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CB747-93E3-D2EC-A6A3-4CE5AAE0D6AB}" v="133" dt="2025-01-25T09:12:23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Farias" userId="aa7c97633f590c16" providerId="Windows Live" clId="Web-{E23CB747-93E3-D2EC-A6A3-4CE5AAE0D6AB}"/>
    <pc:docChg chg="addSld delSld modSld">
      <pc:chgData name="Jose Farias" userId="aa7c97633f590c16" providerId="Windows Live" clId="Web-{E23CB747-93E3-D2EC-A6A3-4CE5AAE0D6AB}" dt="2025-01-25T09:12:47.102" v="137"/>
      <pc:docMkLst>
        <pc:docMk/>
      </pc:docMkLst>
      <pc:sldChg chg="addSp modSp mod setBg">
        <pc:chgData name="Jose Farias" userId="aa7c97633f590c16" providerId="Windows Live" clId="Web-{E23CB747-93E3-D2EC-A6A3-4CE5AAE0D6AB}" dt="2025-01-25T09:12:47.102" v="137"/>
        <pc:sldMkLst>
          <pc:docMk/>
          <pc:sldMk cId="2210866551" sldId="256"/>
        </pc:sldMkLst>
        <pc:spChg chg="mod">
          <ac:chgData name="Jose Farias" userId="aa7c97633f590c16" providerId="Windows Live" clId="Web-{E23CB747-93E3-D2EC-A6A3-4CE5AAE0D6AB}" dt="2025-01-25T09:12:47.102" v="137"/>
          <ac:spMkLst>
            <pc:docMk/>
            <pc:sldMk cId="2210866551" sldId="256"/>
            <ac:spMk id="2" creationId="{00000000-0000-0000-0000-000000000000}"/>
          </ac:spMkLst>
        </pc:spChg>
        <pc:spChg chg="mod">
          <ac:chgData name="Jose Farias" userId="aa7c97633f590c16" providerId="Windows Live" clId="Web-{E23CB747-93E3-D2EC-A6A3-4CE5AAE0D6AB}" dt="2025-01-25T09:12:47.102" v="137"/>
          <ac:spMkLst>
            <pc:docMk/>
            <pc:sldMk cId="2210866551" sldId="256"/>
            <ac:spMk id="3" creationId="{00000000-0000-0000-0000-000000000000}"/>
          </ac:spMkLst>
        </pc:spChg>
        <pc:spChg chg="add">
          <ac:chgData name="Jose Farias" userId="aa7c97633f590c16" providerId="Windows Live" clId="Web-{E23CB747-93E3-D2EC-A6A3-4CE5AAE0D6AB}" dt="2025-01-25T09:12:47.102" v="137"/>
          <ac:spMkLst>
            <pc:docMk/>
            <pc:sldMk cId="2210866551" sldId="256"/>
            <ac:spMk id="8" creationId="{5A292AEA-2528-46C0-B426-95822B6141FB}"/>
          </ac:spMkLst>
        </pc:spChg>
        <pc:spChg chg="add">
          <ac:chgData name="Jose Farias" userId="aa7c97633f590c16" providerId="Windows Live" clId="Web-{E23CB747-93E3-D2EC-A6A3-4CE5AAE0D6AB}" dt="2025-01-25T09:12:47.102" v="137"/>
          <ac:spMkLst>
            <pc:docMk/>
            <pc:sldMk cId="2210866551" sldId="256"/>
            <ac:spMk id="10" creationId="{D8B7B198-E4DF-43CD-AD8C-199884323745}"/>
          </ac:spMkLst>
        </pc:spChg>
        <pc:spChg chg="add">
          <ac:chgData name="Jose Farias" userId="aa7c97633f590c16" providerId="Windows Live" clId="Web-{E23CB747-93E3-D2EC-A6A3-4CE5AAE0D6AB}" dt="2025-01-25T09:12:47.102" v="137"/>
          <ac:spMkLst>
            <pc:docMk/>
            <pc:sldMk cId="2210866551" sldId="256"/>
            <ac:spMk id="12" creationId="{2BE67753-EA0E-4819-8D22-0B6600CF7231}"/>
          </ac:spMkLst>
        </pc:spChg>
        <pc:grpChg chg="add">
          <ac:chgData name="Jose Farias" userId="aa7c97633f590c16" providerId="Windows Live" clId="Web-{E23CB747-93E3-D2EC-A6A3-4CE5AAE0D6AB}" dt="2025-01-25T09:12:47.102" v="137"/>
          <ac:grpSpMkLst>
            <pc:docMk/>
            <pc:sldMk cId="2210866551" sldId="256"/>
            <ac:grpSpMk id="14" creationId="{D76D63AC-0421-45EC-B383-E79A61A78C6B}"/>
          </ac:grpSpMkLst>
        </pc:grpChg>
        <pc:grpChg chg="add">
          <ac:chgData name="Jose Farias" userId="aa7c97633f590c16" providerId="Windows Live" clId="Web-{E23CB747-93E3-D2EC-A6A3-4CE5AAE0D6AB}" dt="2025-01-25T09:12:47.102" v="137"/>
          <ac:grpSpMkLst>
            <pc:docMk/>
            <pc:sldMk cId="2210866551" sldId="256"/>
            <ac:grpSpMk id="23" creationId="{87F87F1B-42BA-4AC7-A4E2-41544DDB2CE3}"/>
          </ac:grpSpMkLst>
        </pc:grpChg>
        <pc:grpChg chg="add">
          <ac:chgData name="Jose Farias" userId="aa7c97633f590c16" providerId="Windows Live" clId="Web-{E23CB747-93E3-D2EC-A6A3-4CE5AAE0D6AB}" dt="2025-01-25T09:12:47.102" v="137"/>
          <ac:grpSpMkLst>
            <pc:docMk/>
            <pc:sldMk cId="2210866551" sldId="256"/>
            <ac:grpSpMk id="29" creationId="{967346A5-7569-4F15-AB5D-BE3DADF192C0}"/>
          </ac:grpSpMkLst>
        </pc:grpChg>
      </pc:sldChg>
      <pc:sldChg chg="addSp delSp modSp new mod setBg">
        <pc:chgData name="Jose Farias" userId="aa7c97633f590c16" providerId="Windows Live" clId="Web-{E23CB747-93E3-D2EC-A6A3-4CE5AAE0D6AB}" dt="2025-01-25T09:12:34.586" v="136"/>
        <pc:sldMkLst>
          <pc:docMk/>
          <pc:sldMk cId="1510439946" sldId="257"/>
        </pc:sldMkLst>
        <pc:spChg chg="mod">
          <ac:chgData name="Jose Farias" userId="aa7c97633f590c16" providerId="Windows Live" clId="Web-{E23CB747-93E3-D2EC-A6A3-4CE5AAE0D6AB}" dt="2025-01-25T09:12:34.586" v="136"/>
          <ac:spMkLst>
            <pc:docMk/>
            <pc:sldMk cId="1510439946" sldId="257"/>
            <ac:spMk id="2" creationId="{EEA0F0A1-4BB0-9A7B-FCB9-C9E312F43AF1}"/>
          </ac:spMkLst>
        </pc:spChg>
        <pc:spChg chg="mod">
          <ac:chgData name="Jose Farias" userId="aa7c97633f590c16" providerId="Windows Live" clId="Web-{E23CB747-93E3-D2EC-A6A3-4CE5AAE0D6AB}" dt="2025-01-25T09:12:34.586" v="136"/>
          <ac:spMkLst>
            <pc:docMk/>
            <pc:sldMk cId="1510439946" sldId="257"/>
            <ac:spMk id="3" creationId="{89ED5759-811C-AF9B-89F5-8D65534D3B7B}"/>
          </ac:spMkLst>
        </pc:spChg>
        <pc:spChg chg="del mod">
          <ac:chgData name="Jose Farias" userId="aa7c97633f590c16" providerId="Windows Live" clId="Web-{E23CB747-93E3-D2EC-A6A3-4CE5AAE0D6AB}" dt="2025-01-25T09:12:23.351" v="135"/>
          <ac:spMkLst>
            <pc:docMk/>
            <pc:sldMk cId="1510439946" sldId="257"/>
            <ac:spMk id="4" creationId="{C209AD57-2151-348A-DD52-E90F183FF383}"/>
          </ac:spMkLst>
        </pc:spChg>
        <pc:spChg chg="add">
          <ac:chgData name="Jose Farias" userId="aa7c97633f590c16" providerId="Windows Live" clId="Web-{E23CB747-93E3-D2EC-A6A3-4CE5AAE0D6AB}" dt="2025-01-25T09:12:34.586" v="136"/>
          <ac:spMkLst>
            <pc:docMk/>
            <pc:sldMk cId="1510439946" sldId="257"/>
            <ac:spMk id="10" creationId="{F13C74B1-5B17-4795-BED0-7140497B445A}"/>
          </ac:spMkLst>
        </pc:spChg>
        <pc:spChg chg="add">
          <ac:chgData name="Jose Farias" userId="aa7c97633f590c16" providerId="Windows Live" clId="Web-{E23CB747-93E3-D2EC-A6A3-4CE5AAE0D6AB}" dt="2025-01-25T09:12:34.586" v="136"/>
          <ac:spMkLst>
            <pc:docMk/>
            <pc:sldMk cId="1510439946" sldId="257"/>
            <ac:spMk id="12" creationId="{D4974D33-8DC5-464E-8C6D-BE58F0669C17}"/>
          </ac:spMkLst>
        </pc:spChg>
        <pc:picChg chg="add mod ord">
          <ac:chgData name="Jose Farias" userId="aa7c97633f590c16" providerId="Windows Live" clId="Web-{E23CB747-93E3-D2EC-A6A3-4CE5AAE0D6AB}" dt="2025-01-25T09:12:34.586" v="136"/>
          <ac:picMkLst>
            <pc:docMk/>
            <pc:sldMk cId="1510439946" sldId="257"/>
            <ac:picMk id="5" creationId="{0CD35BD9-FF19-9D90-2221-DCBF5A67B80D}"/>
          </ac:picMkLst>
        </pc:picChg>
      </pc:sldChg>
      <pc:sldChg chg="addSp delSp modSp new del">
        <pc:chgData name="Jose Farias" userId="aa7c97633f590c16" providerId="Windows Live" clId="Web-{E23CB747-93E3-D2EC-A6A3-4CE5AAE0D6AB}" dt="2025-01-25T09:07:00.120" v="26"/>
        <pc:sldMkLst>
          <pc:docMk/>
          <pc:sldMk cId="1985402052" sldId="257"/>
        </pc:sldMkLst>
        <pc:spChg chg="mod">
          <ac:chgData name="Jose Farias" userId="aa7c97633f590c16" providerId="Windows Live" clId="Web-{E23CB747-93E3-D2EC-A6A3-4CE5AAE0D6AB}" dt="2025-01-25T09:03:53.295" v="12" actId="20577"/>
          <ac:spMkLst>
            <pc:docMk/>
            <pc:sldMk cId="1985402052" sldId="257"/>
            <ac:spMk id="2" creationId="{3AA5E5EE-5B67-19DC-3CB3-9688F040631E}"/>
          </ac:spMkLst>
        </pc:spChg>
        <pc:spChg chg="del">
          <ac:chgData name="Jose Farias" userId="aa7c97633f590c16" providerId="Windows Live" clId="Web-{E23CB747-93E3-D2EC-A6A3-4CE5AAE0D6AB}" dt="2025-01-25T09:03:53.733" v="13"/>
          <ac:spMkLst>
            <pc:docMk/>
            <pc:sldMk cId="1985402052" sldId="257"/>
            <ac:spMk id="3" creationId="{C13BF895-F68C-6127-1366-92F1F4C796B9}"/>
          </ac:spMkLst>
        </pc:spChg>
        <pc:spChg chg="add del mod">
          <ac:chgData name="Jose Farias" userId="aa7c97633f590c16" providerId="Windows Live" clId="Web-{E23CB747-93E3-D2EC-A6A3-4CE5AAE0D6AB}" dt="2025-01-25T09:06:21.883" v="23"/>
          <ac:spMkLst>
            <pc:docMk/>
            <pc:sldMk cId="1985402052" sldId="257"/>
            <ac:spMk id="12" creationId="{A43905AA-FCB3-E796-71C4-4DD87358C02A}"/>
          </ac:spMkLst>
        </pc:spChg>
        <pc:spChg chg="add del mod">
          <ac:chgData name="Jose Farias" userId="aa7c97633f590c16" providerId="Windows Live" clId="Web-{E23CB747-93E3-D2EC-A6A3-4CE5AAE0D6AB}" dt="2025-01-25T09:06:16.430" v="21"/>
          <ac:spMkLst>
            <pc:docMk/>
            <pc:sldMk cId="1985402052" sldId="257"/>
            <ac:spMk id="13" creationId="{FD55E9DD-562C-B13D-F983-ED0E38F8F679}"/>
          </ac:spMkLst>
        </pc:spChg>
        <pc:spChg chg="add mod">
          <ac:chgData name="Jose Farias" userId="aa7c97633f590c16" providerId="Windows Live" clId="Web-{E23CB747-93E3-D2EC-A6A3-4CE5AAE0D6AB}" dt="2025-01-25T09:06:46.650" v="25"/>
          <ac:spMkLst>
            <pc:docMk/>
            <pc:sldMk cId="1985402052" sldId="257"/>
            <ac:spMk id="14" creationId="{D02CAC05-2108-0E3D-AC10-B17E27FF319B}"/>
          </ac:spMkLst>
        </pc:spChg>
        <pc:graphicFrameChg chg="add mod ord modGraphic">
          <ac:chgData name="Jose Farias" userId="aa7c97633f590c16" providerId="Windows Live" clId="Web-{E23CB747-93E3-D2EC-A6A3-4CE5AAE0D6AB}" dt="2025-01-25T09:03:53.733" v="13"/>
          <ac:graphicFrameMkLst>
            <pc:docMk/>
            <pc:sldMk cId="1985402052" sldId="257"/>
            <ac:graphicFrameMk id="5" creationId="{642A0B1C-8176-B302-4B7F-B263F796D06A}"/>
          </ac:graphicFrameMkLst>
        </pc:graphicFrameChg>
      </pc:sldChg>
      <pc:sldChg chg="new del">
        <pc:chgData name="Jose Farias" userId="aa7c97633f590c16" providerId="Windows Live" clId="Web-{E23CB747-93E3-D2EC-A6A3-4CE5AAE0D6AB}" dt="2025-01-25T09:07:18.434" v="28"/>
        <pc:sldMkLst>
          <pc:docMk/>
          <pc:sldMk cId="2147651860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EcoPure Cleaners</a:t>
            </a:r>
            <a:endParaRPr lang="de-DE" sz="5200">
              <a:solidFill>
                <a:schemeClr val="tx2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>
                <a:solidFill>
                  <a:schemeClr val="tx2"/>
                </a:solidFill>
                <a:latin typeface="Consolas"/>
              </a:rPr>
              <a:t>Investor Opportunity</a:t>
            </a:r>
            <a:r>
              <a:rPr lang="de-DE">
                <a:solidFill>
                  <a:schemeClr val="tx2"/>
                </a:solidFill>
                <a:ea typeface="+mn-lt"/>
                <a:cs typeface="+mn-lt"/>
              </a:rPr>
              <a:t> </a:t>
            </a:r>
            <a:endParaRPr lang="pt-BR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0F0A1-4BB0-9A7B-FCB9-C9E312F4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Benefits of Hiring a Commercial Cleaner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D5759-811C-AF9B-89F5-8D65534D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 b="1"/>
              <a:t>Professional Expertise</a:t>
            </a:r>
            <a:r>
              <a:rPr lang="en-US" sz="1500"/>
              <a:t>: Trained professionals ensure high-quality cleaning standards.</a:t>
            </a:r>
          </a:p>
          <a:p>
            <a:r>
              <a:rPr lang="en-US" sz="1500" b="1"/>
              <a:t>Time Efficiency</a:t>
            </a:r>
            <a:r>
              <a:rPr lang="en-US" sz="1500"/>
              <a:t>: Saves your employees' time, allowing them to focus on core tasks.</a:t>
            </a:r>
          </a:p>
          <a:p>
            <a:r>
              <a:rPr lang="en-US" sz="1500" b="1"/>
              <a:t>Health and Safety</a:t>
            </a:r>
            <a:r>
              <a:rPr lang="en-US" sz="1500"/>
              <a:t>: Reduces the risk of illness by maintaining a clean and hygienic environment.</a:t>
            </a:r>
          </a:p>
          <a:p>
            <a:r>
              <a:rPr lang="en-US" sz="1500" b="1"/>
              <a:t>Cost-Effective</a:t>
            </a:r>
            <a:r>
              <a:rPr lang="en-US" sz="1500"/>
              <a:t>: Eliminates the need to purchase and maintain cleaning equipment and supplies.</a:t>
            </a:r>
          </a:p>
          <a:p>
            <a:r>
              <a:rPr lang="en-US" sz="1500" b="1"/>
              <a:t>Consistent Results</a:t>
            </a:r>
            <a:r>
              <a:rPr lang="en-US" sz="1500"/>
              <a:t>: Regular and reliable cleaning schedules ensure a consistently clean workspace. </a:t>
            </a:r>
          </a:p>
        </p:txBody>
      </p:sp>
      <p:pic>
        <p:nvPicPr>
          <p:cNvPr id="5" name="Espaço Reservado para Conteúdo 4" descr="a clean office">
            <a:extLst>
              <a:ext uri="{FF2B5EF4-FFF2-40B4-BE49-F238E27FC236}">
                <a16:creationId xmlns:a16="http://schemas.microsoft.com/office/drawing/2014/main" id="{0CD35BD9-FF19-9D90-2221-DCBF5A67B8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10439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EcoPure Cleaners</vt:lpstr>
      <vt:lpstr>Benefits of Hiring a Commercial Cleaner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</cp:revision>
  <dcterms:created xsi:type="dcterms:W3CDTF">2025-01-25T08:58:05Z</dcterms:created>
  <dcterms:modified xsi:type="dcterms:W3CDTF">2025-01-25T09:12:53Z</dcterms:modified>
</cp:coreProperties>
</file>