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698E-DC2E-46E1-A492-29512E6E96F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F80E-2AF3-43C5-B7DE-4FE9BF6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Sketches</a:t>
            </a:r>
            <a:endParaRPr lang="en-US" dirty="0"/>
          </a:p>
          <a:p>
            <a:r>
              <a:rPr lang="en-US" dirty="0" smtClean="0"/>
              <a:t>Fariba Shokri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304" y="141668"/>
            <a:ext cx="11861442" cy="6529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93217" y="283336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428" y="334851"/>
            <a:ext cx="69546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08" y="862884"/>
            <a:ext cx="293638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</a:p>
          <a:p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429" y="6065949"/>
            <a:ext cx="284623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Footer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524" y="1646349"/>
            <a:ext cx="641582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550" y="2292439"/>
            <a:ext cx="11178862" cy="3116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257" y="5533621"/>
            <a:ext cx="641582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60874" y="2356834"/>
            <a:ext cx="95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the Archery, its Clients and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305" y="128789"/>
            <a:ext cx="11861442" cy="6529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93217" y="283336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Services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428" y="334851"/>
            <a:ext cx="69546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08" y="862884"/>
            <a:ext cx="293638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</a:p>
          <a:p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429" y="6065949"/>
            <a:ext cx="284623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Footer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524" y="1646349"/>
            <a:ext cx="641582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550" y="2292439"/>
            <a:ext cx="11178862" cy="3116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257" y="5533621"/>
            <a:ext cx="641582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60874" y="2356834"/>
            <a:ext cx="95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services – Classes and Private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4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3" y="154547"/>
            <a:ext cx="11861442" cy="6529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93216" y="283336"/>
            <a:ext cx="2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Instructors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428" y="334851"/>
            <a:ext cx="69546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Logo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308" y="862884"/>
            <a:ext cx="293638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</a:p>
          <a:p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429" y="6065949"/>
            <a:ext cx="284623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Footer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524" y="1646349"/>
            <a:ext cx="641582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550" y="2292439"/>
            <a:ext cx="11178862" cy="3116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257" y="5533621"/>
            <a:ext cx="641582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60874" y="2356834"/>
            <a:ext cx="95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the Instructors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7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Archery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Shokri, Fariba</dc:creator>
  <cp:lastModifiedBy>Shokri, Fariba</cp:lastModifiedBy>
  <cp:revision>5</cp:revision>
  <dcterms:created xsi:type="dcterms:W3CDTF">2019-02-24T16:45:43Z</dcterms:created>
  <dcterms:modified xsi:type="dcterms:W3CDTF">2019-02-24T18:24:55Z</dcterms:modified>
</cp:coreProperties>
</file>