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Relationship Id="rId4" Type="http://schemas.openxmlformats.org/officeDocument/2006/relationships/image" Target="../media/image0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jpg"/><Relationship Id="rId4" Type="http://schemas.openxmlformats.org/officeDocument/2006/relationships/image" Target="../media/image02.jpg"/><Relationship Id="rId5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Chapel Boys.R	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Faris Sbahi, Jonathan Rub, Alex Salas, Nisarg Dabhi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ustering.JPG"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25" y="529250"/>
            <a:ext cx="4401649" cy="27650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CA.JPG"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3299" y="2249200"/>
            <a:ext cx="4570499" cy="264062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882075" y="148925"/>
            <a:ext cx="2394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4776925" y="1821425"/>
            <a:ext cx="41700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Variance Explained in Primary Component Plots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529700" y="148925"/>
            <a:ext cx="3963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Primary Component Region Clustering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Random Forest Performance Plots</a:t>
            </a:r>
          </a:p>
        </p:txBody>
      </p:sp>
      <p:pic>
        <p:nvPicPr>
          <p:cNvPr descr="hellyeah.JPG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6488" y="1773500"/>
            <a:ext cx="2709699" cy="24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oking.JPG"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1751" y="1727675"/>
            <a:ext cx="2820774" cy="242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050" y="1727675"/>
            <a:ext cx="3216902" cy="2428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76575" y="50450"/>
            <a:ext cx="4210800" cy="203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Network of Destinations Colored by Average Pronunciation Difficulty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84675" y="4457125"/>
            <a:ext cx="7571100" cy="68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descr="Rplot02.pn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6375" y="25800"/>
            <a:ext cx="4554464" cy="509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