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58" r:id="rId3"/>
    <p:sldId id="262" r:id="rId4"/>
    <p:sldId id="292" r:id="rId5"/>
    <p:sldId id="263" r:id="rId6"/>
    <p:sldId id="264" r:id="rId7"/>
    <p:sldId id="293" r:id="rId8"/>
    <p:sldId id="294" r:id="rId9"/>
    <p:sldId id="295" r:id="rId10"/>
    <p:sldId id="296" r:id="rId11"/>
    <p:sldId id="297" r:id="rId12"/>
    <p:sldId id="298" r:id="rId13"/>
  </p:sldIdLst>
  <p:sldSz cx="9144000" cy="5143500" type="screen16x9"/>
  <p:notesSz cx="6858000" cy="9144000"/>
  <p:embeddedFontLst>
    <p:embeddedFont>
      <p:font typeface="Hanken Grotesk" panose="020B0604020202020204" charset="0"/>
      <p:regular r:id="rId15"/>
      <p:bold r:id="rId16"/>
      <p:italic r:id="rId17"/>
      <p:boldItalic r:id="rId18"/>
    </p:embeddedFont>
    <p:embeddedFont>
      <p:font typeface="Work Sans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039312-80B6-4F82-AACE-97572D7D5B70}">
  <a:tblStyle styleId="{7A039312-80B6-4F82-AACE-97572D7D5B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695006484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695006484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67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695006484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695006484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332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695006484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695006484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92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4ab3f7631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4ab3f7631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4ac4ce690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4ac4ce690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4ac4ce690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4ac4ce690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195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69500648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69500648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695006484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695006484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695006484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695006484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93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695006484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695006484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0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695006484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695006484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29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8" y="19"/>
            <a:ext cx="9143729" cy="5143458"/>
            <a:chOff x="237475" y="647875"/>
            <a:chExt cx="7116850" cy="4398750"/>
          </a:xfrm>
        </p:grpSpPr>
        <p:sp>
          <p:nvSpPr>
            <p:cNvPr id="10" name="Google Shape;10;p2"/>
            <p:cNvSpPr/>
            <p:nvPr/>
          </p:nvSpPr>
          <p:spPr>
            <a:xfrm>
              <a:off x="4381225" y="647875"/>
              <a:ext cx="2973100" cy="3786850"/>
            </a:xfrm>
            <a:custGeom>
              <a:avLst/>
              <a:gdLst/>
              <a:ahLst/>
              <a:cxnLst/>
              <a:rect l="l" t="t" r="r" b="b"/>
              <a:pathLst>
                <a:path w="118924" h="151474" extrusionOk="0">
                  <a:moveTo>
                    <a:pt x="103008" y="151473"/>
                  </a:moveTo>
                  <a:cubicBezTo>
                    <a:pt x="98522" y="151448"/>
                    <a:pt x="94063" y="150781"/>
                    <a:pt x="89731" y="149525"/>
                  </a:cubicBezTo>
                  <a:cubicBezTo>
                    <a:pt x="87425" y="148833"/>
                    <a:pt x="85118" y="148090"/>
                    <a:pt x="82862" y="147270"/>
                  </a:cubicBezTo>
                  <a:cubicBezTo>
                    <a:pt x="77531" y="145348"/>
                    <a:pt x="72200" y="143374"/>
                    <a:pt x="66869" y="141375"/>
                  </a:cubicBezTo>
                  <a:cubicBezTo>
                    <a:pt x="65024" y="140657"/>
                    <a:pt x="63178" y="139888"/>
                    <a:pt x="61384" y="139094"/>
                  </a:cubicBezTo>
                  <a:cubicBezTo>
                    <a:pt x="56130" y="136787"/>
                    <a:pt x="52414" y="133302"/>
                    <a:pt x="50158" y="128739"/>
                  </a:cubicBezTo>
                  <a:cubicBezTo>
                    <a:pt x="48979" y="126407"/>
                    <a:pt x="48031" y="123947"/>
                    <a:pt x="47288" y="121435"/>
                  </a:cubicBezTo>
                  <a:cubicBezTo>
                    <a:pt x="46493" y="118616"/>
                    <a:pt x="45724" y="115822"/>
                    <a:pt x="45084" y="112977"/>
                  </a:cubicBezTo>
                  <a:cubicBezTo>
                    <a:pt x="44545" y="110465"/>
                    <a:pt x="44161" y="107902"/>
                    <a:pt x="43776" y="105365"/>
                  </a:cubicBezTo>
                  <a:cubicBezTo>
                    <a:pt x="43469" y="103084"/>
                    <a:pt x="43187" y="100803"/>
                    <a:pt x="42982" y="98522"/>
                  </a:cubicBezTo>
                  <a:cubicBezTo>
                    <a:pt x="42444" y="93114"/>
                    <a:pt x="42187" y="87706"/>
                    <a:pt x="42674" y="82298"/>
                  </a:cubicBezTo>
                  <a:cubicBezTo>
                    <a:pt x="43161" y="77351"/>
                    <a:pt x="44340" y="72507"/>
                    <a:pt x="46160" y="67868"/>
                  </a:cubicBezTo>
                  <a:cubicBezTo>
                    <a:pt x="47518" y="64357"/>
                    <a:pt x="49236" y="60948"/>
                    <a:pt x="50902" y="57514"/>
                  </a:cubicBezTo>
                  <a:cubicBezTo>
                    <a:pt x="55028" y="49081"/>
                    <a:pt x="59975" y="40982"/>
                    <a:pt x="65460" y="33088"/>
                  </a:cubicBezTo>
                  <a:cubicBezTo>
                    <a:pt x="67664" y="29961"/>
                    <a:pt x="69765" y="26758"/>
                    <a:pt x="71867" y="23554"/>
                  </a:cubicBezTo>
                  <a:cubicBezTo>
                    <a:pt x="72585" y="22503"/>
                    <a:pt x="73200" y="21375"/>
                    <a:pt x="73789" y="20273"/>
                  </a:cubicBezTo>
                  <a:cubicBezTo>
                    <a:pt x="74456" y="19094"/>
                    <a:pt x="74917" y="17813"/>
                    <a:pt x="75148" y="16480"/>
                  </a:cubicBezTo>
                  <a:cubicBezTo>
                    <a:pt x="75225" y="15967"/>
                    <a:pt x="75225" y="15429"/>
                    <a:pt x="75148" y="14891"/>
                  </a:cubicBezTo>
                  <a:cubicBezTo>
                    <a:pt x="75020" y="13866"/>
                    <a:pt x="74251" y="13276"/>
                    <a:pt x="73097" y="12994"/>
                  </a:cubicBezTo>
                  <a:cubicBezTo>
                    <a:pt x="72303" y="12815"/>
                    <a:pt x="71508" y="12764"/>
                    <a:pt x="70714" y="12841"/>
                  </a:cubicBezTo>
                  <a:cubicBezTo>
                    <a:pt x="69560" y="12943"/>
                    <a:pt x="68407" y="13123"/>
                    <a:pt x="67254" y="13404"/>
                  </a:cubicBezTo>
                  <a:cubicBezTo>
                    <a:pt x="65460" y="13866"/>
                    <a:pt x="63691" y="14430"/>
                    <a:pt x="61974" y="15122"/>
                  </a:cubicBezTo>
                  <a:cubicBezTo>
                    <a:pt x="58693" y="16378"/>
                    <a:pt x="55489" y="17838"/>
                    <a:pt x="52414" y="19479"/>
                  </a:cubicBezTo>
                  <a:cubicBezTo>
                    <a:pt x="48339" y="21606"/>
                    <a:pt x="44468" y="23964"/>
                    <a:pt x="40624" y="26373"/>
                  </a:cubicBezTo>
                  <a:cubicBezTo>
                    <a:pt x="37830" y="28142"/>
                    <a:pt x="35011" y="29910"/>
                    <a:pt x="32192" y="31653"/>
                  </a:cubicBezTo>
                  <a:cubicBezTo>
                    <a:pt x="30193" y="32883"/>
                    <a:pt x="28142" y="34037"/>
                    <a:pt x="26040" y="35062"/>
                  </a:cubicBezTo>
                  <a:cubicBezTo>
                    <a:pt x="24169" y="36010"/>
                    <a:pt x="22196" y="36753"/>
                    <a:pt x="20171" y="37292"/>
                  </a:cubicBezTo>
                  <a:cubicBezTo>
                    <a:pt x="14686" y="38650"/>
                    <a:pt x="10073" y="37445"/>
                    <a:pt x="6228" y="34037"/>
                  </a:cubicBezTo>
                  <a:cubicBezTo>
                    <a:pt x="5229" y="33114"/>
                    <a:pt x="4383" y="32089"/>
                    <a:pt x="3717" y="30935"/>
                  </a:cubicBezTo>
                  <a:cubicBezTo>
                    <a:pt x="2563" y="29039"/>
                    <a:pt x="1717" y="27014"/>
                    <a:pt x="1205" y="24912"/>
                  </a:cubicBezTo>
                  <a:cubicBezTo>
                    <a:pt x="564" y="22452"/>
                    <a:pt x="205" y="19966"/>
                    <a:pt x="103" y="17454"/>
                  </a:cubicBezTo>
                  <a:cubicBezTo>
                    <a:pt x="0" y="15173"/>
                    <a:pt x="26" y="12866"/>
                    <a:pt x="205" y="10585"/>
                  </a:cubicBezTo>
                  <a:cubicBezTo>
                    <a:pt x="436" y="7612"/>
                    <a:pt x="667" y="4665"/>
                    <a:pt x="897" y="1692"/>
                  </a:cubicBezTo>
                  <a:cubicBezTo>
                    <a:pt x="949" y="1128"/>
                    <a:pt x="949" y="564"/>
                    <a:pt x="949" y="0"/>
                  </a:cubicBezTo>
                  <a:lnTo>
                    <a:pt x="8689" y="0"/>
                  </a:lnTo>
                  <a:cubicBezTo>
                    <a:pt x="8766" y="179"/>
                    <a:pt x="8791" y="359"/>
                    <a:pt x="8791" y="538"/>
                  </a:cubicBezTo>
                  <a:cubicBezTo>
                    <a:pt x="8586" y="2153"/>
                    <a:pt x="8356" y="3768"/>
                    <a:pt x="8151" y="5382"/>
                  </a:cubicBezTo>
                  <a:cubicBezTo>
                    <a:pt x="7715" y="8637"/>
                    <a:pt x="7587" y="11944"/>
                    <a:pt x="7817" y="15224"/>
                  </a:cubicBezTo>
                  <a:cubicBezTo>
                    <a:pt x="7946" y="16993"/>
                    <a:pt x="8330" y="18736"/>
                    <a:pt x="8945" y="20401"/>
                  </a:cubicBezTo>
                  <a:cubicBezTo>
                    <a:pt x="9355" y="21606"/>
                    <a:pt x="9996" y="22708"/>
                    <a:pt x="10816" y="23682"/>
                  </a:cubicBezTo>
                  <a:cubicBezTo>
                    <a:pt x="11559" y="24579"/>
                    <a:pt x="12482" y="25297"/>
                    <a:pt x="13507" y="25809"/>
                  </a:cubicBezTo>
                  <a:cubicBezTo>
                    <a:pt x="15071" y="26604"/>
                    <a:pt x="16865" y="26809"/>
                    <a:pt x="18531" y="26348"/>
                  </a:cubicBezTo>
                  <a:cubicBezTo>
                    <a:pt x="19530" y="26091"/>
                    <a:pt x="20504" y="25707"/>
                    <a:pt x="21427" y="25220"/>
                  </a:cubicBezTo>
                  <a:cubicBezTo>
                    <a:pt x="22785" y="24528"/>
                    <a:pt x="24093" y="23733"/>
                    <a:pt x="25323" y="22811"/>
                  </a:cubicBezTo>
                  <a:cubicBezTo>
                    <a:pt x="26630" y="21862"/>
                    <a:pt x="27963" y="20914"/>
                    <a:pt x="29193" y="19914"/>
                  </a:cubicBezTo>
                  <a:cubicBezTo>
                    <a:pt x="36190" y="14302"/>
                    <a:pt x="43930" y="9483"/>
                    <a:pt x="52183" y="5229"/>
                  </a:cubicBezTo>
                  <a:cubicBezTo>
                    <a:pt x="55464" y="3537"/>
                    <a:pt x="58796" y="1820"/>
                    <a:pt x="62204" y="256"/>
                  </a:cubicBezTo>
                  <a:cubicBezTo>
                    <a:pt x="62384" y="179"/>
                    <a:pt x="62538" y="77"/>
                    <a:pt x="62691" y="0"/>
                  </a:cubicBezTo>
                  <a:lnTo>
                    <a:pt x="118924" y="0"/>
                  </a:lnTo>
                  <a:lnTo>
                    <a:pt x="118924" y="8278"/>
                  </a:lnTo>
                  <a:cubicBezTo>
                    <a:pt x="118616" y="8407"/>
                    <a:pt x="118334" y="8535"/>
                    <a:pt x="118027" y="8663"/>
                  </a:cubicBezTo>
                  <a:cubicBezTo>
                    <a:pt x="112029" y="10995"/>
                    <a:pt x="106416" y="14225"/>
                    <a:pt x="101393" y="18274"/>
                  </a:cubicBezTo>
                  <a:cubicBezTo>
                    <a:pt x="94729" y="23554"/>
                    <a:pt x="88527" y="29372"/>
                    <a:pt x="82811" y="35651"/>
                  </a:cubicBezTo>
                  <a:cubicBezTo>
                    <a:pt x="76532" y="42571"/>
                    <a:pt x="71893" y="50158"/>
                    <a:pt x="68843" y="58411"/>
                  </a:cubicBezTo>
                  <a:cubicBezTo>
                    <a:pt x="67510" y="62025"/>
                    <a:pt x="66126" y="65587"/>
                    <a:pt x="65101" y="69252"/>
                  </a:cubicBezTo>
                  <a:cubicBezTo>
                    <a:pt x="63691" y="74096"/>
                    <a:pt x="62897" y="78992"/>
                    <a:pt x="63102" y="83964"/>
                  </a:cubicBezTo>
                  <a:cubicBezTo>
                    <a:pt x="63281" y="88654"/>
                    <a:pt x="64383" y="93216"/>
                    <a:pt x="66075" y="97702"/>
                  </a:cubicBezTo>
                  <a:cubicBezTo>
                    <a:pt x="68202" y="103238"/>
                    <a:pt x="71278" y="108389"/>
                    <a:pt x="75199" y="112849"/>
                  </a:cubicBezTo>
                  <a:cubicBezTo>
                    <a:pt x="78505" y="116668"/>
                    <a:pt x="82427" y="119923"/>
                    <a:pt x="86758" y="122486"/>
                  </a:cubicBezTo>
                  <a:cubicBezTo>
                    <a:pt x="94447" y="127073"/>
                    <a:pt x="103059" y="129201"/>
                    <a:pt x="112568" y="128739"/>
                  </a:cubicBezTo>
                  <a:cubicBezTo>
                    <a:pt x="114362" y="128663"/>
                    <a:pt x="116182" y="128432"/>
                    <a:pt x="117950" y="128073"/>
                  </a:cubicBezTo>
                  <a:cubicBezTo>
                    <a:pt x="118283" y="128022"/>
                    <a:pt x="118591" y="127894"/>
                    <a:pt x="118924" y="127817"/>
                  </a:cubicBezTo>
                  <a:lnTo>
                    <a:pt x="118924" y="149064"/>
                  </a:lnTo>
                  <a:cubicBezTo>
                    <a:pt x="118514" y="149141"/>
                    <a:pt x="118129" y="149218"/>
                    <a:pt x="117719" y="149346"/>
                  </a:cubicBezTo>
                  <a:cubicBezTo>
                    <a:pt x="112952" y="150730"/>
                    <a:pt x="108005" y="151448"/>
                    <a:pt x="103008" y="1514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647875"/>
              <a:ext cx="5158075" cy="4398125"/>
            </a:xfrm>
            <a:custGeom>
              <a:avLst/>
              <a:gdLst/>
              <a:ahLst/>
              <a:cxnLst/>
              <a:rect l="l" t="t" r="r" b="b"/>
              <a:pathLst>
                <a:path w="206323" h="175925" extrusionOk="0">
                  <a:moveTo>
                    <a:pt x="141196" y="19504"/>
                  </a:moveTo>
                  <a:cubicBezTo>
                    <a:pt x="142093" y="23041"/>
                    <a:pt x="142965" y="26604"/>
                    <a:pt x="143836" y="30166"/>
                  </a:cubicBezTo>
                  <a:cubicBezTo>
                    <a:pt x="145400" y="36318"/>
                    <a:pt x="147424" y="42315"/>
                    <a:pt x="149936" y="48133"/>
                  </a:cubicBezTo>
                  <a:cubicBezTo>
                    <a:pt x="151089" y="50824"/>
                    <a:pt x="152217" y="53515"/>
                    <a:pt x="153089" y="56283"/>
                  </a:cubicBezTo>
                  <a:cubicBezTo>
                    <a:pt x="153858" y="58770"/>
                    <a:pt x="154447" y="61333"/>
                    <a:pt x="154831" y="63921"/>
                  </a:cubicBezTo>
                  <a:cubicBezTo>
                    <a:pt x="155421" y="67612"/>
                    <a:pt x="155703" y="71277"/>
                    <a:pt x="156036" y="74968"/>
                  </a:cubicBezTo>
                  <a:cubicBezTo>
                    <a:pt x="156241" y="77813"/>
                    <a:pt x="156600" y="80658"/>
                    <a:pt x="157138" y="83477"/>
                  </a:cubicBezTo>
                  <a:cubicBezTo>
                    <a:pt x="157574" y="85912"/>
                    <a:pt x="158343" y="88270"/>
                    <a:pt x="159394" y="90525"/>
                  </a:cubicBezTo>
                  <a:cubicBezTo>
                    <a:pt x="160675" y="93191"/>
                    <a:pt x="162520" y="95549"/>
                    <a:pt x="164802" y="97420"/>
                  </a:cubicBezTo>
                  <a:cubicBezTo>
                    <a:pt x="165776" y="98214"/>
                    <a:pt x="166724" y="99034"/>
                    <a:pt x="167723" y="99803"/>
                  </a:cubicBezTo>
                  <a:cubicBezTo>
                    <a:pt x="171645" y="102751"/>
                    <a:pt x="174618" y="106826"/>
                    <a:pt x="176207" y="111490"/>
                  </a:cubicBezTo>
                  <a:cubicBezTo>
                    <a:pt x="177027" y="113797"/>
                    <a:pt x="177565" y="116155"/>
                    <a:pt x="177873" y="118590"/>
                  </a:cubicBezTo>
                  <a:cubicBezTo>
                    <a:pt x="178155" y="120820"/>
                    <a:pt x="178257" y="123075"/>
                    <a:pt x="178129" y="125331"/>
                  </a:cubicBezTo>
                  <a:cubicBezTo>
                    <a:pt x="178027" y="127330"/>
                    <a:pt x="177565" y="129278"/>
                    <a:pt x="176796" y="131123"/>
                  </a:cubicBezTo>
                  <a:cubicBezTo>
                    <a:pt x="175694" y="133686"/>
                    <a:pt x="174567" y="136249"/>
                    <a:pt x="173439" y="138812"/>
                  </a:cubicBezTo>
                  <a:cubicBezTo>
                    <a:pt x="172824" y="140222"/>
                    <a:pt x="172209" y="141631"/>
                    <a:pt x="171645" y="143067"/>
                  </a:cubicBezTo>
                  <a:cubicBezTo>
                    <a:pt x="170491" y="146040"/>
                    <a:pt x="170696" y="148987"/>
                    <a:pt x="172055" y="151909"/>
                  </a:cubicBezTo>
                  <a:cubicBezTo>
                    <a:pt x="172798" y="153447"/>
                    <a:pt x="173721" y="154882"/>
                    <a:pt x="174797" y="156215"/>
                  </a:cubicBezTo>
                  <a:cubicBezTo>
                    <a:pt x="176925" y="158829"/>
                    <a:pt x="179488" y="161136"/>
                    <a:pt x="182281" y="163263"/>
                  </a:cubicBezTo>
                  <a:cubicBezTo>
                    <a:pt x="188971" y="168415"/>
                    <a:pt x="196609" y="172387"/>
                    <a:pt x="205015" y="175386"/>
                  </a:cubicBezTo>
                  <a:cubicBezTo>
                    <a:pt x="205451" y="175540"/>
                    <a:pt x="205887" y="175745"/>
                    <a:pt x="206322" y="175924"/>
                  </a:cubicBezTo>
                  <a:lnTo>
                    <a:pt x="178539" y="175924"/>
                  </a:lnTo>
                  <a:cubicBezTo>
                    <a:pt x="178257" y="175668"/>
                    <a:pt x="178001" y="175412"/>
                    <a:pt x="177694" y="175181"/>
                  </a:cubicBezTo>
                  <a:cubicBezTo>
                    <a:pt x="174054" y="172439"/>
                    <a:pt x="170594" y="169491"/>
                    <a:pt x="167313" y="166364"/>
                  </a:cubicBezTo>
                  <a:cubicBezTo>
                    <a:pt x="164597" y="163801"/>
                    <a:pt x="162136" y="161008"/>
                    <a:pt x="159932" y="158009"/>
                  </a:cubicBezTo>
                  <a:cubicBezTo>
                    <a:pt x="157753" y="154985"/>
                    <a:pt x="156010" y="151806"/>
                    <a:pt x="154960" y="148372"/>
                  </a:cubicBezTo>
                  <a:cubicBezTo>
                    <a:pt x="154550" y="146988"/>
                    <a:pt x="154268" y="145553"/>
                    <a:pt x="154139" y="144117"/>
                  </a:cubicBezTo>
                  <a:cubicBezTo>
                    <a:pt x="153909" y="141401"/>
                    <a:pt x="154344" y="138658"/>
                    <a:pt x="155421" y="136146"/>
                  </a:cubicBezTo>
                  <a:cubicBezTo>
                    <a:pt x="156036" y="134686"/>
                    <a:pt x="156754" y="133225"/>
                    <a:pt x="157394" y="131764"/>
                  </a:cubicBezTo>
                  <a:cubicBezTo>
                    <a:pt x="157856" y="130739"/>
                    <a:pt x="158266" y="129688"/>
                    <a:pt x="158625" y="128637"/>
                  </a:cubicBezTo>
                  <a:cubicBezTo>
                    <a:pt x="159650" y="125356"/>
                    <a:pt x="159163" y="122178"/>
                    <a:pt x="157471" y="119103"/>
                  </a:cubicBezTo>
                  <a:cubicBezTo>
                    <a:pt x="156779" y="117898"/>
                    <a:pt x="155959" y="116745"/>
                    <a:pt x="154985" y="115745"/>
                  </a:cubicBezTo>
                  <a:cubicBezTo>
                    <a:pt x="154344" y="115079"/>
                    <a:pt x="153678" y="114438"/>
                    <a:pt x="152986" y="113823"/>
                  </a:cubicBezTo>
                  <a:cubicBezTo>
                    <a:pt x="152422" y="113285"/>
                    <a:pt x="151833" y="112746"/>
                    <a:pt x="151218" y="112234"/>
                  </a:cubicBezTo>
                  <a:cubicBezTo>
                    <a:pt x="147040" y="108748"/>
                    <a:pt x="144016" y="104083"/>
                    <a:pt x="142580" y="98829"/>
                  </a:cubicBezTo>
                  <a:cubicBezTo>
                    <a:pt x="141837" y="96164"/>
                    <a:pt x="141299" y="93473"/>
                    <a:pt x="140966" y="90756"/>
                  </a:cubicBezTo>
                  <a:cubicBezTo>
                    <a:pt x="140402" y="86476"/>
                    <a:pt x="139915" y="82170"/>
                    <a:pt x="139325" y="77864"/>
                  </a:cubicBezTo>
                  <a:cubicBezTo>
                    <a:pt x="138813" y="74173"/>
                    <a:pt x="138172" y="70482"/>
                    <a:pt x="137403" y="66817"/>
                  </a:cubicBezTo>
                  <a:cubicBezTo>
                    <a:pt x="136685" y="63409"/>
                    <a:pt x="136045" y="60025"/>
                    <a:pt x="135250" y="56642"/>
                  </a:cubicBezTo>
                  <a:cubicBezTo>
                    <a:pt x="133533" y="49107"/>
                    <a:pt x="131636" y="41572"/>
                    <a:pt x="129124" y="34216"/>
                  </a:cubicBezTo>
                  <a:cubicBezTo>
                    <a:pt x="128279" y="31576"/>
                    <a:pt x="127202" y="29039"/>
                    <a:pt x="125946" y="26578"/>
                  </a:cubicBezTo>
                  <a:cubicBezTo>
                    <a:pt x="125152" y="25015"/>
                    <a:pt x="124203" y="23554"/>
                    <a:pt x="123127" y="22170"/>
                  </a:cubicBezTo>
                  <a:cubicBezTo>
                    <a:pt x="122025" y="20786"/>
                    <a:pt x="120718" y="19530"/>
                    <a:pt x="119231" y="18530"/>
                  </a:cubicBezTo>
                  <a:cubicBezTo>
                    <a:pt x="118360" y="17941"/>
                    <a:pt x="117437" y="17454"/>
                    <a:pt x="116463" y="17070"/>
                  </a:cubicBezTo>
                  <a:cubicBezTo>
                    <a:pt x="113951" y="16096"/>
                    <a:pt x="111183" y="15942"/>
                    <a:pt x="108595" y="16659"/>
                  </a:cubicBezTo>
                  <a:cubicBezTo>
                    <a:pt x="107031" y="17095"/>
                    <a:pt x="105519" y="17710"/>
                    <a:pt x="104135" y="18530"/>
                  </a:cubicBezTo>
                  <a:cubicBezTo>
                    <a:pt x="101880" y="19838"/>
                    <a:pt x="99829" y="21478"/>
                    <a:pt x="98035" y="23400"/>
                  </a:cubicBezTo>
                  <a:cubicBezTo>
                    <a:pt x="95370" y="26194"/>
                    <a:pt x="93114" y="29321"/>
                    <a:pt x="91320" y="32729"/>
                  </a:cubicBezTo>
                  <a:cubicBezTo>
                    <a:pt x="90218" y="34806"/>
                    <a:pt x="89167" y="36907"/>
                    <a:pt x="88116" y="38958"/>
                  </a:cubicBezTo>
                  <a:cubicBezTo>
                    <a:pt x="86758" y="41674"/>
                    <a:pt x="85246" y="44314"/>
                    <a:pt x="83580" y="46852"/>
                  </a:cubicBezTo>
                  <a:cubicBezTo>
                    <a:pt x="82298" y="48748"/>
                    <a:pt x="80837" y="50491"/>
                    <a:pt x="79197" y="52080"/>
                  </a:cubicBezTo>
                  <a:cubicBezTo>
                    <a:pt x="78300" y="52926"/>
                    <a:pt x="77352" y="53695"/>
                    <a:pt x="76326" y="54387"/>
                  </a:cubicBezTo>
                  <a:cubicBezTo>
                    <a:pt x="73302" y="56335"/>
                    <a:pt x="69791" y="57437"/>
                    <a:pt x="66177" y="57539"/>
                  </a:cubicBezTo>
                  <a:cubicBezTo>
                    <a:pt x="62332" y="57693"/>
                    <a:pt x="58616" y="57104"/>
                    <a:pt x="55002" y="56104"/>
                  </a:cubicBezTo>
                  <a:cubicBezTo>
                    <a:pt x="50414" y="54797"/>
                    <a:pt x="45980" y="52952"/>
                    <a:pt x="41828" y="50619"/>
                  </a:cubicBezTo>
                  <a:cubicBezTo>
                    <a:pt x="37830" y="48441"/>
                    <a:pt x="34139" y="45955"/>
                    <a:pt x="30423" y="43443"/>
                  </a:cubicBezTo>
                  <a:cubicBezTo>
                    <a:pt x="26194" y="40572"/>
                    <a:pt x="21991" y="37625"/>
                    <a:pt x="17710" y="34806"/>
                  </a:cubicBezTo>
                  <a:cubicBezTo>
                    <a:pt x="12405" y="31269"/>
                    <a:pt x="6843" y="28065"/>
                    <a:pt x="1128" y="25040"/>
                  </a:cubicBezTo>
                  <a:cubicBezTo>
                    <a:pt x="769" y="24861"/>
                    <a:pt x="461" y="24605"/>
                    <a:pt x="0" y="24630"/>
                  </a:cubicBezTo>
                  <a:lnTo>
                    <a:pt x="0" y="19351"/>
                  </a:lnTo>
                  <a:cubicBezTo>
                    <a:pt x="179" y="19351"/>
                    <a:pt x="359" y="19376"/>
                    <a:pt x="538" y="19428"/>
                  </a:cubicBezTo>
                  <a:cubicBezTo>
                    <a:pt x="846" y="19556"/>
                    <a:pt x="1128" y="19709"/>
                    <a:pt x="1435" y="19863"/>
                  </a:cubicBezTo>
                  <a:cubicBezTo>
                    <a:pt x="11354" y="24964"/>
                    <a:pt x="20991" y="30653"/>
                    <a:pt x="30269" y="36907"/>
                  </a:cubicBezTo>
                  <a:cubicBezTo>
                    <a:pt x="33447" y="39060"/>
                    <a:pt x="36677" y="41136"/>
                    <a:pt x="39906" y="43187"/>
                  </a:cubicBezTo>
                  <a:cubicBezTo>
                    <a:pt x="42315" y="44724"/>
                    <a:pt x="44827" y="46083"/>
                    <a:pt x="47416" y="47287"/>
                  </a:cubicBezTo>
                  <a:cubicBezTo>
                    <a:pt x="50389" y="48723"/>
                    <a:pt x="53516" y="49773"/>
                    <a:pt x="56745" y="50440"/>
                  </a:cubicBezTo>
                  <a:cubicBezTo>
                    <a:pt x="58795" y="50876"/>
                    <a:pt x="60871" y="51029"/>
                    <a:pt x="62948" y="50952"/>
                  </a:cubicBezTo>
                  <a:cubicBezTo>
                    <a:pt x="66510" y="50799"/>
                    <a:pt x="69586" y="49748"/>
                    <a:pt x="72149" y="47697"/>
                  </a:cubicBezTo>
                  <a:cubicBezTo>
                    <a:pt x="73353" y="46723"/>
                    <a:pt x="74455" y="45570"/>
                    <a:pt x="75404" y="44314"/>
                  </a:cubicBezTo>
                  <a:cubicBezTo>
                    <a:pt x="76813" y="42443"/>
                    <a:pt x="78018" y="40418"/>
                    <a:pt x="79018" y="38266"/>
                  </a:cubicBezTo>
                  <a:cubicBezTo>
                    <a:pt x="80427" y="35190"/>
                    <a:pt x="81658" y="32037"/>
                    <a:pt x="82657" y="28808"/>
                  </a:cubicBezTo>
                  <a:cubicBezTo>
                    <a:pt x="83477" y="26091"/>
                    <a:pt x="84502" y="23477"/>
                    <a:pt x="85733" y="20940"/>
                  </a:cubicBezTo>
                  <a:cubicBezTo>
                    <a:pt x="87527" y="17454"/>
                    <a:pt x="89680" y="14148"/>
                    <a:pt x="92166" y="11123"/>
                  </a:cubicBezTo>
                  <a:cubicBezTo>
                    <a:pt x="94883" y="7817"/>
                    <a:pt x="97753" y="4562"/>
                    <a:pt x="100778" y="1435"/>
                  </a:cubicBezTo>
                  <a:cubicBezTo>
                    <a:pt x="101239" y="948"/>
                    <a:pt x="101752" y="461"/>
                    <a:pt x="102238" y="0"/>
                  </a:cubicBezTo>
                  <a:lnTo>
                    <a:pt x="125921" y="0"/>
                  </a:lnTo>
                  <a:cubicBezTo>
                    <a:pt x="126100" y="308"/>
                    <a:pt x="126485" y="384"/>
                    <a:pt x="126792" y="564"/>
                  </a:cubicBezTo>
                  <a:cubicBezTo>
                    <a:pt x="128663" y="1512"/>
                    <a:pt x="130457" y="2640"/>
                    <a:pt x="132123" y="3921"/>
                  </a:cubicBezTo>
                  <a:cubicBezTo>
                    <a:pt x="134968" y="6126"/>
                    <a:pt x="137224" y="8996"/>
                    <a:pt x="138684" y="12277"/>
                  </a:cubicBezTo>
                  <a:cubicBezTo>
                    <a:pt x="139735" y="14609"/>
                    <a:pt x="140555" y="17018"/>
                    <a:pt x="141196" y="195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646800"/>
              <a:ext cx="3723425" cy="3399200"/>
            </a:xfrm>
            <a:custGeom>
              <a:avLst/>
              <a:gdLst/>
              <a:ahLst/>
              <a:cxnLst/>
              <a:rect l="l" t="t" r="r" b="b"/>
              <a:pathLst>
                <a:path w="148937" h="135968" extrusionOk="0">
                  <a:moveTo>
                    <a:pt x="1307" y="308"/>
                  </a:moveTo>
                  <a:cubicBezTo>
                    <a:pt x="3306" y="897"/>
                    <a:pt x="5229" y="1615"/>
                    <a:pt x="7125" y="2435"/>
                  </a:cubicBezTo>
                  <a:cubicBezTo>
                    <a:pt x="10329" y="3819"/>
                    <a:pt x="13430" y="5331"/>
                    <a:pt x="16429" y="6972"/>
                  </a:cubicBezTo>
                  <a:cubicBezTo>
                    <a:pt x="21068" y="9483"/>
                    <a:pt x="25656" y="12021"/>
                    <a:pt x="30295" y="14507"/>
                  </a:cubicBezTo>
                  <a:cubicBezTo>
                    <a:pt x="35805" y="17505"/>
                    <a:pt x="41546" y="19992"/>
                    <a:pt x="47493" y="21991"/>
                  </a:cubicBezTo>
                  <a:cubicBezTo>
                    <a:pt x="51414" y="23323"/>
                    <a:pt x="55412" y="24374"/>
                    <a:pt x="59487" y="25169"/>
                  </a:cubicBezTo>
                  <a:cubicBezTo>
                    <a:pt x="62512" y="25758"/>
                    <a:pt x="65562" y="26040"/>
                    <a:pt x="68637" y="26040"/>
                  </a:cubicBezTo>
                  <a:cubicBezTo>
                    <a:pt x="74174" y="25989"/>
                    <a:pt x="79146" y="24631"/>
                    <a:pt x="83554" y="21863"/>
                  </a:cubicBezTo>
                  <a:cubicBezTo>
                    <a:pt x="85476" y="20632"/>
                    <a:pt x="87296" y="19248"/>
                    <a:pt x="88988" y="17736"/>
                  </a:cubicBezTo>
                  <a:cubicBezTo>
                    <a:pt x="90269" y="16608"/>
                    <a:pt x="91499" y="15455"/>
                    <a:pt x="92781" y="14353"/>
                  </a:cubicBezTo>
                  <a:cubicBezTo>
                    <a:pt x="94062" y="13225"/>
                    <a:pt x="95395" y="12149"/>
                    <a:pt x="96754" y="11124"/>
                  </a:cubicBezTo>
                  <a:cubicBezTo>
                    <a:pt x="97574" y="10534"/>
                    <a:pt x="98420" y="10021"/>
                    <a:pt x="99317" y="9535"/>
                  </a:cubicBezTo>
                  <a:cubicBezTo>
                    <a:pt x="100086" y="9124"/>
                    <a:pt x="100931" y="8817"/>
                    <a:pt x="101803" y="8637"/>
                  </a:cubicBezTo>
                  <a:cubicBezTo>
                    <a:pt x="103571" y="8202"/>
                    <a:pt x="105417" y="8432"/>
                    <a:pt x="107031" y="9278"/>
                  </a:cubicBezTo>
                  <a:cubicBezTo>
                    <a:pt x="107928" y="9765"/>
                    <a:pt x="108749" y="10380"/>
                    <a:pt x="109492" y="11098"/>
                  </a:cubicBezTo>
                  <a:cubicBezTo>
                    <a:pt x="110466" y="12072"/>
                    <a:pt x="111337" y="13123"/>
                    <a:pt x="112080" y="14302"/>
                  </a:cubicBezTo>
                  <a:cubicBezTo>
                    <a:pt x="113413" y="16326"/>
                    <a:pt x="114515" y="18505"/>
                    <a:pt x="115387" y="20786"/>
                  </a:cubicBezTo>
                  <a:cubicBezTo>
                    <a:pt x="116848" y="24528"/>
                    <a:pt x="117950" y="28424"/>
                    <a:pt x="118667" y="32371"/>
                  </a:cubicBezTo>
                  <a:cubicBezTo>
                    <a:pt x="119667" y="37471"/>
                    <a:pt x="120026" y="42648"/>
                    <a:pt x="119769" y="47826"/>
                  </a:cubicBezTo>
                  <a:cubicBezTo>
                    <a:pt x="119641" y="50056"/>
                    <a:pt x="119436" y="52311"/>
                    <a:pt x="119180" y="54566"/>
                  </a:cubicBezTo>
                  <a:cubicBezTo>
                    <a:pt x="118693" y="58795"/>
                    <a:pt x="118078" y="63024"/>
                    <a:pt x="117591" y="67253"/>
                  </a:cubicBezTo>
                  <a:cubicBezTo>
                    <a:pt x="117027" y="71610"/>
                    <a:pt x="116719" y="75993"/>
                    <a:pt x="116617" y="80401"/>
                  </a:cubicBezTo>
                  <a:cubicBezTo>
                    <a:pt x="116566" y="83374"/>
                    <a:pt x="116771" y="86348"/>
                    <a:pt x="117258" y="89295"/>
                  </a:cubicBezTo>
                  <a:cubicBezTo>
                    <a:pt x="118129" y="94498"/>
                    <a:pt x="120000" y="99444"/>
                    <a:pt x="123358" y="103930"/>
                  </a:cubicBezTo>
                  <a:cubicBezTo>
                    <a:pt x="125049" y="106262"/>
                    <a:pt x="126818" y="108543"/>
                    <a:pt x="128663" y="110824"/>
                  </a:cubicBezTo>
                  <a:cubicBezTo>
                    <a:pt x="131559" y="114412"/>
                    <a:pt x="134276" y="118129"/>
                    <a:pt x="137019" y="121794"/>
                  </a:cubicBezTo>
                  <a:cubicBezTo>
                    <a:pt x="140581" y="126561"/>
                    <a:pt x="144426" y="131123"/>
                    <a:pt x="148526" y="135429"/>
                  </a:cubicBezTo>
                  <a:cubicBezTo>
                    <a:pt x="148680" y="135583"/>
                    <a:pt x="148808" y="135788"/>
                    <a:pt x="148937" y="135967"/>
                  </a:cubicBezTo>
                  <a:lnTo>
                    <a:pt x="115028" y="135967"/>
                  </a:lnTo>
                  <a:cubicBezTo>
                    <a:pt x="114772" y="135608"/>
                    <a:pt x="114515" y="135275"/>
                    <a:pt x="114310" y="134916"/>
                  </a:cubicBezTo>
                  <a:cubicBezTo>
                    <a:pt x="111055" y="129227"/>
                    <a:pt x="108313" y="123255"/>
                    <a:pt x="106134" y="117104"/>
                  </a:cubicBezTo>
                  <a:cubicBezTo>
                    <a:pt x="104340" y="112157"/>
                    <a:pt x="102905" y="107082"/>
                    <a:pt x="101880" y="101931"/>
                  </a:cubicBezTo>
                  <a:cubicBezTo>
                    <a:pt x="101136" y="98086"/>
                    <a:pt x="100624" y="94242"/>
                    <a:pt x="100393" y="90346"/>
                  </a:cubicBezTo>
                  <a:cubicBezTo>
                    <a:pt x="100162" y="86860"/>
                    <a:pt x="100214" y="83374"/>
                    <a:pt x="100470" y="79914"/>
                  </a:cubicBezTo>
                  <a:cubicBezTo>
                    <a:pt x="100726" y="76813"/>
                    <a:pt x="101111" y="73738"/>
                    <a:pt x="101675" y="70688"/>
                  </a:cubicBezTo>
                  <a:cubicBezTo>
                    <a:pt x="102520" y="65997"/>
                    <a:pt x="103751" y="61384"/>
                    <a:pt x="104853" y="56745"/>
                  </a:cubicBezTo>
                  <a:cubicBezTo>
                    <a:pt x="105673" y="53541"/>
                    <a:pt x="106211" y="50286"/>
                    <a:pt x="106467" y="46980"/>
                  </a:cubicBezTo>
                  <a:cubicBezTo>
                    <a:pt x="106724" y="43135"/>
                    <a:pt x="106339" y="39342"/>
                    <a:pt x="105007" y="35651"/>
                  </a:cubicBezTo>
                  <a:cubicBezTo>
                    <a:pt x="104596" y="34524"/>
                    <a:pt x="104058" y="33447"/>
                    <a:pt x="103366" y="32448"/>
                  </a:cubicBezTo>
                  <a:cubicBezTo>
                    <a:pt x="102854" y="31653"/>
                    <a:pt x="102238" y="30936"/>
                    <a:pt x="101521" y="30320"/>
                  </a:cubicBezTo>
                  <a:cubicBezTo>
                    <a:pt x="99957" y="28962"/>
                    <a:pt x="98061" y="28321"/>
                    <a:pt x="95805" y="28398"/>
                  </a:cubicBezTo>
                  <a:cubicBezTo>
                    <a:pt x="94780" y="28398"/>
                    <a:pt x="93781" y="28526"/>
                    <a:pt x="92781" y="28783"/>
                  </a:cubicBezTo>
                  <a:cubicBezTo>
                    <a:pt x="91397" y="29141"/>
                    <a:pt x="90039" y="29500"/>
                    <a:pt x="88680" y="29885"/>
                  </a:cubicBezTo>
                  <a:cubicBezTo>
                    <a:pt x="86271" y="30577"/>
                    <a:pt x="83913" y="31346"/>
                    <a:pt x="81452" y="31884"/>
                  </a:cubicBezTo>
                  <a:cubicBezTo>
                    <a:pt x="76788" y="32909"/>
                    <a:pt x="72021" y="33319"/>
                    <a:pt x="67253" y="33063"/>
                  </a:cubicBezTo>
                  <a:cubicBezTo>
                    <a:pt x="61282" y="32730"/>
                    <a:pt x="55464" y="31807"/>
                    <a:pt x="49671" y="30654"/>
                  </a:cubicBezTo>
                  <a:cubicBezTo>
                    <a:pt x="43956" y="29500"/>
                    <a:pt x="38343" y="28014"/>
                    <a:pt x="32755" y="26502"/>
                  </a:cubicBezTo>
                  <a:cubicBezTo>
                    <a:pt x="28578" y="25399"/>
                    <a:pt x="24400" y="24246"/>
                    <a:pt x="20145" y="23298"/>
                  </a:cubicBezTo>
                  <a:cubicBezTo>
                    <a:pt x="17864" y="22785"/>
                    <a:pt x="15557" y="22401"/>
                    <a:pt x="13225" y="22170"/>
                  </a:cubicBezTo>
                  <a:cubicBezTo>
                    <a:pt x="11226" y="21965"/>
                    <a:pt x="9227" y="21965"/>
                    <a:pt x="7228" y="22196"/>
                  </a:cubicBezTo>
                  <a:cubicBezTo>
                    <a:pt x="4972" y="22426"/>
                    <a:pt x="2845" y="23272"/>
                    <a:pt x="1051" y="24605"/>
                  </a:cubicBezTo>
                  <a:cubicBezTo>
                    <a:pt x="846" y="24759"/>
                    <a:pt x="641" y="24912"/>
                    <a:pt x="436" y="25041"/>
                  </a:cubicBezTo>
                  <a:cubicBezTo>
                    <a:pt x="282" y="25066"/>
                    <a:pt x="154" y="25092"/>
                    <a:pt x="0" y="25092"/>
                  </a:cubicBezTo>
                  <a:lnTo>
                    <a:pt x="0" y="103"/>
                  </a:lnTo>
                  <a:cubicBezTo>
                    <a:pt x="487" y="0"/>
                    <a:pt x="897" y="180"/>
                    <a:pt x="1307" y="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82150" y="647875"/>
              <a:ext cx="3672175" cy="4398750"/>
            </a:xfrm>
            <a:custGeom>
              <a:avLst/>
              <a:gdLst/>
              <a:ahLst/>
              <a:cxnLst/>
              <a:rect l="l" t="t" r="r" b="b"/>
              <a:pathLst>
                <a:path w="146887" h="175950" extrusionOk="0">
                  <a:moveTo>
                    <a:pt x="114772" y="175924"/>
                  </a:moveTo>
                  <a:cubicBezTo>
                    <a:pt x="114644" y="175822"/>
                    <a:pt x="114516" y="175719"/>
                    <a:pt x="114362" y="175642"/>
                  </a:cubicBezTo>
                  <a:cubicBezTo>
                    <a:pt x="110364" y="174310"/>
                    <a:pt x="106289" y="173079"/>
                    <a:pt x="102060" y="172310"/>
                  </a:cubicBezTo>
                  <a:cubicBezTo>
                    <a:pt x="98472" y="171695"/>
                    <a:pt x="94832" y="171439"/>
                    <a:pt x="91193" y="171516"/>
                  </a:cubicBezTo>
                  <a:cubicBezTo>
                    <a:pt x="88989" y="171567"/>
                    <a:pt x="86810" y="171593"/>
                    <a:pt x="84606" y="171644"/>
                  </a:cubicBezTo>
                  <a:cubicBezTo>
                    <a:pt x="78531" y="171772"/>
                    <a:pt x="72457" y="170849"/>
                    <a:pt x="66690" y="168978"/>
                  </a:cubicBezTo>
                  <a:cubicBezTo>
                    <a:pt x="59591" y="166697"/>
                    <a:pt x="53311" y="163391"/>
                    <a:pt x="47929" y="158932"/>
                  </a:cubicBezTo>
                  <a:cubicBezTo>
                    <a:pt x="46263" y="157573"/>
                    <a:pt x="44751" y="156035"/>
                    <a:pt x="43444" y="154318"/>
                  </a:cubicBezTo>
                  <a:cubicBezTo>
                    <a:pt x="42290" y="152883"/>
                    <a:pt x="41419" y="151217"/>
                    <a:pt x="40932" y="149423"/>
                  </a:cubicBezTo>
                  <a:cubicBezTo>
                    <a:pt x="40573" y="148039"/>
                    <a:pt x="40471" y="146629"/>
                    <a:pt x="40650" y="145219"/>
                  </a:cubicBezTo>
                  <a:cubicBezTo>
                    <a:pt x="40958" y="143041"/>
                    <a:pt x="41496" y="140914"/>
                    <a:pt x="42265" y="138889"/>
                  </a:cubicBezTo>
                  <a:cubicBezTo>
                    <a:pt x="43136" y="136454"/>
                    <a:pt x="44033" y="134019"/>
                    <a:pt x="44956" y="131610"/>
                  </a:cubicBezTo>
                  <a:cubicBezTo>
                    <a:pt x="45853" y="129201"/>
                    <a:pt x="46340" y="126689"/>
                    <a:pt x="46417" y="124126"/>
                  </a:cubicBezTo>
                  <a:cubicBezTo>
                    <a:pt x="46494" y="122024"/>
                    <a:pt x="46545" y="119923"/>
                    <a:pt x="46417" y="117821"/>
                  </a:cubicBezTo>
                  <a:cubicBezTo>
                    <a:pt x="46109" y="112772"/>
                    <a:pt x="45212" y="107800"/>
                    <a:pt x="43264" y="102981"/>
                  </a:cubicBezTo>
                  <a:cubicBezTo>
                    <a:pt x="42752" y="101725"/>
                    <a:pt x="42162" y="100495"/>
                    <a:pt x="41522" y="99316"/>
                  </a:cubicBezTo>
                  <a:cubicBezTo>
                    <a:pt x="40138" y="96804"/>
                    <a:pt x="38241" y="94600"/>
                    <a:pt x="36011" y="92806"/>
                  </a:cubicBezTo>
                  <a:cubicBezTo>
                    <a:pt x="35242" y="92191"/>
                    <a:pt x="34499" y="91576"/>
                    <a:pt x="33730" y="90961"/>
                  </a:cubicBezTo>
                  <a:cubicBezTo>
                    <a:pt x="30731" y="88757"/>
                    <a:pt x="28527" y="85655"/>
                    <a:pt x="27374" y="82118"/>
                  </a:cubicBezTo>
                  <a:cubicBezTo>
                    <a:pt x="26759" y="80196"/>
                    <a:pt x="26374" y="78197"/>
                    <a:pt x="26195" y="76198"/>
                  </a:cubicBezTo>
                  <a:cubicBezTo>
                    <a:pt x="25964" y="73686"/>
                    <a:pt x="25887" y="71174"/>
                    <a:pt x="25938" y="68688"/>
                  </a:cubicBezTo>
                  <a:cubicBezTo>
                    <a:pt x="25938" y="67048"/>
                    <a:pt x="25990" y="65433"/>
                    <a:pt x="25938" y="63793"/>
                  </a:cubicBezTo>
                  <a:cubicBezTo>
                    <a:pt x="25938" y="62383"/>
                    <a:pt x="25759" y="60974"/>
                    <a:pt x="25426" y="59590"/>
                  </a:cubicBezTo>
                  <a:cubicBezTo>
                    <a:pt x="24990" y="57873"/>
                    <a:pt x="24298" y="56232"/>
                    <a:pt x="23350" y="54746"/>
                  </a:cubicBezTo>
                  <a:cubicBezTo>
                    <a:pt x="22453" y="53310"/>
                    <a:pt x="21530" y="51901"/>
                    <a:pt x="20607" y="50517"/>
                  </a:cubicBezTo>
                  <a:cubicBezTo>
                    <a:pt x="18506" y="47492"/>
                    <a:pt x="16635" y="44289"/>
                    <a:pt x="15071" y="40957"/>
                  </a:cubicBezTo>
                  <a:cubicBezTo>
                    <a:pt x="13405" y="37317"/>
                    <a:pt x="12124" y="33550"/>
                    <a:pt x="11201" y="29680"/>
                  </a:cubicBezTo>
                  <a:cubicBezTo>
                    <a:pt x="10278" y="25938"/>
                    <a:pt x="9586" y="22144"/>
                    <a:pt x="8894" y="18377"/>
                  </a:cubicBezTo>
                  <a:cubicBezTo>
                    <a:pt x="8305" y="15327"/>
                    <a:pt x="7690" y="12251"/>
                    <a:pt x="6613" y="9278"/>
                  </a:cubicBezTo>
                  <a:cubicBezTo>
                    <a:pt x="6152" y="7945"/>
                    <a:pt x="5537" y="6664"/>
                    <a:pt x="4845" y="5434"/>
                  </a:cubicBezTo>
                  <a:cubicBezTo>
                    <a:pt x="3820" y="3639"/>
                    <a:pt x="2461" y="2050"/>
                    <a:pt x="872" y="743"/>
                  </a:cubicBezTo>
                  <a:cubicBezTo>
                    <a:pt x="565" y="513"/>
                    <a:pt x="283" y="256"/>
                    <a:pt x="1" y="0"/>
                  </a:cubicBezTo>
                  <a:lnTo>
                    <a:pt x="16635" y="0"/>
                  </a:lnTo>
                  <a:cubicBezTo>
                    <a:pt x="16865" y="1128"/>
                    <a:pt x="17173" y="2281"/>
                    <a:pt x="17378" y="3409"/>
                  </a:cubicBezTo>
                  <a:cubicBezTo>
                    <a:pt x="17532" y="4306"/>
                    <a:pt x="17660" y="5203"/>
                    <a:pt x="17711" y="6126"/>
                  </a:cubicBezTo>
                  <a:cubicBezTo>
                    <a:pt x="17839" y="7817"/>
                    <a:pt x="17916" y="9509"/>
                    <a:pt x="18019" y="11175"/>
                  </a:cubicBezTo>
                  <a:cubicBezTo>
                    <a:pt x="18198" y="14532"/>
                    <a:pt x="18326" y="17890"/>
                    <a:pt x="18711" y="21222"/>
                  </a:cubicBezTo>
                  <a:cubicBezTo>
                    <a:pt x="19198" y="25374"/>
                    <a:pt x="20018" y="29474"/>
                    <a:pt x="21633" y="33447"/>
                  </a:cubicBezTo>
                  <a:cubicBezTo>
                    <a:pt x="22555" y="35754"/>
                    <a:pt x="23760" y="37932"/>
                    <a:pt x="25246" y="39906"/>
                  </a:cubicBezTo>
                  <a:cubicBezTo>
                    <a:pt x="28220" y="43853"/>
                    <a:pt x="32295" y="46749"/>
                    <a:pt x="37498" y="48569"/>
                  </a:cubicBezTo>
                  <a:cubicBezTo>
                    <a:pt x="39394" y="49210"/>
                    <a:pt x="41342" y="49697"/>
                    <a:pt x="43316" y="50184"/>
                  </a:cubicBezTo>
                  <a:cubicBezTo>
                    <a:pt x="44469" y="50491"/>
                    <a:pt x="45648" y="50773"/>
                    <a:pt x="46776" y="51106"/>
                  </a:cubicBezTo>
                  <a:cubicBezTo>
                    <a:pt x="47468" y="51337"/>
                    <a:pt x="48160" y="51619"/>
                    <a:pt x="48801" y="51952"/>
                  </a:cubicBezTo>
                  <a:cubicBezTo>
                    <a:pt x="50005" y="52593"/>
                    <a:pt x="50595" y="53541"/>
                    <a:pt x="50595" y="54720"/>
                  </a:cubicBezTo>
                  <a:cubicBezTo>
                    <a:pt x="50620" y="55489"/>
                    <a:pt x="50466" y="56232"/>
                    <a:pt x="50159" y="56950"/>
                  </a:cubicBezTo>
                  <a:cubicBezTo>
                    <a:pt x="49749" y="57898"/>
                    <a:pt x="49287" y="58872"/>
                    <a:pt x="48826" y="59820"/>
                  </a:cubicBezTo>
                  <a:cubicBezTo>
                    <a:pt x="48237" y="61051"/>
                    <a:pt x="47596" y="62255"/>
                    <a:pt x="47032" y="63485"/>
                  </a:cubicBezTo>
                  <a:cubicBezTo>
                    <a:pt x="46366" y="64895"/>
                    <a:pt x="45930" y="66382"/>
                    <a:pt x="45699" y="67919"/>
                  </a:cubicBezTo>
                  <a:cubicBezTo>
                    <a:pt x="45417" y="70098"/>
                    <a:pt x="45853" y="72328"/>
                    <a:pt x="46981" y="74224"/>
                  </a:cubicBezTo>
                  <a:cubicBezTo>
                    <a:pt x="47237" y="74660"/>
                    <a:pt x="47519" y="75070"/>
                    <a:pt x="47801" y="75455"/>
                  </a:cubicBezTo>
                  <a:cubicBezTo>
                    <a:pt x="48160" y="75993"/>
                    <a:pt x="48519" y="76506"/>
                    <a:pt x="48929" y="76992"/>
                  </a:cubicBezTo>
                  <a:cubicBezTo>
                    <a:pt x="51825" y="80478"/>
                    <a:pt x="53491" y="84400"/>
                    <a:pt x="54439" y="88526"/>
                  </a:cubicBezTo>
                  <a:cubicBezTo>
                    <a:pt x="55157" y="91781"/>
                    <a:pt x="55695" y="95087"/>
                    <a:pt x="56079" y="98394"/>
                  </a:cubicBezTo>
                  <a:cubicBezTo>
                    <a:pt x="56438" y="101546"/>
                    <a:pt x="56720" y="104698"/>
                    <a:pt x="56925" y="107851"/>
                  </a:cubicBezTo>
                  <a:cubicBezTo>
                    <a:pt x="57182" y="111465"/>
                    <a:pt x="57182" y="115053"/>
                    <a:pt x="57207" y="118667"/>
                  </a:cubicBezTo>
                  <a:cubicBezTo>
                    <a:pt x="57207" y="120384"/>
                    <a:pt x="57258" y="122101"/>
                    <a:pt x="57335" y="123818"/>
                  </a:cubicBezTo>
                  <a:cubicBezTo>
                    <a:pt x="57438" y="127330"/>
                    <a:pt x="57258" y="130841"/>
                    <a:pt x="56797" y="134327"/>
                  </a:cubicBezTo>
                  <a:cubicBezTo>
                    <a:pt x="56541" y="136249"/>
                    <a:pt x="56438" y="138197"/>
                    <a:pt x="56490" y="140145"/>
                  </a:cubicBezTo>
                  <a:cubicBezTo>
                    <a:pt x="56541" y="141657"/>
                    <a:pt x="56771" y="143169"/>
                    <a:pt x="57233" y="144604"/>
                  </a:cubicBezTo>
                  <a:cubicBezTo>
                    <a:pt x="58130" y="147398"/>
                    <a:pt x="59898" y="149782"/>
                    <a:pt x="62487" y="151730"/>
                  </a:cubicBezTo>
                  <a:cubicBezTo>
                    <a:pt x="65563" y="154062"/>
                    <a:pt x="69202" y="155574"/>
                    <a:pt x="73252" y="156369"/>
                  </a:cubicBezTo>
                  <a:cubicBezTo>
                    <a:pt x="75892" y="156856"/>
                    <a:pt x="78557" y="157189"/>
                    <a:pt x="81248" y="157342"/>
                  </a:cubicBezTo>
                  <a:cubicBezTo>
                    <a:pt x="84426" y="157573"/>
                    <a:pt x="87604" y="157778"/>
                    <a:pt x="90757" y="158214"/>
                  </a:cubicBezTo>
                  <a:cubicBezTo>
                    <a:pt x="95088" y="158803"/>
                    <a:pt x="99369" y="159829"/>
                    <a:pt x="103521" y="161238"/>
                  </a:cubicBezTo>
                  <a:cubicBezTo>
                    <a:pt x="106494" y="162238"/>
                    <a:pt x="109441" y="163340"/>
                    <a:pt x="112389" y="164416"/>
                  </a:cubicBezTo>
                  <a:cubicBezTo>
                    <a:pt x="115669" y="165621"/>
                    <a:pt x="118976" y="166800"/>
                    <a:pt x="122410" y="167748"/>
                  </a:cubicBezTo>
                  <a:cubicBezTo>
                    <a:pt x="125460" y="168594"/>
                    <a:pt x="128587" y="169107"/>
                    <a:pt x="131740" y="169286"/>
                  </a:cubicBezTo>
                  <a:cubicBezTo>
                    <a:pt x="134918" y="169414"/>
                    <a:pt x="138121" y="169158"/>
                    <a:pt x="141223" y="168492"/>
                  </a:cubicBezTo>
                  <a:cubicBezTo>
                    <a:pt x="142760" y="168184"/>
                    <a:pt x="144273" y="167748"/>
                    <a:pt x="145785" y="167364"/>
                  </a:cubicBezTo>
                  <a:cubicBezTo>
                    <a:pt x="146144" y="167287"/>
                    <a:pt x="146528" y="167184"/>
                    <a:pt x="146887" y="167108"/>
                  </a:cubicBezTo>
                  <a:lnTo>
                    <a:pt x="146887" y="1759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251225"/>
              <a:ext cx="1835125" cy="1794775"/>
            </a:xfrm>
            <a:custGeom>
              <a:avLst/>
              <a:gdLst/>
              <a:ahLst/>
              <a:cxnLst/>
              <a:rect l="l" t="t" r="r" b="b"/>
              <a:pathLst>
                <a:path w="73405" h="71791" extrusionOk="0">
                  <a:moveTo>
                    <a:pt x="15327" y="20582"/>
                  </a:moveTo>
                  <a:cubicBezTo>
                    <a:pt x="18941" y="17865"/>
                    <a:pt x="22580" y="15148"/>
                    <a:pt x="26220" y="12457"/>
                  </a:cubicBezTo>
                  <a:cubicBezTo>
                    <a:pt x="28629" y="10688"/>
                    <a:pt x="31141" y="8997"/>
                    <a:pt x="33755" y="7433"/>
                  </a:cubicBezTo>
                  <a:cubicBezTo>
                    <a:pt x="37907" y="4896"/>
                    <a:pt x="42392" y="2922"/>
                    <a:pt x="47057" y="1590"/>
                  </a:cubicBezTo>
                  <a:cubicBezTo>
                    <a:pt x="50645" y="539"/>
                    <a:pt x="54361" y="1"/>
                    <a:pt x="58103" y="1"/>
                  </a:cubicBezTo>
                  <a:cubicBezTo>
                    <a:pt x="59898" y="1"/>
                    <a:pt x="61640" y="257"/>
                    <a:pt x="63358" y="744"/>
                  </a:cubicBezTo>
                  <a:cubicBezTo>
                    <a:pt x="66408" y="1615"/>
                    <a:pt x="68689" y="3230"/>
                    <a:pt x="70201" y="5562"/>
                  </a:cubicBezTo>
                  <a:cubicBezTo>
                    <a:pt x="71277" y="7305"/>
                    <a:pt x="72021" y="9253"/>
                    <a:pt x="72405" y="11278"/>
                  </a:cubicBezTo>
                  <a:cubicBezTo>
                    <a:pt x="72995" y="14148"/>
                    <a:pt x="73276" y="17096"/>
                    <a:pt x="73302" y="20069"/>
                  </a:cubicBezTo>
                  <a:cubicBezTo>
                    <a:pt x="73405" y="24862"/>
                    <a:pt x="73276" y="29629"/>
                    <a:pt x="72918" y="34422"/>
                  </a:cubicBezTo>
                  <a:cubicBezTo>
                    <a:pt x="72764" y="36780"/>
                    <a:pt x="72610" y="39112"/>
                    <a:pt x="72405" y="41470"/>
                  </a:cubicBezTo>
                  <a:cubicBezTo>
                    <a:pt x="71867" y="47032"/>
                    <a:pt x="71124" y="52542"/>
                    <a:pt x="69688" y="58027"/>
                  </a:cubicBezTo>
                  <a:cubicBezTo>
                    <a:pt x="68561" y="62102"/>
                    <a:pt x="67074" y="66100"/>
                    <a:pt x="65254" y="69945"/>
                  </a:cubicBezTo>
                  <a:cubicBezTo>
                    <a:pt x="64972" y="70560"/>
                    <a:pt x="64716" y="71175"/>
                    <a:pt x="64434" y="71790"/>
                  </a:cubicBezTo>
                  <a:lnTo>
                    <a:pt x="50107" y="71790"/>
                  </a:lnTo>
                  <a:lnTo>
                    <a:pt x="52029" y="66100"/>
                  </a:lnTo>
                  <a:cubicBezTo>
                    <a:pt x="53541" y="61589"/>
                    <a:pt x="54977" y="57053"/>
                    <a:pt x="56104" y="52440"/>
                  </a:cubicBezTo>
                  <a:cubicBezTo>
                    <a:pt x="57155" y="48390"/>
                    <a:pt x="57847" y="44264"/>
                    <a:pt x="58206" y="40086"/>
                  </a:cubicBezTo>
                  <a:cubicBezTo>
                    <a:pt x="58488" y="37190"/>
                    <a:pt x="58411" y="34268"/>
                    <a:pt x="58027" y="31372"/>
                  </a:cubicBezTo>
                  <a:cubicBezTo>
                    <a:pt x="57822" y="29578"/>
                    <a:pt x="57309" y="27835"/>
                    <a:pt x="56514" y="26194"/>
                  </a:cubicBezTo>
                  <a:cubicBezTo>
                    <a:pt x="56130" y="25426"/>
                    <a:pt x="55669" y="24708"/>
                    <a:pt x="55105" y="24042"/>
                  </a:cubicBezTo>
                  <a:cubicBezTo>
                    <a:pt x="53721" y="22478"/>
                    <a:pt x="51850" y="21555"/>
                    <a:pt x="49543" y="21222"/>
                  </a:cubicBezTo>
                  <a:cubicBezTo>
                    <a:pt x="47467" y="20992"/>
                    <a:pt x="45365" y="21094"/>
                    <a:pt x="43341" y="21530"/>
                  </a:cubicBezTo>
                  <a:cubicBezTo>
                    <a:pt x="40803" y="22017"/>
                    <a:pt x="38317" y="22709"/>
                    <a:pt x="35908" y="23580"/>
                  </a:cubicBezTo>
                  <a:cubicBezTo>
                    <a:pt x="31371" y="25169"/>
                    <a:pt x="27014" y="27092"/>
                    <a:pt x="22708" y="29039"/>
                  </a:cubicBezTo>
                  <a:cubicBezTo>
                    <a:pt x="15352" y="32397"/>
                    <a:pt x="8202" y="36216"/>
                    <a:pt x="1333" y="40445"/>
                  </a:cubicBezTo>
                  <a:cubicBezTo>
                    <a:pt x="897" y="40701"/>
                    <a:pt x="436" y="40906"/>
                    <a:pt x="0" y="41137"/>
                  </a:cubicBezTo>
                  <a:lnTo>
                    <a:pt x="0" y="31013"/>
                  </a:lnTo>
                  <a:cubicBezTo>
                    <a:pt x="538" y="30987"/>
                    <a:pt x="871" y="30654"/>
                    <a:pt x="1256" y="30423"/>
                  </a:cubicBezTo>
                  <a:cubicBezTo>
                    <a:pt x="6126" y="27322"/>
                    <a:pt x="10790" y="24016"/>
                    <a:pt x="15327" y="2058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1245675"/>
              <a:ext cx="4303950" cy="3800950"/>
            </a:xfrm>
            <a:custGeom>
              <a:avLst/>
              <a:gdLst/>
              <a:ahLst/>
              <a:cxnLst/>
              <a:rect l="l" t="t" r="r" b="b"/>
              <a:pathLst>
                <a:path w="172158" h="152038" extrusionOk="0">
                  <a:moveTo>
                    <a:pt x="21427" y="15661"/>
                  </a:moveTo>
                  <a:cubicBezTo>
                    <a:pt x="24938" y="18070"/>
                    <a:pt x="28424" y="20479"/>
                    <a:pt x="31961" y="22837"/>
                  </a:cubicBezTo>
                  <a:cubicBezTo>
                    <a:pt x="35959" y="25580"/>
                    <a:pt x="40162" y="27989"/>
                    <a:pt x="44545" y="30090"/>
                  </a:cubicBezTo>
                  <a:cubicBezTo>
                    <a:pt x="48928" y="32218"/>
                    <a:pt x="53593" y="33807"/>
                    <a:pt x="58360" y="34806"/>
                  </a:cubicBezTo>
                  <a:cubicBezTo>
                    <a:pt x="61564" y="35447"/>
                    <a:pt x="64767" y="35806"/>
                    <a:pt x="68074" y="35524"/>
                  </a:cubicBezTo>
                  <a:cubicBezTo>
                    <a:pt x="71072" y="35268"/>
                    <a:pt x="73994" y="34396"/>
                    <a:pt x="76660" y="32961"/>
                  </a:cubicBezTo>
                  <a:cubicBezTo>
                    <a:pt x="78274" y="32038"/>
                    <a:pt x="79761" y="30911"/>
                    <a:pt x="81119" y="29629"/>
                  </a:cubicBezTo>
                  <a:cubicBezTo>
                    <a:pt x="82606" y="28194"/>
                    <a:pt x="83964" y="26656"/>
                    <a:pt x="85143" y="24964"/>
                  </a:cubicBezTo>
                  <a:cubicBezTo>
                    <a:pt x="86399" y="23196"/>
                    <a:pt x="87629" y="21376"/>
                    <a:pt x="88757" y="19531"/>
                  </a:cubicBezTo>
                  <a:cubicBezTo>
                    <a:pt x="90090" y="17378"/>
                    <a:pt x="91320" y="15199"/>
                    <a:pt x="92627" y="13046"/>
                  </a:cubicBezTo>
                  <a:cubicBezTo>
                    <a:pt x="94062" y="10612"/>
                    <a:pt x="95728" y="8382"/>
                    <a:pt x="97651" y="6331"/>
                  </a:cubicBezTo>
                  <a:cubicBezTo>
                    <a:pt x="98983" y="4947"/>
                    <a:pt x="100444" y="3743"/>
                    <a:pt x="102033" y="2692"/>
                  </a:cubicBezTo>
                  <a:cubicBezTo>
                    <a:pt x="103366" y="1795"/>
                    <a:pt x="104827" y="1077"/>
                    <a:pt x="106365" y="616"/>
                  </a:cubicBezTo>
                  <a:cubicBezTo>
                    <a:pt x="107749" y="180"/>
                    <a:pt x="109159" y="1"/>
                    <a:pt x="110620" y="52"/>
                  </a:cubicBezTo>
                  <a:cubicBezTo>
                    <a:pt x="112619" y="129"/>
                    <a:pt x="114567" y="744"/>
                    <a:pt x="116233" y="1872"/>
                  </a:cubicBezTo>
                  <a:cubicBezTo>
                    <a:pt x="117437" y="2666"/>
                    <a:pt x="118514" y="3666"/>
                    <a:pt x="119436" y="4768"/>
                  </a:cubicBezTo>
                  <a:cubicBezTo>
                    <a:pt x="120538" y="6101"/>
                    <a:pt x="121487" y="7536"/>
                    <a:pt x="122281" y="9048"/>
                  </a:cubicBezTo>
                  <a:cubicBezTo>
                    <a:pt x="123358" y="11073"/>
                    <a:pt x="124280" y="13175"/>
                    <a:pt x="125024" y="15328"/>
                  </a:cubicBezTo>
                  <a:cubicBezTo>
                    <a:pt x="127228" y="21222"/>
                    <a:pt x="128817" y="27245"/>
                    <a:pt x="130252" y="33320"/>
                  </a:cubicBezTo>
                  <a:cubicBezTo>
                    <a:pt x="131713" y="39445"/>
                    <a:pt x="132995" y="45622"/>
                    <a:pt x="133994" y="51825"/>
                  </a:cubicBezTo>
                  <a:cubicBezTo>
                    <a:pt x="134609" y="55720"/>
                    <a:pt x="135096" y="59616"/>
                    <a:pt x="135481" y="63512"/>
                  </a:cubicBezTo>
                  <a:cubicBezTo>
                    <a:pt x="135788" y="66716"/>
                    <a:pt x="136070" y="69945"/>
                    <a:pt x="136429" y="73149"/>
                  </a:cubicBezTo>
                  <a:cubicBezTo>
                    <a:pt x="136737" y="75789"/>
                    <a:pt x="137326" y="78403"/>
                    <a:pt x="138198" y="80889"/>
                  </a:cubicBezTo>
                  <a:cubicBezTo>
                    <a:pt x="139658" y="85195"/>
                    <a:pt x="142196" y="89065"/>
                    <a:pt x="145553" y="92141"/>
                  </a:cubicBezTo>
                  <a:cubicBezTo>
                    <a:pt x="146117" y="92653"/>
                    <a:pt x="146707" y="93217"/>
                    <a:pt x="147245" y="93781"/>
                  </a:cubicBezTo>
                  <a:cubicBezTo>
                    <a:pt x="147834" y="94422"/>
                    <a:pt x="148450" y="95062"/>
                    <a:pt x="148988" y="95729"/>
                  </a:cubicBezTo>
                  <a:cubicBezTo>
                    <a:pt x="151166" y="98446"/>
                    <a:pt x="151935" y="101419"/>
                    <a:pt x="151269" y="104622"/>
                  </a:cubicBezTo>
                  <a:cubicBezTo>
                    <a:pt x="151038" y="105724"/>
                    <a:pt x="150705" y="106827"/>
                    <a:pt x="150423" y="107929"/>
                  </a:cubicBezTo>
                  <a:cubicBezTo>
                    <a:pt x="149962" y="109518"/>
                    <a:pt x="149449" y="111132"/>
                    <a:pt x="149065" y="112773"/>
                  </a:cubicBezTo>
                  <a:cubicBezTo>
                    <a:pt x="148398" y="115515"/>
                    <a:pt x="148347" y="118386"/>
                    <a:pt x="148885" y="121179"/>
                  </a:cubicBezTo>
                  <a:cubicBezTo>
                    <a:pt x="149449" y="123999"/>
                    <a:pt x="150423" y="126715"/>
                    <a:pt x="151781" y="129253"/>
                  </a:cubicBezTo>
                  <a:cubicBezTo>
                    <a:pt x="153858" y="133225"/>
                    <a:pt x="156600" y="136865"/>
                    <a:pt x="159701" y="140325"/>
                  </a:cubicBezTo>
                  <a:cubicBezTo>
                    <a:pt x="163264" y="144221"/>
                    <a:pt x="167134" y="147860"/>
                    <a:pt x="171235" y="151218"/>
                  </a:cubicBezTo>
                  <a:cubicBezTo>
                    <a:pt x="171568" y="151474"/>
                    <a:pt x="171850" y="151756"/>
                    <a:pt x="172157" y="152038"/>
                  </a:cubicBezTo>
                  <a:lnTo>
                    <a:pt x="166006" y="152038"/>
                  </a:lnTo>
                  <a:cubicBezTo>
                    <a:pt x="165724" y="151782"/>
                    <a:pt x="165494" y="151500"/>
                    <a:pt x="165212" y="151243"/>
                  </a:cubicBezTo>
                  <a:cubicBezTo>
                    <a:pt x="161111" y="147732"/>
                    <a:pt x="157292" y="143913"/>
                    <a:pt x="153781" y="139812"/>
                  </a:cubicBezTo>
                  <a:cubicBezTo>
                    <a:pt x="151038" y="136609"/>
                    <a:pt x="148706" y="133123"/>
                    <a:pt x="146784" y="129381"/>
                  </a:cubicBezTo>
                  <a:cubicBezTo>
                    <a:pt x="145092" y="126049"/>
                    <a:pt x="143990" y="122461"/>
                    <a:pt x="143529" y="118744"/>
                  </a:cubicBezTo>
                  <a:cubicBezTo>
                    <a:pt x="143195" y="115900"/>
                    <a:pt x="143324" y="113055"/>
                    <a:pt x="143580" y="110210"/>
                  </a:cubicBezTo>
                  <a:cubicBezTo>
                    <a:pt x="143708" y="108723"/>
                    <a:pt x="143836" y="107211"/>
                    <a:pt x="143862" y="105724"/>
                  </a:cubicBezTo>
                  <a:cubicBezTo>
                    <a:pt x="143939" y="102956"/>
                    <a:pt x="142939" y="100265"/>
                    <a:pt x="141119" y="98189"/>
                  </a:cubicBezTo>
                  <a:cubicBezTo>
                    <a:pt x="140786" y="97805"/>
                    <a:pt x="140479" y="97420"/>
                    <a:pt x="140145" y="97036"/>
                  </a:cubicBezTo>
                  <a:cubicBezTo>
                    <a:pt x="139530" y="96344"/>
                    <a:pt x="138941" y="95678"/>
                    <a:pt x="138351" y="94986"/>
                  </a:cubicBezTo>
                  <a:cubicBezTo>
                    <a:pt x="136660" y="93038"/>
                    <a:pt x="135327" y="90833"/>
                    <a:pt x="134327" y="88475"/>
                  </a:cubicBezTo>
                  <a:cubicBezTo>
                    <a:pt x="133123" y="85477"/>
                    <a:pt x="132277" y="82324"/>
                    <a:pt x="131867" y="79121"/>
                  </a:cubicBezTo>
                  <a:cubicBezTo>
                    <a:pt x="131508" y="76506"/>
                    <a:pt x="131303" y="73866"/>
                    <a:pt x="131252" y="71252"/>
                  </a:cubicBezTo>
                  <a:cubicBezTo>
                    <a:pt x="131098" y="67126"/>
                    <a:pt x="130919" y="63025"/>
                    <a:pt x="130483" y="58950"/>
                  </a:cubicBezTo>
                  <a:cubicBezTo>
                    <a:pt x="130278" y="56797"/>
                    <a:pt x="130047" y="54644"/>
                    <a:pt x="129714" y="52491"/>
                  </a:cubicBezTo>
                  <a:cubicBezTo>
                    <a:pt x="129201" y="49364"/>
                    <a:pt x="128637" y="46237"/>
                    <a:pt x="128022" y="43110"/>
                  </a:cubicBezTo>
                  <a:cubicBezTo>
                    <a:pt x="126843" y="37190"/>
                    <a:pt x="125306" y="31321"/>
                    <a:pt x="123435" y="25580"/>
                  </a:cubicBezTo>
                  <a:cubicBezTo>
                    <a:pt x="122409" y="22350"/>
                    <a:pt x="121102" y="19198"/>
                    <a:pt x="119590" y="16148"/>
                  </a:cubicBezTo>
                  <a:cubicBezTo>
                    <a:pt x="118744" y="14507"/>
                    <a:pt x="117745" y="12944"/>
                    <a:pt x="116591" y="11534"/>
                  </a:cubicBezTo>
                  <a:cubicBezTo>
                    <a:pt x="115720" y="10483"/>
                    <a:pt x="114746" y="9561"/>
                    <a:pt x="113618" y="8817"/>
                  </a:cubicBezTo>
                  <a:cubicBezTo>
                    <a:pt x="112516" y="8074"/>
                    <a:pt x="111312" y="7536"/>
                    <a:pt x="110004" y="7280"/>
                  </a:cubicBezTo>
                  <a:cubicBezTo>
                    <a:pt x="108108" y="6895"/>
                    <a:pt x="106134" y="7075"/>
                    <a:pt x="104340" y="7741"/>
                  </a:cubicBezTo>
                  <a:cubicBezTo>
                    <a:pt x="102905" y="8279"/>
                    <a:pt x="101572" y="8997"/>
                    <a:pt x="100342" y="9894"/>
                  </a:cubicBezTo>
                  <a:cubicBezTo>
                    <a:pt x="99060" y="10842"/>
                    <a:pt x="97881" y="11893"/>
                    <a:pt x="96831" y="13072"/>
                  </a:cubicBezTo>
                  <a:cubicBezTo>
                    <a:pt x="95472" y="14559"/>
                    <a:pt x="94242" y="16148"/>
                    <a:pt x="93114" y="17814"/>
                  </a:cubicBezTo>
                  <a:cubicBezTo>
                    <a:pt x="91781" y="19736"/>
                    <a:pt x="90449" y="21684"/>
                    <a:pt x="89116" y="23606"/>
                  </a:cubicBezTo>
                  <a:cubicBezTo>
                    <a:pt x="87578" y="25810"/>
                    <a:pt x="85861" y="27886"/>
                    <a:pt x="84015" y="29834"/>
                  </a:cubicBezTo>
                  <a:cubicBezTo>
                    <a:pt x="82657" y="31269"/>
                    <a:pt x="81145" y="32551"/>
                    <a:pt x="79505" y="33679"/>
                  </a:cubicBezTo>
                  <a:cubicBezTo>
                    <a:pt x="75916" y="36088"/>
                    <a:pt x="71764" y="37292"/>
                    <a:pt x="67125" y="37395"/>
                  </a:cubicBezTo>
                  <a:cubicBezTo>
                    <a:pt x="63665" y="37421"/>
                    <a:pt x="60179" y="36985"/>
                    <a:pt x="56822" y="36139"/>
                  </a:cubicBezTo>
                  <a:cubicBezTo>
                    <a:pt x="51260" y="34781"/>
                    <a:pt x="45878" y="32756"/>
                    <a:pt x="40803" y="30142"/>
                  </a:cubicBezTo>
                  <a:cubicBezTo>
                    <a:pt x="36907" y="28117"/>
                    <a:pt x="33140" y="25887"/>
                    <a:pt x="29500" y="23478"/>
                  </a:cubicBezTo>
                  <a:cubicBezTo>
                    <a:pt x="26015" y="21171"/>
                    <a:pt x="22554" y="18813"/>
                    <a:pt x="19043" y="16532"/>
                  </a:cubicBezTo>
                  <a:cubicBezTo>
                    <a:pt x="13302" y="12765"/>
                    <a:pt x="7381" y="9304"/>
                    <a:pt x="1307" y="6152"/>
                  </a:cubicBezTo>
                  <a:cubicBezTo>
                    <a:pt x="897" y="5947"/>
                    <a:pt x="436" y="5793"/>
                    <a:pt x="0" y="5588"/>
                  </a:cubicBezTo>
                  <a:lnTo>
                    <a:pt x="0" y="2974"/>
                  </a:lnTo>
                  <a:cubicBezTo>
                    <a:pt x="436" y="3153"/>
                    <a:pt x="897" y="3333"/>
                    <a:pt x="1307" y="3538"/>
                  </a:cubicBezTo>
                  <a:cubicBezTo>
                    <a:pt x="8227" y="7203"/>
                    <a:pt x="14942" y="11252"/>
                    <a:pt x="21427" y="156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130475" y="957975"/>
              <a:ext cx="1223850" cy="2590575"/>
            </a:xfrm>
            <a:custGeom>
              <a:avLst/>
              <a:gdLst/>
              <a:ahLst/>
              <a:cxnLst/>
              <a:rect l="l" t="t" r="r" b="b"/>
              <a:pathLst>
                <a:path w="48954" h="103623" extrusionOk="0">
                  <a:moveTo>
                    <a:pt x="30962" y="101188"/>
                  </a:moveTo>
                  <a:cubicBezTo>
                    <a:pt x="28040" y="100265"/>
                    <a:pt x="25220" y="99035"/>
                    <a:pt x="22529" y="97523"/>
                  </a:cubicBezTo>
                  <a:cubicBezTo>
                    <a:pt x="18223" y="95114"/>
                    <a:pt x="14302" y="92064"/>
                    <a:pt x="10944" y="88450"/>
                  </a:cubicBezTo>
                  <a:cubicBezTo>
                    <a:pt x="6049" y="83196"/>
                    <a:pt x="2794" y="77327"/>
                    <a:pt x="1179" y="70817"/>
                  </a:cubicBezTo>
                  <a:cubicBezTo>
                    <a:pt x="0" y="66024"/>
                    <a:pt x="180" y="61205"/>
                    <a:pt x="1282" y="56438"/>
                  </a:cubicBezTo>
                  <a:cubicBezTo>
                    <a:pt x="1846" y="54055"/>
                    <a:pt x="2538" y="51671"/>
                    <a:pt x="3230" y="49287"/>
                  </a:cubicBezTo>
                  <a:cubicBezTo>
                    <a:pt x="4434" y="45135"/>
                    <a:pt x="6075" y="41137"/>
                    <a:pt x="8125" y="37318"/>
                  </a:cubicBezTo>
                  <a:cubicBezTo>
                    <a:pt x="11073" y="31833"/>
                    <a:pt x="14968" y="26861"/>
                    <a:pt x="19479" y="22196"/>
                  </a:cubicBezTo>
                  <a:cubicBezTo>
                    <a:pt x="24631" y="16917"/>
                    <a:pt x="30141" y="12021"/>
                    <a:pt x="35985" y="7562"/>
                  </a:cubicBezTo>
                  <a:cubicBezTo>
                    <a:pt x="39958" y="4486"/>
                    <a:pt x="44315" y="1949"/>
                    <a:pt x="48954" y="1"/>
                  </a:cubicBezTo>
                  <a:lnTo>
                    <a:pt x="48954" y="3948"/>
                  </a:lnTo>
                  <a:cubicBezTo>
                    <a:pt x="48749" y="4025"/>
                    <a:pt x="48544" y="4076"/>
                    <a:pt x="48339" y="4179"/>
                  </a:cubicBezTo>
                  <a:cubicBezTo>
                    <a:pt x="45853" y="5383"/>
                    <a:pt x="43495" y="6793"/>
                    <a:pt x="41239" y="8433"/>
                  </a:cubicBezTo>
                  <a:cubicBezTo>
                    <a:pt x="33986" y="13687"/>
                    <a:pt x="27348" y="19428"/>
                    <a:pt x="21581" y="25836"/>
                  </a:cubicBezTo>
                  <a:cubicBezTo>
                    <a:pt x="17275" y="30654"/>
                    <a:pt x="13841" y="35883"/>
                    <a:pt x="11534" y="41573"/>
                  </a:cubicBezTo>
                  <a:cubicBezTo>
                    <a:pt x="10355" y="44443"/>
                    <a:pt x="9458" y="47442"/>
                    <a:pt x="8920" y="50492"/>
                  </a:cubicBezTo>
                  <a:cubicBezTo>
                    <a:pt x="8535" y="52645"/>
                    <a:pt x="8151" y="54772"/>
                    <a:pt x="7920" y="56925"/>
                  </a:cubicBezTo>
                  <a:cubicBezTo>
                    <a:pt x="7074" y="64614"/>
                    <a:pt x="9612" y="71432"/>
                    <a:pt x="15763" y="77275"/>
                  </a:cubicBezTo>
                  <a:cubicBezTo>
                    <a:pt x="19838" y="81145"/>
                    <a:pt x="24708" y="84119"/>
                    <a:pt x="30039" y="85964"/>
                  </a:cubicBezTo>
                  <a:cubicBezTo>
                    <a:pt x="34165" y="87399"/>
                    <a:pt x="38522" y="88091"/>
                    <a:pt x="42905" y="87989"/>
                  </a:cubicBezTo>
                  <a:cubicBezTo>
                    <a:pt x="44930" y="87963"/>
                    <a:pt x="46980" y="87707"/>
                    <a:pt x="48954" y="87194"/>
                  </a:cubicBezTo>
                  <a:lnTo>
                    <a:pt x="48954" y="102623"/>
                  </a:lnTo>
                  <a:cubicBezTo>
                    <a:pt x="48851" y="102623"/>
                    <a:pt x="48723" y="102623"/>
                    <a:pt x="48621" y="102649"/>
                  </a:cubicBezTo>
                  <a:cubicBezTo>
                    <a:pt x="42546" y="103623"/>
                    <a:pt x="36677" y="103008"/>
                    <a:pt x="30962" y="1011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83225" y="647875"/>
              <a:ext cx="3171100" cy="4142450"/>
            </a:xfrm>
            <a:custGeom>
              <a:avLst/>
              <a:gdLst/>
              <a:ahLst/>
              <a:cxnLst/>
              <a:rect l="l" t="t" r="r" b="b"/>
              <a:pathLst>
                <a:path w="126844" h="165698" extrusionOk="0">
                  <a:moveTo>
                    <a:pt x="114055" y="165595"/>
                  </a:moveTo>
                  <a:cubicBezTo>
                    <a:pt x="110184" y="165698"/>
                    <a:pt x="106340" y="165288"/>
                    <a:pt x="102598" y="164365"/>
                  </a:cubicBezTo>
                  <a:cubicBezTo>
                    <a:pt x="99573" y="163571"/>
                    <a:pt x="96600" y="162648"/>
                    <a:pt x="93679" y="161546"/>
                  </a:cubicBezTo>
                  <a:cubicBezTo>
                    <a:pt x="90321" y="160316"/>
                    <a:pt x="86963" y="159034"/>
                    <a:pt x="83580" y="157829"/>
                  </a:cubicBezTo>
                  <a:cubicBezTo>
                    <a:pt x="78019" y="155830"/>
                    <a:pt x="72252" y="154446"/>
                    <a:pt x="66383" y="153703"/>
                  </a:cubicBezTo>
                  <a:cubicBezTo>
                    <a:pt x="63640" y="153344"/>
                    <a:pt x="60898" y="153011"/>
                    <a:pt x="58181" y="152627"/>
                  </a:cubicBezTo>
                  <a:cubicBezTo>
                    <a:pt x="56054" y="152345"/>
                    <a:pt x="53978" y="151858"/>
                    <a:pt x="51953" y="151140"/>
                  </a:cubicBezTo>
                  <a:cubicBezTo>
                    <a:pt x="46904" y="149269"/>
                    <a:pt x="43597" y="146142"/>
                    <a:pt x="42085" y="141734"/>
                  </a:cubicBezTo>
                  <a:cubicBezTo>
                    <a:pt x="41624" y="140401"/>
                    <a:pt x="41342" y="138991"/>
                    <a:pt x="41214" y="137582"/>
                  </a:cubicBezTo>
                  <a:cubicBezTo>
                    <a:pt x="40983" y="135506"/>
                    <a:pt x="41034" y="133455"/>
                    <a:pt x="41009" y="131379"/>
                  </a:cubicBezTo>
                  <a:cubicBezTo>
                    <a:pt x="40983" y="129508"/>
                    <a:pt x="40932" y="127612"/>
                    <a:pt x="40829" y="125741"/>
                  </a:cubicBezTo>
                  <a:cubicBezTo>
                    <a:pt x="40676" y="122460"/>
                    <a:pt x="40470" y="119179"/>
                    <a:pt x="40317" y="115899"/>
                  </a:cubicBezTo>
                  <a:cubicBezTo>
                    <a:pt x="40137" y="112362"/>
                    <a:pt x="40009" y="108825"/>
                    <a:pt x="39778" y="105288"/>
                  </a:cubicBezTo>
                  <a:cubicBezTo>
                    <a:pt x="39573" y="102033"/>
                    <a:pt x="39266" y="98778"/>
                    <a:pt x="38984" y="95523"/>
                  </a:cubicBezTo>
                  <a:cubicBezTo>
                    <a:pt x="38651" y="91499"/>
                    <a:pt x="38241" y="87475"/>
                    <a:pt x="37600" y="83477"/>
                  </a:cubicBezTo>
                  <a:cubicBezTo>
                    <a:pt x="37087" y="80017"/>
                    <a:pt x="36062" y="76634"/>
                    <a:pt x="34499" y="73507"/>
                  </a:cubicBezTo>
                  <a:cubicBezTo>
                    <a:pt x="34063" y="72635"/>
                    <a:pt x="33678" y="71738"/>
                    <a:pt x="33320" y="70841"/>
                  </a:cubicBezTo>
                  <a:cubicBezTo>
                    <a:pt x="32628" y="69124"/>
                    <a:pt x="32448" y="67202"/>
                    <a:pt x="32833" y="65382"/>
                  </a:cubicBezTo>
                  <a:cubicBezTo>
                    <a:pt x="33063" y="64177"/>
                    <a:pt x="33473" y="63024"/>
                    <a:pt x="34037" y="61973"/>
                  </a:cubicBezTo>
                  <a:cubicBezTo>
                    <a:pt x="34781" y="60589"/>
                    <a:pt x="35575" y="59231"/>
                    <a:pt x="36370" y="57898"/>
                  </a:cubicBezTo>
                  <a:cubicBezTo>
                    <a:pt x="37010" y="56822"/>
                    <a:pt x="37677" y="55771"/>
                    <a:pt x="38292" y="54694"/>
                  </a:cubicBezTo>
                  <a:cubicBezTo>
                    <a:pt x="38830" y="53797"/>
                    <a:pt x="39240" y="52849"/>
                    <a:pt x="39497" y="51849"/>
                  </a:cubicBezTo>
                  <a:cubicBezTo>
                    <a:pt x="39702" y="51183"/>
                    <a:pt x="39753" y="50491"/>
                    <a:pt x="39676" y="49799"/>
                  </a:cubicBezTo>
                  <a:cubicBezTo>
                    <a:pt x="39497" y="48646"/>
                    <a:pt x="38753" y="47851"/>
                    <a:pt x="37446" y="47415"/>
                  </a:cubicBezTo>
                  <a:cubicBezTo>
                    <a:pt x="36652" y="47134"/>
                    <a:pt x="35831" y="47005"/>
                    <a:pt x="34986" y="46980"/>
                  </a:cubicBezTo>
                  <a:cubicBezTo>
                    <a:pt x="33909" y="46929"/>
                    <a:pt x="32807" y="46929"/>
                    <a:pt x="31705" y="46929"/>
                  </a:cubicBezTo>
                  <a:cubicBezTo>
                    <a:pt x="30193" y="46929"/>
                    <a:pt x="28655" y="46954"/>
                    <a:pt x="27143" y="46954"/>
                  </a:cubicBezTo>
                  <a:cubicBezTo>
                    <a:pt x="25092" y="46954"/>
                    <a:pt x="23068" y="46775"/>
                    <a:pt x="21068" y="46416"/>
                  </a:cubicBezTo>
                  <a:cubicBezTo>
                    <a:pt x="15763" y="45442"/>
                    <a:pt x="11457" y="43238"/>
                    <a:pt x="8202" y="39650"/>
                  </a:cubicBezTo>
                  <a:cubicBezTo>
                    <a:pt x="7151" y="38496"/>
                    <a:pt x="6229" y="37215"/>
                    <a:pt x="5460" y="35882"/>
                  </a:cubicBezTo>
                  <a:cubicBezTo>
                    <a:pt x="4178" y="33703"/>
                    <a:pt x="3179" y="31345"/>
                    <a:pt x="2512" y="28911"/>
                  </a:cubicBezTo>
                  <a:cubicBezTo>
                    <a:pt x="1410" y="24810"/>
                    <a:pt x="795" y="20581"/>
                    <a:pt x="693" y="16352"/>
                  </a:cubicBezTo>
                  <a:cubicBezTo>
                    <a:pt x="590" y="12507"/>
                    <a:pt x="539" y="8663"/>
                    <a:pt x="462" y="4793"/>
                  </a:cubicBezTo>
                  <a:cubicBezTo>
                    <a:pt x="462" y="3178"/>
                    <a:pt x="308" y="1589"/>
                    <a:pt x="1" y="0"/>
                  </a:cubicBezTo>
                  <a:lnTo>
                    <a:pt x="2743" y="0"/>
                  </a:lnTo>
                  <a:cubicBezTo>
                    <a:pt x="2794" y="1666"/>
                    <a:pt x="2897" y="3306"/>
                    <a:pt x="2871" y="4972"/>
                  </a:cubicBezTo>
                  <a:cubicBezTo>
                    <a:pt x="2871" y="7638"/>
                    <a:pt x="2769" y="10303"/>
                    <a:pt x="2743" y="12969"/>
                  </a:cubicBezTo>
                  <a:cubicBezTo>
                    <a:pt x="2692" y="16403"/>
                    <a:pt x="2897" y="19863"/>
                    <a:pt x="3384" y="23272"/>
                  </a:cubicBezTo>
                  <a:cubicBezTo>
                    <a:pt x="3768" y="25963"/>
                    <a:pt x="4460" y="28603"/>
                    <a:pt x="5460" y="31140"/>
                  </a:cubicBezTo>
                  <a:cubicBezTo>
                    <a:pt x="6511" y="33832"/>
                    <a:pt x="8048" y="36266"/>
                    <a:pt x="10022" y="38368"/>
                  </a:cubicBezTo>
                  <a:cubicBezTo>
                    <a:pt x="12380" y="40777"/>
                    <a:pt x="15353" y="42520"/>
                    <a:pt x="18634" y="43392"/>
                  </a:cubicBezTo>
                  <a:cubicBezTo>
                    <a:pt x="21632" y="44186"/>
                    <a:pt x="24759" y="44442"/>
                    <a:pt x="27835" y="44084"/>
                  </a:cubicBezTo>
                  <a:cubicBezTo>
                    <a:pt x="29834" y="43879"/>
                    <a:pt x="31807" y="43571"/>
                    <a:pt x="33755" y="43135"/>
                  </a:cubicBezTo>
                  <a:cubicBezTo>
                    <a:pt x="36113" y="42648"/>
                    <a:pt x="38446" y="42110"/>
                    <a:pt x="40804" y="41674"/>
                  </a:cubicBezTo>
                  <a:cubicBezTo>
                    <a:pt x="41880" y="41495"/>
                    <a:pt x="42982" y="41367"/>
                    <a:pt x="44059" y="41290"/>
                  </a:cubicBezTo>
                  <a:cubicBezTo>
                    <a:pt x="44853" y="41239"/>
                    <a:pt x="45648" y="41316"/>
                    <a:pt x="46442" y="41521"/>
                  </a:cubicBezTo>
                  <a:cubicBezTo>
                    <a:pt x="47647" y="41828"/>
                    <a:pt x="48416" y="42520"/>
                    <a:pt x="48723" y="43545"/>
                  </a:cubicBezTo>
                  <a:cubicBezTo>
                    <a:pt x="48877" y="44160"/>
                    <a:pt x="48928" y="44776"/>
                    <a:pt x="48826" y="45416"/>
                  </a:cubicBezTo>
                  <a:cubicBezTo>
                    <a:pt x="48672" y="46518"/>
                    <a:pt x="48365" y="47595"/>
                    <a:pt x="47903" y="48594"/>
                  </a:cubicBezTo>
                  <a:cubicBezTo>
                    <a:pt x="47314" y="49927"/>
                    <a:pt x="46622" y="51209"/>
                    <a:pt x="45827" y="52439"/>
                  </a:cubicBezTo>
                  <a:cubicBezTo>
                    <a:pt x="44725" y="54156"/>
                    <a:pt x="43572" y="55873"/>
                    <a:pt x="42521" y="57591"/>
                  </a:cubicBezTo>
                  <a:cubicBezTo>
                    <a:pt x="41854" y="58667"/>
                    <a:pt x="41239" y="59795"/>
                    <a:pt x="40701" y="60922"/>
                  </a:cubicBezTo>
                  <a:cubicBezTo>
                    <a:pt x="39753" y="62845"/>
                    <a:pt x="39368" y="64972"/>
                    <a:pt x="39548" y="67099"/>
                  </a:cubicBezTo>
                  <a:cubicBezTo>
                    <a:pt x="39650" y="68125"/>
                    <a:pt x="39753" y="69150"/>
                    <a:pt x="39932" y="70175"/>
                  </a:cubicBezTo>
                  <a:cubicBezTo>
                    <a:pt x="40394" y="72892"/>
                    <a:pt x="40727" y="75660"/>
                    <a:pt x="40906" y="78402"/>
                  </a:cubicBezTo>
                  <a:cubicBezTo>
                    <a:pt x="41188" y="82810"/>
                    <a:pt x="41419" y="87219"/>
                    <a:pt x="41675" y="91627"/>
                  </a:cubicBezTo>
                  <a:cubicBezTo>
                    <a:pt x="41829" y="94241"/>
                    <a:pt x="41983" y="96830"/>
                    <a:pt x="42188" y="99419"/>
                  </a:cubicBezTo>
                  <a:cubicBezTo>
                    <a:pt x="42393" y="102007"/>
                    <a:pt x="42598" y="104622"/>
                    <a:pt x="42777" y="107210"/>
                  </a:cubicBezTo>
                  <a:cubicBezTo>
                    <a:pt x="42957" y="110055"/>
                    <a:pt x="43110" y="112900"/>
                    <a:pt x="43315" y="115745"/>
                  </a:cubicBezTo>
                  <a:cubicBezTo>
                    <a:pt x="43392" y="116898"/>
                    <a:pt x="43495" y="118052"/>
                    <a:pt x="43623" y="119205"/>
                  </a:cubicBezTo>
                  <a:cubicBezTo>
                    <a:pt x="43854" y="121384"/>
                    <a:pt x="44110" y="123562"/>
                    <a:pt x="44366" y="125766"/>
                  </a:cubicBezTo>
                  <a:cubicBezTo>
                    <a:pt x="44699" y="128509"/>
                    <a:pt x="44981" y="131251"/>
                    <a:pt x="45340" y="133994"/>
                  </a:cubicBezTo>
                  <a:cubicBezTo>
                    <a:pt x="45545" y="135813"/>
                    <a:pt x="46007" y="137607"/>
                    <a:pt x="46699" y="139299"/>
                  </a:cubicBezTo>
                  <a:cubicBezTo>
                    <a:pt x="48185" y="142836"/>
                    <a:pt x="50953" y="145476"/>
                    <a:pt x="55028" y="147142"/>
                  </a:cubicBezTo>
                  <a:cubicBezTo>
                    <a:pt x="55772" y="147449"/>
                    <a:pt x="56566" y="147706"/>
                    <a:pt x="57335" y="147962"/>
                  </a:cubicBezTo>
                  <a:cubicBezTo>
                    <a:pt x="59129" y="148475"/>
                    <a:pt x="60949" y="148910"/>
                    <a:pt x="62794" y="149243"/>
                  </a:cubicBezTo>
                  <a:cubicBezTo>
                    <a:pt x="65998" y="149884"/>
                    <a:pt x="69202" y="150474"/>
                    <a:pt x="72406" y="151191"/>
                  </a:cubicBezTo>
                  <a:cubicBezTo>
                    <a:pt x="77173" y="152293"/>
                    <a:pt x="81735" y="153857"/>
                    <a:pt x="86246" y="155523"/>
                  </a:cubicBezTo>
                  <a:cubicBezTo>
                    <a:pt x="89655" y="156804"/>
                    <a:pt x="93063" y="158086"/>
                    <a:pt x="96524" y="159290"/>
                  </a:cubicBezTo>
                  <a:cubicBezTo>
                    <a:pt x="100471" y="160674"/>
                    <a:pt x="104546" y="161571"/>
                    <a:pt x="108698" y="161905"/>
                  </a:cubicBezTo>
                  <a:cubicBezTo>
                    <a:pt x="111517" y="162135"/>
                    <a:pt x="114311" y="162084"/>
                    <a:pt x="117104" y="161725"/>
                  </a:cubicBezTo>
                  <a:cubicBezTo>
                    <a:pt x="120026" y="161341"/>
                    <a:pt x="122923" y="160726"/>
                    <a:pt x="125767" y="159880"/>
                  </a:cubicBezTo>
                  <a:cubicBezTo>
                    <a:pt x="126126" y="159752"/>
                    <a:pt x="126485" y="159675"/>
                    <a:pt x="126844" y="159598"/>
                  </a:cubicBezTo>
                  <a:lnTo>
                    <a:pt x="126844" y="163160"/>
                  </a:lnTo>
                  <a:cubicBezTo>
                    <a:pt x="125972" y="163442"/>
                    <a:pt x="125075" y="163750"/>
                    <a:pt x="124178" y="163981"/>
                  </a:cubicBezTo>
                  <a:cubicBezTo>
                    <a:pt x="120872" y="164903"/>
                    <a:pt x="117489" y="165442"/>
                    <a:pt x="114055" y="1655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647875"/>
              <a:ext cx="1645475" cy="536950"/>
            </a:xfrm>
            <a:custGeom>
              <a:avLst/>
              <a:gdLst/>
              <a:ahLst/>
              <a:cxnLst/>
              <a:rect l="l" t="t" r="r" b="b"/>
              <a:pathLst>
                <a:path w="65819" h="21478" extrusionOk="0">
                  <a:moveTo>
                    <a:pt x="65152" y="513"/>
                  </a:moveTo>
                  <a:cubicBezTo>
                    <a:pt x="62179" y="2230"/>
                    <a:pt x="59616" y="4537"/>
                    <a:pt x="57565" y="7305"/>
                  </a:cubicBezTo>
                  <a:cubicBezTo>
                    <a:pt x="56591" y="8637"/>
                    <a:pt x="55617" y="9970"/>
                    <a:pt x="54643" y="11328"/>
                  </a:cubicBezTo>
                  <a:cubicBezTo>
                    <a:pt x="53311" y="13148"/>
                    <a:pt x="51875" y="14865"/>
                    <a:pt x="50312" y="16506"/>
                  </a:cubicBezTo>
                  <a:cubicBezTo>
                    <a:pt x="49210" y="17659"/>
                    <a:pt x="47954" y="18684"/>
                    <a:pt x="46596" y="19530"/>
                  </a:cubicBezTo>
                  <a:cubicBezTo>
                    <a:pt x="45032" y="20504"/>
                    <a:pt x="43264" y="21119"/>
                    <a:pt x="41418" y="21350"/>
                  </a:cubicBezTo>
                  <a:cubicBezTo>
                    <a:pt x="39983" y="21478"/>
                    <a:pt x="38548" y="21401"/>
                    <a:pt x="37112" y="21145"/>
                  </a:cubicBezTo>
                  <a:cubicBezTo>
                    <a:pt x="35088" y="20786"/>
                    <a:pt x="33088" y="20299"/>
                    <a:pt x="31141" y="19658"/>
                  </a:cubicBezTo>
                  <a:cubicBezTo>
                    <a:pt x="27578" y="18556"/>
                    <a:pt x="24118" y="17275"/>
                    <a:pt x="20735" y="15891"/>
                  </a:cubicBezTo>
                  <a:cubicBezTo>
                    <a:pt x="14250" y="13251"/>
                    <a:pt x="7817" y="10585"/>
                    <a:pt x="1358" y="7945"/>
                  </a:cubicBezTo>
                  <a:cubicBezTo>
                    <a:pt x="923" y="7766"/>
                    <a:pt x="538" y="7510"/>
                    <a:pt x="0" y="7510"/>
                  </a:cubicBezTo>
                  <a:lnTo>
                    <a:pt x="0" y="0"/>
                  </a:lnTo>
                  <a:lnTo>
                    <a:pt x="14122" y="0"/>
                  </a:lnTo>
                  <a:cubicBezTo>
                    <a:pt x="14302" y="51"/>
                    <a:pt x="14481" y="103"/>
                    <a:pt x="14660" y="128"/>
                  </a:cubicBezTo>
                  <a:cubicBezTo>
                    <a:pt x="18761" y="487"/>
                    <a:pt x="22888" y="718"/>
                    <a:pt x="27040" y="359"/>
                  </a:cubicBezTo>
                  <a:cubicBezTo>
                    <a:pt x="28116" y="282"/>
                    <a:pt x="29218" y="282"/>
                    <a:pt x="30295" y="0"/>
                  </a:cubicBezTo>
                  <a:lnTo>
                    <a:pt x="65818" y="0"/>
                  </a:lnTo>
                  <a:cubicBezTo>
                    <a:pt x="65613" y="179"/>
                    <a:pt x="65382" y="359"/>
                    <a:pt x="65152" y="5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8125" y="647875"/>
              <a:ext cx="2402825" cy="1197575"/>
            </a:xfrm>
            <a:custGeom>
              <a:avLst/>
              <a:gdLst/>
              <a:ahLst/>
              <a:cxnLst/>
              <a:rect l="l" t="t" r="r" b="b"/>
              <a:pathLst>
                <a:path w="96113" h="47903" extrusionOk="0">
                  <a:moveTo>
                    <a:pt x="90141" y="6894"/>
                  </a:moveTo>
                  <a:cubicBezTo>
                    <a:pt x="89141" y="8073"/>
                    <a:pt x="88168" y="9252"/>
                    <a:pt x="87194" y="10457"/>
                  </a:cubicBezTo>
                  <a:cubicBezTo>
                    <a:pt x="83862" y="14532"/>
                    <a:pt x="81376" y="19248"/>
                    <a:pt x="79915" y="24323"/>
                  </a:cubicBezTo>
                  <a:cubicBezTo>
                    <a:pt x="79018" y="27552"/>
                    <a:pt x="77967" y="30705"/>
                    <a:pt x="76762" y="33832"/>
                  </a:cubicBezTo>
                  <a:cubicBezTo>
                    <a:pt x="75839" y="36138"/>
                    <a:pt x="74712" y="38368"/>
                    <a:pt x="73379" y="40470"/>
                  </a:cubicBezTo>
                  <a:cubicBezTo>
                    <a:pt x="72482" y="41828"/>
                    <a:pt x="71457" y="43084"/>
                    <a:pt x="70303" y="44186"/>
                  </a:cubicBezTo>
                  <a:cubicBezTo>
                    <a:pt x="68484" y="45878"/>
                    <a:pt x="66228" y="47005"/>
                    <a:pt x="63819" y="47492"/>
                  </a:cubicBezTo>
                  <a:cubicBezTo>
                    <a:pt x="61871" y="47851"/>
                    <a:pt x="59872" y="47902"/>
                    <a:pt x="57924" y="47646"/>
                  </a:cubicBezTo>
                  <a:cubicBezTo>
                    <a:pt x="55182" y="47313"/>
                    <a:pt x="52490" y="46621"/>
                    <a:pt x="49953" y="45570"/>
                  </a:cubicBezTo>
                  <a:cubicBezTo>
                    <a:pt x="47441" y="44571"/>
                    <a:pt x="45032" y="43392"/>
                    <a:pt x="42674" y="42059"/>
                  </a:cubicBezTo>
                  <a:cubicBezTo>
                    <a:pt x="39342" y="40188"/>
                    <a:pt x="36164" y="38189"/>
                    <a:pt x="32986" y="36138"/>
                  </a:cubicBezTo>
                  <a:cubicBezTo>
                    <a:pt x="27117" y="32422"/>
                    <a:pt x="21222" y="28731"/>
                    <a:pt x="15096" y="25297"/>
                  </a:cubicBezTo>
                  <a:cubicBezTo>
                    <a:pt x="10534" y="22734"/>
                    <a:pt x="5869" y="20248"/>
                    <a:pt x="1128" y="17890"/>
                  </a:cubicBezTo>
                  <a:cubicBezTo>
                    <a:pt x="795" y="17659"/>
                    <a:pt x="410" y="17531"/>
                    <a:pt x="0" y="17480"/>
                  </a:cubicBezTo>
                  <a:lnTo>
                    <a:pt x="0" y="13533"/>
                  </a:lnTo>
                  <a:cubicBezTo>
                    <a:pt x="513" y="13738"/>
                    <a:pt x="1025" y="13943"/>
                    <a:pt x="1512" y="14173"/>
                  </a:cubicBezTo>
                  <a:cubicBezTo>
                    <a:pt x="11790" y="19043"/>
                    <a:pt x="21837" y="24195"/>
                    <a:pt x="31679" y="29628"/>
                  </a:cubicBezTo>
                  <a:cubicBezTo>
                    <a:pt x="34908" y="31422"/>
                    <a:pt x="38214" y="33165"/>
                    <a:pt x="41521" y="34857"/>
                  </a:cubicBezTo>
                  <a:cubicBezTo>
                    <a:pt x="43802" y="36061"/>
                    <a:pt x="46160" y="37061"/>
                    <a:pt x="48595" y="37881"/>
                  </a:cubicBezTo>
                  <a:cubicBezTo>
                    <a:pt x="50594" y="38599"/>
                    <a:pt x="52721" y="39034"/>
                    <a:pt x="54848" y="39188"/>
                  </a:cubicBezTo>
                  <a:cubicBezTo>
                    <a:pt x="58001" y="39342"/>
                    <a:pt x="60666" y="38547"/>
                    <a:pt x="62819" y="36574"/>
                  </a:cubicBezTo>
                  <a:cubicBezTo>
                    <a:pt x="63998" y="35498"/>
                    <a:pt x="64998" y="34242"/>
                    <a:pt x="65844" y="32858"/>
                  </a:cubicBezTo>
                  <a:cubicBezTo>
                    <a:pt x="67125" y="30756"/>
                    <a:pt x="68176" y="28526"/>
                    <a:pt x="68996" y="26219"/>
                  </a:cubicBezTo>
                  <a:cubicBezTo>
                    <a:pt x="69945" y="23451"/>
                    <a:pt x="70816" y="20658"/>
                    <a:pt x="71739" y="17890"/>
                  </a:cubicBezTo>
                  <a:cubicBezTo>
                    <a:pt x="72097" y="16788"/>
                    <a:pt x="72456" y="15711"/>
                    <a:pt x="72866" y="14635"/>
                  </a:cubicBezTo>
                  <a:cubicBezTo>
                    <a:pt x="73866" y="12097"/>
                    <a:pt x="75353" y="9765"/>
                    <a:pt x="77223" y="7766"/>
                  </a:cubicBezTo>
                  <a:cubicBezTo>
                    <a:pt x="78633" y="6254"/>
                    <a:pt x="80120" y="4844"/>
                    <a:pt x="81709" y="3511"/>
                  </a:cubicBezTo>
                  <a:cubicBezTo>
                    <a:pt x="82836" y="2537"/>
                    <a:pt x="83964" y="1589"/>
                    <a:pt x="85092" y="589"/>
                  </a:cubicBezTo>
                  <a:cubicBezTo>
                    <a:pt x="85271" y="410"/>
                    <a:pt x="85451" y="205"/>
                    <a:pt x="85630" y="0"/>
                  </a:cubicBezTo>
                  <a:lnTo>
                    <a:pt x="96113" y="0"/>
                  </a:lnTo>
                  <a:cubicBezTo>
                    <a:pt x="95857" y="333"/>
                    <a:pt x="95626" y="641"/>
                    <a:pt x="95370" y="948"/>
                  </a:cubicBezTo>
                  <a:cubicBezTo>
                    <a:pt x="93627" y="2922"/>
                    <a:pt x="91884" y="4895"/>
                    <a:pt x="90141" y="6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8125" y="2358025"/>
              <a:ext cx="2704000" cy="2687975"/>
            </a:xfrm>
            <a:custGeom>
              <a:avLst/>
              <a:gdLst/>
              <a:ahLst/>
              <a:cxnLst/>
              <a:rect l="l" t="t" r="r" b="b"/>
              <a:pathLst>
                <a:path w="108160" h="107519" extrusionOk="0">
                  <a:moveTo>
                    <a:pt x="897" y="6280"/>
                  </a:moveTo>
                  <a:cubicBezTo>
                    <a:pt x="1717" y="5331"/>
                    <a:pt x="2614" y="4486"/>
                    <a:pt x="3588" y="3717"/>
                  </a:cubicBezTo>
                  <a:cubicBezTo>
                    <a:pt x="5869" y="1923"/>
                    <a:pt x="8586" y="769"/>
                    <a:pt x="11457" y="359"/>
                  </a:cubicBezTo>
                  <a:cubicBezTo>
                    <a:pt x="12918" y="129"/>
                    <a:pt x="14378" y="0"/>
                    <a:pt x="15865" y="0"/>
                  </a:cubicBezTo>
                  <a:cubicBezTo>
                    <a:pt x="19197" y="26"/>
                    <a:pt x="22503" y="308"/>
                    <a:pt x="25784" y="846"/>
                  </a:cubicBezTo>
                  <a:cubicBezTo>
                    <a:pt x="30423" y="1513"/>
                    <a:pt x="35011" y="2410"/>
                    <a:pt x="39573" y="3281"/>
                  </a:cubicBezTo>
                  <a:cubicBezTo>
                    <a:pt x="46954" y="4716"/>
                    <a:pt x="54387" y="5998"/>
                    <a:pt x="61948" y="6664"/>
                  </a:cubicBezTo>
                  <a:cubicBezTo>
                    <a:pt x="65306" y="6997"/>
                    <a:pt x="68689" y="7151"/>
                    <a:pt x="72097" y="7100"/>
                  </a:cubicBezTo>
                  <a:cubicBezTo>
                    <a:pt x="75968" y="6997"/>
                    <a:pt x="79863" y="6587"/>
                    <a:pt x="83682" y="5921"/>
                  </a:cubicBezTo>
                  <a:cubicBezTo>
                    <a:pt x="85605" y="5613"/>
                    <a:pt x="87552" y="5280"/>
                    <a:pt x="89500" y="4998"/>
                  </a:cubicBezTo>
                  <a:cubicBezTo>
                    <a:pt x="90910" y="4793"/>
                    <a:pt x="92371" y="4742"/>
                    <a:pt x="93806" y="4896"/>
                  </a:cubicBezTo>
                  <a:cubicBezTo>
                    <a:pt x="95985" y="5101"/>
                    <a:pt x="97779" y="5895"/>
                    <a:pt x="99086" y="7382"/>
                  </a:cubicBezTo>
                  <a:cubicBezTo>
                    <a:pt x="99573" y="7946"/>
                    <a:pt x="100009" y="8561"/>
                    <a:pt x="100419" y="9227"/>
                  </a:cubicBezTo>
                  <a:cubicBezTo>
                    <a:pt x="101034" y="10304"/>
                    <a:pt x="101495" y="11483"/>
                    <a:pt x="101777" y="12687"/>
                  </a:cubicBezTo>
                  <a:cubicBezTo>
                    <a:pt x="102623" y="15942"/>
                    <a:pt x="102572" y="19223"/>
                    <a:pt x="102162" y="22504"/>
                  </a:cubicBezTo>
                  <a:cubicBezTo>
                    <a:pt x="101752" y="25246"/>
                    <a:pt x="101239" y="27988"/>
                    <a:pt x="100547" y="30680"/>
                  </a:cubicBezTo>
                  <a:cubicBezTo>
                    <a:pt x="99394" y="35549"/>
                    <a:pt x="98317" y="40445"/>
                    <a:pt x="97625" y="45417"/>
                  </a:cubicBezTo>
                  <a:cubicBezTo>
                    <a:pt x="97164" y="48518"/>
                    <a:pt x="96882" y="51619"/>
                    <a:pt x="96779" y="54772"/>
                  </a:cubicBezTo>
                  <a:cubicBezTo>
                    <a:pt x="96677" y="58052"/>
                    <a:pt x="96728" y="61333"/>
                    <a:pt x="96959" y="64639"/>
                  </a:cubicBezTo>
                  <a:cubicBezTo>
                    <a:pt x="97241" y="68484"/>
                    <a:pt x="97728" y="72303"/>
                    <a:pt x="98445" y="76121"/>
                  </a:cubicBezTo>
                  <a:cubicBezTo>
                    <a:pt x="99188" y="80222"/>
                    <a:pt x="100188" y="84297"/>
                    <a:pt x="101341" y="88373"/>
                  </a:cubicBezTo>
                  <a:cubicBezTo>
                    <a:pt x="103059" y="94524"/>
                    <a:pt x="105160" y="100572"/>
                    <a:pt x="107646" y="106493"/>
                  </a:cubicBezTo>
                  <a:cubicBezTo>
                    <a:pt x="107800" y="106826"/>
                    <a:pt x="108005" y="107185"/>
                    <a:pt x="108159" y="107518"/>
                  </a:cubicBezTo>
                  <a:lnTo>
                    <a:pt x="102238" y="107518"/>
                  </a:lnTo>
                  <a:cubicBezTo>
                    <a:pt x="102238" y="107364"/>
                    <a:pt x="102213" y="107211"/>
                    <a:pt x="102187" y="107057"/>
                  </a:cubicBezTo>
                  <a:cubicBezTo>
                    <a:pt x="101726" y="105340"/>
                    <a:pt x="101239" y="103648"/>
                    <a:pt x="100778" y="101931"/>
                  </a:cubicBezTo>
                  <a:cubicBezTo>
                    <a:pt x="98753" y="94370"/>
                    <a:pt x="96907" y="86809"/>
                    <a:pt x="95575" y="79146"/>
                  </a:cubicBezTo>
                  <a:cubicBezTo>
                    <a:pt x="94729" y="74353"/>
                    <a:pt x="94165" y="69509"/>
                    <a:pt x="93883" y="64665"/>
                  </a:cubicBezTo>
                  <a:cubicBezTo>
                    <a:pt x="93499" y="57770"/>
                    <a:pt x="93781" y="50850"/>
                    <a:pt x="94780" y="44033"/>
                  </a:cubicBezTo>
                  <a:cubicBezTo>
                    <a:pt x="95370" y="39753"/>
                    <a:pt x="96215" y="35524"/>
                    <a:pt x="97087" y="31295"/>
                  </a:cubicBezTo>
                  <a:cubicBezTo>
                    <a:pt x="97728" y="28475"/>
                    <a:pt x="98189" y="25630"/>
                    <a:pt x="98496" y="22734"/>
                  </a:cubicBezTo>
                  <a:cubicBezTo>
                    <a:pt x="98702" y="20556"/>
                    <a:pt x="98573" y="18351"/>
                    <a:pt x="98112" y="16199"/>
                  </a:cubicBezTo>
                  <a:cubicBezTo>
                    <a:pt x="97830" y="14840"/>
                    <a:pt x="97317" y="13533"/>
                    <a:pt x="96549" y="12380"/>
                  </a:cubicBezTo>
                  <a:cubicBezTo>
                    <a:pt x="95344" y="10586"/>
                    <a:pt x="93524" y="9458"/>
                    <a:pt x="91064" y="9022"/>
                  </a:cubicBezTo>
                  <a:cubicBezTo>
                    <a:pt x="89603" y="8766"/>
                    <a:pt x="88142" y="8689"/>
                    <a:pt x="86655" y="8766"/>
                  </a:cubicBezTo>
                  <a:cubicBezTo>
                    <a:pt x="83810" y="8945"/>
                    <a:pt x="80991" y="9125"/>
                    <a:pt x="78146" y="9304"/>
                  </a:cubicBezTo>
                  <a:cubicBezTo>
                    <a:pt x="75224" y="9484"/>
                    <a:pt x="72303" y="9560"/>
                    <a:pt x="69381" y="9509"/>
                  </a:cubicBezTo>
                  <a:cubicBezTo>
                    <a:pt x="64306" y="9407"/>
                    <a:pt x="59231" y="9073"/>
                    <a:pt x="54182" y="8510"/>
                  </a:cubicBezTo>
                  <a:cubicBezTo>
                    <a:pt x="49620" y="7971"/>
                    <a:pt x="45032" y="7459"/>
                    <a:pt x="40444" y="6895"/>
                  </a:cubicBezTo>
                  <a:cubicBezTo>
                    <a:pt x="35575" y="6305"/>
                    <a:pt x="30679" y="5767"/>
                    <a:pt x="25758" y="5562"/>
                  </a:cubicBezTo>
                  <a:cubicBezTo>
                    <a:pt x="22683" y="5408"/>
                    <a:pt x="19607" y="5588"/>
                    <a:pt x="16583" y="6049"/>
                  </a:cubicBezTo>
                  <a:cubicBezTo>
                    <a:pt x="12149" y="6741"/>
                    <a:pt x="8407" y="8484"/>
                    <a:pt x="5382" y="11252"/>
                  </a:cubicBezTo>
                  <a:cubicBezTo>
                    <a:pt x="3742" y="12790"/>
                    <a:pt x="2307" y="14558"/>
                    <a:pt x="1102" y="16455"/>
                  </a:cubicBezTo>
                  <a:cubicBezTo>
                    <a:pt x="923" y="16737"/>
                    <a:pt x="743" y="17019"/>
                    <a:pt x="589" y="17275"/>
                  </a:cubicBezTo>
                  <a:cubicBezTo>
                    <a:pt x="461" y="17480"/>
                    <a:pt x="231" y="17634"/>
                    <a:pt x="0" y="17685"/>
                  </a:cubicBezTo>
                  <a:lnTo>
                    <a:pt x="0" y="6972"/>
                  </a:lnTo>
                  <a:cubicBezTo>
                    <a:pt x="359" y="6844"/>
                    <a:pt x="692" y="6587"/>
                    <a:pt x="897" y="62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2976350"/>
              <a:ext cx="2023500" cy="2070275"/>
            </a:xfrm>
            <a:custGeom>
              <a:avLst/>
              <a:gdLst/>
              <a:ahLst/>
              <a:cxnLst/>
              <a:rect l="l" t="t" r="r" b="b"/>
              <a:pathLst>
                <a:path w="80940" h="82811" extrusionOk="0">
                  <a:moveTo>
                    <a:pt x="1333" y="34498"/>
                  </a:moveTo>
                  <a:cubicBezTo>
                    <a:pt x="3921" y="32294"/>
                    <a:pt x="6331" y="29962"/>
                    <a:pt x="8637" y="27553"/>
                  </a:cubicBezTo>
                  <a:cubicBezTo>
                    <a:pt x="12097" y="24016"/>
                    <a:pt x="15378" y="20376"/>
                    <a:pt x="18659" y="16737"/>
                  </a:cubicBezTo>
                  <a:cubicBezTo>
                    <a:pt x="20248" y="14943"/>
                    <a:pt x="21939" y="13251"/>
                    <a:pt x="23708" y="11662"/>
                  </a:cubicBezTo>
                  <a:cubicBezTo>
                    <a:pt x="27681" y="8125"/>
                    <a:pt x="32320" y="5408"/>
                    <a:pt x="37369" y="3717"/>
                  </a:cubicBezTo>
                  <a:cubicBezTo>
                    <a:pt x="39983" y="2820"/>
                    <a:pt x="42674" y="2102"/>
                    <a:pt x="45365" y="1589"/>
                  </a:cubicBezTo>
                  <a:cubicBezTo>
                    <a:pt x="49312" y="846"/>
                    <a:pt x="53311" y="385"/>
                    <a:pt x="57309" y="205"/>
                  </a:cubicBezTo>
                  <a:cubicBezTo>
                    <a:pt x="60513" y="0"/>
                    <a:pt x="63742" y="103"/>
                    <a:pt x="66946" y="462"/>
                  </a:cubicBezTo>
                  <a:cubicBezTo>
                    <a:pt x="68740" y="667"/>
                    <a:pt x="70508" y="1051"/>
                    <a:pt x="72226" y="1615"/>
                  </a:cubicBezTo>
                  <a:cubicBezTo>
                    <a:pt x="75481" y="2717"/>
                    <a:pt x="77787" y="4588"/>
                    <a:pt x="79018" y="7331"/>
                  </a:cubicBezTo>
                  <a:cubicBezTo>
                    <a:pt x="79274" y="7920"/>
                    <a:pt x="79505" y="8510"/>
                    <a:pt x="79710" y="9125"/>
                  </a:cubicBezTo>
                  <a:cubicBezTo>
                    <a:pt x="80197" y="10791"/>
                    <a:pt x="80504" y="12508"/>
                    <a:pt x="80607" y="14225"/>
                  </a:cubicBezTo>
                  <a:cubicBezTo>
                    <a:pt x="80940" y="17736"/>
                    <a:pt x="80837" y="21222"/>
                    <a:pt x="80760" y="24733"/>
                  </a:cubicBezTo>
                  <a:cubicBezTo>
                    <a:pt x="80581" y="31243"/>
                    <a:pt x="80376" y="37753"/>
                    <a:pt x="80222" y="44289"/>
                  </a:cubicBezTo>
                  <a:cubicBezTo>
                    <a:pt x="80094" y="49364"/>
                    <a:pt x="80043" y="54438"/>
                    <a:pt x="79966" y="59488"/>
                  </a:cubicBezTo>
                  <a:cubicBezTo>
                    <a:pt x="79889" y="63101"/>
                    <a:pt x="79658" y="66690"/>
                    <a:pt x="79274" y="70278"/>
                  </a:cubicBezTo>
                  <a:cubicBezTo>
                    <a:pt x="78889" y="74225"/>
                    <a:pt x="78172" y="78146"/>
                    <a:pt x="77121" y="81965"/>
                  </a:cubicBezTo>
                  <a:cubicBezTo>
                    <a:pt x="77044" y="82247"/>
                    <a:pt x="76993" y="82529"/>
                    <a:pt x="76967" y="82811"/>
                  </a:cubicBezTo>
                  <a:lnTo>
                    <a:pt x="70816" y="82811"/>
                  </a:lnTo>
                  <a:cubicBezTo>
                    <a:pt x="70918" y="82478"/>
                    <a:pt x="71021" y="82119"/>
                    <a:pt x="71149" y="81811"/>
                  </a:cubicBezTo>
                  <a:cubicBezTo>
                    <a:pt x="72379" y="78864"/>
                    <a:pt x="73328" y="75839"/>
                    <a:pt x="74020" y="72738"/>
                  </a:cubicBezTo>
                  <a:cubicBezTo>
                    <a:pt x="74994" y="68381"/>
                    <a:pt x="75660" y="63947"/>
                    <a:pt x="76019" y="59513"/>
                  </a:cubicBezTo>
                  <a:cubicBezTo>
                    <a:pt x="76403" y="55130"/>
                    <a:pt x="76634" y="50748"/>
                    <a:pt x="76762" y="46365"/>
                  </a:cubicBezTo>
                  <a:cubicBezTo>
                    <a:pt x="76865" y="43623"/>
                    <a:pt x="76993" y="40855"/>
                    <a:pt x="77095" y="38112"/>
                  </a:cubicBezTo>
                  <a:cubicBezTo>
                    <a:pt x="77275" y="32909"/>
                    <a:pt x="77403" y="27706"/>
                    <a:pt x="77198" y="22503"/>
                  </a:cubicBezTo>
                  <a:cubicBezTo>
                    <a:pt x="77121" y="20222"/>
                    <a:pt x="76813" y="17941"/>
                    <a:pt x="76301" y="15712"/>
                  </a:cubicBezTo>
                  <a:cubicBezTo>
                    <a:pt x="75942" y="14071"/>
                    <a:pt x="75301" y="12508"/>
                    <a:pt x="74455" y="11073"/>
                  </a:cubicBezTo>
                  <a:cubicBezTo>
                    <a:pt x="73123" y="8971"/>
                    <a:pt x="71149" y="7407"/>
                    <a:pt x="68535" y="6459"/>
                  </a:cubicBezTo>
                  <a:cubicBezTo>
                    <a:pt x="67715" y="6177"/>
                    <a:pt x="66895" y="5947"/>
                    <a:pt x="66074" y="5741"/>
                  </a:cubicBezTo>
                  <a:cubicBezTo>
                    <a:pt x="63511" y="5203"/>
                    <a:pt x="60897" y="4998"/>
                    <a:pt x="58283" y="5101"/>
                  </a:cubicBezTo>
                  <a:cubicBezTo>
                    <a:pt x="52619" y="5255"/>
                    <a:pt x="47031" y="6280"/>
                    <a:pt x="41675" y="8099"/>
                  </a:cubicBezTo>
                  <a:cubicBezTo>
                    <a:pt x="36856" y="9765"/>
                    <a:pt x="32345" y="12200"/>
                    <a:pt x="28296" y="15276"/>
                  </a:cubicBezTo>
                  <a:cubicBezTo>
                    <a:pt x="26040" y="16967"/>
                    <a:pt x="23939" y="18787"/>
                    <a:pt x="21888" y="20607"/>
                  </a:cubicBezTo>
                  <a:cubicBezTo>
                    <a:pt x="18172" y="23913"/>
                    <a:pt x="14455" y="27245"/>
                    <a:pt x="10739" y="30551"/>
                  </a:cubicBezTo>
                  <a:cubicBezTo>
                    <a:pt x="7715" y="33242"/>
                    <a:pt x="4537" y="35754"/>
                    <a:pt x="1230" y="38112"/>
                  </a:cubicBezTo>
                  <a:cubicBezTo>
                    <a:pt x="1000" y="38292"/>
                    <a:pt x="769" y="38445"/>
                    <a:pt x="538" y="38573"/>
                  </a:cubicBezTo>
                  <a:cubicBezTo>
                    <a:pt x="359" y="38625"/>
                    <a:pt x="179" y="38625"/>
                    <a:pt x="0" y="38625"/>
                  </a:cubicBezTo>
                  <a:lnTo>
                    <a:pt x="0" y="35242"/>
                  </a:lnTo>
                  <a:cubicBezTo>
                    <a:pt x="179" y="35242"/>
                    <a:pt x="359" y="35216"/>
                    <a:pt x="513" y="35165"/>
                  </a:cubicBezTo>
                  <a:cubicBezTo>
                    <a:pt x="820" y="34960"/>
                    <a:pt x="1076" y="34729"/>
                    <a:pt x="1333" y="344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04975" y="647875"/>
              <a:ext cx="3049350" cy="3952150"/>
            </a:xfrm>
            <a:custGeom>
              <a:avLst/>
              <a:gdLst/>
              <a:ahLst/>
              <a:cxnLst/>
              <a:rect l="l" t="t" r="r" b="b"/>
              <a:pathLst>
                <a:path w="121974" h="158086" extrusionOk="0">
                  <a:moveTo>
                    <a:pt x="100009" y="157368"/>
                  </a:moveTo>
                  <a:cubicBezTo>
                    <a:pt x="96703" y="156856"/>
                    <a:pt x="93473" y="156061"/>
                    <a:pt x="90321" y="154959"/>
                  </a:cubicBezTo>
                  <a:cubicBezTo>
                    <a:pt x="88065" y="154190"/>
                    <a:pt x="85810" y="153370"/>
                    <a:pt x="83554" y="152498"/>
                  </a:cubicBezTo>
                  <a:cubicBezTo>
                    <a:pt x="78685" y="150679"/>
                    <a:pt x="73789" y="148885"/>
                    <a:pt x="68740" y="147424"/>
                  </a:cubicBezTo>
                  <a:cubicBezTo>
                    <a:pt x="65818" y="146578"/>
                    <a:pt x="62871" y="145758"/>
                    <a:pt x="59923" y="144938"/>
                  </a:cubicBezTo>
                  <a:cubicBezTo>
                    <a:pt x="58155" y="144425"/>
                    <a:pt x="56412" y="143810"/>
                    <a:pt x="54721" y="143041"/>
                  </a:cubicBezTo>
                  <a:cubicBezTo>
                    <a:pt x="50876" y="141298"/>
                    <a:pt x="48185" y="138709"/>
                    <a:pt x="46647" y="135326"/>
                  </a:cubicBezTo>
                  <a:cubicBezTo>
                    <a:pt x="46083" y="133994"/>
                    <a:pt x="45596" y="132635"/>
                    <a:pt x="45263" y="131251"/>
                  </a:cubicBezTo>
                  <a:cubicBezTo>
                    <a:pt x="44443" y="128124"/>
                    <a:pt x="43776" y="124997"/>
                    <a:pt x="43213" y="121819"/>
                  </a:cubicBezTo>
                  <a:cubicBezTo>
                    <a:pt x="42879" y="119871"/>
                    <a:pt x="42546" y="117924"/>
                    <a:pt x="42290" y="115950"/>
                  </a:cubicBezTo>
                  <a:cubicBezTo>
                    <a:pt x="41982" y="113515"/>
                    <a:pt x="41777" y="111080"/>
                    <a:pt x="41521" y="108646"/>
                  </a:cubicBezTo>
                  <a:cubicBezTo>
                    <a:pt x="41239" y="105698"/>
                    <a:pt x="40957" y="102725"/>
                    <a:pt x="40726" y="99752"/>
                  </a:cubicBezTo>
                  <a:cubicBezTo>
                    <a:pt x="40445" y="96010"/>
                    <a:pt x="40240" y="92242"/>
                    <a:pt x="40163" y="88500"/>
                  </a:cubicBezTo>
                  <a:cubicBezTo>
                    <a:pt x="39983" y="81247"/>
                    <a:pt x="40445" y="73994"/>
                    <a:pt x="41598" y="66843"/>
                  </a:cubicBezTo>
                  <a:cubicBezTo>
                    <a:pt x="41957" y="64357"/>
                    <a:pt x="42700" y="61922"/>
                    <a:pt x="43751" y="59641"/>
                  </a:cubicBezTo>
                  <a:cubicBezTo>
                    <a:pt x="44520" y="58052"/>
                    <a:pt x="45391" y="56488"/>
                    <a:pt x="46263" y="54925"/>
                  </a:cubicBezTo>
                  <a:cubicBezTo>
                    <a:pt x="47749" y="52362"/>
                    <a:pt x="49313" y="49799"/>
                    <a:pt x="50799" y="47236"/>
                  </a:cubicBezTo>
                  <a:cubicBezTo>
                    <a:pt x="52183" y="44852"/>
                    <a:pt x="53413" y="42392"/>
                    <a:pt x="54439" y="39855"/>
                  </a:cubicBezTo>
                  <a:cubicBezTo>
                    <a:pt x="55002" y="38573"/>
                    <a:pt x="55387" y="37215"/>
                    <a:pt x="55592" y="35831"/>
                  </a:cubicBezTo>
                  <a:cubicBezTo>
                    <a:pt x="55720" y="35113"/>
                    <a:pt x="55694" y="34395"/>
                    <a:pt x="55541" y="33678"/>
                  </a:cubicBezTo>
                  <a:cubicBezTo>
                    <a:pt x="55207" y="32473"/>
                    <a:pt x="54310" y="31756"/>
                    <a:pt x="52824" y="31627"/>
                  </a:cubicBezTo>
                  <a:cubicBezTo>
                    <a:pt x="52132" y="31551"/>
                    <a:pt x="51440" y="31576"/>
                    <a:pt x="50773" y="31679"/>
                  </a:cubicBezTo>
                  <a:cubicBezTo>
                    <a:pt x="49851" y="31807"/>
                    <a:pt x="48928" y="32012"/>
                    <a:pt x="48031" y="32268"/>
                  </a:cubicBezTo>
                  <a:cubicBezTo>
                    <a:pt x="46032" y="32832"/>
                    <a:pt x="44084" y="33524"/>
                    <a:pt x="42187" y="34344"/>
                  </a:cubicBezTo>
                  <a:cubicBezTo>
                    <a:pt x="39804" y="35318"/>
                    <a:pt x="37446" y="36343"/>
                    <a:pt x="35062" y="37317"/>
                  </a:cubicBezTo>
                  <a:cubicBezTo>
                    <a:pt x="32961" y="38163"/>
                    <a:pt x="30833" y="39009"/>
                    <a:pt x="28655" y="39752"/>
                  </a:cubicBezTo>
                  <a:cubicBezTo>
                    <a:pt x="26399" y="40572"/>
                    <a:pt x="24067" y="41136"/>
                    <a:pt x="21683" y="41418"/>
                  </a:cubicBezTo>
                  <a:cubicBezTo>
                    <a:pt x="16506" y="41956"/>
                    <a:pt x="12021" y="40752"/>
                    <a:pt x="8202" y="37804"/>
                  </a:cubicBezTo>
                  <a:cubicBezTo>
                    <a:pt x="6920" y="36779"/>
                    <a:pt x="5818" y="35574"/>
                    <a:pt x="4896" y="34242"/>
                  </a:cubicBezTo>
                  <a:cubicBezTo>
                    <a:pt x="3742" y="32576"/>
                    <a:pt x="2845" y="30782"/>
                    <a:pt x="2179" y="28885"/>
                  </a:cubicBezTo>
                  <a:cubicBezTo>
                    <a:pt x="846" y="25117"/>
                    <a:pt x="333" y="21273"/>
                    <a:pt x="154" y="17377"/>
                  </a:cubicBezTo>
                  <a:cubicBezTo>
                    <a:pt x="0" y="13148"/>
                    <a:pt x="257" y="8919"/>
                    <a:pt x="487" y="4690"/>
                  </a:cubicBezTo>
                  <a:cubicBezTo>
                    <a:pt x="564" y="3127"/>
                    <a:pt x="564" y="1563"/>
                    <a:pt x="590" y="0"/>
                  </a:cubicBezTo>
                  <a:lnTo>
                    <a:pt x="1717" y="0"/>
                  </a:lnTo>
                  <a:cubicBezTo>
                    <a:pt x="1692" y="1153"/>
                    <a:pt x="1717" y="2332"/>
                    <a:pt x="1641" y="3486"/>
                  </a:cubicBezTo>
                  <a:cubicBezTo>
                    <a:pt x="1512" y="6254"/>
                    <a:pt x="1333" y="9047"/>
                    <a:pt x="1179" y="11841"/>
                  </a:cubicBezTo>
                  <a:cubicBezTo>
                    <a:pt x="1000" y="14917"/>
                    <a:pt x="1102" y="18044"/>
                    <a:pt x="1461" y="21119"/>
                  </a:cubicBezTo>
                  <a:cubicBezTo>
                    <a:pt x="1717" y="23349"/>
                    <a:pt x="2179" y="25553"/>
                    <a:pt x="2871" y="27680"/>
                  </a:cubicBezTo>
                  <a:cubicBezTo>
                    <a:pt x="3640" y="30166"/>
                    <a:pt x="4870" y="32473"/>
                    <a:pt x="6510" y="34524"/>
                  </a:cubicBezTo>
                  <a:cubicBezTo>
                    <a:pt x="7792" y="36113"/>
                    <a:pt x="9407" y="37445"/>
                    <a:pt x="11252" y="38394"/>
                  </a:cubicBezTo>
                  <a:cubicBezTo>
                    <a:pt x="14148" y="39906"/>
                    <a:pt x="17429" y="40572"/>
                    <a:pt x="20684" y="40265"/>
                  </a:cubicBezTo>
                  <a:cubicBezTo>
                    <a:pt x="22709" y="40085"/>
                    <a:pt x="24682" y="39650"/>
                    <a:pt x="26604" y="39009"/>
                  </a:cubicBezTo>
                  <a:cubicBezTo>
                    <a:pt x="29014" y="38214"/>
                    <a:pt x="31372" y="37266"/>
                    <a:pt x="33627" y="36138"/>
                  </a:cubicBezTo>
                  <a:cubicBezTo>
                    <a:pt x="36626" y="34652"/>
                    <a:pt x="39599" y="33140"/>
                    <a:pt x="42597" y="31679"/>
                  </a:cubicBezTo>
                  <a:cubicBezTo>
                    <a:pt x="44955" y="30525"/>
                    <a:pt x="47313" y="29372"/>
                    <a:pt x="49723" y="28296"/>
                  </a:cubicBezTo>
                  <a:cubicBezTo>
                    <a:pt x="51184" y="27655"/>
                    <a:pt x="52721" y="27142"/>
                    <a:pt x="54259" y="26604"/>
                  </a:cubicBezTo>
                  <a:cubicBezTo>
                    <a:pt x="55361" y="26219"/>
                    <a:pt x="56515" y="25989"/>
                    <a:pt x="57668" y="25861"/>
                  </a:cubicBezTo>
                  <a:cubicBezTo>
                    <a:pt x="58386" y="25784"/>
                    <a:pt x="59103" y="25809"/>
                    <a:pt x="59821" y="25938"/>
                  </a:cubicBezTo>
                  <a:cubicBezTo>
                    <a:pt x="60923" y="26143"/>
                    <a:pt x="61641" y="26706"/>
                    <a:pt x="61923" y="27603"/>
                  </a:cubicBezTo>
                  <a:cubicBezTo>
                    <a:pt x="62076" y="28014"/>
                    <a:pt x="62153" y="28449"/>
                    <a:pt x="62153" y="28885"/>
                  </a:cubicBezTo>
                  <a:cubicBezTo>
                    <a:pt x="62128" y="29474"/>
                    <a:pt x="62076" y="30064"/>
                    <a:pt x="61948" y="30653"/>
                  </a:cubicBezTo>
                  <a:cubicBezTo>
                    <a:pt x="61564" y="32473"/>
                    <a:pt x="60795" y="34216"/>
                    <a:pt x="59949" y="35933"/>
                  </a:cubicBezTo>
                  <a:cubicBezTo>
                    <a:pt x="58437" y="39086"/>
                    <a:pt x="56694" y="42136"/>
                    <a:pt x="54951" y="45186"/>
                  </a:cubicBezTo>
                  <a:cubicBezTo>
                    <a:pt x="52824" y="48928"/>
                    <a:pt x="50671" y="52670"/>
                    <a:pt x="48595" y="56437"/>
                  </a:cubicBezTo>
                  <a:cubicBezTo>
                    <a:pt x="46852" y="59513"/>
                    <a:pt x="45494" y="62768"/>
                    <a:pt x="44520" y="66177"/>
                  </a:cubicBezTo>
                  <a:cubicBezTo>
                    <a:pt x="43161" y="71123"/>
                    <a:pt x="42316" y="76198"/>
                    <a:pt x="41982" y="81324"/>
                  </a:cubicBezTo>
                  <a:cubicBezTo>
                    <a:pt x="41700" y="86219"/>
                    <a:pt x="41752" y="91166"/>
                    <a:pt x="42111" y="96061"/>
                  </a:cubicBezTo>
                  <a:cubicBezTo>
                    <a:pt x="42316" y="99086"/>
                    <a:pt x="42597" y="102110"/>
                    <a:pt x="42931" y="105134"/>
                  </a:cubicBezTo>
                  <a:cubicBezTo>
                    <a:pt x="43238" y="108338"/>
                    <a:pt x="43623" y="111516"/>
                    <a:pt x="44084" y="114669"/>
                  </a:cubicBezTo>
                  <a:cubicBezTo>
                    <a:pt x="44699" y="119103"/>
                    <a:pt x="45647" y="123511"/>
                    <a:pt x="46878" y="127817"/>
                  </a:cubicBezTo>
                  <a:cubicBezTo>
                    <a:pt x="47390" y="129713"/>
                    <a:pt x="48057" y="131584"/>
                    <a:pt x="48877" y="133378"/>
                  </a:cubicBezTo>
                  <a:cubicBezTo>
                    <a:pt x="50492" y="136787"/>
                    <a:pt x="53157" y="139427"/>
                    <a:pt x="56976" y="141247"/>
                  </a:cubicBezTo>
                  <a:cubicBezTo>
                    <a:pt x="57950" y="141683"/>
                    <a:pt x="58898" y="142118"/>
                    <a:pt x="59923" y="142503"/>
                  </a:cubicBezTo>
                  <a:cubicBezTo>
                    <a:pt x="61333" y="143015"/>
                    <a:pt x="62768" y="143528"/>
                    <a:pt x="64204" y="143989"/>
                  </a:cubicBezTo>
                  <a:cubicBezTo>
                    <a:pt x="68817" y="145450"/>
                    <a:pt x="73431" y="146860"/>
                    <a:pt x="77941" y="148551"/>
                  </a:cubicBezTo>
                  <a:cubicBezTo>
                    <a:pt x="81171" y="149730"/>
                    <a:pt x="84451" y="150935"/>
                    <a:pt x="87706" y="152140"/>
                  </a:cubicBezTo>
                  <a:cubicBezTo>
                    <a:pt x="89859" y="152934"/>
                    <a:pt x="92038" y="153652"/>
                    <a:pt x="94268" y="154216"/>
                  </a:cubicBezTo>
                  <a:cubicBezTo>
                    <a:pt x="98727" y="155446"/>
                    <a:pt x="103341" y="155984"/>
                    <a:pt x="107954" y="155830"/>
                  </a:cubicBezTo>
                  <a:cubicBezTo>
                    <a:pt x="111261" y="155677"/>
                    <a:pt x="114567" y="155190"/>
                    <a:pt x="117796" y="154395"/>
                  </a:cubicBezTo>
                  <a:cubicBezTo>
                    <a:pt x="119206" y="154087"/>
                    <a:pt x="120616" y="153703"/>
                    <a:pt x="121974" y="153190"/>
                  </a:cubicBezTo>
                  <a:lnTo>
                    <a:pt x="121974" y="155266"/>
                  </a:lnTo>
                  <a:cubicBezTo>
                    <a:pt x="119308" y="156112"/>
                    <a:pt x="116566" y="156779"/>
                    <a:pt x="113824" y="157240"/>
                  </a:cubicBezTo>
                  <a:cubicBezTo>
                    <a:pt x="109236" y="158034"/>
                    <a:pt x="104571" y="158086"/>
                    <a:pt x="100009" y="1573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1478275"/>
              <a:ext cx="3967550" cy="3568350"/>
            </a:xfrm>
            <a:custGeom>
              <a:avLst/>
              <a:gdLst/>
              <a:ahLst/>
              <a:cxnLst/>
              <a:rect l="l" t="t" r="r" b="b"/>
              <a:pathLst>
                <a:path w="158702" h="142734" extrusionOk="0">
                  <a:moveTo>
                    <a:pt x="1256" y="436"/>
                  </a:moveTo>
                  <a:cubicBezTo>
                    <a:pt x="5331" y="2358"/>
                    <a:pt x="9329" y="4460"/>
                    <a:pt x="13123" y="6741"/>
                  </a:cubicBezTo>
                  <a:cubicBezTo>
                    <a:pt x="17403" y="9304"/>
                    <a:pt x="21606" y="11893"/>
                    <a:pt x="25810" y="14533"/>
                  </a:cubicBezTo>
                  <a:cubicBezTo>
                    <a:pt x="29295" y="16686"/>
                    <a:pt x="32781" y="18864"/>
                    <a:pt x="36446" y="20838"/>
                  </a:cubicBezTo>
                  <a:cubicBezTo>
                    <a:pt x="41239" y="23426"/>
                    <a:pt x="46288" y="25579"/>
                    <a:pt x="51491" y="27220"/>
                  </a:cubicBezTo>
                  <a:cubicBezTo>
                    <a:pt x="56079" y="28680"/>
                    <a:pt x="60795" y="29783"/>
                    <a:pt x="65716" y="30013"/>
                  </a:cubicBezTo>
                  <a:cubicBezTo>
                    <a:pt x="68766" y="30193"/>
                    <a:pt x="71841" y="29859"/>
                    <a:pt x="74789" y="29065"/>
                  </a:cubicBezTo>
                  <a:cubicBezTo>
                    <a:pt x="77890" y="28168"/>
                    <a:pt x="80786" y="26656"/>
                    <a:pt x="83272" y="24605"/>
                  </a:cubicBezTo>
                  <a:cubicBezTo>
                    <a:pt x="84913" y="23272"/>
                    <a:pt x="86476" y="21786"/>
                    <a:pt x="87886" y="20197"/>
                  </a:cubicBezTo>
                  <a:cubicBezTo>
                    <a:pt x="89500" y="18352"/>
                    <a:pt x="91089" y="16455"/>
                    <a:pt x="92678" y="14610"/>
                  </a:cubicBezTo>
                  <a:cubicBezTo>
                    <a:pt x="93960" y="13123"/>
                    <a:pt x="95241" y="11636"/>
                    <a:pt x="96574" y="10201"/>
                  </a:cubicBezTo>
                  <a:cubicBezTo>
                    <a:pt x="97728" y="8971"/>
                    <a:pt x="99035" y="7920"/>
                    <a:pt x="100496" y="7074"/>
                  </a:cubicBezTo>
                  <a:cubicBezTo>
                    <a:pt x="101546" y="6434"/>
                    <a:pt x="102725" y="5947"/>
                    <a:pt x="103930" y="5639"/>
                  </a:cubicBezTo>
                  <a:cubicBezTo>
                    <a:pt x="106006" y="5075"/>
                    <a:pt x="108236" y="5357"/>
                    <a:pt x="110107" y="6408"/>
                  </a:cubicBezTo>
                  <a:cubicBezTo>
                    <a:pt x="110696" y="6741"/>
                    <a:pt x="111260" y="7126"/>
                    <a:pt x="111773" y="7561"/>
                  </a:cubicBezTo>
                  <a:cubicBezTo>
                    <a:pt x="112644" y="8253"/>
                    <a:pt x="113439" y="9073"/>
                    <a:pt x="114105" y="9971"/>
                  </a:cubicBezTo>
                  <a:cubicBezTo>
                    <a:pt x="115028" y="11175"/>
                    <a:pt x="115874" y="12431"/>
                    <a:pt x="116566" y="13764"/>
                  </a:cubicBezTo>
                  <a:cubicBezTo>
                    <a:pt x="118360" y="17147"/>
                    <a:pt x="119821" y="20684"/>
                    <a:pt x="120923" y="24349"/>
                  </a:cubicBezTo>
                  <a:cubicBezTo>
                    <a:pt x="122819" y="30295"/>
                    <a:pt x="124203" y="36421"/>
                    <a:pt x="125075" y="42597"/>
                  </a:cubicBezTo>
                  <a:cubicBezTo>
                    <a:pt x="125562" y="45929"/>
                    <a:pt x="125844" y="49287"/>
                    <a:pt x="125946" y="52619"/>
                  </a:cubicBezTo>
                  <a:cubicBezTo>
                    <a:pt x="126126" y="57617"/>
                    <a:pt x="125972" y="62589"/>
                    <a:pt x="125818" y="67561"/>
                  </a:cubicBezTo>
                  <a:cubicBezTo>
                    <a:pt x="125639" y="72533"/>
                    <a:pt x="125972" y="77480"/>
                    <a:pt x="126843" y="82375"/>
                  </a:cubicBezTo>
                  <a:cubicBezTo>
                    <a:pt x="127459" y="85835"/>
                    <a:pt x="128766" y="89116"/>
                    <a:pt x="130714" y="92063"/>
                  </a:cubicBezTo>
                  <a:cubicBezTo>
                    <a:pt x="131457" y="93140"/>
                    <a:pt x="132174" y="94242"/>
                    <a:pt x="132918" y="95344"/>
                  </a:cubicBezTo>
                  <a:cubicBezTo>
                    <a:pt x="134353" y="97420"/>
                    <a:pt x="135378" y="99727"/>
                    <a:pt x="135968" y="102187"/>
                  </a:cubicBezTo>
                  <a:cubicBezTo>
                    <a:pt x="136506" y="104494"/>
                    <a:pt x="137019" y="106801"/>
                    <a:pt x="137506" y="109107"/>
                  </a:cubicBezTo>
                  <a:cubicBezTo>
                    <a:pt x="139171" y="116745"/>
                    <a:pt x="142503" y="123870"/>
                    <a:pt x="147450" y="130457"/>
                  </a:cubicBezTo>
                  <a:cubicBezTo>
                    <a:pt x="150808" y="134891"/>
                    <a:pt x="154575" y="138992"/>
                    <a:pt x="158702" y="142734"/>
                  </a:cubicBezTo>
                  <a:lnTo>
                    <a:pt x="155318" y="142734"/>
                  </a:lnTo>
                  <a:lnTo>
                    <a:pt x="153114" y="140453"/>
                  </a:lnTo>
                  <a:cubicBezTo>
                    <a:pt x="145656" y="132789"/>
                    <a:pt x="139915" y="124332"/>
                    <a:pt x="136275" y="114951"/>
                  </a:cubicBezTo>
                  <a:cubicBezTo>
                    <a:pt x="135378" y="112619"/>
                    <a:pt x="134507" y="110286"/>
                    <a:pt x="133661" y="107954"/>
                  </a:cubicBezTo>
                  <a:cubicBezTo>
                    <a:pt x="132661" y="105212"/>
                    <a:pt x="131354" y="102597"/>
                    <a:pt x="129740" y="100162"/>
                  </a:cubicBezTo>
                  <a:cubicBezTo>
                    <a:pt x="128817" y="98804"/>
                    <a:pt x="127945" y="97394"/>
                    <a:pt x="127100" y="95985"/>
                  </a:cubicBezTo>
                  <a:cubicBezTo>
                    <a:pt x="125331" y="93114"/>
                    <a:pt x="124152" y="89936"/>
                    <a:pt x="123640" y="86604"/>
                  </a:cubicBezTo>
                  <a:cubicBezTo>
                    <a:pt x="123230" y="83913"/>
                    <a:pt x="123024" y="81171"/>
                    <a:pt x="122999" y="78454"/>
                  </a:cubicBezTo>
                  <a:cubicBezTo>
                    <a:pt x="122896" y="73789"/>
                    <a:pt x="123178" y="69125"/>
                    <a:pt x="123511" y="64460"/>
                  </a:cubicBezTo>
                  <a:cubicBezTo>
                    <a:pt x="123793" y="60205"/>
                    <a:pt x="123973" y="55951"/>
                    <a:pt x="123845" y="51696"/>
                  </a:cubicBezTo>
                  <a:cubicBezTo>
                    <a:pt x="123768" y="48723"/>
                    <a:pt x="123537" y="45750"/>
                    <a:pt x="123127" y="42777"/>
                  </a:cubicBezTo>
                  <a:cubicBezTo>
                    <a:pt x="122691" y="39650"/>
                    <a:pt x="122102" y="36523"/>
                    <a:pt x="121359" y="33422"/>
                  </a:cubicBezTo>
                  <a:cubicBezTo>
                    <a:pt x="120461" y="29449"/>
                    <a:pt x="119231" y="25579"/>
                    <a:pt x="117719" y="21786"/>
                  </a:cubicBezTo>
                  <a:cubicBezTo>
                    <a:pt x="116694" y="19249"/>
                    <a:pt x="115438" y="16839"/>
                    <a:pt x="113951" y="14558"/>
                  </a:cubicBezTo>
                  <a:cubicBezTo>
                    <a:pt x="113208" y="13431"/>
                    <a:pt x="112337" y="12405"/>
                    <a:pt x="111388" y="11457"/>
                  </a:cubicBezTo>
                  <a:cubicBezTo>
                    <a:pt x="110620" y="10714"/>
                    <a:pt x="109748" y="10099"/>
                    <a:pt x="108825" y="9612"/>
                  </a:cubicBezTo>
                  <a:cubicBezTo>
                    <a:pt x="107236" y="8792"/>
                    <a:pt x="105442" y="8535"/>
                    <a:pt x="103699" y="8868"/>
                  </a:cubicBezTo>
                  <a:cubicBezTo>
                    <a:pt x="102777" y="9048"/>
                    <a:pt x="101880" y="9330"/>
                    <a:pt x="101059" y="9714"/>
                  </a:cubicBezTo>
                  <a:cubicBezTo>
                    <a:pt x="99881" y="10252"/>
                    <a:pt x="98804" y="10944"/>
                    <a:pt x="97830" y="11790"/>
                  </a:cubicBezTo>
                  <a:cubicBezTo>
                    <a:pt x="96651" y="12841"/>
                    <a:pt x="95472" y="13918"/>
                    <a:pt x="94396" y="15045"/>
                  </a:cubicBezTo>
                  <a:cubicBezTo>
                    <a:pt x="92935" y="16532"/>
                    <a:pt x="91602" y="18095"/>
                    <a:pt x="90167" y="19582"/>
                  </a:cubicBezTo>
                  <a:cubicBezTo>
                    <a:pt x="88731" y="21094"/>
                    <a:pt x="87296" y="22504"/>
                    <a:pt x="85810" y="23939"/>
                  </a:cubicBezTo>
                  <a:cubicBezTo>
                    <a:pt x="84502" y="25143"/>
                    <a:pt x="83093" y="26246"/>
                    <a:pt x="81555" y="27194"/>
                  </a:cubicBezTo>
                  <a:cubicBezTo>
                    <a:pt x="77890" y="29501"/>
                    <a:pt x="73738" y="30705"/>
                    <a:pt x="69150" y="30910"/>
                  </a:cubicBezTo>
                  <a:cubicBezTo>
                    <a:pt x="65408" y="31038"/>
                    <a:pt x="61666" y="30680"/>
                    <a:pt x="58001" y="29834"/>
                  </a:cubicBezTo>
                  <a:cubicBezTo>
                    <a:pt x="51747" y="28450"/>
                    <a:pt x="45673" y="26374"/>
                    <a:pt x="39855" y="23657"/>
                  </a:cubicBezTo>
                  <a:cubicBezTo>
                    <a:pt x="35754" y="21709"/>
                    <a:pt x="31756" y="19531"/>
                    <a:pt x="27886" y="17147"/>
                  </a:cubicBezTo>
                  <a:cubicBezTo>
                    <a:pt x="23452" y="14507"/>
                    <a:pt x="19069" y="11842"/>
                    <a:pt x="14609" y="9227"/>
                  </a:cubicBezTo>
                  <a:cubicBezTo>
                    <a:pt x="10560" y="6844"/>
                    <a:pt x="6356" y="4665"/>
                    <a:pt x="2076" y="2768"/>
                  </a:cubicBezTo>
                  <a:cubicBezTo>
                    <a:pt x="1615" y="2538"/>
                    <a:pt x="1128" y="2358"/>
                    <a:pt x="641" y="2153"/>
                  </a:cubicBezTo>
                  <a:cubicBezTo>
                    <a:pt x="436" y="2128"/>
                    <a:pt x="205" y="2102"/>
                    <a:pt x="0" y="2128"/>
                  </a:cubicBezTo>
                  <a:lnTo>
                    <a:pt x="0" y="52"/>
                  </a:lnTo>
                  <a:cubicBezTo>
                    <a:pt x="513" y="0"/>
                    <a:pt x="871" y="257"/>
                    <a:pt x="1256" y="4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8125" y="4391775"/>
              <a:ext cx="912450" cy="654225"/>
            </a:xfrm>
            <a:custGeom>
              <a:avLst/>
              <a:gdLst/>
              <a:ahLst/>
              <a:cxnLst/>
              <a:rect l="l" t="t" r="r" b="b"/>
              <a:pathLst>
                <a:path w="36498" h="26169" extrusionOk="0">
                  <a:moveTo>
                    <a:pt x="641" y="9355"/>
                  </a:moveTo>
                  <a:cubicBezTo>
                    <a:pt x="974" y="9150"/>
                    <a:pt x="1307" y="8945"/>
                    <a:pt x="1640" y="8740"/>
                  </a:cubicBezTo>
                  <a:cubicBezTo>
                    <a:pt x="4690" y="6766"/>
                    <a:pt x="7894" y="5023"/>
                    <a:pt x="11200" y="3511"/>
                  </a:cubicBezTo>
                  <a:cubicBezTo>
                    <a:pt x="13456" y="2435"/>
                    <a:pt x="15814" y="1563"/>
                    <a:pt x="18249" y="897"/>
                  </a:cubicBezTo>
                  <a:cubicBezTo>
                    <a:pt x="20478" y="282"/>
                    <a:pt x="22760" y="0"/>
                    <a:pt x="25066" y="51"/>
                  </a:cubicBezTo>
                  <a:cubicBezTo>
                    <a:pt x="26040" y="77"/>
                    <a:pt x="27014" y="179"/>
                    <a:pt x="27988" y="384"/>
                  </a:cubicBezTo>
                  <a:cubicBezTo>
                    <a:pt x="30577" y="948"/>
                    <a:pt x="32525" y="2179"/>
                    <a:pt x="33934" y="4050"/>
                  </a:cubicBezTo>
                  <a:cubicBezTo>
                    <a:pt x="34934" y="5485"/>
                    <a:pt x="35626" y="7100"/>
                    <a:pt x="35985" y="8817"/>
                  </a:cubicBezTo>
                  <a:cubicBezTo>
                    <a:pt x="36318" y="10406"/>
                    <a:pt x="36497" y="12020"/>
                    <a:pt x="36497" y="13661"/>
                  </a:cubicBezTo>
                  <a:cubicBezTo>
                    <a:pt x="36497" y="15967"/>
                    <a:pt x="36369" y="18300"/>
                    <a:pt x="36062" y="20581"/>
                  </a:cubicBezTo>
                  <a:cubicBezTo>
                    <a:pt x="35857" y="22247"/>
                    <a:pt x="35651" y="23887"/>
                    <a:pt x="35472" y="25527"/>
                  </a:cubicBezTo>
                  <a:cubicBezTo>
                    <a:pt x="35472" y="25758"/>
                    <a:pt x="35498" y="25963"/>
                    <a:pt x="35523" y="26168"/>
                  </a:cubicBezTo>
                  <a:lnTo>
                    <a:pt x="26425" y="26168"/>
                  </a:lnTo>
                  <a:cubicBezTo>
                    <a:pt x="26066" y="24400"/>
                    <a:pt x="25733" y="22606"/>
                    <a:pt x="25066" y="20863"/>
                  </a:cubicBezTo>
                  <a:cubicBezTo>
                    <a:pt x="24733" y="19991"/>
                    <a:pt x="24349" y="19146"/>
                    <a:pt x="23913" y="18325"/>
                  </a:cubicBezTo>
                  <a:cubicBezTo>
                    <a:pt x="23477" y="17582"/>
                    <a:pt x="22990" y="16916"/>
                    <a:pt x="22426" y="16301"/>
                  </a:cubicBezTo>
                  <a:cubicBezTo>
                    <a:pt x="20504" y="14250"/>
                    <a:pt x="17915" y="13456"/>
                    <a:pt x="14840" y="13661"/>
                  </a:cubicBezTo>
                  <a:cubicBezTo>
                    <a:pt x="12584" y="13840"/>
                    <a:pt x="10380" y="14353"/>
                    <a:pt x="8304" y="15199"/>
                  </a:cubicBezTo>
                  <a:cubicBezTo>
                    <a:pt x="6638" y="15839"/>
                    <a:pt x="4998" y="16583"/>
                    <a:pt x="3434" y="17403"/>
                  </a:cubicBezTo>
                  <a:cubicBezTo>
                    <a:pt x="2666" y="17813"/>
                    <a:pt x="1922" y="18223"/>
                    <a:pt x="1128" y="18607"/>
                  </a:cubicBezTo>
                  <a:cubicBezTo>
                    <a:pt x="769" y="18787"/>
                    <a:pt x="384" y="18889"/>
                    <a:pt x="0" y="19043"/>
                  </a:cubicBezTo>
                  <a:lnTo>
                    <a:pt x="0" y="9457"/>
                  </a:lnTo>
                  <a:cubicBezTo>
                    <a:pt x="205" y="9509"/>
                    <a:pt x="461" y="9483"/>
                    <a:pt x="641" y="9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78350" y="1179050"/>
              <a:ext cx="775975" cy="1582675"/>
            </a:xfrm>
            <a:custGeom>
              <a:avLst/>
              <a:gdLst/>
              <a:ahLst/>
              <a:cxnLst/>
              <a:rect l="l" t="t" r="r" b="b"/>
              <a:pathLst>
                <a:path w="31039" h="63307" extrusionOk="0">
                  <a:moveTo>
                    <a:pt x="20172" y="62948"/>
                  </a:moveTo>
                  <a:cubicBezTo>
                    <a:pt x="16660" y="62537"/>
                    <a:pt x="13303" y="61615"/>
                    <a:pt x="10381" y="59872"/>
                  </a:cubicBezTo>
                  <a:cubicBezTo>
                    <a:pt x="6050" y="57283"/>
                    <a:pt x="3128" y="53874"/>
                    <a:pt x="1641" y="49620"/>
                  </a:cubicBezTo>
                  <a:cubicBezTo>
                    <a:pt x="513" y="46288"/>
                    <a:pt x="1" y="42802"/>
                    <a:pt x="129" y="39317"/>
                  </a:cubicBezTo>
                  <a:cubicBezTo>
                    <a:pt x="283" y="34985"/>
                    <a:pt x="1564" y="30884"/>
                    <a:pt x="3615" y="26937"/>
                  </a:cubicBezTo>
                  <a:cubicBezTo>
                    <a:pt x="5998" y="22350"/>
                    <a:pt x="9202" y="18198"/>
                    <a:pt x="12995" y="14327"/>
                  </a:cubicBezTo>
                  <a:cubicBezTo>
                    <a:pt x="17327" y="9970"/>
                    <a:pt x="22043" y="6023"/>
                    <a:pt x="27066" y="2486"/>
                  </a:cubicBezTo>
                  <a:cubicBezTo>
                    <a:pt x="28194" y="1692"/>
                    <a:pt x="29373" y="974"/>
                    <a:pt x="30552" y="205"/>
                  </a:cubicBezTo>
                  <a:cubicBezTo>
                    <a:pt x="30706" y="128"/>
                    <a:pt x="30860" y="52"/>
                    <a:pt x="31039" y="0"/>
                  </a:cubicBezTo>
                  <a:lnTo>
                    <a:pt x="31039" y="2640"/>
                  </a:lnTo>
                  <a:cubicBezTo>
                    <a:pt x="30936" y="2691"/>
                    <a:pt x="30834" y="2743"/>
                    <a:pt x="30757" y="2794"/>
                  </a:cubicBezTo>
                  <a:cubicBezTo>
                    <a:pt x="27425" y="5024"/>
                    <a:pt x="24221" y="7484"/>
                    <a:pt x="21171" y="10124"/>
                  </a:cubicBezTo>
                  <a:cubicBezTo>
                    <a:pt x="17660" y="13097"/>
                    <a:pt x="14508" y="16455"/>
                    <a:pt x="11765" y="20120"/>
                  </a:cubicBezTo>
                  <a:cubicBezTo>
                    <a:pt x="9407" y="23349"/>
                    <a:pt x="7485" y="26758"/>
                    <a:pt x="6357" y="30423"/>
                  </a:cubicBezTo>
                  <a:cubicBezTo>
                    <a:pt x="4461" y="36446"/>
                    <a:pt x="5332" y="42213"/>
                    <a:pt x="8818" y="47723"/>
                  </a:cubicBezTo>
                  <a:cubicBezTo>
                    <a:pt x="10022" y="49646"/>
                    <a:pt x="11586" y="51337"/>
                    <a:pt x="13405" y="52696"/>
                  </a:cubicBezTo>
                  <a:cubicBezTo>
                    <a:pt x="15917" y="54515"/>
                    <a:pt x="18813" y="55669"/>
                    <a:pt x="22043" y="56361"/>
                  </a:cubicBezTo>
                  <a:cubicBezTo>
                    <a:pt x="24298" y="56822"/>
                    <a:pt x="26579" y="57104"/>
                    <a:pt x="28886" y="57206"/>
                  </a:cubicBezTo>
                  <a:lnTo>
                    <a:pt x="31039" y="57335"/>
                  </a:lnTo>
                  <a:lnTo>
                    <a:pt x="31039" y="62768"/>
                  </a:lnTo>
                  <a:cubicBezTo>
                    <a:pt x="30860" y="62819"/>
                    <a:pt x="30680" y="62871"/>
                    <a:pt x="30501" y="62896"/>
                  </a:cubicBezTo>
                  <a:cubicBezTo>
                    <a:pt x="27066" y="63306"/>
                    <a:pt x="23606" y="63306"/>
                    <a:pt x="20172" y="6294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7475" y="2630350"/>
              <a:ext cx="2408600" cy="2416275"/>
            </a:xfrm>
            <a:custGeom>
              <a:avLst/>
              <a:gdLst/>
              <a:ahLst/>
              <a:cxnLst/>
              <a:rect l="l" t="t" r="r" b="b"/>
              <a:pathLst>
                <a:path w="96344" h="96651" extrusionOk="0">
                  <a:moveTo>
                    <a:pt x="436" y="22093"/>
                  </a:moveTo>
                  <a:cubicBezTo>
                    <a:pt x="564" y="21837"/>
                    <a:pt x="667" y="21581"/>
                    <a:pt x="769" y="21299"/>
                  </a:cubicBezTo>
                  <a:cubicBezTo>
                    <a:pt x="1692" y="18582"/>
                    <a:pt x="2897" y="15968"/>
                    <a:pt x="4357" y="13507"/>
                  </a:cubicBezTo>
                  <a:cubicBezTo>
                    <a:pt x="5767" y="11149"/>
                    <a:pt x="7459" y="9022"/>
                    <a:pt x="9432" y="7177"/>
                  </a:cubicBezTo>
                  <a:cubicBezTo>
                    <a:pt x="12277" y="4485"/>
                    <a:pt x="15763" y="2614"/>
                    <a:pt x="19889" y="1564"/>
                  </a:cubicBezTo>
                  <a:cubicBezTo>
                    <a:pt x="21555" y="1128"/>
                    <a:pt x="23273" y="795"/>
                    <a:pt x="24990" y="564"/>
                  </a:cubicBezTo>
                  <a:cubicBezTo>
                    <a:pt x="27886" y="205"/>
                    <a:pt x="30782" y="26"/>
                    <a:pt x="33704" y="26"/>
                  </a:cubicBezTo>
                  <a:cubicBezTo>
                    <a:pt x="39035" y="0"/>
                    <a:pt x="44315" y="359"/>
                    <a:pt x="49620" y="667"/>
                  </a:cubicBezTo>
                  <a:cubicBezTo>
                    <a:pt x="53337" y="897"/>
                    <a:pt x="57027" y="1128"/>
                    <a:pt x="60744" y="1307"/>
                  </a:cubicBezTo>
                  <a:cubicBezTo>
                    <a:pt x="65024" y="1512"/>
                    <a:pt x="69304" y="1589"/>
                    <a:pt x="73610" y="1615"/>
                  </a:cubicBezTo>
                  <a:cubicBezTo>
                    <a:pt x="76481" y="1615"/>
                    <a:pt x="79377" y="1666"/>
                    <a:pt x="82247" y="1743"/>
                  </a:cubicBezTo>
                  <a:cubicBezTo>
                    <a:pt x="83913" y="1769"/>
                    <a:pt x="85579" y="1948"/>
                    <a:pt x="87194" y="2307"/>
                  </a:cubicBezTo>
                  <a:cubicBezTo>
                    <a:pt x="89962" y="2948"/>
                    <a:pt x="91910" y="4357"/>
                    <a:pt x="93012" y="6587"/>
                  </a:cubicBezTo>
                  <a:cubicBezTo>
                    <a:pt x="93576" y="7792"/>
                    <a:pt x="93960" y="9073"/>
                    <a:pt x="94088" y="10406"/>
                  </a:cubicBezTo>
                  <a:cubicBezTo>
                    <a:pt x="94319" y="12482"/>
                    <a:pt x="94294" y="14609"/>
                    <a:pt x="93986" y="16685"/>
                  </a:cubicBezTo>
                  <a:cubicBezTo>
                    <a:pt x="93602" y="19761"/>
                    <a:pt x="93115" y="22836"/>
                    <a:pt x="92628" y="25912"/>
                  </a:cubicBezTo>
                  <a:cubicBezTo>
                    <a:pt x="92038" y="29577"/>
                    <a:pt x="91525" y="33242"/>
                    <a:pt x="91167" y="36933"/>
                  </a:cubicBezTo>
                  <a:cubicBezTo>
                    <a:pt x="90757" y="40983"/>
                    <a:pt x="90577" y="45058"/>
                    <a:pt x="90577" y="49133"/>
                  </a:cubicBezTo>
                  <a:cubicBezTo>
                    <a:pt x="90577" y="51465"/>
                    <a:pt x="90654" y="53823"/>
                    <a:pt x="90782" y="56181"/>
                  </a:cubicBezTo>
                  <a:cubicBezTo>
                    <a:pt x="90910" y="58513"/>
                    <a:pt x="91090" y="60923"/>
                    <a:pt x="91346" y="63306"/>
                  </a:cubicBezTo>
                  <a:cubicBezTo>
                    <a:pt x="91551" y="65510"/>
                    <a:pt x="91807" y="67715"/>
                    <a:pt x="92141" y="69919"/>
                  </a:cubicBezTo>
                  <a:cubicBezTo>
                    <a:pt x="92525" y="72661"/>
                    <a:pt x="92935" y="75404"/>
                    <a:pt x="93371" y="78120"/>
                  </a:cubicBezTo>
                  <a:cubicBezTo>
                    <a:pt x="93858" y="81170"/>
                    <a:pt x="94396" y="84220"/>
                    <a:pt x="94883" y="87245"/>
                  </a:cubicBezTo>
                  <a:cubicBezTo>
                    <a:pt x="95396" y="90372"/>
                    <a:pt x="95857" y="93524"/>
                    <a:pt x="96344" y="96651"/>
                  </a:cubicBezTo>
                  <a:lnTo>
                    <a:pt x="93627" y="96651"/>
                  </a:lnTo>
                  <a:cubicBezTo>
                    <a:pt x="93627" y="96446"/>
                    <a:pt x="93627" y="96215"/>
                    <a:pt x="93602" y="96010"/>
                  </a:cubicBezTo>
                  <a:cubicBezTo>
                    <a:pt x="93191" y="91269"/>
                    <a:pt x="92551" y="86527"/>
                    <a:pt x="91936" y="81811"/>
                  </a:cubicBezTo>
                  <a:cubicBezTo>
                    <a:pt x="91525" y="78659"/>
                    <a:pt x="91064" y="75532"/>
                    <a:pt x="90705" y="72379"/>
                  </a:cubicBezTo>
                  <a:cubicBezTo>
                    <a:pt x="90321" y="69124"/>
                    <a:pt x="90013" y="65895"/>
                    <a:pt x="89680" y="62640"/>
                  </a:cubicBezTo>
                  <a:cubicBezTo>
                    <a:pt x="89321" y="58924"/>
                    <a:pt x="89193" y="55207"/>
                    <a:pt x="89116" y="51465"/>
                  </a:cubicBezTo>
                  <a:cubicBezTo>
                    <a:pt x="89065" y="47749"/>
                    <a:pt x="89219" y="43956"/>
                    <a:pt x="89475" y="40214"/>
                  </a:cubicBezTo>
                  <a:cubicBezTo>
                    <a:pt x="89706" y="36805"/>
                    <a:pt x="90065" y="33396"/>
                    <a:pt x="90500" y="30013"/>
                  </a:cubicBezTo>
                  <a:cubicBezTo>
                    <a:pt x="90936" y="26399"/>
                    <a:pt x="91449" y="22785"/>
                    <a:pt x="91910" y="19171"/>
                  </a:cubicBezTo>
                  <a:cubicBezTo>
                    <a:pt x="92217" y="16890"/>
                    <a:pt x="92269" y="14558"/>
                    <a:pt x="92038" y="12226"/>
                  </a:cubicBezTo>
                  <a:cubicBezTo>
                    <a:pt x="91910" y="11047"/>
                    <a:pt x="91602" y="9868"/>
                    <a:pt x="91141" y="8766"/>
                  </a:cubicBezTo>
                  <a:cubicBezTo>
                    <a:pt x="90167" y="6613"/>
                    <a:pt x="88399" y="5101"/>
                    <a:pt x="85759" y="4357"/>
                  </a:cubicBezTo>
                  <a:cubicBezTo>
                    <a:pt x="84964" y="4101"/>
                    <a:pt x="84144" y="3922"/>
                    <a:pt x="83324" y="3768"/>
                  </a:cubicBezTo>
                  <a:cubicBezTo>
                    <a:pt x="80889" y="3435"/>
                    <a:pt x="78428" y="3230"/>
                    <a:pt x="75968" y="3204"/>
                  </a:cubicBezTo>
                  <a:cubicBezTo>
                    <a:pt x="71406" y="3101"/>
                    <a:pt x="66844" y="2999"/>
                    <a:pt x="62307" y="2871"/>
                  </a:cubicBezTo>
                  <a:cubicBezTo>
                    <a:pt x="57335" y="2717"/>
                    <a:pt x="52363" y="2538"/>
                    <a:pt x="47416" y="2358"/>
                  </a:cubicBezTo>
                  <a:cubicBezTo>
                    <a:pt x="42598" y="2204"/>
                    <a:pt x="37779" y="2153"/>
                    <a:pt x="32961" y="2486"/>
                  </a:cubicBezTo>
                  <a:cubicBezTo>
                    <a:pt x="29654" y="2666"/>
                    <a:pt x="26348" y="3153"/>
                    <a:pt x="23144" y="3973"/>
                  </a:cubicBezTo>
                  <a:cubicBezTo>
                    <a:pt x="18915" y="5049"/>
                    <a:pt x="15225" y="6843"/>
                    <a:pt x="12175" y="9483"/>
                  </a:cubicBezTo>
                  <a:cubicBezTo>
                    <a:pt x="10201" y="11226"/>
                    <a:pt x="8484" y="13225"/>
                    <a:pt x="7049" y="15455"/>
                  </a:cubicBezTo>
                  <a:cubicBezTo>
                    <a:pt x="5716" y="17531"/>
                    <a:pt x="4563" y="19761"/>
                    <a:pt x="3640" y="22093"/>
                  </a:cubicBezTo>
                  <a:cubicBezTo>
                    <a:pt x="2717" y="24451"/>
                    <a:pt x="1820" y="26809"/>
                    <a:pt x="897" y="29167"/>
                  </a:cubicBezTo>
                  <a:cubicBezTo>
                    <a:pt x="769" y="29526"/>
                    <a:pt x="615" y="29885"/>
                    <a:pt x="436" y="30218"/>
                  </a:cubicBezTo>
                  <a:cubicBezTo>
                    <a:pt x="359" y="30320"/>
                    <a:pt x="154" y="30397"/>
                    <a:pt x="0" y="30474"/>
                  </a:cubicBezTo>
                  <a:lnTo>
                    <a:pt x="0" y="22375"/>
                  </a:lnTo>
                  <a:cubicBezTo>
                    <a:pt x="180" y="22298"/>
                    <a:pt x="359" y="22221"/>
                    <a:pt x="436" y="220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812950"/>
              <a:ext cx="2176000" cy="2233050"/>
            </a:xfrm>
            <a:custGeom>
              <a:avLst/>
              <a:gdLst/>
              <a:ahLst/>
              <a:cxnLst/>
              <a:rect l="l" t="t" r="r" b="b"/>
              <a:pathLst>
                <a:path w="87040" h="89322" extrusionOk="0">
                  <a:moveTo>
                    <a:pt x="948" y="33499"/>
                  </a:moveTo>
                  <a:cubicBezTo>
                    <a:pt x="3511" y="30244"/>
                    <a:pt x="5869" y="26784"/>
                    <a:pt x="7997" y="23196"/>
                  </a:cubicBezTo>
                  <a:cubicBezTo>
                    <a:pt x="9047" y="21351"/>
                    <a:pt x="10098" y="19531"/>
                    <a:pt x="11200" y="17711"/>
                  </a:cubicBezTo>
                  <a:cubicBezTo>
                    <a:pt x="12456" y="15558"/>
                    <a:pt x="13943" y="13533"/>
                    <a:pt x="15583" y="11662"/>
                  </a:cubicBezTo>
                  <a:cubicBezTo>
                    <a:pt x="19069" y="7818"/>
                    <a:pt x="23528" y="4999"/>
                    <a:pt x="28962" y="3204"/>
                  </a:cubicBezTo>
                  <a:cubicBezTo>
                    <a:pt x="31858" y="2282"/>
                    <a:pt x="34806" y="1615"/>
                    <a:pt x="37830" y="1180"/>
                  </a:cubicBezTo>
                  <a:cubicBezTo>
                    <a:pt x="42520" y="513"/>
                    <a:pt x="47236" y="154"/>
                    <a:pt x="51978" y="103"/>
                  </a:cubicBezTo>
                  <a:cubicBezTo>
                    <a:pt x="56335" y="1"/>
                    <a:pt x="60692" y="26"/>
                    <a:pt x="65075" y="52"/>
                  </a:cubicBezTo>
                  <a:cubicBezTo>
                    <a:pt x="68125" y="78"/>
                    <a:pt x="71200" y="257"/>
                    <a:pt x="74250" y="616"/>
                  </a:cubicBezTo>
                  <a:cubicBezTo>
                    <a:pt x="76173" y="795"/>
                    <a:pt x="78044" y="1180"/>
                    <a:pt x="79863" y="1769"/>
                  </a:cubicBezTo>
                  <a:cubicBezTo>
                    <a:pt x="82862" y="2769"/>
                    <a:pt x="84887" y="4537"/>
                    <a:pt x="85861" y="7075"/>
                  </a:cubicBezTo>
                  <a:cubicBezTo>
                    <a:pt x="86373" y="8407"/>
                    <a:pt x="86681" y="9817"/>
                    <a:pt x="86758" y="11252"/>
                  </a:cubicBezTo>
                  <a:cubicBezTo>
                    <a:pt x="87040" y="14943"/>
                    <a:pt x="86707" y="18634"/>
                    <a:pt x="86450" y="22324"/>
                  </a:cubicBezTo>
                  <a:cubicBezTo>
                    <a:pt x="86194" y="25656"/>
                    <a:pt x="85886" y="29014"/>
                    <a:pt x="85681" y="32346"/>
                  </a:cubicBezTo>
                  <a:cubicBezTo>
                    <a:pt x="85323" y="37882"/>
                    <a:pt x="85169" y="43444"/>
                    <a:pt x="85297" y="48980"/>
                  </a:cubicBezTo>
                  <a:cubicBezTo>
                    <a:pt x="85374" y="53875"/>
                    <a:pt x="85630" y="58745"/>
                    <a:pt x="85886" y="63640"/>
                  </a:cubicBezTo>
                  <a:cubicBezTo>
                    <a:pt x="86092" y="67484"/>
                    <a:pt x="86348" y="71329"/>
                    <a:pt x="86527" y="75173"/>
                  </a:cubicBezTo>
                  <a:cubicBezTo>
                    <a:pt x="86784" y="79710"/>
                    <a:pt x="86732" y="84246"/>
                    <a:pt x="86425" y="88783"/>
                  </a:cubicBezTo>
                  <a:cubicBezTo>
                    <a:pt x="86450" y="88962"/>
                    <a:pt x="86476" y="89142"/>
                    <a:pt x="86527" y="89321"/>
                  </a:cubicBezTo>
                  <a:lnTo>
                    <a:pt x="83580" y="89321"/>
                  </a:lnTo>
                  <a:cubicBezTo>
                    <a:pt x="83605" y="88886"/>
                    <a:pt x="83605" y="88450"/>
                    <a:pt x="83657" y="88014"/>
                  </a:cubicBezTo>
                  <a:cubicBezTo>
                    <a:pt x="83836" y="85810"/>
                    <a:pt x="84118" y="83580"/>
                    <a:pt x="84221" y="81376"/>
                  </a:cubicBezTo>
                  <a:cubicBezTo>
                    <a:pt x="84502" y="75814"/>
                    <a:pt x="84323" y="70278"/>
                    <a:pt x="84144" y="64742"/>
                  </a:cubicBezTo>
                  <a:cubicBezTo>
                    <a:pt x="84041" y="61385"/>
                    <a:pt x="83913" y="58053"/>
                    <a:pt x="83836" y="54695"/>
                  </a:cubicBezTo>
                  <a:cubicBezTo>
                    <a:pt x="83657" y="47083"/>
                    <a:pt x="83708" y="39471"/>
                    <a:pt x="84195" y="31859"/>
                  </a:cubicBezTo>
                  <a:cubicBezTo>
                    <a:pt x="84451" y="28296"/>
                    <a:pt x="84605" y="24734"/>
                    <a:pt x="84810" y="21171"/>
                  </a:cubicBezTo>
                  <a:cubicBezTo>
                    <a:pt x="84989" y="18557"/>
                    <a:pt x="84938" y="15968"/>
                    <a:pt x="84707" y="13380"/>
                  </a:cubicBezTo>
                  <a:cubicBezTo>
                    <a:pt x="84554" y="11842"/>
                    <a:pt x="84195" y="10355"/>
                    <a:pt x="83631" y="8946"/>
                  </a:cubicBezTo>
                  <a:cubicBezTo>
                    <a:pt x="82580" y="6562"/>
                    <a:pt x="80658" y="4845"/>
                    <a:pt x="77839" y="3820"/>
                  </a:cubicBezTo>
                  <a:cubicBezTo>
                    <a:pt x="76660" y="3410"/>
                    <a:pt x="75481" y="3076"/>
                    <a:pt x="74276" y="2846"/>
                  </a:cubicBezTo>
                  <a:cubicBezTo>
                    <a:pt x="71124" y="2282"/>
                    <a:pt x="67971" y="2000"/>
                    <a:pt x="64793" y="1974"/>
                  </a:cubicBezTo>
                  <a:cubicBezTo>
                    <a:pt x="57770" y="1769"/>
                    <a:pt x="50748" y="2051"/>
                    <a:pt x="43776" y="2871"/>
                  </a:cubicBezTo>
                  <a:cubicBezTo>
                    <a:pt x="40444" y="3230"/>
                    <a:pt x="37164" y="3871"/>
                    <a:pt x="33934" y="4768"/>
                  </a:cubicBezTo>
                  <a:cubicBezTo>
                    <a:pt x="28731" y="6229"/>
                    <a:pt x="24144" y="8484"/>
                    <a:pt x="20350" y="11765"/>
                  </a:cubicBezTo>
                  <a:cubicBezTo>
                    <a:pt x="18223" y="13636"/>
                    <a:pt x="16301" y="15763"/>
                    <a:pt x="14660" y="18095"/>
                  </a:cubicBezTo>
                  <a:cubicBezTo>
                    <a:pt x="13379" y="19864"/>
                    <a:pt x="12174" y="21684"/>
                    <a:pt x="10944" y="23478"/>
                  </a:cubicBezTo>
                  <a:cubicBezTo>
                    <a:pt x="7971" y="27912"/>
                    <a:pt x="4716" y="32141"/>
                    <a:pt x="1205" y="36165"/>
                  </a:cubicBezTo>
                  <a:cubicBezTo>
                    <a:pt x="974" y="36421"/>
                    <a:pt x="743" y="36677"/>
                    <a:pt x="513" y="36908"/>
                  </a:cubicBezTo>
                  <a:cubicBezTo>
                    <a:pt x="333" y="36985"/>
                    <a:pt x="179" y="37036"/>
                    <a:pt x="0" y="37062"/>
                  </a:cubicBezTo>
                  <a:lnTo>
                    <a:pt x="0" y="34242"/>
                  </a:lnTo>
                  <a:cubicBezTo>
                    <a:pt x="564" y="34217"/>
                    <a:pt x="692" y="33807"/>
                    <a:pt x="948" y="334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8125" y="4140600"/>
              <a:ext cx="1152075" cy="905400"/>
            </a:xfrm>
            <a:custGeom>
              <a:avLst/>
              <a:gdLst/>
              <a:ahLst/>
              <a:cxnLst/>
              <a:rect l="l" t="t" r="r" b="b"/>
              <a:pathLst>
                <a:path w="46083" h="36216" extrusionOk="0">
                  <a:moveTo>
                    <a:pt x="11149" y="6818"/>
                  </a:moveTo>
                  <a:cubicBezTo>
                    <a:pt x="13994" y="5357"/>
                    <a:pt x="16916" y="4101"/>
                    <a:pt x="19940" y="3050"/>
                  </a:cubicBezTo>
                  <a:cubicBezTo>
                    <a:pt x="23785" y="1717"/>
                    <a:pt x="27757" y="641"/>
                    <a:pt x="31935" y="231"/>
                  </a:cubicBezTo>
                  <a:cubicBezTo>
                    <a:pt x="33806" y="0"/>
                    <a:pt x="35703" y="26"/>
                    <a:pt x="37599" y="308"/>
                  </a:cubicBezTo>
                  <a:cubicBezTo>
                    <a:pt x="40265" y="769"/>
                    <a:pt x="42315" y="1948"/>
                    <a:pt x="43725" y="3896"/>
                  </a:cubicBezTo>
                  <a:cubicBezTo>
                    <a:pt x="44314" y="4742"/>
                    <a:pt x="44776" y="5664"/>
                    <a:pt x="45109" y="6664"/>
                  </a:cubicBezTo>
                  <a:cubicBezTo>
                    <a:pt x="45622" y="8330"/>
                    <a:pt x="45929" y="10098"/>
                    <a:pt x="45980" y="11867"/>
                  </a:cubicBezTo>
                  <a:cubicBezTo>
                    <a:pt x="46083" y="14635"/>
                    <a:pt x="45929" y="17454"/>
                    <a:pt x="45468" y="20196"/>
                  </a:cubicBezTo>
                  <a:cubicBezTo>
                    <a:pt x="44904" y="23887"/>
                    <a:pt x="44109" y="27501"/>
                    <a:pt x="43110" y="31089"/>
                  </a:cubicBezTo>
                  <a:cubicBezTo>
                    <a:pt x="42725" y="32473"/>
                    <a:pt x="42341" y="33832"/>
                    <a:pt x="41982" y="35216"/>
                  </a:cubicBezTo>
                  <a:cubicBezTo>
                    <a:pt x="41905" y="35523"/>
                    <a:pt x="41649" y="35856"/>
                    <a:pt x="41905" y="36215"/>
                  </a:cubicBezTo>
                  <a:lnTo>
                    <a:pt x="38701" y="36215"/>
                  </a:lnTo>
                  <a:cubicBezTo>
                    <a:pt x="38804" y="35600"/>
                    <a:pt x="38881" y="34959"/>
                    <a:pt x="39009" y="34370"/>
                  </a:cubicBezTo>
                  <a:cubicBezTo>
                    <a:pt x="39752" y="31140"/>
                    <a:pt x="40444" y="27885"/>
                    <a:pt x="40880" y="24630"/>
                  </a:cubicBezTo>
                  <a:cubicBezTo>
                    <a:pt x="41264" y="21683"/>
                    <a:pt x="41495" y="18710"/>
                    <a:pt x="41188" y="15737"/>
                  </a:cubicBezTo>
                  <a:cubicBezTo>
                    <a:pt x="41085" y="14276"/>
                    <a:pt x="40777" y="12866"/>
                    <a:pt x="40291" y="11508"/>
                  </a:cubicBezTo>
                  <a:cubicBezTo>
                    <a:pt x="40009" y="10790"/>
                    <a:pt x="39650" y="10098"/>
                    <a:pt x="39240" y="9432"/>
                  </a:cubicBezTo>
                  <a:cubicBezTo>
                    <a:pt x="37779" y="7074"/>
                    <a:pt x="35395" y="5690"/>
                    <a:pt x="32268" y="5203"/>
                  </a:cubicBezTo>
                  <a:cubicBezTo>
                    <a:pt x="30423" y="4947"/>
                    <a:pt x="28552" y="4921"/>
                    <a:pt x="26707" y="5126"/>
                  </a:cubicBezTo>
                  <a:cubicBezTo>
                    <a:pt x="22554" y="5562"/>
                    <a:pt x="18505" y="6664"/>
                    <a:pt x="14660" y="8330"/>
                  </a:cubicBezTo>
                  <a:cubicBezTo>
                    <a:pt x="10944" y="9919"/>
                    <a:pt x="7356" y="11790"/>
                    <a:pt x="3896" y="13917"/>
                  </a:cubicBezTo>
                  <a:cubicBezTo>
                    <a:pt x="2896" y="14532"/>
                    <a:pt x="1922" y="15173"/>
                    <a:pt x="923" y="15788"/>
                  </a:cubicBezTo>
                  <a:cubicBezTo>
                    <a:pt x="666" y="16019"/>
                    <a:pt x="333" y="16121"/>
                    <a:pt x="0" y="16121"/>
                  </a:cubicBezTo>
                  <a:lnTo>
                    <a:pt x="0" y="13123"/>
                  </a:lnTo>
                  <a:cubicBezTo>
                    <a:pt x="513" y="13123"/>
                    <a:pt x="820" y="12815"/>
                    <a:pt x="1179" y="12584"/>
                  </a:cubicBezTo>
                  <a:cubicBezTo>
                    <a:pt x="4383" y="10508"/>
                    <a:pt x="7689" y="8586"/>
                    <a:pt x="11149" y="68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647875"/>
              <a:ext cx="2054900" cy="898975"/>
            </a:xfrm>
            <a:custGeom>
              <a:avLst/>
              <a:gdLst/>
              <a:ahLst/>
              <a:cxnLst/>
              <a:rect l="l" t="t" r="r" b="b"/>
              <a:pathLst>
                <a:path w="82196" h="35959" extrusionOk="0">
                  <a:moveTo>
                    <a:pt x="74737" y="6049"/>
                  </a:moveTo>
                  <a:cubicBezTo>
                    <a:pt x="72918" y="7766"/>
                    <a:pt x="71431" y="9791"/>
                    <a:pt x="70355" y="12046"/>
                  </a:cubicBezTo>
                  <a:cubicBezTo>
                    <a:pt x="69663" y="13558"/>
                    <a:pt x="69047" y="15096"/>
                    <a:pt x="68535" y="16685"/>
                  </a:cubicBezTo>
                  <a:cubicBezTo>
                    <a:pt x="67612" y="19402"/>
                    <a:pt x="66715" y="22144"/>
                    <a:pt x="65587" y="24784"/>
                  </a:cubicBezTo>
                  <a:cubicBezTo>
                    <a:pt x="64742" y="26809"/>
                    <a:pt x="63716" y="28782"/>
                    <a:pt x="62486" y="30628"/>
                  </a:cubicBezTo>
                  <a:cubicBezTo>
                    <a:pt x="61692" y="31832"/>
                    <a:pt x="60718" y="32935"/>
                    <a:pt x="59616" y="33857"/>
                  </a:cubicBezTo>
                  <a:cubicBezTo>
                    <a:pt x="57924" y="35216"/>
                    <a:pt x="55848" y="35959"/>
                    <a:pt x="53695" y="35933"/>
                  </a:cubicBezTo>
                  <a:cubicBezTo>
                    <a:pt x="51773" y="35933"/>
                    <a:pt x="49851" y="35626"/>
                    <a:pt x="48005" y="35087"/>
                  </a:cubicBezTo>
                  <a:cubicBezTo>
                    <a:pt x="45750" y="34395"/>
                    <a:pt x="43546" y="33575"/>
                    <a:pt x="41393" y="32576"/>
                  </a:cubicBezTo>
                  <a:cubicBezTo>
                    <a:pt x="37933" y="31012"/>
                    <a:pt x="34575" y="29295"/>
                    <a:pt x="31243" y="27552"/>
                  </a:cubicBezTo>
                  <a:cubicBezTo>
                    <a:pt x="24682" y="24169"/>
                    <a:pt x="18095" y="20786"/>
                    <a:pt x="11405" y="17582"/>
                  </a:cubicBezTo>
                  <a:cubicBezTo>
                    <a:pt x="8022" y="15993"/>
                    <a:pt x="4639" y="14378"/>
                    <a:pt x="1256" y="12789"/>
                  </a:cubicBezTo>
                  <a:cubicBezTo>
                    <a:pt x="871" y="12610"/>
                    <a:pt x="513" y="12354"/>
                    <a:pt x="0" y="12405"/>
                  </a:cubicBezTo>
                  <a:lnTo>
                    <a:pt x="0" y="11277"/>
                  </a:lnTo>
                  <a:cubicBezTo>
                    <a:pt x="179" y="11252"/>
                    <a:pt x="359" y="11252"/>
                    <a:pt x="538" y="11277"/>
                  </a:cubicBezTo>
                  <a:cubicBezTo>
                    <a:pt x="897" y="11405"/>
                    <a:pt x="1205" y="11559"/>
                    <a:pt x="1538" y="11713"/>
                  </a:cubicBezTo>
                  <a:cubicBezTo>
                    <a:pt x="11072" y="16044"/>
                    <a:pt x="20504" y="20504"/>
                    <a:pt x="29885" y="25092"/>
                  </a:cubicBezTo>
                  <a:cubicBezTo>
                    <a:pt x="33370" y="26809"/>
                    <a:pt x="36882" y="28475"/>
                    <a:pt x="40521" y="29961"/>
                  </a:cubicBezTo>
                  <a:cubicBezTo>
                    <a:pt x="42315" y="30705"/>
                    <a:pt x="44186" y="31345"/>
                    <a:pt x="46083" y="31884"/>
                  </a:cubicBezTo>
                  <a:cubicBezTo>
                    <a:pt x="47749" y="32345"/>
                    <a:pt x="49466" y="32576"/>
                    <a:pt x="51209" y="32550"/>
                  </a:cubicBezTo>
                  <a:cubicBezTo>
                    <a:pt x="53131" y="32550"/>
                    <a:pt x="55002" y="31909"/>
                    <a:pt x="56514" y="30730"/>
                  </a:cubicBezTo>
                  <a:cubicBezTo>
                    <a:pt x="57437" y="29987"/>
                    <a:pt x="58232" y="29167"/>
                    <a:pt x="58949" y="28244"/>
                  </a:cubicBezTo>
                  <a:cubicBezTo>
                    <a:pt x="59821" y="27117"/>
                    <a:pt x="60590" y="25938"/>
                    <a:pt x="61256" y="24682"/>
                  </a:cubicBezTo>
                  <a:cubicBezTo>
                    <a:pt x="62384" y="22580"/>
                    <a:pt x="63358" y="20401"/>
                    <a:pt x="64229" y="18197"/>
                  </a:cubicBezTo>
                  <a:cubicBezTo>
                    <a:pt x="65049" y="16147"/>
                    <a:pt x="65844" y="14096"/>
                    <a:pt x="66715" y="12046"/>
                  </a:cubicBezTo>
                  <a:cubicBezTo>
                    <a:pt x="67792" y="9560"/>
                    <a:pt x="69355" y="7279"/>
                    <a:pt x="71329" y="5408"/>
                  </a:cubicBezTo>
                  <a:cubicBezTo>
                    <a:pt x="72764" y="4075"/>
                    <a:pt x="74302" y="2871"/>
                    <a:pt x="75942" y="1794"/>
                  </a:cubicBezTo>
                  <a:cubicBezTo>
                    <a:pt x="76813" y="1205"/>
                    <a:pt x="77685" y="589"/>
                    <a:pt x="78556" y="0"/>
                  </a:cubicBezTo>
                  <a:lnTo>
                    <a:pt x="82196" y="0"/>
                  </a:lnTo>
                  <a:cubicBezTo>
                    <a:pt x="81273" y="692"/>
                    <a:pt x="80376" y="1410"/>
                    <a:pt x="79453" y="2102"/>
                  </a:cubicBezTo>
                  <a:cubicBezTo>
                    <a:pt x="77813" y="3332"/>
                    <a:pt x="76224" y="4639"/>
                    <a:pt x="74737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640075" y="647875"/>
              <a:ext cx="1137375" cy="555550"/>
            </a:xfrm>
            <a:custGeom>
              <a:avLst/>
              <a:gdLst/>
              <a:ahLst/>
              <a:cxnLst/>
              <a:rect l="l" t="t" r="r" b="b"/>
              <a:pathLst>
                <a:path w="45495" h="22222" extrusionOk="0">
                  <a:moveTo>
                    <a:pt x="39240" y="3024"/>
                  </a:moveTo>
                  <a:cubicBezTo>
                    <a:pt x="32192" y="6356"/>
                    <a:pt x="25528" y="10406"/>
                    <a:pt x="19377" y="15173"/>
                  </a:cubicBezTo>
                  <a:cubicBezTo>
                    <a:pt x="18173" y="16096"/>
                    <a:pt x="16968" y="17018"/>
                    <a:pt x="15738" y="17890"/>
                  </a:cubicBezTo>
                  <a:cubicBezTo>
                    <a:pt x="14482" y="18761"/>
                    <a:pt x="13277" y="19556"/>
                    <a:pt x="11996" y="20325"/>
                  </a:cubicBezTo>
                  <a:cubicBezTo>
                    <a:pt x="11150" y="20837"/>
                    <a:pt x="10253" y="21247"/>
                    <a:pt x="9305" y="21555"/>
                  </a:cubicBezTo>
                  <a:cubicBezTo>
                    <a:pt x="7228" y="22221"/>
                    <a:pt x="5357" y="21914"/>
                    <a:pt x="3743" y="20658"/>
                  </a:cubicBezTo>
                  <a:cubicBezTo>
                    <a:pt x="2923" y="19991"/>
                    <a:pt x="2231" y="19197"/>
                    <a:pt x="1744" y="18274"/>
                  </a:cubicBezTo>
                  <a:cubicBezTo>
                    <a:pt x="1077" y="16993"/>
                    <a:pt x="616" y="15634"/>
                    <a:pt x="411" y="14199"/>
                  </a:cubicBezTo>
                  <a:cubicBezTo>
                    <a:pt x="26" y="11508"/>
                    <a:pt x="1" y="8765"/>
                    <a:pt x="334" y="6049"/>
                  </a:cubicBezTo>
                  <a:cubicBezTo>
                    <a:pt x="539" y="4050"/>
                    <a:pt x="821" y="2025"/>
                    <a:pt x="1103" y="0"/>
                  </a:cubicBezTo>
                  <a:lnTo>
                    <a:pt x="3589" y="0"/>
                  </a:lnTo>
                  <a:cubicBezTo>
                    <a:pt x="3486" y="897"/>
                    <a:pt x="3384" y="1820"/>
                    <a:pt x="3307" y="2717"/>
                  </a:cubicBezTo>
                  <a:cubicBezTo>
                    <a:pt x="3025" y="5075"/>
                    <a:pt x="2846" y="7458"/>
                    <a:pt x="3128" y="9842"/>
                  </a:cubicBezTo>
                  <a:cubicBezTo>
                    <a:pt x="3256" y="11021"/>
                    <a:pt x="3563" y="12200"/>
                    <a:pt x="4025" y="13302"/>
                  </a:cubicBezTo>
                  <a:cubicBezTo>
                    <a:pt x="4332" y="14045"/>
                    <a:pt x="4742" y="14712"/>
                    <a:pt x="5281" y="15301"/>
                  </a:cubicBezTo>
                  <a:cubicBezTo>
                    <a:pt x="5768" y="15839"/>
                    <a:pt x="6383" y="16275"/>
                    <a:pt x="7075" y="16557"/>
                  </a:cubicBezTo>
                  <a:cubicBezTo>
                    <a:pt x="8074" y="16941"/>
                    <a:pt x="9176" y="16967"/>
                    <a:pt x="10176" y="16634"/>
                  </a:cubicBezTo>
                  <a:cubicBezTo>
                    <a:pt x="10996" y="16378"/>
                    <a:pt x="11765" y="16070"/>
                    <a:pt x="12508" y="15686"/>
                  </a:cubicBezTo>
                  <a:cubicBezTo>
                    <a:pt x="13636" y="15070"/>
                    <a:pt x="14764" y="14404"/>
                    <a:pt x="15815" y="13686"/>
                  </a:cubicBezTo>
                  <a:cubicBezTo>
                    <a:pt x="17737" y="12405"/>
                    <a:pt x="19582" y="11072"/>
                    <a:pt x="21453" y="9739"/>
                  </a:cubicBezTo>
                  <a:cubicBezTo>
                    <a:pt x="26630" y="6049"/>
                    <a:pt x="32167" y="2896"/>
                    <a:pt x="37985" y="359"/>
                  </a:cubicBezTo>
                  <a:cubicBezTo>
                    <a:pt x="38241" y="256"/>
                    <a:pt x="38446" y="128"/>
                    <a:pt x="38651" y="0"/>
                  </a:cubicBezTo>
                  <a:lnTo>
                    <a:pt x="45494" y="0"/>
                  </a:lnTo>
                  <a:cubicBezTo>
                    <a:pt x="45264" y="154"/>
                    <a:pt x="45007" y="308"/>
                    <a:pt x="44777" y="436"/>
                  </a:cubicBezTo>
                  <a:cubicBezTo>
                    <a:pt x="42931" y="1307"/>
                    <a:pt x="41060" y="2153"/>
                    <a:pt x="39240" y="30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8125" y="3923375"/>
              <a:ext cx="1342400" cy="1122625"/>
            </a:xfrm>
            <a:custGeom>
              <a:avLst/>
              <a:gdLst/>
              <a:ahLst/>
              <a:cxnLst/>
              <a:rect l="l" t="t" r="r" b="b"/>
              <a:pathLst>
                <a:path w="53696" h="44905" extrusionOk="0">
                  <a:moveTo>
                    <a:pt x="5024" y="14199"/>
                  </a:moveTo>
                  <a:cubicBezTo>
                    <a:pt x="12456" y="9766"/>
                    <a:pt x="20350" y="6100"/>
                    <a:pt x="28552" y="3281"/>
                  </a:cubicBezTo>
                  <a:cubicBezTo>
                    <a:pt x="31602" y="2179"/>
                    <a:pt x="34729" y="1308"/>
                    <a:pt x="37907" y="667"/>
                  </a:cubicBezTo>
                  <a:cubicBezTo>
                    <a:pt x="40085" y="180"/>
                    <a:pt x="42315" y="0"/>
                    <a:pt x="44545" y="129"/>
                  </a:cubicBezTo>
                  <a:cubicBezTo>
                    <a:pt x="47621" y="359"/>
                    <a:pt x="49902" y="1590"/>
                    <a:pt x="51363" y="3845"/>
                  </a:cubicBezTo>
                  <a:cubicBezTo>
                    <a:pt x="52003" y="4819"/>
                    <a:pt x="52516" y="5921"/>
                    <a:pt x="52824" y="7074"/>
                  </a:cubicBezTo>
                  <a:cubicBezTo>
                    <a:pt x="53413" y="9150"/>
                    <a:pt x="53695" y="11329"/>
                    <a:pt x="53669" y="13482"/>
                  </a:cubicBezTo>
                  <a:cubicBezTo>
                    <a:pt x="53695" y="16250"/>
                    <a:pt x="53464" y="18992"/>
                    <a:pt x="53003" y="21735"/>
                  </a:cubicBezTo>
                  <a:cubicBezTo>
                    <a:pt x="52414" y="25297"/>
                    <a:pt x="51619" y="28834"/>
                    <a:pt x="50645" y="32346"/>
                  </a:cubicBezTo>
                  <a:cubicBezTo>
                    <a:pt x="49620" y="36216"/>
                    <a:pt x="48390" y="40060"/>
                    <a:pt x="47134" y="43879"/>
                  </a:cubicBezTo>
                  <a:cubicBezTo>
                    <a:pt x="47031" y="44212"/>
                    <a:pt x="46980" y="44545"/>
                    <a:pt x="46929" y="44904"/>
                  </a:cubicBezTo>
                  <a:lnTo>
                    <a:pt x="45314" y="44904"/>
                  </a:lnTo>
                  <a:cubicBezTo>
                    <a:pt x="45314" y="44648"/>
                    <a:pt x="45340" y="44392"/>
                    <a:pt x="45391" y="44161"/>
                  </a:cubicBezTo>
                  <a:cubicBezTo>
                    <a:pt x="45545" y="43648"/>
                    <a:pt x="45724" y="43136"/>
                    <a:pt x="45904" y="42623"/>
                  </a:cubicBezTo>
                  <a:cubicBezTo>
                    <a:pt x="48082" y="35780"/>
                    <a:pt x="50004" y="28885"/>
                    <a:pt x="50901" y="21837"/>
                  </a:cubicBezTo>
                  <a:cubicBezTo>
                    <a:pt x="51260" y="19223"/>
                    <a:pt x="51337" y="16583"/>
                    <a:pt x="51183" y="13969"/>
                  </a:cubicBezTo>
                  <a:cubicBezTo>
                    <a:pt x="51106" y="12636"/>
                    <a:pt x="50876" y="11329"/>
                    <a:pt x="50543" y="10047"/>
                  </a:cubicBezTo>
                  <a:cubicBezTo>
                    <a:pt x="50184" y="8715"/>
                    <a:pt x="49594" y="7433"/>
                    <a:pt x="48774" y="6305"/>
                  </a:cubicBezTo>
                  <a:cubicBezTo>
                    <a:pt x="47493" y="4588"/>
                    <a:pt x="45673" y="3512"/>
                    <a:pt x="43264" y="3102"/>
                  </a:cubicBezTo>
                  <a:cubicBezTo>
                    <a:pt x="41470" y="2845"/>
                    <a:pt x="39624" y="2820"/>
                    <a:pt x="37830" y="3076"/>
                  </a:cubicBezTo>
                  <a:cubicBezTo>
                    <a:pt x="35805" y="3307"/>
                    <a:pt x="33806" y="3691"/>
                    <a:pt x="31858" y="4204"/>
                  </a:cubicBezTo>
                  <a:cubicBezTo>
                    <a:pt x="25989" y="5742"/>
                    <a:pt x="20299" y="7818"/>
                    <a:pt x="14814" y="10406"/>
                  </a:cubicBezTo>
                  <a:cubicBezTo>
                    <a:pt x="10175" y="12636"/>
                    <a:pt x="5664" y="15122"/>
                    <a:pt x="1333" y="17890"/>
                  </a:cubicBezTo>
                  <a:cubicBezTo>
                    <a:pt x="923" y="18147"/>
                    <a:pt x="436" y="18352"/>
                    <a:pt x="0" y="18608"/>
                  </a:cubicBezTo>
                  <a:lnTo>
                    <a:pt x="0" y="17096"/>
                  </a:lnTo>
                  <a:cubicBezTo>
                    <a:pt x="384" y="17019"/>
                    <a:pt x="769" y="16839"/>
                    <a:pt x="1076" y="16609"/>
                  </a:cubicBezTo>
                  <a:cubicBezTo>
                    <a:pt x="2384" y="15814"/>
                    <a:pt x="3691" y="14994"/>
                    <a:pt x="5024" y="141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119150" y="1489175"/>
              <a:ext cx="235175" cy="704850"/>
            </a:xfrm>
            <a:custGeom>
              <a:avLst/>
              <a:gdLst/>
              <a:ahLst/>
              <a:cxnLst/>
              <a:rect l="l" t="t" r="r" b="b"/>
              <a:pathLst>
                <a:path w="9407" h="28194" extrusionOk="0">
                  <a:moveTo>
                    <a:pt x="4050" y="24579"/>
                  </a:moveTo>
                  <a:cubicBezTo>
                    <a:pt x="1462" y="22273"/>
                    <a:pt x="129" y="19556"/>
                    <a:pt x="26" y="16429"/>
                  </a:cubicBezTo>
                  <a:cubicBezTo>
                    <a:pt x="1" y="14481"/>
                    <a:pt x="359" y="12533"/>
                    <a:pt x="1103" y="10714"/>
                  </a:cubicBezTo>
                  <a:cubicBezTo>
                    <a:pt x="2743" y="6536"/>
                    <a:pt x="5639" y="3025"/>
                    <a:pt x="9407" y="0"/>
                  </a:cubicBezTo>
                  <a:lnTo>
                    <a:pt x="9407" y="7125"/>
                  </a:lnTo>
                  <a:cubicBezTo>
                    <a:pt x="9356" y="7177"/>
                    <a:pt x="9279" y="7202"/>
                    <a:pt x="9228" y="7253"/>
                  </a:cubicBezTo>
                  <a:cubicBezTo>
                    <a:pt x="7741" y="9842"/>
                    <a:pt x="7126" y="12559"/>
                    <a:pt x="7792" y="15429"/>
                  </a:cubicBezTo>
                  <a:cubicBezTo>
                    <a:pt x="8074" y="16660"/>
                    <a:pt x="8612" y="17813"/>
                    <a:pt x="9407" y="18787"/>
                  </a:cubicBezTo>
                  <a:lnTo>
                    <a:pt x="9407" y="28193"/>
                  </a:lnTo>
                  <a:lnTo>
                    <a:pt x="8100" y="27424"/>
                  </a:lnTo>
                  <a:cubicBezTo>
                    <a:pt x="6639" y="26630"/>
                    <a:pt x="5280" y="25681"/>
                    <a:pt x="4050" y="245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8125" y="647875"/>
              <a:ext cx="1844750" cy="709975"/>
            </a:xfrm>
            <a:custGeom>
              <a:avLst/>
              <a:gdLst/>
              <a:ahLst/>
              <a:cxnLst/>
              <a:rect l="l" t="t" r="r" b="b"/>
              <a:pathLst>
                <a:path w="73790" h="28399" extrusionOk="0">
                  <a:moveTo>
                    <a:pt x="63076" y="10355"/>
                  </a:moveTo>
                  <a:cubicBezTo>
                    <a:pt x="62537" y="11405"/>
                    <a:pt x="61999" y="12482"/>
                    <a:pt x="61461" y="13558"/>
                  </a:cubicBezTo>
                  <a:cubicBezTo>
                    <a:pt x="60308" y="16044"/>
                    <a:pt x="59000" y="18479"/>
                    <a:pt x="57591" y="20863"/>
                  </a:cubicBezTo>
                  <a:cubicBezTo>
                    <a:pt x="56745" y="22247"/>
                    <a:pt x="55771" y="23554"/>
                    <a:pt x="54669" y="24784"/>
                  </a:cubicBezTo>
                  <a:cubicBezTo>
                    <a:pt x="53900" y="25630"/>
                    <a:pt x="53029" y="26373"/>
                    <a:pt x="52080" y="26988"/>
                  </a:cubicBezTo>
                  <a:cubicBezTo>
                    <a:pt x="51004" y="27680"/>
                    <a:pt x="49799" y="28090"/>
                    <a:pt x="48543" y="28244"/>
                  </a:cubicBezTo>
                  <a:cubicBezTo>
                    <a:pt x="47211" y="28398"/>
                    <a:pt x="45878" y="28347"/>
                    <a:pt x="44596" y="28090"/>
                  </a:cubicBezTo>
                  <a:cubicBezTo>
                    <a:pt x="42674" y="27757"/>
                    <a:pt x="40803" y="27245"/>
                    <a:pt x="38983" y="26604"/>
                  </a:cubicBezTo>
                  <a:cubicBezTo>
                    <a:pt x="35780" y="25502"/>
                    <a:pt x="32730" y="24195"/>
                    <a:pt x="29705" y="22836"/>
                  </a:cubicBezTo>
                  <a:cubicBezTo>
                    <a:pt x="24169" y="20401"/>
                    <a:pt x="18684" y="17941"/>
                    <a:pt x="13174" y="15481"/>
                  </a:cubicBezTo>
                  <a:cubicBezTo>
                    <a:pt x="9201" y="13686"/>
                    <a:pt x="5229" y="11944"/>
                    <a:pt x="1256" y="10175"/>
                  </a:cubicBezTo>
                  <a:cubicBezTo>
                    <a:pt x="871" y="9996"/>
                    <a:pt x="487" y="9739"/>
                    <a:pt x="0" y="9765"/>
                  </a:cubicBezTo>
                  <a:lnTo>
                    <a:pt x="0" y="9022"/>
                  </a:lnTo>
                  <a:cubicBezTo>
                    <a:pt x="461" y="9176"/>
                    <a:pt x="923" y="9329"/>
                    <a:pt x="1358" y="9509"/>
                  </a:cubicBezTo>
                  <a:cubicBezTo>
                    <a:pt x="9252" y="12943"/>
                    <a:pt x="17172" y="16378"/>
                    <a:pt x="25066" y="19838"/>
                  </a:cubicBezTo>
                  <a:cubicBezTo>
                    <a:pt x="28475" y="21299"/>
                    <a:pt x="31884" y="22708"/>
                    <a:pt x="35395" y="23990"/>
                  </a:cubicBezTo>
                  <a:cubicBezTo>
                    <a:pt x="37215" y="24656"/>
                    <a:pt x="39060" y="25194"/>
                    <a:pt x="40931" y="25656"/>
                  </a:cubicBezTo>
                  <a:cubicBezTo>
                    <a:pt x="42443" y="26014"/>
                    <a:pt x="43981" y="26194"/>
                    <a:pt x="45545" y="26168"/>
                  </a:cubicBezTo>
                  <a:cubicBezTo>
                    <a:pt x="47082" y="26168"/>
                    <a:pt x="48569" y="25758"/>
                    <a:pt x="49902" y="24989"/>
                  </a:cubicBezTo>
                  <a:cubicBezTo>
                    <a:pt x="50927" y="24374"/>
                    <a:pt x="51850" y="23656"/>
                    <a:pt x="52695" y="22811"/>
                  </a:cubicBezTo>
                  <a:cubicBezTo>
                    <a:pt x="53746" y="21734"/>
                    <a:pt x="54695" y="20555"/>
                    <a:pt x="55540" y="19299"/>
                  </a:cubicBezTo>
                  <a:cubicBezTo>
                    <a:pt x="56950" y="17198"/>
                    <a:pt x="58257" y="15045"/>
                    <a:pt x="59436" y="12815"/>
                  </a:cubicBezTo>
                  <a:cubicBezTo>
                    <a:pt x="60103" y="11585"/>
                    <a:pt x="60769" y="10355"/>
                    <a:pt x="61461" y="9150"/>
                  </a:cubicBezTo>
                  <a:cubicBezTo>
                    <a:pt x="62409" y="7510"/>
                    <a:pt x="63588" y="5997"/>
                    <a:pt x="64947" y="4665"/>
                  </a:cubicBezTo>
                  <a:cubicBezTo>
                    <a:pt x="66587" y="3076"/>
                    <a:pt x="68432" y="1717"/>
                    <a:pt x="70432" y="589"/>
                  </a:cubicBezTo>
                  <a:cubicBezTo>
                    <a:pt x="70739" y="410"/>
                    <a:pt x="70995" y="205"/>
                    <a:pt x="71277" y="0"/>
                  </a:cubicBezTo>
                  <a:lnTo>
                    <a:pt x="73789" y="0"/>
                  </a:lnTo>
                  <a:cubicBezTo>
                    <a:pt x="73123" y="410"/>
                    <a:pt x="72482" y="846"/>
                    <a:pt x="71790" y="1256"/>
                  </a:cubicBezTo>
                  <a:cubicBezTo>
                    <a:pt x="67869" y="3614"/>
                    <a:pt x="64947" y="6638"/>
                    <a:pt x="63076" y="10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07950" y="647875"/>
              <a:ext cx="594000" cy="263350"/>
            </a:xfrm>
            <a:custGeom>
              <a:avLst/>
              <a:gdLst/>
              <a:ahLst/>
              <a:cxnLst/>
              <a:rect l="l" t="t" r="r" b="b"/>
              <a:pathLst>
                <a:path w="23760" h="10534" extrusionOk="0">
                  <a:moveTo>
                    <a:pt x="13944" y="5895"/>
                  </a:moveTo>
                  <a:cubicBezTo>
                    <a:pt x="12534" y="6792"/>
                    <a:pt x="11099" y="7663"/>
                    <a:pt x="9663" y="8509"/>
                  </a:cubicBezTo>
                  <a:cubicBezTo>
                    <a:pt x="8895" y="8945"/>
                    <a:pt x="8126" y="9329"/>
                    <a:pt x="7331" y="9688"/>
                  </a:cubicBezTo>
                  <a:cubicBezTo>
                    <a:pt x="6742" y="9919"/>
                    <a:pt x="6152" y="10124"/>
                    <a:pt x="5537" y="10252"/>
                  </a:cubicBezTo>
                  <a:cubicBezTo>
                    <a:pt x="4153" y="10534"/>
                    <a:pt x="2974" y="10226"/>
                    <a:pt x="2077" y="9329"/>
                  </a:cubicBezTo>
                  <a:cubicBezTo>
                    <a:pt x="1692" y="8919"/>
                    <a:pt x="1359" y="8458"/>
                    <a:pt x="1077" y="7971"/>
                  </a:cubicBezTo>
                  <a:cubicBezTo>
                    <a:pt x="667" y="7176"/>
                    <a:pt x="411" y="6305"/>
                    <a:pt x="283" y="5434"/>
                  </a:cubicBezTo>
                  <a:cubicBezTo>
                    <a:pt x="78" y="3947"/>
                    <a:pt x="1" y="2435"/>
                    <a:pt x="129" y="948"/>
                  </a:cubicBezTo>
                  <a:cubicBezTo>
                    <a:pt x="129" y="615"/>
                    <a:pt x="78" y="333"/>
                    <a:pt x="78" y="26"/>
                  </a:cubicBezTo>
                  <a:lnTo>
                    <a:pt x="2128" y="26"/>
                  </a:lnTo>
                  <a:cubicBezTo>
                    <a:pt x="2077" y="1025"/>
                    <a:pt x="2179" y="1999"/>
                    <a:pt x="2384" y="2973"/>
                  </a:cubicBezTo>
                  <a:cubicBezTo>
                    <a:pt x="2538" y="3870"/>
                    <a:pt x="2871" y="4716"/>
                    <a:pt x="3384" y="5459"/>
                  </a:cubicBezTo>
                  <a:cubicBezTo>
                    <a:pt x="4358" y="6792"/>
                    <a:pt x="5742" y="7279"/>
                    <a:pt x="7536" y="6818"/>
                  </a:cubicBezTo>
                  <a:cubicBezTo>
                    <a:pt x="8356" y="6613"/>
                    <a:pt x="9151" y="6305"/>
                    <a:pt x="9894" y="5946"/>
                  </a:cubicBezTo>
                  <a:cubicBezTo>
                    <a:pt x="11047" y="5408"/>
                    <a:pt x="12150" y="4793"/>
                    <a:pt x="13252" y="4178"/>
                  </a:cubicBezTo>
                  <a:cubicBezTo>
                    <a:pt x="15533" y="2896"/>
                    <a:pt x="17763" y="1563"/>
                    <a:pt x="20018" y="256"/>
                  </a:cubicBezTo>
                  <a:cubicBezTo>
                    <a:pt x="20146" y="179"/>
                    <a:pt x="20249" y="103"/>
                    <a:pt x="20351" y="0"/>
                  </a:cubicBezTo>
                  <a:lnTo>
                    <a:pt x="23760" y="0"/>
                  </a:lnTo>
                  <a:cubicBezTo>
                    <a:pt x="23581" y="154"/>
                    <a:pt x="23376" y="308"/>
                    <a:pt x="23171" y="436"/>
                  </a:cubicBezTo>
                  <a:cubicBezTo>
                    <a:pt x="19967" y="2127"/>
                    <a:pt x="16968" y="3998"/>
                    <a:pt x="13944" y="58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222550" y="245850"/>
            <a:ext cx="8698800" cy="4651800"/>
          </a:xfrm>
          <a:prstGeom prst="roundRect">
            <a:avLst>
              <a:gd name="adj" fmla="val 10431"/>
            </a:avLst>
          </a:prstGeom>
          <a:solidFill>
            <a:schemeClr val="accent6"/>
          </a:solidFill>
          <a:ln>
            <a:noFill/>
          </a:ln>
          <a:effectLst>
            <a:outerShdw blurRad="585788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1001625" y="777475"/>
            <a:ext cx="70074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00" b="1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909775" y="3537250"/>
            <a:ext cx="7240500" cy="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8"/>
          <p:cNvGrpSpPr/>
          <p:nvPr/>
        </p:nvGrpSpPr>
        <p:grpSpPr>
          <a:xfrm rot="10800000">
            <a:off x="88" y="19"/>
            <a:ext cx="9143729" cy="5143458"/>
            <a:chOff x="237475" y="647875"/>
            <a:chExt cx="7116850" cy="4398750"/>
          </a:xfrm>
        </p:grpSpPr>
        <p:sp>
          <p:nvSpPr>
            <p:cNvPr id="463" name="Google Shape;463;p18"/>
            <p:cNvSpPr/>
            <p:nvPr/>
          </p:nvSpPr>
          <p:spPr>
            <a:xfrm>
              <a:off x="4381225" y="647875"/>
              <a:ext cx="2973100" cy="3786850"/>
            </a:xfrm>
            <a:custGeom>
              <a:avLst/>
              <a:gdLst/>
              <a:ahLst/>
              <a:cxnLst/>
              <a:rect l="l" t="t" r="r" b="b"/>
              <a:pathLst>
                <a:path w="118924" h="151474" extrusionOk="0">
                  <a:moveTo>
                    <a:pt x="103008" y="151473"/>
                  </a:moveTo>
                  <a:cubicBezTo>
                    <a:pt x="98522" y="151448"/>
                    <a:pt x="94063" y="150781"/>
                    <a:pt x="89731" y="149525"/>
                  </a:cubicBezTo>
                  <a:cubicBezTo>
                    <a:pt x="87425" y="148833"/>
                    <a:pt x="85118" y="148090"/>
                    <a:pt x="82862" y="147270"/>
                  </a:cubicBezTo>
                  <a:cubicBezTo>
                    <a:pt x="77531" y="145348"/>
                    <a:pt x="72200" y="143374"/>
                    <a:pt x="66869" y="141375"/>
                  </a:cubicBezTo>
                  <a:cubicBezTo>
                    <a:pt x="65024" y="140657"/>
                    <a:pt x="63178" y="139888"/>
                    <a:pt x="61384" y="139094"/>
                  </a:cubicBezTo>
                  <a:cubicBezTo>
                    <a:pt x="56130" y="136787"/>
                    <a:pt x="52414" y="133302"/>
                    <a:pt x="50158" y="128739"/>
                  </a:cubicBezTo>
                  <a:cubicBezTo>
                    <a:pt x="48979" y="126407"/>
                    <a:pt x="48031" y="123947"/>
                    <a:pt x="47288" y="121435"/>
                  </a:cubicBezTo>
                  <a:cubicBezTo>
                    <a:pt x="46493" y="118616"/>
                    <a:pt x="45724" y="115822"/>
                    <a:pt x="45084" y="112977"/>
                  </a:cubicBezTo>
                  <a:cubicBezTo>
                    <a:pt x="44545" y="110465"/>
                    <a:pt x="44161" y="107902"/>
                    <a:pt x="43776" y="105365"/>
                  </a:cubicBezTo>
                  <a:cubicBezTo>
                    <a:pt x="43469" y="103084"/>
                    <a:pt x="43187" y="100803"/>
                    <a:pt x="42982" y="98522"/>
                  </a:cubicBezTo>
                  <a:cubicBezTo>
                    <a:pt x="42444" y="93114"/>
                    <a:pt x="42187" y="87706"/>
                    <a:pt x="42674" y="82298"/>
                  </a:cubicBezTo>
                  <a:cubicBezTo>
                    <a:pt x="43161" y="77351"/>
                    <a:pt x="44340" y="72507"/>
                    <a:pt x="46160" y="67868"/>
                  </a:cubicBezTo>
                  <a:cubicBezTo>
                    <a:pt x="47518" y="64357"/>
                    <a:pt x="49236" y="60948"/>
                    <a:pt x="50902" y="57514"/>
                  </a:cubicBezTo>
                  <a:cubicBezTo>
                    <a:pt x="55028" y="49081"/>
                    <a:pt x="59975" y="40982"/>
                    <a:pt x="65460" y="33088"/>
                  </a:cubicBezTo>
                  <a:cubicBezTo>
                    <a:pt x="67664" y="29961"/>
                    <a:pt x="69765" y="26758"/>
                    <a:pt x="71867" y="23554"/>
                  </a:cubicBezTo>
                  <a:cubicBezTo>
                    <a:pt x="72585" y="22503"/>
                    <a:pt x="73200" y="21375"/>
                    <a:pt x="73789" y="20273"/>
                  </a:cubicBezTo>
                  <a:cubicBezTo>
                    <a:pt x="74456" y="19094"/>
                    <a:pt x="74917" y="17813"/>
                    <a:pt x="75148" y="16480"/>
                  </a:cubicBezTo>
                  <a:cubicBezTo>
                    <a:pt x="75225" y="15967"/>
                    <a:pt x="75225" y="15429"/>
                    <a:pt x="75148" y="14891"/>
                  </a:cubicBezTo>
                  <a:cubicBezTo>
                    <a:pt x="75020" y="13866"/>
                    <a:pt x="74251" y="13276"/>
                    <a:pt x="73097" y="12994"/>
                  </a:cubicBezTo>
                  <a:cubicBezTo>
                    <a:pt x="72303" y="12815"/>
                    <a:pt x="71508" y="12764"/>
                    <a:pt x="70714" y="12841"/>
                  </a:cubicBezTo>
                  <a:cubicBezTo>
                    <a:pt x="69560" y="12943"/>
                    <a:pt x="68407" y="13123"/>
                    <a:pt x="67254" y="13404"/>
                  </a:cubicBezTo>
                  <a:cubicBezTo>
                    <a:pt x="65460" y="13866"/>
                    <a:pt x="63691" y="14430"/>
                    <a:pt x="61974" y="15122"/>
                  </a:cubicBezTo>
                  <a:cubicBezTo>
                    <a:pt x="58693" y="16378"/>
                    <a:pt x="55489" y="17838"/>
                    <a:pt x="52414" y="19479"/>
                  </a:cubicBezTo>
                  <a:cubicBezTo>
                    <a:pt x="48339" y="21606"/>
                    <a:pt x="44468" y="23964"/>
                    <a:pt x="40624" y="26373"/>
                  </a:cubicBezTo>
                  <a:cubicBezTo>
                    <a:pt x="37830" y="28142"/>
                    <a:pt x="35011" y="29910"/>
                    <a:pt x="32192" y="31653"/>
                  </a:cubicBezTo>
                  <a:cubicBezTo>
                    <a:pt x="30193" y="32883"/>
                    <a:pt x="28142" y="34037"/>
                    <a:pt x="26040" y="35062"/>
                  </a:cubicBezTo>
                  <a:cubicBezTo>
                    <a:pt x="24169" y="36010"/>
                    <a:pt x="22196" y="36753"/>
                    <a:pt x="20171" y="37292"/>
                  </a:cubicBezTo>
                  <a:cubicBezTo>
                    <a:pt x="14686" y="38650"/>
                    <a:pt x="10073" y="37445"/>
                    <a:pt x="6228" y="34037"/>
                  </a:cubicBezTo>
                  <a:cubicBezTo>
                    <a:pt x="5229" y="33114"/>
                    <a:pt x="4383" y="32089"/>
                    <a:pt x="3717" y="30935"/>
                  </a:cubicBezTo>
                  <a:cubicBezTo>
                    <a:pt x="2563" y="29039"/>
                    <a:pt x="1717" y="27014"/>
                    <a:pt x="1205" y="24912"/>
                  </a:cubicBezTo>
                  <a:cubicBezTo>
                    <a:pt x="564" y="22452"/>
                    <a:pt x="205" y="19966"/>
                    <a:pt x="103" y="17454"/>
                  </a:cubicBezTo>
                  <a:cubicBezTo>
                    <a:pt x="0" y="15173"/>
                    <a:pt x="26" y="12866"/>
                    <a:pt x="205" y="10585"/>
                  </a:cubicBezTo>
                  <a:cubicBezTo>
                    <a:pt x="436" y="7612"/>
                    <a:pt x="667" y="4665"/>
                    <a:pt x="897" y="1692"/>
                  </a:cubicBezTo>
                  <a:cubicBezTo>
                    <a:pt x="949" y="1128"/>
                    <a:pt x="949" y="564"/>
                    <a:pt x="949" y="0"/>
                  </a:cubicBezTo>
                  <a:lnTo>
                    <a:pt x="8689" y="0"/>
                  </a:lnTo>
                  <a:cubicBezTo>
                    <a:pt x="8766" y="179"/>
                    <a:pt x="8791" y="359"/>
                    <a:pt x="8791" y="538"/>
                  </a:cubicBezTo>
                  <a:cubicBezTo>
                    <a:pt x="8586" y="2153"/>
                    <a:pt x="8356" y="3768"/>
                    <a:pt x="8151" y="5382"/>
                  </a:cubicBezTo>
                  <a:cubicBezTo>
                    <a:pt x="7715" y="8637"/>
                    <a:pt x="7587" y="11944"/>
                    <a:pt x="7817" y="15224"/>
                  </a:cubicBezTo>
                  <a:cubicBezTo>
                    <a:pt x="7946" y="16993"/>
                    <a:pt x="8330" y="18736"/>
                    <a:pt x="8945" y="20401"/>
                  </a:cubicBezTo>
                  <a:cubicBezTo>
                    <a:pt x="9355" y="21606"/>
                    <a:pt x="9996" y="22708"/>
                    <a:pt x="10816" y="23682"/>
                  </a:cubicBezTo>
                  <a:cubicBezTo>
                    <a:pt x="11559" y="24579"/>
                    <a:pt x="12482" y="25297"/>
                    <a:pt x="13507" y="25809"/>
                  </a:cubicBezTo>
                  <a:cubicBezTo>
                    <a:pt x="15071" y="26604"/>
                    <a:pt x="16865" y="26809"/>
                    <a:pt x="18531" y="26348"/>
                  </a:cubicBezTo>
                  <a:cubicBezTo>
                    <a:pt x="19530" y="26091"/>
                    <a:pt x="20504" y="25707"/>
                    <a:pt x="21427" y="25220"/>
                  </a:cubicBezTo>
                  <a:cubicBezTo>
                    <a:pt x="22785" y="24528"/>
                    <a:pt x="24093" y="23733"/>
                    <a:pt x="25323" y="22811"/>
                  </a:cubicBezTo>
                  <a:cubicBezTo>
                    <a:pt x="26630" y="21862"/>
                    <a:pt x="27963" y="20914"/>
                    <a:pt x="29193" y="19914"/>
                  </a:cubicBezTo>
                  <a:cubicBezTo>
                    <a:pt x="36190" y="14302"/>
                    <a:pt x="43930" y="9483"/>
                    <a:pt x="52183" y="5229"/>
                  </a:cubicBezTo>
                  <a:cubicBezTo>
                    <a:pt x="55464" y="3537"/>
                    <a:pt x="58796" y="1820"/>
                    <a:pt x="62204" y="256"/>
                  </a:cubicBezTo>
                  <a:cubicBezTo>
                    <a:pt x="62384" y="179"/>
                    <a:pt x="62538" y="77"/>
                    <a:pt x="62691" y="0"/>
                  </a:cubicBezTo>
                  <a:lnTo>
                    <a:pt x="118924" y="0"/>
                  </a:lnTo>
                  <a:lnTo>
                    <a:pt x="118924" y="8278"/>
                  </a:lnTo>
                  <a:cubicBezTo>
                    <a:pt x="118616" y="8407"/>
                    <a:pt x="118334" y="8535"/>
                    <a:pt x="118027" y="8663"/>
                  </a:cubicBezTo>
                  <a:cubicBezTo>
                    <a:pt x="112029" y="10995"/>
                    <a:pt x="106416" y="14225"/>
                    <a:pt x="101393" y="18274"/>
                  </a:cubicBezTo>
                  <a:cubicBezTo>
                    <a:pt x="94729" y="23554"/>
                    <a:pt x="88527" y="29372"/>
                    <a:pt x="82811" y="35651"/>
                  </a:cubicBezTo>
                  <a:cubicBezTo>
                    <a:pt x="76532" y="42571"/>
                    <a:pt x="71893" y="50158"/>
                    <a:pt x="68843" y="58411"/>
                  </a:cubicBezTo>
                  <a:cubicBezTo>
                    <a:pt x="67510" y="62025"/>
                    <a:pt x="66126" y="65587"/>
                    <a:pt x="65101" y="69252"/>
                  </a:cubicBezTo>
                  <a:cubicBezTo>
                    <a:pt x="63691" y="74096"/>
                    <a:pt x="62897" y="78992"/>
                    <a:pt x="63102" y="83964"/>
                  </a:cubicBezTo>
                  <a:cubicBezTo>
                    <a:pt x="63281" y="88654"/>
                    <a:pt x="64383" y="93216"/>
                    <a:pt x="66075" y="97702"/>
                  </a:cubicBezTo>
                  <a:cubicBezTo>
                    <a:pt x="68202" y="103238"/>
                    <a:pt x="71278" y="108389"/>
                    <a:pt x="75199" y="112849"/>
                  </a:cubicBezTo>
                  <a:cubicBezTo>
                    <a:pt x="78505" y="116668"/>
                    <a:pt x="82427" y="119923"/>
                    <a:pt x="86758" y="122486"/>
                  </a:cubicBezTo>
                  <a:cubicBezTo>
                    <a:pt x="94447" y="127073"/>
                    <a:pt x="103059" y="129201"/>
                    <a:pt x="112568" y="128739"/>
                  </a:cubicBezTo>
                  <a:cubicBezTo>
                    <a:pt x="114362" y="128663"/>
                    <a:pt x="116182" y="128432"/>
                    <a:pt x="117950" y="128073"/>
                  </a:cubicBezTo>
                  <a:cubicBezTo>
                    <a:pt x="118283" y="128022"/>
                    <a:pt x="118591" y="127894"/>
                    <a:pt x="118924" y="127817"/>
                  </a:cubicBezTo>
                  <a:lnTo>
                    <a:pt x="118924" y="149064"/>
                  </a:lnTo>
                  <a:cubicBezTo>
                    <a:pt x="118514" y="149141"/>
                    <a:pt x="118129" y="149218"/>
                    <a:pt x="117719" y="149346"/>
                  </a:cubicBezTo>
                  <a:cubicBezTo>
                    <a:pt x="112952" y="150730"/>
                    <a:pt x="108005" y="151448"/>
                    <a:pt x="103008" y="1514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238125" y="647875"/>
              <a:ext cx="5158075" cy="4398125"/>
            </a:xfrm>
            <a:custGeom>
              <a:avLst/>
              <a:gdLst/>
              <a:ahLst/>
              <a:cxnLst/>
              <a:rect l="l" t="t" r="r" b="b"/>
              <a:pathLst>
                <a:path w="206323" h="175925" extrusionOk="0">
                  <a:moveTo>
                    <a:pt x="141196" y="19504"/>
                  </a:moveTo>
                  <a:cubicBezTo>
                    <a:pt x="142093" y="23041"/>
                    <a:pt x="142965" y="26604"/>
                    <a:pt x="143836" y="30166"/>
                  </a:cubicBezTo>
                  <a:cubicBezTo>
                    <a:pt x="145400" y="36318"/>
                    <a:pt x="147424" y="42315"/>
                    <a:pt x="149936" y="48133"/>
                  </a:cubicBezTo>
                  <a:cubicBezTo>
                    <a:pt x="151089" y="50824"/>
                    <a:pt x="152217" y="53515"/>
                    <a:pt x="153089" y="56283"/>
                  </a:cubicBezTo>
                  <a:cubicBezTo>
                    <a:pt x="153858" y="58770"/>
                    <a:pt x="154447" y="61333"/>
                    <a:pt x="154831" y="63921"/>
                  </a:cubicBezTo>
                  <a:cubicBezTo>
                    <a:pt x="155421" y="67612"/>
                    <a:pt x="155703" y="71277"/>
                    <a:pt x="156036" y="74968"/>
                  </a:cubicBezTo>
                  <a:cubicBezTo>
                    <a:pt x="156241" y="77813"/>
                    <a:pt x="156600" y="80658"/>
                    <a:pt x="157138" y="83477"/>
                  </a:cubicBezTo>
                  <a:cubicBezTo>
                    <a:pt x="157574" y="85912"/>
                    <a:pt x="158343" y="88270"/>
                    <a:pt x="159394" y="90525"/>
                  </a:cubicBezTo>
                  <a:cubicBezTo>
                    <a:pt x="160675" y="93191"/>
                    <a:pt x="162520" y="95549"/>
                    <a:pt x="164802" y="97420"/>
                  </a:cubicBezTo>
                  <a:cubicBezTo>
                    <a:pt x="165776" y="98214"/>
                    <a:pt x="166724" y="99034"/>
                    <a:pt x="167723" y="99803"/>
                  </a:cubicBezTo>
                  <a:cubicBezTo>
                    <a:pt x="171645" y="102751"/>
                    <a:pt x="174618" y="106826"/>
                    <a:pt x="176207" y="111490"/>
                  </a:cubicBezTo>
                  <a:cubicBezTo>
                    <a:pt x="177027" y="113797"/>
                    <a:pt x="177565" y="116155"/>
                    <a:pt x="177873" y="118590"/>
                  </a:cubicBezTo>
                  <a:cubicBezTo>
                    <a:pt x="178155" y="120820"/>
                    <a:pt x="178257" y="123075"/>
                    <a:pt x="178129" y="125331"/>
                  </a:cubicBezTo>
                  <a:cubicBezTo>
                    <a:pt x="178027" y="127330"/>
                    <a:pt x="177565" y="129278"/>
                    <a:pt x="176796" y="131123"/>
                  </a:cubicBezTo>
                  <a:cubicBezTo>
                    <a:pt x="175694" y="133686"/>
                    <a:pt x="174567" y="136249"/>
                    <a:pt x="173439" y="138812"/>
                  </a:cubicBezTo>
                  <a:cubicBezTo>
                    <a:pt x="172824" y="140222"/>
                    <a:pt x="172209" y="141631"/>
                    <a:pt x="171645" y="143067"/>
                  </a:cubicBezTo>
                  <a:cubicBezTo>
                    <a:pt x="170491" y="146040"/>
                    <a:pt x="170696" y="148987"/>
                    <a:pt x="172055" y="151909"/>
                  </a:cubicBezTo>
                  <a:cubicBezTo>
                    <a:pt x="172798" y="153447"/>
                    <a:pt x="173721" y="154882"/>
                    <a:pt x="174797" y="156215"/>
                  </a:cubicBezTo>
                  <a:cubicBezTo>
                    <a:pt x="176925" y="158829"/>
                    <a:pt x="179488" y="161136"/>
                    <a:pt x="182281" y="163263"/>
                  </a:cubicBezTo>
                  <a:cubicBezTo>
                    <a:pt x="188971" y="168415"/>
                    <a:pt x="196609" y="172387"/>
                    <a:pt x="205015" y="175386"/>
                  </a:cubicBezTo>
                  <a:cubicBezTo>
                    <a:pt x="205451" y="175540"/>
                    <a:pt x="205887" y="175745"/>
                    <a:pt x="206322" y="175924"/>
                  </a:cubicBezTo>
                  <a:lnTo>
                    <a:pt x="178539" y="175924"/>
                  </a:lnTo>
                  <a:cubicBezTo>
                    <a:pt x="178257" y="175668"/>
                    <a:pt x="178001" y="175412"/>
                    <a:pt x="177694" y="175181"/>
                  </a:cubicBezTo>
                  <a:cubicBezTo>
                    <a:pt x="174054" y="172439"/>
                    <a:pt x="170594" y="169491"/>
                    <a:pt x="167313" y="166364"/>
                  </a:cubicBezTo>
                  <a:cubicBezTo>
                    <a:pt x="164597" y="163801"/>
                    <a:pt x="162136" y="161008"/>
                    <a:pt x="159932" y="158009"/>
                  </a:cubicBezTo>
                  <a:cubicBezTo>
                    <a:pt x="157753" y="154985"/>
                    <a:pt x="156010" y="151806"/>
                    <a:pt x="154960" y="148372"/>
                  </a:cubicBezTo>
                  <a:cubicBezTo>
                    <a:pt x="154550" y="146988"/>
                    <a:pt x="154268" y="145553"/>
                    <a:pt x="154139" y="144117"/>
                  </a:cubicBezTo>
                  <a:cubicBezTo>
                    <a:pt x="153909" y="141401"/>
                    <a:pt x="154344" y="138658"/>
                    <a:pt x="155421" y="136146"/>
                  </a:cubicBezTo>
                  <a:cubicBezTo>
                    <a:pt x="156036" y="134686"/>
                    <a:pt x="156754" y="133225"/>
                    <a:pt x="157394" y="131764"/>
                  </a:cubicBezTo>
                  <a:cubicBezTo>
                    <a:pt x="157856" y="130739"/>
                    <a:pt x="158266" y="129688"/>
                    <a:pt x="158625" y="128637"/>
                  </a:cubicBezTo>
                  <a:cubicBezTo>
                    <a:pt x="159650" y="125356"/>
                    <a:pt x="159163" y="122178"/>
                    <a:pt x="157471" y="119103"/>
                  </a:cubicBezTo>
                  <a:cubicBezTo>
                    <a:pt x="156779" y="117898"/>
                    <a:pt x="155959" y="116745"/>
                    <a:pt x="154985" y="115745"/>
                  </a:cubicBezTo>
                  <a:cubicBezTo>
                    <a:pt x="154344" y="115079"/>
                    <a:pt x="153678" y="114438"/>
                    <a:pt x="152986" y="113823"/>
                  </a:cubicBezTo>
                  <a:cubicBezTo>
                    <a:pt x="152422" y="113285"/>
                    <a:pt x="151833" y="112746"/>
                    <a:pt x="151218" y="112234"/>
                  </a:cubicBezTo>
                  <a:cubicBezTo>
                    <a:pt x="147040" y="108748"/>
                    <a:pt x="144016" y="104083"/>
                    <a:pt x="142580" y="98829"/>
                  </a:cubicBezTo>
                  <a:cubicBezTo>
                    <a:pt x="141837" y="96164"/>
                    <a:pt x="141299" y="93473"/>
                    <a:pt x="140966" y="90756"/>
                  </a:cubicBezTo>
                  <a:cubicBezTo>
                    <a:pt x="140402" y="86476"/>
                    <a:pt x="139915" y="82170"/>
                    <a:pt x="139325" y="77864"/>
                  </a:cubicBezTo>
                  <a:cubicBezTo>
                    <a:pt x="138813" y="74173"/>
                    <a:pt x="138172" y="70482"/>
                    <a:pt x="137403" y="66817"/>
                  </a:cubicBezTo>
                  <a:cubicBezTo>
                    <a:pt x="136685" y="63409"/>
                    <a:pt x="136045" y="60025"/>
                    <a:pt x="135250" y="56642"/>
                  </a:cubicBezTo>
                  <a:cubicBezTo>
                    <a:pt x="133533" y="49107"/>
                    <a:pt x="131636" y="41572"/>
                    <a:pt x="129124" y="34216"/>
                  </a:cubicBezTo>
                  <a:cubicBezTo>
                    <a:pt x="128279" y="31576"/>
                    <a:pt x="127202" y="29039"/>
                    <a:pt x="125946" y="26578"/>
                  </a:cubicBezTo>
                  <a:cubicBezTo>
                    <a:pt x="125152" y="25015"/>
                    <a:pt x="124203" y="23554"/>
                    <a:pt x="123127" y="22170"/>
                  </a:cubicBezTo>
                  <a:cubicBezTo>
                    <a:pt x="122025" y="20786"/>
                    <a:pt x="120718" y="19530"/>
                    <a:pt x="119231" y="18530"/>
                  </a:cubicBezTo>
                  <a:cubicBezTo>
                    <a:pt x="118360" y="17941"/>
                    <a:pt x="117437" y="17454"/>
                    <a:pt x="116463" y="17070"/>
                  </a:cubicBezTo>
                  <a:cubicBezTo>
                    <a:pt x="113951" y="16096"/>
                    <a:pt x="111183" y="15942"/>
                    <a:pt x="108595" y="16659"/>
                  </a:cubicBezTo>
                  <a:cubicBezTo>
                    <a:pt x="107031" y="17095"/>
                    <a:pt x="105519" y="17710"/>
                    <a:pt x="104135" y="18530"/>
                  </a:cubicBezTo>
                  <a:cubicBezTo>
                    <a:pt x="101880" y="19838"/>
                    <a:pt x="99829" y="21478"/>
                    <a:pt x="98035" y="23400"/>
                  </a:cubicBezTo>
                  <a:cubicBezTo>
                    <a:pt x="95370" y="26194"/>
                    <a:pt x="93114" y="29321"/>
                    <a:pt x="91320" y="32729"/>
                  </a:cubicBezTo>
                  <a:cubicBezTo>
                    <a:pt x="90218" y="34806"/>
                    <a:pt x="89167" y="36907"/>
                    <a:pt x="88116" y="38958"/>
                  </a:cubicBezTo>
                  <a:cubicBezTo>
                    <a:pt x="86758" y="41674"/>
                    <a:pt x="85246" y="44314"/>
                    <a:pt x="83580" y="46852"/>
                  </a:cubicBezTo>
                  <a:cubicBezTo>
                    <a:pt x="82298" y="48748"/>
                    <a:pt x="80837" y="50491"/>
                    <a:pt x="79197" y="52080"/>
                  </a:cubicBezTo>
                  <a:cubicBezTo>
                    <a:pt x="78300" y="52926"/>
                    <a:pt x="77352" y="53695"/>
                    <a:pt x="76326" y="54387"/>
                  </a:cubicBezTo>
                  <a:cubicBezTo>
                    <a:pt x="73302" y="56335"/>
                    <a:pt x="69791" y="57437"/>
                    <a:pt x="66177" y="57539"/>
                  </a:cubicBezTo>
                  <a:cubicBezTo>
                    <a:pt x="62332" y="57693"/>
                    <a:pt x="58616" y="57104"/>
                    <a:pt x="55002" y="56104"/>
                  </a:cubicBezTo>
                  <a:cubicBezTo>
                    <a:pt x="50414" y="54797"/>
                    <a:pt x="45980" y="52952"/>
                    <a:pt x="41828" y="50619"/>
                  </a:cubicBezTo>
                  <a:cubicBezTo>
                    <a:pt x="37830" y="48441"/>
                    <a:pt x="34139" y="45955"/>
                    <a:pt x="30423" y="43443"/>
                  </a:cubicBezTo>
                  <a:cubicBezTo>
                    <a:pt x="26194" y="40572"/>
                    <a:pt x="21991" y="37625"/>
                    <a:pt x="17710" y="34806"/>
                  </a:cubicBezTo>
                  <a:cubicBezTo>
                    <a:pt x="12405" y="31269"/>
                    <a:pt x="6843" y="28065"/>
                    <a:pt x="1128" y="25040"/>
                  </a:cubicBezTo>
                  <a:cubicBezTo>
                    <a:pt x="769" y="24861"/>
                    <a:pt x="461" y="24605"/>
                    <a:pt x="0" y="24630"/>
                  </a:cubicBezTo>
                  <a:lnTo>
                    <a:pt x="0" y="19351"/>
                  </a:lnTo>
                  <a:cubicBezTo>
                    <a:pt x="179" y="19351"/>
                    <a:pt x="359" y="19376"/>
                    <a:pt x="538" y="19428"/>
                  </a:cubicBezTo>
                  <a:cubicBezTo>
                    <a:pt x="846" y="19556"/>
                    <a:pt x="1128" y="19709"/>
                    <a:pt x="1435" y="19863"/>
                  </a:cubicBezTo>
                  <a:cubicBezTo>
                    <a:pt x="11354" y="24964"/>
                    <a:pt x="20991" y="30653"/>
                    <a:pt x="30269" y="36907"/>
                  </a:cubicBezTo>
                  <a:cubicBezTo>
                    <a:pt x="33447" y="39060"/>
                    <a:pt x="36677" y="41136"/>
                    <a:pt x="39906" y="43187"/>
                  </a:cubicBezTo>
                  <a:cubicBezTo>
                    <a:pt x="42315" y="44724"/>
                    <a:pt x="44827" y="46083"/>
                    <a:pt x="47416" y="47287"/>
                  </a:cubicBezTo>
                  <a:cubicBezTo>
                    <a:pt x="50389" y="48723"/>
                    <a:pt x="53516" y="49773"/>
                    <a:pt x="56745" y="50440"/>
                  </a:cubicBezTo>
                  <a:cubicBezTo>
                    <a:pt x="58795" y="50876"/>
                    <a:pt x="60871" y="51029"/>
                    <a:pt x="62948" y="50952"/>
                  </a:cubicBezTo>
                  <a:cubicBezTo>
                    <a:pt x="66510" y="50799"/>
                    <a:pt x="69586" y="49748"/>
                    <a:pt x="72149" y="47697"/>
                  </a:cubicBezTo>
                  <a:cubicBezTo>
                    <a:pt x="73353" y="46723"/>
                    <a:pt x="74455" y="45570"/>
                    <a:pt x="75404" y="44314"/>
                  </a:cubicBezTo>
                  <a:cubicBezTo>
                    <a:pt x="76813" y="42443"/>
                    <a:pt x="78018" y="40418"/>
                    <a:pt x="79018" y="38266"/>
                  </a:cubicBezTo>
                  <a:cubicBezTo>
                    <a:pt x="80427" y="35190"/>
                    <a:pt x="81658" y="32037"/>
                    <a:pt x="82657" y="28808"/>
                  </a:cubicBezTo>
                  <a:cubicBezTo>
                    <a:pt x="83477" y="26091"/>
                    <a:pt x="84502" y="23477"/>
                    <a:pt x="85733" y="20940"/>
                  </a:cubicBezTo>
                  <a:cubicBezTo>
                    <a:pt x="87527" y="17454"/>
                    <a:pt x="89680" y="14148"/>
                    <a:pt x="92166" y="11123"/>
                  </a:cubicBezTo>
                  <a:cubicBezTo>
                    <a:pt x="94883" y="7817"/>
                    <a:pt x="97753" y="4562"/>
                    <a:pt x="100778" y="1435"/>
                  </a:cubicBezTo>
                  <a:cubicBezTo>
                    <a:pt x="101239" y="948"/>
                    <a:pt x="101752" y="461"/>
                    <a:pt x="102238" y="0"/>
                  </a:cubicBezTo>
                  <a:lnTo>
                    <a:pt x="125921" y="0"/>
                  </a:lnTo>
                  <a:cubicBezTo>
                    <a:pt x="126100" y="308"/>
                    <a:pt x="126485" y="384"/>
                    <a:pt x="126792" y="564"/>
                  </a:cubicBezTo>
                  <a:cubicBezTo>
                    <a:pt x="128663" y="1512"/>
                    <a:pt x="130457" y="2640"/>
                    <a:pt x="132123" y="3921"/>
                  </a:cubicBezTo>
                  <a:cubicBezTo>
                    <a:pt x="134968" y="6126"/>
                    <a:pt x="137224" y="8996"/>
                    <a:pt x="138684" y="12277"/>
                  </a:cubicBezTo>
                  <a:cubicBezTo>
                    <a:pt x="139735" y="14609"/>
                    <a:pt x="140555" y="17018"/>
                    <a:pt x="141196" y="195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238125" y="1646800"/>
              <a:ext cx="3723425" cy="3399200"/>
            </a:xfrm>
            <a:custGeom>
              <a:avLst/>
              <a:gdLst/>
              <a:ahLst/>
              <a:cxnLst/>
              <a:rect l="l" t="t" r="r" b="b"/>
              <a:pathLst>
                <a:path w="148937" h="135968" extrusionOk="0">
                  <a:moveTo>
                    <a:pt x="1307" y="308"/>
                  </a:moveTo>
                  <a:cubicBezTo>
                    <a:pt x="3306" y="897"/>
                    <a:pt x="5229" y="1615"/>
                    <a:pt x="7125" y="2435"/>
                  </a:cubicBezTo>
                  <a:cubicBezTo>
                    <a:pt x="10329" y="3819"/>
                    <a:pt x="13430" y="5331"/>
                    <a:pt x="16429" y="6972"/>
                  </a:cubicBezTo>
                  <a:cubicBezTo>
                    <a:pt x="21068" y="9483"/>
                    <a:pt x="25656" y="12021"/>
                    <a:pt x="30295" y="14507"/>
                  </a:cubicBezTo>
                  <a:cubicBezTo>
                    <a:pt x="35805" y="17505"/>
                    <a:pt x="41546" y="19992"/>
                    <a:pt x="47493" y="21991"/>
                  </a:cubicBezTo>
                  <a:cubicBezTo>
                    <a:pt x="51414" y="23323"/>
                    <a:pt x="55412" y="24374"/>
                    <a:pt x="59487" y="25169"/>
                  </a:cubicBezTo>
                  <a:cubicBezTo>
                    <a:pt x="62512" y="25758"/>
                    <a:pt x="65562" y="26040"/>
                    <a:pt x="68637" y="26040"/>
                  </a:cubicBezTo>
                  <a:cubicBezTo>
                    <a:pt x="74174" y="25989"/>
                    <a:pt x="79146" y="24631"/>
                    <a:pt x="83554" y="21863"/>
                  </a:cubicBezTo>
                  <a:cubicBezTo>
                    <a:pt x="85476" y="20632"/>
                    <a:pt x="87296" y="19248"/>
                    <a:pt x="88988" y="17736"/>
                  </a:cubicBezTo>
                  <a:cubicBezTo>
                    <a:pt x="90269" y="16608"/>
                    <a:pt x="91499" y="15455"/>
                    <a:pt x="92781" y="14353"/>
                  </a:cubicBezTo>
                  <a:cubicBezTo>
                    <a:pt x="94062" y="13225"/>
                    <a:pt x="95395" y="12149"/>
                    <a:pt x="96754" y="11124"/>
                  </a:cubicBezTo>
                  <a:cubicBezTo>
                    <a:pt x="97574" y="10534"/>
                    <a:pt x="98420" y="10021"/>
                    <a:pt x="99317" y="9535"/>
                  </a:cubicBezTo>
                  <a:cubicBezTo>
                    <a:pt x="100086" y="9124"/>
                    <a:pt x="100931" y="8817"/>
                    <a:pt x="101803" y="8637"/>
                  </a:cubicBezTo>
                  <a:cubicBezTo>
                    <a:pt x="103571" y="8202"/>
                    <a:pt x="105417" y="8432"/>
                    <a:pt x="107031" y="9278"/>
                  </a:cubicBezTo>
                  <a:cubicBezTo>
                    <a:pt x="107928" y="9765"/>
                    <a:pt x="108749" y="10380"/>
                    <a:pt x="109492" y="11098"/>
                  </a:cubicBezTo>
                  <a:cubicBezTo>
                    <a:pt x="110466" y="12072"/>
                    <a:pt x="111337" y="13123"/>
                    <a:pt x="112080" y="14302"/>
                  </a:cubicBezTo>
                  <a:cubicBezTo>
                    <a:pt x="113413" y="16326"/>
                    <a:pt x="114515" y="18505"/>
                    <a:pt x="115387" y="20786"/>
                  </a:cubicBezTo>
                  <a:cubicBezTo>
                    <a:pt x="116848" y="24528"/>
                    <a:pt x="117950" y="28424"/>
                    <a:pt x="118667" y="32371"/>
                  </a:cubicBezTo>
                  <a:cubicBezTo>
                    <a:pt x="119667" y="37471"/>
                    <a:pt x="120026" y="42648"/>
                    <a:pt x="119769" y="47826"/>
                  </a:cubicBezTo>
                  <a:cubicBezTo>
                    <a:pt x="119641" y="50056"/>
                    <a:pt x="119436" y="52311"/>
                    <a:pt x="119180" y="54566"/>
                  </a:cubicBezTo>
                  <a:cubicBezTo>
                    <a:pt x="118693" y="58795"/>
                    <a:pt x="118078" y="63024"/>
                    <a:pt x="117591" y="67253"/>
                  </a:cubicBezTo>
                  <a:cubicBezTo>
                    <a:pt x="117027" y="71610"/>
                    <a:pt x="116719" y="75993"/>
                    <a:pt x="116617" y="80401"/>
                  </a:cubicBezTo>
                  <a:cubicBezTo>
                    <a:pt x="116566" y="83374"/>
                    <a:pt x="116771" y="86348"/>
                    <a:pt x="117258" y="89295"/>
                  </a:cubicBezTo>
                  <a:cubicBezTo>
                    <a:pt x="118129" y="94498"/>
                    <a:pt x="120000" y="99444"/>
                    <a:pt x="123358" y="103930"/>
                  </a:cubicBezTo>
                  <a:cubicBezTo>
                    <a:pt x="125049" y="106262"/>
                    <a:pt x="126818" y="108543"/>
                    <a:pt x="128663" y="110824"/>
                  </a:cubicBezTo>
                  <a:cubicBezTo>
                    <a:pt x="131559" y="114412"/>
                    <a:pt x="134276" y="118129"/>
                    <a:pt x="137019" y="121794"/>
                  </a:cubicBezTo>
                  <a:cubicBezTo>
                    <a:pt x="140581" y="126561"/>
                    <a:pt x="144426" y="131123"/>
                    <a:pt x="148526" y="135429"/>
                  </a:cubicBezTo>
                  <a:cubicBezTo>
                    <a:pt x="148680" y="135583"/>
                    <a:pt x="148808" y="135788"/>
                    <a:pt x="148937" y="135967"/>
                  </a:cubicBezTo>
                  <a:lnTo>
                    <a:pt x="115028" y="135967"/>
                  </a:lnTo>
                  <a:cubicBezTo>
                    <a:pt x="114772" y="135608"/>
                    <a:pt x="114515" y="135275"/>
                    <a:pt x="114310" y="134916"/>
                  </a:cubicBezTo>
                  <a:cubicBezTo>
                    <a:pt x="111055" y="129227"/>
                    <a:pt x="108313" y="123255"/>
                    <a:pt x="106134" y="117104"/>
                  </a:cubicBezTo>
                  <a:cubicBezTo>
                    <a:pt x="104340" y="112157"/>
                    <a:pt x="102905" y="107082"/>
                    <a:pt x="101880" y="101931"/>
                  </a:cubicBezTo>
                  <a:cubicBezTo>
                    <a:pt x="101136" y="98086"/>
                    <a:pt x="100624" y="94242"/>
                    <a:pt x="100393" y="90346"/>
                  </a:cubicBezTo>
                  <a:cubicBezTo>
                    <a:pt x="100162" y="86860"/>
                    <a:pt x="100214" y="83374"/>
                    <a:pt x="100470" y="79914"/>
                  </a:cubicBezTo>
                  <a:cubicBezTo>
                    <a:pt x="100726" y="76813"/>
                    <a:pt x="101111" y="73738"/>
                    <a:pt x="101675" y="70688"/>
                  </a:cubicBezTo>
                  <a:cubicBezTo>
                    <a:pt x="102520" y="65997"/>
                    <a:pt x="103751" y="61384"/>
                    <a:pt x="104853" y="56745"/>
                  </a:cubicBezTo>
                  <a:cubicBezTo>
                    <a:pt x="105673" y="53541"/>
                    <a:pt x="106211" y="50286"/>
                    <a:pt x="106467" y="46980"/>
                  </a:cubicBezTo>
                  <a:cubicBezTo>
                    <a:pt x="106724" y="43135"/>
                    <a:pt x="106339" y="39342"/>
                    <a:pt x="105007" y="35651"/>
                  </a:cubicBezTo>
                  <a:cubicBezTo>
                    <a:pt x="104596" y="34524"/>
                    <a:pt x="104058" y="33447"/>
                    <a:pt x="103366" y="32448"/>
                  </a:cubicBezTo>
                  <a:cubicBezTo>
                    <a:pt x="102854" y="31653"/>
                    <a:pt x="102238" y="30936"/>
                    <a:pt x="101521" y="30320"/>
                  </a:cubicBezTo>
                  <a:cubicBezTo>
                    <a:pt x="99957" y="28962"/>
                    <a:pt x="98061" y="28321"/>
                    <a:pt x="95805" y="28398"/>
                  </a:cubicBezTo>
                  <a:cubicBezTo>
                    <a:pt x="94780" y="28398"/>
                    <a:pt x="93781" y="28526"/>
                    <a:pt x="92781" y="28783"/>
                  </a:cubicBezTo>
                  <a:cubicBezTo>
                    <a:pt x="91397" y="29141"/>
                    <a:pt x="90039" y="29500"/>
                    <a:pt x="88680" y="29885"/>
                  </a:cubicBezTo>
                  <a:cubicBezTo>
                    <a:pt x="86271" y="30577"/>
                    <a:pt x="83913" y="31346"/>
                    <a:pt x="81452" y="31884"/>
                  </a:cubicBezTo>
                  <a:cubicBezTo>
                    <a:pt x="76788" y="32909"/>
                    <a:pt x="72021" y="33319"/>
                    <a:pt x="67253" y="33063"/>
                  </a:cubicBezTo>
                  <a:cubicBezTo>
                    <a:pt x="61282" y="32730"/>
                    <a:pt x="55464" y="31807"/>
                    <a:pt x="49671" y="30654"/>
                  </a:cubicBezTo>
                  <a:cubicBezTo>
                    <a:pt x="43956" y="29500"/>
                    <a:pt x="38343" y="28014"/>
                    <a:pt x="32755" y="26502"/>
                  </a:cubicBezTo>
                  <a:cubicBezTo>
                    <a:pt x="28578" y="25399"/>
                    <a:pt x="24400" y="24246"/>
                    <a:pt x="20145" y="23298"/>
                  </a:cubicBezTo>
                  <a:cubicBezTo>
                    <a:pt x="17864" y="22785"/>
                    <a:pt x="15557" y="22401"/>
                    <a:pt x="13225" y="22170"/>
                  </a:cubicBezTo>
                  <a:cubicBezTo>
                    <a:pt x="11226" y="21965"/>
                    <a:pt x="9227" y="21965"/>
                    <a:pt x="7228" y="22196"/>
                  </a:cubicBezTo>
                  <a:cubicBezTo>
                    <a:pt x="4972" y="22426"/>
                    <a:pt x="2845" y="23272"/>
                    <a:pt x="1051" y="24605"/>
                  </a:cubicBezTo>
                  <a:cubicBezTo>
                    <a:pt x="846" y="24759"/>
                    <a:pt x="641" y="24912"/>
                    <a:pt x="436" y="25041"/>
                  </a:cubicBezTo>
                  <a:cubicBezTo>
                    <a:pt x="282" y="25066"/>
                    <a:pt x="154" y="25092"/>
                    <a:pt x="0" y="25092"/>
                  </a:cubicBezTo>
                  <a:lnTo>
                    <a:pt x="0" y="103"/>
                  </a:lnTo>
                  <a:cubicBezTo>
                    <a:pt x="487" y="0"/>
                    <a:pt x="897" y="180"/>
                    <a:pt x="1307" y="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3682150" y="647875"/>
              <a:ext cx="3672175" cy="4398750"/>
            </a:xfrm>
            <a:custGeom>
              <a:avLst/>
              <a:gdLst/>
              <a:ahLst/>
              <a:cxnLst/>
              <a:rect l="l" t="t" r="r" b="b"/>
              <a:pathLst>
                <a:path w="146887" h="175950" extrusionOk="0">
                  <a:moveTo>
                    <a:pt x="114772" y="175924"/>
                  </a:moveTo>
                  <a:cubicBezTo>
                    <a:pt x="114644" y="175822"/>
                    <a:pt x="114516" y="175719"/>
                    <a:pt x="114362" y="175642"/>
                  </a:cubicBezTo>
                  <a:cubicBezTo>
                    <a:pt x="110364" y="174310"/>
                    <a:pt x="106289" y="173079"/>
                    <a:pt x="102060" y="172310"/>
                  </a:cubicBezTo>
                  <a:cubicBezTo>
                    <a:pt x="98472" y="171695"/>
                    <a:pt x="94832" y="171439"/>
                    <a:pt x="91193" y="171516"/>
                  </a:cubicBezTo>
                  <a:cubicBezTo>
                    <a:pt x="88989" y="171567"/>
                    <a:pt x="86810" y="171593"/>
                    <a:pt x="84606" y="171644"/>
                  </a:cubicBezTo>
                  <a:cubicBezTo>
                    <a:pt x="78531" y="171772"/>
                    <a:pt x="72457" y="170849"/>
                    <a:pt x="66690" y="168978"/>
                  </a:cubicBezTo>
                  <a:cubicBezTo>
                    <a:pt x="59591" y="166697"/>
                    <a:pt x="53311" y="163391"/>
                    <a:pt x="47929" y="158932"/>
                  </a:cubicBezTo>
                  <a:cubicBezTo>
                    <a:pt x="46263" y="157573"/>
                    <a:pt x="44751" y="156035"/>
                    <a:pt x="43444" y="154318"/>
                  </a:cubicBezTo>
                  <a:cubicBezTo>
                    <a:pt x="42290" y="152883"/>
                    <a:pt x="41419" y="151217"/>
                    <a:pt x="40932" y="149423"/>
                  </a:cubicBezTo>
                  <a:cubicBezTo>
                    <a:pt x="40573" y="148039"/>
                    <a:pt x="40471" y="146629"/>
                    <a:pt x="40650" y="145219"/>
                  </a:cubicBezTo>
                  <a:cubicBezTo>
                    <a:pt x="40958" y="143041"/>
                    <a:pt x="41496" y="140914"/>
                    <a:pt x="42265" y="138889"/>
                  </a:cubicBezTo>
                  <a:cubicBezTo>
                    <a:pt x="43136" y="136454"/>
                    <a:pt x="44033" y="134019"/>
                    <a:pt x="44956" y="131610"/>
                  </a:cubicBezTo>
                  <a:cubicBezTo>
                    <a:pt x="45853" y="129201"/>
                    <a:pt x="46340" y="126689"/>
                    <a:pt x="46417" y="124126"/>
                  </a:cubicBezTo>
                  <a:cubicBezTo>
                    <a:pt x="46494" y="122024"/>
                    <a:pt x="46545" y="119923"/>
                    <a:pt x="46417" y="117821"/>
                  </a:cubicBezTo>
                  <a:cubicBezTo>
                    <a:pt x="46109" y="112772"/>
                    <a:pt x="45212" y="107800"/>
                    <a:pt x="43264" y="102981"/>
                  </a:cubicBezTo>
                  <a:cubicBezTo>
                    <a:pt x="42752" y="101725"/>
                    <a:pt x="42162" y="100495"/>
                    <a:pt x="41522" y="99316"/>
                  </a:cubicBezTo>
                  <a:cubicBezTo>
                    <a:pt x="40138" y="96804"/>
                    <a:pt x="38241" y="94600"/>
                    <a:pt x="36011" y="92806"/>
                  </a:cubicBezTo>
                  <a:cubicBezTo>
                    <a:pt x="35242" y="92191"/>
                    <a:pt x="34499" y="91576"/>
                    <a:pt x="33730" y="90961"/>
                  </a:cubicBezTo>
                  <a:cubicBezTo>
                    <a:pt x="30731" y="88757"/>
                    <a:pt x="28527" y="85655"/>
                    <a:pt x="27374" y="82118"/>
                  </a:cubicBezTo>
                  <a:cubicBezTo>
                    <a:pt x="26759" y="80196"/>
                    <a:pt x="26374" y="78197"/>
                    <a:pt x="26195" y="76198"/>
                  </a:cubicBezTo>
                  <a:cubicBezTo>
                    <a:pt x="25964" y="73686"/>
                    <a:pt x="25887" y="71174"/>
                    <a:pt x="25938" y="68688"/>
                  </a:cubicBezTo>
                  <a:cubicBezTo>
                    <a:pt x="25938" y="67048"/>
                    <a:pt x="25990" y="65433"/>
                    <a:pt x="25938" y="63793"/>
                  </a:cubicBezTo>
                  <a:cubicBezTo>
                    <a:pt x="25938" y="62383"/>
                    <a:pt x="25759" y="60974"/>
                    <a:pt x="25426" y="59590"/>
                  </a:cubicBezTo>
                  <a:cubicBezTo>
                    <a:pt x="24990" y="57873"/>
                    <a:pt x="24298" y="56232"/>
                    <a:pt x="23350" y="54746"/>
                  </a:cubicBezTo>
                  <a:cubicBezTo>
                    <a:pt x="22453" y="53310"/>
                    <a:pt x="21530" y="51901"/>
                    <a:pt x="20607" y="50517"/>
                  </a:cubicBezTo>
                  <a:cubicBezTo>
                    <a:pt x="18506" y="47492"/>
                    <a:pt x="16635" y="44289"/>
                    <a:pt x="15071" y="40957"/>
                  </a:cubicBezTo>
                  <a:cubicBezTo>
                    <a:pt x="13405" y="37317"/>
                    <a:pt x="12124" y="33550"/>
                    <a:pt x="11201" y="29680"/>
                  </a:cubicBezTo>
                  <a:cubicBezTo>
                    <a:pt x="10278" y="25938"/>
                    <a:pt x="9586" y="22144"/>
                    <a:pt x="8894" y="18377"/>
                  </a:cubicBezTo>
                  <a:cubicBezTo>
                    <a:pt x="8305" y="15327"/>
                    <a:pt x="7690" y="12251"/>
                    <a:pt x="6613" y="9278"/>
                  </a:cubicBezTo>
                  <a:cubicBezTo>
                    <a:pt x="6152" y="7945"/>
                    <a:pt x="5537" y="6664"/>
                    <a:pt x="4845" y="5434"/>
                  </a:cubicBezTo>
                  <a:cubicBezTo>
                    <a:pt x="3820" y="3639"/>
                    <a:pt x="2461" y="2050"/>
                    <a:pt x="872" y="743"/>
                  </a:cubicBezTo>
                  <a:cubicBezTo>
                    <a:pt x="565" y="513"/>
                    <a:pt x="283" y="256"/>
                    <a:pt x="1" y="0"/>
                  </a:cubicBezTo>
                  <a:lnTo>
                    <a:pt x="16635" y="0"/>
                  </a:lnTo>
                  <a:cubicBezTo>
                    <a:pt x="16865" y="1128"/>
                    <a:pt x="17173" y="2281"/>
                    <a:pt x="17378" y="3409"/>
                  </a:cubicBezTo>
                  <a:cubicBezTo>
                    <a:pt x="17532" y="4306"/>
                    <a:pt x="17660" y="5203"/>
                    <a:pt x="17711" y="6126"/>
                  </a:cubicBezTo>
                  <a:cubicBezTo>
                    <a:pt x="17839" y="7817"/>
                    <a:pt x="17916" y="9509"/>
                    <a:pt x="18019" y="11175"/>
                  </a:cubicBezTo>
                  <a:cubicBezTo>
                    <a:pt x="18198" y="14532"/>
                    <a:pt x="18326" y="17890"/>
                    <a:pt x="18711" y="21222"/>
                  </a:cubicBezTo>
                  <a:cubicBezTo>
                    <a:pt x="19198" y="25374"/>
                    <a:pt x="20018" y="29474"/>
                    <a:pt x="21633" y="33447"/>
                  </a:cubicBezTo>
                  <a:cubicBezTo>
                    <a:pt x="22555" y="35754"/>
                    <a:pt x="23760" y="37932"/>
                    <a:pt x="25246" y="39906"/>
                  </a:cubicBezTo>
                  <a:cubicBezTo>
                    <a:pt x="28220" y="43853"/>
                    <a:pt x="32295" y="46749"/>
                    <a:pt x="37498" y="48569"/>
                  </a:cubicBezTo>
                  <a:cubicBezTo>
                    <a:pt x="39394" y="49210"/>
                    <a:pt x="41342" y="49697"/>
                    <a:pt x="43316" y="50184"/>
                  </a:cubicBezTo>
                  <a:cubicBezTo>
                    <a:pt x="44469" y="50491"/>
                    <a:pt x="45648" y="50773"/>
                    <a:pt x="46776" y="51106"/>
                  </a:cubicBezTo>
                  <a:cubicBezTo>
                    <a:pt x="47468" y="51337"/>
                    <a:pt x="48160" y="51619"/>
                    <a:pt x="48801" y="51952"/>
                  </a:cubicBezTo>
                  <a:cubicBezTo>
                    <a:pt x="50005" y="52593"/>
                    <a:pt x="50595" y="53541"/>
                    <a:pt x="50595" y="54720"/>
                  </a:cubicBezTo>
                  <a:cubicBezTo>
                    <a:pt x="50620" y="55489"/>
                    <a:pt x="50466" y="56232"/>
                    <a:pt x="50159" y="56950"/>
                  </a:cubicBezTo>
                  <a:cubicBezTo>
                    <a:pt x="49749" y="57898"/>
                    <a:pt x="49287" y="58872"/>
                    <a:pt x="48826" y="59820"/>
                  </a:cubicBezTo>
                  <a:cubicBezTo>
                    <a:pt x="48237" y="61051"/>
                    <a:pt x="47596" y="62255"/>
                    <a:pt x="47032" y="63485"/>
                  </a:cubicBezTo>
                  <a:cubicBezTo>
                    <a:pt x="46366" y="64895"/>
                    <a:pt x="45930" y="66382"/>
                    <a:pt x="45699" y="67919"/>
                  </a:cubicBezTo>
                  <a:cubicBezTo>
                    <a:pt x="45417" y="70098"/>
                    <a:pt x="45853" y="72328"/>
                    <a:pt x="46981" y="74224"/>
                  </a:cubicBezTo>
                  <a:cubicBezTo>
                    <a:pt x="47237" y="74660"/>
                    <a:pt x="47519" y="75070"/>
                    <a:pt x="47801" y="75455"/>
                  </a:cubicBezTo>
                  <a:cubicBezTo>
                    <a:pt x="48160" y="75993"/>
                    <a:pt x="48519" y="76506"/>
                    <a:pt x="48929" y="76992"/>
                  </a:cubicBezTo>
                  <a:cubicBezTo>
                    <a:pt x="51825" y="80478"/>
                    <a:pt x="53491" y="84400"/>
                    <a:pt x="54439" y="88526"/>
                  </a:cubicBezTo>
                  <a:cubicBezTo>
                    <a:pt x="55157" y="91781"/>
                    <a:pt x="55695" y="95087"/>
                    <a:pt x="56079" y="98394"/>
                  </a:cubicBezTo>
                  <a:cubicBezTo>
                    <a:pt x="56438" y="101546"/>
                    <a:pt x="56720" y="104698"/>
                    <a:pt x="56925" y="107851"/>
                  </a:cubicBezTo>
                  <a:cubicBezTo>
                    <a:pt x="57182" y="111465"/>
                    <a:pt x="57182" y="115053"/>
                    <a:pt x="57207" y="118667"/>
                  </a:cubicBezTo>
                  <a:cubicBezTo>
                    <a:pt x="57207" y="120384"/>
                    <a:pt x="57258" y="122101"/>
                    <a:pt x="57335" y="123818"/>
                  </a:cubicBezTo>
                  <a:cubicBezTo>
                    <a:pt x="57438" y="127330"/>
                    <a:pt x="57258" y="130841"/>
                    <a:pt x="56797" y="134327"/>
                  </a:cubicBezTo>
                  <a:cubicBezTo>
                    <a:pt x="56541" y="136249"/>
                    <a:pt x="56438" y="138197"/>
                    <a:pt x="56490" y="140145"/>
                  </a:cubicBezTo>
                  <a:cubicBezTo>
                    <a:pt x="56541" y="141657"/>
                    <a:pt x="56771" y="143169"/>
                    <a:pt x="57233" y="144604"/>
                  </a:cubicBezTo>
                  <a:cubicBezTo>
                    <a:pt x="58130" y="147398"/>
                    <a:pt x="59898" y="149782"/>
                    <a:pt x="62487" y="151730"/>
                  </a:cubicBezTo>
                  <a:cubicBezTo>
                    <a:pt x="65563" y="154062"/>
                    <a:pt x="69202" y="155574"/>
                    <a:pt x="73252" y="156369"/>
                  </a:cubicBezTo>
                  <a:cubicBezTo>
                    <a:pt x="75892" y="156856"/>
                    <a:pt x="78557" y="157189"/>
                    <a:pt x="81248" y="157342"/>
                  </a:cubicBezTo>
                  <a:cubicBezTo>
                    <a:pt x="84426" y="157573"/>
                    <a:pt x="87604" y="157778"/>
                    <a:pt x="90757" y="158214"/>
                  </a:cubicBezTo>
                  <a:cubicBezTo>
                    <a:pt x="95088" y="158803"/>
                    <a:pt x="99369" y="159829"/>
                    <a:pt x="103521" y="161238"/>
                  </a:cubicBezTo>
                  <a:cubicBezTo>
                    <a:pt x="106494" y="162238"/>
                    <a:pt x="109441" y="163340"/>
                    <a:pt x="112389" y="164416"/>
                  </a:cubicBezTo>
                  <a:cubicBezTo>
                    <a:pt x="115669" y="165621"/>
                    <a:pt x="118976" y="166800"/>
                    <a:pt x="122410" y="167748"/>
                  </a:cubicBezTo>
                  <a:cubicBezTo>
                    <a:pt x="125460" y="168594"/>
                    <a:pt x="128587" y="169107"/>
                    <a:pt x="131740" y="169286"/>
                  </a:cubicBezTo>
                  <a:cubicBezTo>
                    <a:pt x="134918" y="169414"/>
                    <a:pt x="138121" y="169158"/>
                    <a:pt x="141223" y="168492"/>
                  </a:cubicBezTo>
                  <a:cubicBezTo>
                    <a:pt x="142760" y="168184"/>
                    <a:pt x="144273" y="167748"/>
                    <a:pt x="145785" y="167364"/>
                  </a:cubicBezTo>
                  <a:cubicBezTo>
                    <a:pt x="146144" y="167287"/>
                    <a:pt x="146528" y="167184"/>
                    <a:pt x="146887" y="167108"/>
                  </a:cubicBezTo>
                  <a:lnTo>
                    <a:pt x="146887" y="1759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238125" y="3251225"/>
              <a:ext cx="1835125" cy="1794775"/>
            </a:xfrm>
            <a:custGeom>
              <a:avLst/>
              <a:gdLst/>
              <a:ahLst/>
              <a:cxnLst/>
              <a:rect l="l" t="t" r="r" b="b"/>
              <a:pathLst>
                <a:path w="73405" h="71791" extrusionOk="0">
                  <a:moveTo>
                    <a:pt x="15327" y="20582"/>
                  </a:moveTo>
                  <a:cubicBezTo>
                    <a:pt x="18941" y="17865"/>
                    <a:pt x="22580" y="15148"/>
                    <a:pt x="26220" y="12457"/>
                  </a:cubicBezTo>
                  <a:cubicBezTo>
                    <a:pt x="28629" y="10688"/>
                    <a:pt x="31141" y="8997"/>
                    <a:pt x="33755" y="7433"/>
                  </a:cubicBezTo>
                  <a:cubicBezTo>
                    <a:pt x="37907" y="4896"/>
                    <a:pt x="42392" y="2922"/>
                    <a:pt x="47057" y="1590"/>
                  </a:cubicBezTo>
                  <a:cubicBezTo>
                    <a:pt x="50645" y="539"/>
                    <a:pt x="54361" y="1"/>
                    <a:pt x="58103" y="1"/>
                  </a:cubicBezTo>
                  <a:cubicBezTo>
                    <a:pt x="59898" y="1"/>
                    <a:pt x="61640" y="257"/>
                    <a:pt x="63358" y="744"/>
                  </a:cubicBezTo>
                  <a:cubicBezTo>
                    <a:pt x="66408" y="1615"/>
                    <a:pt x="68689" y="3230"/>
                    <a:pt x="70201" y="5562"/>
                  </a:cubicBezTo>
                  <a:cubicBezTo>
                    <a:pt x="71277" y="7305"/>
                    <a:pt x="72021" y="9253"/>
                    <a:pt x="72405" y="11278"/>
                  </a:cubicBezTo>
                  <a:cubicBezTo>
                    <a:pt x="72995" y="14148"/>
                    <a:pt x="73276" y="17096"/>
                    <a:pt x="73302" y="20069"/>
                  </a:cubicBezTo>
                  <a:cubicBezTo>
                    <a:pt x="73405" y="24862"/>
                    <a:pt x="73276" y="29629"/>
                    <a:pt x="72918" y="34422"/>
                  </a:cubicBezTo>
                  <a:cubicBezTo>
                    <a:pt x="72764" y="36780"/>
                    <a:pt x="72610" y="39112"/>
                    <a:pt x="72405" y="41470"/>
                  </a:cubicBezTo>
                  <a:cubicBezTo>
                    <a:pt x="71867" y="47032"/>
                    <a:pt x="71124" y="52542"/>
                    <a:pt x="69688" y="58027"/>
                  </a:cubicBezTo>
                  <a:cubicBezTo>
                    <a:pt x="68561" y="62102"/>
                    <a:pt x="67074" y="66100"/>
                    <a:pt x="65254" y="69945"/>
                  </a:cubicBezTo>
                  <a:cubicBezTo>
                    <a:pt x="64972" y="70560"/>
                    <a:pt x="64716" y="71175"/>
                    <a:pt x="64434" y="71790"/>
                  </a:cubicBezTo>
                  <a:lnTo>
                    <a:pt x="50107" y="71790"/>
                  </a:lnTo>
                  <a:lnTo>
                    <a:pt x="52029" y="66100"/>
                  </a:lnTo>
                  <a:cubicBezTo>
                    <a:pt x="53541" y="61589"/>
                    <a:pt x="54977" y="57053"/>
                    <a:pt x="56104" y="52440"/>
                  </a:cubicBezTo>
                  <a:cubicBezTo>
                    <a:pt x="57155" y="48390"/>
                    <a:pt x="57847" y="44264"/>
                    <a:pt x="58206" y="40086"/>
                  </a:cubicBezTo>
                  <a:cubicBezTo>
                    <a:pt x="58488" y="37190"/>
                    <a:pt x="58411" y="34268"/>
                    <a:pt x="58027" y="31372"/>
                  </a:cubicBezTo>
                  <a:cubicBezTo>
                    <a:pt x="57822" y="29578"/>
                    <a:pt x="57309" y="27835"/>
                    <a:pt x="56514" y="26194"/>
                  </a:cubicBezTo>
                  <a:cubicBezTo>
                    <a:pt x="56130" y="25426"/>
                    <a:pt x="55669" y="24708"/>
                    <a:pt x="55105" y="24042"/>
                  </a:cubicBezTo>
                  <a:cubicBezTo>
                    <a:pt x="53721" y="22478"/>
                    <a:pt x="51850" y="21555"/>
                    <a:pt x="49543" y="21222"/>
                  </a:cubicBezTo>
                  <a:cubicBezTo>
                    <a:pt x="47467" y="20992"/>
                    <a:pt x="45365" y="21094"/>
                    <a:pt x="43341" y="21530"/>
                  </a:cubicBezTo>
                  <a:cubicBezTo>
                    <a:pt x="40803" y="22017"/>
                    <a:pt x="38317" y="22709"/>
                    <a:pt x="35908" y="23580"/>
                  </a:cubicBezTo>
                  <a:cubicBezTo>
                    <a:pt x="31371" y="25169"/>
                    <a:pt x="27014" y="27092"/>
                    <a:pt x="22708" y="29039"/>
                  </a:cubicBezTo>
                  <a:cubicBezTo>
                    <a:pt x="15352" y="32397"/>
                    <a:pt x="8202" y="36216"/>
                    <a:pt x="1333" y="40445"/>
                  </a:cubicBezTo>
                  <a:cubicBezTo>
                    <a:pt x="897" y="40701"/>
                    <a:pt x="436" y="40906"/>
                    <a:pt x="0" y="41137"/>
                  </a:cubicBezTo>
                  <a:lnTo>
                    <a:pt x="0" y="31013"/>
                  </a:lnTo>
                  <a:cubicBezTo>
                    <a:pt x="538" y="30987"/>
                    <a:pt x="871" y="30654"/>
                    <a:pt x="1256" y="30423"/>
                  </a:cubicBezTo>
                  <a:cubicBezTo>
                    <a:pt x="6126" y="27322"/>
                    <a:pt x="10790" y="24016"/>
                    <a:pt x="15327" y="2058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238125" y="1245675"/>
              <a:ext cx="4303950" cy="3800950"/>
            </a:xfrm>
            <a:custGeom>
              <a:avLst/>
              <a:gdLst/>
              <a:ahLst/>
              <a:cxnLst/>
              <a:rect l="l" t="t" r="r" b="b"/>
              <a:pathLst>
                <a:path w="172158" h="152038" extrusionOk="0">
                  <a:moveTo>
                    <a:pt x="21427" y="15661"/>
                  </a:moveTo>
                  <a:cubicBezTo>
                    <a:pt x="24938" y="18070"/>
                    <a:pt x="28424" y="20479"/>
                    <a:pt x="31961" y="22837"/>
                  </a:cubicBezTo>
                  <a:cubicBezTo>
                    <a:pt x="35959" y="25580"/>
                    <a:pt x="40162" y="27989"/>
                    <a:pt x="44545" y="30090"/>
                  </a:cubicBezTo>
                  <a:cubicBezTo>
                    <a:pt x="48928" y="32218"/>
                    <a:pt x="53593" y="33807"/>
                    <a:pt x="58360" y="34806"/>
                  </a:cubicBezTo>
                  <a:cubicBezTo>
                    <a:pt x="61564" y="35447"/>
                    <a:pt x="64767" y="35806"/>
                    <a:pt x="68074" y="35524"/>
                  </a:cubicBezTo>
                  <a:cubicBezTo>
                    <a:pt x="71072" y="35268"/>
                    <a:pt x="73994" y="34396"/>
                    <a:pt x="76660" y="32961"/>
                  </a:cubicBezTo>
                  <a:cubicBezTo>
                    <a:pt x="78274" y="32038"/>
                    <a:pt x="79761" y="30911"/>
                    <a:pt x="81119" y="29629"/>
                  </a:cubicBezTo>
                  <a:cubicBezTo>
                    <a:pt x="82606" y="28194"/>
                    <a:pt x="83964" y="26656"/>
                    <a:pt x="85143" y="24964"/>
                  </a:cubicBezTo>
                  <a:cubicBezTo>
                    <a:pt x="86399" y="23196"/>
                    <a:pt x="87629" y="21376"/>
                    <a:pt x="88757" y="19531"/>
                  </a:cubicBezTo>
                  <a:cubicBezTo>
                    <a:pt x="90090" y="17378"/>
                    <a:pt x="91320" y="15199"/>
                    <a:pt x="92627" y="13046"/>
                  </a:cubicBezTo>
                  <a:cubicBezTo>
                    <a:pt x="94062" y="10612"/>
                    <a:pt x="95728" y="8382"/>
                    <a:pt x="97651" y="6331"/>
                  </a:cubicBezTo>
                  <a:cubicBezTo>
                    <a:pt x="98983" y="4947"/>
                    <a:pt x="100444" y="3743"/>
                    <a:pt x="102033" y="2692"/>
                  </a:cubicBezTo>
                  <a:cubicBezTo>
                    <a:pt x="103366" y="1795"/>
                    <a:pt x="104827" y="1077"/>
                    <a:pt x="106365" y="616"/>
                  </a:cubicBezTo>
                  <a:cubicBezTo>
                    <a:pt x="107749" y="180"/>
                    <a:pt x="109159" y="1"/>
                    <a:pt x="110620" y="52"/>
                  </a:cubicBezTo>
                  <a:cubicBezTo>
                    <a:pt x="112619" y="129"/>
                    <a:pt x="114567" y="744"/>
                    <a:pt x="116233" y="1872"/>
                  </a:cubicBezTo>
                  <a:cubicBezTo>
                    <a:pt x="117437" y="2666"/>
                    <a:pt x="118514" y="3666"/>
                    <a:pt x="119436" y="4768"/>
                  </a:cubicBezTo>
                  <a:cubicBezTo>
                    <a:pt x="120538" y="6101"/>
                    <a:pt x="121487" y="7536"/>
                    <a:pt x="122281" y="9048"/>
                  </a:cubicBezTo>
                  <a:cubicBezTo>
                    <a:pt x="123358" y="11073"/>
                    <a:pt x="124280" y="13175"/>
                    <a:pt x="125024" y="15328"/>
                  </a:cubicBezTo>
                  <a:cubicBezTo>
                    <a:pt x="127228" y="21222"/>
                    <a:pt x="128817" y="27245"/>
                    <a:pt x="130252" y="33320"/>
                  </a:cubicBezTo>
                  <a:cubicBezTo>
                    <a:pt x="131713" y="39445"/>
                    <a:pt x="132995" y="45622"/>
                    <a:pt x="133994" y="51825"/>
                  </a:cubicBezTo>
                  <a:cubicBezTo>
                    <a:pt x="134609" y="55720"/>
                    <a:pt x="135096" y="59616"/>
                    <a:pt x="135481" y="63512"/>
                  </a:cubicBezTo>
                  <a:cubicBezTo>
                    <a:pt x="135788" y="66716"/>
                    <a:pt x="136070" y="69945"/>
                    <a:pt x="136429" y="73149"/>
                  </a:cubicBezTo>
                  <a:cubicBezTo>
                    <a:pt x="136737" y="75789"/>
                    <a:pt x="137326" y="78403"/>
                    <a:pt x="138198" y="80889"/>
                  </a:cubicBezTo>
                  <a:cubicBezTo>
                    <a:pt x="139658" y="85195"/>
                    <a:pt x="142196" y="89065"/>
                    <a:pt x="145553" y="92141"/>
                  </a:cubicBezTo>
                  <a:cubicBezTo>
                    <a:pt x="146117" y="92653"/>
                    <a:pt x="146707" y="93217"/>
                    <a:pt x="147245" y="93781"/>
                  </a:cubicBezTo>
                  <a:cubicBezTo>
                    <a:pt x="147834" y="94422"/>
                    <a:pt x="148450" y="95062"/>
                    <a:pt x="148988" y="95729"/>
                  </a:cubicBezTo>
                  <a:cubicBezTo>
                    <a:pt x="151166" y="98446"/>
                    <a:pt x="151935" y="101419"/>
                    <a:pt x="151269" y="104622"/>
                  </a:cubicBezTo>
                  <a:cubicBezTo>
                    <a:pt x="151038" y="105724"/>
                    <a:pt x="150705" y="106827"/>
                    <a:pt x="150423" y="107929"/>
                  </a:cubicBezTo>
                  <a:cubicBezTo>
                    <a:pt x="149962" y="109518"/>
                    <a:pt x="149449" y="111132"/>
                    <a:pt x="149065" y="112773"/>
                  </a:cubicBezTo>
                  <a:cubicBezTo>
                    <a:pt x="148398" y="115515"/>
                    <a:pt x="148347" y="118386"/>
                    <a:pt x="148885" y="121179"/>
                  </a:cubicBezTo>
                  <a:cubicBezTo>
                    <a:pt x="149449" y="123999"/>
                    <a:pt x="150423" y="126715"/>
                    <a:pt x="151781" y="129253"/>
                  </a:cubicBezTo>
                  <a:cubicBezTo>
                    <a:pt x="153858" y="133225"/>
                    <a:pt x="156600" y="136865"/>
                    <a:pt x="159701" y="140325"/>
                  </a:cubicBezTo>
                  <a:cubicBezTo>
                    <a:pt x="163264" y="144221"/>
                    <a:pt x="167134" y="147860"/>
                    <a:pt x="171235" y="151218"/>
                  </a:cubicBezTo>
                  <a:cubicBezTo>
                    <a:pt x="171568" y="151474"/>
                    <a:pt x="171850" y="151756"/>
                    <a:pt x="172157" y="152038"/>
                  </a:cubicBezTo>
                  <a:lnTo>
                    <a:pt x="166006" y="152038"/>
                  </a:lnTo>
                  <a:cubicBezTo>
                    <a:pt x="165724" y="151782"/>
                    <a:pt x="165494" y="151500"/>
                    <a:pt x="165212" y="151243"/>
                  </a:cubicBezTo>
                  <a:cubicBezTo>
                    <a:pt x="161111" y="147732"/>
                    <a:pt x="157292" y="143913"/>
                    <a:pt x="153781" y="139812"/>
                  </a:cubicBezTo>
                  <a:cubicBezTo>
                    <a:pt x="151038" y="136609"/>
                    <a:pt x="148706" y="133123"/>
                    <a:pt x="146784" y="129381"/>
                  </a:cubicBezTo>
                  <a:cubicBezTo>
                    <a:pt x="145092" y="126049"/>
                    <a:pt x="143990" y="122461"/>
                    <a:pt x="143529" y="118744"/>
                  </a:cubicBezTo>
                  <a:cubicBezTo>
                    <a:pt x="143195" y="115900"/>
                    <a:pt x="143324" y="113055"/>
                    <a:pt x="143580" y="110210"/>
                  </a:cubicBezTo>
                  <a:cubicBezTo>
                    <a:pt x="143708" y="108723"/>
                    <a:pt x="143836" y="107211"/>
                    <a:pt x="143862" y="105724"/>
                  </a:cubicBezTo>
                  <a:cubicBezTo>
                    <a:pt x="143939" y="102956"/>
                    <a:pt x="142939" y="100265"/>
                    <a:pt x="141119" y="98189"/>
                  </a:cubicBezTo>
                  <a:cubicBezTo>
                    <a:pt x="140786" y="97805"/>
                    <a:pt x="140479" y="97420"/>
                    <a:pt x="140145" y="97036"/>
                  </a:cubicBezTo>
                  <a:cubicBezTo>
                    <a:pt x="139530" y="96344"/>
                    <a:pt x="138941" y="95678"/>
                    <a:pt x="138351" y="94986"/>
                  </a:cubicBezTo>
                  <a:cubicBezTo>
                    <a:pt x="136660" y="93038"/>
                    <a:pt x="135327" y="90833"/>
                    <a:pt x="134327" y="88475"/>
                  </a:cubicBezTo>
                  <a:cubicBezTo>
                    <a:pt x="133123" y="85477"/>
                    <a:pt x="132277" y="82324"/>
                    <a:pt x="131867" y="79121"/>
                  </a:cubicBezTo>
                  <a:cubicBezTo>
                    <a:pt x="131508" y="76506"/>
                    <a:pt x="131303" y="73866"/>
                    <a:pt x="131252" y="71252"/>
                  </a:cubicBezTo>
                  <a:cubicBezTo>
                    <a:pt x="131098" y="67126"/>
                    <a:pt x="130919" y="63025"/>
                    <a:pt x="130483" y="58950"/>
                  </a:cubicBezTo>
                  <a:cubicBezTo>
                    <a:pt x="130278" y="56797"/>
                    <a:pt x="130047" y="54644"/>
                    <a:pt x="129714" y="52491"/>
                  </a:cubicBezTo>
                  <a:cubicBezTo>
                    <a:pt x="129201" y="49364"/>
                    <a:pt x="128637" y="46237"/>
                    <a:pt x="128022" y="43110"/>
                  </a:cubicBezTo>
                  <a:cubicBezTo>
                    <a:pt x="126843" y="37190"/>
                    <a:pt x="125306" y="31321"/>
                    <a:pt x="123435" y="25580"/>
                  </a:cubicBezTo>
                  <a:cubicBezTo>
                    <a:pt x="122409" y="22350"/>
                    <a:pt x="121102" y="19198"/>
                    <a:pt x="119590" y="16148"/>
                  </a:cubicBezTo>
                  <a:cubicBezTo>
                    <a:pt x="118744" y="14507"/>
                    <a:pt x="117745" y="12944"/>
                    <a:pt x="116591" y="11534"/>
                  </a:cubicBezTo>
                  <a:cubicBezTo>
                    <a:pt x="115720" y="10483"/>
                    <a:pt x="114746" y="9561"/>
                    <a:pt x="113618" y="8817"/>
                  </a:cubicBezTo>
                  <a:cubicBezTo>
                    <a:pt x="112516" y="8074"/>
                    <a:pt x="111312" y="7536"/>
                    <a:pt x="110004" y="7280"/>
                  </a:cubicBezTo>
                  <a:cubicBezTo>
                    <a:pt x="108108" y="6895"/>
                    <a:pt x="106134" y="7075"/>
                    <a:pt x="104340" y="7741"/>
                  </a:cubicBezTo>
                  <a:cubicBezTo>
                    <a:pt x="102905" y="8279"/>
                    <a:pt x="101572" y="8997"/>
                    <a:pt x="100342" y="9894"/>
                  </a:cubicBezTo>
                  <a:cubicBezTo>
                    <a:pt x="99060" y="10842"/>
                    <a:pt x="97881" y="11893"/>
                    <a:pt x="96831" y="13072"/>
                  </a:cubicBezTo>
                  <a:cubicBezTo>
                    <a:pt x="95472" y="14559"/>
                    <a:pt x="94242" y="16148"/>
                    <a:pt x="93114" y="17814"/>
                  </a:cubicBezTo>
                  <a:cubicBezTo>
                    <a:pt x="91781" y="19736"/>
                    <a:pt x="90449" y="21684"/>
                    <a:pt x="89116" y="23606"/>
                  </a:cubicBezTo>
                  <a:cubicBezTo>
                    <a:pt x="87578" y="25810"/>
                    <a:pt x="85861" y="27886"/>
                    <a:pt x="84015" y="29834"/>
                  </a:cubicBezTo>
                  <a:cubicBezTo>
                    <a:pt x="82657" y="31269"/>
                    <a:pt x="81145" y="32551"/>
                    <a:pt x="79505" y="33679"/>
                  </a:cubicBezTo>
                  <a:cubicBezTo>
                    <a:pt x="75916" y="36088"/>
                    <a:pt x="71764" y="37292"/>
                    <a:pt x="67125" y="37395"/>
                  </a:cubicBezTo>
                  <a:cubicBezTo>
                    <a:pt x="63665" y="37421"/>
                    <a:pt x="60179" y="36985"/>
                    <a:pt x="56822" y="36139"/>
                  </a:cubicBezTo>
                  <a:cubicBezTo>
                    <a:pt x="51260" y="34781"/>
                    <a:pt x="45878" y="32756"/>
                    <a:pt x="40803" y="30142"/>
                  </a:cubicBezTo>
                  <a:cubicBezTo>
                    <a:pt x="36907" y="28117"/>
                    <a:pt x="33140" y="25887"/>
                    <a:pt x="29500" y="23478"/>
                  </a:cubicBezTo>
                  <a:cubicBezTo>
                    <a:pt x="26015" y="21171"/>
                    <a:pt x="22554" y="18813"/>
                    <a:pt x="19043" y="16532"/>
                  </a:cubicBezTo>
                  <a:cubicBezTo>
                    <a:pt x="13302" y="12765"/>
                    <a:pt x="7381" y="9304"/>
                    <a:pt x="1307" y="6152"/>
                  </a:cubicBezTo>
                  <a:cubicBezTo>
                    <a:pt x="897" y="5947"/>
                    <a:pt x="436" y="5793"/>
                    <a:pt x="0" y="5588"/>
                  </a:cubicBezTo>
                  <a:lnTo>
                    <a:pt x="0" y="2974"/>
                  </a:lnTo>
                  <a:cubicBezTo>
                    <a:pt x="436" y="3153"/>
                    <a:pt x="897" y="3333"/>
                    <a:pt x="1307" y="3538"/>
                  </a:cubicBezTo>
                  <a:cubicBezTo>
                    <a:pt x="8227" y="7203"/>
                    <a:pt x="14942" y="11252"/>
                    <a:pt x="21427" y="156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6130475" y="957975"/>
              <a:ext cx="1223850" cy="2590575"/>
            </a:xfrm>
            <a:custGeom>
              <a:avLst/>
              <a:gdLst/>
              <a:ahLst/>
              <a:cxnLst/>
              <a:rect l="l" t="t" r="r" b="b"/>
              <a:pathLst>
                <a:path w="48954" h="103623" extrusionOk="0">
                  <a:moveTo>
                    <a:pt x="30962" y="101188"/>
                  </a:moveTo>
                  <a:cubicBezTo>
                    <a:pt x="28040" y="100265"/>
                    <a:pt x="25220" y="99035"/>
                    <a:pt x="22529" y="97523"/>
                  </a:cubicBezTo>
                  <a:cubicBezTo>
                    <a:pt x="18223" y="95114"/>
                    <a:pt x="14302" y="92064"/>
                    <a:pt x="10944" y="88450"/>
                  </a:cubicBezTo>
                  <a:cubicBezTo>
                    <a:pt x="6049" y="83196"/>
                    <a:pt x="2794" y="77327"/>
                    <a:pt x="1179" y="70817"/>
                  </a:cubicBezTo>
                  <a:cubicBezTo>
                    <a:pt x="0" y="66024"/>
                    <a:pt x="180" y="61205"/>
                    <a:pt x="1282" y="56438"/>
                  </a:cubicBezTo>
                  <a:cubicBezTo>
                    <a:pt x="1846" y="54055"/>
                    <a:pt x="2538" y="51671"/>
                    <a:pt x="3230" y="49287"/>
                  </a:cubicBezTo>
                  <a:cubicBezTo>
                    <a:pt x="4434" y="45135"/>
                    <a:pt x="6075" y="41137"/>
                    <a:pt x="8125" y="37318"/>
                  </a:cubicBezTo>
                  <a:cubicBezTo>
                    <a:pt x="11073" y="31833"/>
                    <a:pt x="14968" y="26861"/>
                    <a:pt x="19479" y="22196"/>
                  </a:cubicBezTo>
                  <a:cubicBezTo>
                    <a:pt x="24631" y="16917"/>
                    <a:pt x="30141" y="12021"/>
                    <a:pt x="35985" y="7562"/>
                  </a:cubicBezTo>
                  <a:cubicBezTo>
                    <a:pt x="39958" y="4486"/>
                    <a:pt x="44315" y="1949"/>
                    <a:pt x="48954" y="1"/>
                  </a:cubicBezTo>
                  <a:lnTo>
                    <a:pt x="48954" y="3948"/>
                  </a:lnTo>
                  <a:cubicBezTo>
                    <a:pt x="48749" y="4025"/>
                    <a:pt x="48544" y="4076"/>
                    <a:pt x="48339" y="4179"/>
                  </a:cubicBezTo>
                  <a:cubicBezTo>
                    <a:pt x="45853" y="5383"/>
                    <a:pt x="43495" y="6793"/>
                    <a:pt x="41239" y="8433"/>
                  </a:cubicBezTo>
                  <a:cubicBezTo>
                    <a:pt x="33986" y="13687"/>
                    <a:pt x="27348" y="19428"/>
                    <a:pt x="21581" y="25836"/>
                  </a:cubicBezTo>
                  <a:cubicBezTo>
                    <a:pt x="17275" y="30654"/>
                    <a:pt x="13841" y="35883"/>
                    <a:pt x="11534" y="41573"/>
                  </a:cubicBezTo>
                  <a:cubicBezTo>
                    <a:pt x="10355" y="44443"/>
                    <a:pt x="9458" y="47442"/>
                    <a:pt x="8920" y="50492"/>
                  </a:cubicBezTo>
                  <a:cubicBezTo>
                    <a:pt x="8535" y="52645"/>
                    <a:pt x="8151" y="54772"/>
                    <a:pt x="7920" y="56925"/>
                  </a:cubicBezTo>
                  <a:cubicBezTo>
                    <a:pt x="7074" y="64614"/>
                    <a:pt x="9612" y="71432"/>
                    <a:pt x="15763" y="77275"/>
                  </a:cubicBezTo>
                  <a:cubicBezTo>
                    <a:pt x="19838" y="81145"/>
                    <a:pt x="24708" y="84119"/>
                    <a:pt x="30039" y="85964"/>
                  </a:cubicBezTo>
                  <a:cubicBezTo>
                    <a:pt x="34165" y="87399"/>
                    <a:pt x="38522" y="88091"/>
                    <a:pt x="42905" y="87989"/>
                  </a:cubicBezTo>
                  <a:cubicBezTo>
                    <a:pt x="44930" y="87963"/>
                    <a:pt x="46980" y="87707"/>
                    <a:pt x="48954" y="87194"/>
                  </a:cubicBezTo>
                  <a:lnTo>
                    <a:pt x="48954" y="102623"/>
                  </a:lnTo>
                  <a:cubicBezTo>
                    <a:pt x="48851" y="102623"/>
                    <a:pt x="48723" y="102623"/>
                    <a:pt x="48621" y="102649"/>
                  </a:cubicBezTo>
                  <a:cubicBezTo>
                    <a:pt x="42546" y="103623"/>
                    <a:pt x="36677" y="103008"/>
                    <a:pt x="30962" y="1011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4183225" y="647875"/>
              <a:ext cx="3171100" cy="4142450"/>
            </a:xfrm>
            <a:custGeom>
              <a:avLst/>
              <a:gdLst/>
              <a:ahLst/>
              <a:cxnLst/>
              <a:rect l="l" t="t" r="r" b="b"/>
              <a:pathLst>
                <a:path w="126844" h="165698" extrusionOk="0">
                  <a:moveTo>
                    <a:pt x="114055" y="165595"/>
                  </a:moveTo>
                  <a:cubicBezTo>
                    <a:pt x="110184" y="165698"/>
                    <a:pt x="106340" y="165288"/>
                    <a:pt x="102598" y="164365"/>
                  </a:cubicBezTo>
                  <a:cubicBezTo>
                    <a:pt x="99573" y="163571"/>
                    <a:pt x="96600" y="162648"/>
                    <a:pt x="93679" y="161546"/>
                  </a:cubicBezTo>
                  <a:cubicBezTo>
                    <a:pt x="90321" y="160316"/>
                    <a:pt x="86963" y="159034"/>
                    <a:pt x="83580" y="157829"/>
                  </a:cubicBezTo>
                  <a:cubicBezTo>
                    <a:pt x="78019" y="155830"/>
                    <a:pt x="72252" y="154446"/>
                    <a:pt x="66383" y="153703"/>
                  </a:cubicBezTo>
                  <a:cubicBezTo>
                    <a:pt x="63640" y="153344"/>
                    <a:pt x="60898" y="153011"/>
                    <a:pt x="58181" y="152627"/>
                  </a:cubicBezTo>
                  <a:cubicBezTo>
                    <a:pt x="56054" y="152345"/>
                    <a:pt x="53978" y="151858"/>
                    <a:pt x="51953" y="151140"/>
                  </a:cubicBezTo>
                  <a:cubicBezTo>
                    <a:pt x="46904" y="149269"/>
                    <a:pt x="43597" y="146142"/>
                    <a:pt x="42085" y="141734"/>
                  </a:cubicBezTo>
                  <a:cubicBezTo>
                    <a:pt x="41624" y="140401"/>
                    <a:pt x="41342" y="138991"/>
                    <a:pt x="41214" y="137582"/>
                  </a:cubicBezTo>
                  <a:cubicBezTo>
                    <a:pt x="40983" y="135506"/>
                    <a:pt x="41034" y="133455"/>
                    <a:pt x="41009" y="131379"/>
                  </a:cubicBezTo>
                  <a:cubicBezTo>
                    <a:pt x="40983" y="129508"/>
                    <a:pt x="40932" y="127612"/>
                    <a:pt x="40829" y="125741"/>
                  </a:cubicBezTo>
                  <a:cubicBezTo>
                    <a:pt x="40676" y="122460"/>
                    <a:pt x="40470" y="119179"/>
                    <a:pt x="40317" y="115899"/>
                  </a:cubicBezTo>
                  <a:cubicBezTo>
                    <a:pt x="40137" y="112362"/>
                    <a:pt x="40009" y="108825"/>
                    <a:pt x="39778" y="105288"/>
                  </a:cubicBezTo>
                  <a:cubicBezTo>
                    <a:pt x="39573" y="102033"/>
                    <a:pt x="39266" y="98778"/>
                    <a:pt x="38984" y="95523"/>
                  </a:cubicBezTo>
                  <a:cubicBezTo>
                    <a:pt x="38651" y="91499"/>
                    <a:pt x="38241" y="87475"/>
                    <a:pt x="37600" y="83477"/>
                  </a:cubicBezTo>
                  <a:cubicBezTo>
                    <a:pt x="37087" y="80017"/>
                    <a:pt x="36062" y="76634"/>
                    <a:pt x="34499" y="73507"/>
                  </a:cubicBezTo>
                  <a:cubicBezTo>
                    <a:pt x="34063" y="72635"/>
                    <a:pt x="33678" y="71738"/>
                    <a:pt x="33320" y="70841"/>
                  </a:cubicBezTo>
                  <a:cubicBezTo>
                    <a:pt x="32628" y="69124"/>
                    <a:pt x="32448" y="67202"/>
                    <a:pt x="32833" y="65382"/>
                  </a:cubicBezTo>
                  <a:cubicBezTo>
                    <a:pt x="33063" y="64177"/>
                    <a:pt x="33473" y="63024"/>
                    <a:pt x="34037" y="61973"/>
                  </a:cubicBezTo>
                  <a:cubicBezTo>
                    <a:pt x="34781" y="60589"/>
                    <a:pt x="35575" y="59231"/>
                    <a:pt x="36370" y="57898"/>
                  </a:cubicBezTo>
                  <a:cubicBezTo>
                    <a:pt x="37010" y="56822"/>
                    <a:pt x="37677" y="55771"/>
                    <a:pt x="38292" y="54694"/>
                  </a:cubicBezTo>
                  <a:cubicBezTo>
                    <a:pt x="38830" y="53797"/>
                    <a:pt x="39240" y="52849"/>
                    <a:pt x="39497" y="51849"/>
                  </a:cubicBezTo>
                  <a:cubicBezTo>
                    <a:pt x="39702" y="51183"/>
                    <a:pt x="39753" y="50491"/>
                    <a:pt x="39676" y="49799"/>
                  </a:cubicBezTo>
                  <a:cubicBezTo>
                    <a:pt x="39497" y="48646"/>
                    <a:pt x="38753" y="47851"/>
                    <a:pt x="37446" y="47415"/>
                  </a:cubicBezTo>
                  <a:cubicBezTo>
                    <a:pt x="36652" y="47134"/>
                    <a:pt x="35831" y="47005"/>
                    <a:pt x="34986" y="46980"/>
                  </a:cubicBezTo>
                  <a:cubicBezTo>
                    <a:pt x="33909" y="46929"/>
                    <a:pt x="32807" y="46929"/>
                    <a:pt x="31705" y="46929"/>
                  </a:cubicBezTo>
                  <a:cubicBezTo>
                    <a:pt x="30193" y="46929"/>
                    <a:pt x="28655" y="46954"/>
                    <a:pt x="27143" y="46954"/>
                  </a:cubicBezTo>
                  <a:cubicBezTo>
                    <a:pt x="25092" y="46954"/>
                    <a:pt x="23068" y="46775"/>
                    <a:pt x="21068" y="46416"/>
                  </a:cubicBezTo>
                  <a:cubicBezTo>
                    <a:pt x="15763" y="45442"/>
                    <a:pt x="11457" y="43238"/>
                    <a:pt x="8202" y="39650"/>
                  </a:cubicBezTo>
                  <a:cubicBezTo>
                    <a:pt x="7151" y="38496"/>
                    <a:pt x="6229" y="37215"/>
                    <a:pt x="5460" y="35882"/>
                  </a:cubicBezTo>
                  <a:cubicBezTo>
                    <a:pt x="4178" y="33703"/>
                    <a:pt x="3179" y="31345"/>
                    <a:pt x="2512" y="28911"/>
                  </a:cubicBezTo>
                  <a:cubicBezTo>
                    <a:pt x="1410" y="24810"/>
                    <a:pt x="795" y="20581"/>
                    <a:pt x="693" y="16352"/>
                  </a:cubicBezTo>
                  <a:cubicBezTo>
                    <a:pt x="590" y="12507"/>
                    <a:pt x="539" y="8663"/>
                    <a:pt x="462" y="4793"/>
                  </a:cubicBezTo>
                  <a:cubicBezTo>
                    <a:pt x="462" y="3178"/>
                    <a:pt x="308" y="1589"/>
                    <a:pt x="1" y="0"/>
                  </a:cubicBezTo>
                  <a:lnTo>
                    <a:pt x="2743" y="0"/>
                  </a:lnTo>
                  <a:cubicBezTo>
                    <a:pt x="2794" y="1666"/>
                    <a:pt x="2897" y="3306"/>
                    <a:pt x="2871" y="4972"/>
                  </a:cubicBezTo>
                  <a:cubicBezTo>
                    <a:pt x="2871" y="7638"/>
                    <a:pt x="2769" y="10303"/>
                    <a:pt x="2743" y="12969"/>
                  </a:cubicBezTo>
                  <a:cubicBezTo>
                    <a:pt x="2692" y="16403"/>
                    <a:pt x="2897" y="19863"/>
                    <a:pt x="3384" y="23272"/>
                  </a:cubicBezTo>
                  <a:cubicBezTo>
                    <a:pt x="3768" y="25963"/>
                    <a:pt x="4460" y="28603"/>
                    <a:pt x="5460" y="31140"/>
                  </a:cubicBezTo>
                  <a:cubicBezTo>
                    <a:pt x="6511" y="33832"/>
                    <a:pt x="8048" y="36266"/>
                    <a:pt x="10022" y="38368"/>
                  </a:cubicBezTo>
                  <a:cubicBezTo>
                    <a:pt x="12380" y="40777"/>
                    <a:pt x="15353" y="42520"/>
                    <a:pt x="18634" y="43392"/>
                  </a:cubicBezTo>
                  <a:cubicBezTo>
                    <a:pt x="21632" y="44186"/>
                    <a:pt x="24759" y="44442"/>
                    <a:pt x="27835" y="44084"/>
                  </a:cubicBezTo>
                  <a:cubicBezTo>
                    <a:pt x="29834" y="43879"/>
                    <a:pt x="31807" y="43571"/>
                    <a:pt x="33755" y="43135"/>
                  </a:cubicBezTo>
                  <a:cubicBezTo>
                    <a:pt x="36113" y="42648"/>
                    <a:pt x="38446" y="42110"/>
                    <a:pt x="40804" y="41674"/>
                  </a:cubicBezTo>
                  <a:cubicBezTo>
                    <a:pt x="41880" y="41495"/>
                    <a:pt x="42982" y="41367"/>
                    <a:pt x="44059" y="41290"/>
                  </a:cubicBezTo>
                  <a:cubicBezTo>
                    <a:pt x="44853" y="41239"/>
                    <a:pt x="45648" y="41316"/>
                    <a:pt x="46442" y="41521"/>
                  </a:cubicBezTo>
                  <a:cubicBezTo>
                    <a:pt x="47647" y="41828"/>
                    <a:pt x="48416" y="42520"/>
                    <a:pt x="48723" y="43545"/>
                  </a:cubicBezTo>
                  <a:cubicBezTo>
                    <a:pt x="48877" y="44160"/>
                    <a:pt x="48928" y="44776"/>
                    <a:pt x="48826" y="45416"/>
                  </a:cubicBezTo>
                  <a:cubicBezTo>
                    <a:pt x="48672" y="46518"/>
                    <a:pt x="48365" y="47595"/>
                    <a:pt x="47903" y="48594"/>
                  </a:cubicBezTo>
                  <a:cubicBezTo>
                    <a:pt x="47314" y="49927"/>
                    <a:pt x="46622" y="51209"/>
                    <a:pt x="45827" y="52439"/>
                  </a:cubicBezTo>
                  <a:cubicBezTo>
                    <a:pt x="44725" y="54156"/>
                    <a:pt x="43572" y="55873"/>
                    <a:pt x="42521" y="57591"/>
                  </a:cubicBezTo>
                  <a:cubicBezTo>
                    <a:pt x="41854" y="58667"/>
                    <a:pt x="41239" y="59795"/>
                    <a:pt x="40701" y="60922"/>
                  </a:cubicBezTo>
                  <a:cubicBezTo>
                    <a:pt x="39753" y="62845"/>
                    <a:pt x="39368" y="64972"/>
                    <a:pt x="39548" y="67099"/>
                  </a:cubicBezTo>
                  <a:cubicBezTo>
                    <a:pt x="39650" y="68125"/>
                    <a:pt x="39753" y="69150"/>
                    <a:pt x="39932" y="70175"/>
                  </a:cubicBezTo>
                  <a:cubicBezTo>
                    <a:pt x="40394" y="72892"/>
                    <a:pt x="40727" y="75660"/>
                    <a:pt x="40906" y="78402"/>
                  </a:cubicBezTo>
                  <a:cubicBezTo>
                    <a:pt x="41188" y="82810"/>
                    <a:pt x="41419" y="87219"/>
                    <a:pt x="41675" y="91627"/>
                  </a:cubicBezTo>
                  <a:cubicBezTo>
                    <a:pt x="41829" y="94241"/>
                    <a:pt x="41983" y="96830"/>
                    <a:pt x="42188" y="99419"/>
                  </a:cubicBezTo>
                  <a:cubicBezTo>
                    <a:pt x="42393" y="102007"/>
                    <a:pt x="42598" y="104622"/>
                    <a:pt x="42777" y="107210"/>
                  </a:cubicBezTo>
                  <a:cubicBezTo>
                    <a:pt x="42957" y="110055"/>
                    <a:pt x="43110" y="112900"/>
                    <a:pt x="43315" y="115745"/>
                  </a:cubicBezTo>
                  <a:cubicBezTo>
                    <a:pt x="43392" y="116898"/>
                    <a:pt x="43495" y="118052"/>
                    <a:pt x="43623" y="119205"/>
                  </a:cubicBezTo>
                  <a:cubicBezTo>
                    <a:pt x="43854" y="121384"/>
                    <a:pt x="44110" y="123562"/>
                    <a:pt x="44366" y="125766"/>
                  </a:cubicBezTo>
                  <a:cubicBezTo>
                    <a:pt x="44699" y="128509"/>
                    <a:pt x="44981" y="131251"/>
                    <a:pt x="45340" y="133994"/>
                  </a:cubicBezTo>
                  <a:cubicBezTo>
                    <a:pt x="45545" y="135813"/>
                    <a:pt x="46007" y="137607"/>
                    <a:pt x="46699" y="139299"/>
                  </a:cubicBezTo>
                  <a:cubicBezTo>
                    <a:pt x="48185" y="142836"/>
                    <a:pt x="50953" y="145476"/>
                    <a:pt x="55028" y="147142"/>
                  </a:cubicBezTo>
                  <a:cubicBezTo>
                    <a:pt x="55772" y="147449"/>
                    <a:pt x="56566" y="147706"/>
                    <a:pt x="57335" y="147962"/>
                  </a:cubicBezTo>
                  <a:cubicBezTo>
                    <a:pt x="59129" y="148475"/>
                    <a:pt x="60949" y="148910"/>
                    <a:pt x="62794" y="149243"/>
                  </a:cubicBezTo>
                  <a:cubicBezTo>
                    <a:pt x="65998" y="149884"/>
                    <a:pt x="69202" y="150474"/>
                    <a:pt x="72406" y="151191"/>
                  </a:cubicBezTo>
                  <a:cubicBezTo>
                    <a:pt x="77173" y="152293"/>
                    <a:pt x="81735" y="153857"/>
                    <a:pt x="86246" y="155523"/>
                  </a:cubicBezTo>
                  <a:cubicBezTo>
                    <a:pt x="89655" y="156804"/>
                    <a:pt x="93063" y="158086"/>
                    <a:pt x="96524" y="159290"/>
                  </a:cubicBezTo>
                  <a:cubicBezTo>
                    <a:pt x="100471" y="160674"/>
                    <a:pt x="104546" y="161571"/>
                    <a:pt x="108698" y="161905"/>
                  </a:cubicBezTo>
                  <a:cubicBezTo>
                    <a:pt x="111517" y="162135"/>
                    <a:pt x="114311" y="162084"/>
                    <a:pt x="117104" y="161725"/>
                  </a:cubicBezTo>
                  <a:cubicBezTo>
                    <a:pt x="120026" y="161341"/>
                    <a:pt x="122923" y="160726"/>
                    <a:pt x="125767" y="159880"/>
                  </a:cubicBezTo>
                  <a:cubicBezTo>
                    <a:pt x="126126" y="159752"/>
                    <a:pt x="126485" y="159675"/>
                    <a:pt x="126844" y="159598"/>
                  </a:cubicBezTo>
                  <a:lnTo>
                    <a:pt x="126844" y="163160"/>
                  </a:lnTo>
                  <a:cubicBezTo>
                    <a:pt x="125972" y="163442"/>
                    <a:pt x="125075" y="163750"/>
                    <a:pt x="124178" y="163981"/>
                  </a:cubicBezTo>
                  <a:cubicBezTo>
                    <a:pt x="120872" y="164903"/>
                    <a:pt x="117489" y="165442"/>
                    <a:pt x="114055" y="1655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238125" y="647875"/>
              <a:ext cx="1645475" cy="536950"/>
            </a:xfrm>
            <a:custGeom>
              <a:avLst/>
              <a:gdLst/>
              <a:ahLst/>
              <a:cxnLst/>
              <a:rect l="l" t="t" r="r" b="b"/>
              <a:pathLst>
                <a:path w="65819" h="21478" extrusionOk="0">
                  <a:moveTo>
                    <a:pt x="65152" y="513"/>
                  </a:moveTo>
                  <a:cubicBezTo>
                    <a:pt x="62179" y="2230"/>
                    <a:pt x="59616" y="4537"/>
                    <a:pt x="57565" y="7305"/>
                  </a:cubicBezTo>
                  <a:cubicBezTo>
                    <a:pt x="56591" y="8637"/>
                    <a:pt x="55617" y="9970"/>
                    <a:pt x="54643" y="11328"/>
                  </a:cubicBezTo>
                  <a:cubicBezTo>
                    <a:pt x="53311" y="13148"/>
                    <a:pt x="51875" y="14865"/>
                    <a:pt x="50312" y="16506"/>
                  </a:cubicBezTo>
                  <a:cubicBezTo>
                    <a:pt x="49210" y="17659"/>
                    <a:pt x="47954" y="18684"/>
                    <a:pt x="46596" y="19530"/>
                  </a:cubicBezTo>
                  <a:cubicBezTo>
                    <a:pt x="45032" y="20504"/>
                    <a:pt x="43264" y="21119"/>
                    <a:pt x="41418" y="21350"/>
                  </a:cubicBezTo>
                  <a:cubicBezTo>
                    <a:pt x="39983" y="21478"/>
                    <a:pt x="38548" y="21401"/>
                    <a:pt x="37112" y="21145"/>
                  </a:cubicBezTo>
                  <a:cubicBezTo>
                    <a:pt x="35088" y="20786"/>
                    <a:pt x="33088" y="20299"/>
                    <a:pt x="31141" y="19658"/>
                  </a:cubicBezTo>
                  <a:cubicBezTo>
                    <a:pt x="27578" y="18556"/>
                    <a:pt x="24118" y="17275"/>
                    <a:pt x="20735" y="15891"/>
                  </a:cubicBezTo>
                  <a:cubicBezTo>
                    <a:pt x="14250" y="13251"/>
                    <a:pt x="7817" y="10585"/>
                    <a:pt x="1358" y="7945"/>
                  </a:cubicBezTo>
                  <a:cubicBezTo>
                    <a:pt x="923" y="7766"/>
                    <a:pt x="538" y="7510"/>
                    <a:pt x="0" y="7510"/>
                  </a:cubicBezTo>
                  <a:lnTo>
                    <a:pt x="0" y="0"/>
                  </a:lnTo>
                  <a:lnTo>
                    <a:pt x="14122" y="0"/>
                  </a:lnTo>
                  <a:cubicBezTo>
                    <a:pt x="14302" y="51"/>
                    <a:pt x="14481" y="103"/>
                    <a:pt x="14660" y="128"/>
                  </a:cubicBezTo>
                  <a:cubicBezTo>
                    <a:pt x="18761" y="487"/>
                    <a:pt x="22888" y="718"/>
                    <a:pt x="27040" y="359"/>
                  </a:cubicBezTo>
                  <a:cubicBezTo>
                    <a:pt x="28116" y="282"/>
                    <a:pt x="29218" y="282"/>
                    <a:pt x="30295" y="0"/>
                  </a:cubicBezTo>
                  <a:lnTo>
                    <a:pt x="65818" y="0"/>
                  </a:lnTo>
                  <a:cubicBezTo>
                    <a:pt x="65613" y="179"/>
                    <a:pt x="65382" y="359"/>
                    <a:pt x="65152" y="5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238125" y="647875"/>
              <a:ext cx="2402825" cy="1197575"/>
            </a:xfrm>
            <a:custGeom>
              <a:avLst/>
              <a:gdLst/>
              <a:ahLst/>
              <a:cxnLst/>
              <a:rect l="l" t="t" r="r" b="b"/>
              <a:pathLst>
                <a:path w="96113" h="47903" extrusionOk="0">
                  <a:moveTo>
                    <a:pt x="90141" y="6894"/>
                  </a:moveTo>
                  <a:cubicBezTo>
                    <a:pt x="89141" y="8073"/>
                    <a:pt x="88168" y="9252"/>
                    <a:pt x="87194" y="10457"/>
                  </a:cubicBezTo>
                  <a:cubicBezTo>
                    <a:pt x="83862" y="14532"/>
                    <a:pt x="81376" y="19248"/>
                    <a:pt x="79915" y="24323"/>
                  </a:cubicBezTo>
                  <a:cubicBezTo>
                    <a:pt x="79018" y="27552"/>
                    <a:pt x="77967" y="30705"/>
                    <a:pt x="76762" y="33832"/>
                  </a:cubicBezTo>
                  <a:cubicBezTo>
                    <a:pt x="75839" y="36138"/>
                    <a:pt x="74712" y="38368"/>
                    <a:pt x="73379" y="40470"/>
                  </a:cubicBezTo>
                  <a:cubicBezTo>
                    <a:pt x="72482" y="41828"/>
                    <a:pt x="71457" y="43084"/>
                    <a:pt x="70303" y="44186"/>
                  </a:cubicBezTo>
                  <a:cubicBezTo>
                    <a:pt x="68484" y="45878"/>
                    <a:pt x="66228" y="47005"/>
                    <a:pt x="63819" y="47492"/>
                  </a:cubicBezTo>
                  <a:cubicBezTo>
                    <a:pt x="61871" y="47851"/>
                    <a:pt x="59872" y="47902"/>
                    <a:pt x="57924" y="47646"/>
                  </a:cubicBezTo>
                  <a:cubicBezTo>
                    <a:pt x="55182" y="47313"/>
                    <a:pt x="52490" y="46621"/>
                    <a:pt x="49953" y="45570"/>
                  </a:cubicBezTo>
                  <a:cubicBezTo>
                    <a:pt x="47441" y="44571"/>
                    <a:pt x="45032" y="43392"/>
                    <a:pt x="42674" y="42059"/>
                  </a:cubicBezTo>
                  <a:cubicBezTo>
                    <a:pt x="39342" y="40188"/>
                    <a:pt x="36164" y="38189"/>
                    <a:pt x="32986" y="36138"/>
                  </a:cubicBezTo>
                  <a:cubicBezTo>
                    <a:pt x="27117" y="32422"/>
                    <a:pt x="21222" y="28731"/>
                    <a:pt x="15096" y="25297"/>
                  </a:cubicBezTo>
                  <a:cubicBezTo>
                    <a:pt x="10534" y="22734"/>
                    <a:pt x="5869" y="20248"/>
                    <a:pt x="1128" y="17890"/>
                  </a:cubicBezTo>
                  <a:cubicBezTo>
                    <a:pt x="795" y="17659"/>
                    <a:pt x="410" y="17531"/>
                    <a:pt x="0" y="17480"/>
                  </a:cubicBezTo>
                  <a:lnTo>
                    <a:pt x="0" y="13533"/>
                  </a:lnTo>
                  <a:cubicBezTo>
                    <a:pt x="513" y="13738"/>
                    <a:pt x="1025" y="13943"/>
                    <a:pt x="1512" y="14173"/>
                  </a:cubicBezTo>
                  <a:cubicBezTo>
                    <a:pt x="11790" y="19043"/>
                    <a:pt x="21837" y="24195"/>
                    <a:pt x="31679" y="29628"/>
                  </a:cubicBezTo>
                  <a:cubicBezTo>
                    <a:pt x="34908" y="31422"/>
                    <a:pt x="38214" y="33165"/>
                    <a:pt x="41521" y="34857"/>
                  </a:cubicBezTo>
                  <a:cubicBezTo>
                    <a:pt x="43802" y="36061"/>
                    <a:pt x="46160" y="37061"/>
                    <a:pt x="48595" y="37881"/>
                  </a:cubicBezTo>
                  <a:cubicBezTo>
                    <a:pt x="50594" y="38599"/>
                    <a:pt x="52721" y="39034"/>
                    <a:pt x="54848" y="39188"/>
                  </a:cubicBezTo>
                  <a:cubicBezTo>
                    <a:pt x="58001" y="39342"/>
                    <a:pt x="60666" y="38547"/>
                    <a:pt x="62819" y="36574"/>
                  </a:cubicBezTo>
                  <a:cubicBezTo>
                    <a:pt x="63998" y="35498"/>
                    <a:pt x="64998" y="34242"/>
                    <a:pt x="65844" y="32858"/>
                  </a:cubicBezTo>
                  <a:cubicBezTo>
                    <a:pt x="67125" y="30756"/>
                    <a:pt x="68176" y="28526"/>
                    <a:pt x="68996" y="26219"/>
                  </a:cubicBezTo>
                  <a:cubicBezTo>
                    <a:pt x="69945" y="23451"/>
                    <a:pt x="70816" y="20658"/>
                    <a:pt x="71739" y="17890"/>
                  </a:cubicBezTo>
                  <a:cubicBezTo>
                    <a:pt x="72097" y="16788"/>
                    <a:pt x="72456" y="15711"/>
                    <a:pt x="72866" y="14635"/>
                  </a:cubicBezTo>
                  <a:cubicBezTo>
                    <a:pt x="73866" y="12097"/>
                    <a:pt x="75353" y="9765"/>
                    <a:pt x="77223" y="7766"/>
                  </a:cubicBezTo>
                  <a:cubicBezTo>
                    <a:pt x="78633" y="6254"/>
                    <a:pt x="80120" y="4844"/>
                    <a:pt x="81709" y="3511"/>
                  </a:cubicBezTo>
                  <a:cubicBezTo>
                    <a:pt x="82836" y="2537"/>
                    <a:pt x="83964" y="1589"/>
                    <a:pt x="85092" y="589"/>
                  </a:cubicBezTo>
                  <a:cubicBezTo>
                    <a:pt x="85271" y="410"/>
                    <a:pt x="85451" y="205"/>
                    <a:pt x="85630" y="0"/>
                  </a:cubicBezTo>
                  <a:lnTo>
                    <a:pt x="96113" y="0"/>
                  </a:lnTo>
                  <a:cubicBezTo>
                    <a:pt x="95857" y="333"/>
                    <a:pt x="95626" y="641"/>
                    <a:pt x="95370" y="948"/>
                  </a:cubicBezTo>
                  <a:cubicBezTo>
                    <a:pt x="93627" y="2922"/>
                    <a:pt x="91884" y="4895"/>
                    <a:pt x="90141" y="6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238125" y="2358025"/>
              <a:ext cx="2704000" cy="2687975"/>
            </a:xfrm>
            <a:custGeom>
              <a:avLst/>
              <a:gdLst/>
              <a:ahLst/>
              <a:cxnLst/>
              <a:rect l="l" t="t" r="r" b="b"/>
              <a:pathLst>
                <a:path w="108160" h="107519" extrusionOk="0">
                  <a:moveTo>
                    <a:pt x="897" y="6280"/>
                  </a:moveTo>
                  <a:cubicBezTo>
                    <a:pt x="1717" y="5331"/>
                    <a:pt x="2614" y="4486"/>
                    <a:pt x="3588" y="3717"/>
                  </a:cubicBezTo>
                  <a:cubicBezTo>
                    <a:pt x="5869" y="1923"/>
                    <a:pt x="8586" y="769"/>
                    <a:pt x="11457" y="359"/>
                  </a:cubicBezTo>
                  <a:cubicBezTo>
                    <a:pt x="12918" y="129"/>
                    <a:pt x="14378" y="0"/>
                    <a:pt x="15865" y="0"/>
                  </a:cubicBezTo>
                  <a:cubicBezTo>
                    <a:pt x="19197" y="26"/>
                    <a:pt x="22503" y="308"/>
                    <a:pt x="25784" y="846"/>
                  </a:cubicBezTo>
                  <a:cubicBezTo>
                    <a:pt x="30423" y="1513"/>
                    <a:pt x="35011" y="2410"/>
                    <a:pt x="39573" y="3281"/>
                  </a:cubicBezTo>
                  <a:cubicBezTo>
                    <a:pt x="46954" y="4716"/>
                    <a:pt x="54387" y="5998"/>
                    <a:pt x="61948" y="6664"/>
                  </a:cubicBezTo>
                  <a:cubicBezTo>
                    <a:pt x="65306" y="6997"/>
                    <a:pt x="68689" y="7151"/>
                    <a:pt x="72097" y="7100"/>
                  </a:cubicBezTo>
                  <a:cubicBezTo>
                    <a:pt x="75968" y="6997"/>
                    <a:pt x="79863" y="6587"/>
                    <a:pt x="83682" y="5921"/>
                  </a:cubicBezTo>
                  <a:cubicBezTo>
                    <a:pt x="85605" y="5613"/>
                    <a:pt x="87552" y="5280"/>
                    <a:pt x="89500" y="4998"/>
                  </a:cubicBezTo>
                  <a:cubicBezTo>
                    <a:pt x="90910" y="4793"/>
                    <a:pt x="92371" y="4742"/>
                    <a:pt x="93806" y="4896"/>
                  </a:cubicBezTo>
                  <a:cubicBezTo>
                    <a:pt x="95985" y="5101"/>
                    <a:pt x="97779" y="5895"/>
                    <a:pt x="99086" y="7382"/>
                  </a:cubicBezTo>
                  <a:cubicBezTo>
                    <a:pt x="99573" y="7946"/>
                    <a:pt x="100009" y="8561"/>
                    <a:pt x="100419" y="9227"/>
                  </a:cubicBezTo>
                  <a:cubicBezTo>
                    <a:pt x="101034" y="10304"/>
                    <a:pt x="101495" y="11483"/>
                    <a:pt x="101777" y="12687"/>
                  </a:cubicBezTo>
                  <a:cubicBezTo>
                    <a:pt x="102623" y="15942"/>
                    <a:pt x="102572" y="19223"/>
                    <a:pt x="102162" y="22504"/>
                  </a:cubicBezTo>
                  <a:cubicBezTo>
                    <a:pt x="101752" y="25246"/>
                    <a:pt x="101239" y="27988"/>
                    <a:pt x="100547" y="30680"/>
                  </a:cubicBezTo>
                  <a:cubicBezTo>
                    <a:pt x="99394" y="35549"/>
                    <a:pt x="98317" y="40445"/>
                    <a:pt x="97625" y="45417"/>
                  </a:cubicBezTo>
                  <a:cubicBezTo>
                    <a:pt x="97164" y="48518"/>
                    <a:pt x="96882" y="51619"/>
                    <a:pt x="96779" y="54772"/>
                  </a:cubicBezTo>
                  <a:cubicBezTo>
                    <a:pt x="96677" y="58052"/>
                    <a:pt x="96728" y="61333"/>
                    <a:pt x="96959" y="64639"/>
                  </a:cubicBezTo>
                  <a:cubicBezTo>
                    <a:pt x="97241" y="68484"/>
                    <a:pt x="97728" y="72303"/>
                    <a:pt x="98445" y="76121"/>
                  </a:cubicBezTo>
                  <a:cubicBezTo>
                    <a:pt x="99188" y="80222"/>
                    <a:pt x="100188" y="84297"/>
                    <a:pt x="101341" y="88373"/>
                  </a:cubicBezTo>
                  <a:cubicBezTo>
                    <a:pt x="103059" y="94524"/>
                    <a:pt x="105160" y="100572"/>
                    <a:pt x="107646" y="106493"/>
                  </a:cubicBezTo>
                  <a:cubicBezTo>
                    <a:pt x="107800" y="106826"/>
                    <a:pt x="108005" y="107185"/>
                    <a:pt x="108159" y="107518"/>
                  </a:cubicBezTo>
                  <a:lnTo>
                    <a:pt x="102238" y="107518"/>
                  </a:lnTo>
                  <a:cubicBezTo>
                    <a:pt x="102238" y="107364"/>
                    <a:pt x="102213" y="107211"/>
                    <a:pt x="102187" y="107057"/>
                  </a:cubicBezTo>
                  <a:cubicBezTo>
                    <a:pt x="101726" y="105340"/>
                    <a:pt x="101239" y="103648"/>
                    <a:pt x="100778" y="101931"/>
                  </a:cubicBezTo>
                  <a:cubicBezTo>
                    <a:pt x="98753" y="94370"/>
                    <a:pt x="96907" y="86809"/>
                    <a:pt x="95575" y="79146"/>
                  </a:cubicBezTo>
                  <a:cubicBezTo>
                    <a:pt x="94729" y="74353"/>
                    <a:pt x="94165" y="69509"/>
                    <a:pt x="93883" y="64665"/>
                  </a:cubicBezTo>
                  <a:cubicBezTo>
                    <a:pt x="93499" y="57770"/>
                    <a:pt x="93781" y="50850"/>
                    <a:pt x="94780" y="44033"/>
                  </a:cubicBezTo>
                  <a:cubicBezTo>
                    <a:pt x="95370" y="39753"/>
                    <a:pt x="96215" y="35524"/>
                    <a:pt x="97087" y="31295"/>
                  </a:cubicBezTo>
                  <a:cubicBezTo>
                    <a:pt x="97728" y="28475"/>
                    <a:pt x="98189" y="25630"/>
                    <a:pt x="98496" y="22734"/>
                  </a:cubicBezTo>
                  <a:cubicBezTo>
                    <a:pt x="98702" y="20556"/>
                    <a:pt x="98573" y="18351"/>
                    <a:pt x="98112" y="16199"/>
                  </a:cubicBezTo>
                  <a:cubicBezTo>
                    <a:pt x="97830" y="14840"/>
                    <a:pt x="97317" y="13533"/>
                    <a:pt x="96549" y="12380"/>
                  </a:cubicBezTo>
                  <a:cubicBezTo>
                    <a:pt x="95344" y="10586"/>
                    <a:pt x="93524" y="9458"/>
                    <a:pt x="91064" y="9022"/>
                  </a:cubicBezTo>
                  <a:cubicBezTo>
                    <a:pt x="89603" y="8766"/>
                    <a:pt x="88142" y="8689"/>
                    <a:pt x="86655" y="8766"/>
                  </a:cubicBezTo>
                  <a:cubicBezTo>
                    <a:pt x="83810" y="8945"/>
                    <a:pt x="80991" y="9125"/>
                    <a:pt x="78146" y="9304"/>
                  </a:cubicBezTo>
                  <a:cubicBezTo>
                    <a:pt x="75224" y="9484"/>
                    <a:pt x="72303" y="9560"/>
                    <a:pt x="69381" y="9509"/>
                  </a:cubicBezTo>
                  <a:cubicBezTo>
                    <a:pt x="64306" y="9407"/>
                    <a:pt x="59231" y="9073"/>
                    <a:pt x="54182" y="8510"/>
                  </a:cubicBezTo>
                  <a:cubicBezTo>
                    <a:pt x="49620" y="7971"/>
                    <a:pt x="45032" y="7459"/>
                    <a:pt x="40444" y="6895"/>
                  </a:cubicBezTo>
                  <a:cubicBezTo>
                    <a:pt x="35575" y="6305"/>
                    <a:pt x="30679" y="5767"/>
                    <a:pt x="25758" y="5562"/>
                  </a:cubicBezTo>
                  <a:cubicBezTo>
                    <a:pt x="22683" y="5408"/>
                    <a:pt x="19607" y="5588"/>
                    <a:pt x="16583" y="6049"/>
                  </a:cubicBezTo>
                  <a:cubicBezTo>
                    <a:pt x="12149" y="6741"/>
                    <a:pt x="8407" y="8484"/>
                    <a:pt x="5382" y="11252"/>
                  </a:cubicBezTo>
                  <a:cubicBezTo>
                    <a:pt x="3742" y="12790"/>
                    <a:pt x="2307" y="14558"/>
                    <a:pt x="1102" y="16455"/>
                  </a:cubicBezTo>
                  <a:cubicBezTo>
                    <a:pt x="923" y="16737"/>
                    <a:pt x="743" y="17019"/>
                    <a:pt x="589" y="17275"/>
                  </a:cubicBezTo>
                  <a:cubicBezTo>
                    <a:pt x="461" y="17480"/>
                    <a:pt x="231" y="17634"/>
                    <a:pt x="0" y="17685"/>
                  </a:cubicBezTo>
                  <a:lnTo>
                    <a:pt x="0" y="6972"/>
                  </a:lnTo>
                  <a:cubicBezTo>
                    <a:pt x="359" y="6844"/>
                    <a:pt x="692" y="6587"/>
                    <a:pt x="897" y="62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238125" y="2976350"/>
              <a:ext cx="2023500" cy="2070275"/>
            </a:xfrm>
            <a:custGeom>
              <a:avLst/>
              <a:gdLst/>
              <a:ahLst/>
              <a:cxnLst/>
              <a:rect l="l" t="t" r="r" b="b"/>
              <a:pathLst>
                <a:path w="80940" h="82811" extrusionOk="0">
                  <a:moveTo>
                    <a:pt x="1333" y="34498"/>
                  </a:moveTo>
                  <a:cubicBezTo>
                    <a:pt x="3921" y="32294"/>
                    <a:pt x="6331" y="29962"/>
                    <a:pt x="8637" y="27553"/>
                  </a:cubicBezTo>
                  <a:cubicBezTo>
                    <a:pt x="12097" y="24016"/>
                    <a:pt x="15378" y="20376"/>
                    <a:pt x="18659" y="16737"/>
                  </a:cubicBezTo>
                  <a:cubicBezTo>
                    <a:pt x="20248" y="14943"/>
                    <a:pt x="21939" y="13251"/>
                    <a:pt x="23708" y="11662"/>
                  </a:cubicBezTo>
                  <a:cubicBezTo>
                    <a:pt x="27681" y="8125"/>
                    <a:pt x="32320" y="5408"/>
                    <a:pt x="37369" y="3717"/>
                  </a:cubicBezTo>
                  <a:cubicBezTo>
                    <a:pt x="39983" y="2820"/>
                    <a:pt x="42674" y="2102"/>
                    <a:pt x="45365" y="1589"/>
                  </a:cubicBezTo>
                  <a:cubicBezTo>
                    <a:pt x="49312" y="846"/>
                    <a:pt x="53311" y="385"/>
                    <a:pt x="57309" y="205"/>
                  </a:cubicBezTo>
                  <a:cubicBezTo>
                    <a:pt x="60513" y="0"/>
                    <a:pt x="63742" y="103"/>
                    <a:pt x="66946" y="462"/>
                  </a:cubicBezTo>
                  <a:cubicBezTo>
                    <a:pt x="68740" y="667"/>
                    <a:pt x="70508" y="1051"/>
                    <a:pt x="72226" y="1615"/>
                  </a:cubicBezTo>
                  <a:cubicBezTo>
                    <a:pt x="75481" y="2717"/>
                    <a:pt x="77787" y="4588"/>
                    <a:pt x="79018" y="7331"/>
                  </a:cubicBezTo>
                  <a:cubicBezTo>
                    <a:pt x="79274" y="7920"/>
                    <a:pt x="79505" y="8510"/>
                    <a:pt x="79710" y="9125"/>
                  </a:cubicBezTo>
                  <a:cubicBezTo>
                    <a:pt x="80197" y="10791"/>
                    <a:pt x="80504" y="12508"/>
                    <a:pt x="80607" y="14225"/>
                  </a:cubicBezTo>
                  <a:cubicBezTo>
                    <a:pt x="80940" y="17736"/>
                    <a:pt x="80837" y="21222"/>
                    <a:pt x="80760" y="24733"/>
                  </a:cubicBezTo>
                  <a:cubicBezTo>
                    <a:pt x="80581" y="31243"/>
                    <a:pt x="80376" y="37753"/>
                    <a:pt x="80222" y="44289"/>
                  </a:cubicBezTo>
                  <a:cubicBezTo>
                    <a:pt x="80094" y="49364"/>
                    <a:pt x="80043" y="54438"/>
                    <a:pt x="79966" y="59488"/>
                  </a:cubicBezTo>
                  <a:cubicBezTo>
                    <a:pt x="79889" y="63101"/>
                    <a:pt x="79658" y="66690"/>
                    <a:pt x="79274" y="70278"/>
                  </a:cubicBezTo>
                  <a:cubicBezTo>
                    <a:pt x="78889" y="74225"/>
                    <a:pt x="78172" y="78146"/>
                    <a:pt x="77121" y="81965"/>
                  </a:cubicBezTo>
                  <a:cubicBezTo>
                    <a:pt x="77044" y="82247"/>
                    <a:pt x="76993" y="82529"/>
                    <a:pt x="76967" y="82811"/>
                  </a:cubicBezTo>
                  <a:lnTo>
                    <a:pt x="70816" y="82811"/>
                  </a:lnTo>
                  <a:cubicBezTo>
                    <a:pt x="70918" y="82478"/>
                    <a:pt x="71021" y="82119"/>
                    <a:pt x="71149" y="81811"/>
                  </a:cubicBezTo>
                  <a:cubicBezTo>
                    <a:pt x="72379" y="78864"/>
                    <a:pt x="73328" y="75839"/>
                    <a:pt x="74020" y="72738"/>
                  </a:cubicBezTo>
                  <a:cubicBezTo>
                    <a:pt x="74994" y="68381"/>
                    <a:pt x="75660" y="63947"/>
                    <a:pt x="76019" y="59513"/>
                  </a:cubicBezTo>
                  <a:cubicBezTo>
                    <a:pt x="76403" y="55130"/>
                    <a:pt x="76634" y="50748"/>
                    <a:pt x="76762" y="46365"/>
                  </a:cubicBezTo>
                  <a:cubicBezTo>
                    <a:pt x="76865" y="43623"/>
                    <a:pt x="76993" y="40855"/>
                    <a:pt x="77095" y="38112"/>
                  </a:cubicBezTo>
                  <a:cubicBezTo>
                    <a:pt x="77275" y="32909"/>
                    <a:pt x="77403" y="27706"/>
                    <a:pt x="77198" y="22503"/>
                  </a:cubicBezTo>
                  <a:cubicBezTo>
                    <a:pt x="77121" y="20222"/>
                    <a:pt x="76813" y="17941"/>
                    <a:pt x="76301" y="15712"/>
                  </a:cubicBezTo>
                  <a:cubicBezTo>
                    <a:pt x="75942" y="14071"/>
                    <a:pt x="75301" y="12508"/>
                    <a:pt x="74455" y="11073"/>
                  </a:cubicBezTo>
                  <a:cubicBezTo>
                    <a:pt x="73123" y="8971"/>
                    <a:pt x="71149" y="7407"/>
                    <a:pt x="68535" y="6459"/>
                  </a:cubicBezTo>
                  <a:cubicBezTo>
                    <a:pt x="67715" y="6177"/>
                    <a:pt x="66895" y="5947"/>
                    <a:pt x="66074" y="5741"/>
                  </a:cubicBezTo>
                  <a:cubicBezTo>
                    <a:pt x="63511" y="5203"/>
                    <a:pt x="60897" y="4998"/>
                    <a:pt x="58283" y="5101"/>
                  </a:cubicBezTo>
                  <a:cubicBezTo>
                    <a:pt x="52619" y="5255"/>
                    <a:pt x="47031" y="6280"/>
                    <a:pt x="41675" y="8099"/>
                  </a:cubicBezTo>
                  <a:cubicBezTo>
                    <a:pt x="36856" y="9765"/>
                    <a:pt x="32345" y="12200"/>
                    <a:pt x="28296" y="15276"/>
                  </a:cubicBezTo>
                  <a:cubicBezTo>
                    <a:pt x="26040" y="16967"/>
                    <a:pt x="23939" y="18787"/>
                    <a:pt x="21888" y="20607"/>
                  </a:cubicBezTo>
                  <a:cubicBezTo>
                    <a:pt x="18172" y="23913"/>
                    <a:pt x="14455" y="27245"/>
                    <a:pt x="10739" y="30551"/>
                  </a:cubicBezTo>
                  <a:cubicBezTo>
                    <a:pt x="7715" y="33242"/>
                    <a:pt x="4537" y="35754"/>
                    <a:pt x="1230" y="38112"/>
                  </a:cubicBezTo>
                  <a:cubicBezTo>
                    <a:pt x="1000" y="38292"/>
                    <a:pt x="769" y="38445"/>
                    <a:pt x="538" y="38573"/>
                  </a:cubicBezTo>
                  <a:cubicBezTo>
                    <a:pt x="359" y="38625"/>
                    <a:pt x="179" y="38625"/>
                    <a:pt x="0" y="38625"/>
                  </a:cubicBezTo>
                  <a:lnTo>
                    <a:pt x="0" y="35242"/>
                  </a:lnTo>
                  <a:cubicBezTo>
                    <a:pt x="179" y="35242"/>
                    <a:pt x="359" y="35216"/>
                    <a:pt x="513" y="35165"/>
                  </a:cubicBezTo>
                  <a:cubicBezTo>
                    <a:pt x="820" y="34960"/>
                    <a:pt x="1076" y="34729"/>
                    <a:pt x="1333" y="344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4304975" y="647875"/>
              <a:ext cx="3049350" cy="3952150"/>
            </a:xfrm>
            <a:custGeom>
              <a:avLst/>
              <a:gdLst/>
              <a:ahLst/>
              <a:cxnLst/>
              <a:rect l="l" t="t" r="r" b="b"/>
              <a:pathLst>
                <a:path w="121974" h="158086" extrusionOk="0">
                  <a:moveTo>
                    <a:pt x="100009" y="157368"/>
                  </a:moveTo>
                  <a:cubicBezTo>
                    <a:pt x="96703" y="156856"/>
                    <a:pt x="93473" y="156061"/>
                    <a:pt x="90321" y="154959"/>
                  </a:cubicBezTo>
                  <a:cubicBezTo>
                    <a:pt x="88065" y="154190"/>
                    <a:pt x="85810" y="153370"/>
                    <a:pt x="83554" y="152498"/>
                  </a:cubicBezTo>
                  <a:cubicBezTo>
                    <a:pt x="78685" y="150679"/>
                    <a:pt x="73789" y="148885"/>
                    <a:pt x="68740" y="147424"/>
                  </a:cubicBezTo>
                  <a:cubicBezTo>
                    <a:pt x="65818" y="146578"/>
                    <a:pt x="62871" y="145758"/>
                    <a:pt x="59923" y="144938"/>
                  </a:cubicBezTo>
                  <a:cubicBezTo>
                    <a:pt x="58155" y="144425"/>
                    <a:pt x="56412" y="143810"/>
                    <a:pt x="54721" y="143041"/>
                  </a:cubicBezTo>
                  <a:cubicBezTo>
                    <a:pt x="50876" y="141298"/>
                    <a:pt x="48185" y="138709"/>
                    <a:pt x="46647" y="135326"/>
                  </a:cubicBezTo>
                  <a:cubicBezTo>
                    <a:pt x="46083" y="133994"/>
                    <a:pt x="45596" y="132635"/>
                    <a:pt x="45263" y="131251"/>
                  </a:cubicBezTo>
                  <a:cubicBezTo>
                    <a:pt x="44443" y="128124"/>
                    <a:pt x="43776" y="124997"/>
                    <a:pt x="43213" y="121819"/>
                  </a:cubicBezTo>
                  <a:cubicBezTo>
                    <a:pt x="42879" y="119871"/>
                    <a:pt x="42546" y="117924"/>
                    <a:pt x="42290" y="115950"/>
                  </a:cubicBezTo>
                  <a:cubicBezTo>
                    <a:pt x="41982" y="113515"/>
                    <a:pt x="41777" y="111080"/>
                    <a:pt x="41521" y="108646"/>
                  </a:cubicBezTo>
                  <a:cubicBezTo>
                    <a:pt x="41239" y="105698"/>
                    <a:pt x="40957" y="102725"/>
                    <a:pt x="40726" y="99752"/>
                  </a:cubicBezTo>
                  <a:cubicBezTo>
                    <a:pt x="40445" y="96010"/>
                    <a:pt x="40240" y="92242"/>
                    <a:pt x="40163" y="88500"/>
                  </a:cubicBezTo>
                  <a:cubicBezTo>
                    <a:pt x="39983" y="81247"/>
                    <a:pt x="40445" y="73994"/>
                    <a:pt x="41598" y="66843"/>
                  </a:cubicBezTo>
                  <a:cubicBezTo>
                    <a:pt x="41957" y="64357"/>
                    <a:pt x="42700" y="61922"/>
                    <a:pt x="43751" y="59641"/>
                  </a:cubicBezTo>
                  <a:cubicBezTo>
                    <a:pt x="44520" y="58052"/>
                    <a:pt x="45391" y="56488"/>
                    <a:pt x="46263" y="54925"/>
                  </a:cubicBezTo>
                  <a:cubicBezTo>
                    <a:pt x="47749" y="52362"/>
                    <a:pt x="49313" y="49799"/>
                    <a:pt x="50799" y="47236"/>
                  </a:cubicBezTo>
                  <a:cubicBezTo>
                    <a:pt x="52183" y="44852"/>
                    <a:pt x="53413" y="42392"/>
                    <a:pt x="54439" y="39855"/>
                  </a:cubicBezTo>
                  <a:cubicBezTo>
                    <a:pt x="55002" y="38573"/>
                    <a:pt x="55387" y="37215"/>
                    <a:pt x="55592" y="35831"/>
                  </a:cubicBezTo>
                  <a:cubicBezTo>
                    <a:pt x="55720" y="35113"/>
                    <a:pt x="55694" y="34395"/>
                    <a:pt x="55541" y="33678"/>
                  </a:cubicBezTo>
                  <a:cubicBezTo>
                    <a:pt x="55207" y="32473"/>
                    <a:pt x="54310" y="31756"/>
                    <a:pt x="52824" y="31627"/>
                  </a:cubicBezTo>
                  <a:cubicBezTo>
                    <a:pt x="52132" y="31551"/>
                    <a:pt x="51440" y="31576"/>
                    <a:pt x="50773" y="31679"/>
                  </a:cubicBezTo>
                  <a:cubicBezTo>
                    <a:pt x="49851" y="31807"/>
                    <a:pt x="48928" y="32012"/>
                    <a:pt x="48031" y="32268"/>
                  </a:cubicBezTo>
                  <a:cubicBezTo>
                    <a:pt x="46032" y="32832"/>
                    <a:pt x="44084" y="33524"/>
                    <a:pt x="42187" y="34344"/>
                  </a:cubicBezTo>
                  <a:cubicBezTo>
                    <a:pt x="39804" y="35318"/>
                    <a:pt x="37446" y="36343"/>
                    <a:pt x="35062" y="37317"/>
                  </a:cubicBezTo>
                  <a:cubicBezTo>
                    <a:pt x="32961" y="38163"/>
                    <a:pt x="30833" y="39009"/>
                    <a:pt x="28655" y="39752"/>
                  </a:cubicBezTo>
                  <a:cubicBezTo>
                    <a:pt x="26399" y="40572"/>
                    <a:pt x="24067" y="41136"/>
                    <a:pt x="21683" y="41418"/>
                  </a:cubicBezTo>
                  <a:cubicBezTo>
                    <a:pt x="16506" y="41956"/>
                    <a:pt x="12021" y="40752"/>
                    <a:pt x="8202" y="37804"/>
                  </a:cubicBezTo>
                  <a:cubicBezTo>
                    <a:pt x="6920" y="36779"/>
                    <a:pt x="5818" y="35574"/>
                    <a:pt x="4896" y="34242"/>
                  </a:cubicBezTo>
                  <a:cubicBezTo>
                    <a:pt x="3742" y="32576"/>
                    <a:pt x="2845" y="30782"/>
                    <a:pt x="2179" y="28885"/>
                  </a:cubicBezTo>
                  <a:cubicBezTo>
                    <a:pt x="846" y="25117"/>
                    <a:pt x="333" y="21273"/>
                    <a:pt x="154" y="17377"/>
                  </a:cubicBezTo>
                  <a:cubicBezTo>
                    <a:pt x="0" y="13148"/>
                    <a:pt x="257" y="8919"/>
                    <a:pt x="487" y="4690"/>
                  </a:cubicBezTo>
                  <a:cubicBezTo>
                    <a:pt x="564" y="3127"/>
                    <a:pt x="564" y="1563"/>
                    <a:pt x="590" y="0"/>
                  </a:cubicBezTo>
                  <a:lnTo>
                    <a:pt x="1717" y="0"/>
                  </a:lnTo>
                  <a:cubicBezTo>
                    <a:pt x="1692" y="1153"/>
                    <a:pt x="1717" y="2332"/>
                    <a:pt x="1641" y="3486"/>
                  </a:cubicBezTo>
                  <a:cubicBezTo>
                    <a:pt x="1512" y="6254"/>
                    <a:pt x="1333" y="9047"/>
                    <a:pt x="1179" y="11841"/>
                  </a:cubicBezTo>
                  <a:cubicBezTo>
                    <a:pt x="1000" y="14917"/>
                    <a:pt x="1102" y="18044"/>
                    <a:pt x="1461" y="21119"/>
                  </a:cubicBezTo>
                  <a:cubicBezTo>
                    <a:pt x="1717" y="23349"/>
                    <a:pt x="2179" y="25553"/>
                    <a:pt x="2871" y="27680"/>
                  </a:cubicBezTo>
                  <a:cubicBezTo>
                    <a:pt x="3640" y="30166"/>
                    <a:pt x="4870" y="32473"/>
                    <a:pt x="6510" y="34524"/>
                  </a:cubicBezTo>
                  <a:cubicBezTo>
                    <a:pt x="7792" y="36113"/>
                    <a:pt x="9407" y="37445"/>
                    <a:pt x="11252" y="38394"/>
                  </a:cubicBezTo>
                  <a:cubicBezTo>
                    <a:pt x="14148" y="39906"/>
                    <a:pt x="17429" y="40572"/>
                    <a:pt x="20684" y="40265"/>
                  </a:cubicBezTo>
                  <a:cubicBezTo>
                    <a:pt x="22709" y="40085"/>
                    <a:pt x="24682" y="39650"/>
                    <a:pt x="26604" y="39009"/>
                  </a:cubicBezTo>
                  <a:cubicBezTo>
                    <a:pt x="29014" y="38214"/>
                    <a:pt x="31372" y="37266"/>
                    <a:pt x="33627" y="36138"/>
                  </a:cubicBezTo>
                  <a:cubicBezTo>
                    <a:pt x="36626" y="34652"/>
                    <a:pt x="39599" y="33140"/>
                    <a:pt x="42597" y="31679"/>
                  </a:cubicBezTo>
                  <a:cubicBezTo>
                    <a:pt x="44955" y="30525"/>
                    <a:pt x="47313" y="29372"/>
                    <a:pt x="49723" y="28296"/>
                  </a:cubicBezTo>
                  <a:cubicBezTo>
                    <a:pt x="51184" y="27655"/>
                    <a:pt x="52721" y="27142"/>
                    <a:pt x="54259" y="26604"/>
                  </a:cubicBezTo>
                  <a:cubicBezTo>
                    <a:pt x="55361" y="26219"/>
                    <a:pt x="56515" y="25989"/>
                    <a:pt x="57668" y="25861"/>
                  </a:cubicBezTo>
                  <a:cubicBezTo>
                    <a:pt x="58386" y="25784"/>
                    <a:pt x="59103" y="25809"/>
                    <a:pt x="59821" y="25938"/>
                  </a:cubicBezTo>
                  <a:cubicBezTo>
                    <a:pt x="60923" y="26143"/>
                    <a:pt x="61641" y="26706"/>
                    <a:pt x="61923" y="27603"/>
                  </a:cubicBezTo>
                  <a:cubicBezTo>
                    <a:pt x="62076" y="28014"/>
                    <a:pt x="62153" y="28449"/>
                    <a:pt x="62153" y="28885"/>
                  </a:cubicBezTo>
                  <a:cubicBezTo>
                    <a:pt x="62128" y="29474"/>
                    <a:pt x="62076" y="30064"/>
                    <a:pt x="61948" y="30653"/>
                  </a:cubicBezTo>
                  <a:cubicBezTo>
                    <a:pt x="61564" y="32473"/>
                    <a:pt x="60795" y="34216"/>
                    <a:pt x="59949" y="35933"/>
                  </a:cubicBezTo>
                  <a:cubicBezTo>
                    <a:pt x="58437" y="39086"/>
                    <a:pt x="56694" y="42136"/>
                    <a:pt x="54951" y="45186"/>
                  </a:cubicBezTo>
                  <a:cubicBezTo>
                    <a:pt x="52824" y="48928"/>
                    <a:pt x="50671" y="52670"/>
                    <a:pt x="48595" y="56437"/>
                  </a:cubicBezTo>
                  <a:cubicBezTo>
                    <a:pt x="46852" y="59513"/>
                    <a:pt x="45494" y="62768"/>
                    <a:pt x="44520" y="66177"/>
                  </a:cubicBezTo>
                  <a:cubicBezTo>
                    <a:pt x="43161" y="71123"/>
                    <a:pt x="42316" y="76198"/>
                    <a:pt x="41982" y="81324"/>
                  </a:cubicBezTo>
                  <a:cubicBezTo>
                    <a:pt x="41700" y="86219"/>
                    <a:pt x="41752" y="91166"/>
                    <a:pt x="42111" y="96061"/>
                  </a:cubicBezTo>
                  <a:cubicBezTo>
                    <a:pt x="42316" y="99086"/>
                    <a:pt x="42597" y="102110"/>
                    <a:pt x="42931" y="105134"/>
                  </a:cubicBezTo>
                  <a:cubicBezTo>
                    <a:pt x="43238" y="108338"/>
                    <a:pt x="43623" y="111516"/>
                    <a:pt x="44084" y="114669"/>
                  </a:cubicBezTo>
                  <a:cubicBezTo>
                    <a:pt x="44699" y="119103"/>
                    <a:pt x="45647" y="123511"/>
                    <a:pt x="46878" y="127817"/>
                  </a:cubicBezTo>
                  <a:cubicBezTo>
                    <a:pt x="47390" y="129713"/>
                    <a:pt x="48057" y="131584"/>
                    <a:pt x="48877" y="133378"/>
                  </a:cubicBezTo>
                  <a:cubicBezTo>
                    <a:pt x="50492" y="136787"/>
                    <a:pt x="53157" y="139427"/>
                    <a:pt x="56976" y="141247"/>
                  </a:cubicBezTo>
                  <a:cubicBezTo>
                    <a:pt x="57950" y="141683"/>
                    <a:pt x="58898" y="142118"/>
                    <a:pt x="59923" y="142503"/>
                  </a:cubicBezTo>
                  <a:cubicBezTo>
                    <a:pt x="61333" y="143015"/>
                    <a:pt x="62768" y="143528"/>
                    <a:pt x="64204" y="143989"/>
                  </a:cubicBezTo>
                  <a:cubicBezTo>
                    <a:pt x="68817" y="145450"/>
                    <a:pt x="73431" y="146860"/>
                    <a:pt x="77941" y="148551"/>
                  </a:cubicBezTo>
                  <a:cubicBezTo>
                    <a:pt x="81171" y="149730"/>
                    <a:pt x="84451" y="150935"/>
                    <a:pt x="87706" y="152140"/>
                  </a:cubicBezTo>
                  <a:cubicBezTo>
                    <a:pt x="89859" y="152934"/>
                    <a:pt x="92038" y="153652"/>
                    <a:pt x="94268" y="154216"/>
                  </a:cubicBezTo>
                  <a:cubicBezTo>
                    <a:pt x="98727" y="155446"/>
                    <a:pt x="103341" y="155984"/>
                    <a:pt x="107954" y="155830"/>
                  </a:cubicBezTo>
                  <a:cubicBezTo>
                    <a:pt x="111261" y="155677"/>
                    <a:pt x="114567" y="155190"/>
                    <a:pt x="117796" y="154395"/>
                  </a:cubicBezTo>
                  <a:cubicBezTo>
                    <a:pt x="119206" y="154087"/>
                    <a:pt x="120616" y="153703"/>
                    <a:pt x="121974" y="153190"/>
                  </a:cubicBezTo>
                  <a:lnTo>
                    <a:pt x="121974" y="155266"/>
                  </a:lnTo>
                  <a:cubicBezTo>
                    <a:pt x="119308" y="156112"/>
                    <a:pt x="116566" y="156779"/>
                    <a:pt x="113824" y="157240"/>
                  </a:cubicBezTo>
                  <a:cubicBezTo>
                    <a:pt x="109236" y="158034"/>
                    <a:pt x="104571" y="158086"/>
                    <a:pt x="100009" y="1573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238125" y="1478275"/>
              <a:ext cx="3967550" cy="3568350"/>
            </a:xfrm>
            <a:custGeom>
              <a:avLst/>
              <a:gdLst/>
              <a:ahLst/>
              <a:cxnLst/>
              <a:rect l="l" t="t" r="r" b="b"/>
              <a:pathLst>
                <a:path w="158702" h="142734" extrusionOk="0">
                  <a:moveTo>
                    <a:pt x="1256" y="436"/>
                  </a:moveTo>
                  <a:cubicBezTo>
                    <a:pt x="5331" y="2358"/>
                    <a:pt x="9329" y="4460"/>
                    <a:pt x="13123" y="6741"/>
                  </a:cubicBezTo>
                  <a:cubicBezTo>
                    <a:pt x="17403" y="9304"/>
                    <a:pt x="21606" y="11893"/>
                    <a:pt x="25810" y="14533"/>
                  </a:cubicBezTo>
                  <a:cubicBezTo>
                    <a:pt x="29295" y="16686"/>
                    <a:pt x="32781" y="18864"/>
                    <a:pt x="36446" y="20838"/>
                  </a:cubicBezTo>
                  <a:cubicBezTo>
                    <a:pt x="41239" y="23426"/>
                    <a:pt x="46288" y="25579"/>
                    <a:pt x="51491" y="27220"/>
                  </a:cubicBezTo>
                  <a:cubicBezTo>
                    <a:pt x="56079" y="28680"/>
                    <a:pt x="60795" y="29783"/>
                    <a:pt x="65716" y="30013"/>
                  </a:cubicBezTo>
                  <a:cubicBezTo>
                    <a:pt x="68766" y="30193"/>
                    <a:pt x="71841" y="29859"/>
                    <a:pt x="74789" y="29065"/>
                  </a:cubicBezTo>
                  <a:cubicBezTo>
                    <a:pt x="77890" y="28168"/>
                    <a:pt x="80786" y="26656"/>
                    <a:pt x="83272" y="24605"/>
                  </a:cubicBezTo>
                  <a:cubicBezTo>
                    <a:pt x="84913" y="23272"/>
                    <a:pt x="86476" y="21786"/>
                    <a:pt x="87886" y="20197"/>
                  </a:cubicBezTo>
                  <a:cubicBezTo>
                    <a:pt x="89500" y="18352"/>
                    <a:pt x="91089" y="16455"/>
                    <a:pt x="92678" y="14610"/>
                  </a:cubicBezTo>
                  <a:cubicBezTo>
                    <a:pt x="93960" y="13123"/>
                    <a:pt x="95241" y="11636"/>
                    <a:pt x="96574" y="10201"/>
                  </a:cubicBezTo>
                  <a:cubicBezTo>
                    <a:pt x="97728" y="8971"/>
                    <a:pt x="99035" y="7920"/>
                    <a:pt x="100496" y="7074"/>
                  </a:cubicBezTo>
                  <a:cubicBezTo>
                    <a:pt x="101546" y="6434"/>
                    <a:pt x="102725" y="5947"/>
                    <a:pt x="103930" y="5639"/>
                  </a:cubicBezTo>
                  <a:cubicBezTo>
                    <a:pt x="106006" y="5075"/>
                    <a:pt x="108236" y="5357"/>
                    <a:pt x="110107" y="6408"/>
                  </a:cubicBezTo>
                  <a:cubicBezTo>
                    <a:pt x="110696" y="6741"/>
                    <a:pt x="111260" y="7126"/>
                    <a:pt x="111773" y="7561"/>
                  </a:cubicBezTo>
                  <a:cubicBezTo>
                    <a:pt x="112644" y="8253"/>
                    <a:pt x="113439" y="9073"/>
                    <a:pt x="114105" y="9971"/>
                  </a:cubicBezTo>
                  <a:cubicBezTo>
                    <a:pt x="115028" y="11175"/>
                    <a:pt x="115874" y="12431"/>
                    <a:pt x="116566" y="13764"/>
                  </a:cubicBezTo>
                  <a:cubicBezTo>
                    <a:pt x="118360" y="17147"/>
                    <a:pt x="119821" y="20684"/>
                    <a:pt x="120923" y="24349"/>
                  </a:cubicBezTo>
                  <a:cubicBezTo>
                    <a:pt x="122819" y="30295"/>
                    <a:pt x="124203" y="36421"/>
                    <a:pt x="125075" y="42597"/>
                  </a:cubicBezTo>
                  <a:cubicBezTo>
                    <a:pt x="125562" y="45929"/>
                    <a:pt x="125844" y="49287"/>
                    <a:pt x="125946" y="52619"/>
                  </a:cubicBezTo>
                  <a:cubicBezTo>
                    <a:pt x="126126" y="57617"/>
                    <a:pt x="125972" y="62589"/>
                    <a:pt x="125818" y="67561"/>
                  </a:cubicBezTo>
                  <a:cubicBezTo>
                    <a:pt x="125639" y="72533"/>
                    <a:pt x="125972" y="77480"/>
                    <a:pt x="126843" y="82375"/>
                  </a:cubicBezTo>
                  <a:cubicBezTo>
                    <a:pt x="127459" y="85835"/>
                    <a:pt x="128766" y="89116"/>
                    <a:pt x="130714" y="92063"/>
                  </a:cubicBezTo>
                  <a:cubicBezTo>
                    <a:pt x="131457" y="93140"/>
                    <a:pt x="132174" y="94242"/>
                    <a:pt x="132918" y="95344"/>
                  </a:cubicBezTo>
                  <a:cubicBezTo>
                    <a:pt x="134353" y="97420"/>
                    <a:pt x="135378" y="99727"/>
                    <a:pt x="135968" y="102187"/>
                  </a:cubicBezTo>
                  <a:cubicBezTo>
                    <a:pt x="136506" y="104494"/>
                    <a:pt x="137019" y="106801"/>
                    <a:pt x="137506" y="109107"/>
                  </a:cubicBezTo>
                  <a:cubicBezTo>
                    <a:pt x="139171" y="116745"/>
                    <a:pt x="142503" y="123870"/>
                    <a:pt x="147450" y="130457"/>
                  </a:cubicBezTo>
                  <a:cubicBezTo>
                    <a:pt x="150808" y="134891"/>
                    <a:pt x="154575" y="138992"/>
                    <a:pt x="158702" y="142734"/>
                  </a:cubicBezTo>
                  <a:lnTo>
                    <a:pt x="155318" y="142734"/>
                  </a:lnTo>
                  <a:lnTo>
                    <a:pt x="153114" y="140453"/>
                  </a:lnTo>
                  <a:cubicBezTo>
                    <a:pt x="145656" y="132789"/>
                    <a:pt x="139915" y="124332"/>
                    <a:pt x="136275" y="114951"/>
                  </a:cubicBezTo>
                  <a:cubicBezTo>
                    <a:pt x="135378" y="112619"/>
                    <a:pt x="134507" y="110286"/>
                    <a:pt x="133661" y="107954"/>
                  </a:cubicBezTo>
                  <a:cubicBezTo>
                    <a:pt x="132661" y="105212"/>
                    <a:pt x="131354" y="102597"/>
                    <a:pt x="129740" y="100162"/>
                  </a:cubicBezTo>
                  <a:cubicBezTo>
                    <a:pt x="128817" y="98804"/>
                    <a:pt x="127945" y="97394"/>
                    <a:pt x="127100" y="95985"/>
                  </a:cubicBezTo>
                  <a:cubicBezTo>
                    <a:pt x="125331" y="93114"/>
                    <a:pt x="124152" y="89936"/>
                    <a:pt x="123640" y="86604"/>
                  </a:cubicBezTo>
                  <a:cubicBezTo>
                    <a:pt x="123230" y="83913"/>
                    <a:pt x="123024" y="81171"/>
                    <a:pt x="122999" y="78454"/>
                  </a:cubicBezTo>
                  <a:cubicBezTo>
                    <a:pt x="122896" y="73789"/>
                    <a:pt x="123178" y="69125"/>
                    <a:pt x="123511" y="64460"/>
                  </a:cubicBezTo>
                  <a:cubicBezTo>
                    <a:pt x="123793" y="60205"/>
                    <a:pt x="123973" y="55951"/>
                    <a:pt x="123845" y="51696"/>
                  </a:cubicBezTo>
                  <a:cubicBezTo>
                    <a:pt x="123768" y="48723"/>
                    <a:pt x="123537" y="45750"/>
                    <a:pt x="123127" y="42777"/>
                  </a:cubicBezTo>
                  <a:cubicBezTo>
                    <a:pt x="122691" y="39650"/>
                    <a:pt x="122102" y="36523"/>
                    <a:pt x="121359" y="33422"/>
                  </a:cubicBezTo>
                  <a:cubicBezTo>
                    <a:pt x="120461" y="29449"/>
                    <a:pt x="119231" y="25579"/>
                    <a:pt x="117719" y="21786"/>
                  </a:cubicBezTo>
                  <a:cubicBezTo>
                    <a:pt x="116694" y="19249"/>
                    <a:pt x="115438" y="16839"/>
                    <a:pt x="113951" y="14558"/>
                  </a:cubicBezTo>
                  <a:cubicBezTo>
                    <a:pt x="113208" y="13431"/>
                    <a:pt x="112337" y="12405"/>
                    <a:pt x="111388" y="11457"/>
                  </a:cubicBezTo>
                  <a:cubicBezTo>
                    <a:pt x="110620" y="10714"/>
                    <a:pt x="109748" y="10099"/>
                    <a:pt x="108825" y="9612"/>
                  </a:cubicBezTo>
                  <a:cubicBezTo>
                    <a:pt x="107236" y="8792"/>
                    <a:pt x="105442" y="8535"/>
                    <a:pt x="103699" y="8868"/>
                  </a:cubicBezTo>
                  <a:cubicBezTo>
                    <a:pt x="102777" y="9048"/>
                    <a:pt x="101880" y="9330"/>
                    <a:pt x="101059" y="9714"/>
                  </a:cubicBezTo>
                  <a:cubicBezTo>
                    <a:pt x="99881" y="10252"/>
                    <a:pt x="98804" y="10944"/>
                    <a:pt x="97830" y="11790"/>
                  </a:cubicBezTo>
                  <a:cubicBezTo>
                    <a:pt x="96651" y="12841"/>
                    <a:pt x="95472" y="13918"/>
                    <a:pt x="94396" y="15045"/>
                  </a:cubicBezTo>
                  <a:cubicBezTo>
                    <a:pt x="92935" y="16532"/>
                    <a:pt x="91602" y="18095"/>
                    <a:pt x="90167" y="19582"/>
                  </a:cubicBezTo>
                  <a:cubicBezTo>
                    <a:pt x="88731" y="21094"/>
                    <a:pt x="87296" y="22504"/>
                    <a:pt x="85810" y="23939"/>
                  </a:cubicBezTo>
                  <a:cubicBezTo>
                    <a:pt x="84502" y="25143"/>
                    <a:pt x="83093" y="26246"/>
                    <a:pt x="81555" y="27194"/>
                  </a:cubicBezTo>
                  <a:cubicBezTo>
                    <a:pt x="77890" y="29501"/>
                    <a:pt x="73738" y="30705"/>
                    <a:pt x="69150" y="30910"/>
                  </a:cubicBezTo>
                  <a:cubicBezTo>
                    <a:pt x="65408" y="31038"/>
                    <a:pt x="61666" y="30680"/>
                    <a:pt x="58001" y="29834"/>
                  </a:cubicBezTo>
                  <a:cubicBezTo>
                    <a:pt x="51747" y="28450"/>
                    <a:pt x="45673" y="26374"/>
                    <a:pt x="39855" y="23657"/>
                  </a:cubicBezTo>
                  <a:cubicBezTo>
                    <a:pt x="35754" y="21709"/>
                    <a:pt x="31756" y="19531"/>
                    <a:pt x="27886" y="17147"/>
                  </a:cubicBezTo>
                  <a:cubicBezTo>
                    <a:pt x="23452" y="14507"/>
                    <a:pt x="19069" y="11842"/>
                    <a:pt x="14609" y="9227"/>
                  </a:cubicBezTo>
                  <a:cubicBezTo>
                    <a:pt x="10560" y="6844"/>
                    <a:pt x="6356" y="4665"/>
                    <a:pt x="2076" y="2768"/>
                  </a:cubicBezTo>
                  <a:cubicBezTo>
                    <a:pt x="1615" y="2538"/>
                    <a:pt x="1128" y="2358"/>
                    <a:pt x="641" y="2153"/>
                  </a:cubicBezTo>
                  <a:cubicBezTo>
                    <a:pt x="436" y="2128"/>
                    <a:pt x="205" y="2102"/>
                    <a:pt x="0" y="2128"/>
                  </a:cubicBezTo>
                  <a:lnTo>
                    <a:pt x="0" y="52"/>
                  </a:lnTo>
                  <a:cubicBezTo>
                    <a:pt x="513" y="0"/>
                    <a:pt x="871" y="257"/>
                    <a:pt x="1256" y="4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238125" y="4391775"/>
              <a:ext cx="912450" cy="654225"/>
            </a:xfrm>
            <a:custGeom>
              <a:avLst/>
              <a:gdLst/>
              <a:ahLst/>
              <a:cxnLst/>
              <a:rect l="l" t="t" r="r" b="b"/>
              <a:pathLst>
                <a:path w="36498" h="26169" extrusionOk="0">
                  <a:moveTo>
                    <a:pt x="641" y="9355"/>
                  </a:moveTo>
                  <a:cubicBezTo>
                    <a:pt x="974" y="9150"/>
                    <a:pt x="1307" y="8945"/>
                    <a:pt x="1640" y="8740"/>
                  </a:cubicBezTo>
                  <a:cubicBezTo>
                    <a:pt x="4690" y="6766"/>
                    <a:pt x="7894" y="5023"/>
                    <a:pt x="11200" y="3511"/>
                  </a:cubicBezTo>
                  <a:cubicBezTo>
                    <a:pt x="13456" y="2435"/>
                    <a:pt x="15814" y="1563"/>
                    <a:pt x="18249" y="897"/>
                  </a:cubicBezTo>
                  <a:cubicBezTo>
                    <a:pt x="20478" y="282"/>
                    <a:pt x="22760" y="0"/>
                    <a:pt x="25066" y="51"/>
                  </a:cubicBezTo>
                  <a:cubicBezTo>
                    <a:pt x="26040" y="77"/>
                    <a:pt x="27014" y="179"/>
                    <a:pt x="27988" y="384"/>
                  </a:cubicBezTo>
                  <a:cubicBezTo>
                    <a:pt x="30577" y="948"/>
                    <a:pt x="32525" y="2179"/>
                    <a:pt x="33934" y="4050"/>
                  </a:cubicBezTo>
                  <a:cubicBezTo>
                    <a:pt x="34934" y="5485"/>
                    <a:pt x="35626" y="7100"/>
                    <a:pt x="35985" y="8817"/>
                  </a:cubicBezTo>
                  <a:cubicBezTo>
                    <a:pt x="36318" y="10406"/>
                    <a:pt x="36497" y="12020"/>
                    <a:pt x="36497" y="13661"/>
                  </a:cubicBezTo>
                  <a:cubicBezTo>
                    <a:pt x="36497" y="15967"/>
                    <a:pt x="36369" y="18300"/>
                    <a:pt x="36062" y="20581"/>
                  </a:cubicBezTo>
                  <a:cubicBezTo>
                    <a:pt x="35857" y="22247"/>
                    <a:pt x="35651" y="23887"/>
                    <a:pt x="35472" y="25527"/>
                  </a:cubicBezTo>
                  <a:cubicBezTo>
                    <a:pt x="35472" y="25758"/>
                    <a:pt x="35498" y="25963"/>
                    <a:pt x="35523" y="26168"/>
                  </a:cubicBezTo>
                  <a:lnTo>
                    <a:pt x="26425" y="26168"/>
                  </a:lnTo>
                  <a:cubicBezTo>
                    <a:pt x="26066" y="24400"/>
                    <a:pt x="25733" y="22606"/>
                    <a:pt x="25066" y="20863"/>
                  </a:cubicBezTo>
                  <a:cubicBezTo>
                    <a:pt x="24733" y="19991"/>
                    <a:pt x="24349" y="19146"/>
                    <a:pt x="23913" y="18325"/>
                  </a:cubicBezTo>
                  <a:cubicBezTo>
                    <a:pt x="23477" y="17582"/>
                    <a:pt x="22990" y="16916"/>
                    <a:pt x="22426" y="16301"/>
                  </a:cubicBezTo>
                  <a:cubicBezTo>
                    <a:pt x="20504" y="14250"/>
                    <a:pt x="17915" y="13456"/>
                    <a:pt x="14840" y="13661"/>
                  </a:cubicBezTo>
                  <a:cubicBezTo>
                    <a:pt x="12584" y="13840"/>
                    <a:pt x="10380" y="14353"/>
                    <a:pt x="8304" y="15199"/>
                  </a:cubicBezTo>
                  <a:cubicBezTo>
                    <a:pt x="6638" y="15839"/>
                    <a:pt x="4998" y="16583"/>
                    <a:pt x="3434" y="17403"/>
                  </a:cubicBezTo>
                  <a:cubicBezTo>
                    <a:pt x="2666" y="17813"/>
                    <a:pt x="1922" y="18223"/>
                    <a:pt x="1128" y="18607"/>
                  </a:cubicBezTo>
                  <a:cubicBezTo>
                    <a:pt x="769" y="18787"/>
                    <a:pt x="384" y="18889"/>
                    <a:pt x="0" y="19043"/>
                  </a:cubicBezTo>
                  <a:lnTo>
                    <a:pt x="0" y="9457"/>
                  </a:lnTo>
                  <a:cubicBezTo>
                    <a:pt x="205" y="9509"/>
                    <a:pt x="461" y="9483"/>
                    <a:pt x="641" y="9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6578350" y="1179050"/>
              <a:ext cx="775975" cy="1582675"/>
            </a:xfrm>
            <a:custGeom>
              <a:avLst/>
              <a:gdLst/>
              <a:ahLst/>
              <a:cxnLst/>
              <a:rect l="l" t="t" r="r" b="b"/>
              <a:pathLst>
                <a:path w="31039" h="63307" extrusionOk="0">
                  <a:moveTo>
                    <a:pt x="20172" y="62948"/>
                  </a:moveTo>
                  <a:cubicBezTo>
                    <a:pt x="16660" y="62537"/>
                    <a:pt x="13303" y="61615"/>
                    <a:pt x="10381" y="59872"/>
                  </a:cubicBezTo>
                  <a:cubicBezTo>
                    <a:pt x="6050" y="57283"/>
                    <a:pt x="3128" y="53874"/>
                    <a:pt x="1641" y="49620"/>
                  </a:cubicBezTo>
                  <a:cubicBezTo>
                    <a:pt x="513" y="46288"/>
                    <a:pt x="1" y="42802"/>
                    <a:pt x="129" y="39317"/>
                  </a:cubicBezTo>
                  <a:cubicBezTo>
                    <a:pt x="283" y="34985"/>
                    <a:pt x="1564" y="30884"/>
                    <a:pt x="3615" y="26937"/>
                  </a:cubicBezTo>
                  <a:cubicBezTo>
                    <a:pt x="5998" y="22350"/>
                    <a:pt x="9202" y="18198"/>
                    <a:pt x="12995" y="14327"/>
                  </a:cubicBezTo>
                  <a:cubicBezTo>
                    <a:pt x="17327" y="9970"/>
                    <a:pt x="22043" y="6023"/>
                    <a:pt x="27066" y="2486"/>
                  </a:cubicBezTo>
                  <a:cubicBezTo>
                    <a:pt x="28194" y="1692"/>
                    <a:pt x="29373" y="974"/>
                    <a:pt x="30552" y="205"/>
                  </a:cubicBezTo>
                  <a:cubicBezTo>
                    <a:pt x="30706" y="128"/>
                    <a:pt x="30860" y="52"/>
                    <a:pt x="31039" y="0"/>
                  </a:cubicBezTo>
                  <a:lnTo>
                    <a:pt x="31039" y="2640"/>
                  </a:lnTo>
                  <a:cubicBezTo>
                    <a:pt x="30936" y="2691"/>
                    <a:pt x="30834" y="2743"/>
                    <a:pt x="30757" y="2794"/>
                  </a:cubicBezTo>
                  <a:cubicBezTo>
                    <a:pt x="27425" y="5024"/>
                    <a:pt x="24221" y="7484"/>
                    <a:pt x="21171" y="10124"/>
                  </a:cubicBezTo>
                  <a:cubicBezTo>
                    <a:pt x="17660" y="13097"/>
                    <a:pt x="14508" y="16455"/>
                    <a:pt x="11765" y="20120"/>
                  </a:cubicBezTo>
                  <a:cubicBezTo>
                    <a:pt x="9407" y="23349"/>
                    <a:pt x="7485" y="26758"/>
                    <a:pt x="6357" y="30423"/>
                  </a:cubicBezTo>
                  <a:cubicBezTo>
                    <a:pt x="4461" y="36446"/>
                    <a:pt x="5332" y="42213"/>
                    <a:pt x="8818" y="47723"/>
                  </a:cubicBezTo>
                  <a:cubicBezTo>
                    <a:pt x="10022" y="49646"/>
                    <a:pt x="11586" y="51337"/>
                    <a:pt x="13405" y="52696"/>
                  </a:cubicBezTo>
                  <a:cubicBezTo>
                    <a:pt x="15917" y="54515"/>
                    <a:pt x="18813" y="55669"/>
                    <a:pt x="22043" y="56361"/>
                  </a:cubicBezTo>
                  <a:cubicBezTo>
                    <a:pt x="24298" y="56822"/>
                    <a:pt x="26579" y="57104"/>
                    <a:pt x="28886" y="57206"/>
                  </a:cubicBezTo>
                  <a:lnTo>
                    <a:pt x="31039" y="57335"/>
                  </a:lnTo>
                  <a:lnTo>
                    <a:pt x="31039" y="62768"/>
                  </a:lnTo>
                  <a:cubicBezTo>
                    <a:pt x="30860" y="62819"/>
                    <a:pt x="30680" y="62871"/>
                    <a:pt x="30501" y="62896"/>
                  </a:cubicBezTo>
                  <a:cubicBezTo>
                    <a:pt x="27066" y="63306"/>
                    <a:pt x="23606" y="63306"/>
                    <a:pt x="20172" y="6294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237475" y="2630350"/>
              <a:ext cx="2408600" cy="2416275"/>
            </a:xfrm>
            <a:custGeom>
              <a:avLst/>
              <a:gdLst/>
              <a:ahLst/>
              <a:cxnLst/>
              <a:rect l="l" t="t" r="r" b="b"/>
              <a:pathLst>
                <a:path w="96344" h="96651" extrusionOk="0">
                  <a:moveTo>
                    <a:pt x="436" y="22093"/>
                  </a:moveTo>
                  <a:cubicBezTo>
                    <a:pt x="564" y="21837"/>
                    <a:pt x="667" y="21581"/>
                    <a:pt x="769" y="21299"/>
                  </a:cubicBezTo>
                  <a:cubicBezTo>
                    <a:pt x="1692" y="18582"/>
                    <a:pt x="2897" y="15968"/>
                    <a:pt x="4357" y="13507"/>
                  </a:cubicBezTo>
                  <a:cubicBezTo>
                    <a:pt x="5767" y="11149"/>
                    <a:pt x="7459" y="9022"/>
                    <a:pt x="9432" y="7177"/>
                  </a:cubicBezTo>
                  <a:cubicBezTo>
                    <a:pt x="12277" y="4485"/>
                    <a:pt x="15763" y="2614"/>
                    <a:pt x="19889" y="1564"/>
                  </a:cubicBezTo>
                  <a:cubicBezTo>
                    <a:pt x="21555" y="1128"/>
                    <a:pt x="23273" y="795"/>
                    <a:pt x="24990" y="564"/>
                  </a:cubicBezTo>
                  <a:cubicBezTo>
                    <a:pt x="27886" y="205"/>
                    <a:pt x="30782" y="26"/>
                    <a:pt x="33704" y="26"/>
                  </a:cubicBezTo>
                  <a:cubicBezTo>
                    <a:pt x="39035" y="0"/>
                    <a:pt x="44315" y="359"/>
                    <a:pt x="49620" y="667"/>
                  </a:cubicBezTo>
                  <a:cubicBezTo>
                    <a:pt x="53337" y="897"/>
                    <a:pt x="57027" y="1128"/>
                    <a:pt x="60744" y="1307"/>
                  </a:cubicBezTo>
                  <a:cubicBezTo>
                    <a:pt x="65024" y="1512"/>
                    <a:pt x="69304" y="1589"/>
                    <a:pt x="73610" y="1615"/>
                  </a:cubicBezTo>
                  <a:cubicBezTo>
                    <a:pt x="76481" y="1615"/>
                    <a:pt x="79377" y="1666"/>
                    <a:pt x="82247" y="1743"/>
                  </a:cubicBezTo>
                  <a:cubicBezTo>
                    <a:pt x="83913" y="1769"/>
                    <a:pt x="85579" y="1948"/>
                    <a:pt x="87194" y="2307"/>
                  </a:cubicBezTo>
                  <a:cubicBezTo>
                    <a:pt x="89962" y="2948"/>
                    <a:pt x="91910" y="4357"/>
                    <a:pt x="93012" y="6587"/>
                  </a:cubicBezTo>
                  <a:cubicBezTo>
                    <a:pt x="93576" y="7792"/>
                    <a:pt x="93960" y="9073"/>
                    <a:pt x="94088" y="10406"/>
                  </a:cubicBezTo>
                  <a:cubicBezTo>
                    <a:pt x="94319" y="12482"/>
                    <a:pt x="94294" y="14609"/>
                    <a:pt x="93986" y="16685"/>
                  </a:cubicBezTo>
                  <a:cubicBezTo>
                    <a:pt x="93602" y="19761"/>
                    <a:pt x="93115" y="22836"/>
                    <a:pt x="92628" y="25912"/>
                  </a:cubicBezTo>
                  <a:cubicBezTo>
                    <a:pt x="92038" y="29577"/>
                    <a:pt x="91525" y="33242"/>
                    <a:pt x="91167" y="36933"/>
                  </a:cubicBezTo>
                  <a:cubicBezTo>
                    <a:pt x="90757" y="40983"/>
                    <a:pt x="90577" y="45058"/>
                    <a:pt x="90577" y="49133"/>
                  </a:cubicBezTo>
                  <a:cubicBezTo>
                    <a:pt x="90577" y="51465"/>
                    <a:pt x="90654" y="53823"/>
                    <a:pt x="90782" y="56181"/>
                  </a:cubicBezTo>
                  <a:cubicBezTo>
                    <a:pt x="90910" y="58513"/>
                    <a:pt x="91090" y="60923"/>
                    <a:pt x="91346" y="63306"/>
                  </a:cubicBezTo>
                  <a:cubicBezTo>
                    <a:pt x="91551" y="65510"/>
                    <a:pt x="91807" y="67715"/>
                    <a:pt x="92141" y="69919"/>
                  </a:cubicBezTo>
                  <a:cubicBezTo>
                    <a:pt x="92525" y="72661"/>
                    <a:pt x="92935" y="75404"/>
                    <a:pt x="93371" y="78120"/>
                  </a:cubicBezTo>
                  <a:cubicBezTo>
                    <a:pt x="93858" y="81170"/>
                    <a:pt x="94396" y="84220"/>
                    <a:pt x="94883" y="87245"/>
                  </a:cubicBezTo>
                  <a:cubicBezTo>
                    <a:pt x="95396" y="90372"/>
                    <a:pt x="95857" y="93524"/>
                    <a:pt x="96344" y="96651"/>
                  </a:cubicBezTo>
                  <a:lnTo>
                    <a:pt x="93627" y="96651"/>
                  </a:lnTo>
                  <a:cubicBezTo>
                    <a:pt x="93627" y="96446"/>
                    <a:pt x="93627" y="96215"/>
                    <a:pt x="93602" y="96010"/>
                  </a:cubicBezTo>
                  <a:cubicBezTo>
                    <a:pt x="93191" y="91269"/>
                    <a:pt x="92551" y="86527"/>
                    <a:pt x="91936" y="81811"/>
                  </a:cubicBezTo>
                  <a:cubicBezTo>
                    <a:pt x="91525" y="78659"/>
                    <a:pt x="91064" y="75532"/>
                    <a:pt x="90705" y="72379"/>
                  </a:cubicBezTo>
                  <a:cubicBezTo>
                    <a:pt x="90321" y="69124"/>
                    <a:pt x="90013" y="65895"/>
                    <a:pt x="89680" y="62640"/>
                  </a:cubicBezTo>
                  <a:cubicBezTo>
                    <a:pt x="89321" y="58924"/>
                    <a:pt x="89193" y="55207"/>
                    <a:pt x="89116" y="51465"/>
                  </a:cubicBezTo>
                  <a:cubicBezTo>
                    <a:pt x="89065" y="47749"/>
                    <a:pt x="89219" y="43956"/>
                    <a:pt x="89475" y="40214"/>
                  </a:cubicBezTo>
                  <a:cubicBezTo>
                    <a:pt x="89706" y="36805"/>
                    <a:pt x="90065" y="33396"/>
                    <a:pt x="90500" y="30013"/>
                  </a:cubicBezTo>
                  <a:cubicBezTo>
                    <a:pt x="90936" y="26399"/>
                    <a:pt x="91449" y="22785"/>
                    <a:pt x="91910" y="19171"/>
                  </a:cubicBezTo>
                  <a:cubicBezTo>
                    <a:pt x="92217" y="16890"/>
                    <a:pt x="92269" y="14558"/>
                    <a:pt x="92038" y="12226"/>
                  </a:cubicBezTo>
                  <a:cubicBezTo>
                    <a:pt x="91910" y="11047"/>
                    <a:pt x="91602" y="9868"/>
                    <a:pt x="91141" y="8766"/>
                  </a:cubicBezTo>
                  <a:cubicBezTo>
                    <a:pt x="90167" y="6613"/>
                    <a:pt x="88399" y="5101"/>
                    <a:pt x="85759" y="4357"/>
                  </a:cubicBezTo>
                  <a:cubicBezTo>
                    <a:pt x="84964" y="4101"/>
                    <a:pt x="84144" y="3922"/>
                    <a:pt x="83324" y="3768"/>
                  </a:cubicBezTo>
                  <a:cubicBezTo>
                    <a:pt x="80889" y="3435"/>
                    <a:pt x="78428" y="3230"/>
                    <a:pt x="75968" y="3204"/>
                  </a:cubicBezTo>
                  <a:cubicBezTo>
                    <a:pt x="71406" y="3101"/>
                    <a:pt x="66844" y="2999"/>
                    <a:pt x="62307" y="2871"/>
                  </a:cubicBezTo>
                  <a:cubicBezTo>
                    <a:pt x="57335" y="2717"/>
                    <a:pt x="52363" y="2538"/>
                    <a:pt x="47416" y="2358"/>
                  </a:cubicBezTo>
                  <a:cubicBezTo>
                    <a:pt x="42598" y="2204"/>
                    <a:pt x="37779" y="2153"/>
                    <a:pt x="32961" y="2486"/>
                  </a:cubicBezTo>
                  <a:cubicBezTo>
                    <a:pt x="29654" y="2666"/>
                    <a:pt x="26348" y="3153"/>
                    <a:pt x="23144" y="3973"/>
                  </a:cubicBezTo>
                  <a:cubicBezTo>
                    <a:pt x="18915" y="5049"/>
                    <a:pt x="15225" y="6843"/>
                    <a:pt x="12175" y="9483"/>
                  </a:cubicBezTo>
                  <a:cubicBezTo>
                    <a:pt x="10201" y="11226"/>
                    <a:pt x="8484" y="13225"/>
                    <a:pt x="7049" y="15455"/>
                  </a:cubicBezTo>
                  <a:cubicBezTo>
                    <a:pt x="5716" y="17531"/>
                    <a:pt x="4563" y="19761"/>
                    <a:pt x="3640" y="22093"/>
                  </a:cubicBezTo>
                  <a:cubicBezTo>
                    <a:pt x="2717" y="24451"/>
                    <a:pt x="1820" y="26809"/>
                    <a:pt x="897" y="29167"/>
                  </a:cubicBezTo>
                  <a:cubicBezTo>
                    <a:pt x="769" y="29526"/>
                    <a:pt x="615" y="29885"/>
                    <a:pt x="436" y="30218"/>
                  </a:cubicBezTo>
                  <a:cubicBezTo>
                    <a:pt x="359" y="30320"/>
                    <a:pt x="154" y="30397"/>
                    <a:pt x="0" y="30474"/>
                  </a:cubicBezTo>
                  <a:lnTo>
                    <a:pt x="0" y="22375"/>
                  </a:lnTo>
                  <a:cubicBezTo>
                    <a:pt x="180" y="22298"/>
                    <a:pt x="359" y="22221"/>
                    <a:pt x="436" y="220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238125" y="2812950"/>
              <a:ext cx="2176000" cy="2233050"/>
            </a:xfrm>
            <a:custGeom>
              <a:avLst/>
              <a:gdLst/>
              <a:ahLst/>
              <a:cxnLst/>
              <a:rect l="l" t="t" r="r" b="b"/>
              <a:pathLst>
                <a:path w="87040" h="89322" extrusionOk="0">
                  <a:moveTo>
                    <a:pt x="948" y="33499"/>
                  </a:moveTo>
                  <a:cubicBezTo>
                    <a:pt x="3511" y="30244"/>
                    <a:pt x="5869" y="26784"/>
                    <a:pt x="7997" y="23196"/>
                  </a:cubicBezTo>
                  <a:cubicBezTo>
                    <a:pt x="9047" y="21351"/>
                    <a:pt x="10098" y="19531"/>
                    <a:pt x="11200" y="17711"/>
                  </a:cubicBezTo>
                  <a:cubicBezTo>
                    <a:pt x="12456" y="15558"/>
                    <a:pt x="13943" y="13533"/>
                    <a:pt x="15583" y="11662"/>
                  </a:cubicBezTo>
                  <a:cubicBezTo>
                    <a:pt x="19069" y="7818"/>
                    <a:pt x="23528" y="4999"/>
                    <a:pt x="28962" y="3204"/>
                  </a:cubicBezTo>
                  <a:cubicBezTo>
                    <a:pt x="31858" y="2282"/>
                    <a:pt x="34806" y="1615"/>
                    <a:pt x="37830" y="1180"/>
                  </a:cubicBezTo>
                  <a:cubicBezTo>
                    <a:pt x="42520" y="513"/>
                    <a:pt x="47236" y="154"/>
                    <a:pt x="51978" y="103"/>
                  </a:cubicBezTo>
                  <a:cubicBezTo>
                    <a:pt x="56335" y="1"/>
                    <a:pt x="60692" y="26"/>
                    <a:pt x="65075" y="52"/>
                  </a:cubicBezTo>
                  <a:cubicBezTo>
                    <a:pt x="68125" y="78"/>
                    <a:pt x="71200" y="257"/>
                    <a:pt x="74250" y="616"/>
                  </a:cubicBezTo>
                  <a:cubicBezTo>
                    <a:pt x="76173" y="795"/>
                    <a:pt x="78044" y="1180"/>
                    <a:pt x="79863" y="1769"/>
                  </a:cubicBezTo>
                  <a:cubicBezTo>
                    <a:pt x="82862" y="2769"/>
                    <a:pt x="84887" y="4537"/>
                    <a:pt x="85861" y="7075"/>
                  </a:cubicBezTo>
                  <a:cubicBezTo>
                    <a:pt x="86373" y="8407"/>
                    <a:pt x="86681" y="9817"/>
                    <a:pt x="86758" y="11252"/>
                  </a:cubicBezTo>
                  <a:cubicBezTo>
                    <a:pt x="87040" y="14943"/>
                    <a:pt x="86707" y="18634"/>
                    <a:pt x="86450" y="22324"/>
                  </a:cubicBezTo>
                  <a:cubicBezTo>
                    <a:pt x="86194" y="25656"/>
                    <a:pt x="85886" y="29014"/>
                    <a:pt x="85681" y="32346"/>
                  </a:cubicBezTo>
                  <a:cubicBezTo>
                    <a:pt x="85323" y="37882"/>
                    <a:pt x="85169" y="43444"/>
                    <a:pt x="85297" y="48980"/>
                  </a:cubicBezTo>
                  <a:cubicBezTo>
                    <a:pt x="85374" y="53875"/>
                    <a:pt x="85630" y="58745"/>
                    <a:pt x="85886" y="63640"/>
                  </a:cubicBezTo>
                  <a:cubicBezTo>
                    <a:pt x="86092" y="67484"/>
                    <a:pt x="86348" y="71329"/>
                    <a:pt x="86527" y="75173"/>
                  </a:cubicBezTo>
                  <a:cubicBezTo>
                    <a:pt x="86784" y="79710"/>
                    <a:pt x="86732" y="84246"/>
                    <a:pt x="86425" y="88783"/>
                  </a:cubicBezTo>
                  <a:cubicBezTo>
                    <a:pt x="86450" y="88962"/>
                    <a:pt x="86476" y="89142"/>
                    <a:pt x="86527" y="89321"/>
                  </a:cubicBezTo>
                  <a:lnTo>
                    <a:pt x="83580" y="89321"/>
                  </a:lnTo>
                  <a:cubicBezTo>
                    <a:pt x="83605" y="88886"/>
                    <a:pt x="83605" y="88450"/>
                    <a:pt x="83657" y="88014"/>
                  </a:cubicBezTo>
                  <a:cubicBezTo>
                    <a:pt x="83836" y="85810"/>
                    <a:pt x="84118" y="83580"/>
                    <a:pt x="84221" y="81376"/>
                  </a:cubicBezTo>
                  <a:cubicBezTo>
                    <a:pt x="84502" y="75814"/>
                    <a:pt x="84323" y="70278"/>
                    <a:pt x="84144" y="64742"/>
                  </a:cubicBezTo>
                  <a:cubicBezTo>
                    <a:pt x="84041" y="61385"/>
                    <a:pt x="83913" y="58053"/>
                    <a:pt x="83836" y="54695"/>
                  </a:cubicBezTo>
                  <a:cubicBezTo>
                    <a:pt x="83657" y="47083"/>
                    <a:pt x="83708" y="39471"/>
                    <a:pt x="84195" y="31859"/>
                  </a:cubicBezTo>
                  <a:cubicBezTo>
                    <a:pt x="84451" y="28296"/>
                    <a:pt x="84605" y="24734"/>
                    <a:pt x="84810" y="21171"/>
                  </a:cubicBezTo>
                  <a:cubicBezTo>
                    <a:pt x="84989" y="18557"/>
                    <a:pt x="84938" y="15968"/>
                    <a:pt x="84707" y="13380"/>
                  </a:cubicBezTo>
                  <a:cubicBezTo>
                    <a:pt x="84554" y="11842"/>
                    <a:pt x="84195" y="10355"/>
                    <a:pt x="83631" y="8946"/>
                  </a:cubicBezTo>
                  <a:cubicBezTo>
                    <a:pt x="82580" y="6562"/>
                    <a:pt x="80658" y="4845"/>
                    <a:pt x="77839" y="3820"/>
                  </a:cubicBezTo>
                  <a:cubicBezTo>
                    <a:pt x="76660" y="3410"/>
                    <a:pt x="75481" y="3076"/>
                    <a:pt x="74276" y="2846"/>
                  </a:cubicBezTo>
                  <a:cubicBezTo>
                    <a:pt x="71124" y="2282"/>
                    <a:pt x="67971" y="2000"/>
                    <a:pt x="64793" y="1974"/>
                  </a:cubicBezTo>
                  <a:cubicBezTo>
                    <a:pt x="57770" y="1769"/>
                    <a:pt x="50748" y="2051"/>
                    <a:pt x="43776" y="2871"/>
                  </a:cubicBezTo>
                  <a:cubicBezTo>
                    <a:pt x="40444" y="3230"/>
                    <a:pt x="37164" y="3871"/>
                    <a:pt x="33934" y="4768"/>
                  </a:cubicBezTo>
                  <a:cubicBezTo>
                    <a:pt x="28731" y="6229"/>
                    <a:pt x="24144" y="8484"/>
                    <a:pt x="20350" y="11765"/>
                  </a:cubicBezTo>
                  <a:cubicBezTo>
                    <a:pt x="18223" y="13636"/>
                    <a:pt x="16301" y="15763"/>
                    <a:pt x="14660" y="18095"/>
                  </a:cubicBezTo>
                  <a:cubicBezTo>
                    <a:pt x="13379" y="19864"/>
                    <a:pt x="12174" y="21684"/>
                    <a:pt x="10944" y="23478"/>
                  </a:cubicBezTo>
                  <a:cubicBezTo>
                    <a:pt x="7971" y="27912"/>
                    <a:pt x="4716" y="32141"/>
                    <a:pt x="1205" y="36165"/>
                  </a:cubicBezTo>
                  <a:cubicBezTo>
                    <a:pt x="974" y="36421"/>
                    <a:pt x="743" y="36677"/>
                    <a:pt x="513" y="36908"/>
                  </a:cubicBezTo>
                  <a:cubicBezTo>
                    <a:pt x="333" y="36985"/>
                    <a:pt x="179" y="37036"/>
                    <a:pt x="0" y="37062"/>
                  </a:cubicBezTo>
                  <a:lnTo>
                    <a:pt x="0" y="34242"/>
                  </a:lnTo>
                  <a:cubicBezTo>
                    <a:pt x="564" y="34217"/>
                    <a:pt x="692" y="33807"/>
                    <a:pt x="948" y="334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238125" y="4140600"/>
              <a:ext cx="1152075" cy="905400"/>
            </a:xfrm>
            <a:custGeom>
              <a:avLst/>
              <a:gdLst/>
              <a:ahLst/>
              <a:cxnLst/>
              <a:rect l="l" t="t" r="r" b="b"/>
              <a:pathLst>
                <a:path w="46083" h="36216" extrusionOk="0">
                  <a:moveTo>
                    <a:pt x="11149" y="6818"/>
                  </a:moveTo>
                  <a:cubicBezTo>
                    <a:pt x="13994" y="5357"/>
                    <a:pt x="16916" y="4101"/>
                    <a:pt x="19940" y="3050"/>
                  </a:cubicBezTo>
                  <a:cubicBezTo>
                    <a:pt x="23785" y="1717"/>
                    <a:pt x="27757" y="641"/>
                    <a:pt x="31935" y="231"/>
                  </a:cubicBezTo>
                  <a:cubicBezTo>
                    <a:pt x="33806" y="0"/>
                    <a:pt x="35703" y="26"/>
                    <a:pt x="37599" y="308"/>
                  </a:cubicBezTo>
                  <a:cubicBezTo>
                    <a:pt x="40265" y="769"/>
                    <a:pt x="42315" y="1948"/>
                    <a:pt x="43725" y="3896"/>
                  </a:cubicBezTo>
                  <a:cubicBezTo>
                    <a:pt x="44314" y="4742"/>
                    <a:pt x="44776" y="5664"/>
                    <a:pt x="45109" y="6664"/>
                  </a:cubicBezTo>
                  <a:cubicBezTo>
                    <a:pt x="45622" y="8330"/>
                    <a:pt x="45929" y="10098"/>
                    <a:pt x="45980" y="11867"/>
                  </a:cubicBezTo>
                  <a:cubicBezTo>
                    <a:pt x="46083" y="14635"/>
                    <a:pt x="45929" y="17454"/>
                    <a:pt x="45468" y="20196"/>
                  </a:cubicBezTo>
                  <a:cubicBezTo>
                    <a:pt x="44904" y="23887"/>
                    <a:pt x="44109" y="27501"/>
                    <a:pt x="43110" y="31089"/>
                  </a:cubicBezTo>
                  <a:cubicBezTo>
                    <a:pt x="42725" y="32473"/>
                    <a:pt x="42341" y="33832"/>
                    <a:pt x="41982" y="35216"/>
                  </a:cubicBezTo>
                  <a:cubicBezTo>
                    <a:pt x="41905" y="35523"/>
                    <a:pt x="41649" y="35856"/>
                    <a:pt x="41905" y="36215"/>
                  </a:cubicBezTo>
                  <a:lnTo>
                    <a:pt x="38701" y="36215"/>
                  </a:lnTo>
                  <a:cubicBezTo>
                    <a:pt x="38804" y="35600"/>
                    <a:pt x="38881" y="34959"/>
                    <a:pt x="39009" y="34370"/>
                  </a:cubicBezTo>
                  <a:cubicBezTo>
                    <a:pt x="39752" y="31140"/>
                    <a:pt x="40444" y="27885"/>
                    <a:pt x="40880" y="24630"/>
                  </a:cubicBezTo>
                  <a:cubicBezTo>
                    <a:pt x="41264" y="21683"/>
                    <a:pt x="41495" y="18710"/>
                    <a:pt x="41188" y="15737"/>
                  </a:cubicBezTo>
                  <a:cubicBezTo>
                    <a:pt x="41085" y="14276"/>
                    <a:pt x="40777" y="12866"/>
                    <a:pt x="40291" y="11508"/>
                  </a:cubicBezTo>
                  <a:cubicBezTo>
                    <a:pt x="40009" y="10790"/>
                    <a:pt x="39650" y="10098"/>
                    <a:pt x="39240" y="9432"/>
                  </a:cubicBezTo>
                  <a:cubicBezTo>
                    <a:pt x="37779" y="7074"/>
                    <a:pt x="35395" y="5690"/>
                    <a:pt x="32268" y="5203"/>
                  </a:cubicBezTo>
                  <a:cubicBezTo>
                    <a:pt x="30423" y="4947"/>
                    <a:pt x="28552" y="4921"/>
                    <a:pt x="26707" y="5126"/>
                  </a:cubicBezTo>
                  <a:cubicBezTo>
                    <a:pt x="22554" y="5562"/>
                    <a:pt x="18505" y="6664"/>
                    <a:pt x="14660" y="8330"/>
                  </a:cubicBezTo>
                  <a:cubicBezTo>
                    <a:pt x="10944" y="9919"/>
                    <a:pt x="7356" y="11790"/>
                    <a:pt x="3896" y="13917"/>
                  </a:cubicBezTo>
                  <a:cubicBezTo>
                    <a:pt x="2896" y="14532"/>
                    <a:pt x="1922" y="15173"/>
                    <a:pt x="923" y="15788"/>
                  </a:cubicBezTo>
                  <a:cubicBezTo>
                    <a:pt x="666" y="16019"/>
                    <a:pt x="333" y="16121"/>
                    <a:pt x="0" y="16121"/>
                  </a:cubicBezTo>
                  <a:lnTo>
                    <a:pt x="0" y="13123"/>
                  </a:lnTo>
                  <a:cubicBezTo>
                    <a:pt x="513" y="13123"/>
                    <a:pt x="820" y="12815"/>
                    <a:pt x="1179" y="12584"/>
                  </a:cubicBezTo>
                  <a:cubicBezTo>
                    <a:pt x="4383" y="10508"/>
                    <a:pt x="7689" y="8586"/>
                    <a:pt x="11149" y="68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238125" y="647875"/>
              <a:ext cx="2054900" cy="898975"/>
            </a:xfrm>
            <a:custGeom>
              <a:avLst/>
              <a:gdLst/>
              <a:ahLst/>
              <a:cxnLst/>
              <a:rect l="l" t="t" r="r" b="b"/>
              <a:pathLst>
                <a:path w="82196" h="35959" extrusionOk="0">
                  <a:moveTo>
                    <a:pt x="74737" y="6049"/>
                  </a:moveTo>
                  <a:cubicBezTo>
                    <a:pt x="72918" y="7766"/>
                    <a:pt x="71431" y="9791"/>
                    <a:pt x="70355" y="12046"/>
                  </a:cubicBezTo>
                  <a:cubicBezTo>
                    <a:pt x="69663" y="13558"/>
                    <a:pt x="69047" y="15096"/>
                    <a:pt x="68535" y="16685"/>
                  </a:cubicBezTo>
                  <a:cubicBezTo>
                    <a:pt x="67612" y="19402"/>
                    <a:pt x="66715" y="22144"/>
                    <a:pt x="65587" y="24784"/>
                  </a:cubicBezTo>
                  <a:cubicBezTo>
                    <a:pt x="64742" y="26809"/>
                    <a:pt x="63716" y="28782"/>
                    <a:pt x="62486" y="30628"/>
                  </a:cubicBezTo>
                  <a:cubicBezTo>
                    <a:pt x="61692" y="31832"/>
                    <a:pt x="60718" y="32935"/>
                    <a:pt x="59616" y="33857"/>
                  </a:cubicBezTo>
                  <a:cubicBezTo>
                    <a:pt x="57924" y="35216"/>
                    <a:pt x="55848" y="35959"/>
                    <a:pt x="53695" y="35933"/>
                  </a:cubicBezTo>
                  <a:cubicBezTo>
                    <a:pt x="51773" y="35933"/>
                    <a:pt x="49851" y="35626"/>
                    <a:pt x="48005" y="35087"/>
                  </a:cubicBezTo>
                  <a:cubicBezTo>
                    <a:pt x="45750" y="34395"/>
                    <a:pt x="43546" y="33575"/>
                    <a:pt x="41393" y="32576"/>
                  </a:cubicBezTo>
                  <a:cubicBezTo>
                    <a:pt x="37933" y="31012"/>
                    <a:pt x="34575" y="29295"/>
                    <a:pt x="31243" y="27552"/>
                  </a:cubicBezTo>
                  <a:cubicBezTo>
                    <a:pt x="24682" y="24169"/>
                    <a:pt x="18095" y="20786"/>
                    <a:pt x="11405" y="17582"/>
                  </a:cubicBezTo>
                  <a:cubicBezTo>
                    <a:pt x="8022" y="15993"/>
                    <a:pt x="4639" y="14378"/>
                    <a:pt x="1256" y="12789"/>
                  </a:cubicBezTo>
                  <a:cubicBezTo>
                    <a:pt x="871" y="12610"/>
                    <a:pt x="513" y="12354"/>
                    <a:pt x="0" y="12405"/>
                  </a:cubicBezTo>
                  <a:lnTo>
                    <a:pt x="0" y="11277"/>
                  </a:lnTo>
                  <a:cubicBezTo>
                    <a:pt x="179" y="11252"/>
                    <a:pt x="359" y="11252"/>
                    <a:pt x="538" y="11277"/>
                  </a:cubicBezTo>
                  <a:cubicBezTo>
                    <a:pt x="897" y="11405"/>
                    <a:pt x="1205" y="11559"/>
                    <a:pt x="1538" y="11713"/>
                  </a:cubicBezTo>
                  <a:cubicBezTo>
                    <a:pt x="11072" y="16044"/>
                    <a:pt x="20504" y="20504"/>
                    <a:pt x="29885" y="25092"/>
                  </a:cubicBezTo>
                  <a:cubicBezTo>
                    <a:pt x="33370" y="26809"/>
                    <a:pt x="36882" y="28475"/>
                    <a:pt x="40521" y="29961"/>
                  </a:cubicBezTo>
                  <a:cubicBezTo>
                    <a:pt x="42315" y="30705"/>
                    <a:pt x="44186" y="31345"/>
                    <a:pt x="46083" y="31884"/>
                  </a:cubicBezTo>
                  <a:cubicBezTo>
                    <a:pt x="47749" y="32345"/>
                    <a:pt x="49466" y="32576"/>
                    <a:pt x="51209" y="32550"/>
                  </a:cubicBezTo>
                  <a:cubicBezTo>
                    <a:pt x="53131" y="32550"/>
                    <a:pt x="55002" y="31909"/>
                    <a:pt x="56514" y="30730"/>
                  </a:cubicBezTo>
                  <a:cubicBezTo>
                    <a:pt x="57437" y="29987"/>
                    <a:pt x="58232" y="29167"/>
                    <a:pt x="58949" y="28244"/>
                  </a:cubicBezTo>
                  <a:cubicBezTo>
                    <a:pt x="59821" y="27117"/>
                    <a:pt x="60590" y="25938"/>
                    <a:pt x="61256" y="24682"/>
                  </a:cubicBezTo>
                  <a:cubicBezTo>
                    <a:pt x="62384" y="22580"/>
                    <a:pt x="63358" y="20401"/>
                    <a:pt x="64229" y="18197"/>
                  </a:cubicBezTo>
                  <a:cubicBezTo>
                    <a:pt x="65049" y="16147"/>
                    <a:pt x="65844" y="14096"/>
                    <a:pt x="66715" y="12046"/>
                  </a:cubicBezTo>
                  <a:cubicBezTo>
                    <a:pt x="67792" y="9560"/>
                    <a:pt x="69355" y="7279"/>
                    <a:pt x="71329" y="5408"/>
                  </a:cubicBezTo>
                  <a:cubicBezTo>
                    <a:pt x="72764" y="4075"/>
                    <a:pt x="74302" y="2871"/>
                    <a:pt x="75942" y="1794"/>
                  </a:cubicBezTo>
                  <a:cubicBezTo>
                    <a:pt x="76813" y="1205"/>
                    <a:pt x="77685" y="589"/>
                    <a:pt x="78556" y="0"/>
                  </a:cubicBezTo>
                  <a:lnTo>
                    <a:pt x="82196" y="0"/>
                  </a:lnTo>
                  <a:cubicBezTo>
                    <a:pt x="81273" y="692"/>
                    <a:pt x="80376" y="1410"/>
                    <a:pt x="79453" y="2102"/>
                  </a:cubicBezTo>
                  <a:cubicBezTo>
                    <a:pt x="77813" y="3332"/>
                    <a:pt x="76224" y="4639"/>
                    <a:pt x="74737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4640075" y="647875"/>
              <a:ext cx="1137375" cy="555550"/>
            </a:xfrm>
            <a:custGeom>
              <a:avLst/>
              <a:gdLst/>
              <a:ahLst/>
              <a:cxnLst/>
              <a:rect l="l" t="t" r="r" b="b"/>
              <a:pathLst>
                <a:path w="45495" h="22222" extrusionOk="0">
                  <a:moveTo>
                    <a:pt x="39240" y="3024"/>
                  </a:moveTo>
                  <a:cubicBezTo>
                    <a:pt x="32192" y="6356"/>
                    <a:pt x="25528" y="10406"/>
                    <a:pt x="19377" y="15173"/>
                  </a:cubicBezTo>
                  <a:cubicBezTo>
                    <a:pt x="18173" y="16096"/>
                    <a:pt x="16968" y="17018"/>
                    <a:pt x="15738" y="17890"/>
                  </a:cubicBezTo>
                  <a:cubicBezTo>
                    <a:pt x="14482" y="18761"/>
                    <a:pt x="13277" y="19556"/>
                    <a:pt x="11996" y="20325"/>
                  </a:cubicBezTo>
                  <a:cubicBezTo>
                    <a:pt x="11150" y="20837"/>
                    <a:pt x="10253" y="21247"/>
                    <a:pt x="9305" y="21555"/>
                  </a:cubicBezTo>
                  <a:cubicBezTo>
                    <a:pt x="7228" y="22221"/>
                    <a:pt x="5357" y="21914"/>
                    <a:pt x="3743" y="20658"/>
                  </a:cubicBezTo>
                  <a:cubicBezTo>
                    <a:pt x="2923" y="19991"/>
                    <a:pt x="2231" y="19197"/>
                    <a:pt x="1744" y="18274"/>
                  </a:cubicBezTo>
                  <a:cubicBezTo>
                    <a:pt x="1077" y="16993"/>
                    <a:pt x="616" y="15634"/>
                    <a:pt x="411" y="14199"/>
                  </a:cubicBezTo>
                  <a:cubicBezTo>
                    <a:pt x="26" y="11508"/>
                    <a:pt x="1" y="8765"/>
                    <a:pt x="334" y="6049"/>
                  </a:cubicBezTo>
                  <a:cubicBezTo>
                    <a:pt x="539" y="4050"/>
                    <a:pt x="821" y="2025"/>
                    <a:pt x="1103" y="0"/>
                  </a:cubicBezTo>
                  <a:lnTo>
                    <a:pt x="3589" y="0"/>
                  </a:lnTo>
                  <a:cubicBezTo>
                    <a:pt x="3486" y="897"/>
                    <a:pt x="3384" y="1820"/>
                    <a:pt x="3307" y="2717"/>
                  </a:cubicBezTo>
                  <a:cubicBezTo>
                    <a:pt x="3025" y="5075"/>
                    <a:pt x="2846" y="7458"/>
                    <a:pt x="3128" y="9842"/>
                  </a:cubicBezTo>
                  <a:cubicBezTo>
                    <a:pt x="3256" y="11021"/>
                    <a:pt x="3563" y="12200"/>
                    <a:pt x="4025" y="13302"/>
                  </a:cubicBezTo>
                  <a:cubicBezTo>
                    <a:pt x="4332" y="14045"/>
                    <a:pt x="4742" y="14712"/>
                    <a:pt x="5281" y="15301"/>
                  </a:cubicBezTo>
                  <a:cubicBezTo>
                    <a:pt x="5768" y="15839"/>
                    <a:pt x="6383" y="16275"/>
                    <a:pt x="7075" y="16557"/>
                  </a:cubicBezTo>
                  <a:cubicBezTo>
                    <a:pt x="8074" y="16941"/>
                    <a:pt x="9176" y="16967"/>
                    <a:pt x="10176" y="16634"/>
                  </a:cubicBezTo>
                  <a:cubicBezTo>
                    <a:pt x="10996" y="16378"/>
                    <a:pt x="11765" y="16070"/>
                    <a:pt x="12508" y="15686"/>
                  </a:cubicBezTo>
                  <a:cubicBezTo>
                    <a:pt x="13636" y="15070"/>
                    <a:pt x="14764" y="14404"/>
                    <a:pt x="15815" y="13686"/>
                  </a:cubicBezTo>
                  <a:cubicBezTo>
                    <a:pt x="17737" y="12405"/>
                    <a:pt x="19582" y="11072"/>
                    <a:pt x="21453" y="9739"/>
                  </a:cubicBezTo>
                  <a:cubicBezTo>
                    <a:pt x="26630" y="6049"/>
                    <a:pt x="32167" y="2896"/>
                    <a:pt x="37985" y="359"/>
                  </a:cubicBezTo>
                  <a:cubicBezTo>
                    <a:pt x="38241" y="256"/>
                    <a:pt x="38446" y="128"/>
                    <a:pt x="38651" y="0"/>
                  </a:cubicBezTo>
                  <a:lnTo>
                    <a:pt x="45494" y="0"/>
                  </a:lnTo>
                  <a:cubicBezTo>
                    <a:pt x="45264" y="154"/>
                    <a:pt x="45007" y="308"/>
                    <a:pt x="44777" y="436"/>
                  </a:cubicBezTo>
                  <a:cubicBezTo>
                    <a:pt x="42931" y="1307"/>
                    <a:pt x="41060" y="2153"/>
                    <a:pt x="39240" y="30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238125" y="3923375"/>
              <a:ext cx="1342400" cy="1122625"/>
            </a:xfrm>
            <a:custGeom>
              <a:avLst/>
              <a:gdLst/>
              <a:ahLst/>
              <a:cxnLst/>
              <a:rect l="l" t="t" r="r" b="b"/>
              <a:pathLst>
                <a:path w="53696" h="44905" extrusionOk="0">
                  <a:moveTo>
                    <a:pt x="5024" y="14199"/>
                  </a:moveTo>
                  <a:cubicBezTo>
                    <a:pt x="12456" y="9766"/>
                    <a:pt x="20350" y="6100"/>
                    <a:pt x="28552" y="3281"/>
                  </a:cubicBezTo>
                  <a:cubicBezTo>
                    <a:pt x="31602" y="2179"/>
                    <a:pt x="34729" y="1308"/>
                    <a:pt x="37907" y="667"/>
                  </a:cubicBezTo>
                  <a:cubicBezTo>
                    <a:pt x="40085" y="180"/>
                    <a:pt x="42315" y="0"/>
                    <a:pt x="44545" y="129"/>
                  </a:cubicBezTo>
                  <a:cubicBezTo>
                    <a:pt x="47621" y="359"/>
                    <a:pt x="49902" y="1590"/>
                    <a:pt x="51363" y="3845"/>
                  </a:cubicBezTo>
                  <a:cubicBezTo>
                    <a:pt x="52003" y="4819"/>
                    <a:pt x="52516" y="5921"/>
                    <a:pt x="52824" y="7074"/>
                  </a:cubicBezTo>
                  <a:cubicBezTo>
                    <a:pt x="53413" y="9150"/>
                    <a:pt x="53695" y="11329"/>
                    <a:pt x="53669" y="13482"/>
                  </a:cubicBezTo>
                  <a:cubicBezTo>
                    <a:pt x="53695" y="16250"/>
                    <a:pt x="53464" y="18992"/>
                    <a:pt x="53003" y="21735"/>
                  </a:cubicBezTo>
                  <a:cubicBezTo>
                    <a:pt x="52414" y="25297"/>
                    <a:pt x="51619" y="28834"/>
                    <a:pt x="50645" y="32346"/>
                  </a:cubicBezTo>
                  <a:cubicBezTo>
                    <a:pt x="49620" y="36216"/>
                    <a:pt x="48390" y="40060"/>
                    <a:pt x="47134" y="43879"/>
                  </a:cubicBezTo>
                  <a:cubicBezTo>
                    <a:pt x="47031" y="44212"/>
                    <a:pt x="46980" y="44545"/>
                    <a:pt x="46929" y="44904"/>
                  </a:cubicBezTo>
                  <a:lnTo>
                    <a:pt x="45314" y="44904"/>
                  </a:lnTo>
                  <a:cubicBezTo>
                    <a:pt x="45314" y="44648"/>
                    <a:pt x="45340" y="44392"/>
                    <a:pt x="45391" y="44161"/>
                  </a:cubicBezTo>
                  <a:cubicBezTo>
                    <a:pt x="45545" y="43648"/>
                    <a:pt x="45724" y="43136"/>
                    <a:pt x="45904" y="42623"/>
                  </a:cubicBezTo>
                  <a:cubicBezTo>
                    <a:pt x="48082" y="35780"/>
                    <a:pt x="50004" y="28885"/>
                    <a:pt x="50901" y="21837"/>
                  </a:cubicBezTo>
                  <a:cubicBezTo>
                    <a:pt x="51260" y="19223"/>
                    <a:pt x="51337" y="16583"/>
                    <a:pt x="51183" y="13969"/>
                  </a:cubicBezTo>
                  <a:cubicBezTo>
                    <a:pt x="51106" y="12636"/>
                    <a:pt x="50876" y="11329"/>
                    <a:pt x="50543" y="10047"/>
                  </a:cubicBezTo>
                  <a:cubicBezTo>
                    <a:pt x="50184" y="8715"/>
                    <a:pt x="49594" y="7433"/>
                    <a:pt x="48774" y="6305"/>
                  </a:cubicBezTo>
                  <a:cubicBezTo>
                    <a:pt x="47493" y="4588"/>
                    <a:pt x="45673" y="3512"/>
                    <a:pt x="43264" y="3102"/>
                  </a:cubicBezTo>
                  <a:cubicBezTo>
                    <a:pt x="41470" y="2845"/>
                    <a:pt x="39624" y="2820"/>
                    <a:pt x="37830" y="3076"/>
                  </a:cubicBezTo>
                  <a:cubicBezTo>
                    <a:pt x="35805" y="3307"/>
                    <a:pt x="33806" y="3691"/>
                    <a:pt x="31858" y="4204"/>
                  </a:cubicBezTo>
                  <a:cubicBezTo>
                    <a:pt x="25989" y="5742"/>
                    <a:pt x="20299" y="7818"/>
                    <a:pt x="14814" y="10406"/>
                  </a:cubicBezTo>
                  <a:cubicBezTo>
                    <a:pt x="10175" y="12636"/>
                    <a:pt x="5664" y="15122"/>
                    <a:pt x="1333" y="17890"/>
                  </a:cubicBezTo>
                  <a:cubicBezTo>
                    <a:pt x="923" y="18147"/>
                    <a:pt x="436" y="18352"/>
                    <a:pt x="0" y="18608"/>
                  </a:cubicBezTo>
                  <a:lnTo>
                    <a:pt x="0" y="17096"/>
                  </a:lnTo>
                  <a:cubicBezTo>
                    <a:pt x="384" y="17019"/>
                    <a:pt x="769" y="16839"/>
                    <a:pt x="1076" y="16609"/>
                  </a:cubicBezTo>
                  <a:cubicBezTo>
                    <a:pt x="2384" y="15814"/>
                    <a:pt x="3691" y="14994"/>
                    <a:pt x="5024" y="141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7119150" y="1489175"/>
              <a:ext cx="235175" cy="704850"/>
            </a:xfrm>
            <a:custGeom>
              <a:avLst/>
              <a:gdLst/>
              <a:ahLst/>
              <a:cxnLst/>
              <a:rect l="l" t="t" r="r" b="b"/>
              <a:pathLst>
                <a:path w="9407" h="28194" extrusionOk="0">
                  <a:moveTo>
                    <a:pt x="4050" y="24579"/>
                  </a:moveTo>
                  <a:cubicBezTo>
                    <a:pt x="1462" y="22273"/>
                    <a:pt x="129" y="19556"/>
                    <a:pt x="26" y="16429"/>
                  </a:cubicBezTo>
                  <a:cubicBezTo>
                    <a:pt x="1" y="14481"/>
                    <a:pt x="359" y="12533"/>
                    <a:pt x="1103" y="10714"/>
                  </a:cubicBezTo>
                  <a:cubicBezTo>
                    <a:pt x="2743" y="6536"/>
                    <a:pt x="5639" y="3025"/>
                    <a:pt x="9407" y="0"/>
                  </a:cubicBezTo>
                  <a:lnTo>
                    <a:pt x="9407" y="7125"/>
                  </a:lnTo>
                  <a:cubicBezTo>
                    <a:pt x="9356" y="7177"/>
                    <a:pt x="9279" y="7202"/>
                    <a:pt x="9228" y="7253"/>
                  </a:cubicBezTo>
                  <a:cubicBezTo>
                    <a:pt x="7741" y="9842"/>
                    <a:pt x="7126" y="12559"/>
                    <a:pt x="7792" y="15429"/>
                  </a:cubicBezTo>
                  <a:cubicBezTo>
                    <a:pt x="8074" y="16660"/>
                    <a:pt x="8612" y="17813"/>
                    <a:pt x="9407" y="18787"/>
                  </a:cubicBezTo>
                  <a:lnTo>
                    <a:pt x="9407" y="28193"/>
                  </a:lnTo>
                  <a:lnTo>
                    <a:pt x="8100" y="27424"/>
                  </a:lnTo>
                  <a:cubicBezTo>
                    <a:pt x="6639" y="26630"/>
                    <a:pt x="5280" y="25681"/>
                    <a:pt x="4050" y="245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238125" y="647875"/>
              <a:ext cx="1844750" cy="709975"/>
            </a:xfrm>
            <a:custGeom>
              <a:avLst/>
              <a:gdLst/>
              <a:ahLst/>
              <a:cxnLst/>
              <a:rect l="l" t="t" r="r" b="b"/>
              <a:pathLst>
                <a:path w="73790" h="28399" extrusionOk="0">
                  <a:moveTo>
                    <a:pt x="63076" y="10355"/>
                  </a:moveTo>
                  <a:cubicBezTo>
                    <a:pt x="62537" y="11405"/>
                    <a:pt x="61999" y="12482"/>
                    <a:pt x="61461" y="13558"/>
                  </a:cubicBezTo>
                  <a:cubicBezTo>
                    <a:pt x="60308" y="16044"/>
                    <a:pt x="59000" y="18479"/>
                    <a:pt x="57591" y="20863"/>
                  </a:cubicBezTo>
                  <a:cubicBezTo>
                    <a:pt x="56745" y="22247"/>
                    <a:pt x="55771" y="23554"/>
                    <a:pt x="54669" y="24784"/>
                  </a:cubicBezTo>
                  <a:cubicBezTo>
                    <a:pt x="53900" y="25630"/>
                    <a:pt x="53029" y="26373"/>
                    <a:pt x="52080" y="26988"/>
                  </a:cubicBezTo>
                  <a:cubicBezTo>
                    <a:pt x="51004" y="27680"/>
                    <a:pt x="49799" y="28090"/>
                    <a:pt x="48543" y="28244"/>
                  </a:cubicBezTo>
                  <a:cubicBezTo>
                    <a:pt x="47211" y="28398"/>
                    <a:pt x="45878" y="28347"/>
                    <a:pt x="44596" y="28090"/>
                  </a:cubicBezTo>
                  <a:cubicBezTo>
                    <a:pt x="42674" y="27757"/>
                    <a:pt x="40803" y="27245"/>
                    <a:pt x="38983" y="26604"/>
                  </a:cubicBezTo>
                  <a:cubicBezTo>
                    <a:pt x="35780" y="25502"/>
                    <a:pt x="32730" y="24195"/>
                    <a:pt x="29705" y="22836"/>
                  </a:cubicBezTo>
                  <a:cubicBezTo>
                    <a:pt x="24169" y="20401"/>
                    <a:pt x="18684" y="17941"/>
                    <a:pt x="13174" y="15481"/>
                  </a:cubicBezTo>
                  <a:cubicBezTo>
                    <a:pt x="9201" y="13686"/>
                    <a:pt x="5229" y="11944"/>
                    <a:pt x="1256" y="10175"/>
                  </a:cubicBezTo>
                  <a:cubicBezTo>
                    <a:pt x="871" y="9996"/>
                    <a:pt x="487" y="9739"/>
                    <a:pt x="0" y="9765"/>
                  </a:cubicBezTo>
                  <a:lnTo>
                    <a:pt x="0" y="9022"/>
                  </a:lnTo>
                  <a:cubicBezTo>
                    <a:pt x="461" y="9176"/>
                    <a:pt x="923" y="9329"/>
                    <a:pt x="1358" y="9509"/>
                  </a:cubicBezTo>
                  <a:cubicBezTo>
                    <a:pt x="9252" y="12943"/>
                    <a:pt x="17172" y="16378"/>
                    <a:pt x="25066" y="19838"/>
                  </a:cubicBezTo>
                  <a:cubicBezTo>
                    <a:pt x="28475" y="21299"/>
                    <a:pt x="31884" y="22708"/>
                    <a:pt x="35395" y="23990"/>
                  </a:cubicBezTo>
                  <a:cubicBezTo>
                    <a:pt x="37215" y="24656"/>
                    <a:pt x="39060" y="25194"/>
                    <a:pt x="40931" y="25656"/>
                  </a:cubicBezTo>
                  <a:cubicBezTo>
                    <a:pt x="42443" y="26014"/>
                    <a:pt x="43981" y="26194"/>
                    <a:pt x="45545" y="26168"/>
                  </a:cubicBezTo>
                  <a:cubicBezTo>
                    <a:pt x="47082" y="26168"/>
                    <a:pt x="48569" y="25758"/>
                    <a:pt x="49902" y="24989"/>
                  </a:cubicBezTo>
                  <a:cubicBezTo>
                    <a:pt x="50927" y="24374"/>
                    <a:pt x="51850" y="23656"/>
                    <a:pt x="52695" y="22811"/>
                  </a:cubicBezTo>
                  <a:cubicBezTo>
                    <a:pt x="53746" y="21734"/>
                    <a:pt x="54695" y="20555"/>
                    <a:pt x="55540" y="19299"/>
                  </a:cubicBezTo>
                  <a:cubicBezTo>
                    <a:pt x="56950" y="17198"/>
                    <a:pt x="58257" y="15045"/>
                    <a:pt x="59436" y="12815"/>
                  </a:cubicBezTo>
                  <a:cubicBezTo>
                    <a:pt x="60103" y="11585"/>
                    <a:pt x="60769" y="10355"/>
                    <a:pt x="61461" y="9150"/>
                  </a:cubicBezTo>
                  <a:cubicBezTo>
                    <a:pt x="62409" y="7510"/>
                    <a:pt x="63588" y="5997"/>
                    <a:pt x="64947" y="4665"/>
                  </a:cubicBezTo>
                  <a:cubicBezTo>
                    <a:pt x="66587" y="3076"/>
                    <a:pt x="68432" y="1717"/>
                    <a:pt x="70432" y="589"/>
                  </a:cubicBezTo>
                  <a:cubicBezTo>
                    <a:pt x="70739" y="410"/>
                    <a:pt x="70995" y="205"/>
                    <a:pt x="71277" y="0"/>
                  </a:cubicBezTo>
                  <a:lnTo>
                    <a:pt x="73789" y="0"/>
                  </a:lnTo>
                  <a:cubicBezTo>
                    <a:pt x="73123" y="410"/>
                    <a:pt x="72482" y="846"/>
                    <a:pt x="71790" y="1256"/>
                  </a:cubicBezTo>
                  <a:cubicBezTo>
                    <a:pt x="67869" y="3614"/>
                    <a:pt x="64947" y="6638"/>
                    <a:pt x="63076" y="10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807950" y="647875"/>
              <a:ext cx="594000" cy="263350"/>
            </a:xfrm>
            <a:custGeom>
              <a:avLst/>
              <a:gdLst/>
              <a:ahLst/>
              <a:cxnLst/>
              <a:rect l="l" t="t" r="r" b="b"/>
              <a:pathLst>
                <a:path w="23760" h="10534" extrusionOk="0">
                  <a:moveTo>
                    <a:pt x="13944" y="5895"/>
                  </a:moveTo>
                  <a:cubicBezTo>
                    <a:pt x="12534" y="6792"/>
                    <a:pt x="11099" y="7663"/>
                    <a:pt x="9663" y="8509"/>
                  </a:cubicBezTo>
                  <a:cubicBezTo>
                    <a:pt x="8895" y="8945"/>
                    <a:pt x="8126" y="9329"/>
                    <a:pt x="7331" y="9688"/>
                  </a:cubicBezTo>
                  <a:cubicBezTo>
                    <a:pt x="6742" y="9919"/>
                    <a:pt x="6152" y="10124"/>
                    <a:pt x="5537" y="10252"/>
                  </a:cubicBezTo>
                  <a:cubicBezTo>
                    <a:pt x="4153" y="10534"/>
                    <a:pt x="2974" y="10226"/>
                    <a:pt x="2077" y="9329"/>
                  </a:cubicBezTo>
                  <a:cubicBezTo>
                    <a:pt x="1692" y="8919"/>
                    <a:pt x="1359" y="8458"/>
                    <a:pt x="1077" y="7971"/>
                  </a:cubicBezTo>
                  <a:cubicBezTo>
                    <a:pt x="667" y="7176"/>
                    <a:pt x="411" y="6305"/>
                    <a:pt x="283" y="5434"/>
                  </a:cubicBezTo>
                  <a:cubicBezTo>
                    <a:pt x="78" y="3947"/>
                    <a:pt x="1" y="2435"/>
                    <a:pt x="129" y="948"/>
                  </a:cubicBezTo>
                  <a:cubicBezTo>
                    <a:pt x="129" y="615"/>
                    <a:pt x="78" y="333"/>
                    <a:pt x="78" y="26"/>
                  </a:cubicBezTo>
                  <a:lnTo>
                    <a:pt x="2128" y="26"/>
                  </a:lnTo>
                  <a:cubicBezTo>
                    <a:pt x="2077" y="1025"/>
                    <a:pt x="2179" y="1999"/>
                    <a:pt x="2384" y="2973"/>
                  </a:cubicBezTo>
                  <a:cubicBezTo>
                    <a:pt x="2538" y="3870"/>
                    <a:pt x="2871" y="4716"/>
                    <a:pt x="3384" y="5459"/>
                  </a:cubicBezTo>
                  <a:cubicBezTo>
                    <a:pt x="4358" y="6792"/>
                    <a:pt x="5742" y="7279"/>
                    <a:pt x="7536" y="6818"/>
                  </a:cubicBezTo>
                  <a:cubicBezTo>
                    <a:pt x="8356" y="6613"/>
                    <a:pt x="9151" y="6305"/>
                    <a:pt x="9894" y="5946"/>
                  </a:cubicBezTo>
                  <a:cubicBezTo>
                    <a:pt x="11047" y="5408"/>
                    <a:pt x="12150" y="4793"/>
                    <a:pt x="13252" y="4178"/>
                  </a:cubicBezTo>
                  <a:cubicBezTo>
                    <a:pt x="15533" y="2896"/>
                    <a:pt x="17763" y="1563"/>
                    <a:pt x="20018" y="256"/>
                  </a:cubicBezTo>
                  <a:cubicBezTo>
                    <a:pt x="20146" y="179"/>
                    <a:pt x="20249" y="103"/>
                    <a:pt x="20351" y="0"/>
                  </a:cubicBezTo>
                  <a:lnTo>
                    <a:pt x="23760" y="0"/>
                  </a:lnTo>
                  <a:cubicBezTo>
                    <a:pt x="23581" y="154"/>
                    <a:pt x="23376" y="308"/>
                    <a:pt x="23171" y="436"/>
                  </a:cubicBezTo>
                  <a:cubicBezTo>
                    <a:pt x="19967" y="2127"/>
                    <a:pt x="16968" y="3998"/>
                    <a:pt x="13944" y="58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18"/>
          <p:cNvSpPr/>
          <p:nvPr/>
        </p:nvSpPr>
        <p:spPr>
          <a:xfrm>
            <a:off x="222550" y="245850"/>
            <a:ext cx="8698800" cy="4651800"/>
          </a:xfrm>
          <a:prstGeom prst="roundRect">
            <a:avLst>
              <a:gd name="adj" fmla="val 10431"/>
            </a:avLst>
          </a:prstGeom>
          <a:solidFill>
            <a:schemeClr val="accent6"/>
          </a:solidFill>
          <a:ln>
            <a:noFill/>
          </a:ln>
          <a:effectLst>
            <a:outerShdw blurRad="585788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89" name="Google Shape;489;p18"/>
          <p:cNvSpPr txBox="1">
            <a:spLocks noGrp="1"/>
          </p:cNvSpPr>
          <p:nvPr>
            <p:ph type="subTitle" idx="1"/>
          </p:nvPr>
        </p:nvSpPr>
        <p:spPr>
          <a:xfrm>
            <a:off x="1954500" y="1479775"/>
            <a:ext cx="2396400" cy="4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18"/>
          <p:cNvSpPr txBox="1">
            <a:spLocks noGrp="1"/>
          </p:cNvSpPr>
          <p:nvPr>
            <p:ph type="subTitle" idx="2"/>
          </p:nvPr>
        </p:nvSpPr>
        <p:spPr>
          <a:xfrm>
            <a:off x="1954500" y="1917175"/>
            <a:ext cx="2396400" cy="76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8"/>
          <p:cNvSpPr txBox="1">
            <a:spLocks noGrp="1"/>
          </p:cNvSpPr>
          <p:nvPr>
            <p:ph type="subTitle" idx="3"/>
          </p:nvPr>
        </p:nvSpPr>
        <p:spPr>
          <a:xfrm>
            <a:off x="6032490" y="1917175"/>
            <a:ext cx="2396400" cy="76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8"/>
          <p:cNvSpPr txBox="1">
            <a:spLocks noGrp="1"/>
          </p:cNvSpPr>
          <p:nvPr>
            <p:ph type="subTitle" idx="4"/>
          </p:nvPr>
        </p:nvSpPr>
        <p:spPr>
          <a:xfrm>
            <a:off x="1954500" y="3611900"/>
            <a:ext cx="2396400" cy="76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subTitle" idx="5"/>
          </p:nvPr>
        </p:nvSpPr>
        <p:spPr>
          <a:xfrm>
            <a:off x="6032490" y="3611900"/>
            <a:ext cx="2396400" cy="76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8"/>
          <p:cNvSpPr txBox="1">
            <a:spLocks noGrp="1"/>
          </p:cNvSpPr>
          <p:nvPr>
            <p:ph type="subTitle" idx="6"/>
          </p:nvPr>
        </p:nvSpPr>
        <p:spPr>
          <a:xfrm>
            <a:off x="1954500" y="3174500"/>
            <a:ext cx="2396400" cy="4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18"/>
          <p:cNvSpPr txBox="1">
            <a:spLocks noGrp="1"/>
          </p:cNvSpPr>
          <p:nvPr>
            <p:ph type="subTitle" idx="7"/>
          </p:nvPr>
        </p:nvSpPr>
        <p:spPr>
          <a:xfrm>
            <a:off x="6032488" y="1479775"/>
            <a:ext cx="2396400" cy="4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18"/>
          <p:cNvSpPr txBox="1">
            <a:spLocks noGrp="1"/>
          </p:cNvSpPr>
          <p:nvPr>
            <p:ph type="subTitle" idx="8"/>
          </p:nvPr>
        </p:nvSpPr>
        <p:spPr>
          <a:xfrm>
            <a:off x="6032488" y="3174500"/>
            <a:ext cx="2396400" cy="43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24"/>
          <p:cNvGrpSpPr/>
          <p:nvPr/>
        </p:nvGrpSpPr>
        <p:grpSpPr>
          <a:xfrm flipH="1">
            <a:off x="-4734" y="46"/>
            <a:ext cx="9143729" cy="5143458"/>
            <a:chOff x="237475" y="647875"/>
            <a:chExt cx="7116850" cy="4398750"/>
          </a:xfrm>
        </p:grpSpPr>
        <p:sp>
          <p:nvSpPr>
            <p:cNvPr id="665" name="Google Shape;665;p24"/>
            <p:cNvSpPr/>
            <p:nvPr/>
          </p:nvSpPr>
          <p:spPr>
            <a:xfrm>
              <a:off x="4381225" y="647875"/>
              <a:ext cx="2973100" cy="3786850"/>
            </a:xfrm>
            <a:custGeom>
              <a:avLst/>
              <a:gdLst/>
              <a:ahLst/>
              <a:cxnLst/>
              <a:rect l="l" t="t" r="r" b="b"/>
              <a:pathLst>
                <a:path w="118924" h="151474" extrusionOk="0">
                  <a:moveTo>
                    <a:pt x="103008" y="151473"/>
                  </a:moveTo>
                  <a:cubicBezTo>
                    <a:pt x="98522" y="151448"/>
                    <a:pt x="94063" y="150781"/>
                    <a:pt x="89731" y="149525"/>
                  </a:cubicBezTo>
                  <a:cubicBezTo>
                    <a:pt x="87425" y="148833"/>
                    <a:pt x="85118" y="148090"/>
                    <a:pt x="82862" y="147270"/>
                  </a:cubicBezTo>
                  <a:cubicBezTo>
                    <a:pt x="77531" y="145348"/>
                    <a:pt x="72200" y="143374"/>
                    <a:pt x="66869" y="141375"/>
                  </a:cubicBezTo>
                  <a:cubicBezTo>
                    <a:pt x="65024" y="140657"/>
                    <a:pt x="63178" y="139888"/>
                    <a:pt x="61384" y="139094"/>
                  </a:cubicBezTo>
                  <a:cubicBezTo>
                    <a:pt x="56130" y="136787"/>
                    <a:pt x="52414" y="133302"/>
                    <a:pt x="50158" y="128739"/>
                  </a:cubicBezTo>
                  <a:cubicBezTo>
                    <a:pt x="48979" y="126407"/>
                    <a:pt x="48031" y="123947"/>
                    <a:pt x="47288" y="121435"/>
                  </a:cubicBezTo>
                  <a:cubicBezTo>
                    <a:pt x="46493" y="118616"/>
                    <a:pt x="45724" y="115822"/>
                    <a:pt x="45084" y="112977"/>
                  </a:cubicBezTo>
                  <a:cubicBezTo>
                    <a:pt x="44545" y="110465"/>
                    <a:pt x="44161" y="107902"/>
                    <a:pt x="43776" y="105365"/>
                  </a:cubicBezTo>
                  <a:cubicBezTo>
                    <a:pt x="43469" y="103084"/>
                    <a:pt x="43187" y="100803"/>
                    <a:pt x="42982" y="98522"/>
                  </a:cubicBezTo>
                  <a:cubicBezTo>
                    <a:pt x="42444" y="93114"/>
                    <a:pt x="42187" y="87706"/>
                    <a:pt x="42674" y="82298"/>
                  </a:cubicBezTo>
                  <a:cubicBezTo>
                    <a:pt x="43161" y="77351"/>
                    <a:pt x="44340" y="72507"/>
                    <a:pt x="46160" y="67868"/>
                  </a:cubicBezTo>
                  <a:cubicBezTo>
                    <a:pt x="47518" y="64357"/>
                    <a:pt x="49236" y="60948"/>
                    <a:pt x="50902" y="57514"/>
                  </a:cubicBezTo>
                  <a:cubicBezTo>
                    <a:pt x="55028" y="49081"/>
                    <a:pt x="59975" y="40982"/>
                    <a:pt x="65460" y="33088"/>
                  </a:cubicBezTo>
                  <a:cubicBezTo>
                    <a:pt x="67664" y="29961"/>
                    <a:pt x="69765" y="26758"/>
                    <a:pt x="71867" y="23554"/>
                  </a:cubicBezTo>
                  <a:cubicBezTo>
                    <a:pt x="72585" y="22503"/>
                    <a:pt x="73200" y="21375"/>
                    <a:pt x="73789" y="20273"/>
                  </a:cubicBezTo>
                  <a:cubicBezTo>
                    <a:pt x="74456" y="19094"/>
                    <a:pt x="74917" y="17813"/>
                    <a:pt x="75148" y="16480"/>
                  </a:cubicBezTo>
                  <a:cubicBezTo>
                    <a:pt x="75225" y="15967"/>
                    <a:pt x="75225" y="15429"/>
                    <a:pt x="75148" y="14891"/>
                  </a:cubicBezTo>
                  <a:cubicBezTo>
                    <a:pt x="75020" y="13866"/>
                    <a:pt x="74251" y="13276"/>
                    <a:pt x="73097" y="12994"/>
                  </a:cubicBezTo>
                  <a:cubicBezTo>
                    <a:pt x="72303" y="12815"/>
                    <a:pt x="71508" y="12764"/>
                    <a:pt x="70714" y="12841"/>
                  </a:cubicBezTo>
                  <a:cubicBezTo>
                    <a:pt x="69560" y="12943"/>
                    <a:pt x="68407" y="13123"/>
                    <a:pt x="67254" y="13404"/>
                  </a:cubicBezTo>
                  <a:cubicBezTo>
                    <a:pt x="65460" y="13866"/>
                    <a:pt x="63691" y="14430"/>
                    <a:pt x="61974" y="15122"/>
                  </a:cubicBezTo>
                  <a:cubicBezTo>
                    <a:pt x="58693" y="16378"/>
                    <a:pt x="55489" y="17838"/>
                    <a:pt x="52414" y="19479"/>
                  </a:cubicBezTo>
                  <a:cubicBezTo>
                    <a:pt x="48339" y="21606"/>
                    <a:pt x="44468" y="23964"/>
                    <a:pt x="40624" y="26373"/>
                  </a:cubicBezTo>
                  <a:cubicBezTo>
                    <a:pt x="37830" y="28142"/>
                    <a:pt x="35011" y="29910"/>
                    <a:pt x="32192" y="31653"/>
                  </a:cubicBezTo>
                  <a:cubicBezTo>
                    <a:pt x="30193" y="32883"/>
                    <a:pt x="28142" y="34037"/>
                    <a:pt x="26040" y="35062"/>
                  </a:cubicBezTo>
                  <a:cubicBezTo>
                    <a:pt x="24169" y="36010"/>
                    <a:pt x="22196" y="36753"/>
                    <a:pt x="20171" y="37292"/>
                  </a:cubicBezTo>
                  <a:cubicBezTo>
                    <a:pt x="14686" y="38650"/>
                    <a:pt x="10073" y="37445"/>
                    <a:pt x="6228" y="34037"/>
                  </a:cubicBezTo>
                  <a:cubicBezTo>
                    <a:pt x="5229" y="33114"/>
                    <a:pt x="4383" y="32089"/>
                    <a:pt x="3717" y="30935"/>
                  </a:cubicBezTo>
                  <a:cubicBezTo>
                    <a:pt x="2563" y="29039"/>
                    <a:pt x="1717" y="27014"/>
                    <a:pt x="1205" y="24912"/>
                  </a:cubicBezTo>
                  <a:cubicBezTo>
                    <a:pt x="564" y="22452"/>
                    <a:pt x="205" y="19966"/>
                    <a:pt x="103" y="17454"/>
                  </a:cubicBezTo>
                  <a:cubicBezTo>
                    <a:pt x="0" y="15173"/>
                    <a:pt x="26" y="12866"/>
                    <a:pt x="205" y="10585"/>
                  </a:cubicBezTo>
                  <a:cubicBezTo>
                    <a:pt x="436" y="7612"/>
                    <a:pt x="667" y="4665"/>
                    <a:pt x="897" y="1692"/>
                  </a:cubicBezTo>
                  <a:cubicBezTo>
                    <a:pt x="949" y="1128"/>
                    <a:pt x="949" y="564"/>
                    <a:pt x="949" y="0"/>
                  </a:cubicBezTo>
                  <a:lnTo>
                    <a:pt x="8689" y="0"/>
                  </a:lnTo>
                  <a:cubicBezTo>
                    <a:pt x="8766" y="179"/>
                    <a:pt x="8791" y="359"/>
                    <a:pt x="8791" y="538"/>
                  </a:cubicBezTo>
                  <a:cubicBezTo>
                    <a:pt x="8586" y="2153"/>
                    <a:pt x="8356" y="3768"/>
                    <a:pt x="8151" y="5382"/>
                  </a:cubicBezTo>
                  <a:cubicBezTo>
                    <a:pt x="7715" y="8637"/>
                    <a:pt x="7587" y="11944"/>
                    <a:pt x="7817" y="15224"/>
                  </a:cubicBezTo>
                  <a:cubicBezTo>
                    <a:pt x="7946" y="16993"/>
                    <a:pt x="8330" y="18736"/>
                    <a:pt x="8945" y="20401"/>
                  </a:cubicBezTo>
                  <a:cubicBezTo>
                    <a:pt x="9355" y="21606"/>
                    <a:pt x="9996" y="22708"/>
                    <a:pt x="10816" y="23682"/>
                  </a:cubicBezTo>
                  <a:cubicBezTo>
                    <a:pt x="11559" y="24579"/>
                    <a:pt x="12482" y="25297"/>
                    <a:pt x="13507" y="25809"/>
                  </a:cubicBezTo>
                  <a:cubicBezTo>
                    <a:pt x="15071" y="26604"/>
                    <a:pt x="16865" y="26809"/>
                    <a:pt x="18531" y="26348"/>
                  </a:cubicBezTo>
                  <a:cubicBezTo>
                    <a:pt x="19530" y="26091"/>
                    <a:pt x="20504" y="25707"/>
                    <a:pt x="21427" y="25220"/>
                  </a:cubicBezTo>
                  <a:cubicBezTo>
                    <a:pt x="22785" y="24528"/>
                    <a:pt x="24093" y="23733"/>
                    <a:pt x="25323" y="22811"/>
                  </a:cubicBezTo>
                  <a:cubicBezTo>
                    <a:pt x="26630" y="21862"/>
                    <a:pt x="27963" y="20914"/>
                    <a:pt x="29193" y="19914"/>
                  </a:cubicBezTo>
                  <a:cubicBezTo>
                    <a:pt x="36190" y="14302"/>
                    <a:pt x="43930" y="9483"/>
                    <a:pt x="52183" y="5229"/>
                  </a:cubicBezTo>
                  <a:cubicBezTo>
                    <a:pt x="55464" y="3537"/>
                    <a:pt x="58796" y="1820"/>
                    <a:pt x="62204" y="256"/>
                  </a:cubicBezTo>
                  <a:cubicBezTo>
                    <a:pt x="62384" y="179"/>
                    <a:pt x="62538" y="77"/>
                    <a:pt x="62691" y="0"/>
                  </a:cubicBezTo>
                  <a:lnTo>
                    <a:pt x="118924" y="0"/>
                  </a:lnTo>
                  <a:lnTo>
                    <a:pt x="118924" y="8278"/>
                  </a:lnTo>
                  <a:cubicBezTo>
                    <a:pt x="118616" y="8407"/>
                    <a:pt x="118334" y="8535"/>
                    <a:pt x="118027" y="8663"/>
                  </a:cubicBezTo>
                  <a:cubicBezTo>
                    <a:pt x="112029" y="10995"/>
                    <a:pt x="106416" y="14225"/>
                    <a:pt x="101393" y="18274"/>
                  </a:cubicBezTo>
                  <a:cubicBezTo>
                    <a:pt x="94729" y="23554"/>
                    <a:pt x="88527" y="29372"/>
                    <a:pt x="82811" y="35651"/>
                  </a:cubicBezTo>
                  <a:cubicBezTo>
                    <a:pt x="76532" y="42571"/>
                    <a:pt x="71893" y="50158"/>
                    <a:pt x="68843" y="58411"/>
                  </a:cubicBezTo>
                  <a:cubicBezTo>
                    <a:pt x="67510" y="62025"/>
                    <a:pt x="66126" y="65587"/>
                    <a:pt x="65101" y="69252"/>
                  </a:cubicBezTo>
                  <a:cubicBezTo>
                    <a:pt x="63691" y="74096"/>
                    <a:pt x="62897" y="78992"/>
                    <a:pt x="63102" y="83964"/>
                  </a:cubicBezTo>
                  <a:cubicBezTo>
                    <a:pt x="63281" y="88654"/>
                    <a:pt x="64383" y="93216"/>
                    <a:pt x="66075" y="97702"/>
                  </a:cubicBezTo>
                  <a:cubicBezTo>
                    <a:pt x="68202" y="103238"/>
                    <a:pt x="71278" y="108389"/>
                    <a:pt x="75199" y="112849"/>
                  </a:cubicBezTo>
                  <a:cubicBezTo>
                    <a:pt x="78505" y="116668"/>
                    <a:pt x="82427" y="119923"/>
                    <a:pt x="86758" y="122486"/>
                  </a:cubicBezTo>
                  <a:cubicBezTo>
                    <a:pt x="94447" y="127073"/>
                    <a:pt x="103059" y="129201"/>
                    <a:pt x="112568" y="128739"/>
                  </a:cubicBezTo>
                  <a:cubicBezTo>
                    <a:pt x="114362" y="128663"/>
                    <a:pt x="116182" y="128432"/>
                    <a:pt x="117950" y="128073"/>
                  </a:cubicBezTo>
                  <a:cubicBezTo>
                    <a:pt x="118283" y="128022"/>
                    <a:pt x="118591" y="127894"/>
                    <a:pt x="118924" y="127817"/>
                  </a:cubicBezTo>
                  <a:lnTo>
                    <a:pt x="118924" y="149064"/>
                  </a:lnTo>
                  <a:cubicBezTo>
                    <a:pt x="118514" y="149141"/>
                    <a:pt x="118129" y="149218"/>
                    <a:pt x="117719" y="149346"/>
                  </a:cubicBezTo>
                  <a:cubicBezTo>
                    <a:pt x="112952" y="150730"/>
                    <a:pt x="108005" y="151448"/>
                    <a:pt x="103008" y="1514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238125" y="647875"/>
              <a:ext cx="5158075" cy="4398125"/>
            </a:xfrm>
            <a:custGeom>
              <a:avLst/>
              <a:gdLst/>
              <a:ahLst/>
              <a:cxnLst/>
              <a:rect l="l" t="t" r="r" b="b"/>
              <a:pathLst>
                <a:path w="206323" h="175925" extrusionOk="0">
                  <a:moveTo>
                    <a:pt x="141196" y="19504"/>
                  </a:moveTo>
                  <a:cubicBezTo>
                    <a:pt x="142093" y="23041"/>
                    <a:pt x="142965" y="26604"/>
                    <a:pt x="143836" y="30166"/>
                  </a:cubicBezTo>
                  <a:cubicBezTo>
                    <a:pt x="145400" y="36318"/>
                    <a:pt x="147424" y="42315"/>
                    <a:pt x="149936" y="48133"/>
                  </a:cubicBezTo>
                  <a:cubicBezTo>
                    <a:pt x="151089" y="50824"/>
                    <a:pt x="152217" y="53515"/>
                    <a:pt x="153089" y="56283"/>
                  </a:cubicBezTo>
                  <a:cubicBezTo>
                    <a:pt x="153858" y="58770"/>
                    <a:pt x="154447" y="61333"/>
                    <a:pt x="154831" y="63921"/>
                  </a:cubicBezTo>
                  <a:cubicBezTo>
                    <a:pt x="155421" y="67612"/>
                    <a:pt x="155703" y="71277"/>
                    <a:pt x="156036" y="74968"/>
                  </a:cubicBezTo>
                  <a:cubicBezTo>
                    <a:pt x="156241" y="77813"/>
                    <a:pt x="156600" y="80658"/>
                    <a:pt x="157138" y="83477"/>
                  </a:cubicBezTo>
                  <a:cubicBezTo>
                    <a:pt x="157574" y="85912"/>
                    <a:pt x="158343" y="88270"/>
                    <a:pt x="159394" y="90525"/>
                  </a:cubicBezTo>
                  <a:cubicBezTo>
                    <a:pt x="160675" y="93191"/>
                    <a:pt x="162520" y="95549"/>
                    <a:pt x="164802" y="97420"/>
                  </a:cubicBezTo>
                  <a:cubicBezTo>
                    <a:pt x="165776" y="98214"/>
                    <a:pt x="166724" y="99034"/>
                    <a:pt x="167723" y="99803"/>
                  </a:cubicBezTo>
                  <a:cubicBezTo>
                    <a:pt x="171645" y="102751"/>
                    <a:pt x="174618" y="106826"/>
                    <a:pt x="176207" y="111490"/>
                  </a:cubicBezTo>
                  <a:cubicBezTo>
                    <a:pt x="177027" y="113797"/>
                    <a:pt x="177565" y="116155"/>
                    <a:pt x="177873" y="118590"/>
                  </a:cubicBezTo>
                  <a:cubicBezTo>
                    <a:pt x="178155" y="120820"/>
                    <a:pt x="178257" y="123075"/>
                    <a:pt x="178129" y="125331"/>
                  </a:cubicBezTo>
                  <a:cubicBezTo>
                    <a:pt x="178027" y="127330"/>
                    <a:pt x="177565" y="129278"/>
                    <a:pt x="176796" y="131123"/>
                  </a:cubicBezTo>
                  <a:cubicBezTo>
                    <a:pt x="175694" y="133686"/>
                    <a:pt x="174567" y="136249"/>
                    <a:pt x="173439" y="138812"/>
                  </a:cubicBezTo>
                  <a:cubicBezTo>
                    <a:pt x="172824" y="140222"/>
                    <a:pt x="172209" y="141631"/>
                    <a:pt x="171645" y="143067"/>
                  </a:cubicBezTo>
                  <a:cubicBezTo>
                    <a:pt x="170491" y="146040"/>
                    <a:pt x="170696" y="148987"/>
                    <a:pt x="172055" y="151909"/>
                  </a:cubicBezTo>
                  <a:cubicBezTo>
                    <a:pt x="172798" y="153447"/>
                    <a:pt x="173721" y="154882"/>
                    <a:pt x="174797" y="156215"/>
                  </a:cubicBezTo>
                  <a:cubicBezTo>
                    <a:pt x="176925" y="158829"/>
                    <a:pt x="179488" y="161136"/>
                    <a:pt x="182281" y="163263"/>
                  </a:cubicBezTo>
                  <a:cubicBezTo>
                    <a:pt x="188971" y="168415"/>
                    <a:pt x="196609" y="172387"/>
                    <a:pt x="205015" y="175386"/>
                  </a:cubicBezTo>
                  <a:cubicBezTo>
                    <a:pt x="205451" y="175540"/>
                    <a:pt x="205887" y="175745"/>
                    <a:pt x="206322" y="175924"/>
                  </a:cubicBezTo>
                  <a:lnTo>
                    <a:pt x="178539" y="175924"/>
                  </a:lnTo>
                  <a:cubicBezTo>
                    <a:pt x="178257" y="175668"/>
                    <a:pt x="178001" y="175412"/>
                    <a:pt x="177694" y="175181"/>
                  </a:cubicBezTo>
                  <a:cubicBezTo>
                    <a:pt x="174054" y="172439"/>
                    <a:pt x="170594" y="169491"/>
                    <a:pt x="167313" y="166364"/>
                  </a:cubicBezTo>
                  <a:cubicBezTo>
                    <a:pt x="164597" y="163801"/>
                    <a:pt x="162136" y="161008"/>
                    <a:pt x="159932" y="158009"/>
                  </a:cubicBezTo>
                  <a:cubicBezTo>
                    <a:pt x="157753" y="154985"/>
                    <a:pt x="156010" y="151806"/>
                    <a:pt x="154960" y="148372"/>
                  </a:cubicBezTo>
                  <a:cubicBezTo>
                    <a:pt x="154550" y="146988"/>
                    <a:pt x="154268" y="145553"/>
                    <a:pt x="154139" y="144117"/>
                  </a:cubicBezTo>
                  <a:cubicBezTo>
                    <a:pt x="153909" y="141401"/>
                    <a:pt x="154344" y="138658"/>
                    <a:pt x="155421" y="136146"/>
                  </a:cubicBezTo>
                  <a:cubicBezTo>
                    <a:pt x="156036" y="134686"/>
                    <a:pt x="156754" y="133225"/>
                    <a:pt x="157394" y="131764"/>
                  </a:cubicBezTo>
                  <a:cubicBezTo>
                    <a:pt x="157856" y="130739"/>
                    <a:pt x="158266" y="129688"/>
                    <a:pt x="158625" y="128637"/>
                  </a:cubicBezTo>
                  <a:cubicBezTo>
                    <a:pt x="159650" y="125356"/>
                    <a:pt x="159163" y="122178"/>
                    <a:pt x="157471" y="119103"/>
                  </a:cubicBezTo>
                  <a:cubicBezTo>
                    <a:pt x="156779" y="117898"/>
                    <a:pt x="155959" y="116745"/>
                    <a:pt x="154985" y="115745"/>
                  </a:cubicBezTo>
                  <a:cubicBezTo>
                    <a:pt x="154344" y="115079"/>
                    <a:pt x="153678" y="114438"/>
                    <a:pt x="152986" y="113823"/>
                  </a:cubicBezTo>
                  <a:cubicBezTo>
                    <a:pt x="152422" y="113285"/>
                    <a:pt x="151833" y="112746"/>
                    <a:pt x="151218" y="112234"/>
                  </a:cubicBezTo>
                  <a:cubicBezTo>
                    <a:pt x="147040" y="108748"/>
                    <a:pt x="144016" y="104083"/>
                    <a:pt x="142580" y="98829"/>
                  </a:cubicBezTo>
                  <a:cubicBezTo>
                    <a:pt x="141837" y="96164"/>
                    <a:pt x="141299" y="93473"/>
                    <a:pt x="140966" y="90756"/>
                  </a:cubicBezTo>
                  <a:cubicBezTo>
                    <a:pt x="140402" y="86476"/>
                    <a:pt x="139915" y="82170"/>
                    <a:pt x="139325" y="77864"/>
                  </a:cubicBezTo>
                  <a:cubicBezTo>
                    <a:pt x="138813" y="74173"/>
                    <a:pt x="138172" y="70482"/>
                    <a:pt x="137403" y="66817"/>
                  </a:cubicBezTo>
                  <a:cubicBezTo>
                    <a:pt x="136685" y="63409"/>
                    <a:pt x="136045" y="60025"/>
                    <a:pt x="135250" y="56642"/>
                  </a:cubicBezTo>
                  <a:cubicBezTo>
                    <a:pt x="133533" y="49107"/>
                    <a:pt x="131636" y="41572"/>
                    <a:pt x="129124" y="34216"/>
                  </a:cubicBezTo>
                  <a:cubicBezTo>
                    <a:pt x="128279" y="31576"/>
                    <a:pt x="127202" y="29039"/>
                    <a:pt x="125946" y="26578"/>
                  </a:cubicBezTo>
                  <a:cubicBezTo>
                    <a:pt x="125152" y="25015"/>
                    <a:pt x="124203" y="23554"/>
                    <a:pt x="123127" y="22170"/>
                  </a:cubicBezTo>
                  <a:cubicBezTo>
                    <a:pt x="122025" y="20786"/>
                    <a:pt x="120718" y="19530"/>
                    <a:pt x="119231" y="18530"/>
                  </a:cubicBezTo>
                  <a:cubicBezTo>
                    <a:pt x="118360" y="17941"/>
                    <a:pt x="117437" y="17454"/>
                    <a:pt x="116463" y="17070"/>
                  </a:cubicBezTo>
                  <a:cubicBezTo>
                    <a:pt x="113951" y="16096"/>
                    <a:pt x="111183" y="15942"/>
                    <a:pt x="108595" y="16659"/>
                  </a:cubicBezTo>
                  <a:cubicBezTo>
                    <a:pt x="107031" y="17095"/>
                    <a:pt x="105519" y="17710"/>
                    <a:pt x="104135" y="18530"/>
                  </a:cubicBezTo>
                  <a:cubicBezTo>
                    <a:pt x="101880" y="19838"/>
                    <a:pt x="99829" y="21478"/>
                    <a:pt x="98035" y="23400"/>
                  </a:cubicBezTo>
                  <a:cubicBezTo>
                    <a:pt x="95370" y="26194"/>
                    <a:pt x="93114" y="29321"/>
                    <a:pt x="91320" y="32729"/>
                  </a:cubicBezTo>
                  <a:cubicBezTo>
                    <a:pt x="90218" y="34806"/>
                    <a:pt x="89167" y="36907"/>
                    <a:pt x="88116" y="38958"/>
                  </a:cubicBezTo>
                  <a:cubicBezTo>
                    <a:pt x="86758" y="41674"/>
                    <a:pt x="85246" y="44314"/>
                    <a:pt x="83580" y="46852"/>
                  </a:cubicBezTo>
                  <a:cubicBezTo>
                    <a:pt x="82298" y="48748"/>
                    <a:pt x="80837" y="50491"/>
                    <a:pt x="79197" y="52080"/>
                  </a:cubicBezTo>
                  <a:cubicBezTo>
                    <a:pt x="78300" y="52926"/>
                    <a:pt x="77352" y="53695"/>
                    <a:pt x="76326" y="54387"/>
                  </a:cubicBezTo>
                  <a:cubicBezTo>
                    <a:pt x="73302" y="56335"/>
                    <a:pt x="69791" y="57437"/>
                    <a:pt x="66177" y="57539"/>
                  </a:cubicBezTo>
                  <a:cubicBezTo>
                    <a:pt x="62332" y="57693"/>
                    <a:pt x="58616" y="57104"/>
                    <a:pt x="55002" y="56104"/>
                  </a:cubicBezTo>
                  <a:cubicBezTo>
                    <a:pt x="50414" y="54797"/>
                    <a:pt x="45980" y="52952"/>
                    <a:pt x="41828" y="50619"/>
                  </a:cubicBezTo>
                  <a:cubicBezTo>
                    <a:pt x="37830" y="48441"/>
                    <a:pt x="34139" y="45955"/>
                    <a:pt x="30423" y="43443"/>
                  </a:cubicBezTo>
                  <a:cubicBezTo>
                    <a:pt x="26194" y="40572"/>
                    <a:pt x="21991" y="37625"/>
                    <a:pt x="17710" y="34806"/>
                  </a:cubicBezTo>
                  <a:cubicBezTo>
                    <a:pt x="12405" y="31269"/>
                    <a:pt x="6843" y="28065"/>
                    <a:pt x="1128" y="25040"/>
                  </a:cubicBezTo>
                  <a:cubicBezTo>
                    <a:pt x="769" y="24861"/>
                    <a:pt x="461" y="24605"/>
                    <a:pt x="0" y="24630"/>
                  </a:cubicBezTo>
                  <a:lnTo>
                    <a:pt x="0" y="19351"/>
                  </a:lnTo>
                  <a:cubicBezTo>
                    <a:pt x="179" y="19351"/>
                    <a:pt x="359" y="19376"/>
                    <a:pt x="538" y="19428"/>
                  </a:cubicBezTo>
                  <a:cubicBezTo>
                    <a:pt x="846" y="19556"/>
                    <a:pt x="1128" y="19709"/>
                    <a:pt x="1435" y="19863"/>
                  </a:cubicBezTo>
                  <a:cubicBezTo>
                    <a:pt x="11354" y="24964"/>
                    <a:pt x="20991" y="30653"/>
                    <a:pt x="30269" y="36907"/>
                  </a:cubicBezTo>
                  <a:cubicBezTo>
                    <a:pt x="33447" y="39060"/>
                    <a:pt x="36677" y="41136"/>
                    <a:pt x="39906" y="43187"/>
                  </a:cubicBezTo>
                  <a:cubicBezTo>
                    <a:pt x="42315" y="44724"/>
                    <a:pt x="44827" y="46083"/>
                    <a:pt x="47416" y="47287"/>
                  </a:cubicBezTo>
                  <a:cubicBezTo>
                    <a:pt x="50389" y="48723"/>
                    <a:pt x="53516" y="49773"/>
                    <a:pt x="56745" y="50440"/>
                  </a:cubicBezTo>
                  <a:cubicBezTo>
                    <a:pt x="58795" y="50876"/>
                    <a:pt x="60871" y="51029"/>
                    <a:pt x="62948" y="50952"/>
                  </a:cubicBezTo>
                  <a:cubicBezTo>
                    <a:pt x="66510" y="50799"/>
                    <a:pt x="69586" y="49748"/>
                    <a:pt x="72149" y="47697"/>
                  </a:cubicBezTo>
                  <a:cubicBezTo>
                    <a:pt x="73353" y="46723"/>
                    <a:pt x="74455" y="45570"/>
                    <a:pt x="75404" y="44314"/>
                  </a:cubicBezTo>
                  <a:cubicBezTo>
                    <a:pt x="76813" y="42443"/>
                    <a:pt x="78018" y="40418"/>
                    <a:pt x="79018" y="38266"/>
                  </a:cubicBezTo>
                  <a:cubicBezTo>
                    <a:pt x="80427" y="35190"/>
                    <a:pt x="81658" y="32037"/>
                    <a:pt x="82657" y="28808"/>
                  </a:cubicBezTo>
                  <a:cubicBezTo>
                    <a:pt x="83477" y="26091"/>
                    <a:pt x="84502" y="23477"/>
                    <a:pt x="85733" y="20940"/>
                  </a:cubicBezTo>
                  <a:cubicBezTo>
                    <a:pt x="87527" y="17454"/>
                    <a:pt x="89680" y="14148"/>
                    <a:pt x="92166" y="11123"/>
                  </a:cubicBezTo>
                  <a:cubicBezTo>
                    <a:pt x="94883" y="7817"/>
                    <a:pt x="97753" y="4562"/>
                    <a:pt x="100778" y="1435"/>
                  </a:cubicBezTo>
                  <a:cubicBezTo>
                    <a:pt x="101239" y="948"/>
                    <a:pt x="101752" y="461"/>
                    <a:pt x="102238" y="0"/>
                  </a:cubicBezTo>
                  <a:lnTo>
                    <a:pt x="125921" y="0"/>
                  </a:lnTo>
                  <a:cubicBezTo>
                    <a:pt x="126100" y="308"/>
                    <a:pt x="126485" y="384"/>
                    <a:pt x="126792" y="564"/>
                  </a:cubicBezTo>
                  <a:cubicBezTo>
                    <a:pt x="128663" y="1512"/>
                    <a:pt x="130457" y="2640"/>
                    <a:pt x="132123" y="3921"/>
                  </a:cubicBezTo>
                  <a:cubicBezTo>
                    <a:pt x="134968" y="6126"/>
                    <a:pt x="137224" y="8996"/>
                    <a:pt x="138684" y="12277"/>
                  </a:cubicBezTo>
                  <a:cubicBezTo>
                    <a:pt x="139735" y="14609"/>
                    <a:pt x="140555" y="17018"/>
                    <a:pt x="141196" y="195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238125" y="1646800"/>
              <a:ext cx="3723425" cy="3399200"/>
            </a:xfrm>
            <a:custGeom>
              <a:avLst/>
              <a:gdLst/>
              <a:ahLst/>
              <a:cxnLst/>
              <a:rect l="l" t="t" r="r" b="b"/>
              <a:pathLst>
                <a:path w="148937" h="135968" extrusionOk="0">
                  <a:moveTo>
                    <a:pt x="1307" y="308"/>
                  </a:moveTo>
                  <a:cubicBezTo>
                    <a:pt x="3306" y="897"/>
                    <a:pt x="5229" y="1615"/>
                    <a:pt x="7125" y="2435"/>
                  </a:cubicBezTo>
                  <a:cubicBezTo>
                    <a:pt x="10329" y="3819"/>
                    <a:pt x="13430" y="5331"/>
                    <a:pt x="16429" y="6972"/>
                  </a:cubicBezTo>
                  <a:cubicBezTo>
                    <a:pt x="21068" y="9483"/>
                    <a:pt x="25656" y="12021"/>
                    <a:pt x="30295" y="14507"/>
                  </a:cubicBezTo>
                  <a:cubicBezTo>
                    <a:pt x="35805" y="17505"/>
                    <a:pt x="41546" y="19992"/>
                    <a:pt x="47493" y="21991"/>
                  </a:cubicBezTo>
                  <a:cubicBezTo>
                    <a:pt x="51414" y="23323"/>
                    <a:pt x="55412" y="24374"/>
                    <a:pt x="59487" y="25169"/>
                  </a:cubicBezTo>
                  <a:cubicBezTo>
                    <a:pt x="62512" y="25758"/>
                    <a:pt x="65562" y="26040"/>
                    <a:pt x="68637" y="26040"/>
                  </a:cubicBezTo>
                  <a:cubicBezTo>
                    <a:pt x="74174" y="25989"/>
                    <a:pt x="79146" y="24631"/>
                    <a:pt x="83554" y="21863"/>
                  </a:cubicBezTo>
                  <a:cubicBezTo>
                    <a:pt x="85476" y="20632"/>
                    <a:pt x="87296" y="19248"/>
                    <a:pt x="88988" y="17736"/>
                  </a:cubicBezTo>
                  <a:cubicBezTo>
                    <a:pt x="90269" y="16608"/>
                    <a:pt x="91499" y="15455"/>
                    <a:pt x="92781" y="14353"/>
                  </a:cubicBezTo>
                  <a:cubicBezTo>
                    <a:pt x="94062" y="13225"/>
                    <a:pt x="95395" y="12149"/>
                    <a:pt x="96754" y="11124"/>
                  </a:cubicBezTo>
                  <a:cubicBezTo>
                    <a:pt x="97574" y="10534"/>
                    <a:pt x="98420" y="10021"/>
                    <a:pt x="99317" y="9535"/>
                  </a:cubicBezTo>
                  <a:cubicBezTo>
                    <a:pt x="100086" y="9124"/>
                    <a:pt x="100931" y="8817"/>
                    <a:pt x="101803" y="8637"/>
                  </a:cubicBezTo>
                  <a:cubicBezTo>
                    <a:pt x="103571" y="8202"/>
                    <a:pt x="105417" y="8432"/>
                    <a:pt x="107031" y="9278"/>
                  </a:cubicBezTo>
                  <a:cubicBezTo>
                    <a:pt x="107928" y="9765"/>
                    <a:pt x="108749" y="10380"/>
                    <a:pt x="109492" y="11098"/>
                  </a:cubicBezTo>
                  <a:cubicBezTo>
                    <a:pt x="110466" y="12072"/>
                    <a:pt x="111337" y="13123"/>
                    <a:pt x="112080" y="14302"/>
                  </a:cubicBezTo>
                  <a:cubicBezTo>
                    <a:pt x="113413" y="16326"/>
                    <a:pt x="114515" y="18505"/>
                    <a:pt x="115387" y="20786"/>
                  </a:cubicBezTo>
                  <a:cubicBezTo>
                    <a:pt x="116848" y="24528"/>
                    <a:pt x="117950" y="28424"/>
                    <a:pt x="118667" y="32371"/>
                  </a:cubicBezTo>
                  <a:cubicBezTo>
                    <a:pt x="119667" y="37471"/>
                    <a:pt x="120026" y="42648"/>
                    <a:pt x="119769" y="47826"/>
                  </a:cubicBezTo>
                  <a:cubicBezTo>
                    <a:pt x="119641" y="50056"/>
                    <a:pt x="119436" y="52311"/>
                    <a:pt x="119180" y="54566"/>
                  </a:cubicBezTo>
                  <a:cubicBezTo>
                    <a:pt x="118693" y="58795"/>
                    <a:pt x="118078" y="63024"/>
                    <a:pt x="117591" y="67253"/>
                  </a:cubicBezTo>
                  <a:cubicBezTo>
                    <a:pt x="117027" y="71610"/>
                    <a:pt x="116719" y="75993"/>
                    <a:pt x="116617" y="80401"/>
                  </a:cubicBezTo>
                  <a:cubicBezTo>
                    <a:pt x="116566" y="83374"/>
                    <a:pt x="116771" y="86348"/>
                    <a:pt x="117258" y="89295"/>
                  </a:cubicBezTo>
                  <a:cubicBezTo>
                    <a:pt x="118129" y="94498"/>
                    <a:pt x="120000" y="99444"/>
                    <a:pt x="123358" y="103930"/>
                  </a:cubicBezTo>
                  <a:cubicBezTo>
                    <a:pt x="125049" y="106262"/>
                    <a:pt x="126818" y="108543"/>
                    <a:pt x="128663" y="110824"/>
                  </a:cubicBezTo>
                  <a:cubicBezTo>
                    <a:pt x="131559" y="114412"/>
                    <a:pt x="134276" y="118129"/>
                    <a:pt x="137019" y="121794"/>
                  </a:cubicBezTo>
                  <a:cubicBezTo>
                    <a:pt x="140581" y="126561"/>
                    <a:pt x="144426" y="131123"/>
                    <a:pt x="148526" y="135429"/>
                  </a:cubicBezTo>
                  <a:cubicBezTo>
                    <a:pt x="148680" y="135583"/>
                    <a:pt x="148808" y="135788"/>
                    <a:pt x="148937" y="135967"/>
                  </a:cubicBezTo>
                  <a:lnTo>
                    <a:pt x="115028" y="135967"/>
                  </a:lnTo>
                  <a:cubicBezTo>
                    <a:pt x="114772" y="135608"/>
                    <a:pt x="114515" y="135275"/>
                    <a:pt x="114310" y="134916"/>
                  </a:cubicBezTo>
                  <a:cubicBezTo>
                    <a:pt x="111055" y="129227"/>
                    <a:pt x="108313" y="123255"/>
                    <a:pt x="106134" y="117104"/>
                  </a:cubicBezTo>
                  <a:cubicBezTo>
                    <a:pt x="104340" y="112157"/>
                    <a:pt x="102905" y="107082"/>
                    <a:pt x="101880" y="101931"/>
                  </a:cubicBezTo>
                  <a:cubicBezTo>
                    <a:pt x="101136" y="98086"/>
                    <a:pt x="100624" y="94242"/>
                    <a:pt x="100393" y="90346"/>
                  </a:cubicBezTo>
                  <a:cubicBezTo>
                    <a:pt x="100162" y="86860"/>
                    <a:pt x="100214" y="83374"/>
                    <a:pt x="100470" y="79914"/>
                  </a:cubicBezTo>
                  <a:cubicBezTo>
                    <a:pt x="100726" y="76813"/>
                    <a:pt x="101111" y="73738"/>
                    <a:pt x="101675" y="70688"/>
                  </a:cubicBezTo>
                  <a:cubicBezTo>
                    <a:pt x="102520" y="65997"/>
                    <a:pt x="103751" y="61384"/>
                    <a:pt x="104853" y="56745"/>
                  </a:cubicBezTo>
                  <a:cubicBezTo>
                    <a:pt x="105673" y="53541"/>
                    <a:pt x="106211" y="50286"/>
                    <a:pt x="106467" y="46980"/>
                  </a:cubicBezTo>
                  <a:cubicBezTo>
                    <a:pt x="106724" y="43135"/>
                    <a:pt x="106339" y="39342"/>
                    <a:pt x="105007" y="35651"/>
                  </a:cubicBezTo>
                  <a:cubicBezTo>
                    <a:pt x="104596" y="34524"/>
                    <a:pt x="104058" y="33447"/>
                    <a:pt x="103366" y="32448"/>
                  </a:cubicBezTo>
                  <a:cubicBezTo>
                    <a:pt x="102854" y="31653"/>
                    <a:pt x="102238" y="30936"/>
                    <a:pt x="101521" y="30320"/>
                  </a:cubicBezTo>
                  <a:cubicBezTo>
                    <a:pt x="99957" y="28962"/>
                    <a:pt x="98061" y="28321"/>
                    <a:pt x="95805" y="28398"/>
                  </a:cubicBezTo>
                  <a:cubicBezTo>
                    <a:pt x="94780" y="28398"/>
                    <a:pt x="93781" y="28526"/>
                    <a:pt x="92781" y="28783"/>
                  </a:cubicBezTo>
                  <a:cubicBezTo>
                    <a:pt x="91397" y="29141"/>
                    <a:pt x="90039" y="29500"/>
                    <a:pt x="88680" y="29885"/>
                  </a:cubicBezTo>
                  <a:cubicBezTo>
                    <a:pt x="86271" y="30577"/>
                    <a:pt x="83913" y="31346"/>
                    <a:pt x="81452" y="31884"/>
                  </a:cubicBezTo>
                  <a:cubicBezTo>
                    <a:pt x="76788" y="32909"/>
                    <a:pt x="72021" y="33319"/>
                    <a:pt x="67253" y="33063"/>
                  </a:cubicBezTo>
                  <a:cubicBezTo>
                    <a:pt x="61282" y="32730"/>
                    <a:pt x="55464" y="31807"/>
                    <a:pt x="49671" y="30654"/>
                  </a:cubicBezTo>
                  <a:cubicBezTo>
                    <a:pt x="43956" y="29500"/>
                    <a:pt x="38343" y="28014"/>
                    <a:pt x="32755" y="26502"/>
                  </a:cubicBezTo>
                  <a:cubicBezTo>
                    <a:pt x="28578" y="25399"/>
                    <a:pt x="24400" y="24246"/>
                    <a:pt x="20145" y="23298"/>
                  </a:cubicBezTo>
                  <a:cubicBezTo>
                    <a:pt x="17864" y="22785"/>
                    <a:pt x="15557" y="22401"/>
                    <a:pt x="13225" y="22170"/>
                  </a:cubicBezTo>
                  <a:cubicBezTo>
                    <a:pt x="11226" y="21965"/>
                    <a:pt x="9227" y="21965"/>
                    <a:pt x="7228" y="22196"/>
                  </a:cubicBezTo>
                  <a:cubicBezTo>
                    <a:pt x="4972" y="22426"/>
                    <a:pt x="2845" y="23272"/>
                    <a:pt x="1051" y="24605"/>
                  </a:cubicBezTo>
                  <a:cubicBezTo>
                    <a:pt x="846" y="24759"/>
                    <a:pt x="641" y="24912"/>
                    <a:pt x="436" y="25041"/>
                  </a:cubicBezTo>
                  <a:cubicBezTo>
                    <a:pt x="282" y="25066"/>
                    <a:pt x="154" y="25092"/>
                    <a:pt x="0" y="25092"/>
                  </a:cubicBezTo>
                  <a:lnTo>
                    <a:pt x="0" y="103"/>
                  </a:lnTo>
                  <a:cubicBezTo>
                    <a:pt x="487" y="0"/>
                    <a:pt x="897" y="180"/>
                    <a:pt x="1307" y="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3682150" y="647875"/>
              <a:ext cx="3672175" cy="4398750"/>
            </a:xfrm>
            <a:custGeom>
              <a:avLst/>
              <a:gdLst/>
              <a:ahLst/>
              <a:cxnLst/>
              <a:rect l="l" t="t" r="r" b="b"/>
              <a:pathLst>
                <a:path w="146887" h="175950" extrusionOk="0">
                  <a:moveTo>
                    <a:pt x="114772" y="175924"/>
                  </a:moveTo>
                  <a:cubicBezTo>
                    <a:pt x="114644" y="175822"/>
                    <a:pt x="114516" y="175719"/>
                    <a:pt x="114362" y="175642"/>
                  </a:cubicBezTo>
                  <a:cubicBezTo>
                    <a:pt x="110364" y="174310"/>
                    <a:pt x="106289" y="173079"/>
                    <a:pt x="102060" y="172310"/>
                  </a:cubicBezTo>
                  <a:cubicBezTo>
                    <a:pt x="98472" y="171695"/>
                    <a:pt x="94832" y="171439"/>
                    <a:pt x="91193" y="171516"/>
                  </a:cubicBezTo>
                  <a:cubicBezTo>
                    <a:pt x="88989" y="171567"/>
                    <a:pt x="86810" y="171593"/>
                    <a:pt x="84606" y="171644"/>
                  </a:cubicBezTo>
                  <a:cubicBezTo>
                    <a:pt x="78531" y="171772"/>
                    <a:pt x="72457" y="170849"/>
                    <a:pt x="66690" y="168978"/>
                  </a:cubicBezTo>
                  <a:cubicBezTo>
                    <a:pt x="59591" y="166697"/>
                    <a:pt x="53311" y="163391"/>
                    <a:pt x="47929" y="158932"/>
                  </a:cubicBezTo>
                  <a:cubicBezTo>
                    <a:pt x="46263" y="157573"/>
                    <a:pt x="44751" y="156035"/>
                    <a:pt x="43444" y="154318"/>
                  </a:cubicBezTo>
                  <a:cubicBezTo>
                    <a:pt x="42290" y="152883"/>
                    <a:pt x="41419" y="151217"/>
                    <a:pt x="40932" y="149423"/>
                  </a:cubicBezTo>
                  <a:cubicBezTo>
                    <a:pt x="40573" y="148039"/>
                    <a:pt x="40471" y="146629"/>
                    <a:pt x="40650" y="145219"/>
                  </a:cubicBezTo>
                  <a:cubicBezTo>
                    <a:pt x="40958" y="143041"/>
                    <a:pt x="41496" y="140914"/>
                    <a:pt x="42265" y="138889"/>
                  </a:cubicBezTo>
                  <a:cubicBezTo>
                    <a:pt x="43136" y="136454"/>
                    <a:pt x="44033" y="134019"/>
                    <a:pt x="44956" y="131610"/>
                  </a:cubicBezTo>
                  <a:cubicBezTo>
                    <a:pt x="45853" y="129201"/>
                    <a:pt x="46340" y="126689"/>
                    <a:pt x="46417" y="124126"/>
                  </a:cubicBezTo>
                  <a:cubicBezTo>
                    <a:pt x="46494" y="122024"/>
                    <a:pt x="46545" y="119923"/>
                    <a:pt x="46417" y="117821"/>
                  </a:cubicBezTo>
                  <a:cubicBezTo>
                    <a:pt x="46109" y="112772"/>
                    <a:pt x="45212" y="107800"/>
                    <a:pt x="43264" y="102981"/>
                  </a:cubicBezTo>
                  <a:cubicBezTo>
                    <a:pt x="42752" y="101725"/>
                    <a:pt x="42162" y="100495"/>
                    <a:pt x="41522" y="99316"/>
                  </a:cubicBezTo>
                  <a:cubicBezTo>
                    <a:pt x="40138" y="96804"/>
                    <a:pt x="38241" y="94600"/>
                    <a:pt x="36011" y="92806"/>
                  </a:cubicBezTo>
                  <a:cubicBezTo>
                    <a:pt x="35242" y="92191"/>
                    <a:pt x="34499" y="91576"/>
                    <a:pt x="33730" y="90961"/>
                  </a:cubicBezTo>
                  <a:cubicBezTo>
                    <a:pt x="30731" y="88757"/>
                    <a:pt x="28527" y="85655"/>
                    <a:pt x="27374" y="82118"/>
                  </a:cubicBezTo>
                  <a:cubicBezTo>
                    <a:pt x="26759" y="80196"/>
                    <a:pt x="26374" y="78197"/>
                    <a:pt x="26195" y="76198"/>
                  </a:cubicBezTo>
                  <a:cubicBezTo>
                    <a:pt x="25964" y="73686"/>
                    <a:pt x="25887" y="71174"/>
                    <a:pt x="25938" y="68688"/>
                  </a:cubicBezTo>
                  <a:cubicBezTo>
                    <a:pt x="25938" y="67048"/>
                    <a:pt x="25990" y="65433"/>
                    <a:pt x="25938" y="63793"/>
                  </a:cubicBezTo>
                  <a:cubicBezTo>
                    <a:pt x="25938" y="62383"/>
                    <a:pt x="25759" y="60974"/>
                    <a:pt x="25426" y="59590"/>
                  </a:cubicBezTo>
                  <a:cubicBezTo>
                    <a:pt x="24990" y="57873"/>
                    <a:pt x="24298" y="56232"/>
                    <a:pt x="23350" y="54746"/>
                  </a:cubicBezTo>
                  <a:cubicBezTo>
                    <a:pt x="22453" y="53310"/>
                    <a:pt x="21530" y="51901"/>
                    <a:pt x="20607" y="50517"/>
                  </a:cubicBezTo>
                  <a:cubicBezTo>
                    <a:pt x="18506" y="47492"/>
                    <a:pt x="16635" y="44289"/>
                    <a:pt x="15071" y="40957"/>
                  </a:cubicBezTo>
                  <a:cubicBezTo>
                    <a:pt x="13405" y="37317"/>
                    <a:pt x="12124" y="33550"/>
                    <a:pt x="11201" y="29680"/>
                  </a:cubicBezTo>
                  <a:cubicBezTo>
                    <a:pt x="10278" y="25938"/>
                    <a:pt x="9586" y="22144"/>
                    <a:pt x="8894" y="18377"/>
                  </a:cubicBezTo>
                  <a:cubicBezTo>
                    <a:pt x="8305" y="15327"/>
                    <a:pt x="7690" y="12251"/>
                    <a:pt x="6613" y="9278"/>
                  </a:cubicBezTo>
                  <a:cubicBezTo>
                    <a:pt x="6152" y="7945"/>
                    <a:pt x="5537" y="6664"/>
                    <a:pt x="4845" y="5434"/>
                  </a:cubicBezTo>
                  <a:cubicBezTo>
                    <a:pt x="3820" y="3639"/>
                    <a:pt x="2461" y="2050"/>
                    <a:pt x="872" y="743"/>
                  </a:cubicBezTo>
                  <a:cubicBezTo>
                    <a:pt x="565" y="513"/>
                    <a:pt x="283" y="256"/>
                    <a:pt x="1" y="0"/>
                  </a:cubicBezTo>
                  <a:lnTo>
                    <a:pt x="16635" y="0"/>
                  </a:lnTo>
                  <a:cubicBezTo>
                    <a:pt x="16865" y="1128"/>
                    <a:pt x="17173" y="2281"/>
                    <a:pt x="17378" y="3409"/>
                  </a:cubicBezTo>
                  <a:cubicBezTo>
                    <a:pt x="17532" y="4306"/>
                    <a:pt x="17660" y="5203"/>
                    <a:pt x="17711" y="6126"/>
                  </a:cubicBezTo>
                  <a:cubicBezTo>
                    <a:pt x="17839" y="7817"/>
                    <a:pt x="17916" y="9509"/>
                    <a:pt x="18019" y="11175"/>
                  </a:cubicBezTo>
                  <a:cubicBezTo>
                    <a:pt x="18198" y="14532"/>
                    <a:pt x="18326" y="17890"/>
                    <a:pt x="18711" y="21222"/>
                  </a:cubicBezTo>
                  <a:cubicBezTo>
                    <a:pt x="19198" y="25374"/>
                    <a:pt x="20018" y="29474"/>
                    <a:pt x="21633" y="33447"/>
                  </a:cubicBezTo>
                  <a:cubicBezTo>
                    <a:pt x="22555" y="35754"/>
                    <a:pt x="23760" y="37932"/>
                    <a:pt x="25246" y="39906"/>
                  </a:cubicBezTo>
                  <a:cubicBezTo>
                    <a:pt x="28220" y="43853"/>
                    <a:pt x="32295" y="46749"/>
                    <a:pt x="37498" y="48569"/>
                  </a:cubicBezTo>
                  <a:cubicBezTo>
                    <a:pt x="39394" y="49210"/>
                    <a:pt x="41342" y="49697"/>
                    <a:pt x="43316" y="50184"/>
                  </a:cubicBezTo>
                  <a:cubicBezTo>
                    <a:pt x="44469" y="50491"/>
                    <a:pt x="45648" y="50773"/>
                    <a:pt x="46776" y="51106"/>
                  </a:cubicBezTo>
                  <a:cubicBezTo>
                    <a:pt x="47468" y="51337"/>
                    <a:pt x="48160" y="51619"/>
                    <a:pt x="48801" y="51952"/>
                  </a:cubicBezTo>
                  <a:cubicBezTo>
                    <a:pt x="50005" y="52593"/>
                    <a:pt x="50595" y="53541"/>
                    <a:pt x="50595" y="54720"/>
                  </a:cubicBezTo>
                  <a:cubicBezTo>
                    <a:pt x="50620" y="55489"/>
                    <a:pt x="50466" y="56232"/>
                    <a:pt x="50159" y="56950"/>
                  </a:cubicBezTo>
                  <a:cubicBezTo>
                    <a:pt x="49749" y="57898"/>
                    <a:pt x="49287" y="58872"/>
                    <a:pt x="48826" y="59820"/>
                  </a:cubicBezTo>
                  <a:cubicBezTo>
                    <a:pt x="48237" y="61051"/>
                    <a:pt x="47596" y="62255"/>
                    <a:pt x="47032" y="63485"/>
                  </a:cubicBezTo>
                  <a:cubicBezTo>
                    <a:pt x="46366" y="64895"/>
                    <a:pt x="45930" y="66382"/>
                    <a:pt x="45699" y="67919"/>
                  </a:cubicBezTo>
                  <a:cubicBezTo>
                    <a:pt x="45417" y="70098"/>
                    <a:pt x="45853" y="72328"/>
                    <a:pt x="46981" y="74224"/>
                  </a:cubicBezTo>
                  <a:cubicBezTo>
                    <a:pt x="47237" y="74660"/>
                    <a:pt x="47519" y="75070"/>
                    <a:pt x="47801" y="75455"/>
                  </a:cubicBezTo>
                  <a:cubicBezTo>
                    <a:pt x="48160" y="75993"/>
                    <a:pt x="48519" y="76506"/>
                    <a:pt x="48929" y="76992"/>
                  </a:cubicBezTo>
                  <a:cubicBezTo>
                    <a:pt x="51825" y="80478"/>
                    <a:pt x="53491" y="84400"/>
                    <a:pt x="54439" y="88526"/>
                  </a:cubicBezTo>
                  <a:cubicBezTo>
                    <a:pt x="55157" y="91781"/>
                    <a:pt x="55695" y="95087"/>
                    <a:pt x="56079" y="98394"/>
                  </a:cubicBezTo>
                  <a:cubicBezTo>
                    <a:pt x="56438" y="101546"/>
                    <a:pt x="56720" y="104698"/>
                    <a:pt x="56925" y="107851"/>
                  </a:cubicBezTo>
                  <a:cubicBezTo>
                    <a:pt x="57182" y="111465"/>
                    <a:pt x="57182" y="115053"/>
                    <a:pt x="57207" y="118667"/>
                  </a:cubicBezTo>
                  <a:cubicBezTo>
                    <a:pt x="57207" y="120384"/>
                    <a:pt x="57258" y="122101"/>
                    <a:pt x="57335" y="123818"/>
                  </a:cubicBezTo>
                  <a:cubicBezTo>
                    <a:pt x="57438" y="127330"/>
                    <a:pt x="57258" y="130841"/>
                    <a:pt x="56797" y="134327"/>
                  </a:cubicBezTo>
                  <a:cubicBezTo>
                    <a:pt x="56541" y="136249"/>
                    <a:pt x="56438" y="138197"/>
                    <a:pt x="56490" y="140145"/>
                  </a:cubicBezTo>
                  <a:cubicBezTo>
                    <a:pt x="56541" y="141657"/>
                    <a:pt x="56771" y="143169"/>
                    <a:pt x="57233" y="144604"/>
                  </a:cubicBezTo>
                  <a:cubicBezTo>
                    <a:pt x="58130" y="147398"/>
                    <a:pt x="59898" y="149782"/>
                    <a:pt x="62487" y="151730"/>
                  </a:cubicBezTo>
                  <a:cubicBezTo>
                    <a:pt x="65563" y="154062"/>
                    <a:pt x="69202" y="155574"/>
                    <a:pt x="73252" y="156369"/>
                  </a:cubicBezTo>
                  <a:cubicBezTo>
                    <a:pt x="75892" y="156856"/>
                    <a:pt x="78557" y="157189"/>
                    <a:pt x="81248" y="157342"/>
                  </a:cubicBezTo>
                  <a:cubicBezTo>
                    <a:pt x="84426" y="157573"/>
                    <a:pt x="87604" y="157778"/>
                    <a:pt x="90757" y="158214"/>
                  </a:cubicBezTo>
                  <a:cubicBezTo>
                    <a:pt x="95088" y="158803"/>
                    <a:pt x="99369" y="159829"/>
                    <a:pt x="103521" y="161238"/>
                  </a:cubicBezTo>
                  <a:cubicBezTo>
                    <a:pt x="106494" y="162238"/>
                    <a:pt x="109441" y="163340"/>
                    <a:pt x="112389" y="164416"/>
                  </a:cubicBezTo>
                  <a:cubicBezTo>
                    <a:pt x="115669" y="165621"/>
                    <a:pt x="118976" y="166800"/>
                    <a:pt x="122410" y="167748"/>
                  </a:cubicBezTo>
                  <a:cubicBezTo>
                    <a:pt x="125460" y="168594"/>
                    <a:pt x="128587" y="169107"/>
                    <a:pt x="131740" y="169286"/>
                  </a:cubicBezTo>
                  <a:cubicBezTo>
                    <a:pt x="134918" y="169414"/>
                    <a:pt x="138121" y="169158"/>
                    <a:pt x="141223" y="168492"/>
                  </a:cubicBezTo>
                  <a:cubicBezTo>
                    <a:pt x="142760" y="168184"/>
                    <a:pt x="144273" y="167748"/>
                    <a:pt x="145785" y="167364"/>
                  </a:cubicBezTo>
                  <a:cubicBezTo>
                    <a:pt x="146144" y="167287"/>
                    <a:pt x="146528" y="167184"/>
                    <a:pt x="146887" y="167108"/>
                  </a:cubicBezTo>
                  <a:lnTo>
                    <a:pt x="146887" y="1759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238125" y="3251225"/>
              <a:ext cx="1835125" cy="1794775"/>
            </a:xfrm>
            <a:custGeom>
              <a:avLst/>
              <a:gdLst/>
              <a:ahLst/>
              <a:cxnLst/>
              <a:rect l="l" t="t" r="r" b="b"/>
              <a:pathLst>
                <a:path w="73405" h="71791" extrusionOk="0">
                  <a:moveTo>
                    <a:pt x="15327" y="20582"/>
                  </a:moveTo>
                  <a:cubicBezTo>
                    <a:pt x="18941" y="17865"/>
                    <a:pt x="22580" y="15148"/>
                    <a:pt x="26220" y="12457"/>
                  </a:cubicBezTo>
                  <a:cubicBezTo>
                    <a:pt x="28629" y="10688"/>
                    <a:pt x="31141" y="8997"/>
                    <a:pt x="33755" y="7433"/>
                  </a:cubicBezTo>
                  <a:cubicBezTo>
                    <a:pt x="37907" y="4896"/>
                    <a:pt x="42392" y="2922"/>
                    <a:pt x="47057" y="1590"/>
                  </a:cubicBezTo>
                  <a:cubicBezTo>
                    <a:pt x="50645" y="539"/>
                    <a:pt x="54361" y="1"/>
                    <a:pt x="58103" y="1"/>
                  </a:cubicBezTo>
                  <a:cubicBezTo>
                    <a:pt x="59898" y="1"/>
                    <a:pt x="61640" y="257"/>
                    <a:pt x="63358" y="744"/>
                  </a:cubicBezTo>
                  <a:cubicBezTo>
                    <a:pt x="66408" y="1615"/>
                    <a:pt x="68689" y="3230"/>
                    <a:pt x="70201" y="5562"/>
                  </a:cubicBezTo>
                  <a:cubicBezTo>
                    <a:pt x="71277" y="7305"/>
                    <a:pt x="72021" y="9253"/>
                    <a:pt x="72405" y="11278"/>
                  </a:cubicBezTo>
                  <a:cubicBezTo>
                    <a:pt x="72995" y="14148"/>
                    <a:pt x="73276" y="17096"/>
                    <a:pt x="73302" y="20069"/>
                  </a:cubicBezTo>
                  <a:cubicBezTo>
                    <a:pt x="73405" y="24862"/>
                    <a:pt x="73276" y="29629"/>
                    <a:pt x="72918" y="34422"/>
                  </a:cubicBezTo>
                  <a:cubicBezTo>
                    <a:pt x="72764" y="36780"/>
                    <a:pt x="72610" y="39112"/>
                    <a:pt x="72405" y="41470"/>
                  </a:cubicBezTo>
                  <a:cubicBezTo>
                    <a:pt x="71867" y="47032"/>
                    <a:pt x="71124" y="52542"/>
                    <a:pt x="69688" y="58027"/>
                  </a:cubicBezTo>
                  <a:cubicBezTo>
                    <a:pt x="68561" y="62102"/>
                    <a:pt x="67074" y="66100"/>
                    <a:pt x="65254" y="69945"/>
                  </a:cubicBezTo>
                  <a:cubicBezTo>
                    <a:pt x="64972" y="70560"/>
                    <a:pt x="64716" y="71175"/>
                    <a:pt x="64434" y="71790"/>
                  </a:cubicBezTo>
                  <a:lnTo>
                    <a:pt x="50107" y="71790"/>
                  </a:lnTo>
                  <a:lnTo>
                    <a:pt x="52029" y="66100"/>
                  </a:lnTo>
                  <a:cubicBezTo>
                    <a:pt x="53541" y="61589"/>
                    <a:pt x="54977" y="57053"/>
                    <a:pt x="56104" y="52440"/>
                  </a:cubicBezTo>
                  <a:cubicBezTo>
                    <a:pt x="57155" y="48390"/>
                    <a:pt x="57847" y="44264"/>
                    <a:pt x="58206" y="40086"/>
                  </a:cubicBezTo>
                  <a:cubicBezTo>
                    <a:pt x="58488" y="37190"/>
                    <a:pt x="58411" y="34268"/>
                    <a:pt x="58027" y="31372"/>
                  </a:cubicBezTo>
                  <a:cubicBezTo>
                    <a:pt x="57822" y="29578"/>
                    <a:pt x="57309" y="27835"/>
                    <a:pt x="56514" y="26194"/>
                  </a:cubicBezTo>
                  <a:cubicBezTo>
                    <a:pt x="56130" y="25426"/>
                    <a:pt x="55669" y="24708"/>
                    <a:pt x="55105" y="24042"/>
                  </a:cubicBezTo>
                  <a:cubicBezTo>
                    <a:pt x="53721" y="22478"/>
                    <a:pt x="51850" y="21555"/>
                    <a:pt x="49543" y="21222"/>
                  </a:cubicBezTo>
                  <a:cubicBezTo>
                    <a:pt x="47467" y="20992"/>
                    <a:pt x="45365" y="21094"/>
                    <a:pt x="43341" y="21530"/>
                  </a:cubicBezTo>
                  <a:cubicBezTo>
                    <a:pt x="40803" y="22017"/>
                    <a:pt x="38317" y="22709"/>
                    <a:pt x="35908" y="23580"/>
                  </a:cubicBezTo>
                  <a:cubicBezTo>
                    <a:pt x="31371" y="25169"/>
                    <a:pt x="27014" y="27092"/>
                    <a:pt x="22708" y="29039"/>
                  </a:cubicBezTo>
                  <a:cubicBezTo>
                    <a:pt x="15352" y="32397"/>
                    <a:pt x="8202" y="36216"/>
                    <a:pt x="1333" y="40445"/>
                  </a:cubicBezTo>
                  <a:cubicBezTo>
                    <a:pt x="897" y="40701"/>
                    <a:pt x="436" y="40906"/>
                    <a:pt x="0" y="41137"/>
                  </a:cubicBezTo>
                  <a:lnTo>
                    <a:pt x="0" y="31013"/>
                  </a:lnTo>
                  <a:cubicBezTo>
                    <a:pt x="538" y="30987"/>
                    <a:pt x="871" y="30654"/>
                    <a:pt x="1256" y="30423"/>
                  </a:cubicBezTo>
                  <a:cubicBezTo>
                    <a:pt x="6126" y="27322"/>
                    <a:pt x="10790" y="24016"/>
                    <a:pt x="15327" y="2058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238125" y="1245675"/>
              <a:ext cx="4303950" cy="3800950"/>
            </a:xfrm>
            <a:custGeom>
              <a:avLst/>
              <a:gdLst/>
              <a:ahLst/>
              <a:cxnLst/>
              <a:rect l="l" t="t" r="r" b="b"/>
              <a:pathLst>
                <a:path w="172158" h="152038" extrusionOk="0">
                  <a:moveTo>
                    <a:pt x="21427" y="15661"/>
                  </a:moveTo>
                  <a:cubicBezTo>
                    <a:pt x="24938" y="18070"/>
                    <a:pt x="28424" y="20479"/>
                    <a:pt x="31961" y="22837"/>
                  </a:cubicBezTo>
                  <a:cubicBezTo>
                    <a:pt x="35959" y="25580"/>
                    <a:pt x="40162" y="27989"/>
                    <a:pt x="44545" y="30090"/>
                  </a:cubicBezTo>
                  <a:cubicBezTo>
                    <a:pt x="48928" y="32218"/>
                    <a:pt x="53593" y="33807"/>
                    <a:pt x="58360" y="34806"/>
                  </a:cubicBezTo>
                  <a:cubicBezTo>
                    <a:pt x="61564" y="35447"/>
                    <a:pt x="64767" y="35806"/>
                    <a:pt x="68074" y="35524"/>
                  </a:cubicBezTo>
                  <a:cubicBezTo>
                    <a:pt x="71072" y="35268"/>
                    <a:pt x="73994" y="34396"/>
                    <a:pt x="76660" y="32961"/>
                  </a:cubicBezTo>
                  <a:cubicBezTo>
                    <a:pt x="78274" y="32038"/>
                    <a:pt x="79761" y="30911"/>
                    <a:pt x="81119" y="29629"/>
                  </a:cubicBezTo>
                  <a:cubicBezTo>
                    <a:pt x="82606" y="28194"/>
                    <a:pt x="83964" y="26656"/>
                    <a:pt x="85143" y="24964"/>
                  </a:cubicBezTo>
                  <a:cubicBezTo>
                    <a:pt x="86399" y="23196"/>
                    <a:pt x="87629" y="21376"/>
                    <a:pt x="88757" y="19531"/>
                  </a:cubicBezTo>
                  <a:cubicBezTo>
                    <a:pt x="90090" y="17378"/>
                    <a:pt x="91320" y="15199"/>
                    <a:pt x="92627" y="13046"/>
                  </a:cubicBezTo>
                  <a:cubicBezTo>
                    <a:pt x="94062" y="10612"/>
                    <a:pt x="95728" y="8382"/>
                    <a:pt x="97651" y="6331"/>
                  </a:cubicBezTo>
                  <a:cubicBezTo>
                    <a:pt x="98983" y="4947"/>
                    <a:pt x="100444" y="3743"/>
                    <a:pt x="102033" y="2692"/>
                  </a:cubicBezTo>
                  <a:cubicBezTo>
                    <a:pt x="103366" y="1795"/>
                    <a:pt x="104827" y="1077"/>
                    <a:pt x="106365" y="616"/>
                  </a:cubicBezTo>
                  <a:cubicBezTo>
                    <a:pt x="107749" y="180"/>
                    <a:pt x="109159" y="1"/>
                    <a:pt x="110620" y="52"/>
                  </a:cubicBezTo>
                  <a:cubicBezTo>
                    <a:pt x="112619" y="129"/>
                    <a:pt x="114567" y="744"/>
                    <a:pt x="116233" y="1872"/>
                  </a:cubicBezTo>
                  <a:cubicBezTo>
                    <a:pt x="117437" y="2666"/>
                    <a:pt x="118514" y="3666"/>
                    <a:pt x="119436" y="4768"/>
                  </a:cubicBezTo>
                  <a:cubicBezTo>
                    <a:pt x="120538" y="6101"/>
                    <a:pt x="121487" y="7536"/>
                    <a:pt x="122281" y="9048"/>
                  </a:cubicBezTo>
                  <a:cubicBezTo>
                    <a:pt x="123358" y="11073"/>
                    <a:pt x="124280" y="13175"/>
                    <a:pt x="125024" y="15328"/>
                  </a:cubicBezTo>
                  <a:cubicBezTo>
                    <a:pt x="127228" y="21222"/>
                    <a:pt x="128817" y="27245"/>
                    <a:pt x="130252" y="33320"/>
                  </a:cubicBezTo>
                  <a:cubicBezTo>
                    <a:pt x="131713" y="39445"/>
                    <a:pt x="132995" y="45622"/>
                    <a:pt x="133994" y="51825"/>
                  </a:cubicBezTo>
                  <a:cubicBezTo>
                    <a:pt x="134609" y="55720"/>
                    <a:pt x="135096" y="59616"/>
                    <a:pt x="135481" y="63512"/>
                  </a:cubicBezTo>
                  <a:cubicBezTo>
                    <a:pt x="135788" y="66716"/>
                    <a:pt x="136070" y="69945"/>
                    <a:pt x="136429" y="73149"/>
                  </a:cubicBezTo>
                  <a:cubicBezTo>
                    <a:pt x="136737" y="75789"/>
                    <a:pt x="137326" y="78403"/>
                    <a:pt x="138198" y="80889"/>
                  </a:cubicBezTo>
                  <a:cubicBezTo>
                    <a:pt x="139658" y="85195"/>
                    <a:pt x="142196" y="89065"/>
                    <a:pt x="145553" y="92141"/>
                  </a:cubicBezTo>
                  <a:cubicBezTo>
                    <a:pt x="146117" y="92653"/>
                    <a:pt x="146707" y="93217"/>
                    <a:pt x="147245" y="93781"/>
                  </a:cubicBezTo>
                  <a:cubicBezTo>
                    <a:pt x="147834" y="94422"/>
                    <a:pt x="148450" y="95062"/>
                    <a:pt x="148988" y="95729"/>
                  </a:cubicBezTo>
                  <a:cubicBezTo>
                    <a:pt x="151166" y="98446"/>
                    <a:pt x="151935" y="101419"/>
                    <a:pt x="151269" y="104622"/>
                  </a:cubicBezTo>
                  <a:cubicBezTo>
                    <a:pt x="151038" y="105724"/>
                    <a:pt x="150705" y="106827"/>
                    <a:pt x="150423" y="107929"/>
                  </a:cubicBezTo>
                  <a:cubicBezTo>
                    <a:pt x="149962" y="109518"/>
                    <a:pt x="149449" y="111132"/>
                    <a:pt x="149065" y="112773"/>
                  </a:cubicBezTo>
                  <a:cubicBezTo>
                    <a:pt x="148398" y="115515"/>
                    <a:pt x="148347" y="118386"/>
                    <a:pt x="148885" y="121179"/>
                  </a:cubicBezTo>
                  <a:cubicBezTo>
                    <a:pt x="149449" y="123999"/>
                    <a:pt x="150423" y="126715"/>
                    <a:pt x="151781" y="129253"/>
                  </a:cubicBezTo>
                  <a:cubicBezTo>
                    <a:pt x="153858" y="133225"/>
                    <a:pt x="156600" y="136865"/>
                    <a:pt x="159701" y="140325"/>
                  </a:cubicBezTo>
                  <a:cubicBezTo>
                    <a:pt x="163264" y="144221"/>
                    <a:pt x="167134" y="147860"/>
                    <a:pt x="171235" y="151218"/>
                  </a:cubicBezTo>
                  <a:cubicBezTo>
                    <a:pt x="171568" y="151474"/>
                    <a:pt x="171850" y="151756"/>
                    <a:pt x="172157" y="152038"/>
                  </a:cubicBezTo>
                  <a:lnTo>
                    <a:pt x="166006" y="152038"/>
                  </a:lnTo>
                  <a:cubicBezTo>
                    <a:pt x="165724" y="151782"/>
                    <a:pt x="165494" y="151500"/>
                    <a:pt x="165212" y="151243"/>
                  </a:cubicBezTo>
                  <a:cubicBezTo>
                    <a:pt x="161111" y="147732"/>
                    <a:pt x="157292" y="143913"/>
                    <a:pt x="153781" y="139812"/>
                  </a:cubicBezTo>
                  <a:cubicBezTo>
                    <a:pt x="151038" y="136609"/>
                    <a:pt x="148706" y="133123"/>
                    <a:pt x="146784" y="129381"/>
                  </a:cubicBezTo>
                  <a:cubicBezTo>
                    <a:pt x="145092" y="126049"/>
                    <a:pt x="143990" y="122461"/>
                    <a:pt x="143529" y="118744"/>
                  </a:cubicBezTo>
                  <a:cubicBezTo>
                    <a:pt x="143195" y="115900"/>
                    <a:pt x="143324" y="113055"/>
                    <a:pt x="143580" y="110210"/>
                  </a:cubicBezTo>
                  <a:cubicBezTo>
                    <a:pt x="143708" y="108723"/>
                    <a:pt x="143836" y="107211"/>
                    <a:pt x="143862" y="105724"/>
                  </a:cubicBezTo>
                  <a:cubicBezTo>
                    <a:pt x="143939" y="102956"/>
                    <a:pt x="142939" y="100265"/>
                    <a:pt x="141119" y="98189"/>
                  </a:cubicBezTo>
                  <a:cubicBezTo>
                    <a:pt x="140786" y="97805"/>
                    <a:pt x="140479" y="97420"/>
                    <a:pt x="140145" y="97036"/>
                  </a:cubicBezTo>
                  <a:cubicBezTo>
                    <a:pt x="139530" y="96344"/>
                    <a:pt x="138941" y="95678"/>
                    <a:pt x="138351" y="94986"/>
                  </a:cubicBezTo>
                  <a:cubicBezTo>
                    <a:pt x="136660" y="93038"/>
                    <a:pt x="135327" y="90833"/>
                    <a:pt x="134327" y="88475"/>
                  </a:cubicBezTo>
                  <a:cubicBezTo>
                    <a:pt x="133123" y="85477"/>
                    <a:pt x="132277" y="82324"/>
                    <a:pt x="131867" y="79121"/>
                  </a:cubicBezTo>
                  <a:cubicBezTo>
                    <a:pt x="131508" y="76506"/>
                    <a:pt x="131303" y="73866"/>
                    <a:pt x="131252" y="71252"/>
                  </a:cubicBezTo>
                  <a:cubicBezTo>
                    <a:pt x="131098" y="67126"/>
                    <a:pt x="130919" y="63025"/>
                    <a:pt x="130483" y="58950"/>
                  </a:cubicBezTo>
                  <a:cubicBezTo>
                    <a:pt x="130278" y="56797"/>
                    <a:pt x="130047" y="54644"/>
                    <a:pt x="129714" y="52491"/>
                  </a:cubicBezTo>
                  <a:cubicBezTo>
                    <a:pt x="129201" y="49364"/>
                    <a:pt x="128637" y="46237"/>
                    <a:pt x="128022" y="43110"/>
                  </a:cubicBezTo>
                  <a:cubicBezTo>
                    <a:pt x="126843" y="37190"/>
                    <a:pt x="125306" y="31321"/>
                    <a:pt x="123435" y="25580"/>
                  </a:cubicBezTo>
                  <a:cubicBezTo>
                    <a:pt x="122409" y="22350"/>
                    <a:pt x="121102" y="19198"/>
                    <a:pt x="119590" y="16148"/>
                  </a:cubicBezTo>
                  <a:cubicBezTo>
                    <a:pt x="118744" y="14507"/>
                    <a:pt x="117745" y="12944"/>
                    <a:pt x="116591" y="11534"/>
                  </a:cubicBezTo>
                  <a:cubicBezTo>
                    <a:pt x="115720" y="10483"/>
                    <a:pt x="114746" y="9561"/>
                    <a:pt x="113618" y="8817"/>
                  </a:cubicBezTo>
                  <a:cubicBezTo>
                    <a:pt x="112516" y="8074"/>
                    <a:pt x="111312" y="7536"/>
                    <a:pt x="110004" y="7280"/>
                  </a:cubicBezTo>
                  <a:cubicBezTo>
                    <a:pt x="108108" y="6895"/>
                    <a:pt x="106134" y="7075"/>
                    <a:pt x="104340" y="7741"/>
                  </a:cubicBezTo>
                  <a:cubicBezTo>
                    <a:pt x="102905" y="8279"/>
                    <a:pt x="101572" y="8997"/>
                    <a:pt x="100342" y="9894"/>
                  </a:cubicBezTo>
                  <a:cubicBezTo>
                    <a:pt x="99060" y="10842"/>
                    <a:pt x="97881" y="11893"/>
                    <a:pt x="96831" y="13072"/>
                  </a:cubicBezTo>
                  <a:cubicBezTo>
                    <a:pt x="95472" y="14559"/>
                    <a:pt x="94242" y="16148"/>
                    <a:pt x="93114" y="17814"/>
                  </a:cubicBezTo>
                  <a:cubicBezTo>
                    <a:pt x="91781" y="19736"/>
                    <a:pt x="90449" y="21684"/>
                    <a:pt x="89116" y="23606"/>
                  </a:cubicBezTo>
                  <a:cubicBezTo>
                    <a:pt x="87578" y="25810"/>
                    <a:pt x="85861" y="27886"/>
                    <a:pt x="84015" y="29834"/>
                  </a:cubicBezTo>
                  <a:cubicBezTo>
                    <a:pt x="82657" y="31269"/>
                    <a:pt x="81145" y="32551"/>
                    <a:pt x="79505" y="33679"/>
                  </a:cubicBezTo>
                  <a:cubicBezTo>
                    <a:pt x="75916" y="36088"/>
                    <a:pt x="71764" y="37292"/>
                    <a:pt x="67125" y="37395"/>
                  </a:cubicBezTo>
                  <a:cubicBezTo>
                    <a:pt x="63665" y="37421"/>
                    <a:pt x="60179" y="36985"/>
                    <a:pt x="56822" y="36139"/>
                  </a:cubicBezTo>
                  <a:cubicBezTo>
                    <a:pt x="51260" y="34781"/>
                    <a:pt x="45878" y="32756"/>
                    <a:pt x="40803" y="30142"/>
                  </a:cubicBezTo>
                  <a:cubicBezTo>
                    <a:pt x="36907" y="28117"/>
                    <a:pt x="33140" y="25887"/>
                    <a:pt x="29500" y="23478"/>
                  </a:cubicBezTo>
                  <a:cubicBezTo>
                    <a:pt x="26015" y="21171"/>
                    <a:pt x="22554" y="18813"/>
                    <a:pt x="19043" y="16532"/>
                  </a:cubicBezTo>
                  <a:cubicBezTo>
                    <a:pt x="13302" y="12765"/>
                    <a:pt x="7381" y="9304"/>
                    <a:pt x="1307" y="6152"/>
                  </a:cubicBezTo>
                  <a:cubicBezTo>
                    <a:pt x="897" y="5947"/>
                    <a:pt x="436" y="5793"/>
                    <a:pt x="0" y="5588"/>
                  </a:cubicBezTo>
                  <a:lnTo>
                    <a:pt x="0" y="2974"/>
                  </a:lnTo>
                  <a:cubicBezTo>
                    <a:pt x="436" y="3153"/>
                    <a:pt x="897" y="3333"/>
                    <a:pt x="1307" y="3538"/>
                  </a:cubicBezTo>
                  <a:cubicBezTo>
                    <a:pt x="8227" y="7203"/>
                    <a:pt x="14942" y="11252"/>
                    <a:pt x="21427" y="156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6130475" y="957975"/>
              <a:ext cx="1223850" cy="2590575"/>
            </a:xfrm>
            <a:custGeom>
              <a:avLst/>
              <a:gdLst/>
              <a:ahLst/>
              <a:cxnLst/>
              <a:rect l="l" t="t" r="r" b="b"/>
              <a:pathLst>
                <a:path w="48954" h="103623" extrusionOk="0">
                  <a:moveTo>
                    <a:pt x="30962" y="101188"/>
                  </a:moveTo>
                  <a:cubicBezTo>
                    <a:pt x="28040" y="100265"/>
                    <a:pt x="25220" y="99035"/>
                    <a:pt x="22529" y="97523"/>
                  </a:cubicBezTo>
                  <a:cubicBezTo>
                    <a:pt x="18223" y="95114"/>
                    <a:pt x="14302" y="92064"/>
                    <a:pt x="10944" y="88450"/>
                  </a:cubicBezTo>
                  <a:cubicBezTo>
                    <a:pt x="6049" y="83196"/>
                    <a:pt x="2794" y="77327"/>
                    <a:pt x="1179" y="70817"/>
                  </a:cubicBezTo>
                  <a:cubicBezTo>
                    <a:pt x="0" y="66024"/>
                    <a:pt x="180" y="61205"/>
                    <a:pt x="1282" y="56438"/>
                  </a:cubicBezTo>
                  <a:cubicBezTo>
                    <a:pt x="1846" y="54055"/>
                    <a:pt x="2538" y="51671"/>
                    <a:pt x="3230" y="49287"/>
                  </a:cubicBezTo>
                  <a:cubicBezTo>
                    <a:pt x="4434" y="45135"/>
                    <a:pt x="6075" y="41137"/>
                    <a:pt x="8125" y="37318"/>
                  </a:cubicBezTo>
                  <a:cubicBezTo>
                    <a:pt x="11073" y="31833"/>
                    <a:pt x="14968" y="26861"/>
                    <a:pt x="19479" y="22196"/>
                  </a:cubicBezTo>
                  <a:cubicBezTo>
                    <a:pt x="24631" y="16917"/>
                    <a:pt x="30141" y="12021"/>
                    <a:pt x="35985" y="7562"/>
                  </a:cubicBezTo>
                  <a:cubicBezTo>
                    <a:pt x="39958" y="4486"/>
                    <a:pt x="44315" y="1949"/>
                    <a:pt x="48954" y="1"/>
                  </a:cubicBezTo>
                  <a:lnTo>
                    <a:pt x="48954" y="3948"/>
                  </a:lnTo>
                  <a:cubicBezTo>
                    <a:pt x="48749" y="4025"/>
                    <a:pt x="48544" y="4076"/>
                    <a:pt x="48339" y="4179"/>
                  </a:cubicBezTo>
                  <a:cubicBezTo>
                    <a:pt x="45853" y="5383"/>
                    <a:pt x="43495" y="6793"/>
                    <a:pt x="41239" y="8433"/>
                  </a:cubicBezTo>
                  <a:cubicBezTo>
                    <a:pt x="33986" y="13687"/>
                    <a:pt x="27348" y="19428"/>
                    <a:pt x="21581" y="25836"/>
                  </a:cubicBezTo>
                  <a:cubicBezTo>
                    <a:pt x="17275" y="30654"/>
                    <a:pt x="13841" y="35883"/>
                    <a:pt x="11534" y="41573"/>
                  </a:cubicBezTo>
                  <a:cubicBezTo>
                    <a:pt x="10355" y="44443"/>
                    <a:pt x="9458" y="47442"/>
                    <a:pt x="8920" y="50492"/>
                  </a:cubicBezTo>
                  <a:cubicBezTo>
                    <a:pt x="8535" y="52645"/>
                    <a:pt x="8151" y="54772"/>
                    <a:pt x="7920" y="56925"/>
                  </a:cubicBezTo>
                  <a:cubicBezTo>
                    <a:pt x="7074" y="64614"/>
                    <a:pt x="9612" y="71432"/>
                    <a:pt x="15763" y="77275"/>
                  </a:cubicBezTo>
                  <a:cubicBezTo>
                    <a:pt x="19838" y="81145"/>
                    <a:pt x="24708" y="84119"/>
                    <a:pt x="30039" y="85964"/>
                  </a:cubicBezTo>
                  <a:cubicBezTo>
                    <a:pt x="34165" y="87399"/>
                    <a:pt x="38522" y="88091"/>
                    <a:pt x="42905" y="87989"/>
                  </a:cubicBezTo>
                  <a:cubicBezTo>
                    <a:pt x="44930" y="87963"/>
                    <a:pt x="46980" y="87707"/>
                    <a:pt x="48954" y="87194"/>
                  </a:cubicBezTo>
                  <a:lnTo>
                    <a:pt x="48954" y="102623"/>
                  </a:lnTo>
                  <a:cubicBezTo>
                    <a:pt x="48851" y="102623"/>
                    <a:pt x="48723" y="102623"/>
                    <a:pt x="48621" y="102649"/>
                  </a:cubicBezTo>
                  <a:cubicBezTo>
                    <a:pt x="42546" y="103623"/>
                    <a:pt x="36677" y="103008"/>
                    <a:pt x="30962" y="1011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4183225" y="647875"/>
              <a:ext cx="3171100" cy="4142450"/>
            </a:xfrm>
            <a:custGeom>
              <a:avLst/>
              <a:gdLst/>
              <a:ahLst/>
              <a:cxnLst/>
              <a:rect l="l" t="t" r="r" b="b"/>
              <a:pathLst>
                <a:path w="126844" h="165698" extrusionOk="0">
                  <a:moveTo>
                    <a:pt x="114055" y="165595"/>
                  </a:moveTo>
                  <a:cubicBezTo>
                    <a:pt x="110184" y="165698"/>
                    <a:pt x="106340" y="165288"/>
                    <a:pt x="102598" y="164365"/>
                  </a:cubicBezTo>
                  <a:cubicBezTo>
                    <a:pt x="99573" y="163571"/>
                    <a:pt x="96600" y="162648"/>
                    <a:pt x="93679" y="161546"/>
                  </a:cubicBezTo>
                  <a:cubicBezTo>
                    <a:pt x="90321" y="160316"/>
                    <a:pt x="86963" y="159034"/>
                    <a:pt x="83580" y="157829"/>
                  </a:cubicBezTo>
                  <a:cubicBezTo>
                    <a:pt x="78019" y="155830"/>
                    <a:pt x="72252" y="154446"/>
                    <a:pt x="66383" y="153703"/>
                  </a:cubicBezTo>
                  <a:cubicBezTo>
                    <a:pt x="63640" y="153344"/>
                    <a:pt x="60898" y="153011"/>
                    <a:pt x="58181" y="152627"/>
                  </a:cubicBezTo>
                  <a:cubicBezTo>
                    <a:pt x="56054" y="152345"/>
                    <a:pt x="53978" y="151858"/>
                    <a:pt x="51953" y="151140"/>
                  </a:cubicBezTo>
                  <a:cubicBezTo>
                    <a:pt x="46904" y="149269"/>
                    <a:pt x="43597" y="146142"/>
                    <a:pt x="42085" y="141734"/>
                  </a:cubicBezTo>
                  <a:cubicBezTo>
                    <a:pt x="41624" y="140401"/>
                    <a:pt x="41342" y="138991"/>
                    <a:pt x="41214" y="137582"/>
                  </a:cubicBezTo>
                  <a:cubicBezTo>
                    <a:pt x="40983" y="135506"/>
                    <a:pt x="41034" y="133455"/>
                    <a:pt x="41009" y="131379"/>
                  </a:cubicBezTo>
                  <a:cubicBezTo>
                    <a:pt x="40983" y="129508"/>
                    <a:pt x="40932" y="127612"/>
                    <a:pt x="40829" y="125741"/>
                  </a:cubicBezTo>
                  <a:cubicBezTo>
                    <a:pt x="40676" y="122460"/>
                    <a:pt x="40470" y="119179"/>
                    <a:pt x="40317" y="115899"/>
                  </a:cubicBezTo>
                  <a:cubicBezTo>
                    <a:pt x="40137" y="112362"/>
                    <a:pt x="40009" y="108825"/>
                    <a:pt x="39778" y="105288"/>
                  </a:cubicBezTo>
                  <a:cubicBezTo>
                    <a:pt x="39573" y="102033"/>
                    <a:pt x="39266" y="98778"/>
                    <a:pt x="38984" y="95523"/>
                  </a:cubicBezTo>
                  <a:cubicBezTo>
                    <a:pt x="38651" y="91499"/>
                    <a:pt x="38241" y="87475"/>
                    <a:pt x="37600" y="83477"/>
                  </a:cubicBezTo>
                  <a:cubicBezTo>
                    <a:pt x="37087" y="80017"/>
                    <a:pt x="36062" y="76634"/>
                    <a:pt x="34499" y="73507"/>
                  </a:cubicBezTo>
                  <a:cubicBezTo>
                    <a:pt x="34063" y="72635"/>
                    <a:pt x="33678" y="71738"/>
                    <a:pt x="33320" y="70841"/>
                  </a:cubicBezTo>
                  <a:cubicBezTo>
                    <a:pt x="32628" y="69124"/>
                    <a:pt x="32448" y="67202"/>
                    <a:pt x="32833" y="65382"/>
                  </a:cubicBezTo>
                  <a:cubicBezTo>
                    <a:pt x="33063" y="64177"/>
                    <a:pt x="33473" y="63024"/>
                    <a:pt x="34037" y="61973"/>
                  </a:cubicBezTo>
                  <a:cubicBezTo>
                    <a:pt x="34781" y="60589"/>
                    <a:pt x="35575" y="59231"/>
                    <a:pt x="36370" y="57898"/>
                  </a:cubicBezTo>
                  <a:cubicBezTo>
                    <a:pt x="37010" y="56822"/>
                    <a:pt x="37677" y="55771"/>
                    <a:pt x="38292" y="54694"/>
                  </a:cubicBezTo>
                  <a:cubicBezTo>
                    <a:pt x="38830" y="53797"/>
                    <a:pt x="39240" y="52849"/>
                    <a:pt x="39497" y="51849"/>
                  </a:cubicBezTo>
                  <a:cubicBezTo>
                    <a:pt x="39702" y="51183"/>
                    <a:pt x="39753" y="50491"/>
                    <a:pt x="39676" y="49799"/>
                  </a:cubicBezTo>
                  <a:cubicBezTo>
                    <a:pt x="39497" y="48646"/>
                    <a:pt x="38753" y="47851"/>
                    <a:pt x="37446" y="47415"/>
                  </a:cubicBezTo>
                  <a:cubicBezTo>
                    <a:pt x="36652" y="47134"/>
                    <a:pt x="35831" y="47005"/>
                    <a:pt x="34986" y="46980"/>
                  </a:cubicBezTo>
                  <a:cubicBezTo>
                    <a:pt x="33909" y="46929"/>
                    <a:pt x="32807" y="46929"/>
                    <a:pt x="31705" y="46929"/>
                  </a:cubicBezTo>
                  <a:cubicBezTo>
                    <a:pt x="30193" y="46929"/>
                    <a:pt x="28655" y="46954"/>
                    <a:pt x="27143" y="46954"/>
                  </a:cubicBezTo>
                  <a:cubicBezTo>
                    <a:pt x="25092" y="46954"/>
                    <a:pt x="23068" y="46775"/>
                    <a:pt x="21068" y="46416"/>
                  </a:cubicBezTo>
                  <a:cubicBezTo>
                    <a:pt x="15763" y="45442"/>
                    <a:pt x="11457" y="43238"/>
                    <a:pt x="8202" y="39650"/>
                  </a:cubicBezTo>
                  <a:cubicBezTo>
                    <a:pt x="7151" y="38496"/>
                    <a:pt x="6229" y="37215"/>
                    <a:pt x="5460" y="35882"/>
                  </a:cubicBezTo>
                  <a:cubicBezTo>
                    <a:pt x="4178" y="33703"/>
                    <a:pt x="3179" y="31345"/>
                    <a:pt x="2512" y="28911"/>
                  </a:cubicBezTo>
                  <a:cubicBezTo>
                    <a:pt x="1410" y="24810"/>
                    <a:pt x="795" y="20581"/>
                    <a:pt x="693" y="16352"/>
                  </a:cubicBezTo>
                  <a:cubicBezTo>
                    <a:pt x="590" y="12507"/>
                    <a:pt x="539" y="8663"/>
                    <a:pt x="462" y="4793"/>
                  </a:cubicBezTo>
                  <a:cubicBezTo>
                    <a:pt x="462" y="3178"/>
                    <a:pt x="308" y="1589"/>
                    <a:pt x="1" y="0"/>
                  </a:cubicBezTo>
                  <a:lnTo>
                    <a:pt x="2743" y="0"/>
                  </a:lnTo>
                  <a:cubicBezTo>
                    <a:pt x="2794" y="1666"/>
                    <a:pt x="2897" y="3306"/>
                    <a:pt x="2871" y="4972"/>
                  </a:cubicBezTo>
                  <a:cubicBezTo>
                    <a:pt x="2871" y="7638"/>
                    <a:pt x="2769" y="10303"/>
                    <a:pt x="2743" y="12969"/>
                  </a:cubicBezTo>
                  <a:cubicBezTo>
                    <a:pt x="2692" y="16403"/>
                    <a:pt x="2897" y="19863"/>
                    <a:pt x="3384" y="23272"/>
                  </a:cubicBezTo>
                  <a:cubicBezTo>
                    <a:pt x="3768" y="25963"/>
                    <a:pt x="4460" y="28603"/>
                    <a:pt x="5460" y="31140"/>
                  </a:cubicBezTo>
                  <a:cubicBezTo>
                    <a:pt x="6511" y="33832"/>
                    <a:pt x="8048" y="36266"/>
                    <a:pt x="10022" y="38368"/>
                  </a:cubicBezTo>
                  <a:cubicBezTo>
                    <a:pt x="12380" y="40777"/>
                    <a:pt x="15353" y="42520"/>
                    <a:pt x="18634" y="43392"/>
                  </a:cubicBezTo>
                  <a:cubicBezTo>
                    <a:pt x="21632" y="44186"/>
                    <a:pt x="24759" y="44442"/>
                    <a:pt x="27835" y="44084"/>
                  </a:cubicBezTo>
                  <a:cubicBezTo>
                    <a:pt x="29834" y="43879"/>
                    <a:pt x="31807" y="43571"/>
                    <a:pt x="33755" y="43135"/>
                  </a:cubicBezTo>
                  <a:cubicBezTo>
                    <a:pt x="36113" y="42648"/>
                    <a:pt x="38446" y="42110"/>
                    <a:pt x="40804" y="41674"/>
                  </a:cubicBezTo>
                  <a:cubicBezTo>
                    <a:pt x="41880" y="41495"/>
                    <a:pt x="42982" y="41367"/>
                    <a:pt x="44059" y="41290"/>
                  </a:cubicBezTo>
                  <a:cubicBezTo>
                    <a:pt x="44853" y="41239"/>
                    <a:pt x="45648" y="41316"/>
                    <a:pt x="46442" y="41521"/>
                  </a:cubicBezTo>
                  <a:cubicBezTo>
                    <a:pt x="47647" y="41828"/>
                    <a:pt x="48416" y="42520"/>
                    <a:pt x="48723" y="43545"/>
                  </a:cubicBezTo>
                  <a:cubicBezTo>
                    <a:pt x="48877" y="44160"/>
                    <a:pt x="48928" y="44776"/>
                    <a:pt x="48826" y="45416"/>
                  </a:cubicBezTo>
                  <a:cubicBezTo>
                    <a:pt x="48672" y="46518"/>
                    <a:pt x="48365" y="47595"/>
                    <a:pt x="47903" y="48594"/>
                  </a:cubicBezTo>
                  <a:cubicBezTo>
                    <a:pt x="47314" y="49927"/>
                    <a:pt x="46622" y="51209"/>
                    <a:pt x="45827" y="52439"/>
                  </a:cubicBezTo>
                  <a:cubicBezTo>
                    <a:pt x="44725" y="54156"/>
                    <a:pt x="43572" y="55873"/>
                    <a:pt x="42521" y="57591"/>
                  </a:cubicBezTo>
                  <a:cubicBezTo>
                    <a:pt x="41854" y="58667"/>
                    <a:pt x="41239" y="59795"/>
                    <a:pt x="40701" y="60922"/>
                  </a:cubicBezTo>
                  <a:cubicBezTo>
                    <a:pt x="39753" y="62845"/>
                    <a:pt x="39368" y="64972"/>
                    <a:pt x="39548" y="67099"/>
                  </a:cubicBezTo>
                  <a:cubicBezTo>
                    <a:pt x="39650" y="68125"/>
                    <a:pt x="39753" y="69150"/>
                    <a:pt x="39932" y="70175"/>
                  </a:cubicBezTo>
                  <a:cubicBezTo>
                    <a:pt x="40394" y="72892"/>
                    <a:pt x="40727" y="75660"/>
                    <a:pt x="40906" y="78402"/>
                  </a:cubicBezTo>
                  <a:cubicBezTo>
                    <a:pt x="41188" y="82810"/>
                    <a:pt x="41419" y="87219"/>
                    <a:pt x="41675" y="91627"/>
                  </a:cubicBezTo>
                  <a:cubicBezTo>
                    <a:pt x="41829" y="94241"/>
                    <a:pt x="41983" y="96830"/>
                    <a:pt x="42188" y="99419"/>
                  </a:cubicBezTo>
                  <a:cubicBezTo>
                    <a:pt x="42393" y="102007"/>
                    <a:pt x="42598" y="104622"/>
                    <a:pt x="42777" y="107210"/>
                  </a:cubicBezTo>
                  <a:cubicBezTo>
                    <a:pt x="42957" y="110055"/>
                    <a:pt x="43110" y="112900"/>
                    <a:pt x="43315" y="115745"/>
                  </a:cubicBezTo>
                  <a:cubicBezTo>
                    <a:pt x="43392" y="116898"/>
                    <a:pt x="43495" y="118052"/>
                    <a:pt x="43623" y="119205"/>
                  </a:cubicBezTo>
                  <a:cubicBezTo>
                    <a:pt x="43854" y="121384"/>
                    <a:pt x="44110" y="123562"/>
                    <a:pt x="44366" y="125766"/>
                  </a:cubicBezTo>
                  <a:cubicBezTo>
                    <a:pt x="44699" y="128509"/>
                    <a:pt x="44981" y="131251"/>
                    <a:pt x="45340" y="133994"/>
                  </a:cubicBezTo>
                  <a:cubicBezTo>
                    <a:pt x="45545" y="135813"/>
                    <a:pt x="46007" y="137607"/>
                    <a:pt x="46699" y="139299"/>
                  </a:cubicBezTo>
                  <a:cubicBezTo>
                    <a:pt x="48185" y="142836"/>
                    <a:pt x="50953" y="145476"/>
                    <a:pt x="55028" y="147142"/>
                  </a:cubicBezTo>
                  <a:cubicBezTo>
                    <a:pt x="55772" y="147449"/>
                    <a:pt x="56566" y="147706"/>
                    <a:pt x="57335" y="147962"/>
                  </a:cubicBezTo>
                  <a:cubicBezTo>
                    <a:pt x="59129" y="148475"/>
                    <a:pt x="60949" y="148910"/>
                    <a:pt x="62794" y="149243"/>
                  </a:cubicBezTo>
                  <a:cubicBezTo>
                    <a:pt x="65998" y="149884"/>
                    <a:pt x="69202" y="150474"/>
                    <a:pt x="72406" y="151191"/>
                  </a:cubicBezTo>
                  <a:cubicBezTo>
                    <a:pt x="77173" y="152293"/>
                    <a:pt x="81735" y="153857"/>
                    <a:pt x="86246" y="155523"/>
                  </a:cubicBezTo>
                  <a:cubicBezTo>
                    <a:pt x="89655" y="156804"/>
                    <a:pt x="93063" y="158086"/>
                    <a:pt x="96524" y="159290"/>
                  </a:cubicBezTo>
                  <a:cubicBezTo>
                    <a:pt x="100471" y="160674"/>
                    <a:pt x="104546" y="161571"/>
                    <a:pt x="108698" y="161905"/>
                  </a:cubicBezTo>
                  <a:cubicBezTo>
                    <a:pt x="111517" y="162135"/>
                    <a:pt x="114311" y="162084"/>
                    <a:pt x="117104" y="161725"/>
                  </a:cubicBezTo>
                  <a:cubicBezTo>
                    <a:pt x="120026" y="161341"/>
                    <a:pt x="122923" y="160726"/>
                    <a:pt x="125767" y="159880"/>
                  </a:cubicBezTo>
                  <a:cubicBezTo>
                    <a:pt x="126126" y="159752"/>
                    <a:pt x="126485" y="159675"/>
                    <a:pt x="126844" y="159598"/>
                  </a:cubicBezTo>
                  <a:lnTo>
                    <a:pt x="126844" y="163160"/>
                  </a:lnTo>
                  <a:cubicBezTo>
                    <a:pt x="125972" y="163442"/>
                    <a:pt x="125075" y="163750"/>
                    <a:pt x="124178" y="163981"/>
                  </a:cubicBezTo>
                  <a:cubicBezTo>
                    <a:pt x="120872" y="164903"/>
                    <a:pt x="117489" y="165442"/>
                    <a:pt x="114055" y="1655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238125" y="647875"/>
              <a:ext cx="1645475" cy="536950"/>
            </a:xfrm>
            <a:custGeom>
              <a:avLst/>
              <a:gdLst/>
              <a:ahLst/>
              <a:cxnLst/>
              <a:rect l="l" t="t" r="r" b="b"/>
              <a:pathLst>
                <a:path w="65819" h="21478" extrusionOk="0">
                  <a:moveTo>
                    <a:pt x="65152" y="513"/>
                  </a:moveTo>
                  <a:cubicBezTo>
                    <a:pt x="62179" y="2230"/>
                    <a:pt x="59616" y="4537"/>
                    <a:pt x="57565" y="7305"/>
                  </a:cubicBezTo>
                  <a:cubicBezTo>
                    <a:pt x="56591" y="8637"/>
                    <a:pt x="55617" y="9970"/>
                    <a:pt x="54643" y="11328"/>
                  </a:cubicBezTo>
                  <a:cubicBezTo>
                    <a:pt x="53311" y="13148"/>
                    <a:pt x="51875" y="14865"/>
                    <a:pt x="50312" y="16506"/>
                  </a:cubicBezTo>
                  <a:cubicBezTo>
                    <a:pt x="49210" y="17659"/>
                    <a:pt x="47954" y="18684"/>
                    <a:pt x="46596" y="19530"/>
                  </a:cubicBezTo>
                  <a:cubicBezTo>
                    <a:pt x="45032" y="20504"/>
                    <a:pt x="43264" y="21119"/>
                    <a:pt x="41418" y="21350"/>
                  </a:cubicBezTo>
                  <a:cubicBezTo>
                    <a:pt x="39983" y="21478"/>
                    <a:pt x="38548" y="21401"/>
                    <a:pt x="37112" y="21145"/>
                  </a:cubicBezTo>
                  <a:cubicBezTo>
                    <a:pt x="35088" y="20786"/>
                    <a:pt x="33088" y="20299"/>
                    <a:pt x="31141" y="19658"/>
                  </a:cubicBezTo>
                  <a:cubicBezTo>
                    <a:pt x="27578" y="18556"/>
                    <a:pt x="24118" y="17275"/>
                    <a:pt x="20735" y="15891"/>
                  </a:cubicBezTo>
                  <a:cubicBezTo>
                    <a:pt x="14250" y="13251"/>
                    <a:pt x="7817" y="10585"/>
                    <a:pt x="1358" y="7945"/>
                  </a:cubicBezTo>
                  <a:cubicBezTo>
                    <a:pt x="923" y="7766"/>
                    <a:pt x="538" y="7510"/>
                    <a:pt x="0" y="7510"/>
                  </a:cubicBezTo>
                  <a:lnTo>
                    <a:pt x="0" y="0"/>
                  </a:lnTo>
                  <a:lnTo>
                    <a:pt x="14122" y="0"/>
                  </a:lnTo>
                  <a:cubicBezTo>
                    <a:pt x="14302" y="51"/>
                    <a:pt x="14481" y="103"/>
                    <a:pt x="14660" y="128"/>
                  </a:cubicBezTo>
                  <a:cubicBezTo>
                    <a:pt x="18761" y="487"/>
                    <a:pt x="22888" y="718"/>
                    <a:pt x="27040" y="359"/>
                  </a:cubicBezTo>
                  <a:cubicBezTo>
                    <a:pt x="28116" y="282"/>
                    <a:pt x="29218" y="282"/>
                    <a:pt x="30295" y="0"/>
                  </a:cubicBezTo>
                  <a:lnTo>
                    <a:pt x="65818" y="0"/>
                  </a:lnTo>
                  <a:cubicBezTo>
                    <a:pt x="65613" y="179"/>
                    <a:pt x="65382" y="359"/>
                    <a:pt x="65152" y="5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238125" y="647875"/>
              <a:ext cx="2402825" cy="1197575"/>
            </a:xfrm>
            <a:custGeom>
              <a:avLst/>
              <a:gdLst/>
              <a:ahLst/>
              <a:cxnLst/>
              <a:rect l="l" t="t" r="r" b="b"/>
              <a:pathLst>
                <a:path w="96113" h="47903" extrusionOk="0">
                  <a:moveTo>
                    <a:pt x="90141" y="6894"/>
                  </a:moveTo>
                  <a:cubicBezTo>
                    <a:pt x="89141" y="8073"/>
                    <a:pt x="88168" y="9252"/>
                    <a:pt x="87194" y="10457"/>
                  </a:cubicBezTo>
                  <a:cubicBezTo>
                    <a:pt x="83862" y="14532"/>
                    <a:pt x="81376" y="19248"/>
                    <a:pt x="79915" y="24323"/>
                  </a:cubicBezTo>
                  <a:cubicBezTo>
                    <a:pt x="79018" y="27552"/>
                    <a:pt x="77967" y="30705"/>
                    <a:pt x="76762" y="33832"/>
                  </a:cubicBezTo>
                  <a:cubicBezTo>
                    <a:pt x="75839" y="36138"/>
                    <a:pt x="74712" y="38368"/>
                    <a:pt x="73379" y="40470"/>
                  </a:cubicBezTo>
                  <a:cubicBezTo>
                    <a:pt x="72482" y="41828"/>
                    <a:pt x="71457" y="43084"/>
                    <a:pt x="70303" y="44186"/>
                  </a:cubicBezTo>
                  <a:cubicBezTo>
                    <a:pt x="68484" y="45878"/>
                    <a:pt x="66228" y="47005"/>
                    <a:pt x="63819" y="47492"/>
                  </a:cubicBezTo>
                  <a:cubicBezTo>
                    <a:pt x="61871" y="47851"/>
                    <a:pt x="59872" y="47902"/>
                    <a:pt x="57924" y="47646"/>
                  </a:cubicBezTo>
                  <a:cubicBezTo>
                    <a:pt x="55182" y="47313"/>
                    <a:pt x="52490" y="46621"/>
                    <a:pt x="49953" y="45570"/>
                  </a:cubicBezTo>
                  <a:cubicBezTo>
                    <a:pt x="47441" y="44571"/>
                    <a:pt x="45032" y="43392"/>
                    <a:pt x="42674" y="42059"/>
                  </a:cubicBezTo>
                  <a:cubicBezTo>
                    <a:pt x="39342" y="40188"/>
                    <a:pt x="36164" y="38189"/>
                    <a:pt x="32986" y="36138"/>
                  </a:cubicBezTo>
                  <a:cubicBezTo>
                    <a:pt x="27117" y="32422"/>
                    <a:pt x="21222" y="28731"/>
                    <a:pt x="15096" y="25297"/>
                  </a:cubicBezTo>
                  <a:cubicBezTo>
                    <a:pt x="10534" y="22734"/>
                    <a:pt x="5869" y="20248"/>
                    <a:pt x="1128" y="17890"/>
                  </a:cubicBezTo>
                  <a:cubicBezTo>
                    <a:pt x="795" y="17659"/>
                    <a:pt x="410" y="17531"/>
                    <a:pt x="0" y="17480"/>
                  </a:cubicBezTo>
                  <a:lnTo>
                    <a:pt x="0" y="13533"/>
                  </a:lnTo>
                  <a:cubicBezTo>
                    <a:pt x="513" y="13738"/>
                    <a:pt x="1025" y="13943"/>
                    <a:pt x="1512" y="14173"/>
                  </a:cubicBezTo>
                  <a:cubicBezTo>
                    <a:pt x="11790" y="19043"/>
                    <a:pt x="21837" y="24195"/>
                    <a:pt x="31679" y="29628"/>
                  </a:cubicBezTo>
                  <a:cubicBezTo>
                    <a:pt x="34908" y="31422"/>
                    <a:pt x="38214" y="33165"/>
                    <a:pt x="41521" y="34857"/>
                  </a:cubicBezTo>
                  <a:cubicBezTo>
                    <a:pt x="43802" y="36061"/>
                    <a:pt x="46160" y="37061"/>
                    <a:pt x="48595" y="37881"/>
                  </a:cubicBezTo>
                  <a:cubicBezTo>
                    <a:pt x="50594" y="38599"/>
                    <a:pt x="52721" y="39034"/>
                    <a:pt x="54848" y="39188"/>
                  </a:cubicBezTo>
                  <a:cubicBezTo>
                    <a:pt x="58001" y="39342"/>
                    <a:pt x="60666" y="38547"/>
                    <a:pt x="62819" y="36574"/>
                  </a:cubicBezTo>
                  <a:cubicBezTo>
                    <a:pt x="63998" y="35498"/>
                    <a:pt x="64998" y="34242"/>
                    <a:pt x="65844" y="32858"/>
                  </a:cubicBezTo>
                  <a:cubicBezTo>
                    <a:pt x="67125" y="30756"/>
                    <a:pt x="68176" y="28526"/>
                    <a:pt x="68996" y="26219"/>
                  </a:cubicBezTo>
                  <a:cubicBezTo>
                    <a:pt x="69945" y="23451"/>
                    <a:pt x="70816" y="20658"/>
                    <a:pt x="71739" y="17890"/>
                  </a:cubicBezTo>
                  <a:cubicBezTo>
                    <a:pt x="72097" y="16788"/>
                    <a:pt x="72456" y="15711"/>
                    <a:pt x="72866" y="14635"/>
                  </a:cubicBezTo>
                  <a:cubicBezTo>
                    <a:pt x="73866" y="12097"/>
                    <a:pt x="75353" y="9765"/>
                    <a:pt x="77223" y="7766"/>
                  </a:cubicBezTo>
                  <a:cubicBezTo>
                    <a:pt x="78633" y="6254"/>
                    <a:pt x="80120" y="4844"/>
                    <a:pt x="81709" y="3511"/>
                  </a:cubicBezTo>
                  <a:cubicBezTo>
                    <a:pt x="82836" y="2537"/>
                    <a:pt x="83964" y="1589"/>
                    <a:pt x="85092" y="589"/>
                  </a:cubicBezTo>
                  <a:cubicBezTo>
                    <a:pt x="85271" y="410"/>
                    <a:pt x="85451" y="205"/>
                    <a:pt x="85630" y="0"/>
                  </a:cubicBezTo>
                  <a:lnTo>
                    <a:pt x="96113" y="0"/>
                  </a:lnTo>
                  <a:cubicBezTo>
                    <a:pt x="95857" y="333"/>
                    <a:pt x="95626" y="641"/>
                    <a:pt x="95370" y="948"/>
                  </a:cubicBezTo>
                  <a:cubicBezTo>
                    <a:pt x="93627" y="2922"/>
                    <a:pt x="91884" y="4895"/>
                    <a:pt x="90141" y="6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238125" y="2358025"/>
              <a:ext cx="2704000" cy="2687975"/>
            </a:xfrm>
            <a:custGeom>
              <a:avLst/>
              <a:gdLst/>
              <a:ahLst/>
              <a:cxnLst/>
              <a:rect l="l" t="t" r="r" b="b"/>
              <a:pathLst>
                <a:path w="108160" h="107519" extrusionOk="0">
                  <a:moveTo>
                    <a:pt x="897" y="6280"/>
                  </a:moveTo>
                  <a:cubicBezTo>
                    <a:pt x="1717" y="5331"/>
                    <a:pt x="2614" y="4486"/>
                    <a:pt x="3588" y="3717"/>
                  </a:cubicBezTo>
                  <a:cubicBezTo>
                    <a:pt x="5869" y="1923"/>
                    <a:pt x="8586" y="769"/>
                    <a:pt x="11457" y="359"/>
                  </a:cubicBezTo>
                  <a:cubicBezTo>
                    <a:pt x="12918" y="129"/>
                    <a:pt x="14378" y="0"/>
                    <a:pt x="15865" y="0"/>
                  </a:cubicBezTo>
                  <a:cubicBezTo>
                    <a:pt x="19197" y="26"/>
                    <a:pt x="22503" y="308"/>
                    <a:pt x="25784" y="846"/>
                  </a:cubicBezTo>
                  <a:cubicBezTo>
                    <a:pt x="30423" y="1513"/>
                    <a:pt x="35011" y="2410"/>
                    <a:pt x="39573" y="3281"/>
                  </a:cubicBezTo>
                  <a:cubicBezTo>
                    <a:pt x="46954" y="4716"/>
                    <a:pt x="54387" y="5998"/>
                    <a:pt x="61948" y="6664"/>
                  </a:cubicBezTo>
                  <a:cubicBezTo>
                    <a:pt x="65306" y="6997"/>
                    <a:pt x="68689" y="7151"/>
                    <a:pt x="72097" y="7100"/>
                  </a:cubicBezTo>
                  <a:cubicBezTo>
                    <a:pt x="75968" y="6997"/>
                    <a:pt x="79863" y="6587"/>
                    <a:pt x="83682" y="5921"/>
                  </a:cubicBezTo>
                  <a:cubicBezTo>
                    <a:pt x="85605" y="5613"/>
                    <a:pt x="87552" y="5280"/>
                    <a:pt x="89500" y="4998"/>
                  </a:cubicBezTo>
                  <a:cubicBezTo>
                    <a:pt x="90910" y="4793"/>
                    <a:pt x="92371" y="4742"/>
                    <a:pt x="93806" y="4896"/>
                  </a:cubicBezTo>
                  <a:cubicBezTo>
                    <a:pt x="95985" y="5101"/>
                    <a:pt x="97779" y="5895"/>
                    <a:pt x="99086" y="7382"/>
                  </a:cubicBezTo>
                  <a:cubicBezTo>
                    <a:pt x="99573" y="7946"/>
                    <a:pt x="100009" y="8561"/>
                    <a:pt x="100419" y="9227"/>
                  </a:cubicBezTo>
                  <a:cubicBezTo>
                    <a:pt x="101034" y="10304"/>
                    <a:pt x="101495" y="11483"/>
                    <a:pt x="101777" y="12687"/>
                  </a:cubicBezTo>
                  <a:cubicBezTo>
                    <a:pt x="102623" y="15942"/>
                    <a:pt x="102572" y="19223"/>
                    <a:pt x="102162" y="22504"/>
                  </a:cubicBezTo>
                  <a:cubicBezTo>
                    <a:pt x="101752" y="25246"/>
                    <a:pt x="101239" y="27988"/>
                    <a:pt x="100547" y="30680"/>
                  </a:cubicBezTo>
                  <a:cubicBezTo>
                    <a:pt x="99394" y="35549"/>
                    <a:pt x="98317" y="40445"/>
                    <a:pt x="97625" y="45417"/>
                  </a:cubicBezTo>
                  <a:cubicBezTo>
                    <a:pt x="97164" y="48518"/>
                    <a:pt x="96882" y="51619"/>
                    <a:pt x="96779" y="54772"/>
                  </a:cubicBezTo>
                  <a:cubicBezTo>
                    <a:pt x="96677" y="58052"/>
                    <a:pt x="96728" y="61333"/>
                    <a:pt x="96959" y="64639"/>
                  </a:cubicBezTo>
                  <a:cubicBezTo>
                    <a:pt x="97241" y="68484"/>
                    <a:pt x="97728" y="72303"/>
                    <a:pt x="98445" y="76121"/>
                  </a:cubicBezTo>
                  <a:cubicBezTo>
                    <a:pt x="99188" y="80222"/>
                    <a:pt x="100188" y="84297"/>
                    <a:pt x="101341" y="88373"/>
                  </a:cubicBezTo>
                  <a:cubicBezTo>
                    <a:pt x="103059" y="94524"/>
                    <a:pt x="105160" y="100572"/>
                    <a:pt x="107646" y="106493"/>
                  </a:cubicBezTo>
                  <a:cubicBezTo>
                    <a:pt x="107800" y="106826"/>
                    <a:pt x="108005" y="107185"/>
                    <a:pt x="108159" y="107518"/>
                  </a:cubicBezTo>
                  <a:lnTo>
                    <a:pt x="102238" y="107518"/>
                  </a:lnTo>
                  <a:cubicBezTo>
                    <a:pt x="102238" y="107364"/>
                    <a:pt x="102213" y="107211"/>
                    <a:pt x="102187" y="107057"/>
                  </a:cubicBezTo>
                  <a:cubicBezTo>
                    <a:pt x="101726" y="105340"/>
                    <a:pt x="101239" y="103648"/>
                    <a:pt x="100778" y="101931"/>
                  </a:cubicBezTo>
                  <a:cubicBezTo>
                    <a:pt x="98753" y="94370"/>
                    <a:pt x="96907" y="86809"/>
                    <a:pt x="95575" y="79146"/>
                  </a:cubicBezTo>
                  <a:cubicBezTo>
                    <a:pt x="94729" y="74353"/>
                    <a:pt x="94165" y="69509"/>
                    <a:pt x="93883" y="64665"/>
                  </a:cubicBezTo>
                  <a:cubicBezTo>
                    <a:pt x="93499" y="57770"/>
                    <a:pt x="93781" y="50850"/>
                    <a:pt x="94780" y="44033"/>
                  </a:cubicBezTo>
                  <a:cubicBezTo>
                    <a:pt x="95370" y="39753"/>
                    <a:pt x="96215" y="35524"/>
                    <a:pt x="97087" y="31295"/>
                  </a:cubicBezTo>
                  <a:cubicBezTo>
                    <a:pt x="97728" y="28475"/>
                    <a:pt x="98189" y="25630"/>
                    <a:pt x="98496" y="22734"/>
                  </a:cubicBezTo>
                  <a:cubicBezTo>
                    <a:pt x="98702" y="20556"/>
                    <a:pt x="98573" y="18351"/>
                    <a:pt x="98112" y="16199"/>
                  </a:cubicBezTo>
                  <a:cubicBezTo>
                    <a:pt x="97830" y="14840"/>
                    <a:pt x="97317" y="13533"/>
                    <a:pt x="96549" y="12380"/>
                  </a:cubicBezTo>
                  <a:cubicBezTo>
                    <a:pt x="95344" y="10586"/>
                    <a:pt x="93524" y="9458"/>
                    <a:pt x="91064" y="9022"/>
                  </a:cubicBezTo>
                  <a:cubicBezTo>
                    <a:pt x="89603" y="8766"/>
                    <a:pt x="88142" y="8689"/>
                    <a:pt x="86655" y="8766"/>
                  </a:cubicBezTo>
                  <a:cubicBezTo>
                    <a:pt x="83810" y="8945"/>
                    <a:pt x="80991" y="9125"/>
                    <a:pt x="78146" y="9304"/>
                  </a:cubicBezTo>
                  <a:cubicBezTo>
                    <a:pt x="75224" y="9484"/>
                    <a:pt x="72303" y="9560"/>
                    <a:pt x="69381" y="9509"/>
                  </a:cubicBezTo>
                  <a:cubicBezTo>
                    <a:pt x="64306" y="9407"/>
                    <a:pt x="59231" y="9073"/>
                    <a:pt x="54182" y="8510"/>
                  </a:cubicBezTo>
                  <a:cubicBezTo>
                    <a:pt x="49620" y="7971"/>
                    <a:pt x="45032" y="7459"/>
                    <a:pt x="40444" y="6895"/>
                  </a:cubicBezTo>
                  <a:cubicBezTo>
                    <a:pt x="35575" y="6305"/>
                    <a:pt x="30679" y="5767"/>
                    <a:pt x="25758" y="5562"/>
                  </a:cubicBezTo>
                  <a:cubicBezTo>
                    <a:pt x="22683" y="5408"/>
                    <a:pt x="19607" y="5588"/>
                    <a:pt x="16583" y="6049"/>
                  </a:cubicBezTo>
                  <a:cubicBezTo>
                    <a:pt x="12149" y="6741"/>
                    <a:pt x="8407" y="8484"/>
                    <a:pt x="5382" y="11252"/>
                  </a:cubicBezTo>
                  <a:cubicBezTo>
                    <a:pt x="3742" y="12790"/>
                    <a:pt x="2307" y="14558"/>
                    <a:pt x="1102" y="16455"/>
                  </a:cubicBezTo>
                  <a:cubicBezTo>
                    <a:pt x="923" y="16737"/>
                    <a:pt x="743" y="17019"/>
                    <a:pt x="589" y="17275"/>
                  </a:cubicBezTo>
                  <a:cubicBezTo>
                    <a:pt x="461" y="17480"/>
                    <a:pt x="231" y="17634"/>
                    <a:pt x="0" y="17685"/>
                  </a:cubicBezTo>
                  <a:lnTo>
                    <a:pt x="0" y="6972"/>
                  </a:lnTo>
                  <a:cubicBezTo>
                    <a:pt x="359" y="6844"/>
                    <a:pt x="692" y="6587"/>
                    <a:pt x="897" y="62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238125" y="2976350"/>
              <a:ext cx="2023500" cy="2070275"/>
            </a:xfrm>
            <a:custGeom>
              <a:avLst/>
              <a:gdLst/>
              <a:ahLst/>
              <a:cxnLst/>
              <a:rect l="l" t="t" r="r" b="b"/>
              <a:pathLst>
                <a:path w="80940" h="82811" extrusionOk="0">
                  <a:moveTo>
                    <a:pt x="1333" y="34498"/>
                  </a:moveTo>
                  <a:cubicBezTo>
                    <a:pt x="3921" y="32294"/>
                    <a:pt x="6331" y="29962"/>
                    <a:pt x="8637" y="27553"/>
                  </a:cubicBezTo>
                  <a:cubicBezTo>
                    <a:pt x="12097" y="24016"/>
                    <a:pt x="15378" y="20376"/>
                    <a:pt x="18659" y="16737"/>
                  </a:cubicBezTo>
                  <a:cubicBezTo>
                    <a:pt x="20248" y="14943"/>
                    <a:pt x="21939" y="13251"/>
                    <a:pt x="23708" y="11662"/>
                  </a:cubicBezTo>
                  <a:cubicBezTo>
                    <a:pt x="27681" y="8125"/>
                    <a:pt x="32320" y="5408"/>
                    <a:pt x="37369" y="3717"/>
                  </a:cubicBezTo>
                  <a:cubicBezTo>
                    <a:pt x="39983" y="2820"/>
                    <a:pt x="42674" y="2102"/>
                    <a:pt x="45365" y="1589"/>
                  </a:cubicBezTo>
                  <a:cubicBezTo>
                    <a:pt x="49312" y="846"/>
                    <a:pt x="53311" y="385"/>
                    <a:pt x="57309" y="205"/>
                  </a:cubicBezTo>
                  <a:cubicBezTo>
                    <a:pt x="60513" y="0"/>
                    <a:pt x="63742" y="103"/>
                    <a:pt x="66946" y="462"/>
                  </a:cubicBezTo>
                  <a:cubicBezTo>
                    <a:pt x="68740" y="667"/>
                    <a:pt x="70508" y="1051"/>
                    <a:pt x="72226" y="1615"/>
                  </a:cubicBezTo>
                  <a:cubicBezTo>
                    <a:pt x="75481" y="2717"/>
                    <a:pt x="77787" y="4588"/>
                    <a:pt x="79018" y="7331"/>
                  </a:cubicBezTo>
                  <a:cubicBezTo>
                    <a:pt x="79274" y="7920"/>
                    <a:pt x="79505" y="8510"/>
                    <a:pt x="79710" y="9125"/>
                  </a:cubicBezTo>
                  <a:cubicBezTo>
                    <a:pt x="80197" y="10791"/>
                    <a:pt x="80504" y="12508"/>
                    <a:pt x="80607" y="14225"/>
                  </a:cubicBezTo>
                  <a:cubicBezTo>
                    <a:pt x="80940" y="17736"/>
                    <a:pt x="80837" y="21222"/>
                    <a:pt x="80760" y="24733"/>
                  </a:cubicBezTo>
                  <a:cubicBezTo>
                    <a:pt x="80581" y="31243"/>
                    <a:pt x="80376" y="37753"/>
                    <a:pt x="80222" y="44289"/>
                  </a:cubicBezTo>
                  <a:cubicBezTo>
                    <a:pt x="80094" y="49364"/>
                    <a:pt x="80043" y="54438"/>
                    <a:pt x="79966" y="59488"/>
                  </a:cubicBezTo>
                  <a:cubicBezTo>
                    <a:pt x="79889" y="63101"/>
                    <a:pt x="79658" y="66690"/>
                    <a:pt x="79274" y="70278"/>
                  </a:cubicBezTo>
                  <a:cubicBezTo>
                    <a:pt x="78889" y="74225"/>
                    <a:pt x="78172" y="78146"/>
                    <a:pt x="77121" y="81965"/>
                  </a:cubicBezTo>
                  <a:cubicBezTo>
                    <a:pt x="77044" y="82247"/>
                    <a:pt x="76993" y="82529"/>
                    <a:pt x="76967" y="82811"/>
                  </a:cubicBezTo>
                  <a:lnTo>
                    <a:pt x="70816" y="82811"/>
                  </a:lnTo>
                  <a:cubicBezTo>
                    <a:pt x="70918" y="82478"/>
                    <a:pt x="71021" y="82119"/>
                    <a:pt x="71149" y="81811"/>
                  </a:cubicBezTo>
                  <a:cubicBezTo>
                    <a:pt x="72379" y="78864"/>
                    <a:pt x="73328" y="75839"/>
                    <a:pt x="74020" y="72738"/>
                  </a:cubicBezTo>
                  <a:cubicBezTo>
                    <a:pt x="74994" y="68381"/>
                    <a:pt x="75660" y="63947"/>
                    <a:pt x="76019" y="59513"/>
                  </a:cubicBezTo>
                  <a:cubicBezTo>
                    <a:pt x="76403" y="55130"/>
                    <a:pt x="76634" y="50748"/>
                    <a:pt x="76762" y="46365"/>
                  </a:cubicBezTo>
                  <a:cubicBezTo>
                    <a:pt x="76865" y="43623"/>
                    <a:pt x="76993" y="40855"/>
                    <a:pt x="77095" y="38112"/>
                  </a:cubicBezTo>
                  <a:cubicBezTo>
                    <a:pt x="77275" y="32909"/>
                    <a:pt x="77403" y="27706"/>
                    <a:pt x="77198" y="22503"/>
                  </a:cubicBezTo>
                  <a:cubicBezTo>
                    <a:pt x="77121" y="20222"/>
                    <a:pt x="76813" y="17941"/>
                    <a:pt x="76301" y="15712"/>
                  </a:cubicBezTo>
                  <a:cubicBezTo>
                    <a:pt x="75942" y="14071"/>
                    <a:pt x="75301" y="12508"/>
                    <a:pt x="74455" y="11073"/>
                  </a:cubicBezTo>
                  <a:cubicBezTo>
                    <a:pt x="73123" y="8971"/>
                    <a:pt x="71149" y="7407"/>
                    <a:pt x="68535" y="6459"/>
                  </a:cubicBezTo>
                  <a:cubicBezTo>
                    <a:pt x="67715" y="6177"/>
                    <a:pt x="66895" y="5947"/>
                    <a:pt x="66074" y="5741"/>
                  </a:cubicBezTo>
                  <a:cubicBezTo>
                    <a:pt x="63511" y="5203"/>
                    <a:pt x="60897" y="4998"/>
                    <a:pt x="58283" y="5101"/>
                  </a:cubicBezTo>
                  <a:cubicBezTo>
                    <a:pt x="52619" y="5255"/>
                    <a:pt x="47031" y="6280"/>
                    <a:pt x="41675" y="8099"/>
                  </a:cubicBezTo>
                  <a:cubicBezTo>
                    <a:pt x="36856" y="9765"/>
                    <a:pt x="32345" y="12200"/>
                    <a:pt x="28296" y="15276"/>
                  </a:cubicBezTo>
                  <a:cubicBezTo>
                    <a:pt x="26040" y="16967"/>
                    <a:pt x="23939" y="18787"/>
                    <a:pt x="21888" y="20607"/>
                  </a:cubicBezTo>
                  <a:cubicBezTo>
                    <a:pt x="18172" y="23913"/>
                    <a:pt x="14455" y="27245"/>
                    <a:pt x="10739" y="30551"/>
                  </a:cubicBezTo>
                  <a:cubicBezTo>
                    <a:pt x="7715" y="33242"/>
                    <a:pt x="4537" y="35754"/>
                    <a:pt x="1230" y="38112"/>
                  </a:cubicBezTo>
                  <a:cubicBezTo>
                    <a:pt x="1000" y="38292"/>
                    <a:pt x="769" y="38445"/>
                    <a:pt x="538" y="38573"/>
                  </a:cubicBezTo>
                  <a:cubicBezTo>
                    <a:pt x="359" y="38625"/>
                    <a:pt x="179" y="38625"/>
                    <a:pt x="0" y="38625"/>
                  </a:cubicBezTo>
                  <a:lnTo>
                    <a:pt x="0" y="35242"/>
                  </a:lnTo>
                  <a:cubicBezTo>
                    <a:pt x="179" y="35242"/>
                    <a:pt x="359" y="35216"/>
                    <a:pt x="513" y="35165"/>
                  </a:cubicBezTo>
                  <a:cubicBezTo>
                    <a:pt x="820" y="34960"/>
                    <a:pt x="1076" y="34729"/>
                    <a:pt x="1333" y="344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4304975" y="647875"/>
              <a:ext cx="3049350" cy="3952150"/>
            </a:xfrm>
            <a:custGeom>
              <a:avLst/>
              <a:gdLst/>
              <a:ahLst/>
              <a:cxnLst/>
              <a:rect l="l" t="t" r="r" b="b"/>
              <a:pathLst>
                <a:path w="121974" h="158086" extrusionOk="0">
                  <a:moveTo>
                    <a:pt x="100009" y="157368"/>
                  </a:moveTo>
                  <a:cubicBezTo>
                    <a:pt x="96703" y="156856"/>
                    <a:pt x="93473" y="156061"/>
                    <a:pt x="90321" y="154959"/>
                  </a:cubicBezTo>
                  <a:cubicBezTo>
                    <a:pt x="88065" y="154190"/>
                    <a:pt x="85810" y="153370"/>
                    <a:pt x="83554" y="152498"/>
                  </a:cubicBezTo>
                  <a:cubicBezTo>
                    <a:pt x="78685" y="150679"/>
                    <a:pt x="73789" y="148885"/>
                    <a:pt x="68740" y="147424"/>
                  </a:cubicBezTo>
                  <a:cubicBezTo>
                    <a:pt x="65818" y="146578"/>
                    <a:pt x="62871" y="145758"/>
                    <a:pt x="59923" y="144938"/>
                  </a:cubicBezTo>
                  <a:cubicBezTo>
                    <a:pt x="58155" y="144425"/>
                    <a:pt x="56412" y="143810"/>
                    <a:pt x="54721" y="143041"/>
                  </a:cubicBezTo>
                  <a:cubicBezTo>
                    <a:pt x="50876" y="141298"/>
                    <a:pt x="48185" y="138709"/>
                    <a:pt x="46647" y="135326"/>
                  </a:cubicBezTo>
                  <a:cubicBezTo>
                    <a:pt x="46083" y="133994"/>
                    <a:pt x="45596" y="132635"/>
                    <a:pt x="45263" y="131251"/>
                  </a:cubicBezTo>
                  <a:cubicBezTo>
                    <a:pt x="44443" y="128124"/>
                    <a:pt x="43776" y="124997"/>
                    <a:pt x="43213" y="121819"/>
                  </a:cubicBezTo>
                  <a:cubicBezTo>
                    <a:pt x="42879" y="119871"/>
                    <a:pt x="42546" y="117924"/>
                    <a:pt x="42290" y="115950"/>
                  </a:cubicBezTo>
                  <a:cubicBezTo>
                    <a:pt x="41982" y="113515"/>
                    <a:pt x="41777" y="111080"/>
                    <a:pt x="41521" y="108646"/>
                  </a:cubicBezTo>
                  <a:cubicBezTo>
                    <a:pt x="41239" y="105698"/>
                    <a:pt x="40957" y="102725"/>
                    <a:pt x="40726" y="99752"/>
                  </a:cubicBezTo>
                  <a:cubicBezTo>
                    <a:pt x="40445" y="96010"/>
                    <a:pt x="40240" y="92242"/>
                    <a:pt x="40163" y="88500"/>
                  </a:cubicBezTo>
                  <a:cubicBezTo>
                    <a:pt x="39983" y="81247"/>
                    <a:pt x="40445" y="73994"/>
                    <a:pt x="41598" y="66843"/>
                  </a:cubicBezTo>
                  <a:cubicBezTo>
                    <a:pt x="41957" y="64357"/>
                    <a:pt x="42700" y="61922"/>
                    <a:pt x="43751" y="59641"/>
                  </a:cubicBezTo>
                  <a:cubicBezTo>
                    <a:pt x="44520" y="58052"/>
                    <a:pt x="45391" y="56488"/>
                    <a:pt x="46263" y="54925"/>
                  </a:cubicBezTo>
                  <a:cubicBezTo>
                    <a:pt x="47749" y="52362"/>
                    <a:pt x="49313" y="49799"/>
                    <a:pt x="50799" y="47236"/>
                  </a:cubicBezTo>
                  <a:cubicBezTo>
                    <a:pt x="52183" y="44852"/>
                    <a:pt x="53413" y="42392"/>
                    <a:pt x="54439" y="39855"/>
                  </a:cubicBezTo>
                  <a:cubicBezTo>
                    <a:pt x="55002" y="38573"/>
                    <a:pt x="55387" y="37215"/>
                    <a:pt x="55592" y="35831"/>
                  </a:cubicBezTo>
                  <a:cubicBezTo>
                    <a:pt x="55720" y="35113"/>
                    <a:pt x="55694" y="34395"/>
                    <a:pt x="55541" y="33678"/>
                  </a:cubicBezTo>
                  <a:cubicBezTo>
                    <a:pt x="55207" y="32473"/>
                    <a:pt x="54310" y="31756"/>
                    <a:pt x="52824" y="31627"/>
                  </a:cubicBezTo>
                  <a:cubicBezTo>
                    <a:pt x="52132" y="31551"/>
                    <a:pt x="51440" y="31576"/>
                    <a:pt x="50773" y="31679"/>
                  </a:cubicBezTo>
                  <a:cubicBezTo>
                    <a:pt x="49851" y="31807"/>
                    <a:pt x="48928" y="32012"/>
                    <a:pt x="48031" y="32268"/>
                  </a:cubicBezTo>
                  <a:cubicBezTo>
                    <a:pt x="46032" y="32832"/>
                    <a:pt x="44084" y="33524"/>
                    <a:pt x="42187" y="34344"/>
                  </a:cubicBezTo>
                  <a:cubicBezTo>
                    <a:pt x="39804" y="35318"/>
                    <a:pt x="37446" y="36343"/>
                    <a:pt x="35062" y="37317"/>
                  </a:cubicBezTo>
                  <a:cubicBezTo>
                    <a:pt x="32961" y="38163"/>
                    <a:pt x="30833" y="39009"/>
                    <a:pt x="28655" y="39752"/>
                  </a:cubicBezTo>
                  <a:cubicBezTo>
                    <a:pt x="26399" y="40572"/>
                    <a:pt x="24067" y="41136"/>
                    <a:pt x="21683" y="41418"/>
                  </a:cubicBezTo>
                  <a:cubicBezTo>
                    <a:pt x="16506" y="41956"/>
                    <a:pt x="12021" y="40752"/>
                    <a:pt x="8202" y="37804"/>
                  </a:cubicBezTo>
                  <a:cubicBezTo>
                    <a:pt x="6920" y="36779"/>
                    <a:pt x="5818" y="35574"/>
                    <a:pt x="4896" y="34242"/>
                  </a:cubicBezTo>
                  <a:cubicBezTo>
                    <a:pt x="3742" y="32576"/>
                    <a:pt x="2845" y="30782"/>
                    <a:pt x="2179" y="28885"/>
                  </a:cubicBezTo>
                  <a:cubicBezTo>
                    <a:pt x="846" y="25117"/>
                    <a:pt x="333" y="21273"/>
                    <a:pt x="154" y="17377"/>
                  </a:cubicBezTo>
                  <a:cubicBezTo>
                    <a:pt x="0" y="13148"/>
                    <a:pt x="257" y="8919"/>
                    <a:pt x="487" y="4690"/>
                  </a:cubicBezTo>
                  <a:cubicBezTo>
                    <a:pt x="564" y="3127"/>
                    <a:pt x="564" y="1563"/>
                    <a:pt x="590" y="0"/>
                  </a:cubicBezTo>
                  <a:lnTo>
                    <a:pt x="1717" y="0"/>
                  </a:lnTo>
                  <a:cubicBezTo>
                    <a:pt x="1692" y="1153"/>
                    <a:pt x="1717" y="2332"/>
                    <a:pt x="1641" y="3486"/>
                  </a:cubicBezTo>
                  <a:cubicBezTo>
                    <a:pt x="1512" y="6254"/>
                    <a:pt x="1333" y="9047"/>
                    <a:pt x="1179" y="11841"/>
                  </a:cubicBezTo>
                  <a:cubicBezTo>
                    <a:pt x="1000" y="14917"/>
                    <a:pt x="1102" y="18044"/>
                    <a:pt x="1461" y="21119"/>
                  </a:cubicBezTo>
                  <a:cubicBezTo>
                    <a:pt x="1717" y="23349"/>
                    <a:pt x="2179" y="25553"/>
                    <a:pt x="2871" y="27680"/>
                  </a:cubicBezTo>
                  <a:cubicBezTo>
                    <a:pt x="3640" y="30166"/>
                    <a:pt x="4870" y="32473"/>
                    <a:pt x="6510" y="34524"/>
                  </a:cubicBezTo>
                  <a:cubicBezTo>
                    <a:pt x="7792" y="36113"/>
                    <a:pt x="9407" y="37445"/>
                    <a:pt x="11252" y="38394"/>
                  </a:cubicBezTo>
                  <a:cubicBezTo>
                    <a:pt x="14148" y="39906"/>
                    <a:pt x="17429" y="40572"/>
                    <a:pt x="20684" y="40265"/>
                  </a:cubicBezTo>
                  <a:cubicBezTo>
                    <a:pt x="22709" y="40085"/>
                    <a:pt x="24682" y="39650"/>
                    <a:pt x="26604" y="39009"/>
                  </a:cubicBezTo>
                  <a:cubicBezTo>
                    <a:pt x="29014" y="38214"/>
                    <a:pt x="31372" y="37266"/>
                    <a:pt x="33627" y="36138"/>
                  </a:cubicBezTo>
                  <a:cubicBezTo>
                    <a:pt x="36626" y="34652"/>
                    <a:pt x="39599" y="33140"/>
                    <a:pt x="42597" y="31679"/>
                  </a:cubicBezTo>
                  <a:cubicBezTo>
                    <a:pt x="44955" y="30525"/>
                    <a:pt x="47313" y="29372"/>
                    <a:pt x="49723" y="28296"/>
                  </a:cubicBezTo>
                  <a:cubicBezTo>
                    <a:pt x="51184" y="27655"/>
                    <a:pt x="52721" y="27142"/>
                    <a:pt x="54259" y="26604"/>
                  </a:cubicBezTo>
                  <a:cubicBezTo>
                    <a:pt x="55361" y="26219"/>
                    <a:pt x="56515" y="25989"/>
                    <a:pt x="57668" y="25861"/>
                  </a:cubicBezTo>
                  <a:cubicBezTo>
                    <a:pt x="58386" y="25784"/>
                    <a:pt x="59103" y="25809"/>
                    <a:pt x="59821" y="25938"/>
                  </a:cubicBezTo>
                  <a:cubicBezTo>
                    <a:pt x="60923" y="26143"/>
                    <a:pt x="61641" y="26706"/>
                    <a:pt x="61923" y="27603"/>
                  </a:cubicBezTo>
                  <a:cubicBezTo>
                    <a:pt x="62076" y="28014"/>
                    <a:pt x="62153" y="28449"/>
                    <a:pt x="62153" y="28885"/>
                  </a:cubicBezTo>
                  <a:cubicBezTo>
                    <a:pt x="62128" y="29474"/>
                    <a:pt x="62076" y="30064"/>
                    <a:pt x="61948" y="30653"/>
                  </a:cubicBezTo>
                  <a:cubicBezTo>
                    <a:pt x="61564" y="32473"/>
                    <a:pt x="60795" y="34216"/>
                    <a:pt x="59949" y="35933"/>
                  </a:cubicBezTo>
                  <a:cubicBezTo>
                    <a:pt x="58437" y="39086"/>
                    <a:pt x="56694" y="42136"/>
                    <a:pt x="54951" y="45186"/>
                  </a:cubicBezTo>
                  <a:cubicBezTo>
                    <a:pt x="52824" y="48928"/>
                    <a:pt x="50671" y="52670"/>
                    <a:pt x="48595" y="56437"/>
                  </a:cubicBezTo>
                  <a:cubicBezTo>
                    <a:pt x="46852" y="59513"/>
                    <a:pt x="45494" y="62768"/>
                    <a:pt x="44520" y="66177"/>
                  </a:cubicBezTo>
                  <a:cubicBezTo>
                    <a:pt x="43161" y="71123"/>
                    <a:pt x="42316" y="76198"/>
                    <a:pt x="41982" y="81324"/>
                  </a:cubicBezTo>
                  <a:cubicBezTo>
                    <a:pt x="41700" y="86219"/>
                    <a:pt x="41752" y="91166"/>
                    <a:pt x="42111" y="96061"/>
                  </a:cubicBezTo>
                  <a:cubicBezTo>
                    <a:pt x="42316" y="99086"/>
                    <a:pt x="42597" y="102110"/>
                    <a:pt x="42931" y="105134"/>
                  </a:cubicBezTo>
                  <a:cubicBezTo>
                    <a:pt x="43238" y="108338"/>
                    <a:pt x="43623" y="111516"/>
                    <a:pt x="44084" y="114669"/>
                  </a:cubicBezTo>
                  <a:cubicBezTo>
                    <a:pt x="44699" y="119103"/>
                    <a:pt x="45647" y="123511"/>
                    <a:pt x="46878" y="127817"/>
                  </a:cubicBezTo>
                  <a:cubicBezTo>
                    <a:pt x="47390" y="129713"/>
                    <a:pt x="48057" y="131584"/>
                    <a:pt x="48877" y="133378"/>
                  </a:cubicBezTo>
                  <a:cubicBezTo>
                    <a:pt x="50492" y="136787"/>
                    <a:pt x="53157" y="139427"/>
                    <a:pt x="56976" y="141247"/>
                  </a:cubicBezTo>
                  <a:cubicBezTo>
                    <a:pt x="57950" y="141683"/>
                    <a:pt x="58898" y="142118"/>
                    <a:pt x="59923" y="142503"/>
                  </a:cubicBezTo>
                  <a:cubicBezTo>
                    <a:pt x="61333" y="143015"/>
                    <a:pt x="62768" y="143528"/>
                    <a:pt x="64204" y="143989"/>
                  </a:cubicBezTo>
                  <a:cubicBezTo>
                    <a:pt x="68817" y="145450"/>
                    <a:pt x="73431" y="146860"/>
                    <a:pt x="77941" y="148551"/>
                  </a:cubicBezTo>
                  <a:cubicBezTo>
                    <a:pt x="81171" y="149730"/>
                    <a:pt x="84451" y="150935"/>
                    <a:pt x="87706" y="152140"/>
                  </a:cubicBezTo>
                  <a:cubicBezTo>
                    <a:pt x="89859" y="152934"/>
                    <a:pt x="92038" y="153652"/>
                    <a:pt x="94268" y="154216"/>
                  </a:cubicBezTo>
                  <a:cubicBezTo>
                    <a:pt x="98727" y="155446"/>
                    <a:pt x="103341" y="155984"/>
                    <a:pt x="107954" y="155830"/>
                  </a:cubicBezTo>
                  <a:cubicBezTo>
                    <a:pt x="111261" y="155677"/>
                    <a:pt x="114567" y="155190"/>
                    <a:pt x="117796" y="154395"/>
                  </a:cubicBezTo>
                  <a:cubicBezTo>
                    <a:pt x="119206" y="154087"/>
                    <a:pt x="120616" y="153703"/>
                    <a:pt x="121974" y="153190"/>
                  </a:cubicBezTo>
                  <a:lnTo>
                    <a:pt x="121974" y="155266"/>
                  </a:lnTo>
                  <a:cubicBezTo>
                    <a:pt x="119308" y="156112"/>
                    <a:pt x="116566" y="156779"/>
                    <a:pt x="113824" y="157240"/>
                  </a:cubicBezTo>
                  <a:cubicBezTo>
                    <a:pt x="109236" y="158034"/>
                    <a:pt x="104571" y="158086"/>
                    <a:pt x="100009" y="1573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238125" y="1478275"/>
              <a:ext cx="3967550" cy="3568350"/>
            </a:xfrm>
            <a:custGeom>
              <a:avLst/>
              <a:gdLst/>
              <a:ahLst/>
              <a:cxnLst/>
              <a:rect l="l" t="t" r="r" b="b"/>
              <a:pathLst>
                <a:path w="158702" h="142734" extrusionOk="0">
                  <a:moveTo>
                    <a:pt x="1256" y="436"/>
                  </a:moveTo>
                  <a:cubicBezTo>
                    <a:pt x="5331" y="2358"/>
                    <a:pt x="9329" y="4460"/>
                    <a:pt x="13123" y="6741"/>
                  </a:cubicBezTo>
                  <a:cubicBezTo>
                    <a:pt x="17403" y="9304"/>
                    <a:pt x="21606" y="11893"/>
                    <a:pt x="25810" y="14533"/>
                  </a:cubicBezTo>
                  <a:cubicBezTo>
                    <a:pt x="29295" y="16686"/>
                    <a:pt x="32781" y="18864"/>
                    <a:pt x="36446" y="20838"/>
                  </a:cubicBezTo>
                  <a:cubicBezTo>
                    <a:pt x="41239" y="23426"/>
                    <a:pt x="46288" y="25579"/>
                    <a:pt x="51491" y="27220"/>
                  </a:cubicBezTo>
                  <a:cubicBezTo>
                    <a:pt x="56079" y="28680"/>
                    <a:pt x="60795" y="29783"/>
                    <a:pt x="65716" y="30013"/>
                  </a:cubicBezTo>
                  <a:cubicBezTo>
                    <a:pt x="68766" y="30193"/>
                    <a:pt x="71841" y="29859"/>
                    <a:pt x="74789" y="29065"/>
                  </a:cubicBezTo>
                  <a:cubicBezTo>
                    <a:pt x="77890" y="28168"/>
                    <a:pt x="80786" y="26656"/>
                    <a:pt x="83272" y="24605"/>
                  </a:cubicBezTo>
                  <a:cubicBezTo>
                    <a:pt x="84913" y="23272"/>
                    <a:pt x="86476" y="21786"/>
                    <a:pt x="87886" y="20197"/>
                  </a:cubicBezTo>
                  <a:cubicBezTo>
                    <a:pt x="89500" y="18352"/>
                    <a:pt x="91089" y="16455"/>
                    <a:pt x="92678" y="14610"/>
                  </a:cubicBezTo>
                  <a:cubicBezTo>
                    <a:pt x="93960" y="13123"/>
                    <a:pt x="95241" y="11636"/>
                    <a:pt x="96574" y="10201"/>
                  </a:cubicBezTo>
                  <a:cubicBezTo>
                    <a:pt x="97728" y="8971"/>
                    <a:pt x="99035" y="7920"/>
                    <a:pt x="100496" y="7074"/>
                  </a:cubicBezTo>
                  <a:cubicBezTo>
                    <a:pt x="101546" y="6434"/>
                    <a:pt x="102725" y="5947"/>
                    <a:pt x="103930" y="5639"/>
                  </a:cubicBezTo>
                  <a:cubicBezTo>
                    <a:pt x="106006" y="5075"/>
                    <a:pt x="108236" y="5357"/>
                    <a:pt x="110107" y="6408"/>
                  </a:cubicBezTo>
                  <a:cubicBezTo>
                    <a:pt x="110696" y="6741"/>
                    <a:pt x="111260" y="7126"/>
                    <a:pt x="111773" y="7561"/>
                  </a:cubicBezTo>
                  <a:cubicBezTo>
                    <a:pt x="112644" y="8253"/>
                    <a:pt x="113439" y="9073"/>
                    <a:pt x="114105" y="9971"/>
                  </a:cubicBezTo>
                  <a:cubicBezTo>
                    <a:pt x="115028" y="11175"/>
                    <a:pt x="115874" y="12431"/>
                    <a:pt x="116566" y="13764"/>
                  </a:cubicBezTo>
                  <a:cubicBezTo>
                    <a:pt x="118360" y="17147"/>
                    <a:pt x="119821" y="20684"/>
                    <a:pt x="120923" y="24349"/>
                  </a:cubicBezTo>
                  <a:cubicBezTo>
                    <a:pt x="122819" y="30295"/>
                    <a:pt x="124203" y="36421"/>
                    <a:pt x="125075" y="42597"/>
                  </a:cubicBezTo>
                  <a:cubicBezTo>
                    <a:pt x="125562" y="45929"/>
                    <a:pt x="125844" y="49287"/>
                    <a:pt x="125946" y="52619"/>
                  </a:cubicBezTo>
                  <a:cubicBezTo>
                    <a:pt x="126126" y="57617"/>
                    <a:pt x="125972" y="62589"/>
                    <a:pt x="125818" y="67561"/>
                  </a:cubicBezTo>
                  <a:cubicBezTo>
                    <a:pt x="125639" y="72533"/>
                    <a:pt x="125972" y="77480"/>
                    <a:pt x="126843" y="82375"/>
                  </a:cubicBezTo>
                  <a:cubicBezTo>
                    <a:pt x="127459" y="85835"/>
                    <a:pt x="128766" y="89116"/>
                    <a:pt x="130714" y="92063"/>
                  </a:cubicBezTo>
                  <a:cubicBezTo>
                    <a:pt x="131457" y="93140"/>
                    <a:pt x="132174" y="94242"/>
                    <a:pt x="132918" y="95344"/>
                  </a:cubicBezTo>
                  <a:cubicBezTo>
                    <a:pt x="134353" y="97420"/>
                    <a:pt x="135378" y="99727"/>
                    <a:pt x="135968" y="102187"/>
                  </a:cubicBezTo>
                  <a:cubicBezTo>
                    <a:pt x="136506" y="104494"/>
                    <a:pt x="137019" y="106801"/>
                    <a:pt x="137506" y="109107"/>
                  </a:cubicBezTo>
                  <a:cubicBezTo>
                    <a:pt x="139171" y="116745"/>
                    <a:pt x="142503" y="123870"/>
                    <a:pt x="147450" y="130457"/>
                  </a:cubicBezTo>
                  <a:cubicBezTo>
                    <a:pt x="150808" y="134891"/>
                    <a:pt x="154575" y="138992"/>
                    <a:pt x="158702" y="142734"/>
                  </a:cubicBezTo>
                  <a:lnTo>
                    <a:pt x="155318" y="142734"/>
                  </a:lnTo>
                  <a:lnTo>
                    <a:pt x="153114" y="140453"/>
                  </a:lnTo>
                  <a:cubicBezTo>
                    <a:pt x="145656" y="132789"/>
                    <a:pt x="139915" y="124332"/>
                    <a:pt x="136275" y="114951"/>
                  </a:cubicBezTo>
                  <a:cubicBezTo>
                    <a:pt x="135378" y="112619"/>
                    <a:pt x="134507" y="110286"/>
                    <a:pt x="133661" y="107954"/>
                  </a:cubicBezTo>
                  <a:cubicBezTo>
                    <a:pt x="132661" y="105212"/>
                    <a:pt x="131354" y="102597"/>
                    <a:pt x="129740" y="100162"/>
                  </a:cubicBezTo>
                  <a:cubicBezTo>
                    <a:pt x="128817" y="98804"/>
                    <a:pt x="127945" y="97394"/>
                    <a:pt x="127100" y="95985"/>
                  </a:cubicBezTo>
                  <a:cubicBezTo>
                    <a:pt x="125331" y="93114"/>
                    <a:pt x="124152" y="89936"/>
                    <a:pt x="123640" y="86604"/>
                  </a:cubicBezTo>
                  <a:cubicBezTo>
                    <a:pt x="123230" y="83913"/>
                    <a:pt x="123024" y="81171"/>
                    <a:pt x="122999" y="78454"/>
                  </a:cubicBezTo>
                  <a:cubicBezTo>
                    <a:pt x="122896" y="73789"/>
                    <a:pt x="123178" y="69125"/>
                    <a:pt x="123511" y="64460"/>
                  </a:cubicBezTo>
                  <a:cubicBezTo>
                    <a:pt x="123793" y="60205"/>
                    <a:pt x="123973" y="55951"/>
                    <a:pt x="123845" y="51696"/>
                  </a:cubicBezTo>
                  <a:cubicBezTo>
                    <a:pt x="123768" y="48723"/>
                    <a:pt x="123537" y="45750"/>
                    <a:pt x="123127" y="42777"/>
                  </a:cubicBezTo>
                  <a:cubicBezTo>
                    <a:pt x="122691" y="39650"/>
                    <a:pt x="122102" y="36523"/>
                    <a:pt x="121359" y="33422"/>
                  </a:cubicBezTo>
                  <a:cubicBezTo>
                    <a:pt x="120461" y="29449"/>
                    <a:pt x="119231" y="25579"/>
                    <a:pt x="117719" y="21786"/>
                  </a:cubicBezTo>
                  <a:cubicBezTo>
                    <a:pt x="116694" y="19249"/>
                    <a:pt x="115438" y="16839"/>
                    <a:pt x="113951" y="14558"/>
                  </a:cubicBezTo>
                  <a:cubicBezTo>
                    <a:pt x="113208" y="13431"/>
                    <a:pt x="112337" y="12405"/>
                    <a:pt x="111388" y="11457"/>
                  </a:cubicBezTo>
                  <a:cubicBezTo>
                    <a:pt x="110620" y="10714"/>
                    <a:pt x="109748" y="10099"/>
                    <a:pt x="108825" y="9612"/>
                  </a:cubicBezTo>
                  <a:cubicBezTo>
                    <a:pt x="107236" y="8792"/>
                    <a:pt x="105442" y="8535"/>
                    <a:pt x="103699" y="8868"/>
                  </a:cubicBezTo>
                  <a:cubicBezTo>
                    <a:pt x="102777" y="9048"/>
                    <a:pt x="101880" y="9330"/>
                    <a:pt x="101059" y="9714"/>
                  </a:cubicBezTo>
                  <a:cubicBezTo>
                    <a:pt x="99881" y="10252"/>
                    <a:pt x="98804" y="10944"/>
                    <a:pt x="97830" y="11790"/>
                  </a:cubicBezTo>
                  <a:cubicBezTo>
                    <a:pt x="96651" y="12841"/>
                    <a:pt x="95472" y="13918"/>
                    <a:pt x="94396" y="15045"/>
                  </a:cubicBezTo>
                  <a:cubicBezTo>
                    <a:pt x="92935" y="16532"/>
                    <a:pt x="91602" y="18095"/>
                    <a:pt x="90167" y="19582"/>
                  </a:cubicBezTo>
                  <a:cubicBezTo>
                    <a:pt x="88731" y="21094"/>
                    <a:pt x="87296" y="22504"/>
                    <a:pt x="85810" y="23939"/>
                  </a:cubicBezTo>
                  <a:cubicBezTo>
                    <a:pt x="84502" y="25143"/>
                    <a:pt x="83093" y="26246"/>
                    <a:pt x="81555" y="27194"/>
                  </a:cubicBezTo>
                  <a:cubicBezTo>
                    <a:pt x="77890" y="29501"/>
                    <a:pt x="73738" y="30705"/>
                    <a:pt x="69150" y="30910"/>
                  </a:cubicBezTo>
                  <a:cubicBezTo>
                    <a:pt x="65408" y="31038"/>
                    <a:pt x="61666" y="30680"/>
                    <a:pt x="58001" y="29834"/>
                  </a:cubicBezTo>
                  <a:cubicBezTo>
                    <a:pt x="51747" y="28450"/>
                    <a:pt x="45673" y="26374"/>
                    <a:pt x="39855" y="23657"/>
                  </a:cubicBezTo>
                  <a:cubicBezTo>
                    <a:pt x="35754" y="21709"/>
                    <a:pt x="31756" y="19531"/>
                    <a:pt x="27886" y="17147"/>
                  </a:cubicBezTo>
                  <a:cubicBezTo>
                    <a:pt x="23452" y="14507"/>
                    <a:pt x="19069" y="11842"/>
                    <a:pt x="14609" y="9227"/>
                  </a:cubicBezTo>
                  <a:cubicBezTo>
                    <a:pt x="10560" y="6844"/>
                    <a:pt x="6356" y="4665"/>
                    <a:pt x="2076" y="2768"/>
                  </a:cubicBezTo>
                  <a:cubicBezTo>
                    <a:pt x="1615" y="2538"/>
                    <a:pt x="1128" y="2358"/>
                    <a:pt x="641" y="2153"/>
                  </a:cubicBezTo>
                  <a:cubicBezTo>
                    <a:pt x="436" y="2128"/>
                    <a:pt x="205" y="2102"/>
                    <a:pt x="0" y="2128"/>
                  </a:cubicBezTo>
                  <a:lnTo>
                    <a:pt x="0" y="52"/>
                  </a:lnTo>
                  <a:cubicBezTo>
                    <a:pt x="513" y="0"/>
                    <a:pt x="871" y="257"/>
                    <a:pt x="1256" y="4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238125" y="4391775"/>
              <a:ext cx="912450" cy="654225"/>
            </a:xfrm>
            <a:custGeom>
              <a:avLst/>
              <a:gdLst/>
              <a:ahLst/>
              <a:cxnLst/>
              <a:rect l="l" t="t" r="r" b="b"/>
              <a:pathLst>
                <a:path w="36498" h="26169" extrusionOk="0">
                  <a:moveTo>
                    <a:pt x="641" y="9355"/>
                  </a:moveTo>
                  <a:cubicBezTo>
                    <a:pt x="974" y="9150"/>
                    <a:pt x="1307" y="8945"/>
                    <a:pt x="1640" y="8740"/>
                  </a:cubicBezTo>
                  <a:cubicBezTo>
                    <a:pt x="4690" y="6766"/>
                    <a:pt x="7894" y="5023"/>
                    <a:pt x="11200" y="3511"/>
                  </a:cubicBezTo>
                  <a:cubicBezTo>
                    <a:pt x="13456" y="2435"/>
                    <a:pt x="15814" y="1563"/>
                    <a:pt x="18249" y="897"/>
                  </a:cubicBezTo>
                  <a:cubicBezTo>
                    <a:pt x="20478" y="282"/>
                    <a:pt x="22760" y="0"/>
                    <a:pt x="25066" y="51"/>
                  </a:cubicBezTo>
                  <a:cubicBezTo>
                    <a:pt x="26040" y="77"/>
                    <a:pt x="27014" y="179"/>
                    <a:pt x="27988" y="384"/>
                  </a:cubicBezTo>
                  <a:cubicBezTo>
                    <a:pt x="30577" y="948"/>
                    <a:pt x="32525" y="2179"/>
                    <a:pt x="33934" y="4050"/>
                  </a:cubicBezTo>
                  <a:cubicBezTo>
                    <a:pt x="34934" y="5485"/>
                    <a:pt x="35626" y="7100"/>
                    <a:pt x="35985" y="8817"/>
                  </a:cubicBezTo>
                  <a:cubicBezTo>
                    <a:pt x="36318" y="10406"/>
                    <a:pt x="36497" y="12020"/>
                    <a:pt x="36497" y="13661"/>
                  </a:cubicBezTo>
                  <a:cubicBezTo>
                    <a:pt x="36497" y="15967"/>
                    <a:pt x="36369" y="18300"/>
                    <a:pt x="36062" y="20581"/>
                  </a:cubicBezTo>
                  <a:cubicBezTo>
                    <a:pt x="35857" y="22247"/>
                    <a:pt x="35651" y="23887"/>
                    <a:pt x="35472" y="25527"/>
                  </a:cubicBezTo>
                  <a:cubicBezTo>
                    <a:pt x="35472" y="25758"/>
                    <a:pt x="35498" y="25963"/>
                    <a:pt x="35523" y="26168"/>
                  </a:cubicBezTo>
                  <a:lnTo>
                    <a:pt x="26425" y="26168"/>
                  </a:lnTo>
                  <a:cubicBezTo>
                    <a:pt x="26066" y="24400"/>
                    <a:pt x="25733" y="22606"/>
                    <a:pt x="25066" y="20863"/>
                  </a:cubicBezTo>
                  <a:cubicBezTo>
                    <a:pt x="24733" y="19991"/>
                    <a:pt x="24349" y="19146"/>
                    <a:pt x="23913" y="18325"/>
                  </a:cubicBezTo>
                  <a:cubicBezTo>
                    <a:pt x="23477" y="17582"/>
                    <a:pt x="22990" y="16916"/>
                    <a:pt x="22426" y="16301"/>
                  </a:cubicBezTo>
                  <a:cubicBezTo>
                    <a:pt x="20504" y="14250"/>
                    <a:pt x="17915" y="13456"/>
                    <a:pt x="14840" y="13661"/>
                  </a:cubicBezTo>
                  <a:cubicBezTo>
                    <a:pt x="12584" y="13840"/>
                    <a:pt x="10380" y="14353"/>
                    <a:pt x="8304" y="15199"/>
                  </a:cubicBezTo>
                  <a:cubicBezTo>
                    <a:pt x="6638" y="15839"/>
                    <a:pt x="4998" y="16583"/>
                    <a:pt x="3434" y="17403"/>
                  </a:cubicBezTo>
                  <a:cubicBezTo>
                    <a:pt x="2666" y="17813"/>
                    <a:pt x="1922" y="18223"/>
                    <a:pt x="1128" y="18607"/>
                  </a:cubicBezTo>
                  <a:cubicBezTo>
                    <a:pt x="769" y="18787"/>
                    <a:pt x="384" y="18889"/>
                    <a:pt x="0" y="19043"/>
                  </a:cubicBezTo>
                  <a:lnTo>
                    <a:pt x="0" y="9457"/>
                  </a:lnTo>
                  <a:cubicBezTo>
                    <a:pt x="205" y="9509"/>
                    <a:pt x="461" y="9483"/>
                    <a:pt x="641" y="9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6578350" y="1179050"/>
              <a:ext cx="775975" cy="1582675"/>
            </a:xfrm>
            <a:custGeom>
              <a:avLst/>
              <a:gdLst/>
              <a:ahLst/>
              <a:cxnLst/>
              <a:rect l="l" t="t" r="r" b="b"/>
              <a:pathLst>
                <a:path w="31039" h="63307" extrusionOk="0">
                  <a:moveTo>
                    <a:pt x="20172" y="62948"/>
                  </a:moveTo>
                  <a:cubicBezTo>
                    <a:pt x="16660" y="62537"/>
                    <a:pt x="13303" y="61615"/>
                    <a:pt x="10381" y="59872"/>
                  </a:cubicBezTo>
                  <a:cubicBezTo>
                    <a:pt x="6050" y="57283"/>
                    <a:pt x="3128" y="53874"/>
                    <a:pt x="1641" y="49620"/>
                  </a:cubicBezTo>
                  <a:cubicBezTo>
                    <a:pt x="513" y="46288"/>
                    <a:pt x="1" y="42802"/>
                    <a:pt x="129" y="39317"/>
                  </a:cubicBezTo>
                  <a:cubicBezTo>
                    <a:pt x="283" y="34985"/>
                    <a:pt x="1564" y="30884"/>
                    <a:pt x="3615" y="26937"/>
                  </a:cubicBezTo>
                  <a:cubicBezTo>
                    <a:pt x="5998" y="22350"/>
                    <a:pt x="9202" y="18198"/>
                    <a:pt x="12995" y="14327"/>
                  </a:cubicBezTo>
                  <a:cubicBezTo>
                    <a:pt x="17327" y="9970"/>
                    <a:pt x="22043" y="6023"/>
                    <a:pt x="27066" y="2486"/>
                  </a:cubicBezTo>
                  <a:cubicBezTo>
                    <a:pt x="28194" y="1692"/>
                    <a:pt x="29373" y="974"/>
                    <a:pt x="30552" y="205"/>
                  </a:cubicBezTo>
                  <a:cubicBezTo>
                    <a:pt x="30706" y="128"/>
                    <a:pt x="30860" y="52"/>
                    <a:pt x="31039" y="0"/>
                  </a:cubicBezTo>
                  <a:lnTo>
                    <a:pt x="31039" y="2640"/>
                  </a:lnTo>
                  <a:cubicBezTo>
                    <a:pt x="30936" y="2691"/>
                    <a:pt x="30834" y="2743"/>
                    <a:pt x="30757" y="2794"/>
                  </a:cubicBezTo>
                  <a:cubicBezTo>
                    <a:pt x="27425" y="5024"/>
                    <a:pt x="24221" y="7484"/>
                    <a:pt x="21171" y="10124"/>
                  </a:cubicBezTo>
                  <a:cubicBezTo>
                    <a:pt x="17660" y="13097"/>
                    <a:pt x="14508" y="16455"/>
                    <a:pt x="11765" y="20120"/>
                  </a:cubicBezTo>
                  <a:cubicBezTo>
                    <a:pt x="9407" y="23349"/>
                    <a:pt x="7485" y="26758"/>
                    <a:pt x="6357" y="30423"/>
                  </a:cubicBezTo>
                  <a:cubicBezTo>
                    <a:pt x="4461" y="36446"/>
                    <a:pt x="5332" y="42213"/>
                    <a:pt x="8818" y="47723"/>
                  </a:cubicBezTo>
                  <a:cubicBezTo>
                    <a:pt x="10022" y="49646"/>
                    <a:pt x="11586" y="51337"/>
                    <a:pt x="13405" y="52696"/>
                  </a:cubicBezTo>
                  <a:cubicBezTo>
                    <a:pt x="15917" y="54515"/>
                    <a:pt x="18813" y="55669"/>
                    <a:pt x="22043" y="56361"/>
                  </a:cubicBezTo>
                  <a:cubicBezTo>
                    <a:pt x="24298" y="56822"/>
                    <a:pt x="26579" y="57104"/>
                    <a:pt x="28886" y="57206"/>
                  </a:cubicBezTo>
                  <a:lnTo>
                    <a:pt x="31039" y="57335"/>
                  </a:lnTo>
                  <a:lnTo>
                    <a:pt x="31039" y="62768"/>
                  </a:lnTo>
                  <a:cubicBezTo>
                    <a:pt x="30860" y="62819"/>
                    <a:pt x="30680" y="62871"/>
                    <a:pt x="30501" y="62896"/>
                  </a:cubicBezTo>
                  <a:cubicBezTo>
                    <a:pt x="27066" y="63306"/>
                    <a:pt x="23606" y="63306"/>
                    <a:pt x="20172" y="6294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237475" y="2630350"/>
              <a:ext cx="2408600" cy="2416275"/>
            </a:xfrm>
            <a:custGeom>
              <a:avLst/>
              <a:gdLst/>
              <a:ahLst/>
              <a:cxnLst/>
              <a:rect l="l" t="t" r="r" b="b"/>
              <a:pathLst>
                <a:path w="96344" h="96651" extrusionOk="0">
                  <a:moveTo>
                    <a:pt x="436" y="22093"/>
                  </a:moveTo>
                  <a:cubicBezTo>
                    <a:pt x="564" y="21837"/>
                    <a:pt x="667" y="21581"/>
                    <a:pt x="769" y="21299"/>
                  </a:cubicBezTo>
                  <a:cubicBezTo>
                    <a:pt x="1692" y="18582"/>
                    <a:pt x="2897" y="15968"/>
                    <a:pt x="4357" y="13507"/>
                  </a:cubicBezTo>
                  <a:cubicBezTo>
                    <a:pt x="5767" y="11149"/>
                    <a:pt x="7459" y="9022"/>
                    <a:pt x="9432" y="7177"/>
                  </a:cubicBezTo>
                  <a:cubicBezTo>
                    <a:pt x="12277" y="4485"/>
                    <a:pt x="15763" y="2614"/>
                    <a:pt x="19889" y="1564"/>
                  </a:cubicBezTo>
                  <a:cubicBezTo>
                    <a:pt x="21555" y="1128"/>
                    <a:pt x="23273" y="795"/>
                    <a:pt x="24990" y="564"/>
                  </a:cubicBezTo>
                  <a:cubicBezTo>
                    <a:pt x="27886" y="205"/>
                    <a:pt x="30782" y="26"/>
                    <a:pt x="33704" y="26"/>
                  </a:cubicBezTo>
                  <a:cubicBezTo>
                    <a:pt x="39035" y="0"/>
                    <a:pt x="44315" y="359"/>
                    <a:pt x="49620" y="667"/>
                  </a:cubicBezTo>
                  <a:cubicBezTo>
                    <a:pt x="53337" y="897"/>
                    <a:pt x="57027" y="1128"/>
                    <a:pt x="60744" y="1307"/>
                  </a:cubicBezTo>
                  <a:cubicBezTo>
                    <a:pt x="65024" y="1512"/>
                    <a:pt x="69304" y="1589"/>
                    <a:pt x="73610" y="1615"/>
                  </a:cubicBezTo>
                  <a:cubicBezTo>
                    <a:pt x="76481" y="1615"/>
                    <a:pt x="79377" y="1666"/>
                    <a:pt x="82247" y="1743"/>
                  </a:cubicBezTo>
                  <a:cubicBezTo>
                    <a:pt x="83913" y="1769"/>
                    <a:pt x="85579" y="1948"/>
                    <a:pt x="87194" y="2307"/>
                  </a:cubicBezTo>
                  <a:cubicBezTo>
                    <a:pt x="89962" y="2948"/>
                    <a:pt x="91910" y="4357"/>
                    <a:pt x="93012" y="6587"/>
                  </a:cubicBezTo>
                  <a:cubicBezTo>
                    <a:pt x="93576" y="7792"/>
                    <a:pt x="93960" y="9073"/>
                    <a:pt x="94088" y="10406"/>
                  </a:cubicBezTo>
                  <a:cubicBezTo>
                    <a:pt x="94319" y="12482"/>
                    <a:pt x="94294" y="14609"/>
                    <a:pt x="93986" y="16685"/>
                  </a:cubicBezTo>
                  <a:cubicBezTo>
                    <a:pt x="93602" y="19761"/>
                    <a:pt x="93115" y="22836"/>
                    <a:pt x="92628" y="25912"/>
                  </a:cubicBezTo>
                  <a:cubicBezTo>
                    <a:pt x="92038" y="29577"/>
                    <a:pt x="91525" y="33242"/>
                    <a:pt x="91167" y="36933"/>
                  </a:cubicBezTo>
                  <a:cubicBezTo>
                    <a:pt x="90757" y="40983"/>
                    <a:pt x="90577" y="45058"/>
                    <a:pt x="90577" y="49133"/>
                  </a:cubicBezTo>
                  <a:cubicBezTo>
                    <a:pt x="90577" y="51465"/>
                    <a:pt x="90654" y="53823"/>
                    <a:pt x="90782" y="56181"/>
                  </a:cubicBezTo>
                  <a:cubicBezTo>
                    <a:pt x="90910" y="58513"/>
                    <a:pt x="91090" y="60923"/>
                    <a:pt x="91346" y="63306"/>
                  </a:cubicBezTo>
                  <a:cubicBezTo>
                    <a:pt x="91551" y="65510"/>
                    <a:pt x="91807" y="67715"/>
                    <a:pt x="92141" y="69919"/>
                  </a:cubicBezTo>
                  <a:cubicBezTo>
                    <a:pt x="92525" y="72661"/>
                    <a:pt x="92935" y="75404"/>
                    <a:pt x="93371" y="78120"/>
                  </a:cubicBezTo>
                  <a:cubicBezTo>
                    <a:pt x="93858" y="81170"/>
                    <a:pt x="94396" y="84220"/>
                    <a:pt x="94883" y="87245"/>
                  </a:cubicBezTo>
                  <a:cubicBezTo>
                    <a:pt x="95396" y="90372"/>
                    <a:pt x="95857" y="93524"/>
                    <a:pt x="96344" y="96651"/>
                  </a:cubicBezTo>
                  <a:lnTo>
                    <a:pt x="93627" y="96651"/>
                  </a:lnTo>
                  <a:cubicBezTo>
                    <a:pt x="93627" y="96446"/>
                    <a:pt x="93627" y="96215"/>
                    <a:pt x="93602" y="96010"/>
                  </a:cubicBezTo>
                  <a:cubicBezTo>
                    <a:pt x="93191" y="91269"/>
                    <a:pt x="92551" y="86527"/>
                    <a:pt x="91936" y="81811"/>
                  </a:cubicBezTo>
                  <a:cubicBezTo>
                    <a:pt x="91525" y="78659"/>
                    <a:pt x="91064" y="75532"/>
                    <a:pt x="90705" y="72379"/>
                  </a:cubicBezTo>
                  <a:cubicBezTo>
                    <a:pt x="90321" y="69124"/>
                    <a:pt x="90013" y="65895"/>
                    <a:pt x="89680" y="62640"/>
                  </a:cubicBezTo>
                  <a:cubicBezTo>
                    <a:pt x="89321" y="58924"/>
                    <a:pt x="89193" y="55207"/>
                    <a:pt x="89116" y="51465"/>
                  </a:cubicBezTo>
                  <a:cubicBezTo>
                    <a:pt x="89065" y="47749"/>
                    <a:pt x="89219" y="43956"/>
                    <a:pt x="89475" y="40214"/>
                  </a:cubicBezTo>
                  <a:cubicBezTo>
                    <a:pt x="89706" y="36805"/>
                    <a:pt x="90065" y="33396"/>
                    <a:pt x="90500" y="30013"/>
                  </a:cubicBezTo>
                  <a:cubicBezTo>
                    <a:pt x="90936" y="26399"/>
                    <a:pt x="91449" y="22785"/>
                    <a:pt x="91910" y="19171"/>
                  </a:cubicBezTo>
                  <a:cubicBezTo>
                    <a:pt x="92217" y="16890"/>
                    <a:pt x="92269" y="14558"/>
                    <a:pt x="92038" y="12226"/>
                  </a:cubicBezTo>
                  <a:cubicBezTo>
                    <a:pt x="91910" y="11047"/>
                    <a:pt x="91602" y="9868"/>
                    <a:pt x="91141" y="8766"/>
                  </a:cubicBezTo>
                  <a:cubicBezTo>
                    <a:pt x="90167" y="6613"/>
                    <a:pt x="88399" y="5101"/>
                    <a:pt x="85759" y="4357"/>
                  </a:cubicBezTo>
                  <a:cubicBezTo>
                    <a:pt x="84964" y="4101"/>
                    <a:pt x="84144" y="3922"/>
                    <a:pt x="83324" y="3768"/>
                  </a:cubicBezTo>
                  <a:cubicBezTo>
                    <a:pt x="80889" y="3435"/>
                    <a:pt x="78428" y="3230"/>
                    <a:pt x="75968" y="3204"/>
                  </a:cubicBezTo>
                  <a:cubicBezTo>
                    <a:pt x="71406" y="3101"/>
                    <a:pt x="66844" y="2999"/>
                    <a:pt x="62307" y="2871"/>
                  </a:cubicBezTo>
                  <a:cubicBezTo>
                    <a:pt x="57335" y="2717"/>
                    <a:pt x="52363" y="2538"/>
                    <a:pt x="47416" y="2358"/>
                  </a:cubicBezTo>
                  <a:cubicBezTo>
                    <a:pt x="42598" y="2204"/>
                    <a:pt x="37779" y="2153"/>
                    <a:pt x="32961" y="2486"/>
                  </a:cubicBezTo>
                  <a:cubicBezTo>
                    <a:pt x="29654" y="2666"/>
                    <a:pt x="26348" y="3153"/>
                    <a:pt x="23144" y="3973"/>
                  </a:cubicBezTo>
                  <a:cubicBezTo>
                    <a:pt x="18915" y="5049"/>
                    <a:pt x="15225" y="6843"/>
                    <a:pt x="12175" y="9483"/>
                  </a:cubicBezTo>
                  <a:cubicBezTo>
                    <a:pt x="10201" y="11226"/>
                    <a:pt x="8484" y="13225"/>
                    <a:pt x="7049" y="15455"/>
                  </a:cubicBezTo>
                  <a:cubicBezTo>
                    <a:pt x="5716" y="17531"/>
                    <a:pt x="4563" y="19761"/>
                    <a:pt x="3640" y="22093"/>
                  </a:cubicBezTo>
                  <a:cubicBezTo>
                    <a:pt x="2717" y="24451"/>
                    <a:pt x="1820" y="26809"/>
                    <a:pt x="897" y="29167"/>
                  </a:cubicBezTo>
                  <a:cubicBezTo>
                    <a:pt x="769" y="29526"/>
                    <a:pt x="615" y="29885"/>
                    <a:pt x="436" y="30218"/>
                  </a:cubicBezTo>
                  <a:cubicBezTo>
                    <a:pt x="359" y="30320"/>
                    <a:pt x="154" y="30397"/>
                    <a:pt x="0" y="30474"/>
                  </a:cubicBezTo>
                  <a:lnTo>
                    <a:pt x="0" y="22375"/>
                  </a:lnTo>
                  <a:cubicBezTo>
                    <a:pt x="180" y="22298"/>
                    <a:pt x="359" y="22221"/>
                    <a:pt x="436" y="220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238125" y="2812950"/>
              <a:ext cx="2176000" cy="2233050"/>
            </a:xfrm>
            <a:custGeom>
              <a:avLst/>
              <a:gdLst/>
              <a:ahLst/>
              <a:cxnLst/>
              <a:rect l="l" t="t" r="r" b="b"/>
              <a:pathLst>
                <a:path w="87040" h="89322" extrusionOk="0">
                  <a:moveTo>
                    <a:pt x="948" y="33499"/>
                  </a:moveTo>
                  <a:cubicBezTo>
                    <a:pt x="3511" y="30244"/>
                    <a:pt x="5869" y="26784"/>
                    <a:pt x="7997" y="23196"/>
                  </a:cubicBezTo>
                  <a:cubicBezTo>
                    <a:pt x="9047" y="21351"/>
                    <a:pt x="10098" y="19531"/>
                    <a:pt x="11200" y="17711"/>
                  </a:cubicBezTo>
                  <a:cubicBezTo>
                    <a:pt x="12456" y="15558"/>
                    <a:pt x="13943" y="13533"/>
                    <a:pt x="15583" y="11662"/>
                  </a:cubicBezTo>
                  <a:cubicBezTo>
                    <a:pt x="19069" y="7818"/>
                    <a:pt x="23528" y="4999"/>
                    <a:pt x="28962" y="3204"/>
                  </a:cubicBezTo>
                  <a:cubicBezTo>
                    <a:pt x="31858" y="2282"/>
                    <a:pt x="34806" y="1615"/>
                    <a:pt x="37830" y="1180"/>
                  </a:cubicBezTo>
                  <a:cubicBezTo>
                    <a:pt x="42520" y="513"/>
                    <a:pt x="47236" y="154"/>
                    <a:pt x="51978" y="103"/>
                  </a:cubicBezTo>
                  <a:cubicBezTo>
                    <a:pt x="56335" y="1"/>
                    <a:pt x="60692" y="26"/>
                    <a:pt x="65075" y="52"/>
                  </a:cubicBezTo>
                  <a:cubicBezTo>
                    <a:pt x="68125" y="78"/>
                    <a:pt x="71200" y="257"/>
                    <a:pt x="74250" y="616"/>
                  </a:cubicBezTo>
                  <a:cubicBezTo>
                    <a:pt x="76173" y="795"/>
                    <a:pt x="78044" y="1180"/>
                    <a:pt x="79863" y="1769"/>
                  </a:cubicBezTo>
                  <a:cubicBezTo>
                    <a:pt x="82862" y="2769"/>
                    <a:pt x="84887" y="4537"/>
                    <a:pt x="85861" y="7075"/>
                  </a:cubicBezTo>
                  <a:cubicBezTo>
                    <a:pt x="86373" y="8407"/>
                    <a:pt x="86681" y="9817"/>
                    <a:pt x="86758" y="11252"/>
                  </a:cubicBezTo>
                  <a:cubicBezTo>
                    <a:pt x="87040" y="14943"/>
                    <a:pt x="86707" y="18634"/>
                    <a:pt x="86450" y="22324"/>
                  </a:cubicBezTo>
                  <a:cubicBezTo>
                    <a:pt x="86194" y="25656"/>
                    <a:pt x="85886" y="29014"/>
                    <a:pt x="85681" y="32346"/>
                  </a:cubicBezTo>
                  <a:cubicBezTo>
                    <a:pt x="85323" y="37882"/>
                    <a:pt x="85169" y="43444"/>
                    <a:pt x="85297" y="48980"/>
                  </a:cubicBezTo>
                  <a:cubicBezTo>
                    <a:pt x="85374" y="53875"/>
                    <a:pt x="85630" y="58745"/>
                    <a:pt x="85886" y="63640"/>
                  </a:cubicBezTo>
                  <a:cubicBezTo>
                    <a:pt x="86092" y="67484"/>
                    <a:pt x="86348" y="71329"/>
                    <a:pt x="86527" y="75173"/>
                  </a:cubicBezTo>
                  <a:cubicBezTo>
                    <a:pt x="86784" y="79710"/>
                    <a:pt x="86732" y="84246"/>
                    <a:pt x="86425" y="88783"/>
                  </a:cubicBezTo>
                  <a:cubicBezTo>
                    <a:pt x="86450" y="88962"/>
                    <a:pt x="86476" y="89142"/>
                    <a:pt x="86527" y="89321"/>
                  </a:cubicBezTo>
                  <a:lnTo>
                    <a:pt x="83580" y="89321"/>
                  </a:lnTo>
                  <a:cubicBezTo>
                    <a:pt x="83605" y="88886"/>
                    <a:pt x="83605" y="88450"/>
                    <a:pt x="83657" y="88014"/>
                  </a:cubicBezTo>
                  <a:cubicBezTo>
                    <a:pt x="83836" y="85810"/>
                    <a:pt x="84118" y="83580"/>
                    <a:pt x="84221" y="81376"/>
                  </a:cubicBezTo>
                  <a:cubicBezTo>
                    <a:pt x="84502" y="75814"/>
                    <a:pt x="84323" y="70278"/>
                    <a:pt x="84144" y="64742"/>
                  </a:cubicBezTo>
                  <a:cubicBezTo>
                    <a:pt x="84041" y="61385"/>
                    <a:pt x="83913" y="58053"/>
                    <a:pt x="83836" y="54695"/>
                  </a:cubicBezTo>
                  <a:cubicBezTo>
                    <a:pt x="83657" y="47083"/>
                    <a:pt x="83708" y="39471"/>
                    <a:pt x="84195" y="31859"/>
                  </a:cubicBezTo>
                  <a:cubicBezTo>
                    <a:pt x="84451" y="28296"/>
                    <a:pt x="84605" y="24734"/>
                    <a:pt x="84810" y="21171"/>
                  </a:cubicBezTo>
                  <a:cubicBezTo>
                    <a:pt x="84989" y="18557"/>
                    <a:pt x="84938" y="15968"/>
                    <a:pt x="84707" y="13380"/>
                  </a:cubicBezTo>
                  <a:cubicBezTo>
                    <a:pt x="84554" y="11842"/>
                    <a:pt x="84195" y="10355"/>
                    <a:pt x="83631" y="8946"/>
                  </a:cubicBezTo>
                  <a:cubicBezTo>
                    <a:pt x="82580" y="6562"/>
                    <a:pt x="80658" y="4845"/>
                    <a:pt x="77839" y="3820"/>
                  </a:cubicBezTo>
                  <a:cubicBezTo>
                    <a:pt x="76660" y="3410"/>
                    <a:pt x="75481" y="3076"/>
                    <a:pt x="74276" y="2846"/>
                  </a:cubicBezTo>
                  <a:cubicBezTo>
                    <a:pt x="71124" y="2282"/>
                    <a:pt x="67971" y="2000"/>
                    <a:pt x="64793" y="1974"/>
                  </a:cubicBezTo>
                  <a:cubicBezTo>
                    <a:pt x="57770" y="1769"/>
                    <a:pt x="50748" y="2051"/>
                    <a:pt x="43776" y="2871"/>
                  </a:cubicBezTo>
                  <a:cubicBezTo>
                    <a:pt x="40444" y="3230"/>
                    <a:pt x="37164" y="3871"/>
                    <a:pt x="33934" y="4768"/>
                  </a:cubicBezTo>
                  <a:cubicBezTo>
                    <a:pt x="28731" y="6229"/>
                    <a:pt x="24144" y="8484"/>
                    <a:pt x="20350" y="11765"/>
                  </a:cubicBezTo>
                  <a:cubicBezTo>
                    <a:pt x="18223" y="13636"/>
                    <a:pt x="16301" y="15763"/>
                    <a:pt x="14660" y="18095"/>
                  </a:cubicBezTo>
                  <a:cubicBezTo>
                    <a:pt x="13379" y="19864"/>
                    <a:pt x="12174" y="21684"/>
                    <a:pt x="10944" y="23478"/>
                  </a:cubicBezTo>
                  <a:cubicBezTo>
                    <a:pt x="7971" y="27912"/>
                    <a:pt x="4716" y="32141"/>
                    <a:pt x="1205" y="36165"/>
                  </a:cubicBezTo>
                  <a:cubicBezTo>
                    <a:pt x="974" y="36421"/>
                    <a:pt x="743" y="36677"/>
                    <a:pt x="513" y="36908"/>
                  </a:cubicBezTo>
                  <a:cubicBezTo>
                    <a:pt x="333" y="36985"/>
                    <a:pt x="179" y="37036"/>
                    <a:pt x="0" y="37062"/>
                  </a:cubicBezTo>
                  <a:lnTo>
                    <a:pt x="0" y="34242"/>
                  </a:lnTo>
                  <a:cubicBezTo>
                    <a:pt x="564" y="34217"/>
                    <a:pt x="692" y="33807"/>
                    <a:pt x="948" y="334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238125" y="4140600"/>
              <a:ext cx="1152075" cy="905400"/>
            </a:xfrm>
            <a:custGeom>
              <a:avLst/>
              <a:gdLst/>
              <a:ahLst/>
              <a:cxnLst/>
              <a:rect l="l" t="t" r="r" b="b"/>
              <a:pathLst>
                <a:path w="46083" h="36216" extrusionOk="0">
                  <a:moveTo>
                    <a:pt x="11149" y="6818"/>
                  </a:moveTo>
                  <a:cubicBezTo>
                    <a:pt x="13994" y="5357"/>
                    <a:pt x="16916" y="4101"/>
                    <a:pt x="19940" y="3050"/>
                  </a:cubicBezTo>
                  <a:cubicBezTo>
                    <a:pt x="23785" y="1717"/>
                    <a:pt x="27757" y="641"/>
                    <a:pt x="31935" y="231"/>
                  </a:cubicBezTo>
                  <a:cubicBezTo>
                    <a:pt x="33806" y="0"/>
                    <a:pt x="35703" y="26"/>
                    <a:pt x="37599" y="308"/>
                  </a:cubicBezTo>
                  <a:cubicBezTo>
                    <a:pt x="40265" y="769"/>
                    <a:pt x="42315" y="1948"/>
                    <a:pt x="43725" y="3896"/>
                  </a:cubicBezTo>
                  <a:cubicBezTo>
                    <a:pt x="44314" y="4742"/>
                    <a:pt x="44776" y="5664"/>
                    <a:pt x="45109" y="6664"/>
                  </a:cubicBezTo>
                  <a:cubicBezTo>
                    <a:pt x="45622" y="8330"/>
                    <a:pt x="45929" y="10098"/>
                    <a:pt x="45980" y="11867"/>
                  </a:cubicBezTo>
                  <a:cubicBezTo>
                    <a:pt x="46083" y="14635"/>
                    <a:pt x="45929" y="17454"/>
                    <a:pt x="45468" y="20196"/>
                  </a:cubicBezTo>
                  <a:cubicBezTo>
                    <a:pt x="44904" y="23887"/>
                    <a:pt x="44109" y="27501"/>
                    <a:pt x="43110" y="31089"/>
                  </a:cubicBezTo>
                  <a:cubicBezTo>
                    <a:pt x="42725" y="32473"/>
                    <a:pt x="42341" y="33832"/>
                    <a:pt x="41982" y="35216"/>
                  </a:cubicBezTo>
                  <a:cubicBezTo>
                    <a:pt x="41905" y="35523"/>
                    <a:pt x="41649" y="35856"/>
                    <a:pt x="41905" y="36215"/>
                  </a:cubicBezTo>
                  <a:lnTo>
                    <a:pt x="38701" y="36215"/>
                  </a:lnTo>
                  <a:cubicBezTo>
                    <a:pt x="38804" y="35600"/>
                    <a:pt x="38881" y="34959"/>
                    <a:pt x="39009" y="34370"/>
                  </a:cubicBezTo>
                  <a:cubicBezTo>
                    <a:pt x="39752" y="31140"/>
                    <a:pt x="40444" y="27885"/>
                    <a:pt x="40880" y="24630"/>
                  </a:cubicBezTo>
                  <a:cubicBezTo>
                    <a:pt x="41264" y="21683"/>
                    <a:pt x="41495" y="18710"/>
                    <a:pt x="41188" y="15737"/>
                  </a:cubicBezTo>
                  <a:cubicBezTo>
                    <a:pt x="41085" y="14276"/>
                    <a:pt x="40777" y="12866"/>
                    <a:pt x="40291" y="11508"/>
                  </a:cubicBezTo>
                  <a:cubicBezTo>
                    <a:pt x="40009" y="10790"/>
                    <a:pt x="39650" y="10098"/>
                    <a:pt x="39240" y="9432"/>
                  </a:cubicBezTo>
                  <a:cubicBezTo>
                    <a:pt x="37779" y="7074"/>
                    <a:pt x="35395" y="5690"/>
                    <a:pt x="32268" y="5203"/>
                  </a:cubicBezTo>
                  <a:cubicBezTo>
                    <a:pt x="30423" y="4947"/>
                    <a:pt x="28552" y="4921"/>
                    <a:pt x="26707" y="5126"/>
                  </a:cubicBezTo>
                  <a:cubicBezTo>
                    <a:pt x="22554" y="5562"/>
                    <a:pt x="18505" y="6664"/>
                    <a:pt x="14660" y="8330"/>
                  </a:cubicBezTo>
                  <a:cubicBezTo>
                    <a:pt x="10944" y="9919"/>
                    <a:pt x="7356" y="11790"/>
                    <a:pt x="3896" y="13917"/>
                  </a:cubicBezTo>
                  <a:cubicBezTo>
                    <a:pt x="2896" y="14532"/>
                    <a:pt x="1922" y="15173"/>
                    <a:pt x="923" y="15788"/>
                  </a:cubicBezTo>
                  <a:cubicBezTo>
                    <a:pt x="666" y="16019"/>
                    <a:pt x="333" y="16121"/>
                    <a:pt x="0" y="16121"/>
                  </a:cubicBezTo>
                  <a:lnTo>
                    <a:pt x="0" y="13123"/>
                  </a:lnTo>
                  <a:cubicBezTo>
                    <a:pt x="513" y="13123"/>
                    <a:pt x="820" y="12815"/>
                    <a:pt x="1179" y="12584"/>
                  </a:cubicBezTo>
                  <a:cubicBezTo>
                    <a:pt x="4383" y="10508"/>
                    <a:pt x="7689" y="8586"/>
                    <a:pt x="11149" y="68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238125" y="647875"/>
              <a:ext cx="2054900" cy="898975"/>
            </a:xfrm>
            <a:custGeom>
              <a:avLst/>
              <a:gdLst/>
              <a:ahLst/>
              <a:cxnLst/>
              <a:rect l="l" t="t" r="r" b="b"/>
              <a:pathLst>
                <a:path w="82196" h="35959" extrusionOk="0">
                  <a:moveTo>
                    <a:pt x="74737" y="6049"/>
                  </a:moveTo>
                  <a:cubicBezTo>
                    <a:pt x="72918" y="7766"/>
                    <a:pt x="71431" y="9791"/>
                    <a:pt x="70355" y="12046"/>
                  </a:cubicBezTo>
                  <a:cubicBezTo>
                    <a:pt x="69663" y="13558"/>
                    <a:pt x="69047" y="15096"/>
                    <a:pt x="68535" y="16685"/>
                  </a:cubicBezTo>
                  <a:cubicBezTo>
                    <a:pt x="67612" y="19402"/>
                    <a:pt x="66715" y="22144"/>
                    <a:pt x="65587" y="24784"/>
                  </a:cubicBezTo>
                  <a:cubicBezTo>
                    <a:pt x="64742" y="26809"/>
                    <a:pt x="63716" y="28782"/>
                    <a:pt x="62486" y="30628"/>
                  </a:cubicBezTo>
                  <a:cubicBezTo>
                    <a:pt x="61692" y="31832"/>
                    <a:pt x="60718" y="32935"/>
                    <a:pt x="59616" y="33857"/>
                  </a:cubicBezTo>
                  <a:cubicBezTo>
                    <a:pt x="57924" y="35216"/>
                    <a:pt x="55848" y="35959"/>
                    <a:pt x="53695" y="35933"/>
                  </a:cubicBezTo>
                  <a:cubicBezTo>
                    <a:pt x="51773" y="35933"/>
                    <a:pt x="49851" y="35626"/>
                    <a:pt x="48005" y="35087"/>
                  </a:cubicBezTo>
                  <a:cubicBezTo>
                    <a:pt x="45750" y="34395"/>
                    <a:pt x="43546" y="33575"/>
                    <a:pt x="41393" y="32576"/>
                  </a:cubicBezTo>
                  <a:cubicBezTo>
                    <a:pt x="37933" y="31012"/>
                    <a:pt x="34575" y="29295"/>
                    <a:pt x="31243" y="27552"/>
                  </a:cubicBezTo>
                  <a:cubicBezTo>
                    <a:pt x="24682" y="24169"/>
                    <a:pt x="18095" y="20786"/>
                    <a:pt x="11405" y="17582"/>
                  </a:cubicBezTo>
                  <a:cubicBezTo>
                    <a:pt x="8022" y="15993"/>
                    <a:pt x="4639" y="14378"/>
                    <a:pt x="1256" y="12789"/>
                  </a:cubicBezTo>
                  <a:cubicBezTo>
                    <a:pt x="871" y="12610"/>
                    <a:pt x="513" y="12354"/>
                    <a:pt x="0" y="12405"/>
                  </a:cubicBezTo>
                  <a:lnTo>
                    <a:pt x="0" y="11277"/>
                  </a:lnTo>
                  <a:cubicBezTo>
                    <a:pt x="179" y="11252"/>
                    <a:pt x="359" y="11252"/>
                    <a:pt x="538" y="11277"/>
                  </a:cubicBezTo>
                  <a:cubicBezTo>
                    <a:pt x="897" y="11405"/>
                    <a:pt x="1205" y="11559"/>
                    <a:pt x="1538" y="11713"/>
                  </a:cubicBezTo>
                  <a:cubicBezTo>
                    <a:pt x="11072" y="16044"/>
                    <a:pt x="20504" y="20504"/>
                    <a:pt x="29885" y="25092"/>
                  </a:cubicBezTo>
                  <a:cubicBezTo>
                    <a:pt x="33370" y="26809"/>
                    <a:pt x="36882" y="28475"/>
                    <a:pt x="40521" y="29961"/>
                  </a:cubicBezTo>
                  <a:cubicBezTo>
                    <a:pt x="42315" y="30705"/>
                    <a:pt x="44186" y="31345"/>
                    <a:pt x="46083" y="31884"/>
                  </a:cubicBezTo>
                  <a:cubicBezTo>
                    <a:pt x="47749" y="32345"/>
                    <a:pt x="49466" y="32576"/>
                    <a:pt x="51209" y="32550"/>
                  </a:cubicBezTo>
                  <a:cubicBezTo>
                    <a:pt x="53131" y="32550"/>
                    <a:pt x="55002" y="31909"/>
                    <a:pt x="56514" y="30730"/>
                  </a:cubicBezTo>
                  <a:cubicBezTo>
                    <a:pt x="57437" y="29987"/>
                    <a:pt x="58232" y="29167"/>
                    <a:pt x="58949" y="28244"/>
                  </a:cubicBezTo>
                  <a:cubicBezTo>
                    <a:pt x="59821" y="27117"/>
                    <a:pt x="60590" y="25938"/>
                    <a:pt x="61256" y="24682"/>
                  </a:cubicBezTo>
                  <a:cubicBezTo>
                    <a:pt x="62384" y="22580"/>
                    <a:pt x="63358" y="20401"/>
                    <a:pt x="64229" y="18197"/>
                  </a:cubicBezTo>
                  <a:cubicBezTo>
                    <a:pt x="65049" y="16147"/>
                    <a:pt x="65844" y="14096"/>
                    <a:pt x="66715" y="12046"/>
                  </a:cubicBezTo>
                  <a:cubicBezTo>
                    <a:pt x="67792" y="9560"/>
                    <a:pt x="69355" y="7279"/>
                    <a:pt x="71329" y="5408"/>
                  </a:cubicBezTo>
                  <a:cubicBezTo>
                    <a:pt x="72764" y="4075"/>
                    <a:pt x="74302" y="2871"/>
                    <a:pt x="75942" y="1794"/>
                  </a:cubicBezTo>
                  <a:cubicBezTo>
                    <a:pt x="76813" y="1205"/>
                    <a:pt x="77685" y="589"/>
                    <a:pt x="78556" y="0"/>
                  </a:cubicBezTo>
                  <a:lnTo>
                    <a:pt x="82196" y="0"/>
                  </a:lnTo>
                  <a:cubicBezTo>
                    <a:pt x="81273" y="692"/>
                    <a:pt x="80376" y="1410"/>
                    <a:pt x="79453" y="2102"/>
                  </a:cubicBezTo>
                  <a:cubicBezTo>
                    <a:pt x="77813" y="3332"/>
                    <a:pt x="76224" y="4639"/>
                    <a:pt x="74737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4640075" y="647875"/>
              <a:ext cx="1137375" cy="555550"/>
            </a:xfrm>
            <a:custGeom>
              <a:avLst/>
              <a:gdLst/>
              <a:ahLst/>
              <a:cxnLst/>
              <a:rect l="l" t="t" r="r" b="b"/>
              <a:pathLst>
                <a:path w="45495" h="22222" extrusionOk="0">
                  <a:moveTo>
                    <a:pt x="39240" y="3024"/>
                  </a:moveTo>
                  <a:cubicBezTo>
                    <a:pt x="32192" y="6356"/>
                    <a:pt x="25528" y="10406"/>
                    <a:pt x="19377" y="15173"/>
                  </a:cubicBezTo>
                  <a:cubicBezTo>
                    <a:pt x="18173" y="16096"/>
                    <a:pt x="16968" y="17018"/>
                    <a:pt x="15738" y="17890"/>
                  </a:cubicBezTo>
                  <a:cubicBezTo>
                    <a:pt x="14482" y="18761"/>
                    <a:pt x="13277" y="19556"/>
                    <a:pt x="11996" y="20325"/>
                  </a:cubicBezTo>
                  <a:cubicBezTo>
                    <a:pt x="11150" y="20837"/>
                    <a:pt x="10253" y="21247"/>
                    <a:pt x="9305" y="21555"/>
                  </a:cubicBezTo>
                  <a:cubicBezTo>
                    <a:pt x="7228" y="22221"/>
                    <a:pt x="5357" y="21914"/>
                    <a:pt x="3743" y="20658"/>
                  </a:cubicBezTo>
                  <a:cubicBezTo>
                    <a:pt x="2923" y="19991"/>
                    <a:pt x="2231" y="19197"/>
                    <a:pt x="1744" y="18274"/>
                  </a:cubicBezTo>
                  <a:cubicBezTo>
                    <a:pt x="1077" y="16993"/>
                    <a:pt x="616" y="15634"/>
                    <a:pt x="411" y="14199"/>
                  </a:cubicBezTo>
                  <a:cubicBezTo>
                    <a:pt x="26" y="11508"/>
                    <a:pt x="1" y="8765"/>
                    <a:pt x="334" y="6049"/>
                  </a:cubicBezTo>
                  <a:cubicBezTo>
                    <a:pt x="539" y="4050"/>
                    <a:pt x="821" y="2025"/>
                    <a:pt x="1103" y="0"/>
                  </a:cubicBezTo>
                  <a:lnTo>
                    <a:pt x="3589" y="0"/>
                  </a:lnTo>
                  <a:cubicBezTo>
                    <a:pt x="3486" y="897"/>
                    <a:pt x="3384" y="1820"/>
                    <a:pt x="3307" y="2717"/>
                  </a:cubicBezTo>
                  <a:cubicBezTo>
                    <a:pt x="3025" y="5075"/>
                    <a:pt x="2846" y="7458"/>
                    <a:pt x="3128" y="9842"/>
                  </a:cubicBezTo>
                  <a:cubicBezTo>
                    <a:pt x="3256" y="11021"/>
                    <a:pt x="3563" y="12200"/>
                    <a:pt x="4025" y="13302"/>
                  </a:cubicBezTo>
                  <a:cubicBezTo>
                    <a:pt x="4332" y="14045"/>
                    <a:pt x="4742" y="14712"/>
                    <a:pt x="5281" y="15301"/>
                  </a:cubicBezTo>
                  <a:cubicBezTo>
                    <a:pt x="5768" y="15839"/>
                    <a:pt x="6383" y="16275"/>
                    <a:pt x="7075" y="16557"/>
                  </a:cubicBezTo>
                  <a:cubicBezTo>
                    <a:pt x="8074" y="16941"/>
                    <a:pt x="9176" y="16967"/>
                    <a:pt x="10176" y="16634"/>
                  </a:cubicBezTo>
                  <a:cubicBezTo>
                    <a:pt x="10996" y="16378"/>
                    <a:pt x="11765" y="16070"/>
                    <a:pt x="12508" y="15686"/>
                  </a:cubicBezTo>
                  <a:cubicBezTo>
                    <a:pt x="13636" y="15070"/>
                    <a:pt x="14764" y="14404"/>
                    <a:pt x="15815" y="13686"/>
                  </a:cubicBezTo>
                  <a:cubicBezTo>
                    <a:pt x="17737" y="12405"/>
                    <a:pt x="19582" y="11072"/>
                    <a:pt x="21453" y="9739"/>
                  </a:cubicBezTo>
                  <a:cubicBezTo>
                    <a:pt x="26630" y="6049"/>
                    <a:pt x="32167" y="2896"/>
                    <a:pt x="37985" y="359"/>
                  </a:cubicBezTo>
                  <a:cubicBezTo>
                    <a:pt x="38241" y="256"/>
                    <a:pt x="38446" y="128"/>
                    <a:pt x="38651" y="0"/>
                  </a:cubicBezTo>
                  <a:lnTo>
                    <a:pt x="45494" y="0"/>
                  </a:lnTo>
                  <a:cubicBezTo>
                    <a:pt x="45264" y="154"/>
                    <a:pt x="45007" y="308"/>
                    <a:pt x="44777" y="436"/>
                  </a:cubicBezTo>
                  <a:cubicBezTo>
                    <a:pt x="42931" y="1307"/>
                    <a:pt x="41060" y="2153"/>
                    <a:pt x="39240" y="30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238125" y="3923375"/>
              <a:ext cx="1342400" cy="1122625"/>
            </a:xfrm>
            <a:custGeom>
              <a:avLst/>
              <a:gdLst/>
              <a:ahLst/>
              <a:cxnLst/>
              <a:rect l="l" t="t" r="r" b="b"/>
              <a:pathLst>
                <a:path w="53696" h="44905" extrusionOk="0">
                  <a:moveTo>
                    <a:pt x="5024" y="14199"/>
                  </a:moveTo>
                  <a:cubicBezTo>
                    <a:pt x="12456" y="9766"/>
                    <a:pt x="20350" y="6100"/>
                    <a:pt x="28552" y="3281"/>
                  </a:cubicBezTo>
                  <a:cubicBezTo>
                    <a:pt x="31602" y="2179"/>
                    <a:pt x="34729" y="1308"/>
                    <a:pt x="37907" y="667"/>
                  </a:cubicBezTo>
                  <a:cubicBezTo>
                    <a:pt x="40085" y="180"/>
                    <a:pt x="42315" y="0"/>
                    <a:pt x="44545" y="129"/>
                  </a:cubicBezTo>
                  <a:cubicBezTo>
                    <a:pt x="47621" y="359"/>
                    <a:pt x="49902" y="1590"/>
                    <a:pt x="51363" y="3845"/>
                  </a:cubicBezTo>
                  <a:cubicBezTo>
                    <a:pt x="52003" y="4819"/>
                    <a:pt x="52516" y="5921"/>
                    <a:pt x="52824" y="7074"/>
                  </a:cubicBezTo>
                  <a:cubicBezTo>
                    <a:pt x="53413" y="9150"/>
                    <a:pt x="53695" y="11329"/>
                    <a:pt x="53669" y="13482"/>
                  </a:cubicBezTo>
                  <a:cubicBezTo>
                    <a:pt x="53695" y="16250"/>
                    <a:pt x="53464" y="18992"/>
                    <a:pt x="53003" y="21735"/>
                  </a:cubicBezTo>
                  <a:cubicBezTo>
                    <a:pt x="52414" y="25297"/>
                    <a:pt x="51619" y="28834"/>
                    <a:pt x="50645" y="32346"/>
                  </a:cubicBezTo>
                  <a:cubicBezTo>
                    <a:pt x="49620" y="36216"/>
                    <a:pt x="48390" y="40060"/>
                    <a:pt x="47134" y="43879"/>
                  </a:cubicBezTo>
                  <a:cubicBezTo>
                    <a:pt x="47031" y="44212"/>
                    <a:pt x="46980" y="44545"/>
                    <a:pt x="46929" y="44904"/>
                  </a:cubicBezTo>
                  <a:lnTo>
                    <a:pt x="45314" y="44904"/>
                  </a:lnTo>
                  <a:cubicBezTo>
                    <a:pt x="45314" y="44648"/>
                    <a:pt x="45340" y="44392"/>
                    <a:pt x="45391" y="44161"/>
                  </a:cubicBezTo>
                  <a:cubicBezTo>
                    <a:pt x="45545" y="43648"/>
                    <a:pt x="45724" y="43136"/>
                    <a:pt x="45904" y="42623"/>
                  </a:cubicBezTo>
                  <a:cubicBezTo>
                    <a:pt x="48082" y="35780"/>
                    <a:pt x="50004" y="28885"/>
                    <a:pt x="50901" y="21837"/>
                  </a:cubicBezTo>
                  <a:cubicBezTo>
                    <a:pt x="51260" y="19223"/>
                    <a:pt x="51337" y="16583"/>
                    <a:pt x="51183" y="13969"/>
                  </a:cubicBezTo>
                  <a:cubicBezTo>
                    <a:pt x="51106" y="12636"/>
                    <a:pt x="50876" y="11329"/>
                    <a:pt x="50543" y="10047"/>
                  </a:cubicBezTo>
                  <a:cubicBezTo>
                    <a:pt x="50184" y="8715"/>
                    <a:pt x="49594" y="7433"/>
                    <a:pt x="48774" y="6305"/>
                  </a:cubicBezTo>
                  <a:cubicBezTo>
                    <a:pt x="47493" y="4588"/>
                    <a:pt x="45673" y="3512"/>
                    <a:pt x="43264" y="3102"/>
                  </a:cubicBezTo>
                  <a:cubicBezTo>
                    <a:pt x="41470" y="2845"/>
                    <a:pt x="39624" y="2820"/>
                    <a:pt x="37830" y="3076"/>
                  </a:cubicBezTo>
                  <a:cubicBezTo>
                    <a:pt x="35805" y="3307"/>
                    <a:pt x="33806" y="3691"/>
                    <a:pt x="31858" y="4204"/>
                  </a:cubicBezTo>
                  <a:cubicBezTo>
                    <a:pt x="25989" y="5742"/>
                    <a:pt x="20299" y="7818"/>
                    <a:pt x="14814" y="10406"/>
                  </a:cubicBezTo>
                  <a:cubicBezTo>
                    <a:pt x="10175" y="12636"/>
                    <a:pt x="5664" y="15122"/>
                    <a:pt x="1333" y="17890"/>
                  </a:cubicBezTo>
                  <a:cubicBezTo>
                    <a:pt x="923" y="18147"/>
                    <a:pt x="436" y="18352"/>
                    <a:pt x="0" y="18608"/>
                  </a:cubicBezTo>
                  <a:lnTo>
                    <a:pt x="0" y="17096"/>
                  </a:lnTo>
                  <a:cubicBezTo>
                    <a:pt x="384" y="17019"/>
                    <a:pt x="769" y="16839"/>
                    <a:pt x="1076" y="16609"/>
                  </a:cubicBezTo>
                  <a:cubicBezTo>
                    <a:pt x="2384" y="15814"/>
                    <a:pt x="3691" y="14994"/>
                    <a:pt x="5024" y="141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119150" y="1489175"/>
              <a:ext cx="235175" cy="704850"/>
            </a:xfrm>
            <a:custGeom>
              <a:avLst/>
              <a:gdLst/>
              <a:ahLst/>
              <a:cxnLst/>
              <a:rect l="l" t="t" r="r" b="b"/>
              <a:pathLst>
                <a:path w="9407" h="28194" extrusionOk="0">
                  <a:moveTo>
                    <a:pt x="4050" y="24579"/>
                  </a:moveTo>
                  <a:cubicBezTo>
                    <a:pt x="1462" y="22273"/>
                    <a:pt x="129" y="19556"/>
                    <a:pt x="26" y="16429"/>
                  </a:cubicBezTo>
                  <a:cubicBezTo>
                    <a:pt x="1" y="14481"/>
                    <a:pt x="359" y="12533"/>
                    <a:pt x="1103" y="10714"/>
                  </a:cubicBezTo>
                  <a:cubicBezTo>
                    <a:pt x="2743" y="6536"/>
                    <a:pt x="5639" y="3025"/>
                    <a:pt x="9407" y="0"/>
                  </a:cubicBezTo>
                  <a:lnTo>
                    <a:pt x="9407" y="7125"/>
                  </a:lnTo>
                  <a:cubicBezTo>
                    <a:pt x="9356" y="7177"/>
                    <a:pt x="9279" y="7202"/>
                    <a:pt x="9228" y="7253"/>
                  </a:cubicBezTo>
                  <a:cubicBezTo>
                    <a:pt x="7741" y="9842"/>
                    <a:pt x="7126" y="12559"/>
                    <a:pt x="7792" y="15429"/>
                  </a:cubicBezTo>
                  <a:cubicBezTo>
                    <a:pt x="8074" y="16660"/>
                    <a:pt x="8612" y="17813"/>
                    <a:pt x="9407" y="18787"/>
                  </a:cubicBezTo>
                  <a:lnTo>
                    <a:pt x="9407" y="28193"/>
                  </a:lnTo>
                  <a:lnTo>
                    <a:pt x="8100" y="27424"/>
                  </a:lnTo>
                  <a:cubicBezTo>
                    <a:pt x="6639" y="26630"/>
                    <a:pt x="5280" y="25681"/>
                    <a:pt x="4050" y="245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238125" y="647875"/>
              <a:ext cx="1844750" cy="709975"/>
            </a:xfrm>
            <a:custGeom>
              <a:avLst/>
              <a:gdLst/>
              <a:ahLst/>
              <a:cxnLst/>
              <a:rect l="l" t="t" r="r" b="b"/>
              <a:pathLst>
                <a:path w="73790" h="28399" extrusionOk="0">
                  <a:moveTo>
                    <a:pt x="63076" y="10355"/>
                  </a:moveTo>
                  <a:cubicBezTo>
                    <a:pt x="62537" y="11405"/>
                    <a:pt x="61999" y="12482"/>
                    <a:pt x="61461" y="13558"/>
                  </a:cubicBezTo>
                  <a:cubicBezTo>
                    <a:pt x="60308" y="16044"/>
                    <a:pt x="59000" y="18479"/>
                    <a:pt x="57591" y="20863"/>
                  </a:cubicBezTo>
                  <a:cubicBezTo>
                    <a:pt x="56745" y="22247"/>
                    <a:pt x="55771" y="23554"/>
                    <a:pt x="54669" y="24784"/>
                  </a:cubicBezTo>
                  <a:cubicBezTo>
                    <a:pt x="53900" y="25630"/>
                    <a:pt x="53029" y="26373"/>
                    <a:pt x="52080" y="26988"/>
                  </a:cubicBezTo>
                  <a:cubicBezTo>
                    <a:pt x="51004" y="27680"/>
                    <a:pt x="49799" y="28090"/>
                    <a:pt x="48543" y="28244"/>
                  </a:cubicBezTo>
                  <a:cubicBezTo>
                    <a:pt x="47211" y="28398"/>
                    <a:pt x="45878" y="28347"/>
                    <a:pt x="44596" y="28090"/>
                  </a:cubicBezTo>
                  <a:cubicBezTo>
                    <a:pt x="42674" y="27757"/>
                    <a:pt x="40803" y="27245"/>
                    <a:pt x="38983" y="26604"/>
                  </a:cubicBezTo>
                  <a:cubicBezTo>
                    <a:pt x="35780" y="25502"/>
                    <a:pt x="32730" y="24195"/>
                    <a:pt x="29705" y="22836"/>
                  </a:cubicBezTo>
                  <a:cubicBezTo>
                    <a:pt x="24169" y="20401"/>
                    <a:pt x="18684" y="17941"/>
                    <a:pt x="13174" y="15481"/>
                  </a:cubicBezTo>
                  <a:cubicBezTo>
                    <a:pt x="9201" y="13686"/>
                    <a:pt x="5229" y="11944"/>
                    <a:pt x="1256" y="10175"/>
                  </a:cubicBezTo>
                  <a:cubicBezTo>
                    <a:pt x="871" y="9996"/>
                    <a:pt x="487" y="9739"/>
                    <a:pt x="0" y="9765"/>
                  </a:cubicBezTo>
                  <a:lnTo>
                    <a:pt x="0" y="9022"/>
                  </a:lnTo>
                  <a:cubicBezTo>
                    <a:pt x="461" y="9176"/>
                    <a:pt x="923" y="9329"/>
                    <a:pt x="1358" y="9509"/>
                  </a:cubicBezTo>
                  <a:cubicBezTo>
                    <a:pt x="9252" y="12943"/>
                    <a:pt x="17172" y="16378"/>
                    <a:pt x="25066" y="19838"/>
                  </a:cubicBezTo>
                  <a:cubicBezTo>
                    <a:pt x="28475" y="21299"/>
                    <a:pt x="31884" y="22708"/>
                    <a:pt x="35395" y="23990"/>
                  </a:cubicBezTo>
                  <a:cubicBezTo>
                    <a:pt x="37215" y="24656"/>
                    <a:pt x="39060" y="25194"/>
                    <a:pt x="40931" y="25656"/>
                  </a:cubicBezTo>
                  <a:cubicBezTo>
                    <a:pt x="42443" y="26014"/>
                    <a:pt x="43981" y="26194"/>
                    <a:pt x="45545" y="26168"/>
                  </a:cubicBezTo>
                  <a:cubicBezTo>
                    <a:pt x="47082" y="26168"/>
                    <a:pt x="48569" y="25758"/>
                    <a:pt x="49902" y="24989"/>
                  </a:cubicBezTo>
                  <a:cubicBezTo>
                    <a:pt x="50927" y="24374"/>
                    <a:pt x="51850" y="23656"/>
                    <a:pt x="52695" y="22811"/>
                  </a:cubicBezTo>
                  <a:cubicBezTo>
                    <a:pt x="53746" y="21734"/>
                    <a:pt x="54695" y="20555"/>
                    <a:pt x="55540" y="19299"/>
                  </a:cubicBezTo>
                  <a:cubicBezTo>
                    <a:pt x="56950" y="17198"/>
                    <a:pt x="58257" y="15045"/>
                    <a:pt x="59436" y="12815"/>
                  </a:cubicBezTo>
                  <a:cubicBezTo>
                    <a:pt x="60103" y="11585"/>
                    <a:pt x="60769" y="10355"/>
                    <a:pt x="61461" y="9150"/>
                  </a:cubicBezTo>
                  <a:cubicBezTo>
                    <a:pt x="62409" y="7510"/>
                    <a:pt x="63588" y="5997"/>
                    <a:pt x="64947" y="4665"/>
                  </a:cubicBezTo>
                  <a:cubicBezTo>
                    <a:pt x="66587" y="3076"/>
                    <a:pt x="68432" y="1717"/>
                    <a:pt x="70432" y="589"/>
                  </a:cubicBezTo>
                  <a:cubicBezTo>
                    <a:pt x="70739" y="410"/>
                    <a:pt x="70995" y="205"/>
                    <a:pt x="71277" y="0"/>
                  </a:cubicBezTo>
                  <a:lnTo>
                    <a:pt x="73789" y="0"/>
                  </a:lnTo>
                  <a:cubicBezTo>
                    <a:pt x="73123" y="410"/>
                    <a:pt x="72482" y="846"/>
                    <a:pt x="71790" y="1256"/>
                  </a:cubicBezTo>
                  <a:cubicBezTo>
                    <a:pt x="67869" y="3614"/>
                    <a:pt x="64947" y="6638"/>
                    <a:pt x="63076" y="10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4807950" y="647875"/>
              <a:ext cx="594000" cy="263350"/>
            </a:xfrm>
            <a:custGeom>
              <a:avLst/>
              <a:gdLst/>
              <a:ahLst/>
              <a:cxnLst/>
              <a:rect l="l" t="t" r="r" b="b"/>
              <a:pathLst>
                <a:path w="23760" h="10534" extrusionOk="0">
                  <a:moveTo>
                    <a:pt x="13944" y="5895"/>
                  </a:moveTo>
                  <a:cubicBezTo>
                    <a:pt x="12534" y="6792"/>
                    <a:pt x="11099" y="7663"/>
                    <a:pt x="9663" y="8509"/>
                  </a:cubicBezTo>
                  <a:cubicBezTo>
                    <a:pt x="8895" y="8945"/>
                    <a:pt x="8126" y="9329"/>
                    <a:pt x="7331" y="9688"/>
                  </a:cubicBezTo>
                  <a:cubicBezTo>
                    <a:pt x="6742" y="9919"/>
                    <a:pt x="6152" y="10124"/>
                    <a:pt x="5537" y="10252"/>
                  </a:cubicBezTo>
                  <a:cubicBezTo>
                    <a:pt x="4153" y="10534"/>
                    <a:pt x="2974" y="10226"/>
                    <a:pt x="2077" y="9329"/>
                  </a:cubicBezTo>
                  <a:cubicBezTo>
                    <a:pt x="1692" y="8919"/>
                    <a:pt x="1359" y="8458"/>
                    <a:pt x="1077" y="7971"/>
                  </a:cubicBezTo>
                  <a:cubicBezTo>
                    <a:pt x="667" y="7176"/>
                    <a:pt x="411" y="6305"/>
                    <a:pt x="283" y="5434"/>
                  </a:cubicBezTo>
                  <a:cubicBezTo>
                    <a:pt x="78" y="3947"/>
                    <a:pt x="1" y="2435"/>
                    <a:pt x="129" y="948"/>
                  </a:cubicBezTo>
                  <a:cubicBezTo>
                    <a:pt x="129" y="615"/>
                    <a:pt x="78" y="333"/>
                    <a:pt x="78" y="26"/>
                  </a:cubicBezTo>
                  <a:lnTo>
                    <a:pt x="2128" y="26"/>
                  </a:lnTo>
                  <a:cubicBezTo>
                    <a:pt x="2077" y="1025"/>
                    <a:pt x="2179" y="1999"/>
                    <a:pt x="2384" y="2973"/>
                  </a:cubicBezTo>
                  <a:cubicBezTo>
                    <a:pt x="2538" y="3870"/>
                    <a:pt x="2871" y="4716"/>
                    <a:pt x="3384" y="5459"/>
                  </a:cubicBezTo>
                  <a:cubicBezTo>
                    <a:pt x="4358" y="6792"/>
                    <a:pt x="5742" y="7279"/>
                    <a:pt x="7536" y="6818"/>
                  </a:cubicBezTo>
                  <a:cubicBezTo>
                    <a:pt x="8356" y="6613"/>
                    <a:pt x="9151" y="6305"/>
                    <a:pt x="9894" y="5946"/>
                  </a:cubicBezTo>
                  <a:cubicBezTo>
                    <a:pt x="11047" y="5408"/>
                    <a:pt x="12150" y="4793"/>
                    <a:pt x="13252" y="4178"/>
                  </a:cubicBezTo>
                  <a:cubicBezTo>
                    <a:pt x="15533" y="2896"/>
                    <a:pt x="17763" y="1563"/>
                    <a:pt x="20018" y="256"/>
                  </a:cubicBezTo>
                  <a:cubicBezTo>
                    <a:pt x="20146" y="179"/>
                    <a:pt x="20249" y="103"/>
                    <a:pt x="20351" y="0"/>
                  </a:cubicBezTo>
                  <a:lnTo>
                    <a:pt x="23760" y="0"/>
                  </a:lnTo>
                  <a:cubicBezTo>
                    <a:pt x="23581" y="154"/>
                    <a:pt x="23376" y="308"/>
                    <a:pt x="23171" y="436"/>
                  </a:cubicBezTo>
                  <a:cubicBezTo>
                    <a:pt x="19967" y="2127"/>
                    <a:pt x="16968" y="3998"/>
                    <a:pt x="13944" y="58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24"/>
          <p:cNvSpPr/>
          <p:nvPr/>
        </p:nvSpPr>
        <p:spPr>
          <a:xfrm flipH="1">
            <a:off x="7024054" y="46"/>
            <a:ext cx="2114106" cy="627856"/>
          </a:xfrm>
          <a:custGeom>
            <a:avLst/>
            <a:gdLst/>
            <a:ahLst/>
            <a:cxnLst/>
            <a:rect l="l" t="t" r="r" b="b"/>
            <a:pathLst>
              <a:path w="65819" h="21478" extrusionOk="0">
                <a:moveTo>
                  <a:pt x="65152" y="513"/>
                </a:moveTo>
                <a:cubicBezTo>
                  <a:pt x="62179" y="2230"/>
                  <a:pt x="59616" y="4537"/>
                  <a:pt x="57565" y="7305"/>
                </a:cubicBezTo>
                <a:cubicBezTo>
                  <a:pt x="56591" y="8637"/>
                  <a:pt x="55617" y="9970"/>
                  <a:pt x="54643" y="11328"/>
                </a:cubicBezTo>
                <a:cubicBezTo>
                  <a:pt x="53311" y="13148"/>
                  <a:pt x="51875" y="14865"/>
                  <a:pt x="50312" y="16506"/>
                </a:cubicBezTo>
                <a:cubicBezTo>
                  <a:pt x="49210" y="17659"/>
                  <a:pt x="47954" y="18684"/>
                  <a:pt x="46596" y="19530"/>
                </a:cubicBezTo>
                <a:cubicBezTo>
                  <a:pt x="45032" y="20504"/>
                  <a:pt x="43264" y="21119"/>
                  <a:pt x="41418" y="21350"/>
                </a:cubicBezTo>
                <a:cubicBezTo>
                  <a:pt x="39983" y="21478"/>
                  <a:pt x="38548" y="21401"/>
                  <a:pt x="37112" y="21145"/>
                </a:cubicBezTo>
                <a:cubicBezTo>
                  <a:pt x="35088" y="20786"/>
                  <a:pt x="33088" y="20299"/>
                  <a:pt x="31141" y="19658"/>
                </a:cubicBezTo>
                <a:cubicBezTo>
                  <a:pt x="27578" y="18556"/>
                  <a:pt x="24118" y="17275"/>
                  <a:pt x="20735" y="15891"/>
                </a:cubicBezTo>
                <a:cubicBezTo>
                  <a:pt x="14250" y="13251"/>
                  <a:pt x="7817" y="10585"/>
                  <a:pt x="1358" y="7945"/>
                </a:cubicBezTo>
                <a:cubicBezTo>
                  <a:pt x="923" y="7766"/>
                  <a:pt x="538" y="7510"/>
                  <a:pt x="0" y="7510"/>
                </a:cubicBezTo>
                <a:lnTo>
                  <a:pt x="0" y="0"/>
                </a:lnTo>
                <a:lnTo>
                  <a:pt x="14122" y="0"/>
                </a:lnTo>
                <a:cubicBezTo>
                  <a:pt x="14302" y="51"/>
                  <a:pt x="14481" y="103"/>
                  <a:pt x="14660" y="128"/>
                </a:cubicBezTo>
                <a:cubicBezTo>
                  <a:pt x="18761" y="487"/>
                  <a:pt x="22888" y="718"/>
                  <a:pt x="27040" y="359"/>
                </a:cubicBezTo>
                <a:cubicBezTo>
                  <a:pt x="28116" y="282"/>
                  <a:pt x="29218" y="282"/>
                  <a:pt x="30295" y="0"/>
                </a:cubicBezTo>
                <a:lnTo>
                  <a:pt x="65818" y="0"/>
                </a:lnTo>
                <a:cubicBezTo>
                  <a:pt x="65613" y="179"/>
                  <a:pt x="65382" y="359"/>
                  <a:pt x="65152" y="51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4"/>
          <p:cNvSpPr/>
          <p:nvPr/>
        </p:nvSpPr>
        <p:spPr>
          <a:xfrm flipH="1">
            <a:off x="129" y="621124"/>
            <a:ext cx="996973" cy="1850622"/>
          </a:xfrm>
          <a:custGeom>
            <a:avLst/>
            <a:gdLst/>
            <a:ahLst/>
            <a:cxnLst/>
            <a:rect l="l" t="t" r="r" b="b"/>
            <a:pathLst>
              <a:path w="31039" h="63307" extrusionOk="0">
                <a:moveTo>
                  <a:pt x="20172" y="62948"/>
                </a:moveTo>
                <a:cubicBezTo>
                  <a:pt x="16660" y="62537"/>
                  <a:pt x="13303" y="61615"/>
                  <a:pt x="10381" y="59872"/>
                </a:cubicBezTo>
                <a:cubicBezTo>
                  <a:pt x="6050" y="57283"/>
                  <a:pt x="3128" y="53874"/>
                  <a:pt x="1641" y="49620"/>
                </a:cubicBezTo>
                <a:cubicBezTo>
                  <a:pt x="513" y="46288"/>
                  <a:pt x="1" y="42802"/>
                  <a:pt x="129" y="39317"/>
                </a:cubicBezTo>
                <a:cubicBezTo>
                  <a:pt x="283" y="34985"/>
                  <a:pt x="1564" y="30884"/>
                  <a:pt x="3615" y="26937"/>
                </a:cubicBezTo>
                <a:cubicBezTo>
                  <a:pt x="5998" y="22350"/>
                  <a:pt x="9202" y="18198"/>
                  <a:pt x="12995" y="14327"/>
                </a:cubicBezTo>
                <a:cubicBezTo>
                  <a:pt x="17327" y="9970"/>
                  <a:pt x="22043" y="6023"/>
                  <a:pt x="27066" y="2486"/>
                </a:cubicBezTo>
                <a:cubicBezTo>
                  <a:pt x="28194" y="1692"/>
                  <a:pt x="29373" y="974"/>
                  <a:pt x="30552" y="205"/>
                </a:cubicBezTo>
                <a:cubicBezTo>
                  <a:pt x="30706" y="128"/>
                  <a:pt x="30860" y="52"/>
                  <a:pt x="31039" y="0"/>
                </a:cubicBezTo>
                <a:lnTo>
                  <a:pt x="31039" y="2640"/>
                </a:lnTo>
                <a:cubicBezTo>
                  <a:pt x="30936" y="2691"/>
                  <a:pt x="30834" y="2743"/>
                  <a:pt x="30757" y="2794"/>
                </a:cubicBezTo>
                <a:cubicBezTo>
                  <a:pt x="27425" y="5024"/>
                  <a:pt x="24221" y="7484"/>
                  <a:pt x="21171" y="10124"/>
                </a:cubicBezTo>
                <a:cubicBezTo>
                  <a:pt x="17660" y="13097"/>
                  <a:pt x="14508" y="16455"/>
                  <a:pt x="11765" y="20120"/>
                </a:cubicBezTo>
                <a:cubicBezTo>
                  <a:pt x="9407" y="23349"/>
                  <a:pt x="7485" y="26758"/>
                  <a:pt x="6357" y="30423"/>
                </a:cubicBezTo>
                <a:cubicBezTo>
                  <a:pt x="4461" y="36446"/>
                  <a:pt x="5332" y="42213"/>
                  <a:pt x="8818" y="47723"/>
                </a:cubicBezTo>
                <a:cubicBezTo>
                  <a:pt x="10022" y="49646"/>
                  <a:pt x="11586" y="51337"/>
                  <a:pt x="13405" y="52696"/>
                </a:cubicBezTo>
                <a:cubicBezTo>
                  <a:pt x="15917" y="54515"/>
                  <a:pt x="18813" y="55669"/>
                  <a:pt x="22043" y="56361"/>
                </a:cubicBezTo>
                <a:cubicBezTo>
                  <a:pt x="24298" y="56822"/>
                  <a:pt x="26579" y="57104"/>
                  <a:pt x="28886" y="57206"/>
                </a:cubicBezTo>
                <a:lnTo>
                  <a:pt x="31039" y="57335"/>
                </a:lnTo>
                <a:lnTo>
                  <a:pt x="31039" y="62768"/>
                </a:lnTo>
                <a:cubicBezTo>
                  <a:pt x="30860" y="62819"/>
                  <a:pt x="30680" y="62871"/>
                  <a:pt x="30501" y="62896"/>
                </a:cubicBezTo>
                <a:cubicBezTo>
                  <a:pt x="27066" y="63306"/>
                  <a:pt x="23606" y="63306"/>
                  <a:pt x="20172" y="6294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"/>
          <p:cNvSpPr/>
          <p:nvPr/>
        </p:nvSpPr>
        <p:spPr>
          <a:xfrm flipH="1">
            <a:off x="7965844" y="4377789"/>
            <a:ext cx="1172316" cy="764985"/>
          </a:xfrm>
          <a:custGeom>
            <a:avLst/>
            <a:gdLst/>
            <a:ahLst/>
            <a:cxnLst/>
            <a:rect l="l" t="t" r="r" b="b"/>
            <a:pathLst>
              <a:path w="36498" h="26169" extrusionOk="0">
                <a:moveTo>
                  <a:pt x="641" y="9355"/>
                </a:moveTo>
                <a:cubicBezTo>
                  <a:pt x="974" y="9150"/>
                  <a:pt x="1307" y="8945"/>
                  <a:pt x="1640" y="8740"/>
                </a:cubicBezTo>
                <a:cubicBezTo>
                  <a:pt x="4690" y="6766"/>
                  <a:pt x="7894" y="5023"/>
                  <a:pt x="11200" y="3511"/>
                </a:cubicBezTo>
                <a:cubicBezTo>
                  <a:pt x="13456" y="2435"/>
                  <a:pt x="15814" y="1563"/>
                  <a:pt x="18249" y="897"/>
                </a:cubicBezTo>
                <a:cubicBezTo>
                  <a:pt x="20478" y="282"/>
                  <a:pt x="22760" y="0"/>
                  <a:pt x="25066" y="51"/>
                </a:cubicBezTo>
                <a:cubicBezTo>
                  <a:pt x="26040" y="77"/>
                  <a:pt x="27014" y="179"/>
                  <a:pt x="27988" y="384"/>
                </a:cubicBezTo>
                <a:cubicBezTo>
                  <a:pt x="30577" y="948"/>
                  <a:pt x="32525" y="2179"/>
                  <a:pt x="33934" y="4050"/>
                </a:cubicBezTo>
                <a:cubicBezTo>
                  <a:pt x="34934" y="5485"/>
                  <a:pt x="35626" y="7100"/>
                  <a:pt x="35985" y="8817"/>
                </a:cubicBezTo>
                <a:cubicBezTo>
                  <a:pt x="36318" y="10406"/>
                  <a:pt x="36497" y="12020"/>
                  <a:pt x="36497" y="13661"/>
                </a:cubicBezTo>
                <a:cubicBezTo>
                  <a:pt x="36497" y="15967"/>
                  <a:pt x="36369" y="18300"/>
                  <a:pt x="36062" y="20581"/>
                </a:cubicBezTo>
                <a:cubicBezTo>
                  <a:pt x="35857" y="22247"/>
                  <a:pt x="35651" y="23887"/>
                  <a:pt x="35472" y="25527"/>
                </a:cubicBezTo>
                <a:cubicBezTo>
                  <a:pt x="35472" y="25758"/>
                  <a:pt x="35498" y="25963"/>
                  <a:pt x="35523" y="26168"/>
                </a:cubicBezTo>
                <a:lnTo>
                  <a:pt x="26425" y="26168"/>
                </a:lnTo>
                <a:cubicBezTo>
                  <a:pt x="26066" y="24400"/>
                  <a:pt x="25733" y="22606"/>
                  <a:pt x="25066" y="20863"/>
                </a:cubicBezTo>
                <a:cubicBezTo>
                  <a:pt x="24733" y="19991"/>
                  <a:pt x="24349" y="19146"/>
                  <a:pt x="23913" y="18325"/>
                </a:cubicBezTo>
                <a:cubicBezTo>
                  <a:pt x="23477" y="17582"/>
                  <a:pt x="22990" y="16916"/>
                  <a:pt x="22426" y="16301"/>
                </a:cubicBezTo>
                <a:cubicBezTo>
                  <a:pt x="20504" y="14250"/>
                  <a:pt x="17915" y="13456"/>
                  <a:pt x="14840" y="13661"/>
                </a:cubicBezTo>
                <a:cubicBezTo>
                  <a:pt x="12584" y="13840"/>
                  <a:pt x="10380" y="14353"/>
                  <a:pt x="8304" y="15199"/>
                </a:cubicBezTo>
                <a:cubicBezTo>
                  <a:pt x="6638" y="15839"/>
                  <a:pt x="4998" y="16583"/>
                  <a:pt x="3434" y="17403"/>
                </a:cubicBezTo>
                <a:cubicBezTo>
                  <a:pt x="2666" y="17813"/>
                  <a:pt x="1922" y="18223"/>
                  <a:pt x="1128" y="18607"/>
                </a:cubicBezTo>
                <a:cubicBezTo>
                  <a:pt x="769" y="18787"/>
                  <a:pt x="384" y="18889"/>
                  <a:pt x="0" y="19043"/>
                </a:cubicBezTo>
                <a:lnTo>
                  <a:pt x="0" y="9457"/>
                </a:lnTo>
                <a:cubicBezTo>
                  <a:pt x="205" y="9509"/>
                  <a:pt x="461" y="9483"/>
                  <a:pt x="641" y="935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/>
          <p:cNvSpPr/>
          <p:nvPr/>
        </p:nvSpPr>
        <p:spPr>
          <a:xfrm>
            <a:off x="222550" y="245850"/>
            <a:ext cx="8698800" cy="4651800"/>
          </a:xfrm>
          <a:prstGeom prst="roundRect">
            <a:avLst>
              <a:gd name="adj" fmla="val 10431"/>
            </a:avLst>
          </a:prstGeom>
          <a:solidFill>
            <a:schemeClr val="accent6"/>
          </a:solidFill>
          <a:ln>
            <a:noFill/>
          </a:ln>
          <a:effectLst>
            <a:outerShdw blurRad="585788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25"/>
          <p:cNvGrpSpPr/>
          <p:nvPr/>
        </p:nvGrpSpPr>
        <p:grpSpPr>
          <a:xfrm rot="10800000">
            <a:off x="88" y="19"/>
            <a:ext cx="9143729" cy="5143458"/>
            <a:chOff x="237475" y="647875"/>
            <a:chExt cx="7116850" cy="4398750"/>
          </a:xfrm>
        </p:grpSpPr>
        <p:sp>
          <p:nvSpPr>
            <p:cNvPr id="696" name="Google Shape;696;p25"/>
            <p:cNvSpPr/>
            <p:nvPr/>
          </p:nvSpPr>
          <p:spPr>
            <a:xfrm>
              <a:off x="4381225" y="647875"/>
              <a:ext cx="2973100" cy="3786850"/>
            </a:xfrm>
            <a:custGeom>
              <a:avLst/>
              <a:gdLst/>
              <a:ahLst/>
              <a:cxnLst/>
              <a:rect l="l" t="t" r="r" b="b"/>
              <a:pathLst>
                <a:path w="118924" h="151474" extrusionOk="0">
                  <a:moveTo>
                    <a:pt x="103008" y="151473"/>
                  </a:moveTo>
                  <a:cubicBezTo>
                    <a:pt x="98522" y="151448"/>
                    <a:pt x="94063" y="150781"/>
                    <a:pt x="89731" y="149525"/>
                  </a:cubicBezTo>
                  <a:cubicBezTo>
                    <a:pt x="87425" y="148833"/>
                    <a:pt x="85118" y="148090"/>
                    <a:pt x="82862" y="147270"/>
                  </a:cubicBezTo>
                  <a:cubicBezTo>
                    <a:pt x="77531" y="145348"/>
                    <a:pt x="72200" y="143374"/>
                    <a:pt x="66869" y="141375"/>
                  </a:cubicBezTo>
                  <a:cubicBezTo>
                    <a:pt x="65024" y="140657"/>
                    <a:pt x="63178" y="139888"/>
                    <a:pt x="61384" y="139094"/>
                  </a:cubicBezTo>
                  <a:cubicBezTo>
                    <a:pt x="56130" y="136787"/>
                    <a:pt x="52414" y="133302"/>
                    <a:pt x="50158" y="128739"/>
                  </a:cubicBezTo>
                  <a:cubicBezTo>
                    <a:pt x="48979" y="126407"/>
                    <a:pt x="48031" y="123947"/>
                    <a:pt x="47288" y="121435"/>
                  </a:cubicBezTo>
                  <a:cubicBezTo>
                    <a:pt x="46493" y="118616"/>
                    <a:pt x="45724" y="115822"/>
                    <a:pt x="45084" y="112977"/>
                  </a:cubicBezTo>
                  <a:cubicBezTo>
                    <a:pt x="44545" y="110465"/>
                    <a:pt x="44161" y="107902"/>
                    <a:pt x="43776" y="105365"/>
                  </a:cubicBezTo>
                  <a:cubicBezTo>
                    <a:pt x="43469" y="103084"/>
                    <a:pt x="43187" y="100803"/>
                    <a:pt x="42982" y="98522"/>
                  </a:cubicBezTo>
                  <a:cubicBezTo>
                    <a:pt x="42444" y="93114"/>
                    <a:pt x="42187" y="87706"/>
                    <a:pt x="42674" y="82298"/>
                  </a:cubicBezTo>
                  <a:cubicBezTo>
                    <a:pt x="43161" y="77351"/>
                    <a:pt x="44340" y="72507"/>
                    <a:pt x="46160" y="67868"/>
                  </a:cubicBezTo>
                  <a:cubicBezTo>
                    <a:pt x="47518" y="64357"/>
                    <a:pt x="49236" y="60948"/>
                    <a:pt x="50902" y="57514"/>
                  </a:cubicBezTo>
                  <a:cubicBezTo>
                    <a:pt x="55028" y="49081"/>
                    <a:pt x="59975" y="40982"/>
                    <a:pt x="65460" y="33088"/>
                  </a:cubicBezTo>
                  <a:cubicBezTo>
                    <a:pt x="67664" y="29961"/>
                    <a:pt x="69765" y="26758"/>
                    <a:pt x="71867" y="23554"/>
                  </a:cubicBezTo>
                  <a:cubicBezTo>
                    <a:pt x="72585" y="22503"/>
                    <a:pt x="73200" y="21375"/>
                    <a:pt x="73789" y="20273"/>
                  </a:cubicBezTo>
                  <a:cubicBezTo>
                    <a:pt x="74456" y="19094"/>
                    <a:pt x="74917" y="17813"/>
                    <a:pt x="75148" y="16480"/>
                  </a:cubicBezTo>
                  <a:cubicBezTo>
                    <a:pt x="75225" y="15967"/>
                    <a:pt x="75225" y="15429"/>
                    <a:pt x="75148" y="14891"/>
                  </a:cubicBezTo>
                  <a:cubicBezTo>
                    <a:pt x="75020" y="13866"/>
                    <a:pt x="74251" y="13276"/>
                    <a:pt x="73097" y="12994"/>
                  </a:cubicBezTo>
                  <a:cubicBezTo>
                    <a:pt x="72303" y="12815"/>
                    <a:pt x="71508" y="12764"/>
                    <a:pt x="70714" y="12841"/>
                  </a:cubicBezTo>
                  <a:cubicBezTo>
                    <a:pt x="69560" y="12943"/>
                    <a:pt x="68407" y="13123"/>
                    <a:pt x="67254" y="13404"/>
                  </a:cubicBezTo>
                  <a:cubicBezTo>
                    <a:pt x="65460" y="13866"/>
                    <a:pt x="63691" y="14430"/>
                    <a:pt x="61974" y="15122"/>
                  </a:cubicBezTo>
                  <a:cubicBezTo>
                    <a:pt x="58693" y="16378"/>
                    <a:pt x="55489" y="17838"/>
                    <a:pt x="52414" y="19479"/>
                  </a:cubicBezTo>
                  <a:cubicBezTo>
                    <a:pt x="48339" y="21606"/>
                    <a:pt x="44468" y="23964"/>
                    <a:pt x="40624" y="26373"/>
                  </a:cubicBezTo>
                  <a:cubicBezTo>
                    <a:pt x="37830" y="28142"/>
                    <a:pt x="35011" y="29910"/>
                    <a:pt x="32192" y="31653"/>
                  </a:cubicBezTo>
                  <a:cubicBezTo>
                    <a:pt x="30193" y="32883"/>
                    <a:pt x="28142" y="34037"/>
                    <a:pt x="26040" y="35062"/>
                  </a:cubicBezTo>
                  <a:cubicBezTo>
                    <a:pt x="24169" y="36010"/>
                    <a:pt x="22196" y="36753"/>
                    <a:pt x="20171" y="37292"/>
                  </a:cubicBezTo>
                  <a:cubicBezTo>
                    <a:pt x="14686" y="38650"/>
                    <a:pt x="10073" y="37445"/>
                    <a:pt x="6228" y="34037"/>
                  </a:cubicBezTo>
                  <a:cubicBezTo>
                    <a:pt x="5229" y="33114"/>
                    <a:pt x="4383" y="32089"/>
                    <a:pt x="3717" y="30935"/>
                  </a:cubicBezTo>
                  <a:cubicBezTo>
                    <a:pt x="2563" y="29039"/>
                    <a:pt x="1717" y="27014"/>
                    <a:pt x="1205" y="24912"/>
                  </a:cubicBezTo>
                  <a:cubicBezTo>
                    <a:pt x="564" y="22452"/>
                    <a:pt x="205" y="19966"/>
                    <a:pt x="103" y="17454"/>
                  </a:cubicBezTo>
                  <a:cubicBezTo>
                    <a:pt x="0" y="15173"/>
                    <a:pt x="26" y="12866"/>
                    <a:pt x="205" y="10585"/>
                  </a:cubicBezTo>
                  <a:cubicBezTo>
                    <a:pt x="436" y="7612"/>
                    <a:pt x="667" y="4665"/>
                    <a:pt x="897" y="1692"/>
                  </a:cubicBezTo>
                  <a:cubicBezTo>
                    <a:pt x="949" y="1128"/>
                    <a:pt x="949" y="564"/>
                    <a:pt x="949" y="0"/>
                  </a:cubicBezTo>
                  <a:lnTo>
                    <a:pt x="8689" y="0"/>
                  </a:lnTo>
                  <a:cubicBezTo>
                    <a:pt x="8766" y="179"/>
                    <a:pt x="8791" y="359"/>
                    <a:pt x="8791" y="538"/>
                  </a:cubicBezTo>
                  <a:cubicBezTo>
                    <a:pt x="8586" y="2153"/>
                    <a:pt x="8356" y="3768"/>
                    <a:pt x="8151" y="5382"/>
                  </a:cubicBezTo>
                  <a:cubicBezTo>
                    <a:pt x="7715" y="8637"/>
                    <a:pt x="7587" y="11944"/>
                    <a:pt x="7817" y="15224"/>
                  </a:cubicBezTo>
                  <a:cubicBezTo>
                    <a:pt x="7946" y="16993"/>
                    <a:pt x="8330" y="18736"/>
                    <a:pt x="8945" y="20401"/>
                  </a:cubicBezTo>
                  <a:cubicBezTo>
                    <a:pt x="9355" y="21606"/>
                    <a:pt x="9996" y="22708"/>
                    <a:pt x="10816" y="23682"/>
                  </a:cubicBezTo>
                  <a:cubicBezTo>
                    <a:pt x="11559" y="24579"/>
                    <a:pt x="12482" y="25297"/>
                    <a:pt x="13507" y="25809"/>
                  </a:cubicBezTo>
                  <a:cubicBezTo>
                    <a:pt x="15071" y="26604"/>
                    <a:pt x="16865" y="26809"/>
                    <a:pt x="18531" y="26348"/>
                  </a:cubicBezTo>
                  <a:cubicBezTo>
                    <a:pt x="19530" y="26091"/>
                    <a:pt x="20504" y="25707"/>
                    <a:pt x="21427" y="25220"/>
                  </a:cubicBezTo>
                  <a:cubicBezTo>
                    <a:pt x="22785" y="24528"/>
                    <a:pt x="24093" y="23733"/>
                    <a:pt x="25323" y="22811"/>
                  </a:cubicBezTo>
                  <a:cubicBezTo>
                    <a:pt x="26630" y="21862"/>
                    <a:pt x="27963" y="20914"/>
                    <a:pt x="29193" y="19914"/>
                  </a:cubicBezTo>
                  <a:cubicBezTo>
                    <a:pt x="36190" y="14302"/>
                    <a:pt x="43930" y="9483"/>
                    <a:pt x="52183" y="5229"/>
                  </a:cubicBezTo>
                  <a:cubicBezTo>
                    <a:pt x="55464" y="3537"/>
                    <a:pt x="58796" y="1820"/>
                    <a:pt x="62204" y="256"/>
                  </a:cubicBezTo>
                  <a:cubicBezTo>
                    <a:pt x="62384" y="179"/>
                    <a:pt x="62538" y="77"/>
                    <a:pt x="62691" y="0"/>
                  </a:cubicBezTo>
                  <a:lnTo>
                    <a:pt x="118924" y="0"/>
                  </a:lnTo>
                  <a:lnTo>
                    <a:pt x="118924" y="8278"/>
                  </a:lnTo>
                  <a:cubicBezTo>
                    <a:pt x="118616" y="8407"/>
                    <a:pt x="118334" y="8535"/>
                    <a:pt x="118027" y="8663"/>
                  </a:cubicBezTo>
                  <a:cubicBezTo>
                    <a:pt x="112029" y="10995"/>
                    <a:pt x="106416" y="14225"/>
                    <a:pt x="101393" y="18274"/>
                  </a:cubicBezTo>
                  <a:cubicBezTo>
                    <a:pt x="94729" y="23554"/>
                    <a:pt x="88527" y="29372"/>
                    <a:pt x="82811" y="35651"/>
                  </a:cubicBezTo>
                  <a:cubicBezTo>
                    <a:pt x="76532" y="42571"/>
                    <a:pt x="71893" y="50158"/>
                    <a:pt x="68843" y="58411"/>
                  </a:cubicBezTo>
                  <a:cubicBezTo>
                    <a:pt x="67510" y="62025"/>
                    <a:pt x="66126" y="65587"/>
                    <a:pt x="65101" y="69252"/>
                  </a:cubicBezTo>
                  <a:cubicBezTo>
                    <a:pt x="63691" y="74096"/>
                    <a:pt x="62897" y="78992"/>
                    <a:pt x="63102" y="83964"/>
                  </a:cubicBezTo>
                  <a:cubicBezTo>
                    <a:pt x="63281" y="88654"/>
                    <a:pt x="64383" y="93216"/>
                    <a:pt x="66075" y="97702"/>
                  </a:cubicBezTo>
                  <a:cubicBezTo>
                    <a:pt x="68202" y="103238"/>
                    <a:pt x="71278" y="108389"/>
                    <a:pt x="75199" y="112849"/>
                  </a:cubicBezTo>
                  <a:cubicBezTo>
                    <a:pt x="78505" y="116668"/>
                    <a:pt x="82427" y="119923"/>
                    <a:pt x="86758" y="122486"/>
                  </a:cubicBezTo>
                  <a:cubicBezTo>
                    <a:pt x="94447" y="127073"/>
                    <a:pt x="103059" y="129201"/>
                    <a:pt x="112568" y="128739"/>
                  </a:cubicBezTo>
                  <a:cubicBezTo>
                    <a:pt x="114362" y="128663"/>
                    <a:pt x="116182" y="128432"/>
                    <a:pt x="117950" y="128073"/>
                  </a:cubicBezTo>
                  <a:cubicBezTo>
                    <a:pt x="118283" y="128022"/>
                    <a:pt x="118591" y="127894"/>
                    <a:pt x="118924" y="127817"/>
                  </a:cubicBezTo>
                  <a:lnTo>
                    <a:pt x="118924" y="149064"/>
                  </a:lnTo>
                  <a:cubicBezTo>
                    <a:pt x="118514" y="149141"/>
                    <a:pt x="118129" y="149218"/>
                    <a:pt x="117719" y="149346"/>
                  </a:cubicBezTo>
                  <a:cubicBezTo>
                    <a:pt x="112952" y="150730"/>
                    <a:pt x="108005" y="151448"/>
                    <a:pt x="103008" y="1514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238125" y="647875"/>
              <a:ext cx="5158075" cy="4398125"/>
            </a:xfrm>
            <a:custGeom>
              <a:avLst/>
              <a:gdLst/>
              <a:ahLst/>
              <a:cxnLst/>
              <a:rect l="l" t="t" r="r" b="b"/>
              <a:pathLst>
                <a:path w="206323" h="175925" extrusionOk="0">
                  <a:moveTo>
                    <a:pt x="141196" y="19504"/>
                  </a:moveTo>
                  <a:cubicBezTo>
                    <a:pt x="142093" y="23041"/>
                    <a:pt x="142965" y="26604"/>
                    <a:pt x="143836" y="30166"/>
                  </a:cubicBezTo>
                  <a:cubicBezTo>
                    <a:pt x="145400" y="36318"/>
                    <a:pt x="147424" y="42315"/>
                    <a:pt x="149936" y="48133"/>
                  </a:cubicBezTo>
                  <a:cubicBezTo>
                    <a:pt x="151089" y="50824"/>
                    <a:pt x="152217" y="53515"/>
                    <a:pt x="153089" y="56283"/>
                  </a:cubicBezTo>
                  <a:cubicBezTo>
                    <a:pt x="153858" y="58770"/>
                    <a:pt x="154447" y="61333"/>
                    <a:pt x="154831" y="63921"/>
                  </a:cubicBezTo>
                  <a:cubicBezTo>
                    <a:pt x="155421" y="67612"/>
                    <a:pt x="155703" y="71277"/>
                    <a:pt x="156036" y="74968"/>
                  </a:cubicBezTo>
                  <a:cubicBezTo>
                    <a:pt x="156241" y="77813"/>
                    <a:pt x="156600" y="80658"/>
                    <a:pt x="157138" y="83477"/>
                  </a:cubicBezTo>
                  <a:cubicBezTo>
                    <a:pt x="157574" y="85912"/>
                    <a:pt x="158343" y="88270"/>
                    <a:pt x="159394" y="90525"/>
                  </a:cubicBezTo>
                  <a:cubicBezTo>
                    <a:pt x="160675" y="93191"/>
                    <a:pt x="162520" y="95549"/>
                    <a:pt x="164802" y="97420"/>
                  </a:cubicBezTo>
                  <a:cubicBezTo>
                    <a:pt x="165776" y="98214"/>
                    <a:pt x="166724" y="99034"/>
                    <a:pt x="167723" y="99803"/>
                  </a:cubicBezTo>
                  <a:cubicBezTo>
                    <a:pt x="171645" y="102751"/>
                    <a:pt x="174618" y="106826"/>
                    <a:pt x="176207" y="111490"/>
                  </a:cubicBezTo>
                  <a:cubicBezTo>
                    <a:pt x="177027" y="113797"/>
                    <a:pt x="177565" y="116155"/>
                    <a:pt x="177873" y="118590"/>
                  </a:cubicBezTo>
                  <a:cubicBezTo>
                    <a:pt x="178155" y="120820"/>
                    <a:pt x="178257" y="123075"/>
                    <a:pt x="178129" y="125331"/>
                  </a:cubicBezTo>
                  <a:cubicBezTo>
                    <a:pt x="178027" y="127330"/>
                    <a:pt x="177565" y="129278"/>
                    <a:pt x="176796" y="131123"/>
                  </a:cubicBezTo>
                  <a:cubicBezTo>
                    <a:pt x="175694" y="133686"/>
                    <a:pt x="174567" y="136249"/>
                    <a:pt x="173439" y="138812"/>
                  </a:cubicBezTo>
                  <a:cubicBezTo>
                    <a:pt x="172824" y="140222"/>
                    <a:pt x="172209" y="141631"/>
                    <a:pt x="171645" y="143067"/>
                  </a:cubicBezTo>
                  <a:cubicBezTo>
                    <a:pt x="170491" y="146040"/>
                    <a:pt x="170696" y="148987"/>
                    <a:pt x="172055" y="151909"/>
                  </a:cubicBezTo>
                  <a:cubicBezTo>
                    <a:pt x="172798" y="153447"/>
                    <a:pt x="173721" y="154882"/>
                    <a:pt x="174797" y="156215"/>
                  </a:cubicBezTo>
                  <a:cubicBezTo>
                    <a:pt x="176925" y="158829"/>
                    <a:pt x="179488" y="161136"/>
                    <a:pt x="182281" y="163263"/>
                  </a:cubicBezTo>
                  <a:cubicBezTo>
                    <a:pt x="188971" y="168415"/>
                    <a:pt x="196609" y="172387"/>
                    <a:pt x="205015" y="175386"/>
                  </a:cubicBezTo>
                  <a:cubicBezTo>
                    <a:pt x="205451" y="175540"/>
                    <a:pt x="205887" y="175745"/>
                    <a:pt x="206322" y="175924"/>
                  </a:cubicBezTo>
                  <a:lnTo>
                    <a:pt x="178539" y="175924"/>
                  </a:lnTo>
                  <a:cubicBezTo>
                    <a:pt x="178257" y="175668"/>
                    <a:pt x="178001" y="175412"/>
                    <a:pt x="177694" y="175181"/>
                  </a:cubicBezTo>
                  <a:cubicBezTo>
                    <a:pt x="174054" y="172439"/>
                    <a:pt x="170594" y="169491"/>
                    <a:pt x="167313" y="166364"/>
                  </a:cubicBezTo>
                  <a:cubicBezTo>
                    <a:pt x="164597" y="163801"/>
                    <a:pt x="162136" y="161008"/>
                    <a:pt x="159932" y="158009"/>
                  </a:cubicBezTo>
                  <a:cubicBezTo>
                    <a:pt x="157753" y="154985"/>
                    <a:pt x="156010" y="151806"/>
                    <a:pt x="154960" y="148372"/>
                  </a:cubicBezTo>
                  <a:cubicBezTo>
                    <a:pt x="154550" y="146988"/>
                    <a:pt x="154268" y="145553"/>
                    <a:pt x="154139" y="144117"/>
                  </a:cubicBezTo>
                  <a:cubicBezTo>
                    <a:pt x="153909" y="141401"/>
                    <a:pt x="154344" y="138658"/>
                    <a:pt x="155421" y="136146"/>
                  </a:cubicBezTo>
                  <a:cubicBezTo>
                    <a:pt x="156036" y="134686"/>
                    <a:pt x="156754" y="133225"/>
                    <a:pt x="157394" y="131764"/>
                  </a:cubicBezTo>
                  <a:cubicBezTo>
                    <a:pt x="157856" y="130739"/>
                    <a:pt x="158266" y="129688"/>
                    <a:pt x="158625" y="128637"/>
                  </a:cubicBezTo>
                  <a:cubicBezTo>
                    <a:pt x="159650" y="125356"/>
                    <a:pt x="159163" y="122178"/>
                    <a:pt x="157471" y="119103"/>
                  </a:cubicBezTo>
                  <a:cubicBezTo>
                    <a:pt x="156779" y="117898"/>
                    <a:pt x="155959" y="116745"/>
                    <a:pt x="154985" y="115745"/>
                  </a:cubicBezTo>
                  <a:cubicBezTo>
                    <a:pt x="154344" y="115079"/>
                    <a:pt x="153678" y="114438"/>
                    <a:pt x="152986" y="113823"/>
                  </a:cubicBezTo>
                  <a:cubicBezTo>
                    <a:pt x="152422" y="113285"/>
                    <a:pt x="151833" y="112746"/>
                    <a:pt x="151218" y="112234"/>
                  </a:cubicBezTo>
                  <a:cubicBezTo>
                    <a:pt x="147040" y="108748"/>
                    <a:pt x="144016" y="104083"/>
                    <a:pt x="142580" y="98829"/>
                  </a:cubicBezTo>
                  <a:cubicBezTo>
                    <a:pt x="141837" y="96164"/>
                    <a:pt x="141299" y="93473"/>
                    <a:pt x="140966" y="90756"/>
                  </a:cubicBezTo>
                  <a:cubicBezTo>
                    <a:pt x="140402" y="86476"/>
                    <a:pt x="139915" y="82170"/>
                    <a:pt x="139325" y="77864"/>
                  </a:cubicBezTo>
                  <a:cubicBezTo>
                    <a:pt x="138813" y="74173"/>
                    <a:pt x="138172" y="70482"/>
                    <a:pt x="137403" y="66817"/>
                  </a:cubicBezTo>
                  <a:cubicBezTo>
                    <a:pt x="136685" y="63409"/>
                    <a:pt x="136045" y="60025"/>
                    <a:pt x="135250" y="56642"/>
                  </a:cubicBezTo>
                  <a:cubicBezTo>
                    <a:pt x="133533" y="49107"/>
                    <a:pt x="131636" y="41572"/>
                    <a:pt x="129124" y="34216"/>
                  </a:cubicBezTo>
                  <a:cubicBezTo>
                    <a:pt x="128279" y="31576"/>
                    <a:pt x="127202" y="29039"/>
                    <a:pt x="125946" y="26578"/>
                  </a:cubicBezTo>
                  <a:cubicBezTo>
                    <a:pt x="125152" y="25015"/>
                    <a:pt x="124203" y="23554"/>
                    <a:pt x="123127" y="22170"/>
                  </a:cubicBezTo>
                  <a:cubicBezTo>
                    <a:pt x="122025" y="20786"/>
                    <a:pt x="120718" y="19530"/>
                    <a:pt x="119231" y="18530"/>
                  </a:cubicBezTo>
                  <a:cubicBezTo>
                    <a:pt x="118360" y="17941"/>
                    <a:pt x="117437" y="17454"/>
                    <a:pt x="116463" y="17070"/>
                  </a:cubicBezTo>
                  <a:cubicBezTo>
                    <a:pt x="113951" y="16096"/>
                    <a:pt x="111183" y="15942"/>
                    <a:pt x="108595" y="16659"/>
                  </a:cubicBezTo>
                  <a:cubicBezTo>
                    <a:pt x="107031" y="17095"/>
                    <a:pt x="105519" y="17710"/>
                    <a:pt x="104135" y="18530"/>
                  </a:cubicBezTo>
                  <a:cubicBezTo>
                    <a:pt x="101880" y="19838"/>
                    <a:pt x="99829" y="21478"/>
                    <a:pt x="98035" y="23400"/>
                  </a:cubicBezTo>
                  <a:cubicBezTo>
                    <a:pt x="95370" y="26194"/>
                    <a:pt x="93114" y="29321"/>
                    <a:pt x="91320" y="32729"/>
                  </a:cubicBezTo>
                  <a:cubicBezTo>
                    <a:pt x="90218" y="34806"/>
                    <a:pt x="89167" y="36907"/>
                    <a:pt x="88116" y="38958"/>
                  </a:cubicBezTo>
                  <a:cubicBezTo>
                    <a:pt x="86758" y="41674"/>
                    <a:pt x="85246" y="44314"/>
                    <a:pt x="83580" y="46852"/>
                  </a:cubicBezTo>
                  <a:cubicBezTo>
                    <a:pt x="82298" y="48748"/>
                    <a:pt x="80837" y="50491"/>
                    <a:pt x="79197" y="52080"/>
                  </a:cubicBezTo>
                  <a:cubicBezTo>
                    <a:pt x="78300" y="52926"/>
                    <a:pt x="77352" y="53695"/>
                    <a:pt x="76326" y="54387"/>
                  </a:cubicBezTo>
                  <a:cubicBezTo>
                    <a:pt x="73302" y="56335"/>
                    <a:pt x="69791" y="57437"/>
                    <a:pt x="66177" y="57539"/>
                  </a:cubicBezTo>
                  <a:cubicBezTo>
                    <a:pt x="62332" y="57693"/>
                    <a:pt x="58616" y="57104"/>
                    <a:pt x="55002" y="56104"/>
                  </a:cubicBezTo>
                  <a:cubicBezTo>
                    <a:pt x="50414" y="54797"/>
                    <a:pt x="45980" y="52952"/>
                    <a:pt x="41828" y="50619"/>
                  </a:cubicBezTo>
                  <a:cubicBezTo>
                    <a:pt x="37830" y="48441"/>
                    <a:pt x="34139" y="45955"/>
                    <a:pt x="30423" y="43443"/>
                  </a:cubicBezTo>
                  <a:cubicBezTo>
                    <a:pt x="26194" y="40572"/>
                    <a:pt x="21991" y="37625"/>
                    <a:pt x="17710" y="34806"/>
                  </a:cubicBezTo>
                  <a:cubicBezTo>
                    <a:pt x="12405" y="31269"/>
                    <a:pt x="6843" y="28065"/>
                    <a:pt x="1128" y="25040"/>
                  </a:cubicBezTo>
                  <a:cubicBezTo>
                    <a:pt x="769" y="24861"/>
                    <a:pt x="461" y="24605"/>
                    <a:pt x="0" y="24630"/>
                  </a:cubicBezTo>
                  <a:lnTo>
                    <a:pt x="0" y="19351"/>
                  </a:lnTo>
                  <a:cubicBezTo>
                    <a:pt x="179" y="19351"/>
                    <a:pt x="359" y="19376"/>
                    <a:pt x="538" y="19428"/>
                  </a:cubicBezTo>
                  <a:cubicBezTo>
                    <a:pt x="846" y="19556"/>
                    <a:pt x="1128" y="19709"/>
                    <a:pt x="1435" y="19863"/>
                  </a:cubicBezTo>
                  <a:cubicBezTo>
                    <a:pt x="11354" y="24964"/>
                    <a:pt x="20991" y="30653"/>
                    <a:pt x="30269" y="36907"/>
                  </a:cubicBezTo>
                  <a:cubicBezTo>
                    <a:pt x="33447" y="39060"/>
                    <a:pt x="36677" y="41136"/>
                    <a:pt x="39906" y="43187"/>
                  </a:cubicBezTo>
                  <a:cubicBezTo>
                    <a:pt x="42315" y="44724"/>
                    <a:pt x="44827" y="46083"/>
                    <a:pt x="47416" y="47287"/>
                  </a:cubicBezTo>
                  <a:cubicBezTo>
                    <a:pt x="50389" y="48723"/>
                    <a:pt x="53516" y="49773"/>
                    <a:pt x="56745" y="50440"/>
                  </a:cubicBezTo>
                  <a:cubicBezTo>
                    <a:pt x="58795" y="50876"/>
                    <a:pt x="60871" y="51029"/>
                    <a:pt x="62948" y="50952"/>
                  </a:cubicBezTo>
                  <a:cubicBezTo>
                    <a:pt x="66510" y="50799"/>
                    <a:pt x="69586" y="49748"/>
                    <a:pt x="72149" y="47697"/>
                  </a:cubicBezTo>
                  <a:cubicBezTo>
                    <a:pt x="73353" y="46723"/>
                    <a:pt x="74455" y="45570"/>
                    <a:pt x="75404" y="44314"/>
                  </a:cubicBezTo>
                  <a:cubicBezTo>
                    <a:pt x="76813" y="42443"/>
                    <a:pt x="78018" y="40418"/>
                    <a:pt x="79018" y="38266"/>
                  </a:cubicBezTo>
                  <a:cubicBezTo>
                    <a:pt x="80427" y="35190"/>
                    <a:pt x="81658" y="32037"/>
                    <a:pt x="82657" y="28808"/>
                  </a:cubicBezTo>
                  <a:cubicBezTo>
                    <a:pt x="83477" y="26091"/>
                    <a:pt x="84502" y="23477"/>
                    <a:pt x="85733" y="20940"/>
                  </a:cubicBezTo>
                  <a:cubicBezTo>
                    <a:pt x="87527" y="17454"/>
                    <a:pt x="89680" y="14148"/>
                    <a:pt x="92166" y="11123"/>
                  </a:cubicBezTo>
                  <a:cubicBezTo>
                    <a:pt x="94883" y="7817"/>
                    <a:pt x="97753" y="4562"/>
                    <a:pt x="100778" y="1435"/>
                  </a:cubicBezTo>
                  <a:cubicBezTo>
                    <a:pt x="101239" y="948"/>
                    <a:pt x="101752" y="461"/>
                    <a:pt x="102238" y="0"/>
                  </a:cubicBezTo>
                  <a:lnTo>
                    <a:pt x="125921" y="0"/>
                  </a:lnTo>
                  <a:cubicBezTo>
                    <a:pt x="126100" y="308"/>
                    <a:pt x="126485" y="384"/>
                    <a:pt x="126792" y="564"/>
                  </a:cubicBezTo>
                  <a:cubicBezTo>
                    <a:pt x="128663" y="1512"/>
                    <a:pt x="130457" y="2640"/>
                    <a:pt x="132123" y="3921"/>
                  </a:cubicBezTo>
                  <a:cubicBezTo>
                    <a:pt x="134968" y="6126"/>
                    <a:pt x="137224" y="8996"/>
                    <a:pt x="138684" y="12277"/>
                  </a:cubicBezTo>
                  <a:cubicBezTo>
                    <a:pt x="139735" y="14609"/>
                    <a:pt x="140555" y="17018"/>
                    <a:pt x="141196" y="195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238125" y="1646800"/>
              <a:ext cx="3723425" cy="3399200"/>
            </a:xfrm>
            <a:custGeom>
              <a:avLst/>
              <a:gdLst/>
              <a:ahLst/>
              <a:cxnLst/>
              <a:rect l="l" t="t" r="r" b="b"/>
              <a:pathLst>
                <a:path w="148937" h="135968" extrusionOk="0">
                  <a:moveTo>
                    <a:pt x="1307" y="308"/>
                  </a:moveTo>
                  <a:cubicBezTo>
                    <a:pt x="3306" y="897"/>
                    <a:pt x="5229" y="1615"/>
                    <a:pt x="7125" y="2435"/>
                  </a:cubicBezTo>
                  <a:cubicBezTo>
                    <a:pt x="10329" y="3819"/>
                    <a:pt x="13430" y="5331"/>
                    <a:pt x="16429" y="6972"/>
                  </a:cubicBezTo>
                  <a:cubicBezTo>
                    <a:pt x="21068" y="9483"/>
                    <a:pt x="25656" y="12021"/>
                    <a:pt x="30295" y="14507"/>
                  </a:cubicBezTo>
                  <a:cubicBezTo>
                    <a:pt x="35805" y="17505"/>
                    <a:pt x="41546" y="19992"/>
                    <a:pt x="47493" y="21991"/>
                  </a:cubicBezTo>
                  <a:cubicBezTo>
                    <a:pt x="51414" y="23323"/>
                    <a:pt x="55412" y="24374"/>
                    <a:pt x="59487" y="25169"/>
                  </a:cubicBezTo>
                  <a:cubicBezTo>
                    <a:pt x="62512" y="25758"/>
                    <a:pt x="65562" y="26040"/>
                    <a:pt x="68637" y="26040"/>
                  </a:cubicBezTo>
                  <a:cubicBezTo>
                    <a:pt x="74174" y="25989"/>
                    <a:pt x="79146" y="24631"/>
                    <a:pt x="83554" y="21863"/>
                  </a:cubicBezTo>
                  <a:cubicBezTo>
                    <a:pt x="85476" y="20632"/>
                    <a:pt x="87296" y="19248"/>
                    <a:pt x="88988" y="17736"/>
                  </a:cubicBezTo>
                  <a:cubicBezTo>
                    <a:pt x="90269" y="16608"/>
                    <a:pt x="91499" y="15455"/>
                    <a:pt x="92781" y="14353"/>
                  </a:cubicBezTo>
                  <a:cubicBezTo>
                    <a:pt x="94062" y="13225"/>
                    <a:pt x="95395" y="12149"/>
                    <a:pt x="96754" y="11124"/>
                  </a:cubicBezTo>
                  <a:cubicBezTo>
                    <a:pt x="97574" y="10534"/>
                    <a:pt x="98420" y="10021"/>
                    <a:pt x="99317" y="9535"/>
                  </a:cubicBezTo>
                  <a:cubicBezTo>
                    <a:pt x="100086" y="9124"/>
                    <a:pt x="100931" y="8817"/>
                    <a:pt x="101803" y="8637"/>
                  </a:cubicBezTo>
                  <a:cubicBezTo>
                    <a:pt x="103571" y="8202"/>
                    <a:pt x="105417" y="8432"/>
                    <a:pt x="107031" y="9278"/>
                  </a:cubicBezTo>
                  <a:cubicBezTo>
                    <a:pt x="107928" y="9765"/>
                    <a:pt x="108749" y="10380"/>
                    <a:pt x="109492" y="11098"/>
                  </a:cubicBezTo>
                  <a:cubicBezTo>
                    <a:pt x="110466" y="12072"/>
                    <a:pt x="111337" y="13123"/>
                    <a:pt x="112080" y="14302"/>
                  </a:cubicBezTo>
                  <a:cubicBezTo>
                    <a:pt x="113413" y="16326"/>
                    <a:pt x="114515" y="18505"/>
                    <a:pt x="115387" y="20786"/>
                  </a:cubicBezTo>
                  <a:cubicBezTo>
                    <a:pt x="116848" y="24528"/>
                    <a:pt x="117950" y="28424"/>
                    <a:pt x="118667" y="32371"/>
                  </a:cubicBezTo>
                  <a:cubicBezTo>
                    <a:pt x="119667" y="37471"/>
                    <a:pt x="120026" y="42648"/>
                    <a:pt x="119769" y="47826"/>
                  </a:cubicBezTo>
                  <a:cubicBezTo>
                    <a:pt x="119641" y="50056"/>
                    <a:pt x="119436" y="52311"/>
                    <a:pt x="119180" y="54566"/>
                  </a:cubicBezTo>
                  <a:cubicBezTo>
                    <a:pt x="118693" y="58795"/>
                    <a:pt x="118078" y="63024"/>
                    <a:pt x="117591" y="67253"/>
                  </a:cubicBezTo>
                  <a:cubicBezTo>
                    <a:pt x="117027" y="71610"/>
                    <a:pt x="116719" y="75993"/>
                    <a:pt x="116617" y="80401"/>
                  </a:cubicBezTo>
                  <a:cubicBezTo>
                    <a:pt x="116566" y="83374"/>
                    <a:pt x="116771" y="86348"/>
                    <a:pt x="117258" y="89295"/>
                  </a:cubicBezTo>
                  <a:cubicBezTo>
                    <a:pt x="118129" y="94498"/>
                    <a:pt x="120000" y="99444"/>
                    <a:pt x="123358" y="103930"/>
                  </a:cubicBezTo>
                  <a:cubicBezTo>
                    <a:pt x="125049" y="106262"/>
                    <a:pt x="126818" y="108543"/>
                    <a:pt x="128663" y="110824"/>
                  </a:cubicBezTo>
                  <a:cubicBezTo>
                    <a:pt x="131559" y="114412"/>
                    <a:pt x="134276" y="118129"/>
                    <a:pt x="137019" y="121794"/>
                  </a:cubicBezTo>
                  <a:cubicBezTo>
                    <a:pt x="140581" y="126561"/>
                    <a:pt x="144426" y="131123"/>
                    <a:pt x="148526" y="135429"/>
                  </a:cubicBezTo>
                  <a:cubicBezTo>
                    <a:pt x="148680" y="135583"/>
                    <a:pt x="148808" y="135788"/>
                    <a:pt x="148937" y="135967"/>
                  </a:cubicBezTo>
                  <a:lnTo>
                    <a:pt x="115028" y="135967"/>
                  </a:lnTo>
                  <a:cubicBezTo>
                    <a:pt x="114772" y="135608"/>
                    <a:pt x="114515" y="135275"/>
                    <a:pt x="114310" y="134916"/>
                  </a:cubicBezTo>
                  <a:cubicBezTo>
                    <a:pt x="111055" y="129227"/>
                    <a:pt x="108313" y="123255"/>
                    <a:pt x="106134" y="117104"/>
                  </a:cubicBezTo>
                  <a:cubicBezTo>
                    <a:pt x="104340" y="112157"/>
                    <a:pt x="102905" y="107082"/>
                    <a:pt x="101880" y="101931"/>
                  </a:cubicBezTo>
                  <a:cubicBezTo>
                    <a:pt x="101136" y="98086"/>
                    <a:pt x="100624" y="94242"/>
                    <a:pt x="100393" y="90346"/>
                  </a:cubicBezTo>
                  <a:cubicBezTo>
                    <a:pt x="100162" y="86860"/>
                    <a:pt x="100214" y="83374"/>
                    <a:pt x="100470" y="79914"/>
                  </a:cubicBezTo>
                  <a:cubicBezTo>
                    <a:pt x="100726" y="76813"/>
                    <a:pt x="101111" y="73738"/>
                    <a:pt x="101675" y="70688"/>
                  </a:cubicBezTo>
                  <a:cubicBezTo>
                    <a:pt x="102520" y="65997"/>
                    <a:pt x="103751" y="61384"/>
                    <a:pt x="104853" y="56745"/>
                  </a:cubicBezTo>
                  <a:cubicBezTo>
                    <a:pt x="105673" y="53541"/>
                    <a:pt x="106211" y="50286"/>
                    <a:pt x="106467" y="46980"/>
                  </a:cubicBezTo>
                  <a:cubicBezTo>
                    <a:pt x="106724" y="43135"/>
                    <a:pt x="106339" y="39342"/>
                    <a:pt x="105007" y="35651"/>
                  </a:cubicBezTo>
                  <a:cubicBezTo>
                    <a:pt x="104596" y="34524"/>
                    <a:pt x="104058" y="33447"/>
                    <a:pt x="103366" y="32448"/>
                  </a:cubicBezTo>
                  <a:cubicBezTo>
                    <a:pt x="102854" y="31653"/>
                    <a:pt x="102238" y="30936"/>
                    <a:pt x="101521" y="30320"/>
                  </a:cubicBezTo>
                  <a:cubicBezTo>
                    <a:pt x="99957" y="28962"/>
                    <a:pt x="98061" y="28321"/>
                    <a:pt x="95805" y="28398"/>
                  </a:cubicBezTo>
                  <a:cubicBezTo>
                    <a:pt x="94780" y="28398"/>
                    <a:pt x="93781" y="28526"/>
                    <a:pt x="92781" y="28783"/>
                  </a:cubicBezTo>
                  <a:cubicBezTo>
                    <a:pt x="91397" y="29141"/>
                    <a:pt x="90039" y="29500"/>
                    <a:pt x="88680" y="29885"/>
                  </a:cubicBezTo>
                  <a:cubicBezTo>
                    <a:pt x="86271" y="30577"/>
                    <a:pt x="83913" y="31346"/>
                    <a:pt x="81452" y="31884"/>
                  </a:cubicBezTo>
                  <a:cubicBezTo>
                    <a:pt x="76788" y="32909"/>
                    <a:pt x="72021" y="33319"/>
                    <a:pt x="67253" y="33063"/>
                  </a:cubicBezTo>
                  <a:cubicBezTo>
                    <a:pt x="61282" y="32730"/>
                    <a:pt x="55464" y="31807"/>
                    <a:pt x="49671" y="30654"/>
                  </a:cubicBezTo>
                  <a:cubicBezTo>
                    <a:pt x="43956" y="29500"/>
                    <a:pt x="38343" y="28014"/>
                    <a:pt x="32755" y="26502"/>
                  </a:cubicBezTo>
                  <a:cubicBezTo>
                    <a:pt x="28578" y="25399"/>
                    <a:pt x="24400" y="24246"/>
                    <a:pt x="20145" y="23298"/>
                  </a:cubicBezTo>
                  <a:cubicBezTo>
                    <a:pt x="17864" y="22785"/>
                    <a:pt x="15557" y="22401"/>
                    <a:pt x="13225" y="22170"/>
                  </a:cubicBezTo>
                  <a:cubicBezTo>
                    <a:pt x="11226" y="21965"/>
                    <a:pt x="9227" y="21965"/>
                    <a:pt x="7228" y="22196"/>
                  </a:cubicBezTo>
                  <a:cubicBezTo>
                    <a:pt x="4972" y="22426"/>
                    <a:pt x="2845" y="23272"/>
                    <a:pt x="1051" y="24605"/>
                  </a:cubicBezTo>
                  <a:cubicBezTo>
                    <a:pt x="846" y="24759"/>
                    <a:pt x="641" y="24912"/>
                    <a:pt x="436" y="25041"/>
                  </a:cubicBezTo>
                  <a:cubicBezTo>
                    <a:pt x="282" y="25066"/>
                    <a:pt x="154" y="25092"/>
                    <a:pt x="0" y="25092"/>
                  </a:cubicBezTo>
                  <a:lnTo>
                    <a:pt x="0" y="103"/>
                  </a:lnTo>
                  <a:cubicBezTo>
                    <a:pt x="487" y="0"/>
                    <a:pt x="897" y="180"/>
                    <a:pt x="1307" y="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3682150" y="647875"/>
              <a:ext cx="3672175" cy="4398750"/>
            </a:xfrm>
            <a:custGeom>
              <a:avLst/>
              <a:gdLst/>
              <a:ahLst/>
              <a:cxnLst/>
              <a:rect l="l" t="t" r="r" b="b"/>
              <a:pathLst>
                <a:path w="146887" h="175950" extrusionOk="0">
                  <a:moveTo>
                    <a:pt x="114772" y="175924"/>
                  </a:moveTo>
                  <a:cubicBezTo>
                    <a:pt x="114644" y="175822"/>
                    <a:pt x="114516" y="175719"/>
                    <a:pt x="114362" y="175642"/>
                  </a:cubicBezTo>
                  <a:cubicBezTo>
                    <a:pt x="110364" y="174310"/>
                    <a:pt x="106289" y="173079"/>
                    <a:pt x="102060" y="172310"/>
                  </a:cubicBezTo>
                  <a:cubicBezTo>
                    <a:pt x="98472" y="171695"/>
                    <a:pt x="94832" y="171439"/>
                    <a:pt x="91193" y="171516"/>
                  </a:cubicBezTo>
                  <a:cubicBezTo>
                    <a:pt x="88989" y="171567"/>
                    <a:pt x="86810" y="171593"/>
                    <a:pt x="84606" y="171644"/>
                  </a:cubicBezTo>
                  <a:cubicBezTo>
                    <a:pt x="78531" y="171772"/>
                    <a:pt x="72457" y="170849"/>
                    <a:pt x="66690" y="168978"/>
                  </a:cubicBezTo>
                  <a:cubicBezTo>
                    <a:pt x="59591" y="166697"/>
                    <a:pt x="53311" y="163391"/>
                    <a:pt x="47929" y="158932"/>
                  </a:cubicBezTo>
                  <a:cubicBezTo>
                    <a:pt x="46263" y="157573"/>
                    <a:pt x="44751" y="156035"/>
                    <a:pt x="43444" y="154318"/>
                  </a:cubicBezTo>
                  <a:cubicBezTo>
                    <a:pt x="42290" y="152883"/>
                    <a:pt x="41419" y="151217"/>
                    <a:pt x="40932" y="149423"/>
                  </a:cubicBezTo>
                  <a:cubicBezTo>
                    <a:pt x="40573" y="148039"/>
                    <a:pt x="40471" y="146629"/>
                    <a:pt x="40650" y="145219"/>
                  </a:cubicBezTo>
                  <a:cubicBezTo>
                    <a:pt x="40958" y="143041"/>
                    <a:pt x="41496" y="140914"/>
                    <a:pt x="42265" y="138889"/>
                  </a:cubicBezTo>
                  <a:cubicBezTo>
                    <a:pt x="43136" y="136454"/>
                    <a:pt x="44033" y="134019"/>
                    <a:pt x="44956" y="131610"/>
                  </a:cubicBezTo>
                  <a:cubicBezTo>
                    <a:pt x="45853" y="129201"/>
                    <a:pt x="46340" y="126689"/>
                    <a:pt x="46417" y="124126"/>
                  </a:cubicBezTo>
                  <a:cubicBezTo>
                    <a:pt x="46494" y="122024"/>
                    <a:pt x="46545" y="119923"/>
                    <a:pt x="46417" y="117821"/>
                  </a:cubicBezTo>
                  <a:cubicBezTo>
                    <a:pt x="46109" y="112772"/>
                    <a:pt x="45212" y="107800"/>
                    <a:pt x="43264" y="102981"/>
                  </a:cubicBezTo>
                  <a:cubicBezTo>
                    <a:pt x="42752" y="101725"/>
                    <a:pt x="42162" y="100495"/>
                    <a:pt x="41522" y="99316"/>
                  </a:cubicBezTo>
                  <a:cubicBezTo>
                    <a:pt x="40138" y="96804"/>
                    <a:pt x="38241" y="94600"/>
                    <a:pt x="36011" y="92806"/>
                  </a:cubicBezTo>
                  <a:cubicBezTo>
                    <a:pt x="35242" y="92191"/>
                    <a:pt x="34499" y="91576"/>
                    <a:pt x="33730" y="90961"/>
                  </a:cubicBezTo>
                  <a:cubicBezTo>
                    <a:pt x="30731" y="88757"/>
                    <a:pt x="28527" y="85655"/>
                    <a:pt x="27374" y="82118"/>
                  </a:cubicBezTo>
                  <a:cubicBezTo>
                    <a:pt x="26759" y="80196"/>
                    <a:pt x="26374" y="78197"/>
                    <a:pt x="26195" y="76198"/>
                  </a:cubicBezTo>
                  <a:cubicBezTo>
                    <a:pt x="25964" y="73686"/>
                    <a:pt x="25887" y="71174"/>
                    <a:pt x="25938" y="68688"/>
                  </a:cubicBezTo>
                  <a:cubicBezTo>
                    <a:pt x="25938" y="67048"/>
                    <a:pt x="25990" y="65433"/>
                    <a:pt x="25938" y="63793"/>
                  </a:cubicBezTo>
                  <a:cubicBezTo>
                    <a:pt x="25938" y="62383"/>
                    <a:pt x="25759" y="60974"/>
                    <a:pt x="25426" y="59590"/>
                  </a:cubicBezTo>
                  <a:cubicBezTo>
                    <a:pt x="24990" y="57873"/>
                    <a:pt x="24298" y="56232"/>
                    <a:pt x="23350" y="54746"/>
                  </a:cubicBezTo>
                  <a:cubicBezTo>
                    <a:pt x="22453" y="53310"/>
                    <a:pt x="21530" y="51901"/>
                    <a:pt x="20607" y="50517"/>
                  </a:cubicBezTo>
                  <a:cubicBezTo>
                    <a:pt x="18506" y="47492"/>
                    <a:pt x="16635" y="44289"/>
                    <a:pt x="15071" y="40957"/>
                  </a:cubicBezTo>
                  <a:cubicBezTo>
                    <a:pt x="13405" y="37317"/>
                    <a:pt x="12124" y="33550"/>
                    <a:pt x="11201" y="29680"/>
                  </a:cubicBezTo>
                  <a:cubicBezTo>
                    <a:pt x="10278" y="25938"/>
                    <a:pt x="9586" y="22144"/>
                    <a:pt x="8894" y="18377"/>
                  </a:cubicBezTo>
                  <a:cubicBezTo>
                    <a:pt x="8305" y="15327"/>
                    <a:pt x="7690" y="12251"/>
                    <a:pt x="6613" y="9278"/>
                  </a:cubicBezTo>
                  <a:cubicBezTo>
                    <a:pt x="6152" y="7945"/>
                    <a:pt x="5537" y="6664"/>
                    <a:pt x="4845" y="5434"/>
                  </a:cubicBezTo>
                  <a:cubicBezTo>
                    <a:pt x="3820" y="3639"/>
                    <a:pt x="2461" y="2050"/>
                    <a:pt x="872" y="743"/>
                  </a:cubicBezTo>
                  <a:cubicBezTo>
                    <a:pt x="565" y="513"/>
                    <a:pt x="283" y="256"/>
                    <a:pt x="1" y="0"/>
                  </a:cubicBezTo>
                  <a:lnTo>
                    <a:pt x="16635" y="0"/>
                  </a:lnTo>
                  <a:cubicBezTo>
                    <a:pt x="16865" y="1128"/>
                    <a:pt x="17173" y="2281"/>
                    <a:pt x="17378" y="3409"/>
                  </a:cubicBezTo>
                  <a:cubicBezTo>
                    <a:pt x="17532" y="4306"/>
                    <a:pt x="17660" y="5203"/>
                    <a:pt x="17711" y="6126"/>
                  </a:cubicBezTo>
                  <a:cubicBezTo>
                    <a:pt x="17839" y="7817"/>
                    <a:pt x="17916" y="9509"/>
                    <a:pt x="18019" y="11175"/>
                  </a:cubicBezTo>
                  <a:cubicBezTo>
                    <a:pt x="18198" y="14532"/>
                    <a:pt x="18326" y="17890"/>
                    <a:pt x="18711" y="21222"/>
                  </a:cubicBezTo>
                  <a:cubicBezTo>
                    <a:pt x="19198" y="25374"/>
                    <a:pt x="20018" y="29474"/>
                    <a:pt x="21633" y="33447"/>
                  </a:cubicBezTo>
                  <a:cubicBezTo>
                    <a:pt x="22555" y="35754"/>
                    <a:pt x="23760" y="37932"/>
                    <a:pt x="25246" y="39906"/>
                  </a:cubicBezTo>
                  <a:cubicBezTo>
                    <a:pt x="28220" y="43853"/>
                    <a:pt x="32295" y="46749"/>
                    <a:pt x="37498" y="48569"/>
                  </a:cubicBezTo>
                  <a:cubicBezTo>
                    <a:pt x="39394" y="49210"/>
                    <a:pt x="41342" y="49697"/>
                    <a:pt x="43316" y="50184"/>
                  </a:cubicBezTo>
                  <a:cubicBezTo>
                    <a:pt x="44469" y="50491"/>
                    <a:pt x="45648" y="50773"/>
                    <a:pt x="46776" y="51106"/>
                  </a:cubicBezTo>
                  <a:cubicBezTo>
                    <a:pt x="47468" y="51337"/>
                    <a:pt x="48160" y="51619"/>
                    <a:pt x="48801" y="51952"/>
                  </a:cubicBezTo>
                  <a:cubicBezTo>
                    <a:pt x="50005" y="52593"/>
                    <a:pt x="50595" y="53541"/>
                    <a:pt x="50595" y="54720"/>
                  </a:cubicBezTo>
                  <a:cubicBezTo>
                    <a:pt x="50620" y="55489"/>
                    <a:pt x="50466" y="56232"/>
                    <a:pt x="50159" y="56950"/>
                  </a:cubicBezTo>
                  <a:cubicBezTo>
                    <a:pt x="49749" y="57898"/>
                    <a:pt x="49287" y="58872"/>
                    <a:pt x="48826" y="59820"/>
                  </a:cubicBezTo>
                  <a:cubicBezTo>
                    <a:pt x="48237" y="61051"/>
                    <a:pt x="47596" y="62255"/>
                    <a:pt x="47032" y="63485"/>
                  </a:cubicBezTo>
                  <a:cubicBezTo>
                    <a:pt x="46366" y="64895"/>
                    <a:pt x="45930" y="66382"/>
                    <a:pt x="45699" y="67919"/>
                  </a:cubicBezTo>
                  <a:cubicBezTo>
                    <a:pt x="45417" y="70098"/>
                    <a:pt x="45853" y="72328"/>
                    <a:pt x="46981" y="74224"/>
                  </a:cubicBezTo>
                  <a:cubicBezTo>
                    <a:pt x="47237" y="74660"/>
                    <a:pt x="47519" y="75070"/>
                    <a:pt x="47801" y="75455"/>
                  </a:cubicBezTo>
                  <a:cubicBezTo>
                    <a:pt x="48160" y="75993"/>
                    <a:pt x="48519" y="76506"/>
                    <a:pt x="48929" y="76992"/>
                  </a:cubicBezTo>
                  <a:cubicBezTo>
                    <a:pt x="51825" y="80478"/>
                    <a:pt x="53491" y="84400"/>
                    <a:pt x="54439" y="88526"/>
                  </a:cubicBezTo>
                  <a:cubicBezTo>
                    <a:pt x="55157" y="91781"/>
                    <a:pt x="55695" y="95087"/>
                    <a:pt x="56079" y="98394"/>
                  </a:cubicBezTo>
                  <a:cubicBezTo>
                    <a:pt x="56438" y="101546"/>
                    <a:pt x="56720" y="104698"/>
                    <a:pt x="56925" y="107851"/>
                  </a:cubicBezTo>
                  <a:cubicBezTo>
                    <a:pt x="57182" y="111465"/>
                    <a:pt x="57182" y="115053"/>
                    <a:pt x="57207" y="118667"/>
                  </a:cubicBezTo>
                  <a:cubicBezTo>
                    <a:pt x="57207" y="120384"/>
                    <a:pt x="57258" y="122101"/>
                    <a:pt x="57335" y="123818"/>
                  </a:cubicBezTo>
                  <a:cubicBezTo>
                    <a:pt x="57438" y="127330"/>
                    <a:pt x="57258" y="130841"/>
                    <a:pt x="56797" y="134327"/>
                  </a:cubicBezTo>
                  <a:cubicBezTo>
                    <a:pt x="56541" y="136249"/>
                    <a:pt x="56438" y="138197"/>
                    <a:pt x="56490" y="140145"/>
                  </a:cubicBezTo>
                  <a:cubicBezTo>
                    <a:pt x="56541" y="141657"/>
                    <a:pt x="56771" y="143169"/>
                    <a:pt x="57233" y="144604"/>
                  </a:cubicBezTo>
                  <a:cubicBezTo>
                    <a:pt x="58130" y="147398"/>
                    <a:pt x="59898" y="149782"/>
                    <a:pt x="62487" y="151730"/>
                  </a:cubicBezTo>
                  <a:cubicBezTo>
                    <a:pt x="65563" y="154062"/>
                    <a:pt x="69202" y="155574"/>
                    <a:pt x="73252" y="156369"/>
                  </a:cubicBezTo>
                  <a:cubicBezTo>
                    <a:pt x="75892" y="156856"/>
                    <a:pt x="78557" y="157189"/>
                    <a:pt x="81248" y="157342"/>
                  </a:cubicBezTo>
                  <a:cubicBezTo>
                    <a:pt x="84426" y="157573"/>
                    <a:pt x="87604" y="157778"/>
                    <a:pt x="90757" y="158214"/>
                  </a:cubicBezTo>
                  <a:cubicBezTo>
                    <a:pt x="95088" y="158803"/>
                    <a:pt x="99369" y="159829"/>
                    <a:pt x="103521" y="161238"/>
                  </a:cubicBezTo>
                  <a:cubicBezTo>
                    <a:pt x="106494" y="162238"/>
                    <a:pt x="109441" y="163340"/>
                    <a:pt x="112389" y="164416"/>
                  </a:cubicBezTo>
                  <a:cubicBezTo>
                    <a:pt x="115669" y="165621"/>
                    <a:pt x="118976" y="166800"/>
                    <a:pt x="122410" y="167748"/>
                  </a:cubicBezTo>
                  <a:cubicBezTo>
                    <a:pt x="125460" y="168594"/>
                    <a:pt x="128587" y="169107"/>
                    <a:pt x="131740" y="169286"/>
                  </a:cubicBezTo>
                  <a:cubicBezTo>
                    <a:pt x="134918" y="169414"/>
                    <a:pt x="138121" y="169158"/>
                    <a:pt x="141223" y="168492"/>
                  </a:cubicBezTo>
                  <a:cubicBezTo>
                    <a:pt x="142760" y="168184"/>
                    <a:pt x="144273" y="167748"/>
                    <a:pt x="145785" y="167364"/>
                  </a:cubicBezTo>
                  <a:cubicBezTo>
                    <a:pt x="146144" y="167287"/>
                    <a:pt x="146528" y="167184"/>
                    <a:pt x="146887" y="167108"/>
                  </a:cubicBezTo>
                  <a:lnTo>
                    <a:pt x="146887" y="1759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238125" y="3251225"/>
              <a:ext cx="1835125" cy="1794775"/>
            </a:xfrm>
            <a:custGeom>
              <a:avLst/>
              <a:gdLst/>
              <a:ahLst/>
              <a:cxnLst/>
              <a:rect l="l" t="t" r="r" b="b"/>
              <a:pathLst>
                <a:path w="73405" h="71791" extrusionOk="0">
                  <a:moveTo>
                    <a:pt x="15327" y="20582"/>
                  </a:moveTo>
                  <a:cubicBezTo>
                    <a:pt x="18941" y="17865"/>
                    <a:pt x="22580" y="15148"/>
                    <a:pt x="26220" y="12457"/>
                  </a:cubicBezTo>
                  <a:cubicBezTo>
                    <a:pt x="28629" y="10688"/>
                    <a:pt x="31141" y="8997"/>
                    <a:pt x="33755" y="7433"/>
                  </a:cubicBezTo>
                  <a:cubicBezTo>
                    <a:pt x="37907" y="4896"/>
                    <a:pt x="42392" y="2922"/>
                    <a:pt x="47057" y="1590"/>
                  </a:cubicBezTo>
                  <a:cubicBezTo>
                    <a:pt x="50645" y="539"/>
                    <a:pt x="54361" y="1"/>
                    <a:pt x="58103" y="1"/>
                  </a:cubicBezTo>
                  <a:cubicBezTo>
                    <a:pt x="59898" y="1"/>
                    <a:pt x="61640" y="257"/>
                    <a:pt x="63358" y="744"/>
                  </a:cubicBezTo>
                  <a:cubicBezTo>
                    <a:pt x="66408" y="1615"/>
                    <a:pt x="68689" y="3230"/>
                    <a:pt x="70201" y="5562"/>
                  </a:cubicBezTo>
                  <a:cubicBezTo>
                    <a:pt x="71277" y="7305"/>
                    <a:pt x="72021" y="9253"/>
                    <a:pt x="72405" y="11278"/>
                  </a:cubicBezTo>
                  <a:cubicBezTo>
                    <a:pt x="72995" y="14148"/>
                    <a:pt x="73276" y="17096"/>
                    <a:pt x="73302" y="20069"/>
                  </a:cubicBezTo>
                  <a:cubicBezTo>
                    <a:pt x="73405" y="24862"/>
                    <a:pt x="73276" y="29629"/>
                    <a:pt x="72918" y="34422"/>
                  </a:cubicBezTo>
                  <a:cubicBezTo>
                    <a:pt x="72764" y="36780"/>
                    <a:pt x="72610" y="39112"/>
                    <a:pt x="72405" y="41470"/>
                  </a:cubicBezTo>
                  <a:cubicBezTo>
                    <a:pt x="71867" y="47032"/>
                    <a:pt x="71124" y="52542"/>
                    <a:pt x="69688" y="58027"/>
                  </a:cubicBezTo>
                  <a:cubicBezTo>
                    <a:pt x="68561" y="62102"/>
                    <a:pt x="67074" y="66100"/>
                    <a:pt x="65254" y="69945"/>
                  </a:cubicBezTo>
                  <a:cubicBezTo>
                    <a:pt x="64972" y="70560"/>
                    <a:pt x="64716" y="71175"/>
                    <a:pt x="64434" y="71790"/>
                  </a:cubicBezTo>
                  <a:lnTo>
                    <a:pt x="50107" y="71790"/>
                  </a:lnTo>
                  <a:lnTo>
                    <a:pt x="52029" y="66100"/>
                  </a:lnTo>
                  <a:cubicBezTo>
                    <a:pt x="53541" y="61589"/>
                    <a:pt x="54977" y="57053"/>
                    <a:pt x="56104" y="52440"/>
                  </a:cubicBezTo>
                  <a:cubicBezTo>
                    <a:pt x="57155" y="48390"/>
                    <a:pt x="57847" y="44264"/>
                    <a:pt x="58206" y="40086"/>
                  </a:cubicBezTo>
                  <a:cubicBezTo>
                    <a:pt x="58488" y="37190"/>
                    <a:pt x="58411" y="34268"/>
                    <a:pt x="58027" y="31372"/>
                  </a:cubicBezTo>
                  <a:cubicBezTo>
                    <a:pt x="57822" y="29578"/>
                    <a:pt x="57309" y="27835"/>
                    <a:pt x="56514" y="26194"/>
                  </a:cubicBezTo>
                  <a:cubicBezTo>
                    <a:pt x="56130" y="25426"/>
                    <a:pt x="55669" y="24708"/>
                    <a:pt x="55105" y="24042"/>
                  </a:cubicBezTo>
                  <a:cubicBezTo>
                    <a:pt x="53721" y="22478"/>
                    <a:pt x="51850" y="21555"/>
                    <a:pt x="49543" y="21222"/>
                  </a:cubicBezTo>
                  <a:cubicBezTo>
                    <a:pt x="47467" y="20992"/>
                    <a:pt x="45365" y="21094"/>
                    <a:pt x="43341" y="21530"/>
                  </a:cubicBezTo>
                  <a:cubicBezTo>
                    <a:pt x="40803" y="22017"/>
                    <a:pt x="38317" y="22709"/>
                    <a:pt x="35908" y="23580"/>
                  </a:cubicBezTo>
                  <a:cubicBezTo>
                    <a:pt x="31371" y="25169"/>
                    <a:pt x="27014" y="27092"/>
                    <a:pt x="22708" y="29039"/>
                  </a:cubicBezTo>
                  <a:cubicBezTo>
                    <a:pt x="15352" y="32397"/>
                    <a:pt x="8202" y="36216"/>
                    <a:pt x="1333" y="40445"/>
                  </a:cubicBezTo>
                  <a:cubicBezTo>
                    <a:pt x="897" y="40701"/>
                    <a:pt x="436" y="40906"/>
                    <a:pt x="0" y="41137"/>
                  </a:cubicBezTo>
                  <a:lnTo>
                    <a:pt x="0" y="31013"/>
                  </a:lnTo>
                  <a:cubicBezTo>
                    <a:pt x="538" y="30987"/>
                    <a:pt x="871" y="30654"/>
                    <a:pt x="1256" y="30423"/>
                  </a:cubicBezTo>
                  <a:cubicBezTo>
                    <a:pt x="6126" y="27322"/>
                    <a:pt x="10790" y="24016"/>
                    <a:pt x="15327" y="2058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238125" y="1245675"/>
              <a:ext cx="4303950" cy="3800950"/>
            </a:xfrm>
            <a:custGeom>
              <a:avLst/>
              <a:gdLst/>
              <a:ahLst/>
              <a:cxnLst/>
              <a:rect l="l" t="t" r="r" b="b"/>
              <a:pathLst>
                <a:path w="172158" h="152038" extrusionOk="0">
                  <a:moveTo>
                    <a:pt x="21427" y="15661"/>
                  </a:moveTo>
                  <a:cubicBezTo>
                    <a:pt x="24938" y="18070"/>
                    <a:pt x="28424" y="20479"/>
                    <a:pt x="31961" y="22837"/>
                  </a:cubicBezTo>
                  <a:cubicBezTo>
                    <a:pt x="35959" y="25580"/>
                    <a:pt x="40162" y="27989"/>
                    <a:pt x="44545" y="30090"/>
                  </a:cubicBezTo>
                  <a:cubicBezTo>
                    <a:pt x="48928" y="32218"/>
                    <a:pt x="53593" y="33807"/>
                    <a:pt x="58360" y="34806"/>
                  </a:cubicBezTo>
                  <a:cubicBezTo>
                    <a:pt x="61564" y="35447"/>
                    <a:pt x="64767" y="35806"/>
                    <a:pt x="68074" y="35524"/>
                  </a:cubicBezTo>
                  <a:cubicBezTo>
                    <a:pt x="71072" y="35268"/>
                    <a:pt x="73994" y="34396"/>
                    <a:pt x="76660" y="32961"/>
                  </a:cubicBezTo>
                  <a:cubicBezTo>
                    <a:pt x="78274" y="32038"/>
                    <a:pt x="79761" y="30911"/>
                    <a:pt x="81119" y="29629"/>
                  </a:cubicBezTo>
                  <a:cubicBezTo>
                    <a:pt x="82606" y="28194"/>
                    <a:pt x="83964" y="26656"/>
                    <a:pt x="85143" y="24964"/>
                  </a:cubicBezTo>
                  <a:cubicBezTo>
                    <a:pt x="86399" y="23196"/>
                    <a:pt x="87629" y="21376"/>
                    <a:pt x="88757" y="19531"/>
                  </a:cubicBezTo>
                  <a:cubicBezTo>
                    <a:pt x="90090" y="17378"/>
                    <a:pt x="91320" y="15199"/>
                    <a:pt x="92627" y="13046"/>
                  </a:cubicBezTo>
                  <a:cubicBezTo>
                    <a:pt x="94062" y="10612"/>
                    <a:pt x="95728" y="8382"/>
                    <a:pt x="97651" y="6331"/>
                  </a:cubicBezTo>
                  <a:cubicBezTo>
                    <a:pt x="98983" y="4947"/>
                    <a:pt x="100444" y="3743"/>
                    <a:pt x="102033" y="2692"/>
                  </a:cubicBezTo>
                  <a:cubicBezTo>
                    <a:pt x="103366" y="1795"/>
                    <a:pt x="104827" y="1077"/>
                    <a:pt x="106365" y="616"/>
                  </a:cubicBezTo>
                  <a:cubicBezTo>
                    <a:pt x="107749" y="180"/>
                    <a:pt x="109159" y="1"/>
                    <a:pt x="110620" y="52"/>
                  </a:cubicBezTo>
                  <a:cubicBezTo>
                    <a:pt x="112619" y="129"/>
                    <a:pt x="114567" y="744"/>
                    <a:pt x="116233" y="1872"/>
                  </a:cubicBezTo>
                  <a:cubicBezTo>
                    <a:pt x="117437" y="2666"/>
                    <a:pt x="118514" y="3666"/>
                    <a:pt x="119436" y="4768"/>
                  </a:cubicBezTo>
                  <a:cubicBezTo>
                    <a:pt x="120538" y="6101"/>
                    <a:pt x="121487" y="7536"/>
                    <a:pt x="122281" y="9048"/>
                  </a:cubicBezTo>
                  <a:cubicBezTo>
                    <a:pt x="123358" y="11073"/>
                    <a:pt x="124280" y="13175"/>
                    <a:pt x="125024" y="15328"/>
                  </a:cubicBezTo>
                  <a:cubicBezTo>
                    <a:pt x="127228" y="21222"/>
                    <a:pt x="128817" y="27245"/>
                    <a:pt x="130252" y="33320"/>
                  </a:cubicBezTo>
                  <a:cubicBezTo>
                    <a:pt x="131713" y="39445"/>
                    <a:pt x="132995" y="45622"/>
                    <a:pt x="133994" y="51825"/>
                  </a:cubicBezTo>
                  <a:cubicBezTo>
                    <a:pt x="134609" y="55720"/>
                    <a:pt x="135096" y="59616"/>
                    <a:pt x="135481" y="63512"/>
                  </a:cubicBezTo>
                  <a:cubicBezTo>
                    <a:pt x="135788" y="66716"/>
                    <a:pt x="136070" y="69945"/>
                    <a:pt x="136429" y="73149"/>
                  </a:cubicBezTo>
                  <a:cubicBezTo>
                    <a:pt x="136737" y="75789"/>
                    <a:pt x="137326" y="78403"/>
                    <a:pt x="138198" y="80889"/>
                  </a:cubicBezTo>
                  <a:cubicBezTo>
                    <a:pt x="139658" y="85195"/>
                    <a:pt x="142196" y="89065"/>
                    <a:pt x="145553" y="92141"/>
                  </a:cubicBezTo>
                  <a:cubicBezTo>
                    <a:pt x="146117" y="92653"/>
                    <a:pt x="146707" y="93217"/>
                    <a:pt x="147245" y="93781"/>
                  </a:cubicBezTo>
                  <a:cubicBezTo>
                    <a:pt x="147834" y="94422"/>
                    <a:pt x="148450" y="95062"/>
                    <a:pt x="148988" y="95729"/>
                  </a:cubicBezTo>
                  <a:cubicBezTo>
                    <a:pt x="151166" y="98446"/>
                    <a:pt x="151935" y="101419"/>
                    <a:pt x="151269" y="104622"/>
                  </a:cubicBezTo>
                  <a:cubicBezTo>
                    <a:pt x="151038" y="105724"/>
                    <a:pt x="150705" y="106827"/>
                    <a:pt x="150423" y="107929"/>
                  </a:cubicBezTo>
                  <a:cubicBezTo>
                    <a:pt x="149962" y="109518"/>
                    <a:pt x="149449" y="111132"/>
                    <a:pt x="149065" y="112773"/>
                  </a:cubicBezTo>
                  <a:cubicBezTo>
                    <a:pt x="148398" y="115515"/>
                    <a:pt x="148347" y="118386"/>
                    <a:pt x="148885" y="121179"/>
                  </a:cubicBezTo>
                  <a:cubicBezTo>
                    <a:pt x="149449" y="123999"/>
                    <a:pt x="150423" y="126715"/>
                    <a:pt x="151781" y="129253"/>
                  </a:cubicBezTo>
                  <a:cubicBezTo>
                    <a:pt x="153858" y="133225"/>
                    <a:pt x="156600" y="136865"/>
                    <a:pt x="159701" y="140325"/>
                  </a:cubicBezTo>
                  <a:cubicBezTo>
                    <a:pt x="163264" y="144221"/>
                    <a:pt x="167134" y="147860"/>
                    <a:pt x="171235" y="151218"/>
                  </a:cubicBezTo>
                  <a:cubicBezTo>
                    <a:pt x="171568" y="151474"/>
                    <a:pt x="171850" y="151756"/>
                    <a:pt x="172157" y="152038"/>
                  </a:cubicBezTo>
                  <a:lnTo>
                    <a:pt x="166006" y="152038"/>
                  </a:lnTo>
                  <a:cubicBezTo>
                    <a:pt x="165724" y="151782"/>
                    <a:pt x="165494" y="151500"/>
                    <a:pt x="165212" y="151243"/>
                  </a:cubicBezTo>
                  <a:cubicBezTo>
                    <a:pt x="161111" y="147732"/>
                    <a:pt x="157292" y="143913"/>
                    <a:pt x="153781" y="139812"/>
                  </a:cubicBezTo>
                  <a:cubicBezTo>
                    <a:pt x="151038" y="136609"/>
                    <a:pt x="148706" y="133123"/>
                    <a:pt x="146784" y="129381"/>
                  </a:cubicBezTo>
                  <a:cubicBezTo>
                    <a:pt x="145092" y="126049"/>
                    <a:pt x="143990" y="122461"/>
                    <a:pt x="143529" y="118744"/>
                  </a:cubicBezTo>
                  <a:cubicBezTo>
                    <a:pt x="143195" y="115900"/>
                    <a:pt x="143324" y="113055"/>
                    <a:pt x="143580" y="110210"/>
                  </a:cubicBezTo>
                  <a:cubicBezTo>
                    <a:pt x="143708" y="108723"/>
                    <a:pt x="143836" y="107211"/>
                    <a:pt x="143862" y="105724"/>
                  </a:cubicBezTo>
                  <a:cubicBezTo>
                    <a:pt x="143939" y="102956"/>
                    <a:pt x="142939" y="100265"/>
                    <a:pt x="141119" y="98189"/>
                  </a:cubicBezTo>
                  <a:cubicBezTo>
                    <a:pt x="140786" y="97805"/>
                    <a:pt x="140479" y="97420"/>
                    <a:pt x="140145" y="97036"/>
                  </a:cubicBezTo>
                  <a:cubicBezTo>
                    <a:pt x="139530" y="96344"/>
                    <a:pt x="138941" y="95678"/>
                    <a:pt x="138351" y="94986"/>
                  </a:cubicBezTo>
                  <a:cubicBezTo>
                    <a:pt x="136660" y="93038"/>
                    <a:pt x="135327" y="90833"/>
                    <a:pt x="134327" y="88475"/>
                  </a:cubicBezTo>
                  <a:cubicBezTo>
                    <a:pt x="133123" y="85477"/>
                    <a:pt x="132277" y="82324"/>
                    <a:pt x="131867" y="79121"/>
                  </a:cubicBezTo>
                  <a:cubicBezTo>
                    <a:pt x="131508" y="76506"/>
                    <a:pt x="131303" y="73866"/>
                    <a:pt x="131252" y="71252"/>
                  </a:cubicBezTo>
                  <a:cubicBezTo>
                    <a:pt x="131098" y="67126"/>
                    <a:pt x="130919" y="63025"/>
                    <a:pt x="130483" y="58950"/>
                  </a:cubicBezTo>
                  <a:cubicBezTo>
                    <a:pt x="130278" y="56797"/>
                    <a:pt x="130047" y="54644"/>
                    <a:pt x="129714" y="52491"/>
                  </a:cubicBezTo>
                  <a:cubicBezTo>
                    <a:pt x="129201" y="49364"/>
                    <a:pt x="128637" y="46237"/>
                    <a:pt x="128022" y="43110"/>
                  </a:cubicBezTo>
                  <a:cubicBezTo>
                    <a:pt x="126843" y="37190"/>
                    <a:pt x="125306" y="31321"/>
                    <a:pt x="123435" y="25580"/>
                  </a:cubicBezTo>
                  <a:cubicBezTo>
                    <a:pt x="122409" y="22350"/>
                    <a:pt x="121102" y="19198"/>
                    <a:pt x="119590" y="16148"/>
                  </a:cubicBezTo>
                  <a:cubicBezTo>
                    <a:pt x="118744" y="14507"/>
                    <a:pt x="117745" y="12944"/>
                    <a:pt x="116591" y="11534"/>
                  </a:cubicBezTo>
                  <a:cubicBezTo>
                    <a:pt x="115720" y="10483"/>
                    <a:pt x="114746" y="9561"/>
                    <a:pt x="113618" y="8817"/>
                  </a:cubicBezTo>
                  <a:cubicBezTo>
                    <a:pt x="112516" y="8074"/>
                    <a:pt x="111312" y="7536"/>
                    <a:pt x="110004" y="7280"/>
                  </a:cubicBezTo>
                  <a:cubicBezTo>
                    <a:pt x="108108" y="6895"/>
                    <a:pt x="106134" y="7075"/>
                    <a:pt x="104340" y="7741"/>
                  </a:cubicBezTo>
                  <a:cubicBezTo>
                    <a:pt x="102905" y="8279"/>
                    <a:pt x="101572" y="8997"/>
                    <a:pt x="100342" y="9894"/>
                  </a:cubicBezTo>
                  <a:cubicBezTo>
                    <a:pt x="99060" y="10842"/>
                    <a:pt x="97881" y="11893"/>
                    <a:pt x="96831" y="13072"/>
                  </a:cubicBezTo>
                  <a:cubicBezTo>
                    <a:pt x="95472" y="14559"/>
                    <a:pt x="94242" y="16148"/>
                    <a:pt x="93114" y="17814"/>
                  </a:cubicBezTo>
                  <a:cubicBezTo>
                    <a:pt x="91781" y="19736"/>
                    <a:pt x="90449" y="21684"/>
                    <a:pt x="89116" y="23606"/>
                  </a:cubicBezTo>
                  <a:cubicBezTo>
                    <a:pt x="87578" y="25810"/>
                    <a:pt x="85861" y="27886"/>
                    <a:pt x="84015" y="29834"/>
                  </a:cubicBezTo>
                  <a:cubicBezTo>
                    <a:pt x="82657" y="31269"/>
                    <a:pt x="81145" y="32551"/>
                    <a:pt x="79505" y="33679"/>
                  </a:cubicBezTo>
                  <a:cubicBezTo>
                    <a:pt x="75916" y="36088"/>
                    <a:pt x="71764" y="37292"/>
                    <a:pt x="67125" y="37395"/>
                  </a:cubicBezTo>
                  <a:cubicBezTo>
                    <a:pt x="63665" y="37421"/>
                    <a:pt x="60179" y="36985"/>
                    <a:pt x="56822" y="36139"/>
                  </a:cubicBezTo>
                  <a:cubicBezTo>
                    <a:pt x="51260" y="34781"/>
                    <a:pt x="45878" y="32756"/>
                    <a:pt x="40803" y="30142"/>
                  </a:cubicBezTo>
                  <a:cubicBezTo>
                    <a:pt x="36907" y="28117"/>
                    <a:pt x="33140" y="25887"/>
                    <a:pt x="29500" y="23478"/>
                  </a:cubicBezTo>
                  <a:cubicBezTo>
                    <a:pt x="26015" y="21171"/>
                    <a:pt x="22554" y="18813"/>
                    <a:pt x="19043" y="16532"/>
                  </a:cubicBezTo>
                  <a:cubicBezTo>
                    <a:pt x="13302" y="12765"/>
                    <a:pt x="7381" y="9304"/>
                    <a:pt x="1307" y="6152"/>
                  </a:cubicBezTo>
                  <a:cubicBezTo>
                    <a:pt x="897" y="5947"/>
                    <a:pt x="436" y="5793"/>
                    <a:pt x="0" y="5588"/>
                  </a:cubicBezTo>
                  <a:lnTo>
                    <a:pt x="0" y="2974"/>
                  </a:lnTo>
                  <a:cubicBezTo>
                    <a:pt x="436" y="3153"/>
                    <a:pt x="897" y="3333"/>
                    <a:pt x="1307" y="3538"/>
                  </a:cubicBezTo>
                  <a:cubicBezTo>
                    <a:pt x="8227" y="7203"/>
                    <a:pt x="14942" y="11252"/>
                    <a:pt x="21427" y="156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6130475" y="957975"/>
              <a:ext cx="1223850" cy="2590575"/>
            </a:xfrm>
            <a:custGeom>
              <a:avLst/>
              <a:gdLst/>
              <a:ahLst/>
              <a:cxnLst/>
              <a:rect l="l" t="t" r="r" b="b"/>
              <a:pathLst>
                <a:path w="48954" h="103623" extrusionOk="0">
                  <a:moveTo>
                    <a:pt x="30962" y="101188"/>
                  </a:moveTo>
                  <a:cubicBezTo>
                    <a:pt x="28040" y="100265"/>
                    <a:pt x="25220" y="99035"/>
                    <a:pt x="22529" y="97523"/>
                  </a:cubicBezTo>
                  <a:cubicBezTo>
                    <a:pt x="18223" y="95114"/>
                    <a:pt x="14302" y="92064"/>
                    <a:pt x="10944" y="88450"/>
                  </a:cubicBezTo>
                  <a:cubicBezTo>
                    <a:pt x="6049" y="83196"/>
                    <a:pt x="2794" y="77327"/>
                    <a:pt x="1179" y="70817"/>
                  </a:cubicBezTo>
                  <a:cubicBezTo>
                    <a:pt x="0" y="66024"/>
                    <a:pt x="180" y="61205"/>
                    <a:pt x="1282" y="56438"/>
                  </a:cubicBezTo>
                  <a:cubicBezTo>
                    <a:pt x="1846" y="54055"/>
                    <a:pt x="2538" y="51671"/>
                    <a:pt x="3230" y="49287"/>
                  </a:cubicBezTo>
                  <a:cubicBezTo>
                    <a:pt x="4434" y="45135"/>
                    <a:pt x="6075" y="41137"/>
                    <a:pt x="8125" y="37318"/>
                  </a:cubicBezTo>
                  <a:cubicBezTo>
                    <a:pt x="11073" y="31833"/>
                    <a:pt x="14968" y="26861"/>
                    <a:pt x="19479" y="22196"/>
                  </a:cubicBezTo>
                  <a:cubicBezTo>
                    <a:pt x="24631" y="16917"/>
                    <a:pt x="30141" y="12021"/>
                    <a:pt x="35985" y="7562"/>
                  </a:cubicBezTo>
                  <a:cubicBezTo>
                    <a:pt x="39958" y="4486"/>
                    <a:pt x="44315" y="1949"/>
                    <a:pt x="48954" y="1"/>
                  </a:cubicBezTo>
                  <a:lnTo>
                    <a:pt x="48954" y="3948"/>
                  </a:lnTo>
                  <a:cubicBezTo>
                    <a:pt x="48749" y="4025"/>
                    <a:pt x="48544" y="4076"/>
                    <a:pt x="48339" y="4179"/>
                  </a:cubicBezTo>
                  <a:cubicBezTo>
                    <a:pt x="45853" y="5383"/>
                    <a:pt x="43495" y="6793"/>
                    <a:pt x="41239" y="8433"/>
                  </a:cubicBezTo>
                  <a:cubicBezTo>
                    <a:pt x="33986" y="13687"/>
                    <a:pt x="27348" y="19428"/>
                    <a:pt x="21581" y="25836"/>
                  </a:cubicBezTo>
                  <a:cubicBezTo>
                    <a:pt x="17275" y="30654"/>
                    <a:pt x="13841" y="35883"/>
                    <a:pt x="11534" y="41573"/>
                  </a:cubicBezTo>
                  <a:cubicBezTo>
                    <a:pt x="10355" y="44443"/>
                    <a:pt x="9458" y="47442"/>
                    <a:pt x="8920" y="50492"/>
                  </a:cubicBezTo>
                  <a:cubicBezTo>
                    <a:pt x="8535" y="52645"/>
                    <a:pt x="8151" y="54772"/>
                    <a:pt x="7920" y="56925"/>
                  </a:cubicBezTo>
                  <a:cubicBezTo>
                    <a:pt x="7074" y="64614"/>
                    <a:pt x="9612" y="71432"/>
                    <a:pt x="15763" y="77275"/>
                  </a:cubicBezTo>
                  <a:cubicBezTo>
                    <a:pt x="19838" y="81145"/>
                    <a:pt x="24708" y="84119"/>
                    <a:pt x="30039" y="85964"/>
                  </a:cubicBezTo>
                  <a:cubicBezTo>
                    <a:pt x="34165" y="87399"/>
                    <a:pt x="38522" y="88091"/>
                    <a:pt x="42905" y="87989"/>
                  </a:cubicBezTo>
                  <a:cubicBezTo>
                    <a:pt x="44930" y="87963"/>
                    <a:pt x="46980" y="87707"/>
                    <a:pt x="48954" y="87194"/>
                  </a:cubicBezTo>
                  <a:lnTo>
                    <a:pt x="48954" y="102623"/>
                  </a:lnTo>
                  <a:cubicBezTo>
                    <a:pt x="48851" y="102623"/>
                    <a:pt x="48723" y="102623"/>
                    <a:pt x="48621" y="102649"/>
                  </a:cubicBezTo>
                  <a:cubicBezTo>
                    <a:pt x="42546" y="103623"/>
                    <a:pt x="36677" y="103008"/>
                    <a:pt x="30962" y="1011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4183225" y="647875"/>
              <a:ext cx="3171100" cy="4142450"/>
            </a:xfrm>
            <a:custGeom>
              <a:avLst/>
              <a:gdLst/>
              <a:ahLst/>
              <a:cxnLst/>
              <a:rect l="l" t="t" r="r" b="b"/>
              <a:pathLst>
                <a:path w="126844" h="165698" extrusionOk="0">
                  <a:moveTo>
                    <a:pt x="114055" y="165595"/>
                  </a:moveTo>
                  <a:cubicBezTo>
                    <a:pt x="110184" y="165698"/>
                    <a:pt x="106340" y="165288"/>
                    <a:pt x="102598" y="164365"/>
                  </a:cubicBezTo>
                  <a:cubicBezTo>
                    <a:pt x="99573" y="163571"/>
                    <a:pt x="96600" y="162648"/>
                    <a:pt x="93679" y="161546"/>
                  </a:cubicBezTo>
                  <a:cubicBezTo>
                    <a:pt x="90321" y="160316"/>
                    <a:pt x="86963" y="159034"/>
                    <a:pt x="83580" y="157829"/>
                  </a:cubicBezTo>
                  <a:cubicBezTo>
                    <a:pt x="78019" y="155830"/>
                    <a:pt x="72252" y="154446"/>
                    <a:pt x="66383" y="153703"/>
                  </a:cubicBezTo>
                  <a:cubicBezTo>
                    <a:pt x="63640" y="153344"/>
                    <a:pt x="60898" y="153011"/>
                    <a:pt x="58181" y="152627"/>
                  </a:cubicBezTo>
                  <a:cubicBezTo>
                    <a:pt x="56054" y="152345"/>
                    <a:pt x="53978" y="151858"/>
                    <a:pt x="51953" y="151140"/>
                  </a:cubicBezTo>
                  <a:cubicBezTo>
                    <a:pt x="46904" y="149269"/>
                    <a:pt x="43597" y="146142"/>
                    <a:pt x="42085" y="141734"/>
                  </a:cubicBezTo>
                  <a:cubicBezTo>
                    <a:pt x="41624" y="140401"/>
                    <a:pt x="41342" y="138991"/>
                    <a:pt x="41214" y="137582"/>
                  </a:cubicBezTo>
                  <a:cubicBezTo>
                    <a:pt x="40983" y="135506"/>
                    <a:pt x="41034" y="133455"/>
                    <a:pt x="41009" y="131379"/>
                  </a:cubicBezTo>
                  <a:cubicBezTo>
                    <a:pt x="40983" y="129508"/>
                    <a:pt x="40932" y="127612"/>
                    <a:pt x="40829" y="125741"/>
                  </a:cubicBezTo>
                  <a:cubicBezTo>
                    <a:pt x="40676" y="122460"/>
                    <a:pt x="40470" y="119179"/>
                    <a:pt x="40317" y="115899"/>
                  </a:cubicBezTo>
                  <a:cubicBezTo>
                    <a:pt x="40137" y="112362"/>
                    <a:pt x="40009" y="108825"/>
                    <a:pt x="39778" y="105288"/>
                  </a:cubicBezTo>
                  <a:cubicBezTo>
                    <a:pt x="39573" y="102033"/>
                    <a:pt x="39266" y="98778"/>
                    <a:pt x="38984" y="95523"/>
                  </a:cubicBezTo>
                  <a:cubicBezTo>
                    <a:pt x="38651" y="91499"/>
                    <a:pt x="38241" y="87475"/>
                    <a:pt x="37600" y="83477"/>
                  </a:cubicBezTo>
                  <a:cubicBezTo>
                    <a:pt x="37087" y="80017"/>
                    <a:pt x="36062" y="76634"/>
                    <a:pt x="34499" y="73507"/>
                  </a:cubicBezTo>
                  <a:cubicBezTo>
                    <a:pt x="34063" y="72635"/>
                    <a:pt x="33678" y="71738"/>
                    <a:pt x="33320" y="70841"/>
                  </a:cubicBezTo>
                  <a:cubicBezTo>
                    <a:pt x="32628" y="69124"/>
                    <a:pt x="32448" y="67202"/>
                    <a:pt x="32833" y="65382"/>
                  </a:cubicBezTo>
                  <a:cubicBezTo>
                    <a:pt x="33063" y="64177"/>
                    <a:pt x="33473" y="63024"/>
                    <a:pt x="34037" y="61973"/>
                  </a:cubicBezTo>
                  <a:cubicBezTo>
                    <a:pt x="34781" y="60589"/>
                    <a:pt x="35575" y="59231"/>
                    <a:pt x="36370" y="57898"/>
                  </a:cubicBezTo>
                  <a:cubicBezTo>
                    <a:pt x="37010" y="56822"/>
                    <a:pt x="37677" y="55771"/>
                    <a:pt x="38292" y="54694"/>
                  </a:cubicBezTo>
                  <a:cubicBezTo>
                    <a:pt x="38830" y="53797"/>
                    <a:pt x="39240" y="52849"/>
                    <a:pt x="39497" y="51849"/>
                  </a:cubicBezTo>
                  <a:cubicBezTo>
                    <a:pt x="39702" y="51183"/>
                    <a:pt x="39753" y="50491"/>
                    <a:pt x="39676" y="49799"/>
                  </a:cubicBezTo>
                  <a:cubicBezTo>
                    <a:pt x="39497" y="48646"/>
                    <a:pt x="38753" y="47851"/>
                    <a:pt x="37446" y="47415"/>
                  </a:cubicBezTo>
                  <a:cubicBezTo>
                    <a:pt x="36652" y="47134"/>
                    <a:pt x="35831" y="47005"/>
                    <a:pt x="34986" y="46980"/>
                  </a:cubicBezTo>
                  <a:cubicBezTo>
                    <a:pt x="33909" y="46929"/>
                    <a:pt x="32807" y="46929"/>
                    <a:pt x="31705" y="46929"/>
                  </a:cubicBezTo>
                  <a:cubicBezTo>
                    <a:pt x="30193" y="46929"/>
                    <a:pt x="28655" y="46954"/>
                    <a:pt x="27143" y="46954"/>
                  </a:cubicBezTo>
                  <a:cubicBezTo>
                    <a:pt x="25092" y="46954"/>
                    <a:pt x="23068" y="46775"/>
                    <a:pt x="21068" y="46416"/>
                  </a:cubicBezTo>
                  <a:cubicBezTo>
                    <a:pt x="15763" y="45442"/>
                    <a:pt x="11457" y="43238"/>
                    <a:pt x="8202" y="39650"/>
                  </a:cubicBezTo>
                  <a:cubicBezTo>
                    <a:pt x="7151" y="38496"/>
                    <a:pt x="6229" y="37215"/>
                    <a:pt x="5460" y="35882"/>
                  </a:cubicBezTo>
                  <a:cubicBezTo>
                    <a:pt x="4178" y="33703"/>
                    <a:pt x="3179" y="31345"/>
                    <a:pt x="2512" y="28911"/>
                  </a:cubicBezTo>
                  <a:cubicBezTo>
                    <a:pt x="1410" y="24810"/>
                    <a:pt x="795" y="20581"/>
                    <a:pt x="693" y="16352"/>
                  </a:cubicBezTo>
                  <a:cubicBezTo>
                    <a:pt x="590" y="12507"/>
                    <a:pt x="539" y="8663"/>
                    <a:pt x="462" y="4793"/>
                  </a:cubicBezTo>
                  <a:cubicBezTo>
                    <a:pt x="462" y="3178"/>
                    <a:pt x="308" y="1589"/>
                    <a:pt x="1" y="0"/>
                  </a:cubicBezTo>
                  <a:lnTo>
                    <a:pt x="2743" y="0"/>
                  </a:lnTo>
                  <a:cubicBezTo>
                    <a:pt x="2794" y="1666"/>
                    <a:pt x="2897" y="3306"/>
                    <a:pt x="2871" y="4972"/>
                  </a:cubicBezTo>
                  <a:cubicBezTo>
                    <a:pt x="2871" y="7638"/>
                    <a:pt x="2769" y="10303"/>
                    <a:pt x="2743" y="12969"/>
                  </a:cubicBezTo>
                  <a:cubicBezTo>
                    <a:pt x="2692" y="16403"/>
                    <a:pt x="2897" y="19863"/>
                    <a:pt x="3384" y="23272"/>
                  </a:cubicBezTo>
                  <a:cubicBezTo>
                    <a:pt x="3768" y="25963"/>
                    <a:pt x="4460" y="28603"/>
                    <a:pt x="5460" y="31140"/>
                  </a:cubicBezTo>
                  <a:cubicBezTo>
                    <a:pt x="6511" y="33832"/>
                    <a:pt x="8048" y="36266"/>
                    <a:pt x="10022" y="38368"/>
                  </a:cubicBezTo>
                  <a:cubicBezTo>
                    <a:pt x="12380" y="40777"/>
                    <a:pt x="15353" y="42520"/>
                    <a:pt x="18634" y="43392"/>
                  </a:cubicBezTo>
                  <a:cubicBezTo>
                    <a:pt x="21632" y="44186"/>
                    <a:pt x="24759" y="44442"/>
                    <a:pt x="27835" y="44084"/>
                  </a:cubicBezTo>
                  <a:cubicBezTo>
                    <a:pt x="29834" y="43879"/>
                    <a:pt x="31807" y="43571"/>
                    <a:pt x="33755" y="43135"/>
                  </a:cubicBezTo>
                  <a:cubicBezTo>
                    <a:pt x="36113" y="42648"/>
                    <a:pt x="38446" y="42110"/>
                    <a:pt x="40804" y="41674"/>
                  </a:cubicBezTo>
                  <a:cubicBezTo>
                    <a:pt x="41880" y="41495"/>
                    <a:pt x="42982" y="41367"/>
                    <a:pt x="44059" y="41290"/>
                  </a:cubicBezTo>
                  <a:cubicBezTo>
                    <a:pt x="44853" y="41239"/>
                    <a:pt x="45648" y="41316"/>
                    <a:pt x="46442" y="41521"/>
                  </a:cubicBezTo>
                  <a:cubicBezTo>
                    <a:pt x="47647" y="41828"/>
                    <a:pt x="48416" y="42520"/>
                    <a:pt x="48723" y="43545"/>
                  </a:cubicBezTo>
                  <a:cubicBezTo>
                    <a:pt x="48877" y="44160"/>
                    <a:pt x="48928" y="44776"/>
                    <a:pt x="48826" y="45416"/>
                  </a:cubicBezTo>
                  <a:cubicBezTo>
                    <a:pt x="48672" y="46518"/>
                    <a:pt x="48365" y="47595"/>
                    <a:pt x="47903" y="48594"/>
                  </a:cubicBezTo>
                  <a:cubicBezTo>
                    <a:pt x="47314" y="49927"/>
                    <a:pt x="46622" y="51209"/>
                    <a:pt x="45827" y="52439"/>
                  </a:cubicBezTo>
                  <a:cubicBezTo>
                    <a:pt x="44725" y="54156"/>
                    <a:pt x="43572" y="55873"/>
                    <a:pt x="42521" y="57591"/>
                  </a:cubicBezTo>
                  <a:cubicBezTo>
                    <a:pt x="41854" y="58667"/>
                    <a:pt x="41239" y="59795"/>
                    <a:pt x="40701" y="60922"/>
                  </a:cubicBezTo>
                  <a:cubicBezTo>
                    <a:pt x="39753" y="62845"/>
                    <a:pt x="39368" y="64972"/>
                    <a:pt x="39548" y="67099"/>
                  </a:cubicBezTo>
                  <a:cubicBezTo>
                    <a:pt x="39650" y="68125"/>
                    <a:pt x="39753" y="69150"/>
                    <a:pt x="39932" y="70175"/>
                  </a:cubicBezTo>
                  <a:cubicBezTo>
                    <a:pt x="40394" y="72892"/>
                    <a:pt x="40727" y="75660"/>
                    <a:pt x="40906" y="78402"/>
                  </a:cubicBezTo>
                  <a:cubicBezTo>
                    <a:pt x="41188" y="82810"/>
                    <a:pt x="41419" y="87219"/>
                    <a:pt x="41675" y="91627"/>
                  </a:cubicBezTo>
                  <a:cubicBezTo>
                    <a:pt x="41829" y="94241"/>
                    <a:pt x="41983" y="96830"/>
                    <a:pt x="42188" y="99419"/>
                  </a:cubicBezTo>
                  <a:cubicBezTo>
                    <a:pt x="42393" y="102007"/>
                    <a:pt x="42598" y="104622"/>
                    <a:pt x="42777" y="107210"/>
                  </a:cubicBezTo>
                  <a:cubicBezTo>
                    <a:pt x="42957" y="110055"/>
                    <a:pt x="43110" y="112900"/>
                    <a:pt x="43315" y="115745"/>
                  </a:cubicBezTo>
                  <a:cubicBezTo>
                    <a:pt x="43392" y="116898"/>
                    <a:pt x="43495" y="118052"/>
                    <a:pt x="43623" y="119205"/>
                  </a:cubicBezTo>
                  <a:cubicBezTo>
                    <a:pt x="43854" y="121384"/>
                    <a:pt x="44110" y="123562"/>
                    <a:pt x="44366" y="125766"/>
                  </a:cubicBezTo>
                  <a:cubicBezTo>
                    <a:pt x="44699" y="128509"/>
                    <a:pt x="44981" y="131251"/>
                    <a:pt x="45340" y="133994"/>
                  </a:cubicBezTo>
                  <a:cubicBezTo>
                    <a:pt x="45545" y="135813"/>
                    <a:pt x="46007" y="137607"/>
                    <a:pt x="46699" y="139299"/>
                  </a:cubicBezTo>
                  <a:cubicBezTo>
                    <a:pt x="48185" y="142836"/>
                    <a:pt x="50953" y="145476"/>
                    <a:pt x="55028" y="147142"/>
                  </a:cubicBezTo>
                  <a:cubicBezTo>
                    <a:pt x="55772" y="147449"/>
                    <a:pt x="56566" y="147706"/>
                    <a:pt x="57335" y="147962"/>
                  </a:cubicBezTo>
                  <a:cubicBezTo>
                    <a:pt x="59129" y="148475"/>
                    <a:pt x="60949" y="148910"/>
                    <a:pt x="62794" y="149243"/>
                  </a:cubicBezTo>
                  <a:cubicBezTo>
                    <a:pt x="65998" y="149884"/>
                    <a:pt x="69202" y="150474"/>
                    <a:pt x="72406" y="151191"/>
                  </a:cubicBezTo>
                  <a:cubicBezTo>
                    <a:pt x="77173" y="152293"/>
                    <a:pt x="81735" y="153857"/>
                    <a:pt x="86246" y="155523"/>
                  </a:cubicBezTo>
                  <a:cubicBezTo>
                    <a:pt x="89655" y="156804"/>
                    <a:pt x="93063" y="158086"/>
                    <a:pt x="96524" y="159290"/>
                  </a:cubicBezTo>
                  <a:cubicBezTo>
                    <a:pt x="100471" y="160674"/>
                    <a:pt x="104546" y="161571"/>
                    <a:pt x="108698" y="161905"/>
                  </a:cubicBezTo>
                  <a:cubicBezTo>
                    <a:pt x="111517" y="162135"/>
                    <a:pt x="114311" y="162084"/>
                    <a:pt x="117104" y="161725"/>
                  </a:cubicBezTo>
                  <a:cubicBezTo>
                    <a:pt x="120026" y="161341"/>
                    <a:pt x="122923" y="160726"/>
                    <a:pt x="125767" y="159880"/>
                  </a:cubicBezTo>
                  <a:cubicBezTo>
                    <a:pt x="126126" y="159752"/>
                    <a:pt x="126485" y="159675"/>
                    <a:pt x="126844" y="159598"/>
                  </a:cubicBezTo>
                  <a:lnTo>
                    <a:pt x="126844" y="163160"/>
                  </a:lnTo>
                  <a:cubicBezTo>
                    <a:pt x="125972" y="163442"/>
                    <a:pt x="125075" y="163750"/>
                    <a:pt x="124178" y="163981"/>
                  </a:cubicBezTo>
                  <a:cubicBezTo>
                    <a:pt x="120872" y="164903"/>
                    <a:pt x="117489" y="165442"/>
                    <a:pt x="114055" y="1655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238125" y="647875"/>
              <a:ext cx="1645475" cy="536950"/>
            </a:xfrm>
            <a:custGeom>
              <a:avLst/>
              <a:gdLst/>
              <a:ahLst/>
              <a:cxnLst/>
              <a:rect l="l" t="t" r="r" b="b"/>
              <a:pathLst>
                <a:path w="65819" h="21478" extrusionOk="0">
                  <a:moveTo>
                    <a:pt x="65152" y="513"/>
                  </a:moveTo>
                  <a:cubicBezTo>
                    <a:pt x="62179" y="2230"/>
                    <a:pt x="59616" y="4537"/>
                    <a:pt x="57565" y="7305"/>
                  </a:cubicBezTo>
                  <a:cubicBezTo>
                    <a:pt x="56591" y="8637"/>
                    <a:pt x="55617" y="9970"/>
                    <a:pt x="54643" y="11328"/>
                  </a:cubicBezTo>
                  <a:cubicBezTo>
                    <a:pt x="53311" y="13148"/>
                    <a:pt x="51875" y="14865"/>
                    <a:pt x="50312" y="16506"/>
                  </a:cubicBezTo>
                  <a:cubicBezTo>
                    <a:pt x="49210" y="17659"/>
                    <a:pt x="47954" y="18684"/>
                    <a:pt x="46596" y="19530"/>
                  </a:cubicBezTo>
                  <a:cubicBezTo>
                    <a:pt x="45032" y="20504"/>
                    <a:pt x="43264" y="21119"/>
                    <a:pt x="41418" y="21350"/>
                  </a:cubicBezTo>
                  <a:cubicBezTo>
                    <a:pt x="39983" y="21478"/>
                    <a:pt x="38548" y="21401"/>
                    <a:pt x="37112" y="21145"/>
                  </a:cubicBezTo>
                  <a:cubicBezTo>
                    <a:pt x="35088" y="20786"/>
                    <a:pt x="33088" y="20299"/>
                    <a:pt x="31141" y="19658"/>
                  </a:cubicBezTo>
                  <a:cubicBezTo>
                    <a:pt x="27578" y="18556"/>
                    <a:pt x="24118" y="17275"/>
                    <a:pt x="20735" y="15891"/>
                  </a:cubicBezTo>
                  <a:cubicBezTo>
                    <a:pt x="14250" y="13251"/>
                    <a:pt x="7817" y="10585"/>
                    <a:pt x="1358" y="7945"/>
                  </a:cubicBezTo>
                  <a:cubicBezTo>
                    <a:pt x="923" y="7766"/>
                    <a:pt x="538" y="7510"/>
                    <a:pt x="0" y="7510"/>
                  </a:cubicBezTo>
                  <a:lnTo>
                    <a:pt x="0" y="0"/>
                  </a:lnTo>
                  <a:lnTo>
                    <a:pt x="14122" y="0"/>
                  </a:lnTo>
                  <a:cubicBezTo>
                    <a:pt x="14302" y="51"/>
                    <a:pt x="14481" y="103"/>
                    <a:pt x="14660" y="128"/>
                  </a:cubicBezTo>
                  <a:cubicBezTo>
                    <a:pt x="18761" y="487"/>
                    <a:pt x="22888" y="718"/>
                    <a:pt x="27040" y="359"/>
                  </a:cubicBezTo>
                  <a:cubicBezTo>
                    <a:pt x="28116" y="282"/>
                    <a:pt x="29218" y="282"/>
                    <a:pt x="30295" y="0"/>
                  </a:cubicBezTo>
                  <a:lnTo>
                    <a:pt x="65818" y="0"/>
                  </a:lnTo>
                  <a:cubicBezTo>
                    <a:pt x="65613" y="179"/>
                    <a:pt x="65382" y="359"/>
                    <a:pt x="65152" y="5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238125" y="647875"/>
              <a:ext cx="2402825" cy="1197575"/>
            </a:xfrm>
            <a:custGeom>
              <a:avLst/>
              <a:gdLst/>
              <a:ahLst/>
              <a:cxnLst/>
              <a:rect l="l" t="t" r="r" b="b"/>
              <a:pathLst>
                <a:path w="96113" h="47903" extrusionOk="0">
                  <a:moveTo>
                    <a:pt x="90141" y="6894"/>
                  </a:moveTo>
                  <a:cubicBezTo>
                    <a:pt x="89141" y="8073"/>
                    <a:pt x="88168" y="9252"/>
                    <a:pt x="87194" y="10457"/>
                  </a:cubicBezTo>
                  <a:cubicBezTo>
                    <a:pt x="83862" y="14532"/>
                    <a:pt x="81376" y="19248"/>
                    <a:pt x="79915" y="24323"/>
                  </a:cubicBezTo>
                  <a:cubicBezTo>
                    <a:pt x="79018" y="27552"/>
                    <a:pt x="77967" y="30705"/>
                    <a:pt x="76762" y="33832"/>
                  </a:cubicBezTo>
                  <a:cubicBezTo>
                    <a:pt x="75839" y="36138"/>
                    <a:pt x="74712" y="38368"/>
                    <a:pt x="73379" y="40470"/>
                  </a:cubicBezTo>
                  <a:cubicBezTo>
                    <a:pt x="72482" y="41828"/>
                    <a:pt x="71457" y="43084"/>
                    <a:pt x="70303" y="44186"/>
                  </a:cubicBezTo>
                  <a:cubicBezTo>
                    <a:pt x="68484" y="45878"/>
                    <a:pt x="66228" y="47005"/>
                    <a:pt x="63819" y="47492"/>
                  </a:cubicBezTo>
                  <a:cubicBezTo>
                    <a:pt x="61871" y="47851"/>
                    <a:pt x="59872" y="47902"/>
                    <a:pt x="57924" y="47646"/>
                  </a:cubicBezTo>
                  <a:cubicBezTo>
                    <a:pt x="55182" y="47313"/>
                    <a:pt x="52490" y="46621"/>
                    <a:pt x="49953" y="45570"/>
                  </a:cubicBezTo>
                  <a:cubicBezTo>
                    <a:pt x="47441" y="44571"/>
                    <a:pt x="45032" y="43392"/>
                    <a:pt x="42674" y="42059"/>
                  </a:cubicBezTo>
                  <a:cubicBezTo>
                    <a:pt x="39342" y="40188"/>
                    <a:pt x="36164" y="38189"/>
                    <a:pt x="32986" y="36138"/>
                  </a:cubicBezTo>
                  <a:cubicBezTo>
                    <a:pt x="27117" y="32422"/>
                    <a:pt x="21222" y="28731"/>
                    <a:pt x="15096" y="25297"/>
                  </a:cubicBezTo>
                  <a:cubicBezTo>
                    <a:pt x="10534" y="22734"/>
                    <a:pt x="5869" y="20248"/>
                    <a:pt x="1128" y="17890"/>
                  </a:cubicBezTo>
                  <a:cubicBezTo>
                    <a:pt x="795" y="17659"/>
                    <a:pt x="410" y="17531"/>
                    <a:pt x="0" y="17480"/>
                  </a:cubicBezTo>
                  <a:lnTo>
                    <a:pt x="0" y="13533"/>
                  </a:lnTo>
                  <a:cubicBezTo>
                    <a:pt x="513" y="13738"/>
                    <a:pt x="1025" y="13943"/>
                    <a:pt x="1512" y="14173"/>
                  </a:cubicBezTo>
                  <a:cubicBezTo>
                    <a:pt x="11790" y="19043"/>
                    <a:pt x="21837" y="24195"/>
                    <a:pt x="31679" y="29628"/>
                  </a:cubicBezTo>
                  <a:cubicBezTo>
                    <a:pt x="34908" y="31422"/>
                    <a:pt x="38214" y="33165"/>
                    <a:pt x="41521" y="34857"/>
                  </a:cubicBezTo>
                  <a:cubicBezTo>
                    <a:pt x="43802" y="36061"/>
                    <a:pt x="46160" y="37061"/>
                    <a:pt x="48595" y="37881"/>
                  </a:cubicBezTo>
                  <a:cubicBezTo>
                    <a:pt x="50594" y="38599"/>
                    <a:pt x="52721" y="39034"/>
                    <a:pt x="54848" y="39188"/>
                  </a:cubicBezTo>
                  <a:cubicBezTo>
                    <a:pt x="58001" y="39342"/>
                    <a:pt x="60666" y="38547"/>
                    <a:pt x="62819" y="36574"/>
                  </a:cubicBezTo>
                  <a:cubicBezTo>
                    <a:pt x="63998" y="35498"/>
                    <a:pt x="64998" y="34242"/>
                    <a:pt x="65844" y="32858"/>
                  </a:cubicBezTo>
                  <a:cubicBezTo>
                    <a:pt x="67125" y="30756"/>
                    <a:pt x="68176" y="28526"/>
                    <a:pt x="68996" y="26219"/>
                  </a:cubicBezTo>
                  <a:cubicBezTo>
                    <a:pt x="69945" y="23451"/>
                    <a:pt x="70816" y="20658"/>
                    <a:pt x="71739" y="17890"/>
                  </a:cubicBezTo>
                  <a:cubicBezTo>
                    <a:pt x="72097" y="16788"/>
                    <a:pt x="72456" y="15711"/>
                    <a:pt x="72866" y="14635"/>
                  </a:cubicBezTo>
                  <a:cubicBezTo>
                    <a:pt x="73866" y="12097"/>
                    <a:pt x="75353" y="9765"/>
                    <a:pt x="77223" y="7766"/>
                  </a:cubicBezTo>
                  <a:cubicBezTo>
                    <a:pt x="78633" y="6254"/>
                    <a:pt x="80120" y="4844"/>
                    <a:pt x="81709" y="3511"/>
                  </a:cubicBezTo>
                  <a:cubicBezTo>
                    <a:pt x="82836" y="2537"/>
                    <a:pt x="83964" y="1589"/>
                    <a:pt x="85092" y="589"/>
                  </a:cubicBezTo>
                  <a:cubicBezTo>
                    <a:pt x="85271" y="410"/>
                    <a:pt x="85451" y="205"/>
                    <a:pt x="85630" y="0"/>
                  </a:cubicBezTo>
                  <a:lnTo>
                    <a:pt x="96113" y="0"/>
                  </a:lnTo>
                  <a:cubicBezTo>
                    <a:pt x="95857" y="333"/>
                    <a:pt x="95626" y="641"/>
                    <a:pt x="95370" y="948"/>
                  </a:cubicBezTo>
                  <a:cubicBezTo>
                    <a:pt x="93627" y="2922"/>
                    <a:pt x="91884" y="4895"/>
                    <a:pt x="90141" y="6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238125" y="2358025"/>
              <a:ext cx="2704000" cy="2687975"/>
            </a:xfrm>
            <a:custGeom>
              <a:avLst/>
              <a:gdLst/>
              <a:ahLst/>
              <a:cxnLst/>
              <a:rect l="l" t="t" r="r" b="b"/>
              <a:pathLst>
                <a:path w="108160" h="107519" extrusionOk="0">
                  <a:moveTo>
                    <a:pt x="897" y="6280"/>
                  </a:moveTo>
                  <a:cubicBezTo>
                    <a:pt x="1717" y="5331"/>
                    <a:pt x="2614" y="4486"/>
                    <a:pt x="3588" y="3717"/>
                  </a:cubicBezTo>
                  <a:cubicBezTo>
                    <a:pt x="5869" y="1923"/>
                    <a:pt x="8586" y="769"/>
                    <a:pt x="11457" y="359"/>
                  </a:cubicBezTo>
                  <a:cubicBezTo>
                    <a:pt x="12918" y="129"/>
                    <a:pt x="14378" y="0"/>
                    <a:pt x="15865" y="0"/>
                  </a:cubicBezTo>
                  <a:cubicBezTo>
                    <a:pt x="19197" y="26"/>
                    <a:pt x="22503" y="308"/>
                    <a:pt x="25784" y="846"/>
                  </a:cubicBezTo>
                  <a:cubicBezTo>
                    <a:pt x="30423" y="1513"/>
                    <a:pt x="35011" y="2410"/>
                    <a:pt x="39573" y="3281"/>
                  </a:cubicBezTo>
                  <a:cubicBezTo>
                    <a:pt x="46954" y="4716"/>
                    <a:pt x="54387" y="5998"/>
                    <a:pt x="61948" y="6664"/>
                  </a:cubicBezTo>
                  <a:cubicBezTo>
                    <a:pt x="65306" y="6997"/>
                    <a:pt x="68689" y="7151"/>
                    <a:pt x="72097" y="7100"/>
                  </a:cubicBezTo>
                  <a:cubicBezTo>
                    <a:pt x="75968" y="6997"/>
                    <a:pt x="79863" y="6587"/>
                    <a:pt x="83682" y="5921"/>
                  </a:cubicBezTo>
                  <a:cubicBezTo>
                    <a:pt x="85605" y="5613"/>
                    <a:pt x="87552" y="5280"/>
                    <a:pt x="89500" y="4998"/>
                  </a:cubicBezTo>
                  <a:cubicBezTo>
                    <a:pt x="90910" y="4793"/>
                    <a:pt x="92371" y="4742"/>
                    <a:pt x="93806" y="4896"/>
                  </a:cubicBezTo>
                  <a:cubicBezTo>
                    <a:pt x="95985" y="5101"/>
                    <a:pt x="97779" y="5895"/>
                    <a:pt x="99086" y="7382"/>
                  </a:cubicBezTo>
                  <a:cubicBezTo>
                    <a:pt x="99573" y="7946"/>
                    <a:pt x="100009" y="8561"/>
                    <a:pt x="100419" y="9227"/>
                  </a:cubicBezTo>
                  <a:cubicBezTo>
                    <a:pt x="101034" y="10304"/>
                    <a:pt x="101495" y="11483"/>
                    <a:pt x="101777" y="12687"/>
                  </a:cubicBezTo>
                  <a:cubicBezTo>
                    <a:pt x="102623" y="15942"/>
                    <a:pt x="102572" y="19223"/>
                    <a:pt x="102162" y="22504"/>
                  </a:cubicBezTo>
                  <a:cubicBezTo>
                    <a:pt x="101752" y="25246"/>
                    <a:pt x="101239" y="27988"/>
                    <a:pt x="100547" y="30680"/>
                  </a:cubicBezTo>
                  <a:cubicBezTo>
                    <a:pt x="99394" y="35549"/>
                    <a:pt x="98317" y="40445"/>
                    <a:pt x="97625" y="45417"/>
                  </a:cubicBezTo>
                  <a:cubicBezTo>
                    <a:pt x="97164" y="48518"/>
                    <a:pt x="96882" y="51619"/>
                    <a:pt x="96779" y="54772"/>
                  </a:cubicBezTo>
                  <a:cubicBezTo>
                    <a:pt x="96677" y="58052"/>
                    <a:pt x="96728" y="61333"/>
                    <a:pt x="96959" y="64639"/>
                  </a:cubicBezTo>
                  <a:cubicBezTo>
                    <a:pt x="97241" y="68484"/>
                    <a:pt x="97728" y="72303"/>
                    <a:pt x="98445" y="76121"/>
                  </a:cubicBezTo>
                  <a:cubicBezTo>
                    <a:pt x="99188" y="80222"/>
                    <a:pt x="100188" y="84297"/>
                    <a:pt x="101341" y="88373"/>
                  </a:cubicBezTo>
                  <a:cubicBezTo>
                    <a:pt x="103059" y="94524"/>
                    <a:pt x="105160" y="100572"/>
                    <a:pt x="107646" y="106493"/>
                  </a:cubicBezTo>
                  <a:cubicBezTo>
                    <a:pt x="107800" y="106826"/>
                    <a:pt x="108005" y="107185"/>
                    <a:pt x="108159" y="107518"/>
                  </a:cubicBezTo>
                  <a:lnTo>
                    <a:pt x="102238" y="107518"/>
                  </a:lnTo>
                  <a:cubicBezTo>
                    <a:pt x="102238" y="107364"/>
                    <a:pt x="102213" y="107211"/>
                    <a:pt x="102187" y="107057"/>
                  </a:cubicBezTo>
                  <a:cubicBezTo>
                    <a:pt x="101726" y="105340"/>
                    <a:pt x="101239" y="103648"/>
                    <a:pt x="100778" y="101931"/>
                  </a:cubicBezTo>
                  <a:cubicBezTo>
                    <a:pt x="98753" y="94370"/>
                    <a:pt x="96907" y="86809"/>
                    <a:pt x="95575" y="79146"/>
                  </a:cubicBezTo>
                  <a:cubicBezTo>
                    <a:pt x="94729" y="74353"/>
                    <a:pt x="94165" y="69509"/>
                    <a:pt x="93883" y="64665"/>
                  </a:cubicBezTo>
                  <a:cubicBezTo>
                    <a:pt x="93499" y="57770"/>
                    <a:pt x="93781" y="50850"/>
                    <a:pt x="94780" y="44033"/>
                  </a:cubicBezTo>
                  <a:cubicBezTo>
                    <a:pt x="95370" y="39753"/>
                    <a:pt x="96215" y="35524"/>
                    <a:pt x="97087" y="31295"/>
                  </a:cubicBezTo>
                  <a:cubicBezTo>
                    <a:pt x="97728" y="28475"/>
                    <a:pt x="98189" y="25630"/>
                    <a:pt x="98496" y="22734"/>
                  </a:cubicBezTo>
                  <a:cubicBezTo>
                    <a:pt x="98702" y="20556"/>
                    <a:pt x="98573" y="18351"/>
                    <a:pt x="98112" y="16199"/>
                  </a:cubicBezTo>
                  <a:cubicBezTo>
                    <a:pt x="97830" y="14840"/>
                    <a:pt x="97317" y="13533"/>
                    <a:pt x="96549" y="12380"/>
                  </a:cubicBezTo>
                  <a:cubicBezTo>
                    <a:pt x="95344" y="10586"/>
                    <a:pt x="93524" y="9458"/>
                    <a:pt x="91064" y="9022"/>
                  </a:cubicBezTo>
                  <a:cubicBezTo>
                    <a:pt x="89603" y="8766"/>
                    <a:pt x="88142" y="8689"/>
                    <a:pt x="86655" y="8766"/>
                  </a:cubicBezTo>
                  <a:cubicBezTo>
                    <a:pt x="83810" y="8945"/>
                    <a:pt x="80991" y="9125"/>
                    <a:pt x="78146" y="9304"/>
                  </a:cubicBezTo>
                  <a:cubicBezTo>
                    <a:pt x="75224" y="9484"/>
                    <a:pt x="72303" y="9560"/>
                    <a:pt x="69381" y="9509"/>
                  </a:cubicBezTo>
                  <a:cubicBezTo>
                    <a:pt x="64306" y="9407"/>
                    <a:pt x="59231" y="9073"/>
                    <a:pt x="54182" y="8510"/>
                  </a:cubicBezTo>
                  <a:cubicBezTo>
                    <a:pt x="49620" y="7971"/>
                    <a:pt x="45032" y="7459"/>
                    <a:pt x="40444" y="6895"/>
                  </a:cubicBezTo>
                  <a:cubicBezTo>
                    <a:pt x="35575" y="6305"/>
                    <a:pt x="30679" y="5767"/>
                    <a:pt x="25758" y="5562"/>
                  </a:cubicBezTo>
                  <a:cubicBezTo>
                    <a:pt x="22683" y="5408"/>
                    <a:pt x="19607" y="5588"/>
                    <a:pt x="16583" y="6049"/>
                  </a:cubicBezTo>
                  <a:cubicBezTo>
                    <a:pt x="12149" y="6741"/>
                    <a:pt x="8407" y="8484"/>
                    <a:pt x="5382" y="11252"/>
                  </a:cubicBezTo>
                  <a:cubicBezTo>
                    <a:pt x="3742" y="12790"/>
                    <a:pt x="2307" y="14558"/>
                    <a:pt x="1102" y="16455"/>
                  </a:cubicBezTo>
                  <a:cubicBezTo>
                    <a:pt x="923" y="16737"/>
                    <a:pt x="743" y="17019"/>
                    <a:pt x="589" y="17275"/>
                  </a:cubicBezTo>
                  <a:cubicBezTo>
                    <a:pt x="461" y="17480"/>
                    <a:pt x="231" y="17634"/>
                    <a:pt x="0" y="17685"/>
                  </a:cubicBezTo>
                  <a:lnTo>
                    <a:pt x="0" y="6972"/>
                  </a:lnTo>
                  <a:cubicBezTo>
                    <a:pt x="359" y="6844"/>
                    <a:pt x="692" y="6587"/>
                    <a:pt x="897" y="62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238125" y="2976350"/>
              <a:ext cx="2023500" cy="2070275"/>
            </a:xfrm>
            <a:custGeom>
              <a:avLst/>
              <a:gdLst/>
              <a:ahLst/>
              <a:cxnLst/>
              <a:rect l="l" t="t" r="r" b="b"/>
              <a:pathLst>
                <a:path w="80940" h="82811" extrusionOk="0">
                  <a:moveTo>
                    <a:pt x="1333" y="34498"/>
                  </a:moveTo>
                  <a:cubicBezTo>
                    <a:pt x="3921" y="32294"/>
                    <a:pt x="6331" y="29962"/>
                    <a:pt x="8637" y="27553"/>
                  </a:cubicBezTo>
                  <a:cubicBezTo>
                    <a:pt x="12097" y="24016"/>
                    <a:pt x="15378" y="20376"/>
                    <a:pt x="18659" y="16737"/>
                  </a:cubicBezTo>
                  <a:cubicBezTo>
                    <a:pt x="20248" y="14943"/>
                    <a:pt x="21939" y="13251"/>
                    <a:pt x="23708" y="11662"/>
                  </a:cubicBezTo>
                  <a:cubicBezTo>
                    <a:pt x="27681" y="8125"/>
                    <a:pt x="32320" y="5408"/>
                    <a:pt x="37369" y="3717"/>
                  </a:cubicBezTo>
                  <a:cubicBezTo>
                    <a:pt x="39983" y="2820"/>
                    <a:pt x="42674" y="2102"/>
                    <a:pt x="45365" y="1589"/>
                  </a:cubicBezTo>
                  <a:cubicBezTo>
                    <a:pt x="49312" y="846"/>
                    <a:pt x="53311" y="385"/>
                    <a:pt x="57309" y="205"/>
                  </a:cubicBezTo>
                  <a:cubicBezTo>
                    <a:pt x="60513" y="0"/>
                    <a:pt x="63742" y="103"/>
                    <a:pt x="66946" y="462"/>
                  </a:cubicBezTo>
                  <a:cubicBezTo>
                    <a:pt x="68740" y="667"/>
                    <a:pt x="70508" y="1051"/>
                    <a:pt x="72226" y="1615"/>
                  </a:cubicBezTo>
                  <a:cubicBezTo>
                    <a:pt x="75481" y="2717"/>
                    <a:pt x="77787" y="4588"/>
                    <a:pt x="79018" y="7331"/>
                  </a:cubicBezTo>
                  <a:cubicBezTo>
                    <a:pt x="79274" y="7920"/>
                    <a:pt x="79505" y="8510"/>
                    <a:pt x="79710" y="9125"/>
                  </a:cubicBezTo>
                  <a:cubicBezTo>
                    <a:pt x="80197" y="10791"/>
                    <a:pt x="80504" y="12508"/>
                    <a:pt x="80607" y="14225"/>
                  </a:cubicBezTo>
                  <a:cubicBezTo>
                    <a:pt x="80940" y="17736"/>
                    <a:pt x="80837" y="21222"/>
                    <a:pt x="80760" y="24733"/>
                  </a:cubicBezTo>
                  <a:cubicBezTo>
                    <a:pt x="80581" y="31243"/>
                    <a:pt x="80376" y="37753"/>
                    <a:pt x="80222" y="44289"/>
                  </a:cubicBezTo>
                  <a:cubicBezTo>
                    <a:pt x="80094" y="49364"/>
                    <a:pt x="80043" y="54438"/>
                    <a:pt x="79966" y="59488"/>
                  </a:cubicBezTo>
                  <a:cubicBezTo>
                    <a:pt x="79889" y="63101"/>
                    <a:pt x="79658" y="66690"/>
                    <a:pt x="79274" y="70278"/>
                  </a:cubicBezTo>
                  <a:cubicBezTo>
                    <a:pt x="78889" y="74225"/>
                    <a:pt x="78172" y="78146"/>
                    <a:pt x="77121" y="81965"/>
                  </a:cubicBezTo>
                  <a:cubicBezTo>
                    <a:pt x="77044" y="82247"/>
                    <a:pt x="76993" y="82529"/>
                    <a:pt x="76967" y="82811"/>
                  </a:cubicBezTo>
                  <a:lnTo>
                    <a:pt x="70816" y="82811"/>
                  </a:lnTo>
                  <a:cubicBezTo>
                    <a:pt x="70918" y="82478"/>
                    <a:pt x="71021" y="82119"/>
                    <a:pt x="71149" y="81811"/>
                  </a:cubicBezTo>
                  <a:cubicBezTo>
                    <a:pt x="72379" y="78864"/>
                    <a:pt x="73328" y="75839"/>
                    <a:pt x="74020" y="72738"/>
                  </a:cubicBezTo>
                  <a:cubicBezTo>
                    <a:pt x="74994" y="68381"/>
                    <a:pt x="75660" y="63947"/>
                    <a:pt x="76019" y="59513"/>
                  </a:cubicBezTo>
                  <a:cubicBezTo>
                    <a:pt x="76403" y="55130"/>
                    <a:pt x="76634" y="50748"/>
                    <a:pt x="76762" y="46365"/>
                  </a:cubicBezTo>
                  <a:cubicBezTo>
                    <a:pt x="76865" y="43623"/>
                    <a:pt x="76993" y="40855"/>
                    <a:pt x="77095" y="38112"/>
                  </a:cubicBezTo>
                  <a:cubicBezTo>
                    <a:pt x="77275" y="32909"/>
                    <a:pt x="77403" y="27706"/>
                    <a:pt x="77198" y="22503"/>
                  </a:cubicBezTo>
                  <a:cubicBezTo>
                    <a:pt x="77121" y="20222"/>
                    <a:pt x="76813" y="17941"/>
                    <a:pt x="76301" y="15712"/>
                  </a:cubicBezTo>
                  <a:cubicBezTo>
                    <a:pt x="75942" y="14071"/>
                    <a:pt x="75301" y="12508"/>
                    <a:pt x="74455" y="11073"/>
                  </a:cubicBezTo>
                  <a:cubicBezTo>
                    <a:pt x="73123" y="8971"/>
                    <a:pt x="71149" y="7407"/>
                    <a:pt x="68535" y="6459"/>
                  </a:cubicBezTo>
                  <a:cubicBezTo>
                    <a:pt x="67715" y="6177"/>
                    <a:pt x="66895" y="5947"/>
                    <a:pt x="66074" y="5741"/>
                  </a:cubicBezTo>
                  <a:cubicBezTo>
                    <a:pt x="63511" y="5203"/>
                    <a:pt x="60897" y="4998"/>
                    <a:pt x="58283" y="5101"/>
                  </a:cubicBezTo>
                  <a:cubicBezTo>
                    <a:pt x="52619" y="5255"/>
                    <a:pt x="47031" y="6280"/>
                    <a:pt x="41675" y="8099"/>
                  </a:cubicBezTo>
                  <a:cubicBezTo>
                    <a:pt x="36856" y="9765"/>
                    <a:pt x="32345" y="12200"/>
                    <a:pt x="28296" y="15276"/>
                  </a:cubicBezTo>
                  <a:cubicBezTo>
                    <a:pt x="26040" y="16967"/>
                    <a:pt x="23939" y="18787"/>
                    <a:pt x="21888" y="20607"/>
                  </a:cubicBezTo>
                  <a:cubicBezTo>
                    <a:pt x="18172" y="23913"/>
                    <a:pt x="14455" y="27245"/>
                    <a:pt x="10739" y="30551"/>
                  </a:cubicBezTo>
                  <a:cubicBezTo>
                    <a:pt x="7715" y="33242"/>
                    <a:pt x="4537" y="35754"/>
                    <a:pt x="1230" y="38112"/>
                  </a:cubicBezTo>
                  <a:cubicBezTo>
                    <a:pt x="1000" y="38292"/>
                    <a:pt x="769" y="38445"/>
                    <a:pt x="538" y="38573"/>
                  </a:cubicBezTo>
                  <a:cubicBezTo>
                    <a:pt x="359" y="38625"/>
                    <a:pt x="179" y="38625"/>
                    <a:pt x="0" y="38625"/>
                  </a:cubicBezTo>
                  <a:lnTo>
                    <a:pt x="0" y="35242"/>
                  </a:lnTo>
                  <a:cubicBezTo>
                    <a:pt x="179" y="35242"/>
                    <a:pt x="359" y="35216"/>
                    <a:pt x="513" y="35165"/>
                  </a:cubicBezTo>
                  <a:cubicBezTo>
                    <a:pt x="820" y="34960"/>
                    <a:pt x="1076" y="34729"/>
                    <a:pt x="1333" y="344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4304975" y="647875"/>
              <a:ext cx="3049350" cy="3952150"/>
            </a:xfrm>
            <a:custGeom>
              <a:avLst/>
              <a:gdLst/>
              <a:ahLst/>
              <a:cxnLst/>
              <a:rect l="l" t="t" r="r" b="b"/>
              <a:pathLst>
                <a:path w="121974" h="158086" extrusionOk="0">
                  <a:moveTo>
                    <a:pt x="100009" y="157368"/>
                  </a:moveTo>
                  <a:cubicBezTo>
                    <a:pt x="96703" y="156856"/>
                    <a:pt x="93473" y="156061"/>
                    <a:pt x="90321" y="154959"/>
                  </a:cubicBezTo>
                  <a:cubicBezTo>
                    <a:pt x="88065" y="154190"/>
                    <a:pt x="85810" y="153370"/>
                    <a:pt x="83554" y="152498"/>
                  </a:cubicBezTo>
                  <a:cubicBezTo>
                    <a:pt x="78685" y="150679"/>
                    <a:pt x="73789" y="148885"/>
                    <a:pt x="68740" y="147424"/>
                  </a:cubicBezTo>
                  <a:cubicBezTo>
                    <a:pt x="65818" y="146578"/>
                    <a:pt x="62871" y="145758"/>
                    <a:pt x="59923" y="144938"/>
                  </a:cubicBezTo>
                  <a:cubicBezTo>
                    <a:pt x="58155" y="144425"/>
                    <a:pt x="56412" y="143810"/>
                    <a:pt x="54721" y="143041"/>
                  </a:cubicBezTo>
                  <a:cubicBezTo>
                    <a:pt x="50876" y="141298"/>
                    <a:pt x="48185" y="138709"/>
                    <a:pt x="46647" y="135326"/>
                  </a:cubicBezTo>
                  <a:cubicBezTo>
                    <a:pt x="46083" y="133994"/>
                    <a:pt x="45596" y="132635"/>
                    <a:pt x="45263" y="131251"/>
                  </a:cubicBezTo>
                  <a:cubicBezTo>
                    <a:pt x="44443" y="128124"/>
                    <a:pt x="43776" y="124997"/>
                    <a:pt x="43213" y="121819"/>
                  </a:cubicBezTo>
                  <a:cubicBezTo>
                    <a:pt x="42879" y="119871"/>
                    <a:pt x="42546" y="117924"/>
                    <a:pt x="42290" y="115950"/>
                  </a:cubicBezTo>
                  <a:cubicBezTo>
                    <a:pt x="41982" y="113515"/>
                    <a:pt x="41777" y="111080"/>
                    <a:pt x="41521" y="108646"/>
                  </a:cubicBezTo>
                  <a:cubicBezTo>
                    <a:pt x="41239" y="105698"/>
                    <a:pt x="40957" y="102725"/>
                    <a:pt x="40726" y="99752"/>
                  </a:cubicBezTo>
                  <a:cubicBezTo>
                    <a:pt x="40445" y="96010"/>
                    <a:pt x="40240" y="92242"/>
                    <a:pt x="40163" y="88500"/>
                  </a:cubicBezTo>
                  <a:cubicBezTo>
                    <a:pt x="39983" y="81247"/>
                    <a:pt x="40445" y="73994"/>
                    <a:pt x="41598" y="66843"/>
                  </a:cubicBezTo>
                  <a:cubicBezTo>
                    <a:pt x="41957" y="64357"/>
                    <a:pt x="42700" y="61922"/>
                    <a:pt x="43751" y="59641"/>
                  </a:cubicBezTo>
                  <a:cubicBezTo>
                    <a:pt x="44520" y="58052"/>
                    <a:pt x="45391" y="56488"/>
                    <a:pt x="46263" y="54925"/>
                  </a:cubicBezTo>
                  <a:cubicBezTo>
                    <a:pt x="47749" y="52362"/>
                    <a:pt x="49313" y="49799"/>
                    <a:pt x="50799" y="47236"/>
                  </a:cubicBezTo>
                  <a:cubicBezTo>
                    <a:pt x="52183" y="44852"/>
                    <a:pt x="53413" y="42392"/>
                    <a:pt x="54439" y="39855"/>
                  </a:cubicBezTo>
                  <a:cubicBezTo>
                    <a:pt x="55002" y="38573"/>
                    <a:pt x="55387" y="37215"/>
                    <a:pt x="55592" y="35831"/>
                  </a:cubicBezTo>
                  <a:cubicBezTo>
                    <a:pt x="55720" y="35113"/>
                    <a:pt x="55694" y="34395"/>
                    <a:pt x="55541" y="33678"/>
                  </a:cubicBezTo>
                  <a:cubicBezTo>
                    <a:pt x="55207" y="32473"/>
                    <a:pt x="54310" y="31756"/>
                    <a:pt x="52824" y="31627"/>
                  </a:cubicBezTo>
                  <a:cubicBezTo>
                    <a:pt x="52132" y="31551"/>
                    <a:pt x="51440" y="31576"/>
                    <a:pt x="50773" y="31679"/>
                  </a:cubicBezTo>
                  <a:cubicBezTo>
                    <a:pt x="49851" y="31807"/>
                    <a:pt x="48928" y="32012"/>
                    <a:pt x="48031" y="32268"/>
                  </a:cubicBezTo>
                  <a:cubicBezTo>
                    <a:pt x="46032" y="32832"/>
                    <a:pt x="44084" y="33524"/>
                    <a:pt x="42187" y="34344"/>
                  </a:cubicBezTo>
                  <a:cubicBezTo>
                    <a:pt x="39804" y="35318"/>
                    <a:pt x="37446" y="36343"/>
                    <a:pt x="35062" y="37317"/>
                  </a:cubicBezTo>
                  <a:cubicBezTo>
                    <a:pt x="32961" y="38163"/>
                    <a:pt x="30833" y="39009"/>
                    <a:pt x="28655" y="39752"/>
                  </a:cubicBezTo>
                  <a:cubicBezTo>
                    <a:pt x="26399" y="40572"/>
                    <a:pt x="24067" y="41136"/>
                    <a:pt x="21683" y="41418"/>
                  </a:cubicBezTo>
                  <a:cubicBezTo>
                    <a:pt x="16506" y="41956"/>
                    <a:pt x="12021" y="40752"/>
                    <a:pt x="8202" y="37804"/>
                  </a:cubicBezTo>
                  <a:cubicBezTo>
                    <a:pt x="6920" y="36779"/>
                    <a:pt x="5818" y="35574"/>
                    <a:pt x="4896" y="34242"/>
                  </a:cubicBezTo>
                  <a:cubicBezTo>
                    <a:pt x="3742" y="32576"/>
                    <a:pt x="2845" y="30782"/>
                    <a:pt x="2179" y="28885"/>
                  </a:cubicBezTo>
                  <a:cubicBezTo>
                    <a:pt x="846" y="25117"/>
                    <a:pt x="333" y="21273"/>
                    <a:pt x="154" y="17377"/>
                  </a:cubicBezTo>
                  <a:cubicBezTo>
                    <a:pt x="0" y="13148"/>
                    <a:pt x="257" y="8919"/>
                    <a:pt x="487" y="4690"/>
                  </a:cubicBezTo>
                  <a:cubicBezTo>
                    <a:pt x="564" y="3127"/>
                    <a:pt x="564" y="1563"/>
                    <a:pt x="590" y="0"/>
                  </a:cubicBezTo>
                  <a:lnTo>
                    <a:pt x="1717" y="0"/>
                  </a:lnTo>
                  <a:cubicBezTo>
                    <a:pt x="1692" y="1153"/>
                    <a:pt x="1717" y="2332"/>
                    <a:pt x="1641" y="3486"/>
                  </a:cubicBezTo>
                  <a:cubicBezTo>
                    <a:pt x="1512" y="6254"/>
                    <a:pt x="1333" y="9047"/>
                    <a:pt x="1179" y="11841"/>
                  </a:cubicBezTo>
                  <a:cubicBezTo>
                    <a:pt x="1000" y="14917"/>
                    <a:pt x="1102" y="18044"/>
                    <a:pt x="1461" y="21119"/>
                  </a:cubicBezTo>
                  <a:cubicBezTo>
                    <a:pt x="1717" y="23349"/>
                    <a:pt x="2179" y="25553"/>
                    <a:pt x="2871" y="27680"/>
                  </a:cubicBezTo>
                  <a:cubicBezTo>
                    <a:pt x="3640" y="30166"/>
                    <a:pt x="4870" y="32473"/>
                    <a:pt x="6510" y="34524"/>
                  </a:cubicBezTo>
                  <a:cubicBezTo>
                    <a:pt x="7792" y="36113"/>
                    <a:pt x="9407" y="37445"/>
                    <a:pt x="11252" y="38394"/>
                  </a:cubicBezTo>
                  <a:cubicBezTo>
                    <a:pt x="14148" y="39906"/>
                    <a:pt x="17429" y="40572"/>
                    <a:pt x="20684" y="40265"/>
                  </a:cubicBezTo>
                  <a:cubicBezTo>
                    <a:pt x="22709" y="40085"/>
                    <a:pt x="24682" y="39650"/>
                    <a:pt x="26604" y="39009"/>
                  </a:cubicBezTo>
                  <a:cubicBezTo>
                    <a:pt x="29014" y="38214"/>
                    <a:pt x="31372" y="37266"/>
                    <a:pt x="33627" y="36138"/>
                  </a:cubicBezTo>
                  <a:cubicBezTo>
                    <a:pt x="36626" y="34652"/>
                    <a:pt x="39599" y="33140"/>
                    <a:pt x="42597" y="31679"/>
                  </a:cubicBezTo>
                  <a:cubicBezTo>
                    <a:pt x="44955" y="30525"/>
                    <a:pt x="47313" y="29372"/>
                    <a:pt x="49723" y="28296"/>
                  </a:cubicBezTo>
                  <a:cubicBezTo>
                    <a:pt x="51184" y="27655"/>
                    <a:pt x="52721" y="27142"/>
                    <a:pt x="54259" y="26604"/>
                  </a:cubicBezTo>
                  <a:cubicBezTo>
                    <a:pt x="55361" y="26219"/>
                    <a:pt x="56515" y="25989"/>
                    <a:pt x="57668" y="25861"/>
                  </a:cubicBezTo>
                  <a:cubicBezTo>
                    <a:pt x="58386" y="25784"/>
                    <a:pt x="59103" y="25809"/>
                    <a:pt x="59821" y="25938"/>
                  </a:cubicBezTo>
                  <a:cubicBezTo>
                    <a:pt x="60923" y="26143"/>
                    <a:pt x="61641" y="26706"/>
                    <a:pt x="61923" y="27603"/>
                  </a:cubicBezTo>
                  <a:cubicBezTo>
                    <a:pt x="62076" y="28014"/>
                    <a:pt x="62153" y="28449"/>
                    <a:pt x="62153" y="28885"/>
                  </a:cubicBezTo>
                  <a:cubicBezTo>
                    <a:pt x="62128" y="29474"/>
                    <a:pt x="62076" y="30064"/>
                    <a:pt x="61948" y="30653"/>
                  </a:cubicBezTo>
                  <a:cubicBezTo>
                    <a:pt x="61564" y="32473"/>
                    <a:pt x="60795" y="34216"/>
                    <a:pt x="59949" y="35933"/>
                  </a:cubicBezTo>
                  <a:cubicBezTo>
                    <a:pt x="58437" y="39086"/>
                    <a:pt x="56694" y="42136"/>
                    <a:pt x="54951" y="45186"/>
                  </a:cubicBezTo>
                  <a:cubicBezTo>
                    <a:pt x="52824" y="48928"/>
                    <a:pt x="50671" y="52670"/>
                    <a:pt x="48595" y="56437"/>
                  </a:cubicBezTo>
                  <a:cubicBezTo>
                    <a:pt x="46852" y="59513"/>
                    <a:pt x="45494" y="62768"/>
                    <a:pt x="44520" y="66177"/>
                  </a:cubicBezTo>
                  <a:cubicBezTo>
                    <a:pt x="43161" y="71123"/>
                    <a:pt x="42316" y="76198"/>
                    <a:pt x="41982" y="81324"/>
                  </a:cubicBezTo>
                  <a:cubicBezTo>
                    <a:pt x="41700" y="86219"/>
                    <a:pt x="41752" y="91166"/>
                    <a:pt x="42111" y="96061"/>
                  </a:cubicBezTo>
                  <a:cubicBezTo>
                    <a:pt x="42316" y="99086"/>
                    <a:pt x="42597" y="102110"/>
                    <a:pt x="42931" y="105134"/>
                  </a:cubicBezTo>
                  <a:cubicBezTo>
                    <a:pt x="43238" y="108338"/>
                    <a:pt x="43623" y="111516"/>
                    <a:pt x="44084" y="114669"/>
                  </a:cubicBezTo>
                  <a:cubicBezTo>
                    <a:pt x="44699" y="119103"/>
                    <a:pt x="45647" y="123511"/>
                    <a:pt x="46878" y="127817"/>
                  </a:cubicBezTo>
                  <a:cubicBezTo>
                    <a:pt x="47390" y="129713"/>
                    <a:pt x="48057" y="131584"/>
                    <a:pt x="48877" y="133378"/>
                  </a:cubicBezTo>
                  <a:cubicBezTo>
                    <a:pt x="50492" y="136787"/>
                    <a:pt x="53157" y="139427"/>
                    <a:pt x="56976" y="141247"/>
                  </a:cubicBezTo>
                  <a:cubicBezTo>
                    <a:pt x="57950" y="141683"/>
                    <a:pt x="58898" y="142118"/>
                    <a:pt x="59923" y="142503"/>
                  </a:cubicBezTo>
                  <a:cubicBezTo>
                    <a:pt x="61333" y="143015"/>
                    <a:pt x="62768" y="143528"/>
                    <a:pt x="64204" y="143989"/>
                  </a:cubicBezTo>
                  <a:cubicBezTo>
                    <a:pt x="68817" y="145450"/>
                    <a:pt x="73431" y="146860"/>
                    <a:pt x="77941" y="148551"/>
                  </a:cubicBezTo>
                  <a:cubicBezTo>
                    <a:pt x="81171" y="149730"/>
                    <a:pt x="84451" y="150935"/>
                    <a:pt x="87706" y="152140"/>
                  </a:cubicBezTo>
                  <a:cubicBezTo>
                    <a:pt x="89859" y="152934"/>
                    <a:pt x="92038" y="153652"/>
                    <a:pt x="94268" y="154216"/>
                  </a:cubicBezTo>
                  <a:cubicBezTo>
                    <a:pt x="98727" y="155446"/>
                    <a:pt x="103341" y="155984"/>
                    <a:pt x="107954" y="155830"/>
                  </a:cubicBezTo>
                  <a:cubicBezTo>
                    <a:pt x="111261" y="155677"/>
                    <a:pt x="114567" y="155190"/>
                    <a:pt x="117796" y="154395"/>
                  </a:cubicBezTo>
                  <a:cubicBezTo>
                    <a:pt x="119206" y="154087"/>
                    <a:pt x="120616" y="153703"/>
                    <a:pt x="121974" y="153190"/>
                  </a:cubicBezTo>
                  <a:lnTo>
                    <a:pt x="121974" y="155266"/>
                  </a:lnTo>
                  <a:cubicBezTo>
                    <a:pt x="119308" y="156112"/>
                    <a:pt x="116566" y="156779"/>
                    <a:pt x="113824" y="157240"/>
                  </a:cubicBezTo>
                  <a:cubicBezTo>
                    <a:pt x="109236" y="158034"/>
                    <a:pt x="104571" y="158086"/>
                    <a:pt x="100009" y="1573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238125" y="1478275"/>
              <a:ext cx="3967550" cy="3568350"/>
            </a:xfrm>
            <a:custGeom>
              <a:avLst/>
              <a:gdLst/>
              <a:ahLst/>
              <a:cxnLst/>
              <a:rect l="l" t="t" r="r" b="b"/>
              <a:pathLst>
                <a:path w="158702" h="142734" extrusionOk="0">
                  <a:moveTo>
                    <a:pt x="1256" y="436"/>
                  </a:moveTo>
                  <a:cubicBezTo>
                    <a:pt x="5331" y="2358"/>
                    <a:pt x="9329" y="4460"/>
                    <a:pt x="13123" y="6741"/>
                  </a:cubicBezTo>
                  <a:cubicBezTo>
                    <a:pt x="17403" y="9304"/>
                    <a:pt x="21606" y="11893"/>
                    <a:pt x="25810" y="14533"/>
                  </a:cubicBezTo>
                  <a:cubicBezTo>
                    <a:pt x="29295" y="16686"/>
                    <a:pt x="32781" y="18864"/>
                    <a:pt x="36446" y="20838"/>
                  </a:cubicBezTo>
                  <a:cubicBezTo>
                    <a:pt x="41239" y="23426"/>
                    <a:pt x="46288" y="25579"/>
                    <a:pt x="51491" y="27220"/>
                  </a:cubicBezTo>
                  <a:cubicBezTo>
                    <a:pt x="56079" y="28680"/>
                    <a:pt x="60795" y="29783"/>
                    <a:pt x="65716" y="30013"/>
                  </a:cubicBezTo>
                  <a:cubicBezTo>
                    <a:pt x="68766" y="30193"/>
                    <a:pt x="71841" y="29859"/>
                    <a:pt x="74789" y="29065"/>
                  </a:cubicBezTo>
                  <a:cubicBezTo>
                    <a:pt x="77890" y="28168"/>
                    <a:pt x="80786" y="26656"/>
                    <a:pt x="83272" y="24605"/>
                  </a:cubicBezTo>
                  <a:cubicBezTo>
                    <a:pt x="84913" y="23272"/>
                    <a:pt x="86476" y="21786"/>
                    <a:pt x="87886" y="20197"/>
                  </a:cubicBezTo>
                  <a:cubicBezTo>
                    <a:pt x="89500" y="18352"/>
                    <a:pt x="91089" y="16455"/>
                    <a:pt x="92678" y="14610"/>
                  </a:cubicBezTo>
                  <a:cubicBezTo>
                    <a:pt x="93960" y="13123"/>
                    <a:pt x="95241" y="11636"/>
                    <a:pt x="96574" y="10201"/>
                  </a:cubicBezTo>
                  <a:cubicBezTo>
                    <a:pt x="97728" y="8971"/>
                    <a:pt x="99035" y="7920"/>
                    <a:pt x="100496" y="7074"/>
                  </a:cubicBezTo>
                  <a:cubicBezTo>
                    <a:pt x="101546" y="6434"/>
                    <a:pt x="102725" y="5947"/>
                    <a:pt x="103930" y="5639"/>
                  </a:cubicBezTo>
                  <a:cubicBezTo>
                    <a:pt x="106006" y="5075"/>
                    <a:pt x="108236" y="5357"/>
                    <a:pt x="110107" y="6408"/>
                  </a:cubicBezTo>
                  <a:cubicBezTo>
                    <a:pt x="110696" y="6741"/>
                    <a:pt x="111260" y="7126"/>
                    <a:pt x="111773" y="7561"/>
                  </a:cubicBezTo>
                  <a:cubicBezTo>
                    <a:pt x="112644" y="8253"/>
                    <a:pt x="113439" y="9073"/>
                    <a:pt x="114105" y="9971"/>
                  </a:cubicBezTo>
                  <a:cubicBezTo>
                    <a:pt x="115028" y="11175"/>
                    <a:pt x="115874" y="12431"/>
                    <a:pt x="116566" y="13764"/>
                  </a:cubicBezTo>
                  <a:cubicBezTo>
                    <a:pt x="118360" y="17147"/>
                    <a:pt x="119821" y="20684"/>
                    <a:pt x="120923" y="24349"/>
                  </a:cubicBezTo>
                  <a:cubicBezTo>
                    <a:pt x="122819" y="30295"/>
                    <a:pt x="124203" y="36421"/>
                    <a:pt x="125075" y="42597"/>
                  </a:cubicBezTo>
                  <a:cubicBezTo>
                    <a:pt x="125562" y="45929"/>
                    <a:pt x="125844" y="49287"/>
                    <a:pt x="125946" y="52619"/>
                  </a:cubicBezTo>
                  <a:cubicBezTo>
                    <a:pt x="126126" y="57617"/>
                    <a:pt x="125972" y="62589"/>
                    <a:pt x="125818" y="67561"/>
                  </a:cubicBezTo>
                  <a:cubicBezTo>
                    <a:pt x="125639" y="72533"/>
                    <a:pt x="125972" y="77480"/>
                    <a:pt x="126843" y="82375"/>
                  </a:cubicBezTo>
                  <a:cubicBezTo>
                    <a:pt x="127459" y="85835"/>
                    <a:pt x="128766" y="89116"/>
                    <a:pt x="130714" y="92063"/>
                  </a:cubicBezTo>
                  <a:cubicBezTo>
                    <a:pt x="131457" y="93140"/>
                    <a:pt x="132174" y="94242"/>
                    <a:pt x="132918" y="95344"/>
                  </a:cubicBezTo>
                  <a:cubicBezTo>
                    <a:pt x="134353" y="97420"/>
                    <a:pt x="135378" y="99727"/>
                    <a:pt x="135968" y="102187"/>
                  </a:cubicBezTo>
                  <a:cubicBezTo>
                    <a:pt x="136506" y="104494"/>
                    <a:pt x="137019" y="106801"/>
                    <a:pt x="137506" y="109107"/>
                  </a:cubicBezTo>
                  <a:cubicBezTo>
                    <a:pt x="139171" y="116745"/>
                    <a:pt x="142503" y="123870"/>
                    <a:pt x="147450" y="130457"/>
                  </a:cubicBezTo>
                  <a:cubicBezTo>
                    <a:pt x="150808" y="134891"/>
                    <a:pt x="154575" y="138992"/>
                    <a:pt x="158702" y="142734"/>
                  </a:cubicBezTo>
                  <a:lnTo>
                    <a:pt x="155318" y="142734"/>
                  </a:lnTo>
                  <a:lnTo>
                    <a:pt x="153114" y="140453"/>
                  </a:lnTo>
                  <a:cubicBezTo>
                    <a:pt x="145656" y="132789"/>
                    <a:pt x="139915" y="124332"/>
                    <a:pt x="136275" y="114951"/>
                  </a:cubicBezTo>
                  <a:cubicBezTo>
                    <a:pt x="135378" y="112619"/>
                    <a:pt x="134507" y="110286"/>
                    <a:pt x="133661" y="107954"/>
                  </a:cubicBezTo>
                  <a:cubicBezTo>
                    <a:pt x="132661" y="105212"/>
                    <a:pt x="131354" y="102597"/>
                    <a:pt x="129740" y="100162"/>
                  </a:cubicBezTo>
                  <a:cubicBezTo>
                    <a:pt x="128817" y="98804"/>
                    <a:pt x="127945" y="97394"/>
                    <a:pt x="127100" y="95985"/>
                  </a:cubicBezTo>
                  <a:cubicBezTo>
                    <a:pt x="125331" y="93114"/>
                    <a:pt x="124152" y="89936"/>
                    <a:pt x="123640" y="86604"/>
                  </a:cubicBezTo>
                  <a:cubicBezTo>
                    <a:pt x="123230" y="83913"/>
                    <a:pt x="123024" y="81171"/>
                    <a:pt x="122999" y="78454"/>
                  </a:cubicBezTo>
                  <a:cubicBezTo>
                    <a:pt x="122896" y="73789"/>
                    <a:pt x="123178" y="69125"/>
                    <a:pt x="123511" y="64460"/>
                  </a:cubicBezTo>
                  <a:cubicBezTo>
                    <a:pt x="123793" y="60205"/>
                    <a:pt x="123973" y="55951"/>
                    <a:pt x="123845" y="51696"/>
                  </a:cubicBezTo>
                  <a:cubicBezTo>
                    <a:pt x="123768" y="48723"/>
                    <a:pt x="123537" y="45750"/>
                    <a:pt x="123127" y="42777"/>
                  </a:cubicBezTo>
                  <a:cubicBezTo>
                    <a:pt x="122691" y="39650"/>
                    <a:pt x="122102" y="36523"/>
                    <a:pt x="121359" y="33422"/>
                  </a:cubicBezTo>
                  <a:cubicBezTo>
                    <a:pt x="120461" y="29449"/>
                    <a:pt x="119231" y="25579"/>
                    <a:pt x="117719" y="21786"/>
                  </a:cubicBezTo>
                  <a:cubicBezTo>
                    <a:pt x="116694" y="19249"/>
                    <a:pt x="115438" y="16839"/>
                    <a:pt x="113951" y="14558"/>
                  </a:cubicBezTo>
                  <a:cubicBezTo>
                    <a:pt x="113208" y="13431"/>
                    <a:pt x="112337" y="12405"/>
                    <a:pt x="111388" y="11457"/>
                  </a:cubicBezTo>
                  <a:cubicBezTo>
                    <a:pt x="110620" y="10714"/>
                    <a:pt x="109748" y="10099"/>
                    <a:pt x="108825" y="9612"/>
                  </a:cubicBezTo>
                  <a:cubicBezTo>
                    <a:pt x="107236" y="8792"/>
                    <a:pt x="105442" y="8535"/>
                    <a:pt x="103699" y="8868"/>
                  </a:cubicBezTo>
                  <a:cubicBezTo>
                    <a:pt x="102777" y="9048"/>
                    <a:pt x="101880" y="9330"/>
                    <a:pt x="101059" y="9714"/>
                  </a:cubicBezTo>
                  <a:cubicBezTo>
                    <a:pt x="99881" y="10252"/>
                    <a:pt x="98804" y="10944"/>
                    <a:pt x="97830" y="11790"/>
                  </a:cubicBezTo>
                  <a:cubicBezTo>
                    <a:pt x="96651" y="12841"/>
                    <a:pt x="95472" y="13918"/>
                    <a:pt x="94396" y="15045"/>
                  </a:cubicBezTo>
                  <a:cubicBezTo>
                    <a:pt x="92935" y="16532"/>
                    <a:pt x="91602" y="18095"/>
                    <a:pt x="90167" y="19582"/>
                  </a:cubicBezTo>
                  <a:cubicBezTo>
                    <a:pt x="88731" y="21094"/>
                    <a:pt x="87296" y="22504"/>
                    <a:pt x="85810" y="23939"/>
                  </a:cubicBezTo>
                  <a:cubicBezTo>
                    <a:pt x="84502" y="25143"/>
                    <a:pt x="83093" y="26246"/>
                    <a:pt x="81555" y="27194"/>
                  </a:cubicBezTo>
                  <a:cubicBezTo>
                    <a:pt x="77890" y="29501"/>
                    <a:pt x="73738" y="30705"/>
                    <a:pt x="69150" y="30910"/>
                  </a:cubicBezTo>
                  <a:cubicBezTo>
                    <a:pt x="65408" y="31038"/>
                    <a:pt x="61666" y="30680"/>
                    <a:pt x="58001" y="29834"/>
                  </a:cubicBezTo>
                  <a:cubicBezTo>
                    <a:pt x="51747" y="28450"/>
                    <a:pt x="45673" y="26374"/>
                    <a:pt x="39855" y="23657"/>
                  </a:cubicBezTo>
                  <a:cubicBezTo>
                    <a:pt x="35754" y="21709"/>
                    <a:pt x="31756" y="19531"/>
                    <a:pt x="27886" y="17147"/>
                  </a:cubicBezTo>
                  <a:cubicBezTo>
                    <a:pt x="23452" y="14507"/>
                    <a:pt x="19069" y="11842"/>
                    <a:pt x="14609" y="9227"/>
                  </a:cubicBezTo>
                  <a:cubicBezTo>
                    <a:pt x="10560" y="6844"/>
                    <a:pt x="6356" y="4665"/>
                    <a:pt x="2076" y="2768"/>
                  </a:cubicBezTo>
                  <a:cubicBezTo>
                    <a:pt x="1615" y="2538"/>
                    <a:pt x="1128" y="2358"/>
                    <a:pt x="641" y="2153"/>
                  </a:cubicBezTo>
                  <a:cubicBezTo>
                    <a:pt x="436" y="2128"/>
                    <a:pt x="205" y="2102"/>
                    <a:pt x="0" y="2128"/>
                  </a:cubicBezTo>
                  <a:lnTo>
                    <a:pt x="0" y="52"/>
                  </a:lnTo>
                  <a:cubicBezTo>
                    <a:pt x="513" y="0"/>
                    <a:pt x="871" y="257"/>
                    <a:pt x="1256" y="4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238125" y="4391775"/>
              <a:ext cx="912450" cy="654225"/>
            </a:xfrm>
            <a:custGeom>
              <a:avLst/>
              <a:gdLst/>
              <a:ahLst/>
              <a:cxnLst/>
              <a:rect l="l" t="t" r="r" b="b"/>
              <a:pathLst>
                <a:path w="36498" h="26169" extrusionOk="0">
                  <a:moveTo>
                    <a:pt x="641" y="9355"/>
                  </a:moveTo>
                  <a:cubicBezTo>
                    <a:pt x="974" y="9150"/>
                    <a:pt x="1307" y="8945"/>
                    <a:pt x="1640" y="8740"/>
                  </a:cubicBezTo>
                  <a:cubicBezTo>
                    <a:pt x="4690" y="6766"/>
                    <a:pt x="7894" y="5023"/>
                    <a:pt x="11200" y="3511"/>
                  </a:cubicBezTo>
                  <a:cubicBezTo>
                    <a:pt x="13456" y="2435"/>
                    <a:pt x="15814" y="1563"/>
                    <a:pt x="18249" y="897"/>
                  </a:cubicBezTo>
                  <a:cubicBezTo>
                    <a:pt x="20478" y="282"/>
                    <a:pt x="22760" y="0"/>
                    <a:pt x="25066" y="51"/>
                  </a:cubicBezTo>
                  <a:cubicBezTo>
                    <a:pt x="26040" y="77"/>
                    <a:pt x="27014" y="179"/>
                    <a:pt x="27988" y="384"/>
                  </a:cubicBezTo>
                  <a:cubicBezTo>
                    <a:pt x="30577" y="948"/>
                    <a:pt x="32525" y="2179"/>
                    <a:pt x="33934" y="4050"/>
                  </a:cubicBezTo>
                  <a:cubicBezTo>
                    <a:pt x="34934" y="5485"/>
                    <a:pt x="35626" y="7100"/>
                    <a:pt x="35985" y="8817"/>
                  </a:cubicBezTo>
                  <a:cubicBezTo>
                    <a:pt x="36318" y="10406"/>
                    <a:pt x="36497" y="12020"/>
                    <a:pt x="36497" y="13661"/>
                  </a:cubicBezTo>
                  <a:cubicBezTo>
                    <a:pt x="36497" y="15967"/>
                    <a:pt x="36369" y="18300"/>
                    <a:pt x="36062" y="20581"/>
                  </a:cubicBezTo>
                  <a:cubicBezTo>
                    <a:pt x="35857" y="22247"/>
                    <a:pt x="35651" y="23887"/>
                    <a:pt x="35472" y="25527"/>
                  </a:cubicBezTo>
                  <a:cubicBezTo>
                    <a:pt x="35472" y="25758"/>
                    <a:pt x="35498" y="25963"/>
                    <a:pt x="35523" y="26168"/>
                  </a:cubicBezTo>
                  <a:lnTo>
                    <a:pt x="26425" y="26168"/>
                  </a:lnTo>
                  <a:cubicBezTo>
                    <a:pt x="26066" y="24400"/>
                    <a:pt x="25733" y="22606"/>
                    <a:pt x="25066" y="20863"/>
                  </a:cubicBezTo>
                  <a:cubicBezTo>
                    <a:pt x="24733" y="19991"/>
                    <a:pt x="24349" y="19146"/>
                    <a:pt x="23913" y="18325"/>
                  </a:cubicBezTo>
                  <a:cubicBezTo>
                    <a:pt x="23477" y="17582"/>
                    <a:pt x="22990" y="16916"/>
                    <a:pt x="22426" y="16301"/>
                  </a:cubicBezTo>
                  <a:cubicBezTo>
                    <a:pt x="20504" y="14250"/>
                    <a:pt x="17915" y="13456"/>
                    <a:pt x="14840" y="13661"/>
                  </a:cubicBezTo>
                  <a:cubicBezTo>
                    <a:pt x="12584" y="13840"/>
                    <a:pt x="10380" y="14353"/>
                    <a:pt x="8304" y="15199"/>
                  </a:cubicBezTo>
                  <a:cubicBezTo>
                    <a:pt x="6638" y="15839"/>
                    <a:pt x="4998" y="16583"/>
                    <a:pt x="3434" y="17403"/>
                  </a:cubicBezTo>
                  <a:cubicBezTo>
                    <a:pt x="2666" y="17813"/>
                    <a:pt x="1922" y="18223"/>
                    <a:pt x="1128" y="18607"/>
                  </a:cubicBezTo>
                  <a:cubicBezTo>
                    <a:pt x="769" y="18787"/>
                    <a:pt x="384" y="18889"/>
                    <a:pt x="0" y="19043"/>
                  </a:cubicBezTo>
                  <a:lnTo>
                    <a:pt x="0" y="9457"/>
                  </a:lnTo>
                  <a:cubicBezTo>
                    <a:pt x="205" y="9509"/>
                    <a:pt x="461" y="9483"/>
                    <a:pt x="641" y="9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578350" y="1179050"/>
              <a:ext cx="775975" cy="1582675"/>
            </a:xfrm>
            <a:custGeom>
              <a:avLst/>
              <a:gdLst/>
              <a:ahLst/>
              <a:cxnLst/>
              <a:rect l="l" t="t" r="r" b="b"/>
              <a:pathLst>
                <a:path w="31039" h="63307" extrusionOk="0">
                  <a:moveTo>
                    <a:pt x="20172" y="62948"/>
                  </a:moveTo>
                  <a:cubicBezTo>
                    <a:pt x="16660" y="62537"/>
                    <a:pt x="13303" y="61615"/>
                    <a:pt x="10381" y="59872"/>
                  </a:cubicBezTo>
                  <a:cubicBezTo>
                    <a:pt x="6050" y="57283"/>
                    <a:pt x="3128" y="53874"/>
                    <a:pt x="1641" y="49620"/>
                  </a:cubicBezTo>
                  <a:cubicBezTo>
                    <a:pt x="513" y="46288"/>
                    <a:pt x="1" y="42802"/>
                    <a:pt x="129" y="39317"/>
                  </a:cubicBezTo>
                  <a:cubicBezTo>
                    <a:pt x="283" y="34985"/>
                    <a:pt x="1564" y="30884"/>
                    <a:pt x="3615" y="26937"/>
                  </a:cubicBezTo>
                  <a:cubicBezTo>
                    <a:pt x="5998" y="22350"/>
                    <a:pt x="9202" y="18198"/>
                    <a:pt x="12995" y="14327"/>
                  </a:cubicBezTo>
                  <a:cubicBezTo>
                    <a:pt x="17327" y="9970"/>
                    <a:pt x="22043" y="6023"/>
                    <a:pt x="27066" y="2486"/>
                  </a:cubicBezTo>
                  <a:cubicBezTo>
                    <a:pt x="28194" y="1692"/>
                    <a:pt x="29373" y="974"/>
                    <a:pt x="30552" y="205"/>
                  </a:cubicBezTo>
                  <a:cubicBezTo>
                    <a:pt x="30706" y="128"/>
                    <a:pt x="30860" y="52"/>
                    <a:pt x="31039" y="0"/>
                  </a:cubicBezTo>
                  <a:lnTo>
                    <a:pt x="31039" y="2640"/>
                  </a:lnTo>
                  <a:cubicBezTo>
                    <a:pt x="30936" y="2691"/>
                    <a:pt x="30834" y="2743"/>
                    <a:pt x="30757" y="2794"/>
                  </a:cubicBezTo>
                  <a:cubicBezTo>
                    <a:pt x="27425" y="5024"/>
                    <a:pt x="24221" y="7484"/>
                    <a:pt x="21171" y="10124"/>
                  </a:cubicBezTo>
                  <a:cubicBezTo>
                    <a:pt x="17660" y="13097"/>
                    <a:pt x="14508" y="16455"/>
                    <a:pt x="11765" y="20120"/>
                  </a:cubicBezTo>
                  <a:cubicBezTo>
                    <a:pt x="9407" y="23349"/>
                    <a:pt x="7485" y="26758"/>
                    <a:pt x="6357" y="30423"/>
                  </a:cubicBezTo>
                  <a:cubicBezTo>
                    <a:pt x="4461" y="36446"/>
                    <a:pt x="5332" y="42213"/>
                    <a:pt x="8818" y="47723"/>
                  </a:cubicBezTo>
                  <a:cubicBezTo>
                    <a:pt x="10022" y="49646"/>
                    <a:pt x="11586" y="51337"/>
                    <a:pt x="13405" y="52696"/>
                  </a:cubicBezTo>
                  <a:cubicBezTo>
                    <a:pt x="15917" y="54515"/>
                    <a:pt x="18813" y="55669"/>
                    <a:pt x="22043" y="56361"/>
                  </a:cubicBezTo>
                  <a:cubicBezTo>
                    <a:pt x="24298" y="56822"/>
                    <a:pt x="26579" y="57104"/>
                    <a:pt x="28886" y="57206"/>
                  </a:cubicBezTo>
                  <a:lnTo>
                    <a:pt x="31039" y="57335"/>
                  </a:lnTo>
                  <a:lnTo>
                    <a:pt x="31039" y="62768"/>
                  </a:lnTo>
                  <a:cubicBezTo>
                    <a:pt x="30860" y="62819"/>
                    <a:pt x="30680" y="62871"/>
                    <a:pt x="30501" y="62896"/>
                  </a:cubicBezTo>
                  <a:cubicBezTo>
                    <a:pt x="27066" y="63306"/>
                    <a:pt x="23606" y="63306"/>
                    <a:pt x="20172" y="6294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237475" y="2630350"/>
              <a:ext cx="2408600" cy="2416275"/>
            </a:xfrm>
            <a:custGeom>
              <a:avLst/>
              <a:gdLst/>
              <a:ahLst/>
              <a:cxnLst/>
              <a:rect l="l" t="t" r="r" b="b"/>
              <a:pathLst>
                <a:path w="96344" h="96651" extrusionOk="0">
                  <a:moveTo>
                    <a:pt x="436" y="22093"/>
                  </a:moveTo>
                  <a:cubicBezTo>
                    <a:pt x="564" y="21837"/>
                    <a:pt x="667" y="21581"/>
                    <a:pt x="769" y="21299"/>
                  </a:cubicBezTo>
                  <a:cubicBezTo>
                    <a:pt x="1692" y="18582"/>
                    <a:pt x="2897" y="15968"/>
                    <a:pt x="4357" y="13507"/>
                  </a:cubicBezTo>
                  <a:cubicBezTo>
                    <a:pt x="5767" y="11149"/>
                    <a:pt x="7459" y="9022"/>
                    <a:pt x="9432" y="7177"/>
                  </a:cubicBezTo>
                  <a:cubicBezTo>
                    <a:pt x="12277" y="4485"/>
                    <a:pt x="15763" y="2614"/>
                    <a:pt x="19889" y="1564"/>
                  </a:cubicBezTo>
                  <a:cubicBezTo>
                    <a:pt x="21555" y="1128"/>
                    <a:pt x="23273" y="795"/>
                    <a:pt x="24990" y="564"/>
                  </a:cubicBezTo>
                  <a:cubicBezTo>
                    <a:pt x="27886" y="205"/>
                    <a:pt x="30782" y="26"/>
                    <a:pt x="33704" y="26"/>
                  </a:cubicBezTo>
                  <a:cubicBezTo>
                    <a:pt x="39035" y="0"/>
                    <a:pt x="44315" y="359"/>
                    <a:pt x="49620" y="667"/>
                  </a:cubicBezTo>
                  <a:cubicBezTo>
                    <a:pt x="53337" y="897"/>
                    <a:pt x="57027" y="1128"/>
                    <a:pt x="60744" y="1307"/>
                  </a:cubicBezTo>
                  <a:cubicBezTo>
                    <a:pt x="65024" y="1512"/>
                    <a:pt x="69304" y="1589"/>
                    <a:pt x="73610" y="1615"/>
                  </a:cubicBezTo>
                  <a:cubicBezTo>
                    <a:pt x="76481" y="1615"/>
                    <a:pt x="79377" y="1666"/>
                    <a:pt x="82247" y="1743"/>
                  </a:cubicBezTo>
                  <a:cubicBezTo>
                    <a:pt x="83913" y="1769"/>
                    <a:pt x="85579" y="1948"/>
                    <a:pt x="87194" y="2307"/>
                  </a:cubicBezTo>
                  <a:cubicBezTo>
                    <a:pt x="89962" y="2948"/>
                    <a:pt x="91910" y="4357"/>
                    <a:pt x="93012" y="6587"/>
                  </a:cubicBezTo>
                  <a:cubicBezTo>
                    <a:pt x="93576" y="7792"/>
                    <a:pt x="93960" y="9073"/>
                    <a:pt x="94088" y="10406"/>
                  </a:cubicBezTo>
                  <a:cubicBezTo>
                    <a:pt x="94319" y="12482"/>
                    <a:pt x="94294" y="14609"/>
                    <a:pt x="93986" y="16685"/>
                  </a:cubicBezTo>
                  <a:cubicBezTo>
                    <a:pt x="93602" y="19761"/>
                    <a:pt x="93115" y="22836"/>
                    <a:pt x="92628" y="25912"/>
                  </a:cubicBezTo>
                  <a:cubicBezTo>
                    <a:pt x="92038" y="29577"/>
                    <a:pt x="91525" y="33242"/>
                    <a:pt x="91167" y="36933"/>
                  </a:cubicBezTo>
                  <a:cubicBezTo>
                    <a:pt x="90757" y="40983"/>
                    <a:pt x="90577" y="45058"/>
                    <a:pt x="90577" y="49133"/>
                  </a:cubicBezTo>
                  <a:cubicBezTo>
                    <a:pt x="90577" y="51465"/>
                    <a:pt x="90654" y="53823"/>
                    <a:pt x="90782" y="56181"/>
                  </a:cubicBezTo>
                  <a:cubicBezTo>
                    <a:pt x="90910" y="58513"/>
                    <a:pt x="91090" y="60923"/>
                    <a:pt x="91346" y="63306"/>
                  </a:cubicBezTo>
                  <a:cubicBezTo>
                    <a:pt x="91551" y="65510"/>
                    <a:pt x="91807" y="67715"/>
                    <a:pt x="92141" y="69919"/>
                  </a:cubicBezTo>
                  <a:cubicBezTo>
                    <a:pt x="92525" y="72661"/>
                    <a:pt x="92935" y="75404"/>
                    <a:pt x="93371" y="78120"/>
                  </a:cubicBezTo>
                  <a:cubicBezTo>
                    <a:pt x="93858" y="81170"/>
                    <a:pt x="94396" y="84220"/>
                    <a:pt x="94883" y="87245"/>
                  </a:cubicBezTo>
                  <a:cubicBezTo>
                    <a:pt x="95396" y="90372"/>
                    <a:pt x="95857" y="93524"/>
                    <a:pt x="96344" y="96651"/>
                  </a:cubicBezTo>
                  <a:lnTo>
                    <a:pt x="93627" y="96651"/>
                  </a:lnTo>
                  <a:cubicBezTo>
                    <a:pt x="93627" y="96446"/>
                    <a:pt x="93627" y="96215"/>
                    <a:pt x="93602" y="96010"/>
                  </a:cubicBezTo>
                  <a:cubicBezTo>
                    <a:pt x="93191" y="91269"/>
                    <a:pt x="92551" y="86527"/>
                    <a:pt x="91936" y="81811"/>
                  </a:cubicBezTo>
                  <a:cubicBezTo>
                    <a:pt x="91525" y="78659"/>
                    <a:pt x="91064" y="75532"/>
                    <a:pt x="90705" y="72379"/>
                  </a:cubicBezTo>
                  <a:cubicBezTo>
                    <a:pt x="90321" y="69124"/>
                    <a:pt x="90013" y="65895"/>
                    <a:pt x="89680" y="62640"/>
                  </a:cubicBezTo>
                  <a:cubicBezTo>
                    <a:pt x="89321" y="58924"/>
                    <a:pt x="89193" y="55207"/>
                    <a:pt x="89116" y="51465"/>
                  </a:cubicBezTo>
                  <a:cubicBezTo>
                    <a:pt x="89065" y="47749"/>
                    <a:pt x="89219" y="43956"/>
                    <a:pt x="89475" y="40214"/>
                  </a:cubicBezTo>
                  <a:cubicBezTo>
                    <a:pt x="89706" y="36805"/>
                    <a:pt x="90065" y="33396"/>
                    <a:pt x="90500" y="30013"/>
                  </a:cubicBezTo>
                  <a:cubicBezTo>
                    <a:pt x="90936" y="26399"/>
                    <a:pt x="91449" y="22785"/>
                    <a:pt x="91910" y="19171"/>
                  </a:cubicBezTo>
                  <a:cubicBezTo>
                    <a:pt x="92217" y="16890"/>
                    <a:pt x="92269" y="14558"/>
                    <a:pt x="92038" y="12226"/>
                  </a:cubicBezTo>
                  <a:cubicBezTo>
                    <a:pt x="91910" y="11047"/>
                    <a:pt x="91602" y="9868"/>
                    <a:pt x="91141" y="8766"/>
                  </a:cubicBezTo>
                  <a:cubicBezTo>
                    <a:pt x="90167" y="6613"/>
                    <a:pt x="88399" y="5101"/>
                    <a:pt x="85759" y="4357"/>
                  </a:cubicBezTo>
                  <a:cubicBezTo>
                    <a:pt x="84964" y="4101"/>
                    <a:pt x="84144" y="3922"/>
                    <a:pt x="83324" y="3768"/>
                  </a:cubicBezTo>
                  <a:cubicBezTo>
                    <a:pt x="80889" y="3435"/>
                    <a:pt x="78428" y="3230"/>
                    <a:pt x="75968" y="3204"/>
                  </a:cubicBezTo>
                  <a:cubicBezTo>
                    <a:pt x="71406" y="3101"/>
                    <a:pt x="66844" y="2999"/>
                    <a:pt x="62307" y="2871"/>
                  </a:cubicBezTo>
                  <a:cubicBezTo>
                    <a:pt x="57335" y="2717"/>
                    <a:pt x="52363" y="2538"/>
                    <a:pt x="47416" y="2358"/>
                  </a:cubicBezTo>
                  <a:cubicBezTo>
                    <a:pt x="42598" y="2204"/>
                    <a:pt x="37779" y="2153"/>
                    <a:pt x="32961" y="2486"/>
                  </a:cubicBezTo>
                  <a:cubicBezTo>
                    <a:pt x="29654" y="2666"/>
                    <a:pt x="26348" y="3153"/>
                    <a:pt x="23144" y="3973"/>
                  </a:cubicBezTo>
                  <a:cubicBezTo>
                    <a:pt x="18915" y="5049"/>
                    <a:pt x="15225" y="6843"/>
                    <a:pt x="12175" y="9483"/>
                  </a:cubicBezTo>
                  <a:cubicBezTo>
                    <a:pt x="10201" y="11226"/>
                    <a:pt x="8484" y="13225"/>
                    <a:pt x="7049" y="15455"/>
                  </a:cubicBezTo>
                  <a:cubicBezTo>
                    <a:pt x="5716" y="17531"/>
                    <a:pt x="4563" y="19761"/>
                    <a:pt x="3640" y="22093"/>
                  </a:cubicBezTo>
                  <a:cubicBezTo>
                    <a:pt x="2717" y="24451"/>
                    <a:pt x="1820" y="26809"/>
                    <a:pt x="897" y="29167"/>
                  </a:cubicBezTo>
                  <a:cubicBezTo>
                    <a:pt x="769" y="29526"/>
                    <a:pt x="615" y="29885"/>
                    <a:pt x="436" y="30218"/>
                  </a:cubicBezTo>
                  <a:cubicBezTo>
                    <a:pt x="359" y="30320"/>
                    <a:pt x="154" y="30397"/>
                    <a:pt x="0" y="30474"/>
                  </a:cubicBezTo>
                  <a:lnTo>
                    <a:pt x="0" y="22375"/>
                  </a:lnTo>
                  <a:cubicBezTo>
                    <a:pt x="180" y="22298"/>
                    <a:pt x="359" y="22221"/>
                    <a:pt x="436" y="220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238125" y="2812950"/>
              <a:ext cx="2176000" cy="2233050"/>
            </a:xfrm>
            <a:custGeom>
              <a:avLst/>
              <a:gdLst/>
              <a:ahLst/>
              <a:cxnLst/>
              <a:rect l="l" t="t" r="r" b="b"/>
              <a:pathLst>
                <a:path w="87040" h="89322" extrusionOk="0">
                  <a:moveTo>
                    <a:pt x="948" y="33499"/>
                  </a:moveTo>
                  <a:cubicBezTo>
                    <a:pt x="3511" y="30244"/>
                    <a:pt x="5869" y="26784"/>
                    <a:pt x="7997" y="23196"/>
                  </a:cubicBezTo>
                  <a:cubicBezTo>
                    <a:pt x="9047" y="21351"/>
                    <a:pt x="10098" y="19531"/>
                    <a:pt x="11200" y="17711"/>
                  </a:cubicBezTo>
                  <a:cubicBezTo>
                    <a:pt x="12456" y="15558"/>
                    <a:pt x="13943" y="13533"/>
                    <a:pt x="15583" y="11662"/>
                  </a:cubicBezTo>
                  <a:cubicBezTo>
                    <a:pt x="19069" y="7818"/>
                    <a:pt x="23528" y="4999"/>
                    <a:pt x="28962" y="3204"/>
                  </a:cubicBezTo>
                  <a:cubicBezTo>
                    <a:pt x="31858" y="2282"/>
                    <a:pt x="34806" y="1615"/>
                    <a:pt x="37830" y="1180"/>
                  </a:cubicBezTo>
                  <a:cubicBezTo>
                    <a:pt x="42520" y="513"/>
                    <a:pt x="47236" y="154"/>
                    <a:pt x="51978" y="103"/>
                  </a:cubicBezTo>
                  <a:cubicBezTo>
                    <a:pt x="56335" y="1"/>
                    <a:pt x="60692" y="26"/>
                    <a:pt x="65075" y="52"/>
                  </a:cubicBezTo>
                  <a:cubicBezTo>
                    <a:pt x="68125" y="78"/>
                    <a:pt x="71200" y="257"/>
                    <a:pt x="74250" y="616"/>
                  </a:cubicBezTo>
                  <a:cubicBezTo>
                    <a:pt x="76173" y="795"/>
                    <a:pt x="78044" y="1180"/>
                    <a:pt x="79863" y="1769"/>
                  </a:cubicBezTo>
                  <a:cubicBezTo>
                    <a:pt x="82862" y="2769"/>
                    <a:pt x="84887" y="4537"/>
                    <a:pt x="85861" y="7075"/>
                  </a:cubicBezTo>
                  <a:cubicBezTo>
                    <a:pt x="86373" y="8407"/>
                    <a:pt x="86681" y="9817"/>
                    <a:pt x="86758" y="11252"/>
                  </a:cubicBezTo>
                  <a:cubicBezTo>
                    <a:pt x="87040" y="14943"/>
                    <a:pt x="86707" y="18634"/>
                    <a:pt x="86450" y="22324"/>
                  </a:cubicBezTo>
                  <a:cubicBezTo>
                    <a:pt x="86194" y="25656"/>
                    <a:pt x="85886" y="29014"/>
                    <a:pt x="85681" y="32346"/>
                  </a:cubicBezTo>
                  <a:cubicBezTo>
                    <a:pt x="85323" y="37882"/>
                    <a:pt x="85169" y="43444"/>
                    <a:pt x="85297" y="48980"/>
                  </a:cubicBezTo>
                  <a:cubicBezTo>
                    <a:pt x="85374" y="53875"/>
                    <a:pt x="85630" y="58745"/>
                    <a:pt x="85886" y="63640"/>
                  </a:cubicBezTo>
                  <a:cubicBezTo>
                    <a:pt x="86092" y="67484"/>
                    <a:pt x="86348" y="71329"/>
                    <a:pt x="86527" y="75173"/>
                  </a:cubicBezTo>
                  <a:cubicBezTo>
                    <a:pt x="86784" y="79710"/>
                    <a:pt x="86732" y="84246"/>
                    <a:pt x="86425" y="88783"/>
                  </a:cubicBezTo>
                  <a:cubicBezTo>
                    <a:pt x="86450" y="88962"/>
                    <a:pt x="86476" y="89142"/>
                    <a:pt x="86527" y="89321"/>
                  </a:cubicBezTo>
                  <a:lnTo>
                    <a:pt x="83580" y="89321"/>
                  </a:lnTo>
                  <a:cubicBezTo>
                    <a:pt x="83605" y="88886"/>
                    <a:pt x="83605" y="88450"/>
                    <a:pt x="83657" y="88014"/>
                  </a:cubicBezTo>
                  <a:cubicBezTo>
                    <a:pt x="83836" y="85810"/>
                    <a:pt x="84118" y="83580"/>
                    <a:pt x="84221" y="81376"/>
                  </a:cubicBezTo>
                  <a:cubicBezTo>
                    <a:pt x="84502" y="75814"/>
                    <a:pt x="84323" y="70278"/>
                    <a:pt x="84144" y="64742"/>
                  </a:cubicBezTo>
                  <a:cubicBezTo>
                    <a:pt x="84041" y="61385"/>
                    <a:pt x="83913" y="58053"/>
                    <a:pt x="83836" y="54695"/>
                  </a:cubicBezTo>
                  <a:cubicBezTo>
                    <a:pt x="83657" y="47083"/>
                    <a:pt x="83708" y="39471"/>
                    <a:pt x="84195" y="31859"/>
                  </a:cubicBezTo>
                  <a:cubicBezTo>
                    <a:pt x="84451" y="28296"/>
                    <a:pt x="84605" y="24734"/>
                    <a:pt x="84810" y="21171"/>
                  </a:cubicBezTo>
                  <a:cubicBezTo>
                    <a:pt x="84989" y="18557"/>
                    <a:pt x="84938" y="15968"/>
                    <a:pt x="84707" y="13380"/>
                  </a:cubicBezTo>
                  <a:cubicBezTo>
                    <a:pt x="84554" y="11842"/>
                    <a:pt x="84195" y="10355"/>
                    <a:pt x="83631" y="8946"/>
                  </a:cubicBezTo>
                  <a:cubicBezTo>
                    <a:pt x="82580" y="6562"/>
                    <a:pt x="80658" y="4845"/>
                    <a:pt x="77839" y="3820"/>
                  </a:cubicBezTo>
                  <a:cubicBezTo>
                    <a:pt x="76660" y="3410"/>
                    <a:pt x="75481" y="3076"/>
                    <a:pt x="74276" y="2846"/>
                  </a:cubicBezTo>
                  <a:cubicBezTo>
                    <a:pt x="71124" y="2282"/>
                    <a:pt x="67971" y="2000"/>
                    <a:pt x="64793" y="1974"/>
                  </a:cubicBezTo>
                  <a:cubicBezTo>
                    <a:pt x="57770" y="1769"/>
                    <a:pt x="50748" y="2051"/>
                    <a:pt x="43776" y="2871"/>
                  </a:cubicBezTo>
                  <a:cubicBezTo>
                    <a:pt x="40444" y="3230"/>
                    <a:pt x="37164" y="3871"/>
                    <a:pt x="33934" y="4768"/>
                  </a:cubicBezTo>
                  <a:cubicBezTo>
                    <a:pt x="28731" y="6229"/>
                    <a:pt x="24144" y="8484"/>
                    <a:pt x="20350" y="11765"/>
                  </a:cubicBezTo>
                  <a:cubicBezTo>
                    <a:pt x="18223" y="13636"/>
                    <a:pt x="16301" y="15763"/>
                    <a:pt x="14660" y="18095"/>
                  </a:cubicBezTo>
                  <a:cubicBezTo>
                    <a:pt x="13379" y="19864"/>
                    <a:pt x="12174" y="21684"/>
                    <a:pt x="10944" y="23478"/>
                  </a:cubicBezTo>
                  <a:cubicBezTo>
                    <a:pt x="7971" y="27912"/>
                    <a:pt x="4716" y="32141"/>
                    <a:pt x="1205" y="36165"/>
                  </a:cubicBezTo>
                  <a:cubicBezTo>
                    <a:pt x="974" y="36421"/>
                    <a:pt x="743" y="36677"/>
                    <a:pt x="513" y="36908"/>
                  </a:cubicBezTo>
                  <a:cubicBezTo>
                    <a:pt x="333" y="36985"/>
                    <a:pt x="179" y="37036"/>
                    <a:pt x="0" y="37062"/>
                  </a:cubicBezTo>
                  <a:lnTo>
                    <a:pt x="0" y="34242"/>
                  </a:lnTo>
                  <a:cubicBezTo>
                    <a:pt x="564" y="34217"/>
                    <a:pt x="692" y="33807"/>
                    <a:pt x="948" y="334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238125" y="4140600"/>
              <a:ext cx="1152075" cy="905400"/>
            </a:xfrm>
            <a:custGeom>
              <a:avLst/>
              <a:gdLst/>
              <a:ahLst/>
              <a:cxnLst/>
              <a:rect l="l" t="t" r="r" b="b"/>
              <a:pathLst>
                <a:path w="46083" h="36216" extrusionOk="0">
                  <a:moveTo>
                    <a:pt x="11149" y="6818"/>
                  </a:moveTo>
                  <a:cubicBezTo>
                    <a:pt x="13994" y="5357"/>
                    <a:pt x="16916" y="4101"/>
                    <a:pt x="19940" y="3050"/>
                  </a:cubicBezTo>
                  <a:cubicBezTo>
                    <a:pt x="23785" y="1717"/>
                    <a:pt x="27757" y="641"/>
                    <a:pt x="31935" y="231"/>
                  </a:cubicBezTo>
                  <a:cubicBezTo>
                    <a:pt x="33806" y="0"/>
                    <a:pt x="35703" y="26"/>
                    <a:pt x="37599" y="308"/>
                  </a:cubicBezTo>
                  <a:cubicBezTo>
                    <a:pt x="40265" y="769"/>
                    <a:pt x="42315" y="1948"/>
                    <a:pt x="43725" y="3896"/>
                  </a:cubicBezTo>
                  <a:cubicBezTo>
                    <a:pt x="44314" y="4742"/>
                    <a:pt x="44776" y="5664"/>
                    <a:pt x="45109" y="6664"/>
                  </a:cubicBezTo>
                  <a:cubicBezTo>
                    <a:pt x="45622" y="8330"/>
                    <a:pt x="45929" y="10098"/>
                    <a:pt x="45980" y="11867"/>
                  </a:cubicBezTo>
                  <a:cubicBezTo>
                    <a:pt x="46083" y="14635"/>
                    <a:pt x="45929" y="17454"/>
                    <a:pt x="45468" y="20196"/>
                  </a:cubicBezTo>
                  <a:cubicBezTo>
                    <a:pt x="44904" y="23887"/>
                    <a:pt x="44109" y="27501"/>
                    <a:pt x="43110" y="31089"/>
                  </a:cubicBezTo>
                  <a:cubicBezTo>
                    <a:pt x="42725" y="32473"/>
                    <a:pt x="42341" y="33832"/>
                    <a:pt x="41982" y="35216"/>
                  </a:cubicBezTo>
                  <a:cubicBezTo>
                    <a:pt x="41905" y="35523"/>
                    <a:pt x="41649" y="35856"/>
                    <a:pt x="41905" y="36215"/>
                  </a:cubicBezTo>
                  <a:lnTo>
                    <a:pt x="38701" y="36215"/>
                  </a:lnTo>
                  <a:cubicBezTo>
                    <a:pt x="38804" y="35600"/>
                    <a:pt x="38881" y="34959"/>
                    <a:pt x="39009" y="34370"/>
                  </a:cubicBezTo>
                  <a:cubicBezTo>
                    <a:pt x="39752" y="31140"/>
                    <a:pt x="40444" y="27885"/>
                    <a:pt x="40880" y="24630"/>
                  </a:cubicBezTo>
                  <a:cubicBezTo>
                    <a:pt x="41264" y="21683"/>
                    <a:pt x="41495" y="18710"/>
                    <a:pt x="41188" y="15737"/>
                  </a:cubicBezTo>
                  <a:cubicBezTo>
                    <a:pt x="41085" y="14276"/>
                    <a:pt x="40777" y="12866"/>
                    <a:pt x="40291" y="11508"/>
                  </a:cubicBezTo>
                  <a:cubicBezTo>
                    <a:pt x="40009" y="10790"/>
                    <a:pt x="39650" y="10098"/>
                    <a:pt x="39240" y="9432"/>
                  </a:cubicBezTo>
                  <a:cubicBezTo>
                    <a:pt x="37779" y="7074"/>
                    <a:pt x="35395" y="5690"/>
                    <a:pt x="32268" y="5203"/>
                  </a:cubicBezTo>
                  <a:cubicBezTo>
                    <a:pt x="30423" y="4947"/>
                    <a:pt x="28552" y="4921"/>
                    <a:pt x="26707" y="5126"/>
                  </a:cubicBezTo>
                  <a:cubicBezTo>
                    <a:pt x="22554" y="5562"/>
                    <a:pt x="18505" y="6664"/>
                    <a:pt x="14660" y="8330"/>
                  </a:cubicBezTo>
                  <a:cubicBezTo>
                    <a:pt x="10944" y="9919"/>
                    <a:pt x="7356" y="11790"/>
                    <a:pt x="3896" y="13917"/>
                  </a:cubicBezTo>
                  <a:cubicBezTo>
                    <a:pt x="2896" y="14532"/>
                    <a:pt x="1922" y="15173"/>
                    <a:pt x="923" y="15788"/>
                  </a:cubicBezTo>
                  <a:cubicBezTo>
                    <a:pt x="666" y="16019"/>
                    <a:pt x="333" y="16121"/>
                    <a:pt x="0" y="16121"/>
                  </a:cubicBezTo>
                  <a:lnTo>
                    <a:pt x="0" y="13123"/>
                  </a:lnTo>
                  <a:cubicBezTo>
                    <a:pt x="513" y="13123"/>
                    <a:pt x="820" y="12815"/>
                    <a:pt x="1179" y="12584"/>
                  </a:cubicBezTo>
                  <a:cubicBezTo>
                    <a:pt x="4383" y="10508"/>
                    <a:pt x="7689" y="8586"/>
                    <a:pt x="11149" y="68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238125" y="647875"/>
              <a:ext cx="2054900" cy="898975"/>
            </a:xfrm>
            <a:custGeom>
              <a:avLst/>
              <a:gdLst/>
              <a:ahLst/>
              <a:cxnLst/>
              <a:rect l="l" t="t" r="r" b="b"/>
              <a:pathLst>
                <a:path w="82196" h="35959" extrusionOk="0">
                  <a:moveTo>
                    <a:pt x="74737" y="6049"/>
                  </a:moveTo>
                  <a:cubicBezTo>
                    <a:pt x="72918" y="7766"/>
                    <a:pt x="71431" y="9791"/>
                    <a:pt x="70355" y="12046"/>
                  </a:cubicBezTo>
                  <a:cubicBezTo>
                    <a:pt x="69663" y="13558"/>
                    <a:pt x="69047" y="15096"/>
                    <a:pt x="68535" y="16685"/>
                  </a:cubicBezTo>
                  <a:cubicBezTo>
                    <a:pt x="67612" y="19402"/>
                    <a:pt x="66715" y="22144"/>
                    <a:pt x="65587" y="24784"/>
                  </a:cubicBezTo>
                  <a:cubicBezTo>
                    <a:pt x="64742" y="26809"/>
                    <a:pt x="63716" y="28782"/>
                    <a:pt x="62486" y="30628"/>
                  </a:cubicBezTo>
                  <a:cubicBezTo>
                    <a:pt x="61692" y="31832"/>
                    <a:pt x="60718" y="32935"/>
                    <a:pt x="59616" y="33857"/>
                  </a:cubicBezTo>
                  <a:cubicBezTo>
                    <a:pt x="57924" y="35216"/>
                    <a:pt x="55848" y="35959"/>
                    <a:pt x="53695" y="35933"/>
                  </a:cubicBezTo>
                  <a:cubicBezTo>
                    <a:pt x="51773" y="35933"/>
                    <a:pt x="49851" y="35626"/>
                    <a:pt x="48005" y="35087"/>
                  </a:cubicBezTo>
                  <a:cubicBezTo>
                    <a:pt x="45750" y="34395"/>
                    <a:pt x="43546" y="33575"/>
                    <a:pt x="41393" y="32576"/>
                  </a:cubicBezTo>
                  <a:cubicBezTo>
                    <a:pt x="37933" y="31012"/>
                    <a:pt x="34575" y="29295"/>
                    <a:pt x="31243" y="27552"/>
                  </a:cubicBezTo>
                  <a:cubicBezTo>
                    <a:pt x="24682" y="24169"/>
                    <a:pt x="18095" y="20786"/>
                    <a:pt x="11405" y="17582"/>
                  </a:cubicBezTo>
                  <a:cubicBezTo>
                    <a:pt x="8022" y="15993"/>
                    <a:pt x="4639" y="14378"/>
                    <a:pt x="1256" y="12789"/>
                  </a:cubicBezTo>
                  <a:cubicBezTo>
                    <a:pt x="871" y="12610"/>
                    <a:pt x="513" y="12354"/>
                    <a:pt x="0" y="12405"/>
                  </a:cubicBezTo>
                  <a:lnTo>
                    <a:pt x="0" y="11277"/>
                  </a:lnTo>
                  <a:cubicBezTo>
                    <a:pt x="179" y="11252"/>
                    <a:pt x="359" y="11252"/>
                    <a:pt x="538" y="11277"/>
                  </a:cubicBezTo>
                  <a:cubicBezTo>
                    <a:pt x="897" y="11405"/>
                    <a:pt x="1205" y="11559"/>
                    <a:pt x="1538" y="11713"/>
                  </a:cubicBezTo>
                  <a:cubicBezTo>
                    <a:pt x="11072" y="16044"/>
                    <a:pt x="20504" y="20504"/>
                    <a:pt x="29885" y="25092"/>
                  </a:cubicBezTo>
                  <a:cubicBezTo>
                    <a:pt x="33370" y="26809"/>
                    <a:pt x="36882" y="28475"/>
                    <a:pt x="40521" y="29961"/>
                  </a:cubicBezTo>
                  <a:cubicBezTo>
                    <a:pt x="42315" y="30705"/>
                    <a:pt x="44186" y="31345"/>
                    <a:pt x="46083" y="31884"/>
                  </a:cubicBezTo>
                  <a:cubicBezTo>
                    <a:pt x="47749" y="32345"/>
                    <a:pt x="49466" y="32576"/>
                    <a:pt x="51209" y="32550"/>
                  </a:cubicBezTo>
                  <a:cubicBezTo>
                    <a:pt x="53131" y="32550"/>
                    <a:pt x="55002" y="31909"/>
                    <a:pt x="56514" y="30730"/>
                  </a:cubicBezTo>
                  <a:cubicBezTo>
                    <a:pt x="57437" y="29987"/>
                    <a:pt x="58232" y="29167"/>
                    <a:pt x="58949" y="28244"/>
                  </a:cubicBezTo>
                  <a:cubicBezTo>
                    <a:pt x="59821" y="27117"/>
                    <a:pt x="60590" y="25938"/>
                    <a:pt x="61256" y="24682"/>
                  </a:cubicBezTo>
                  <a:cubicBezTo>
                    <a:pt x="62384" y="22580"/>
                    <a:pt x="63358" y="20401"/>
                    <a:pt x="64229" y="18197"/>
                  </a:cubicBezTo>
                  <a:cubicBezTo>
                    <a:pt x="65049" y="16147"/>
                    <a:pt x="65844" y="14096"/>
                    <a:pt x="66715" y="12046"/>
                  </a:cubicBezTo>
                  <a:cubicBezTo>
                    <a:pt x="67792" y="9560"/>
                    <a:pt x="69355" y="7279"/>
                    <a:pt x="71329" y="5408"/>
                  </a:cubicBezTo>
                  <a:cubicBezTo>
                    <a:pt x="72764" y="4075"/>
                    <a:pt x="74302" y="2871"/>
                    <a:pt x="75942" y="1794"/>
                  </a:cubicBezTo>
                  <a:cubicBezTo>
                    <a:pt x="76813" y="1205"/>
                    <a:pt x="77685" y="589"/>
                    <a:pt x="78556" y="0"/>
                  </a:cubicBezTo>
                  <a:lnTo>
                    <a:pt x="82196" y="0"/>
                  </a:lnTo>
                  <a:cubicBezTo>
                    <a:pt x="81273" y="692"/>
                    <a:pt x="80376" y="1410"/>
                    <a:pt x="79453" y="2102"/>
                  </a:cubicBezTo>
                  <a:cubicBezTo>
                    <a:pt x="77813" y="3332"/>
                    <a:pt x="76224" y="4639"/>
                    <a:pt x="74737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4640075" y="647875"/>
              <a:ext cx="1137375" cy="555550"/>
            </a:xfrm>
            <a:custGeom>
              <a:avLst/>
              <a:gdLst/>
              <a:ahLst/>
              <a:cxnLst/>
              <a:rect l="l" t="t" r="r" b="b"/>
              <a:pathLst>
                <a:path w="45495" h="22222" extrusionOk="0">
                  <a:moveTo>
                    <a:pt x="39240" y="3024"/>
                  </a:moveTo>
                  <a:cubicBezTo>
                    <a:pt x="32192" y="6356"/>
                    <a:pt x="25528" y="10406"/>
                    <a:pt x="19377" y="15173"/>
                  </a:cubicBezTo>
                  <a:cubicBezTo>
                    <a:pt x="18173" y="16096"/>
                    <a:pt x="16968" y="17018"/>
                    <a:pt x="15738" y="17890"/>
                  </a:cubicBezTo>
                  <a:cubicBezTo>
                    <a:pt x="14482" y="18761"/>
                    <a:pt x="13277" y="19556"/>
                    <a:pt x="11996" y="20325"/>
                  </a:cubicBezTo>
                  <a:cubicBezTo>
                    <a:pt x="11150" y="20837"/>
                    <a:pt x="10253" y="21247"/>
                    <a:pt x="9305" y="21555"/>
                  </a:cubicBezTo>
                  <a:cubicBezTo>
                    <a:pt x="7228" y="22221"/>
                    <a:pt x="5357" y="21914"/>
                    <a:pt x="3743" y="20658"/>
                  </a:cubicBezTo>
                  <a:cubicBezTo>
                    <a:pt x="2923" y="19991"/>
                    <a:pt x="2231" y="19197"/>
                    <a:pt x="1744" y="18274"/>
                  </a:cubicBezTo>
                  <a:cubicBezTo>
                    <a:pt x="1077" y="16993"/>
                    <a:pt x="616" y="15634"/>
                    <a:pt x="411" y="14199"/>
                  </a:cubicBezTo>
                  <a:cubicBezTo>
                    <a:pt x="26" y="11508"/>
                    <a:pt x="1" y="8765"/>
                    <a:pt x="334" y="6049"/>
                  </a:cubicBezTo>
                  <a:cubicBezTo>
                    <a:pt x="539" y="4050"/>
                    <a:pt x="821" y="2025"/>
                    <a:pt x="1103" y="0"/>
                  </a:cubicBezTo>
                  <a:lnTo>
                    <a:pt x="3589" y="0"/>
                  </a:lnTo>
                  <a:cubicBezTo>
                    <a:pt x="3486" y="897"/>
                    <a:pt x="3384" y="1820"/>
                    <a:pt x="3307" y="2717"/>
                  </a:cubicBezTo>
                  <a:cubicBezTo>
                    <a:pt x="3025" y="5075"/>
                    <a:pt x="2846" y="7458"/>
                    <a:pt x="3128" y="9842"/>
                  </a:cubicBezTo>
                  <a:cubicBezTo>
                    <a:pt x="3256" y="11021"/>
                    <a:pt x="3563" y="12200"/>
                    <a:pt x="4025" y="13302"/>
                  </a:cubicBezTo>
                  <a:cubicBezTo>
                    <a:pt x="4332" y="14045"/>
                    <a:pt x="4742" y="14712"/>
                    <a:pt x="5281" y="15301"/>
                  </a:cubicBezTo>
                  <a:cubicBezTo>
                    <a:pt x="5768" y="15839"/>
                    <a:pt x="6383" y="16275"/>
                    <a:pt x="7075" y="16557"/>
                  </a:cubicBezTo>
                  <a:cubicBezTo>
                    <a:pt x="8074" y="16941"/>
                    <a:pt x="9176" y="16967"/>
                    <a:pt x="10176" y="16634"/>
                  </a:cubicBezTo>
                  <a:cubicBezTo>
                    <a:pt x="10996" y="16378"/>
                    <a:pt x="11765" y="16070"/>
                    <a:pt x="12508" y="15686"/>
                  </a:cubicBezTo>
                  <a:cubicBezTo>
                    <a:pt x="13636" y="15070"/>
                    <a:pt x="14764" y="14404"/>
                    <a:pt x="15815" y="13686"/>
                  </a:cubicBezTo>
                  <a:cubicBezTo>
                    <a:pt x="17737" y="12405"/>
                    <a:pt x="19582" y="11072"/>
                    <a:pt x="21453" y="9739"/>
                  </a:cubicBezTo>
                  <a:cubicBezTo>
                    <a:pt x="26630" y="6049"/>
                    <a:pt x="32167" y="2896"/>
                    <a:pt x="37985" y="359"/>
                  </a:cubicBezTo>
                  <a:cubicBezTo>
                    <a:pt x="38241" y="256"/>
                    <a:pt x="38446" y="128"/>
                    <a:pt x="38651" y="0"/>
                  </a:cubicBezTo>
                  <a:lnTo>
                    <a:pt x="45494" y="0"/>
                  </a:lnTo>
                  <a:cubicBezTo>
                    <a:pt x="45264" y="154"/>
                    <a:pt x="45007" y="308"/>
                    <a:pt x="44777" y="436"/>
                  </a:cubicBezTo>
                  <a:cubicBezTo>
                    <a:pt x="42931" y="1307"/>
                    <a:pt x="41060" y="2153"/>
                    <a:pt x="39240" y="30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238125" y="3923375"/>
              <a:ext cx="1342400" cy="1122625"/>
            </a:xfrm>
            <a:custGeom>
              <a:avLst/>
              <a:gdLst/>
              <a:ahLst/>
              <a:cxnLst/>
              <a:rect l="l" t="t" r="r" b="b"/>
              <a:pathLst>
                <a:path w="53696" h="44905" extrusionOk="0">
                  <a:moveTo>
                    <a:pt x="5024" y="14199"/>
                  </a:moveTo>
                  <a:cubicBezTo>
                    <a:pt x="12456" y="9766"/>
                    <a:pt x="20350" y="6100"/>
                    <a:pt x="28552" y="3281"/>
                  </a:cubicBezTo>
                  <a:cubicBezTo>
                    <a:pt x="31602" y="2179"/>
                    <a:pt x="34729" y="1308"/>
                    <a:pt x="37907" y="667"/>
                  </a:cubicBezTo>
                  <a:cubicBezTo>
                    <a:pt x="40085" y="180"/>
                    <a:pt x="42315" y="0"/>
                    <a:pt x="44545" y="129"/>
                  </a:cubicBezTo>
                  <a:cubicBezTo>
                    <a:pt x="47621" y="359"/>
                    <a:pt x="49902" y="1590"/>
                    <a:pt x="51363" y="3845"/>
                  </a:cubicBezTo>
                  <a:cubicBezTo>
                    <a:pt x="52003" y="4819"/>
                    <a:pt x="52516" y="5921"/>
                    <a:pt x="52824" y="7074"/>
                  </a:cubicBezTo>
                  <a:cubicBezTo>
                    <a:pt x="53413" y="9150"/>
                    <a:pt x="53695" y="11329"/>
                    <a:pt x="53669" y="13482"/>
                  </a:cubicBezTo>
                  <a:cubicBezTo>
                    <a:pt x="53695" y="16250"/>
                    <a:pt x="53464" y="18992"/>
                    <a:pt x="53003" y="21735"/>
                  </a:cubicBezTo>
                  <a:cubicBezTo>
                    <a:pt x="52414" y="25297"/>
                    <a:pt x="51619" y="28834"/>
                    <a:pt x="50645" y="32346"/>
                  </a:cubicBezTo>
                  <a:cubicBezTo>
                    <a:pt x="49620" y="36216"/>
                    <a:pt x="48390" y="40060"/>
                    <a:pt x="47134" y="43879"/>
                  </a:cubicBezTo>
                  <a:cubicBezTo>
                    <a:pt x="47031" y="44212"/>
                    <a:pt x="46980" y="44545"/>
                    <a:pt x="46929" y="44904"/>
                  </a:cubicBezTo>
                  <a:lnTo>
                    <a:pt x="45314" y="44904"/>
                  </a:lnTo>
                  <a:cubicBezTo>
                    <a:pt x="45314" y="44648"/>
                    <a:pt x="45340" y="44392"/>
                    <a:pt x="45391" y="44161"/>
                  </a:cubicBezTo>
                  <a:cubicBezTo>
                    <a:pt x="45545" y="43648"/>
                    <a:pt x="45724" y="43136"/>
                    <a:pt x="45904" y="42623"/>
                  </a:cubicBezTo>
                  <a:cubicBezTo>
                    <a:pt x="48082" y="35780"/>
                    <a:pt x="50004" y="28885"/>
                    <a:pt x="50901" y="21837"/>
                  </a:cubicBezTo>
                  <a:cubicBezTo>
                    <a:pt x="51260" y="19223"/>
                    <a:pt x="51337" y="16583"/>
                    <a:pt x="51183" y="13969"/>
                  </a:cubicBezTo>
                  <a:cubicBezTo>
                    <a:pt x="51106" y="12636"/>
                    <a:pt x="50876" y="11329"/>
                    <a:pt x="50543" y="10047"/>
                  </a:cubicBezTo>
                  <a:cubicBezTo>
                    <a:pt x="50184" y="8715"/>
                    <a:pt x="49594" y="7433"/>
                    <a:pt x="48774" y="6305"/>
                  </a:cubicBezTo>
                  <a:cubicBezTo>
                    <a:pt x="47493" y="4588"/>
                    <a:pt x="45673" y="3512"/>
                    <a:pt x="43264" y="3102"/>
                  </a:cubicBezTo>
                  <a:cubicBezTo>
                    <a:pt x="41470" y="2845"/>
                    <a:pt x="39624" y="2820"/>
                    <a:pt x="37830" y="3076"/>
                  </a:cubicBezTo>
                  <a:cubicBezTo>
                    <a:pt x="35805" y="3307"/>
                    <a:pt x="33806" y="3691"/>
                    <a:pt x="31858" y="4204"/>
                  </a:cubicBezTo>
                  <a:cubicBezTo>
                    <a:pt x="25989" y="5742"/>
                    <a:pt x="20299" y="7818"/>
                    <a:pt x="14814" y="10406"/>
                  </a:cubicBezTo>
                  <a:cubicBezTo>
                    <a:pt x="10175" y="12636"/>
                    <a:pt x="5664" y="15122"/>
                    <a:pt x="1333" y="17890"/>
                  </a:cubicBezTo>
                  <a:cubicBezTo>
                    <a:pt x="923" y="18147"/>
                    <a:pt x="436" y="18352"/>
                    <a:pt x="0" y="18608"/>
                  </a:cubicBezTo>
                  <a:lnTo>
                    <a:pt x="0" y="17096"/>
                  </a:lnTo>
                  <a:cubicBezTo>
                    <a:pt x="384" y="17019"/>
                    <a:pt x="769" y="16839"/>
                    <a:pt x="1076" y="16609"/>
                  </a:cubicBezTo>
                  <a:cubicBezTo>
                    <a:pt x="2384" y="15814"/>
                    <a:pt x="3691" y="14994"/>
                    <a:pt x="5024" y="141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7119150" y="1489175"/>
              <a:ext cx="235175" cy="704850"/>
            </a:xfrm>
            <a:custGeom>
              <a:avLst/>
              <a:gdLst/>
              <a:ahLst/>
              <a:cxnLst/>
              <a:rect l="l" t="t" r="r" b="b"/>
              <a:pathLst>
                <a:path w="9407" h="28194" extrusionOk="0">
                  <a:moveTo>
                    <a:pt x="4050" y="24579"/>
                  </a:moveTo>
                  <a:cubicBezTo>
                    <a:pt x="1462" y="22273"/>
                    <a:pt x="129" y="19556"/>
                    <a:pt x="26" y="16429"/>
                  </a:cubicBezTo>
                  <a:cubicBezTo>
                    <a:pt x="1" y="14481"/>
                    <a:pt x="359" y="12533"/>
                    <a:pt x="1103" y="10714"/>
                  </a:cubicBezTo>
                  <a:cubicBezTo>
                    <a:pt x="2743" y="6536"/>
                    <a:pt x="5639" y="3025"/>
                    <a:pt x="9407" y="0"/>
                  </a:cubicBezTo>
                  <a:lnTo>
                    <a:pt x="9407" y="7125"/>
                  </a:lnTo>
                  <a:cubicBezTo>
                    <a:pt x="9356" y="7177"/>
                    <a:pt x="9279" y="7202"/>
                    <a:pt x="9228" y="7253"/>
                  </a:cubicBezTo>
                  <a:cubicBezTo>
                    <a:pt x="7741" y="9842"/>
                    <a:pt x="7126" y="12559"/>
                    <a:pt x="7792" y="15429"/>
                  </a:cubicBezTo>
                  <a:cubicBezTo>
                    <a:pt x="8074" y="16660"/>
                    <a:pt x="8612" y="17813"/>
                    <a:pt x="9407" y="18787"/>
                  </a:cubicBezTo>
                  <a:lnTo>
                    <a:pt x="9407" y="28193"/>
                  </a:lnTo>
                  <a:lnTo>
                    <a:pt x="8100" y="27424"/>
                  </a:lnTo>
                  <a:cubicBezTo>
                    <a:pt x="6639" y="26630"/>
                    <a:pt x="5280" y="25681"/>
                    <a:pt x="4050" y="245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238125" y="647875"/>
              <a:ext cx="1844750" cy="709975"/>
            </a:xfrm>
            <a:custGeom>
              <a:avLst/>
              <a:gdLst/>
              <a:ahLst/>
              <a:cxnLst/>
              <a:rect l="l" t="t" r="r" b="b"/>
              <a:pathLst>
                <a:path w="73790" h="28399" extrusionOk="0">
                  <a:moveTo>
                    <a:pt x="63076" y="10355"/>
                  </a:moveTo>
                  <a:cubicBezTo>
                    <a:pt x="62537" y="11405"/>
                    <a:pt x="61999" y="12482"/>
                    <a:pt x="61461" y="13558"/>
                  </a:cubicBezTo>
                  <a:cubicBezTo>
                    <a:pt x="60308" y="16044"/>
                    <a:pt x="59000" y="18479"/>
                    <a:pt x="57591" y="20863"/>
                  </a:cubicBezTo>
                  <a:cubicBezTo>
                    <a:pt x="56745" y="22247"/>
                    <a:pt x="55771" y="23554"/>
                    <a:pt x="54669" y="24784"/>
                  </a:cubicBezTo>
                  <a:cubicBezTo>
                    <a:pt x="53900" y="25630"/>
                    <a:pt x="53029" y="26373"/>
                    <a:pt x="52080" y="26988"/>
                  </a:cubicBezTo>
                  <a:cubicBezTo>
                    <a:pt x="51004" y="27680"/>
                    <a:pt x="49799" y="28090"/>
                    <a:pt x="48543" y="28244"/>
                  </a:cubicBezTo>
                  <a:cubicBezTo>
                    <a:pt x="47211" y="28398"/>
                    <a:pt x="45878" y="28347"/>
                    <a:pt x="44596" y="28090"/>
                  </a:cubicBezTo>
                  <a:cubicBezTo>
                    <a:pt x="42674" y="27757"/>
                    <a:pt x="40803" y="27245"/>
                    <a:pt x="38983" y="26604"/>
                  </a:cubicBezTo>
                  <a:cubicBezTo>
                    <a:pt x="35780" y="25502"/>
                    <a:pt x="32730" y="24195"/>
                    <a:pt x="29705" y="22836"/>
                  </a:cubicBezTo>
                  <a:cubicBezTo>
                    <a:pt x="24169" y="20401"/>
                    <a:pt x="18684" y="17941"/>
                    <a:pt x="13174" y="15481"/>
                  </a:cubicBezTo>
                  <a:cubicBezTo>
                    <a:pt x="9201" y="13686"/>
                    <a:pt x="5229" y="11944"/>
                    <a:pt x="1256" y="10175"/>
                  </a:cubicBezTo>
                  <a:cubicBezTo>
                    <a:pt x="871" y="9996"/>
                    <a:pt x="487" y="9739"/>
                    <a:pt x="0" y="9765"/>
                  </a:cubicBezTo>
                  <a:lnTo>
                    <a:pt x="0" y="9022"/>
                  </a:lnTo>
                  <a:cubicBezTo>
                    <a:pt x="461" y="9176"/>
                    <a:pt x="923" y="9329"/>
                    <a:pt x="1358" y="9509"/>
                  </a:cubicBezTo>
                  <a:cubicBezTo>
                    <a:pt x="9252" y="12943"/>
                    <a:pt x="17172" y="16378"/>
                    <a:pt x="25066" y="19838"/>
                  </a:cubicBezTo>
                  <a:cubicBezTo>
                    <a:pt x="28475" y="21299"/>
                    <a:pt x="31884" y="22708"/>
                    <a:pt x="35395" y="23990"/>
                  </a:cubicBezTo>
                  <a:cubicBezTo>
                    <a:pt x="37215" y="24656"/>
                    <a:pt x="39060" y="25194"/>
                    <a:pt x="40931" y="25656"/>
                  </a:cubicBezTo>
                  <a:cubicBezTo>
                    <a:pt x="42443" y="26014"/>
                    <a:pt x="43981" y="26194"/>
                    <a:pt x="45545" y="26168"/>
                  </a:cubicBezTo>
                  <a:cubicBezTo>
                    <a:pt x="47082" y="26168"/>
                    <a:pt x="48569" y="25758"/>
                    <a:pt x="49902" y="24989"/>
                  </a:cubicBezTo>
                  <a:cubicBezTo>
                    <a:pt x="50927" y="24374"/>
                    <a:pt x="51850" y="23656"/>
                    <a:pt x="52695" y="22811"/>
                  </a:cubicBezTo>
                  <a:cubicBezTo>
                    <a:pt x="53746" y="21734"/>
                    <a:pt x="54695" y="20555"/>
                    <a:pt x="55540" y="19299"/>
                  </a:cubicBezTo>
                  <a:cubicBezTo>
                    <a:pt x="56950" y="17198"/>
                    <a:pt x="58257" y="15045"/>
                    <a:pt x="59436" y="12815"/>
                  </a:cubicBezTo>
                  <a:cubicBezTo>
                    <a:pt x="60103" y="11585"/>
                    <a:pt x="60769" y="10355"/>
                    <a:pt x="61461" y="9150"/>
                  </a:cubicBezTo>
                  <a:cubicBezTo>
                    <a:pt x="62409" y="7510"/>
                    <a:pt x="63588" y="5997"/>
                    <a:pt x="64947" y="4665"/>
                  </a:cubicBezTo>
                  <a:cubicBezTo>
                    <a:pt x="66587" y="3076"/>
                    <a:pt x="68432" y="1717"/>
                    <a:pt x="70432" y="589"/>
                  </a:cubicBezTo>
                  <a:cubicBezTo>
                    <a:pt x="70739" y="410"/>
                    <a:pt x="70995" y="205"/>
                    <a:pt x="71277" y="0"/>
                  </a:cubicBezTo>
                  <a:lnTo>
                    <a:pt x="73789" y="0"/>
                  </a:lnTo>
                  <a:cubicBezTo>
                    <a:pt x="73123" y="410"/>
                    <a:pt x="72482" y="846"/>
                    <a:pt x="71790" y="1256"/>
                  </a:cubicBezTo>
                  <a:cubicBezTo>
                    <a:pt x="67869" y="3614"/>
                    <a:pt x="64947" y="6638"/>
                    <a:pt x="63076" y="10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4807950" y="647875"/>
              <a:ext cx="594000" cy="263350"/>
            </a:xfrm>
            <a:custGeom>
              <a:avLst/>
              <a:gdLst/>
              <a:ahLst/>
              <a:cxnLst/>
              <a:rect l="l" t="t" r="r" b="b"/>
              <a:pathLst>
                <a:path w="23760" h="10534" extrusionOk="0">
                  <a:moveTo>
                    <a:pt x="13944" y="5895"/>
                  </a:moveTo>
                  <a:cubicBezTo>
                    <a:pt x="12534" y="6792"/>
                    <a:pt x="11099" y="7663"/>
                    <a:pt x="9663" y="8509"/>
                  </a:cubicBezTo>
                  <a:cubicBezTo>
                    <a:pt x="8895" y="8945"/>
                    <a:pt x="8126" y="9329"/>
                    <a:pt x="7331" y="9688"/>
                  </a:cubicBezTo>
                  <a:cubicBezTo>
                    <a:pt x="6742" y="9919"/>
                    <a:pt x="6152" y="10124"/>
                    <a:pt x="5537" y="10252"/>
                  </a:cubicBezTo>
                  <a:cubicBezTo>
                    <a:pt x="4153" y="10534"/>
                    <a:pt x="2974" y="10226"/>
                    <a:pt x="2077" y="9329"/>
                  </a:cubicBezTo>
                  <a:cubicBezTo>
                    <a:pt x="1692" y="8919"/>
                    <a:pt x="1359" y="8458"/>
                    <a:pt x="1077" y="7971"/>
                  </a:cubicBezTo>
                  <a:cubicBezTo>
                    <a:pt x="667" y="7176"/>
                    <a:pt x="411" y="6305"/>
                    <a:pt x="283" y="5434"/>
                  </a:cubicBezTo>
                  <a:cubicBezTo>
                    <a:pt x="78" y="3947"/>
                    <a:pt x="1" y="2435"/>
                    <a:pt x="129" y="948"/>
                  </a:cubicBezTo>
                  <a:cubicBezTo>
                    <a:pt x="129" y="615"/>
                    <a:pt x="78" y="333"/>
                    <a:pt x="78" y="26"/>
                  </a:cubicBezTo>
                  <a:lnTo>
                    <a:pt x="2128" y="26"/>
                  </a:lnTo>
                  <a:cubicBezTo>
                    <a:pt x="2077" y="1025"/>
                    <a:pt x="2179" y="1999"/>
                    <a:pt x="2384" y="2973"/>
                  </a:cubicBezTo>
                  <a:cubicBezTo>
                    <a:pt x="2538" y="3870"/>
                    <a:pt x="2871" y="4716"/>
                    <a:pt x="3384" y="5459"/>
                  </a:cubicBezTo>
                  <a:cubicBezTo>
                    <a:pt x="4358" y="6792"/>
                    <a:pt x="5742" y="7279"/>
                    <a:pt x="7536" y="6818"/>
                  </a:cubicBezTo>
                  <a:cubicBezTo>
                    <a:pt x="8356" y="6613"/>
                    <a:pt x="9151" y="6305"/>
                    <a:pt x="9894" y="5946"/>
                  </a:cubicBezTo>
                  <a:cubicBezTo>
                    <a:pt x="11047" y="5408"/>
                    <a:pt x="12150" y="4793"/>
                    <a:pt x="13252" y="4178"/>
                  </a:cubicBezTo>
                  <a:cubicBezTo>
                    <a:pt x="15533" y="2896"/>
                    <a:pt x="17763" y="1563"/>
                    <a:pt x="20018" y="256"/>
                  </a:cubicBezTo>
                  <a:cubicBezTo>
                    <a:pt x="20146" y="179"/>
                    <a:pt x="20249" y="103"/>
                    <a:pt x="20351" y="0"/>
                  </a:cubicBezTo>
                  <a:lnTo>
                    <a:pt x="23760" y="0"/>
                  </a:lnTo>
                  <a:cubicBezTo>
                    <a:pt x="23581" y="154"/>
                    <a:pt x="23376" y="308"/>
                    <a:pt x="23171" y="436"/>
                  </a:cubicBezTo>
                  <a:cubicBezTo>
                    <a:pt x="19967" y="2127"/>
                    <a:pt x="16968" y="3998"/>
                    <a:pt x="13944" y="58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25"/>
          <p:cNvSpPr/>
          <p:nvPr/>
        </p:nvSpPr>
        <p:spPr>
          <a:xfrm rot="10800000">
            <a:off x="2026057" y="4493873"/>
            <a:ext cx="1461299" cy="649605"/>
          </a:xfrm>
          <a:custGeom>
            <a:avLst/>
            <a:gdLst/>
            <a:ahLst/>
            <a:cxnLst/>
            <a:rect l="l" t="t" r="r" b="b"/>
            <a:pathLst>
              <a:path w="45495" h="22222" extrusionOk="0">
                <a:moveTo>
                  <a:pt x="39240" y="3024"/>
                </a:moveTo>
                <a:cubicBezTo>
                  <a:pt x="32192" y="6356"/>
                  <a:pt x="25528" y="10406"/>
                  <a:pt x="19377" y="15173"/>
                </a:cubicBezTo>
                <a:cubicBezTo>
                  <a:pt x="18173" y="16096"/>
                  <a:pt x="16968" y="17018"/>
                  <a:pt x="15738" y="17890"/>
                </a:cubicBezTo>
                <a:cubicBezTo>
                  <a:pt x="14482" y="18761"/>
                  <a:pt x="13277" y="19556"/>
                  <a:pt x="11996" y="20325"/>
                </a:cubicBezTo>
                <a:cubicBezTo>
                  <a:pt x="11150" y="20837"/>
                  <a:pt x="10253" y="21247"/>
                  <a:pt x="9305" y="21555"/>
                </a:cubicBezTo>
                <a:cubicBezTo>
                  <a:pt x="7228" y="22221"/>
                  <a:pt x="5357" y="21914"/>
                  <a:pt x="3743" y="20658"/>
                </a:cubicBezTo>
                <a:cubicBezTo>
                  <a:pt x="2923" y="19991"/>
                  <a:pt x="2231" y="19197"/>
                  <a:pt x="1744" y="18274"/>
                </a:cubicBezTo>
                <a:cubicBezTo>
                  <a:pt x="1077" y="16993"/>
                  <a:pt x="616" y="15634"/>
                  <a:pt x="411" y="14199"/>
                </a:cubicBezTo>
                <a:cubicBezTo>
                  <a:pt x="26" y="11508"/>
                  <a:pt x="1" y="8765"/>
                  <a:pt x="334" y="6049"/>
                </a:cubicBezTo>
                <a:cubicBezTo>
                  <a:pt x="539" y="4050"/>
                  <a:pt x="821" y="2025"/>
                  <a:pt x="1103" y="0"/>
                </a:cubicBezTo>
                <a:lnTo>
                  <a:pt x="3589" y="0"/>
                </a:lnTo>
                <a:cubicBezTo>
                  <a:pt x="3486" y="897"/>
                  <a:pt x="3384" y="1820"/>
                  <a:pt x="3307" y="2717"/>
                </a:cubicBezTo>
                <a:cubicBezTo>
                  <a:pt x="3025" y="5075"/>
                  <a:pt x="2846" y="7458"/>
                  <a:pt x="3128" y="9842"/>
                </a:cubicBezTo>
                <a:cubicBezTo>
                  <a:pt x="3256" y="11021"/>
                  <a:pt x="3563" y="12200"/>
                  <a:pt x="4025" y="13302"/>
                </a:cubicBezTo>
                <a:cubicBezTo>
                  <a:pt x="4332" y="14045"/>
                  <a:pt x="4742" y="14712"/>
                  <a:pt x="5281" y="15301"/>
                </a:cubicBezTo>
                <a:cubicBezTo>
                  <a:pt x="5768" y="15839"/>
                  <a:pt x="6383" y="16275"/>
                  <a:pt x="7075" y="16557"/>
                </a:cubicBezTo>
                <a:cubicBezTo>
                  <a:pt x="8074" y="16941"/>
                  <a:pt x="9176" y="16967"/>
                  <a:pt x="10176" y="16634"/>
                </a:cubicBezTo>
                <a:cubicBezTo>
                  <a:pt x="10996" y="16378"/>
                  <a:pt x="11765" y="16070"/>
                  <a:pt x="12508" y="15686"/>
                </a:cubicBezTo>
                <a:cubicBezTo>
                  <a:pt x="13636" y="15070"/>
                  <a:pt x="14764" y="14404"/>
                  <a:pt x="15815" y="13686"/>
                </a:cubicBezTo>
                <a:cubicBezTo>
                  <a:pt x="17737" y="12405"/>
                  <a:pt x="19582" y="11072"/>
                  <a:pt x="21453" y="9739"/>
                </a:cubicBezTo>
                <a:cubicBezTo>
                  <a:pt x="26630" y="6049"/>
                  <a:pt x="32167" y="2896"/>
                  <a:pt x="37985" y="359"/>
                </a:cubicBezTo>
                <a:cubicBezTo>
                  <a:pt x="38241" y="256"/>
                  <a:pt x="38446" y="128"/>
                  <a:pt x="38651" y="0"/>
                </a:cubicBezTo>
                <a:lnTo>
                  <a:pt x="45494" y="0"/>
                </a:lnTo>
                <a:cubicBezTo>
                  <a:pt x="45264" y="154"/>
                  <a:pt x="45007" y="308"/>
                  <a:pt x="44777" y="436"/>
                </a:cubicBezTo>
                <a:cubicBezTo>
                  <a:pt x="42931" y="1307"/>
                  <a:pt x="41060" y="2153"/>
                  <a:pt x="39240" y="302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10800000">
            <a:off x="7970666" y="750"/>
            <a:ext cx="1172316" cy="764985"/>
          </a:xfrm>
          <a:custGeom>
            <a:avLst/>
            <a:gdLst/>
            <a:ahLst/>
            <a:cxnLst/>
            <a:rect l="l" t="t" r="r" b="b"/>
            <a:pathLst>
              <a:path w="36498" h="26169" extrusionOk="0">
                <a:moveTo>
                  <a:pt x="641" y="9355"/>
                </a:moveTo>
                <a:cubicBezTo>
                  <a:pt x="974" y="9150"/>
                  <a:pt x="1307" y="8945"/>
                  <a:pt x="1640" y="8740"/>
                </a:cubicBezTo>
                <a:cubicBezTo>
                  <a:pt x="4690" y="6766"/>
                  <a:pt x="7894" y="5023"/>
                  <a:pt x="11200" y="3511"/>
                </a:cubicBezTo>
                <a:cubicBezTo>
                  <a:pt x="13456" y="2435"/>
                  <a:pt x="15814" y="1563"/>
                  <a:pt x="18249" y="897"/>
                </a:cubicBezTo>
                <a:cubicBezTo>
                  <a:pt x="20478" y="282"/>
                  <a:pt x="22760" y="0"/>
                  <a:pt x="25066" y="51"/>
                </a:cubicBezTo>
                <a:cubicBezTo>
                  <a:pt x="26040" y="77"/>
                  <a:pt x="27014" y="179"/>
                  <a:pt x="27988" y="384"/>
                </a:cubicBezTo>
                <a:cubicBezTo>
                  <a:pt x="30577" y="948"/>
                  <a:pt x="32525" y="2179"/>
                  <a:pt x="33934" y="4050"/>
                </a:cubicBezTo>
                <a:cubicBezTo>
                  <a:pt x="34934" y="5485"/>
                  <a:pt x="35626" y="7100"/>
                  <a:pt x="35985" y="8817"/>
                </a:cubicBezTo>
                <a:cubicBezTo>
                  <a:pt x="36318" y="10406"/>
                  <a:pt x="36497" y="12020"/>
                  <a:pt x="36497" y="13661"/>
                </a:cubicBezTo>
                <a:cubicBezTo>
                  <a:pt x="36497" y="15967"/>
                  <a:pt x="36369" y="18300"/>
                  <a:pt x="36062" y="20581"/>
                </a:cubicBezTo>
                <a:cubicBezTo>
                  <a:pt x="35857" y="22247"/>
                  <a:pt x="35651" y="23887"/>
                  <a:pt x="35472" y="25527"/>
                </a:cubicBezTo>
                <a:cubicBezTo>
                  <a:pt x="35472" y="25758"/>
                  <a:pt x="35498" y="25963"/>
                  <a:pt x="35523" y="26168"/>
                </a:cubicBezTo>
                <a:lnTo>
                  <a:pt x="26425" y="26168"/>
                </a:lnTo>
                <a:cubicBezTo>
                  <a:pt x="26066" y="24400"/>
                  <a:pt x="25733" y="22606"/>
                  <a:pt x="25066" y="20863"/>
                </a:cubicBezTo>
                <a:cubicBezTo>
                  <a:pt x="24733" y="19991"/>
                  <a:pt x="24349" y="19146"/>
                  <a:pt x="23913" y="18325"/>
                </a:cubicBezTo>
                <a:cubicBezTo>
                  <a:pt x="23477" y="17582"/>
                  <a:pt x="22990" y="16916"/>
                  <a:pt x="22426" y="16301"/>
                </a:cubicBezTo>
                <a:cubicBezTo>
                  <a:pt x="20504" y="14250"/>
                  <a:pt x="17915" y="13456"/>
                  <a:pt x="14840" y="13661"/>
                </a:cubicBezTo>
                <a:cubicBezTo>
                  <a:pt x="12584" y="13840"/>
                  <a:pt x="10380" y="14353"/>
                  <a:pt x="8304" y="15199"/>
                </a:cubicBezTo>
                <a:cubicBezTo>
                  <a:pt x="6638" y="15839"/>
                  <a:pt x="4998" y="16583"/>
                  <a:pt x="3434" y="17403"/>
                </a:cubicBezTo>
                <a:cubicBezTo>
                  <a:pt x="2666" y="17813"/>
                  <a:pt x="1922" y="18223"/>
                  <a:pt x="1128" y="18607"/>
                </a:cubicBezTo>
                <a:cubicBezTo>
                  <a:pt x="769" y="18787"/>
                  <a:pt x="384" y="18889"/>
                  <a:pt x="0" y="19043"/>
                </a:cubicBezTo>
                <a:lnTo>
                  <a:pt x="0" y="9457"/>
                </a:lnTo>
                <a:cubicBezTo>
                  <a:pt x="205" y="9509"/>
                  <a:pt x="461" y="9483"/>
                  <a:pt x="641" y="935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>
            <a:off x="222550" y="245850"/>
            <a:ext cx="8698800" cy="4651800"/>
          </a:xfrm>
          <a:prstGeom prst="roundRect">
            <a:avLst>
              <a:gd name="adj" fmla="val 10431"/>
            </a:avLst>
          </a:prstGeom>
          <a:solidFill>
            <a:schemeClr val="accent6"/>
          </a:solidFill>
          <a:ln>
            <a:noFill/>
          </a:ln>
          <a:effectLst>
            <a:outerShdw blurRad="585788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5"/>
          <p:cNvGrpSpPr/>
          <p:nvPr/>
        </p:nvGrpSpPr>
        <p:grpSpPr>
          <a:xfrm flipH="1">
            <a:off x="129" y="21"/>
            <a:ext cx="9143729" cy="5143458"/>
            <a:chOff x="237475" y="647875"/>
            <a:chExt cx="7116850" cy="4398750"/>
          </a:xfrm>
        </p:grpSpPr>
        <p:sp>
          <p:nvSpPr>
            <p:cNvPr id="102" name="Google Shape;102;p5"/>
            <p:cNvSpPr/>
            <p:nvPr/>
          </p:nvSpPr>
          <p:spPr>
            <a:xfrm>
              <a:off x="4381225" y="647875"/>
              <a:ext cx="2973100" cy="3786850"/>
            </a:xfrm>
            <a:custGeom>
              <a:avLst/>
              <a:gdLst/>
              <a:ahLst/>
              <a:cxnLst/>
              <a:rect l="l" t="t" r="r" b="b"/>
              <a:pathLst>
                <a:path w="118924" h="151474" extrusionOk="0">
                  <a:moveTo>
                    <a:pt x="103008" y="151473"/>
                  </a:moveTo>
                  <a:cubicBezTo>
                    <a:pt x="98522" y="151448"/>
                    <a:pt x="94063" y="150781"/>
                    <a:pt x="89731" y="149525"/>
                  </a:cubicBezTo>
                  <a:cubicBezTo>
                    <a:pt x="87425" y="148833"/>
                    <a:pt x="85118" y="148090"/>
                    <a:pt x="82862" y="147270"/>
                  </a:cubicBezTo>
                  <a:cubicBezTo>
                    <a:pt x="77531" y="145348"/>
                    <a:pt x="72200" y="143374"/>
                    <a:pt x="66869" y="141375"/>
                  </a:cubicBezTo>
                  <a:cubicBezTo>
                    <a:pt x="65024" y="140657"/>
                    <a:pt x="63178" y="139888"/>
                    <a:pt x="61384" y="139094"/>
                  </a:cubicBezTo>
                  <a:cubicBezTo>
                    <a:pt x="56130" y="136787"/>
                    <a:pt x="52414" y="133302"/>
                    <a:pt x="50158" y="128739"/>
                  </a:cubicBezTo>
                  <a:cubicBezTo>
                    <a:pt x="48979" y="126407"/>
                    <a:pt x="48031" y="123947"/>
                    <a:pt x="47288" y="121435"/>
                  </a:cubicBezTo>
                  <a:cubicBezTo>
                    <a:pt x="46493" y="118616"/>
                    <a:pt x="45724" y="115822"/>
                    <a:pt x="45084" y="112977"/>
                  </a:cubicBezTo>
                  <a:cubicBezTo>
                    <a:pt x="44545" y="110465"/>
                    <a:pt x="44161" y="107902"/>
                    <a:pt x="43776" y="105365"/>
                  </a:cubicBezTo>
                  <a:cubicBezTo>
                    <a:pt x="43469" y="103084"/>
                    <a:pt x="43187" y="100803"/>
                    <a:pt x="42982" y="98522"/>
                  </a:cubicBezTo>
                  <a:cubicBezTo>
                    <a:pt x="42444" y="93114"/>
                    <a:pt x="42187" y="87706"/>
                    <a:pt x="42674" y="82298"/>
                  </a:cubicBezTo>
                  <a:cubicBezTo>
                    <a:pt x="43161" y="77351"/>
                    <a:pt x="44340" y="72507"/>
                    <a:pt x="46160" y="67868"/>
                  </a:cubicBezTo>
                  <a:cubicBezTo>
                    <a:pt x="47518" y="64357"/>
                    <a:pt x="49236" y="60948"/>
                    <a:pt x="50902" y="57514"/>
                  </a:cubicBezTo>
                  <a:cubicBezTo>
                    <a:pt x="55028" y="49081"/>
                    <a:pt x="59975" y="40982"/>
                    <a:pt x="65460" y="33088"/>
                  </a:cubicBezTo>
                  <a:cubicBezTo>
                    <a:pt x="67664" y="29961"/>
                    <a:pt x="69765" y="26758"/>
                    <a:pt x="71867" y="23554"/>
                  </a:cubicBezTo>
                  <a:cubicBezTo>
                    <a:pt x="72585" y="22503"/>
                    <a:pt x="73200" y="21375"/>
                    <a:pt x="73789" y="20273"/>
                  </a:cubicBezTo>
                  <a:cubicBezTo>
                    <a:pt x="74456" y="19094"/>
                    <a:pt x="74917" y="17813"/>
                    <a:pt x="75148" y="16480"/>
                  </a:cubicBezTo>
                  <a:cubicBezTo>
                    <a:pt x="75225" y="15967"/>
                    <a:pt x="75225" y="15429"/>
                    <a:pt x="75148" y="14891"/>
                  </a:cubicBezTo>
                  <a:cubicBezTo>
                    <a:pt x="75020" y="13866"/>
                    <a:pt x="74251" y="13276"/>
                    <a:pt x="73097" y="12994"/>
                  </a:cubicBezTo>
                  <a:cubicBezTo>
                    <a:pt x="72303" y="12815"/>
                    <a:pt x="71508" y="12764"/>
                    <a:pt x="70714" y="12841"/>
                  </a:cubicBezTo>
                  <a:cubicBezTo>
                    <a:pt x="69560" y="12943"/>
                    <a:pt x="68407" y="13123"/>
                    <a:pt x="67254" y="13404"/>
                  </a:cubicBezTo>
                  <a:cubicBezTo>
                    <a:pt x="65460" y="13866"/>
                    <a:pt x="63691" y="14430"/>
                    <a:pt x="61974" y="15122"/>
                  </a:cubicBezTo>
                  <a:cubicBezTo>
                    <a:pt x="58693" y="16378"/>
                    <a:pt x="55489" y="17838"/>
                    <a:pt x="52414" y="19479"/>
                  </a:cubicBezTo>
                  <a:cubicBezTo>
                    <a:pt x="48339" y="21606"/>
                    <a:pt x="44468" y="23964"/>
                    <a:pt x="40624" y="26373"/>
                  </a:cubicBezTo>
                  <a:cubicBezTo>
                    <a:pt x="37830" y="28142"/>
                    <a:pt x="35011" y="29910"/>
                    <a:pt x="32192" y="31653"/>
                  </a:cubicBezTo>
                  <a:cubicBezTo>
                    <a:pt x="30193" y="32883"/>
                    <a:pt x="28142" y="34037"/>
                    <a:pt x="26040" y="35062"/>
                  </a:cubicBezTo>
                  <a:cubicBezTo>
                    <a:pt x="24169" y="36010"/>
                    <a:pt x="22196" y="36753"/>
                    <a:pt x="20171" y="37292"/>
                  </a:cubicBezTo>
                  <a:cubicBezTo>
                    <a:pt x="14686" y="38650"/>
                    <a:pt x="10073" y="37445"/>
                    <a:pt x="6228" y="34037"/>
                  </a:cubicBezTo>
                  <a:cubicBezTo>
                    <a:pt x="5229" y="33114"/>
                    <a:pt x="4383" y="32089"/>
                    <a:pt x="3717" y="30935"/>
                  </a:cubicBezTo>
                  <a:cubicBezTo>
                    <a:pt x="2563" y="29039"/>
                    <a:pt x="1717" y="27014"/>
                    <a:pt x="1205" y="24912"/>
                  </a:cubicBezTo>
                  <a:cubicBezTo>
                    <a:pt x="564" y="22452"/>
                    <a:pt x="205" y="19966"/>
                    <a:pt x="103" y="17454"/>
                  </a:cubicBezTo>
                  <a:cubicBezTo>
                    <a:pt x="0" y="15173"/>
                    <a:pt x="26" y="12866"/>
                    <a:pt x="205" y="10585"/>
                  </a:cubicBezTo>
                  <a:cubicBezTo>
                    <a:pt x="436" y="7612"/>
                    <a:pt x="667" y="4665"/>
                    <a:pt x="897" y="1692"/>
                  </a:cubicBezTo>
                  <a:cubicBezTo>
                    <a:pt x="949" y="1128"/>
                    <a:pt x="949" y="564"/>
                    <a:pt x="949" y="0"/>
                  </a:cubicBezTo>
                  <a:lnTo>
                    <a:pt x="8689" y="0"/>
                  </a:lnTo>
                  <a:cubicBezTo>
                    <a:pt x="8766" y="179"/>
                    <a:pt x="8791" y="359"/>
                    <a:pt x="8791" y="538"/>
                  </a:cubicBezTo>
                  <a:cubicBezTo>
                    <a:pt x="8586" y="2153"/>
                    <a:pt x="8356" y="3768"/>
                    <a:pt x="8151" y="5382"/>
                  </a:cubicBezTo>
                  <a:cubicBezTo>
                    <a:pt x="7715" y="8637"/>
                    <a:pt x="7587" y="11944"/>
                    <a:pt x="7817" y="15224"/>
                  </a:cubicBezTo>
                  <a:cubicBezTo>
                    <a:pt x="7946" y="16993"/>
                    <a:pt x="8330" y="18736"/>
                    <a:pt x="8945" y="20401"/>
                  </a:cubicBezTo>
                  <a:cubicBezTo>
                    <a:pt x="9355" y="21606"/>
                    <a:pt x="9996" y="22708"/>
                    <a:pt x="10816" y="23682"/>
                  </a:cubicBezTo>
                  <a:cubicBezTo>
                    <a:pt x="11559" y="24579"/>
                    <a:pt x="12482" y="25297"/>
                    <a:pt x="13507" y="25809"/>
                  </a:cubicBezTo>
                  <a:cubicBezTo>
                    <a:pt x="15071" y="26604"/>
                    <a:pt x="16865" y="26809"/>
                    <a:pt x="18531" y="26348"/>
                  </a:cubicBezTo>
                  <a:cubicBezTo>
                    <a:pt x="19530" y="26091"/>
                    <a:pt x="20504" y="25707"/>
                    <a:pt x="21427" y="25220"/>
                  </a:cubicBezTo>
                  <a:cubicBezTo>
                    <a:pt x="22785" y="24528"/>
                    <a:pt x="24093" y="23733"/>
                    <a:pt x="25323" y="22811"/>
                  </a:cubicBezTo>
                  <a:cubicBezTo>
                    <a:pt x="26630" y="21862"/>
                    <a:pt x="27963" y="20914"/>
                    <a:pt x="29193" y="19914"/>
                  </a:cubicBezTo>
                  <a:cubicBezTo>
                    <a:pt x="36190" y="14302"/>
                    <a:pt x="43930" y="9483"/>
                    <a:pt x="52183" y="5229"/>
                  </a:cubicBezTo>
                  <a:cubicBezTo>
                    <a:pt x="55464" y="3537"/>
                    <a:pt x="58796" y="1820"/>
                    <a:pt x="62204" y="256"/>
                  </a:cubicBezTo>
                  <a:cubicBezTo>
                    <a:pt x="62384" y="179"/>
                    <a:pt x="62538" y="77"/>
                    <a:pt x="62691" y="0"/>
                  </a:cubicBezTo>
                  <a:lnTo>
                    <a:pt x="118924" y="0"/>
                  </a:lnTo>
                  <a:lnTo>
                    <a:pt x="118924" y="8278"/>
                  </a:lnTo>
                  <a:cubicBezTo>
                    <a:pt x="118616" y="8407"/>
                    <a:pt x="118334" y="8535"/>
                    <a:pt x="118027" y="8663"/>
                  </a:cubicBezTo>
                  <a:cubicBezTo>
                    <a:pt x="112029" y="10995"/>
                    <a:pt x="106416" y="14225"/>
                    <a:pt x="101393" y="18274"/>
                  </a:cubicBezTo>
                  <a:cubicBezTo>
                    <a:pt x="94729" y="23554"/>
                    <a:pt x="88527" y="29372"/>
                    <a:pt x="82811" y="35651"/>
                  </a:cubicBezTo>
                  <a:cubicBezTo>
                    <a:pt x="76532" y="42571"/>
                    <a:pt x="71893" y="50158"/>
                    <a:pt x="68843" y="58411"/>
                  </a:cubicBezTo>
                  <a:cubicBezTo>
                    <a:pt x="67510" y="62025"/>
                    <a:pt x="66126" y="65587"/>
                    <a:pt x="65101" y="69252"/>
                  </a:cubicBezTo>
                  <a:cubicBezTo>
                    <a:pt x="63691" y="74096"/>
                    <a:pt x="62897" y="78992"/>
                    <a:pt x="63102" y="83964"/>
                  </a:cubicBezTo>
                  <a:cubicBezTo>
                    <a:pt x="63281" y="88654"/>
                    <a:pt x="64383" y="93216"/>
                    <a:pt x="66075" y="97702"/>
                  </a:cubicBezTo>
                  <a:cubicBezTo>
                    <a:pt x="68202" y="103238"/>
                    <a:pt x="71278" y="108389"/>
                    <a:pt x="75199" y="112849"/>
                  </a:cubicBezTo>
                  <a:cubicBezTo>
                    <a:pt x="78505" y="116668"/>
                    <a:pt x="82427" y="119923"/>
                    <a:pt x="86758" y="122486"/>
                  </a:cubicBezTo>
                  <a:cubicBezTo>
                    <a:pt x="94447" y="127073"/>
                    <a:pt x="103059" y="129201"/>
                    <a:pt x="112568" y="128739"/>
                  </a:cubicBezTo>
                  <a:cubicBezTo>
                    <a:pt x="114362" y="128663"/>
                    <a:pt x="116182" y="128432"/>
                    <a:pt x="117950" y="128073"/>
                  </a:cubicBezTo>
                  <a:cubicBezTo>
                    <a:pt x="118283" y="128022"/>
                    <a:pt x="118591" y="127894"/>
                    <a:pt x="118924" y="127817"/>
                  </a:cubicBezTo>
                  <a:lnTo>
                    <a:pt x="118924" y="149064"/>
                  </a:lnTo>
                  <a:cubicBezTo>
                    <a:pt x="118514" y="149141"/>
                    <a:pt x="118129" y="149218"/>
                    <a:pt x="117719" y="149346"/>
                  </a:cubicBezTo>
                  <a:cubicBezTo>
                    <a:pt x="112952" y="150730"/>
                    <a:pt x="108005" y="151448"/>
                    <a:pt x="103008" y="1514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38125" y="647875"/>
              <a:ext cx="5158075" cy="4398125"/>
            </a:xfrm>
            <a:custGeom>
              <a:avLst/>
              <a:gdLst/>
              <a:ahLst/>
              <a:cxnLst/>
              <a:rect l="l" t="t" r="r" b="b"/>
              <a:pathLst>
                <a:path w="206323" h="175925" extrusionOk="0">
                  <a:moveTo>
                    <a:pt x="141196" y="19504"/>
                  </a:moveTo>
                  <a:cubicBezTo>
                    <a:pt x="142093" y="23041"/>
                    <a:pt x="142965" y="26604"/>
                    <a:pt x="143836" y="30166"/>
                  </a:cubicBezTo>
                  <a:cubicBezTo>
                    <a:pt x="145400" y="36318"/>
                    <a:pt x="147424" y="42315"/>
                    <a:pt x="149936" y="48133"/>
                  </a:cubicBezTo>
                  <a:cubicBezTo>
                    <a:pt x="151089" y="50824"/>
                    <a:pt x="152217" y="53515"/>
                    <a:pt x="153089" y="56283"/>
                  </a:cubicBezTo>
                  <a:cubicBezTo>
                    <a:pt x="153858" y="58770"/>
                    <a:pt x="154447" y="61333"/>
                    <a:pt x="154831" y="63921"/>
                  </a:cubicBezTo>
                  <a:cubicBezTo>
                    <a:pt x="155421" y="67612"/>
                    <a:pt x="155703" y="71277"/>
                    <a:pt x="156036" y="74968"/>
                  </a:cubicBezTo>
                  <a:cubicBezTo>
                    <a:pt x="156241" y="77813"/>
                    <a:pt x="156600" y="80658"/>
                    <a:pt x="157138" y="83477"/>
                  </a:cubicBezTo>
                  <a:cubicBezTo>
                    <a:pt x="157574" y="85912"/>
                    <a:pt x="158343" y="88270"/>
                    <a:pt x="159394" y="90525"/>
                  </a:cubicBezTo>
                  <a:cubicBezTo>
                    <a:pt x="160675" y="93191"/>
                    <a:pt x="162520" y="95549"/>
                    <a:pt x="164802" y="97420"/>
                  </a:cubicBezTo>
                  <a:cubicBezTo>
                    <a:pt x="165776" y="98214"/>
                    <a:pt x="166724" y="99034"/>
                    <a:pt x="167723" y="99803"/>
                  </a:cubicBezTo>
                  <a:cubicBezTo>
                    <a:pt x="171645" y="102751"/>
                    <a:pt x="174618" y="106826"/>
                    <a:pt x="176207" y="111490"/>
                  </a:cubicBezTo>
                  <a:cubicBezTo>
                    <a:pt x="177027" y="113797"/>
                    <a:pt x="177565" y="116155"/>
                    <a:pt x="177873" y="118590"/>
                  </a:cubicBezTo>
                  <a:cubicBezTo>
                    <a:pt x="178155" y="120820"/>
                    <a:pt x="178257" y="123075"/>
                    <a:pt x="178129" y="125331"/>
                  </a:cubicBezTo>
                  <a:cubicBezTo>
                    <a:pt x="178027" y="127330"/>
                    <a:pt x="177565" y="129278"/>
                    <a:pt x="176796" y="131123"/>
                  </a:cubicBezTo>
                  <a:cubicBezTo>
                    <a:pt x="175694" y="133686"/>
                    <a:pt x="174567" y="136249"/>
                    <a:pt x="173439" y="138812"/>
                  </a:cubicBezTo>
                  <a:cubicBezTo>
                    <a:pt x="172824" y="140222"/>
                    <a:pt x="172209" y="141631"/>
                    <a:pt x="171645" y="143067"/>
                  </a:cubicBezTo>
                  <a:cubicBezTo>
                    <a:pt x="170491" y="146040"/>
                    <a:pt x="170696" y="148987"/>
                    <a:pt x="172055" y="151909"/>
                  </a:cubicBezTo>
                  <a:cubicBezTo>
                    <a:pt x="172798" y="153447"/>
                    <a:pt x="173721" y="154882"/>
                    <a:pt x="174797" y="156215"/>
                  </a:cubicBezTo>
                  <a:cubicBezTo>
                    <a:pt x="176925" y="158829"/>
                    <a:pt x="179488" y="161136"/>
                    <a:pt x="182281" y="163263"/>
                  </a:cubicBezTo>
                  <a:cubicBezTo>
                    <a:pt x="188971" y="168415"/>
                    <a:pt x="196609" y="172387"/>
                    <a:pt x="205015" y="175386"/>
                  </a:cubicBezTo>
                  <a:cubicBezTo>
                    <a:pt x="205451" y="175540"/>
                    <a:pt x="205887" y="175745"/>
                    <a:pt x="206322" y="175924"/>
                  </a:cubicBezTo>
                  <a:lnTo>
                    <a:pt x="178539" y="175924"/>
                  </a:lnTo>
                  <a:cubicBezTo>
                    <a:pt x="178257" y="175668"/>
                    <a:pt x="178001" y="175412"/>
                    <a:pt x="177694" y="175181"/>
                  </a:cubicBezTo>
                  <a:cubicBezTo>
                    <a:pt x="174054" y="172439"/>
                    <a:pt x="170594" y="169491"/>
                    <a:pt x="167313" y="166364"/>
                  </a:cubicBezTo>
                  <a:cubicBezTo>
                    <a:pt x="164597" y="163801"/>
                    <a:pt x="162136" y="161008"/>
                    <a:pt x="159932" y="158009"/>
                  </a:cubicBezTo>
                  <a:cubicBezTo>
                    <a:pt x="157753" y="154985"/>
                    <a:pt x="156010" y="151806"/>
                    <a:pt x="154960" y="148372"/>
                  </a:cubicBezTo>
                  <a:cubicBezTo>
                    <a:pt x="154550" y="146988"/>
                    <a:pt x="154268" y="145553"/>
                    <a:pt x="154139" y="144117"/>
                  </a:cubicBezTo>
                  <a:cubicBezTo>
                    <a:pt x="153909" y="141401"/>
                    <a:pt x="154344" y="138658"/>
                    <a:pt x="155421" y="136146"/>
                  </a:cubicBezTo>
                  <a:cubicBezTo>
                    <a:pt x="156036" y="134686"/>
                    <a:pt x="156754" y="133225"/>
                    <a:pt x="157394" y="131764"/>
                  </a:cubicBezTo>
                  <a:cubicBezTo>
                    <a:pt x="157856" y="130739"/>
                    <a:pt x="158266" y="129688"/>
                    <a:pt x="158625" y="128637"/>
                  </a:cubicBezTo>
                  <a:cubicBezTo>
                    <a:pt x="159650" y="125356"/>
                    <a:pt x="159163" y="122178"/>
                    <a:pt x="157471" y="119103"/>
                  </a:cubicBezTo>
                  <a:cubicBezTo>
                    <a:pt x="156779" y="117898"/>
                    <a:pt x="155959" y="116745"/>
                    <a:pt x="154985" y="115745"/>
                  </a:cubicBezTo>
                  <a:cubicBezTo>
                    <a:pt x="154344" y="115079"/>
                    <a:pt x="153678" y="114438"/>
                    <a:pt x="152986" y="113823"/>
                  </a:cubicBezTo>
                  <a:cubicBezTo>
                    <a:pt x="152422" y="113285"/>
                    <a:pt x="151833" y="112746"/>
                    <a:pt x="151218" y="112234"/>
                  </a:cubicBezTo>
                  <a:cubicBezTo>
                    <a:pt x="147040" y="108748"/>
                    <a:pt x="144016" y="104083"/>
                    <a:pt x="142580" y="98829"/>
                  </a:cubicBezTo>
                  <a:cubicBezTo>
                    <a:pt x="141837" y="96164"/>
                    <a:pt x="141299" y="93473"/>
                    <a:pt x="140966" y="90756"/>
                  </a:cubicBezTo>
                  <a:cubicBezTo>
                    <a:pt x="140402" y="86476"/>
                    <a:pt x="139915" y="82170"/>
                    <a:pt x="139325" y="77864"/>
                  </a:cubicBezTo>
                  <a:cubicBezTo>
                    <a:pt x="138813" y="74173"/>
                    <a:pt x="138172" y="70482"/>
                    <a:pt x="137403" y="66817"/>
                  </a:cubicBezTo>
                  <a:cubicBezTo>
                    <a:pt x="136685" y="63409"/>
                    <a:pt x="136045" y="60025"/>
                    <a:pt x="135250" y="56642"/>
                  </a:cubicBezTo>
                  <a:cubicBezTo>
                    <a:pt x="133533" y="49107"/>
                    <a:pt x="131636" y="41572"/>
                    <a:pt x="129124" y="34216"/>
                  </a:cubicBezTo>
                  <a:cubicBezTo>
                    <a:pt x="128279" y="31576"/>
                    <a:pt x="127202" y="29039"/>
                    <a:pt x="125946" y="26578"/>
                  </a:cubicBezTo>
                  <a:cubicBezTo>
                    <a:pt x="125152" y="25015"/>
                    <a:pt x="124203" y="23554"/>
                    <a:pt x="123127" y="22170"/>
                  </a:cubicBezTo>
                  <a:cubicBezTo>
                    <a:pt x="122025" y="20786"/>
                    <a:pt x="120718" y="19530"/>
                    <a:pt x="119231" y="18530"/>
                  </a:cubicBezTo>
                  <a:cubicBezTo>
                    <a:pt x="118360" y="17941"/>
                    <a:pt x="117437" y="17454"/>
                    <a:pt x="116463" y="17070"/>
                  </a:cubicBezTo>
                  <a:cubicBezTo>
                    <a:pt x="113951" y="16096"/>
                    <a:pt x="111183" y="15942"/>
                    <a:pt x="108595" y="16659"/>
                  </a:cubicBezTo>
                  <a:cubicBezTo>
                    <a:pt x="107031" y="17095"/>
                    <a:pt x="105519" y="17710"/>
                    <a:pt x="104135" y="18530"/>
                  </a:cubicBezTo>
                  <a:cubicBezTo>
                    <a:pt x="101880" y="19838"/>
                    <a:pt x="99829" y="21478"/>
                    <a:pt x="98035" y="23400"/>
                  </a:cubicBezTo>
                  <a:cubicBezTo>
                    <a:pt x="95370" y="26194"/>
                    <a:pt x="93114" y="29321"/>
                    <a:pt x="91320" y="32729"/>
                  </a:cubicBezTo>
                  <a:cubicBezTo>
                    <a:pt x="90218" y="34806"/>
                    <a:pt x="89167" y="36907"/>
                    <a:pt x="88116" y="38958"/>
                  </a:cubicBezTo>
                  <a:cubicBezTo>
                    <a:pt x="86758" y="41674"/>
                    <a:pt x="85246" y="44314"/>
                    <a:pt x="83580" y="46852"/>
                  </a:cubicBezTo>
                  <a:cubicBezTo>
                    <a:pt x="82298" y="48748"/>
                    <a:pt x="80837" y="50491"/>
                    <a:pt x="79197" y="52080"/>
                  </a:cubicBezTo>
                  <a:cubicBezTo>
                    <a:pt x="78300" y="52926"/>
                    <a:pt x="77352" y="53695"/>
                    <a:pt x="76326" y="54387"/>
                  </a:cubicBezTo>
                  <a:cubicBezTo>
                    <a:pt x="73302" y="56335"/>
                    <a:pt x="69791" y="57437"/>
                    <a:pt x="66177" y="57539"/>
                  </a:cubicBezTo>
                  <a:cubicBezTo>
                    <a:pt x="62332" y="57693"/>
                    <a:pt x="58616" y="57104"/>
                    <a:pt x="55002" y="56104"/>
                  </a:cubicBezTo>
                  <a:cubicBezTo>
                    <a:pt x="50414" y="54797"/>
                    <a:pt x="45980" y="52952"/>
                    <a:pt x="41828" y="50619"/>
                  </a:cubicBezTo>
                  <a:cubicBezTo>
                    <a:pt x="37830" y="48441"/>
                    <a:pt x="34139" y="45955"/>
                    <a:pt x="30423" y="43443"/>
                  </a:cubicBezTo>
                  <a:cubicBezTo>
                    <a:pt x="26194" y="40572"/>
                    <a:pt x="21991" y="37625"/>
                    <a:pt x="17710" y="34806"/>
                  </a:cubicBezTo>
                  <a:cubicBezTo>
                    <a:pt x="12405" y="31269"/>
                    <a:pt x="6843" y="28065"/>
                    <a:pt x="1128" y="25040"/>
                  </a:cubicBezTo>
                  <a:cubicBezTo>
                    <a:pt x="769" y="24861"/>
                    <a:pt x="461" y="24605"/>
                    <a:pt x="0" y="24630"/>
                  </a:cubicBezTo>
                  <a:lnTo>
                    <a:pt x="0" y="19351"/>
                  </a:lnTo>
                  <a:cubicBezTo>
                    <a:pt x="179" y="19351"/>
                    <a:pt x="359" y="19376"/>
                    <a:pt x="538" y="19428"/>
                  </a:cubicBezTo>
                  <a:cubicBezTo>
                    <a:pt x="846" y="19556"/>
                    <a:pt x="1128" y="19709"/>
                    <a:pt x="1435" y="19863"/>
                  </a:cubicBezTo>
                  <a:cubicBezTo>
                    <a:pt x="11354" y="24964"/>
                    <a:pt x="20991" y="30653"/>
                    <a:pt x="30269" y="36907"/>
                  </a:cubicBezTo>
                  <a:cubicBezTo>
                    <a:pt x="33447" y="39060"/>
                    <a:pt x="36677" y="41136"/>
                    <a:pt x="39906" y="43187"/>
                  </a:cubicBezTo>
                  <a:cubicBezTo>
                    <a:pt x="42315" y="44724"/>
                    <a:pt x="44827" y="46083"/>
                    <a:pt x="47416" y="47287"/>
                  </a:cubicBezTo>
                  <a:cubicBezTo>
                    <a:pt x="50389" y="48723"/>
                    <a:pt x="53516" y="49773"/>
                    <a:pt x="56745" y="50440"/>
                  </a:cubicBezTo>
                  <a:cubicBezTo>
                    <a:pt x="58795" y="50876"/>
                    <a:pt x="60871" y="51029"/>
                    <a:pt x="62948" y="50952"/>
                  </a:cubicBezTo>
                  <a:cubicBezTo>
                    <a:pt x="66510" y="50799"/>
                    <a:pt x="69586" y="49748"/>
                    <a:pt x="72149" y="47697"/>
                  </a:cubicBezTo>
                  <a:cubicBezTo>
                    <a:pt x="73353" y="46723"/>
                    <a:pt x="74455" y="45570"/>
                    <a:pt x="75404" y="44314"/>
                  </a:cubicBezTo>
                  <a:cubicBezTo>
                    <a:pt x="76813" y="42443"/>
                    <a:pt x="78018" y="40418"/>
                    <a:pt x="79018" y="38266"/>
                  </a:cubicBezTo>
                  <a:cubicBezTo>
                    <a:pt x="80427" y="35190"/>
                    <a:pt x="81658" y="32037"/>
                    <a:pt x="82657" y="28808"/>
                  </a:cubicBezTo>
                  <a:cubicBezTo>
                    <a:pt x="83477" y="26091"/>
                    <a:pt x="84502" y="23477"/>
                    <a:pt x="85733" y="20940"/>
                  </a:cubicBezTo>
                  <a:cubicBezTo>
                    <a:pt x="87527" y="17454"/>
                    <a:pt x="89680" y="14148"/>
                    <a:pt x="92166" y="11123"/>
                  </a:cubicBezTo>
                  <a:cubicBezTo>
                    <a:pt x="94883" y="7817"/>
                    <a:pt x="97753" y="4562"/>
                    <a:pt x="100778" y="1435"/>
                  </a:cubicBezTo>
                  <a:cubicBezTo>
                    <a:pt x="101239" y="948"/>
                    <a:pt x="101752" y="461"/>
                    <a:pt x="102238" y="0"/>
                  </a:cubicBezTo>
                  <a:lnTo>
                    <a:pt x="125921" y="0"/>
                  </a:lnTo>
                  <a:cubicBezTo>
                    <a:pt x="126100" y="308"/>
                    <a:pt x="126485" y="384"/>
                    <a:pt x="126792" y="564"/>
                  </a:cubicBezTo>
                  <a:cubicBezTo>
                    <a:pt x="128663" y="1512"/>
                    <a:pt x="130457" y="2640"/>
                    <a:pt x="132123" y="3921"/>
                  </a:cubicBezTo>
                  <a:cubicBezTo>
                    <a:pt x="134968" y="6126"/>
                    <a:pt x="137224" y="8996"/>
                    <a:pt x="138684" y="12277"/>
                  </a:cubicBezTo>
                  <a:cubicBezTo>
                    <a:pt x="139735" y="14609"/>
                    <a:pt x="140555" y="17018"/>
                    <a:pt x="141196" y="195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38125" y="1646800"/>
              <a:ext cx="3723425" cy="3399200"/>
            </a:xfrm>
            <a:custGeom>
              <a:avLst/>
              <a:gdLst/>
              <a:ahLst/>
              <a:cxnLst/>
              <a:rect l="l" t="t" r="r" b="b"/>
              <a:pathLst>
                <a:path w="148937" h="135968" extrusionOk="0">
                  <a:moveTo>
                    <a:pt x="1307" y="308"/>
                  </a:moveTo>
                  <a:cubicBezTo>
                    <a:pt x="3306" y="897"/>
                    <a:pt x="5229" y="1615"/>
                    <a:pt x="7125" y="2435"/>
                  </a:cubicBezTo>
                  <a:cubicBezTo>
                    <a:pt x="10329" y="3819"/>
                    <a:pt x="13430" y="5331"/>
                    <a:pt x="16429" y="6972"/>
                  </a:cubicBezTo>
                  <a:cubicBezTo>
                    <a:pt x="21068" y="9483"/>
                    <a:pt x="25656" y="12021"/>
                    <a:pt x="30295" y="14507"/>
                  </a:cubicBezTo>
                  <a:cubicBezTo>
                    <a:pt x="35805" y="17505"/>
                    <a:pt x="41546" y="19992"/>
                    <a:pt x="47493" y="21991"/>
                  </a:cubicBezTo>
                  <a:cubicBezTo>
                    <a:pt x="51414" y="23323"/>
                    <a:pt x="55412" y="24374"/>
                    <a:pt x="59487" y="25169"/>
                  </a:cubicBezTo>
                  <a:cubicBezTo>
                    <a:pt x="62512" y="25758"/>
                    <a:pt x="65562" y="26040"/>
                    <a:pt x="68637" y="26040"/>
                  </a:cubicBezTo>
                  <a:cubicBezTo>
                    <a:pt x="74174" y="25989"/>
                    <a:pt x="79146" y="24631"/>
                    <a:pt x="83554" y="21863"/>
                  </a:cubicBezTo>
                  <a:cubicBezTo>
                    <a:pt x="85476" y="20632"/>
                    <a:pt x="87296" y="19248"/>
                    <a:pt x="88988" y="17736"/>
                  </a:cubicBezTo>
                  <a:cubicBezTo>
                    <a:pt x="90269" y="16608"/>
                    <a:pt x="91499" y="15455"/>
                    <a:pt x="92781" y="14353"/>
                  </a:cubicBezTo>
                  <a:cubicBezTo>
                    <a:pt x="94062" y="13225"/>
                    <a:pt x="95395" y="12149"/>
                    <a:pt x="96754" y="11124"/>
                  </a:cubicBezTo>
                  <a:cubicBezTo>
                    <a:pt x="97574" y="10534"/>
                    <a:pt x="98420" y="10021"/>
                    <a:pt x="99317" y="9535"/>
                  </a:cubicBezTo>
                  <a:cubicBezTo>
                    <a:pt x="100086" y="9124"/>
                    <a:pt x="100931" y="8817"/>
                    <a:pt x="101803" y="8637"/>
                  </a:cubicBezTo>
                  <a:cubicBezTo>
                    <a:pt x="103571" y="8202"/>
                    <a:pt x="105417" y="8432"/>
                    <a:pt x="107031" y="9278"/>
                  </a:cubicBezTo>
                  <a:cubicBezTo>
                    <a:pt x="107928" y="9765"/>
                    <a:pt x="108749" y="10380"/>
                    <a:pt x="109492" y="11098"/>
                  </a:cubicBezTo>
                  <a:cubicBezTo>
                    <a:pt x="110466" y="12072"/>
                    <a:pt x="111337" y="13123"/>
                    <a:pt x="112080" y="14302"/>
                  </a:cubicBezTo>
                  <a:cubicBezTo>
                    <a:pt x="113413" y="16326"/>
                    <a:pt x="114515" y="18505"/>
                    <a:pt x="115387" y="20786"/>
                  </a:cubicBezTo>
                  <a:cubicBezTo>
                    <a:pt x="116848" y="24528"/>
                    <a:pt x="117950" y="28424"/>
                    <a:pt x="118667" y="32371"/>
                  </a:cubicBezTo>
                  <a:cubicBezTo>
                    <a:pt x="119667" y="37471"/>
                    <a:pt x="120026" y="42648"/>
                    <a:pt x="119769" y="47826"/>
                  </a:cubicBezTo>
                  <a:cubicBezTo>
                    <a:pt x="119641" y="50056"/>
                    <a:pt x="119436" y="52311"/>
                    <a:pt x="119180" y="54566"/>
                  </a:cubicBezTo>
                  <a:cubicBezTo>
                    <a:pt x="118693" y="58795"/>
                    <a:pt x="118078" y="63024"/>
                    <a:pt x="117591" y="67253"/>
                  </a:cubicBezTo>
                  <a:cubicBezTo>
                    <a:pt x="117027" y="71610"/>
                    <a:pt x="116719" y="75993"/>
                    <a:pt x="116617" y="80401"/>
                  </a:cubicBezTo>
                  <a:cubicBezTo>
                    <a:pt x="116566" y="83374"/>
                    <a:pt x="116771" y="86348"/>
                    <a:pt x="117258" y="89295"/>
                  </a:cubicBezTo>
                  <a:cubicBezTo>
                    <a:pt x="118129" y="94498"/>
                    <a:pt x="120000" y="99444"/>
                    <a:pt x="123358" y="103930"/>
                  </a:cubicBezTo>
                  <a:cubicBezTo>
                    <a:pt x="125049" y="106262"/>
                    <a:pt x="126818" y="108543"/>
                    <a:pt x="128663" y="110824"/>
                  </a:cubicBezTo>
                  <a:cubicBezTo>
                    <a:pt x="131559" y="114412"/>
                    <a:pt x="134276" y="118129"/>
                    <a:pt x="137019" y="121794"/>
                  </a:cubicBezTo>
                  <a:cubicBezTo>
                    <a:pt x="140581" y="126561"/>
                    <a:pt x="144426" y="131123"/>
                    <a:pt x="148526" y="135429"/>
                  </a:cubicBezTo>
                  <a:cubicBezTo>
                    <a:pt x="148680" y="135583"/>
                    <a:pt x="148808" y="135788"/>
                    <a:pt x="148937" y="135967"/>
                  </a:cubicBezTo>
                  <a:lnTo>
                    <a:pt x="115028" y="135967"/>
                  </a:lnTo>
                  <a:cubicBezTo>
                    <a:pt x="114772" y="135608"/>
                    <a:pt x="114515" y="135275"/>
                    <a:pt x="114310" y="134916"/>
                  </a:cubicBezTo>
                  <a:cubicBezTo>
                    <a:pt x="111055" y="129227"/>
                    <a:pt x="108313" y="123255"/>
                    <a:pt x="106134" y="117104"/>
                  </a:cubicBezTo>
                  <a:cubicBezTo>
                    <a:pt x="104340" y="112157"/>
                    <a:pt x="102905" y="107082"/>
                    <a:pt x="101880" y="101931"/>
                  </a:cubicBezTo>
                  <a:cubicBezTo>
                    <a:pt x="101136" y="98086"/>
                    <a:pt x="100624" y="94242"/>
                    <a:pt x="100393" y="90346"/>
                  </a:cubicBezTo>
                  <a:cubicBezTo>
                    <a:pt x="100162" y="86860"/>
                    <a:pt x="100214" y="83374"/>
                    <a:pt x="100470" y="79914"/>
                  </a:cubicBezTo>
                  <a:cubicBezTo>
                    <a:pt x="100726" y="76813"/>
                    <a:pt x="101111" y="73738"/>
                    <a:pt x="101675" y="70688"/>
                  </a:cubicBezTo>
                  <a:cubicBezTo>
                    <a:pt x="102520" y="65997"/>
                    <a:pt x="103751" y="61384"/>
                    <a:pt x="104853" y="56745"/>
                  </a:cubicBezTo>
                  <a:cubicBezTo>
                    <a:pt x="105673" y="53541"/>
                    <a:pt x="106211" y="50286"/>
                    <a:pt x="106467" y="46980"/>
                  </a:cubicBezTo>
                  <a:cubicBezTo>
                    <a:pt x="106724" y="43135"/>
                    <a:pt x="106339" y="39342"/>
                    <a:pt x="105007" y="35651"/>
                  </a:cubicBezTo>
                  <a:cubicBezTo>
                    <a:pt x="104596" y="34524"/>
                    <a:pt x="104058" y="33447"/>
                    <a:pt x="103366" y="32448"/>
                  </a:cubicBezTo>
                  <a:cubicBezTo>
                    <a:pt x="102854" y="31653"/>
                    <a:pt x="102238" y="30936"/>
                    <a:pt x="101521" y="30320"/>
                  </a:cubicBezTo>
                  <a:cubicBezTo>
                    <a:pt x="99957" y="28962"/>
                    <a:pt x="98061" y="28321"/>
                    <a:pt x="95805" y="28398"/>
                  </a:cubicBezTo>
                  <a:cubicBezTo>
                    <a:pt x="94780" y="28398"/>
                    <a:pt x="93781" y="28526"/>
                    <a:pt x="92781" y="28783"/>
                  </a:cubicBezTo>
                  <a:cubicBezTo>
                    <a:pt x="91397" y="29141"/>
                    <a:pt x="90039" y="29500"/>
                    <a:pt x="88680" y="29885"/>
                  </a:cubicBezTo>
                  <a:cubicBezTo>
                    <a:pt x="86271" y="30577"/>
                    <a:pt x="83913" y="31346"/>
                    <a:pt x="81452" y="31884"/>
                  </a:cubicBezTo>
                  <a:cubicBezTo>
                    <a:pt x="76788" y="32909"/>
                    <a:pt x="72021" y="33319"/>
                    <a:pt x="67253" y="33063"/>
                  </a:cubicBezTo>
                  <a:cubicBezTo>
                    <a:pt x="61282" y="32730"/>
                    <a:pt x="55464" y="31807"/>
                    <a:pt x="49671" y="30654"/>
                  </a:cubicBezTo>
                  <a:cubicBezTo>
                    <a:pt x="43956" y="29500"/>
                    <a:pt x="38343" y="28014"/>
                    <a:pt x="32755" y="26502"/>
                  </a:cubicBezTo>
                  <a:cubicBezTo>
                    <a:pt x="28578" y="25399"/>
                    <a:pt x="24400" y="24246"/>
                    <a:pt x="20145" y="23298"/>
                  </a:cubicBezTo>
                  <a:cubicBezTo>
                    <a:pt x="17864" y="22785"/>
                    <a:pt x="15557" y="22401"/>
                    <a:pt x="13225" y="22170"/>
                  </a:cubicBezTo>
                  <a:cubicBezTo>
                    <a:pt x="11226" y="21965"/>
                    <a:pt x="9227" y="21965"/>
                    <a:pt x="7228" y="22196"/>
                  </a:cubicBezTo>
                  <a:cubicBezTo>
                    <a:pt x="4972" y="22426"/>
                    <a:pt x="2845" y="23272"/>
                    <a:pt x="1051" y="24605"/>
                  </a:cubicBezTo>
                  <a:cubicBezTo>
                    <a:pt x="846" y="24759"/>
                    <a:pt x="641" y="24912"/>
                    <a:pt x="436" y="25041"/>
                  </a:cubicBezTo>
                  <a:cubicBezTo>
                    <a:pt x="282" y="25066"/>
                    <a:pt x="154" y="25092"/>
                    <a:pt x="0" y="25092"/>
                  </a:cubicBezTo>
                  <a:lnTo>
                    <a:pt x="0" y="103"/>
                  </a:lnTo>
                  <a:cubicBezTo>
                    <a:pt x="487" y="0"/>
                    <a:pt x="897" y="180"/>
                    <a:pt x="1307" y="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3682150" y="647875"/>
              <a:ext cx="3672175" cy="4398750"/>
            </a:xfrm>
            <a:custGeom>
              <a:avLst/>
              <a:gdLst/>
              <a:ahLst/>
              <a:cxnLst/>
              <a:rect l="l" t="t" r="r" b="b"/>
              <a:pathLst>
                <a:path w="146887" h="175950" extrusionOk="0">
                  <a:moveTo>
                    <a:pt x="114772" y="175924"/>
                  </a:moveTo>
                  <a:cubicBezTo>
                    <a:pt x="114644" y="175822"/>
                    <a:pt x="114516" y="175719"/>
                    <a:pt x="114362" y="175642"/>
                  </a:cubicBezTo>
                  <a:cubicBezTo>
                    <a:pt x="110364" y="174310"/>
                    <a:pt x="106289" y="173079"/>
                    <a:pt x="102060" y="172310"/>
                  </a:cubicBezTo>
                  <a:cubicBezTo>
                    <a:pt x="98472" y="171695"/>
                    <a:pt x="94832" y="171439"/>
                    <a:pt x="91193" y="171516"/>
                  </a:cubicBezTo>
                  <a:cubicBezTo>
                    <a:pt x="88989" y="171567"/>
                    <a:pt x="86810" y="171593"/>
                    <a:pt x="84606" y="171644"/>
                  </a:cubicBezTo>
                  <a:cubicBezTo>
                    <a:pt x="78531" y="171772"/>
                    <a:pt x="72457" y="170849"/>
                    <a:pt x="66690" y="168978"/>
                  </a:cubicBezTo>
                  <a:cubicBezTo>
                    <a:pt x="59591" y="166697"/>
                    <a:pt x="53311" y="163391"/>
                    <a:pt x="47929" y="158932"/>
                  </a:cubicBezTo>
                  <a:cubicBezTo>
                    <a:pt x="46263" y="157573"/>
                    <a:pt x="44751" y="156035"/>
                    <a:pt x="43444" y="154318"/>
                  </a:cubicBezTo>
                  <a:cubicBezTo>
                    <a:pt x="42290" y="152883"/>
                    <a:pt x="41419" y="151217"/>
                    <a:pt x="40932" y="149423"/>
                  </a:cubicBezTo>
                  <a:cubicBezTo>
                    <a:pt x="40573" y="148039"/>
                    <a:pt x="40471" y="146629"/>
                    <a:pt x="40650" y="145219"/>
                  </a:cubicBezTo>
                  <a:cubicBezTo>
                    <a:pt x="40958" y="143041"/>
                    <a:pt x="41496" y="140914"/>
                    <a:pt x="42265" y="138889"/>
                  </a:cubicBezTo>
                  <a:cubicBezTo>
                    <a:pt x="43136" y="136454"/>
                    <a:pt x="44033" y="134019"/>
                    <a:pt x="44956" y="131610"/>
                  </a:cubicBezTo>
                  <a:cubicBezTo>
                    <a:pt x="45853" y="129201"/>
                    <a:pt x="46340" y="126689"/>
                    <a:pt x="46417" y="124126"/>
                  </a:cubicBezTo>
                  <a:cubicBezTo>
                    <a:pt x="46494" y="122024"/>
                    <a:pt x="46545" y="119923"/>
                    <a:pt x="46417" y="117821"/>
                  </a:cubicBezTo>
                  <a:cubicBezTo>
                    <a:pt x="46109" y="112772"/>
                    <a:pt x="45212" y="107800"/>
                    <a:pt x="43264" y="102981"/>
                  </a:cubicBezTo>
                  <a:cubicBezTo>
                    <a:pt x="42752" y="101725"/>
                    <a:pt x="42162" y="100495"/>
                    <a:pt x="41522" y="99316"/>
                  </a:cubicBezTo>
                  <a:cubicBezTo>
                    <a:pt x="40138" y="96804"/>
                    <a:pt x="38241" y="94600"/>
                    <a:pt x="36011" y="92806"/>
                  </a:cubicBezTo>
                  <a:cubicBezTo>
                    <a:pt x="35242" y="92191"/>
                    <a:pt x="34499" y="91576"/>
                    <a:pt x="33730" y="90961"/>
                  </a:cubicBezTo>
                  <a:cubicBezTo>
                    <a:pt x="30731" y="88757"/>
                    <a:pt x="28527" y="85655"/>
                    <a:pt x="27374" y="82118"/>
                  </a:cubicBezTo>
                  <a:cubicBezTo>
                    <a:pt x="26759" y="80196"/>
                    <a:pt x="26374" y="78197"/>
                    <a:pt x="26195" y="76198"/>
                  </a:cubicBezTo>
                  <a:cubicBezTo>
                    <a:pt x="25964" y="73686"/>
                    <a:pt x="25887" y="71174"/>
                    <a:pt x="25938" y="68688"/>
                  </a:cubicBezTo>
                  <a:cubicBezTo>
                    <a:pt x="25938" y="67048"/>
                    <a:pt x="25990" y="65433"/>
                    <a:pt x="25938" y="63793"/>
                  </a:cubicBezTo>
                  <a:cubicBezTo>
                    <a:pt x="25938" y="62383"/>
                    <a:pt x="25759" y="60974"/>
                    <a:pt x="25426" y="59590"/>
                  </a:cubicBezTo>
                  <a:cubicBezTo>
                    <a:pt x="24990" y="57873"/>
                    <a:pt x="24298" y="56232"/>
                    <a:pt x="23350" y="54746"/>
                  </a:cubicBezTo>
                  <a:cubicBezTo>
                    <a:pt x="22453" y="53310"/>
                    <a:pt x="21530" y="51901"/>
                    <a:pt x="20607" y="50517"/>
                  </a:cubicBezTo>
                  <a:cubicBezTo>
                    <a:pt x="18506" y="47492"/>
                    <a:pt x="16635" y="44289"/>
                    <a:pt x="15071" y="40957"/>
                  </a:cubicBezTo>
                  <a:cubicBezTo>
                    <a:pt x="13405" y="37317"/>
                    <a:pt x="12124" y="33550"/>
                    <a:pt x="11201" y="29680"/>
                  </a:cubicBezTo>
                  <a:cubicBezTo>
                    <a:pt x="10278" y="25938"/>
                    <a:pt x="9586" y="22144"/>
                    <a:pt x="8894" y="18377"/>
                  </a:cubicBezTo>
                  <a:cubicBezTo>
                    <a:pt x="8305" y="15327"/>
                    <a:pt x="7690" y="12251"/>
                    <a:pt x="6613" y="9278"/>
                  </a:cubicBezTo>
                  <a:cubicBezTo>
                    <a:pt x="6152" y="7945"/>
                    <a:pt x="5537" y="6664"/>
                    <a:pt x="4845" y="5434"/>
                  </a:cubicBezTo>
                  <a:cubicBezTo>
                    <a:pt x="3820" y="3639"/>
                    <a:pt x="2461" y="2050"/>
                    <a:pt x="872" y="743"/>
                  </a:cubicBezTo>
                  <a:cubicBezTo>
                    <a:pt x="565" y="513"/>
                    <a:pt x="283" y="256"/>
                    <a:pt x="1" y="0"/>
                  </a:cubicBezTo>
                  <a:lnTo>
                    <a:pt x="16635" y="0"/>
                  </a:lnTo>
                  <a:cubicBezTo>
                    <a:pt x="16865" y="1128"/>
                    <a:pt x="17173" y="2281"/>
                    <a:pt x="17378" y="3409"/>
                  </a:cubicBezTo>
                  <a:cubicBezTo>
                    <a:pt x="17532" y="4306"/>
                    <a:pt x="17660" y="5203"/>
                    <a:pt x="17711" y="6126"/>
                  </a:cubicBezTo>
                  <a:cubicBezTo>
                    <a:pt x="17839" y="7817"/>
                    <a:pt x="17916" y="9509"/>
                    <a:pt x="18019" y="11175"/>
                  </a:cubicBezTo>
                  <a:cubicBezTo>
                    <a:pt x="18198" y="14532"/>
                    <a:pt x="18326" y="17890"/>
                    <a:pt x="18711" y="21222"/>
                  </a:cubicBezTo>
                  <a:cubicBezTo>
                    <a:pt x="19198" y="25374"/>
                    <a:pt x="20018" y="29474"/>
                    <a:pt x="21633" y="33447"/>
                  </a:cubicBezTo>
                  <a:cubicBezTo>
                    <a:pt x="22555" y="35754"/>
                    <a:pt x="23760" y="37932"/>
                    <a:pt x="25246" y="39906"/>
                  </a:cubicBezTo>
                  <a:cubicBezTo>
                    <a:pt x="28220" y="43853"/>
                    <a:pt x="32295" y="46749"/>
                    <a:pt x="37498" y="48569"/>
                  </a:cubicBezTo>
                  <a:cubicBezTo>
                    <a:pt x="39394" y="49210"/>
                    <a:pt x="41342" y="49697"/>
                    <a:pt x="43316" y="50184"/>
                  </a:cubicBezTo>
                  <a:cubicBezTo>
                    <a:pt x="44469" y="50491"/>
                    <a:pt x="45648" y="50773"/>
                    <a:pt x="46776" y="51106"/>
                  </a:cubicBezTo>
                  <a:cubicBezTo>
                    <a:pt x="47468" y="51337"/>
                    <a:pt x="48160" y="51619"/>
                    <a:pt x="48801" y="51952"/>
                  </a:cubicBezTo>
                  <a:cubicBezTo>
                    <a:pt x="50005" y="52593"/>
                    <a:pt x="50595" y="53541"/>
                    <a:pt x="50595" y="54720"/>
                  </a:cubicBezTo>
                  <a:cubicBezTo>
                    <a:pt x="50620" y="55489"/>
                    <a:pt x="50466" y="56232"/>
                    <a:pt x="50159" y="56950"/>
                  </a:cubicBezTo>
                  <a:cubicBezTo>
                    <a:pt x="49749" y="57898"/>
                    <a:pt x="49287" y="58872"/>
                    <a:pt x="48826" y="59820"/>
                  </a:cubicBezTo>
                  <a:cubicBezTo>
                    <a:pt x="48237" y="61051"/>
                    <a:pt x="47596" y="62255"/>
                    <a:pt x="47032" y="63485"/>
                  </a:cubicBezTo>
                  <a:cubicBezTo>
                    <a:pt x="46366" y="64895"/>
                    <a:pt x="45930" y="66382"/>
                    <a:pt x="45699" y="67919"/>
                  </a:cubicBezTo>
                  <a:cubicBezTo>
                    <a:pt x="45417" y="70098"/>
                    <a:pt x="45853" y="72328"/>
                    <a:pt x="46981" y="74224"/>
                  </a:cubicBezTo>
                  <a:cubicBezTo>
                    <a:pt x="47237" y="74660"/>
                    <a:pt x="47519" y="75070"/>
                    <a:pt x="47801" y="75455"/>
                  </a:cubicBezTo>
                  <a:cubicBezTo>
                    <a:pt x="48160" y="75993"/>
                    <a:pt x="48519" y="76506"/>
                    <a:pt x="48929" y="76992"/>
                  </a:cubicBezTo>
                  <a:cubicBezTo>
                    <a:pt x="51825" y="80478"/>
                    <a:pt x="53491" y="84400"/>
                    <a:pt x="54439" y="88526"/>
                  </a:cubicBezTo>
                  <a:cubicBezTo>
                    <a:pt x="55157" y="91781"/>
                    <a:pt x="55695" y="95087"/>
                    <a:pt x="56079" y="98394"/>
                  </a:cubicBezTo>
                  <a:cubicBezTo>
                    <a:pt x="56438" y="101546"/>
                    <a:pt x="56720" y="104698"/>
                    <a:pt x="56925" y="107851"/>
                  </a:cubicBezTo>
                  <a:cubicBezTo>
                    <a:pt x="57182" y="111465"/>
                    <a:pt x="57182" y="115053"/>
                    <a:pt x="57207" y="118667"/>
                  </a:cubicBezTo>
                  <a:cubicBezTo>
                    <a:pt x="57207" y="120384"/>
                    <a:pt x="57258" y="122101"/>
                    <a:pt x="57335" y="123818"/>
                  </a:cubicBezTo>
                  <a:cubicBezTo>
                    <a:pt x="57438" y="127330"/>
                    <a:pt x="57258" y="130841"/>
                    <a:pt x="56797" y="134327"/>
                  </a:cubicBezTo>
                  <a:cubicBezTo>
                    <a:pt x="56541" y="136249"/>
                    <a:pt x="56438" y="138197"/>
                    <a:pt x="56490" y="140145"/>
                  </a:cubicBezTo>
                  <a:cubicBezTo>
                    <a:pt x="56541" y="141657"/>
                    <a:pt x="56771" y="143169"/>
                    <a:pt x="57233" y="144604"/>
                  </a:cubicBezTo>
                  <a:cubicBezTo>
                    <a:pt x="58130" y="147398"/>
                    <a:pt x="59898" y="149782"/>
                    <a:pt x="62487" y="151730"/>
                  </a:cubicBezTo>
                  <a:cubicBezTo>
                    <a:pt x="65563" y="154062"/>
                    <a:pt x="69202" y="155574"/>
                    <a:pt x="73252" y="156369"/>
                  </a:cubicBezTo>
                  <a:cubicBezTo>
                    <a:pt x="75892" y="156856"/>
                    <a:pt x="78557" y="157189"/>
                    <a:pt x="81248" y="157342"/>
                  </a:cubicBezTo>
                  <a:cubicBezTo>
                    <a:pt x="84426" y="157573"/>
                    <a:pt x="87604" y="157778"/>
                    <a:pt x="90757" y="158214"/>
                  </a:cubicBezTo>
                  <a:cubicBezTo>
                    <a:pt x="95088" y="158803"/>
                    <a:pt x="99369" y="159829"/>
                    <a:pt x="103521" y="161238"/>
                  </a:cubicBezTo>
                  <a:cubicBezTo>
                    <a:pt x="106494" y="162238"/>
                    <a:pt x="109441" y="163340"/>
                    <a:pt x="112389" y="164416"/>
                  </a:cubicBezTo>
                  <a:cubicBezTo>
                    <a:pt x="115669" y="165621"/>
                    <a:pt x="118976" y="166800"/>
                    <a:pt x="122410" y="167748"/>
                  </a:cubicBezTo>
                  <a:cubicBezTo>
                    <a:pt x="125460" y="168594"/>
                    <a:pt x="128587" y="169107"/>
                    <a:pt x="131740" y="169286"/>
                  </a:cubicBezTo>
                  <a:cubicBezTo>
                    <a:pt x="134918" y="169414"/>
                    <a:pt x="138121" y="169158"/>
                    <a:pt x="141223" y="168492"/>
                  </a:cubicBezTo>
                  <a:cubicBezTo>
                    <a:pt x="142760" y="168184"/>
                    <a:pt x="144273" y="167748"/>
                    <a:pt x="145785" y="167364"/>
                  </a:cubicBezTo>
                  <a:cubicBezTo>
                    <a:pt x="146144" y="167287"/>
                    <a:pt x="146528" y="167184"/>
                    <a:pt x="146887" y="167108"/>
                  </a:cubicBezTo>
                  <a:lnTo>
                    <a:pt x="146887" y="1759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238125" y="3251225"/>
              <a:ext cx="1835125" cy="1794775"/>
            </a:xfrm>
            <a:custGeom>
              <a:avLst/>
              <a:gdLst/>
              <a:ahLst/>
              <a:cxnLst/>
              <a:rect l="l" t="t" r="r" b="b"/>
              <a:pathLst>
                <a:path w="73405" h="71791" extrusionOk="0">
                  <a:moveTo>
                    <a:pt x="15327" y="20582"/>
                  </a:moveTo>
                  <a:cubicBezTo>
                    <a:pt x="18941" y="17865"/>
                    <a:pt x="22580" y="15148"/>
                    <a:pt x="26220" y="12457"/>
                  </a:cubicBezTo>
                  <a:cubicBezTo>
                    <a:pt x="28629" y="10688"/>
                    <a:pt x="31141" y="8997"/>
                    <a:pt x="33755" y="7433"/>
                  </a:cubicBezTo>
                  <a:cubicBezTo>
                    <a:pt x="37907" y="4896"/>
                    <a:pt x="42392" y="2922"/>
                    <a:pt x="47057" y="1590"/>
                  </a:cubicBezTo>
                  <a:cubicBezTo>
                    <a:pt x="50645" y="539"/>
                    <a:pt x="54361" y="1"/>
                    <a:pt x="58103" y="1"/>
                  </a:cubicBezTo>
                  <a:cubicBezTo>
                    <a:pt x="59898" y="1"/>
                    <a:pt x="61640" y="257"/>
                    <a:pt x="63358" y="744"/>
                  </a:cubicBezTo>
                  <a:cubicBezTo>
                    <a:pt x="66408" y="1615"/>
                    <a:pt x="68689" y="3230"/>
                    <a:pt x="70201" y="5562"/>
                  </a:cubicBezTo>
                  <a:cubicBezTo>
                    <a:pt x="71277" y="7305"/>
                    <a:pt x="72021" y="9253"/>
                    <a:pt x="72405" y="11278"/>
                  </a:cubicBezTo>
                  <a:cubicBezTo>
                    <a:pt x="72995" y="14148"/>
                    <a:pt x="73276" y="17096"/>
                    <a:pt x="73302" y="20069"/>
                  </a:cubicBezTo>
                  <a:cubicBezTo>
                    <a:pt x="73405" y="24862"/>
                    <a:pt x="73276" y="29629"/>
                    <a:pt x="72918" y="34422"/>
                  </a:cubicBezTo>
                  <a:cubicBezTo>
                    <a:pt x="72764" y="36780"/>
                    <a:pt x="72610" y="39112"/>
                    <a:pt x="72405" y="41470"/>
                  </a:cubicBezTo>
                  <a:cubicBezTo>
                    <a:pt x="71867" y="47032"/>
                    <a:pt x="71124" y="52542"/>
                    <a:pt x="69688" y="58027"/>
                  </a:cubicBezTo>
                  <a:cubicBezTo>
                    <a:pt x="68561" y="62102"/>
                    <a:pt x="67074" y="66100"/>
                    <a:pt x="65254" y="69945"/>
                  </a:cubicBezTo>
                  <a:cubicBezTo>
                    <a:pt x="64972" y="70560"/>
                    <a:pt x="64716" y="71175"/>
                    <a:pt x="64434" y="71790"/>
                  </a:cubicBezTo>
                  <a:lnTo>
                    <a:pt x="50107" y="71790"/>
                  </a:lnTo>
                  <a:lnTo>
                    <a:pt x="52029" y="66100"/>
                  </a:lnTo>
                  <a:cubicBezTo>
                    <a:pt x="53541" y="61589"/>
                    <a:pt x="54977" y="57053"/>
                    <a:pt x="56104" y="52440"/>
                  </a:cubicBezTo>
                  <a:cubicBezTo>
                    <a:pt x="57155" y="48390"/>
                    <a:pt x="57847" y="44264"/>
                    <a:pt x="58206" y="40086"/>
                  </a:cubicBezTo>
                  <a:cubicBezTo>
                    <a:pt x="58488" y="37190"/>
                    <a:pt x="58411" y="34268"/>
                    <a:pt x="58027" y="31372"/>
                  </a:cubicBezTo>
                  <a:cubicBezTo>
                    <a:pt x="57822" y="29578"/>
                    <a:pt x="57309" y="27835"/>
                    <a:pt x="56514" y="26194"/>
                  </a:cubicBezTo>
                  <a:cubicBezTo>
                    <a:pt x="56130" y="25426"/>
                    <a:pt x="55669" y="24708"/>
                    <a:pt x="55105" y="24042"/>
                  </a:cubicBezTo>
                  <a:cubicBezTo>
                    <a:pt x="53721" y="22478"/>
                    <a:pt x="51850" y="21555"/>
                    <a:pt x="49543" y="21222"/>
                  </a:cubicBezTo>
                  <a:cubicBezTo>
                    <a:pt x="47467" y="20992"/>
                    <a:pt x="45365" y="21094"/>
                    <a:pt x="43341" y="21530"/>
                  </a:cubicBezTo>
                  <a:cubicBezTo>
                    <a:pt x="40803" y="22017"/>
                    <a:pt x="38317" y="22709"/>
                    <a:pt x="35908" y="23580"/>
                  </a:cubicBezTo>
                  <a:cubicBezTo>
                    <a:pt x="31371" y="25169"/>
                    <a:pt x="27014" y="27092"/>
                    <a:pt x="22708" y="29039"/>
                  </a:cubicBezTo>
                  <a:cubicBezTo>
                    <a:pt x="15352" y="32397"/>
                    <a:pt x="8202" y="36216"/>
                    <a:pt x="1333" y="40445"/>
                  </a:cubicBezTo>
                  <a:cubicBezTo>
                    <a:pt x="897" y="40701"/>
                    <a:pt x="436" y="40906"/>
                    <a:pt x="0" y="41137"/>
                  </a:cubicBezTo>
                  <a:lnTo>
                    <a:pt x="0" y="31013"/>
                  </a:lnTo>
                  <a:cubicBezTo>
                    <a:pt x="538" y="30987"/>
                    <a:pt x="871" y="30654"/>
                    <a:pt x="1256" y="30423"/>
                  </a:cubicBezTo>
                  <a:cubicBezTo>
                    <a:pt x="6126" y="27322"/>
                    <a:pt x="10790" y="24016"/>
                    <a:pt x="15327" y="2058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38125" y="1245675"/>
              <a:ext cx="4303950" cy="3800950"/>
            </a:xfrm>
            <a:custGeom>
              <a:avLst/>
              <a:gdLst/>
              <a:ahLst/>
              <a:cxnLst/>
              <a:rect l="l" t="t" r="r" b="b"/>
              <a:pathLst>
                <a:path w="172158" h="152038" extrusionOk="0">
                  <a:moveTo>
                    <a:pt x="21427" y="15661"/>
                  </a:moveTo>
                  <a:cubicBezTo>
                    <a:pt x="24938" y="18070"/>
                    <a:pt x="28424" y="20479"/>
                    <a:pt x="31961" y="22837"/>
                  </a:cubicBezTo>
                  <a:cubicBezTo>
                    <a:pt x="35959" y="25580"/>
                    <a:pt x="40162" y="27989"/>
                    <a:pt x="44545" y="30090"/>
                  </a:cubicBezTo>
                  <a:cubicBezTo>
                    <a:pt x="48928" y="32218"/>
                    <a:pt x="53593" y="33807"/>
                    <a:pt x="58360" y="34806"/>
                  </a:cubicBezTo>
                  <a:cubicBezTo>
                    <a:pt x="61564" y="35447"/>
                    <a:pt x="64767" y="35806"/>
                    <a:pt x="68074" y="35524"/>
                  </a:cubicBezTo>
                  <a:cubicBezTo>
                    <a:pt x="71072" y="35268"/>
                    <a:pt x="73994" y="34396"/>
                    <a:pt x="76660" y="32961"/>
                  </a:cubicBezTo>
                  <a:cubicBezTo>
                    <a:pt x="78274" y="32038"/>
                    <a:pt x="79761" y="30911"/>
                    <a:pt x="81119" y="29629"/>
                  </a:cubicBezTo>
                  <a:cubicBezTo>
                    <a:pt x="82606" y="28194"/>
                    <a:pt x="83964" y="26656"/>
                    <a:pt x="85143" y="24964"/>
                  </a:cubicBezTo>
                  <a:cubicBezTo>
                    <a:pt x="86399" y="23196"/>
                    <a:pt x="87629" y="21376"/>
                    <a:pt x="88757" y="19531"/>
                  </a:cubicBezTo>
                  <a:cubicBezTo>
                    <a:pt x="90090" y="17378"/>
                    <a:pt x="91320" y="15199"/>
                    <a:pt x="92627" y="13046"/>
                  </a:cubicBezTo>
                  <a:cubicBezTo>
                    <a:pt x="94062" y="10612"/>
                    <a:pt x="95728" y="8382"/>
                    <a:pt x="97651" y="6331"/>
                  </a:cubicBezTo>
                  <a:cubicBezTo>
                    <a:pt x="98983" y="4947"/>
                    <a:pt x="100444" y="3743"/>
                    <a:pt x="102033" y="2692"/>
                  </a:cubicBezTo>
                  <a:cubicBezTo>
                    <a:pt x="103366" y="1795"/>
                    <a:pt x="104827" y="1077"/>
                    <a:pt x="106365" y="616"/>
                  </a:cubicBezTo>
                  <a:cubicBezTo>
                    <a:pt x="107749" y="180"/>
                    <a:pt x="109159" y="1"/>
                    <a:pt x="110620" y="52"/>
                  </a:cubicBezTo>
                  <a:cubicBezTo>
                    <a:pt x="112619" y="129"/>
                    <a:pt x="114567" y="744"/>
                    <a:pt x="116233" y="1872"/>
                  </a:cubicBezTo>
                  <a:cubicBezTo>
                    <a:pt x="117437" y="2666"/>
                    <a:pt x="118514" y="3666"/>
                    <a:pt x="119436" y="4768"/>
                  </a:cubicBezTo>
                  <a:cubicBezTo>
                    <a:pt x="120538" y="6101"/>
                    <a:pt x="121487" y="7536"/>
                    <a:pt x="122281" y="9048"/>
                  </a:cubicBezTo>
                  <a:cubicBezTo>
                    <a:pt x="123358" y="11073"/>
                    <a:pt x="124280" y="13175"/>
                    <a:pt x="125024" y="15328"/>
                  </a:cubicBezTo>
                  <a:cubicBezTo>
                    <a:pt x="127228" y="21222"/>
                    <a:pt x="128817" y="27245"/>
                    <a:pt x="130252" y="33320"/>
                  </a:cubicBezTo>
                  <a:cubicBezTo>
                    <a:pt x="131713" y="39445"/>
                    <a:pt x="132995" y="45622"/>
                    <a:pt x="133994" y="51825"/>
                  </a:cubicBezTo>
                  <a:cubicBezTo>
                    <a:pt x="134609" y="55720"/>
                    <a:pt x="135096" y="59616"/>
                    <a:pt x="135481" y="63512"/>
                  </a:cubicBezTo>
                  <a:cubicBezTo>
                    <a:pt x="135788" y="66716"/>
                    <a:pt x="136070" y="69945"/>
                    <a:pt x="136429" y="73149"/>
                  </a:cubicBezTo>
                  <a:cubicBezTo>
                    <a:pt x="136737" y="75789"/>
                    <a:pt x="137326" y="78403"/>
                    <a:pt x="138198" y="80889"/>
                  </a:cubicBezTo>
                  <a:cubicBezTo>
                    <a:pt x="139658" y="85195"/>
                    <a:pt x="142196" y="89065"/>
                    <a:pt x="145553" y="92141"/>
                  </a:cubicBezTo>
                  <a:cubicBezTo>
                    <a:pt x="146117" y="92653"/>
                    <a:pt x="146707" y="93217"/>
                    <a:pt x="147245" y="93781"/>
                  </a:cubicBezTo>
                  <a:cubicBezTo>
                    <a:pt x="147834" y="94422"/>
                    <a:pt x="148450" y="95062"/>
                    <a:pt x="148988" y="95729"/>
                  </a:cubicBezTo>
                  <a:cubicBezTo>
                    <a:pt x="151166" y="98446"/>
                    <a:pt x="151935" y="101419"/>
                    <a:pt x="151269" y="104622"/>
                  </a:cubicBezTo>
                  <a:cubicBezTo>
                    <a:pt x="151038" y="105724"/>
                    <a:pt x="150705" y="106827"/>
                    <a:pt x="150423" y="107929"/>
                  </a:cubicBezTo>
                  <a:cubicBezTo>
                    <a:pt x="149962" y="109518"/>
                    <a:pt x="149449" y="111132"/>
                    <a:pt x="149065" y="112773"/>
                  </a:cubicBezTo>
                  <a:cubicBezTo>
                    <a:pt x="148398" y="115515"/>
                    <a:pt x="148347" y="118386"/>
                    <a:pt x="148885" y="121179"/>
                  </a:cubicBezTo>
                  <a:cubicBezTo>
                    <a:pt x="149449" y="123999"/>
                    <a:pt x="150423" y="126715"/>
                    <a:pt x="151781" y="129253"/>
                  </a:cubicBezTo>
                  <a:cubicBezTo>
                    <a:pt x="153858" y="133225"/>
                    <a:pt x="156600" y="136865"/>
                    <a:pt x="159701" y="140325"/>
                  </a:cubicBezTo>
                  <a:cubicBezTo>
                    <a:pt x="163264" y="144221"/>
                    <a:pt x="167134" y="147860"/>
                    <a:pt x="171235" y="151218"/>
                  </a:cubicBezTo>
                  <a:cubicBezTo>
                    <a:pt x="171568" y="151474"/>
                    <a:pt x="171850" y="151756"/>
                    <a:pt x="172157" y="152038"/>
                  </a:cubicBezTo>
                  <a:lnTo>
                    <a:pt x="166006" y="152038"/>
                  </a:lnTo>
                  <a:cubicBezTo>
                    <a:pt x="165724" y="151782"/>
                    <a:pt x="165494" y="151500"/>
                    <a:pt x="165212" y="151243"/>
                  </a:cubicBezTo>
                  <a:cubicBezTo>
                    <a:pt x="161111" y="147732"/>
                    <a:pt x="157292" y="143913"/>
                    <a:pt x="153781" y="139812"/>
                  </a:cubicBezTo>
                  <a:cubicBezTo>
                    <a:pt x="151038" y="136609"/>
                    <a:pt x="148706" y="133123"/>
                    <a:pt x="146784" y="129381"/>
                  </a:cubicBezTo>
                  <a:cubicBezTo>
                    <a:pt x="145092" y="126049"/>
                    <a:pt x="143990" y="122461"/>
                    <a:pt x="143529" y="118744"/>
                  </a:cubicBezTo>
                  <a:cubicBezTo>
                    <a:pt x="143195" y="115900"/>
                    <a:pt x="143324" y="113055"/>
                    <a:pt x="143580" y="110210"/>
                  </a:cubicBezTo>
                  <a:cubicBezTo>
                    <a:pt x="143708" y="108723"/>
                    <a:pt x="143836" y="107211"/>
                    <a:pt x="143862" y="105724"/>
                  </a:cubicBezTo>
                  <a:cubicBezTo>
                    <a:pt x="143939" y="102956"/>
                    <a:pt x="142939" y="100265"/>
                    <a:pt x="141119" y="98189"/>
                  </a:cubicBezTo>
                  <a:cubicBezTo>
                    <a:pt x="140786" y="97805"/>
                    <a:pt x="140479" y="97420"/>
                    <a:pt x="140145" y="97036"/>
                  </a:cubicBezTo>
                  <a:cubicBezTo>
                    <a:pt x="139530" y="96344"/>
                    <a:pt x="138941" y="95678"/>
                    <a:pt x="138351" y="94986"/>
                  </a:cubicBezTo>
                  <a:cubicBezTo>
                    <a:pt x="136660" y="93038"/>
                    <a:pt x="135327" y="90833"/>
                    <a:pt x="134327" y="88475"/>
                  </a:cubicBezTo>
                  <a:cubicBezTo>
                    <a:pt x="133123" y="85477"/>
                    <a:pt x="132277" y="82324"/>
                    <a:pt x="131867" y="79121"/>
                  </a:cubicBezTo>
                  <a:cubicBezTo>
                    <a:pt x="131508" y="76506"/>
                    <a:pt x="131303" y="73866"/>
                    <a:pt x="131252" y="71252"/>
                  </a:cubicBezTo>
                  <a:cubicBezTo>
                    <a:pt x="131098" y="67126"/>
                    <a:pt x="130919" y="63025"/>
                    <a:pt x="130483" y="58950"/>
                  </a:cubicBezTo>
                  <a:cubicBezTo>
                    <a:pt x="130278" y="56797"/>
                    <a:pt x="130047" y="54644"/>
                    <a:pt x="129714" y="52491"/>
                  </a:cubicBezTo>
                  <a:cubicBezTo>
                    <a:pt x="129201" y="49364"/>
                    <a:pt x="128637" y="46237"/>
                    <a:pt x="128022" y="43110"/>
                  </a:cubicBezTo>
                  <a:cubicBezTo>
                    <a:pt x="126843" y="37190"/>
                    <a:pt x="125306" y="31321"/>
                    <a:pt x="123435" y="25580"/>
                  </a:cubicBezTo>
                  <a:cubicBezTo>
                    <a:pt x="122409" y="22350"/>
                    <a:pt x="121102" y="19198"/>
                    <a:pt x="119590" y="16148"/>
                  </a:cubicBezTo>
                  <a:cubicBezTo>
                    <a:pt x="118744" y="14507"/>
                    <a:pt x="117745" y="12944"/>
                    <a:pt x="116591" y="11534"/>
                  </a:cubicBezTo>
                  <a:cubicBezTo>
                    <a:pt x="115720" y="10483"/>
                    <a:pt x="114746" y="9561"/>
                    <a:pt x="113618" y="8817"/>
                  </a:cubicBezTo>
                  <a:cubicBezTo>
                    <a:pt x="112516" y="8074"/>
                    <a:pt x="111312" y="7536"/>
                    <a:pt x="110004" y="7280"/>
                  </a:cubicBezTo>
                  <a:cubicBezTo>
                    <a:pt x="108108" y="6895"/>
                    <a:pt x="106134" y="7075"/>
                    <a:pt x="104340" y="7741"/>
                  </a:cubicBezTo>
                  <a:cubicBezTo>
                    <a:pt x="102905" y="8279"/>
                    <a:pt x="101572" y="8997"/>
                    <a:pt x="100342" y="9894"/>
                  </a:cubicBezTo>
                  <a:cubicBezTo>
                    <a:pt x="99060" y="10842"/>
                    <a:pt x="97881" y="11893"/>
                    <a:pt x="96831" y="13072"/>
                  </a:cubicBezTo>
                  <a:cubicBezTo>
                    <a:pt x="95472" y="14559"/>
                    <a:pt x="94242" y="16148"/>
                    <a:pt x="93114" y="17814"/>
                  </a:cubicBezTo>
                  <a:cubicBezTo>
                    <a:pt x="91781" y="19736"/>
                    <a:pt x="90449" y="21684"/>
                    <a:pt x="89116" y="23606"/>
                  </a:cubicBezTo>
                  <a:cubicBezTo>
                    <a:pt x="87578" y="25810"/>
                    <a:pt x="85861" y="27886"/>
                    <a:pt x="84015" y="29834"/>
                  </a:cubicBezTo>
                  <a:cubicBezTo>
                    <a:pt x="82657" y="31269"/>
                    <a:pt x="81145" y="32551"/>
                    <a:pt x="79505" y="33679"/>
                  </a:cubicBezTo>
                  <a:cubicBezTo>
                    <a:pt x="75916" y="36088"/>
                    <a:pt x="71764" y="37292"/>
                    <a:pt x="67125" y="37395"/>
                  </a:cubicBezTo>
                  <a:cubicBezTo>
                    <a:pt x="63665" y="37421"/>
                    <a:pt x="60179" y="36985"/>
                    <a:pt x="56822" y="36139"/>
                  </a:cubicBezTo>
                  <a:cubicBezTo>
                    <a:pt x="51260" y="34781"/>
                    <a:pt x="45878" y="32756"/>
                    <a:pt x="40803" y="30142"/>
                  </a:cubicBezTo>
                  <a:cubicBezTo>
                    <a:pt x="36907" y="28117"/>
                    <a:pt x="33140" y="25887"/>
                    <a:pt x="29500" y="23478"/>
                  </a:cubicBezTo>
                  <a:cubicBezTo>
                    <a:pt x="26015" y="21171"/>
                    <a:pt x="22554" y="18813"/>
                    <a:pt x="19043" y="16532"/>
                  </a:cubicBezTo>
                  <a:cubicBezTo>
                    <a:pt x="13302" y="12765"/>
                    <a:pt x="7381" y="9304"/>
                    <a:pt x="1307" y="6152"/>
                  </a:cubicBezTo>
                  <a:cubicBezTo>
                    <a:pt x="897" y="5947"/>
                    <a:pt x="436" y="5793"/>
                    <a:pt x="0" y="5588"/>
                  </a:cubicBezTo>
                  <a:lnTo>
                    <a:pt x="0" y="2974"/>
                  </a:lnTo>
                  <a:cubicBezTo>
                    <a:pt x="436" y="3153"/>
                    <a:pt x="897" y="3333"/>
                    <a:pt x="1307" y="3538"/>
                  </a:cubicBezTo>
                  <a:cubicBezTo>
                    <a:pt x="8227" y="7203"/>
                    <a:pt x="14942" y="11252"/>
                    <a:pt x="21427" y="156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130475" y="957975"/>
              <a:ext cx="1223850" cy="2590575"/>
            </a:xfrm>
            <a:custGeom>
              <a:avLst/>
              <a:gdLst/>
              <a:ahLst/>
              <a:cxnLst/>
              <a:rect l="l" t="t" r="r" b="b"/>
              <a:pathLst>
                <a:path w="48954" h="103623" extrusionOk="0">
                  <a:moveTo>
                    <a:pt x="30962" y="101188"/>
                  </a:moveTo>
                  <a:cubicBezTo>
                    <a:pt x="28040" y="100265"/>
                    <a:pt x="25220" y="99035"/>
                    <a:pt x="22529" y="97523"/>
                  </a:cubicBezTo>
                  <a:cubicBezTo>
                    <a:pt x="18223" y="95114"/>
                    <a:pt x="14302" y="92064"/>
                    <a:pt x="10944" y="88450"/>
                  </a:cubicBezTo>
                  <a:cubicBezTo>
                    <a:pt x="6049" y="83196"/>
                    <a:pt x="2794" y="77327"/>
                    <a:pt x="1179" y="70817"/>
                  </a:cubicBezTo>
                  <a:cubicBezTo>
                    <a:pt x="0" y="66024"/>
                    <a:pt x="180" y="61205"/>
                    <a:pt x="1282" y="56438"/>
                  </a:cubicBezTo>
                  <a:cubicBezTo>
                    <a:pt x="1846" y="54055"/>
                    <a:pt x="2538" y="51671"/>
                    <a:pt x="3230" y="49287"/>
                  </a:cubicBezTo>
                  <a:cubicBezTo>
                    <a:pt x="4434" y="45135"/>
                    <a:pt x="6075" y="41137"/>
                    <a:pt x="8125" y="37318"/>
                  </a:cubicBezTo>
                  <a:cubicBezTo>
                    <a:pt x="11073" y="31833"/>
                    <a:pt x="14968" y="26861"/>
                    <a:pt x="19479" y="22196"/>
                  </a:cubicBezTo>
                  <a:cubicBezTo>
                    <a:pt x="24631" y="16917"/>
                    <a:pt x="30141" y="12021"/>
                    <a:pt x="35985" y="7562"/>
                  </a:cubicBezTo>
                  <a:cubicBezTo>
                    <a:pt x="39958" y="4486"/>
                    <a:pt x="44315" y="1949"/>
                    <a:pt x="48954" y="1"/>
                  </a:cubicBezTo>
                  <a:lnTo>
                    <a:pt x="48954" y="3948"/>
                  </a:lnTo>
                  <a:cubicBezTo>
                    <a:pt x="48749" y="4025"/>
                    <a:pt x="48544" y="4076"/>
                    <a:pt x="48339" y="4179"/>
                  </a:cubicBezTo>
                  <a:cubicBezTo>
                    <a:pt x="45853" y="5383"/>
                    <a:pt x="43495" y="6793"/>
                    <a:pt x="41239" y="8433"/>
                  </a:cubicBezTo>
                  <a:cubicBezTo>
                    <a:pt x="33986" y="13687"/>
                    <a:pt x="27348" y="19428"/>
                    <a:pt x="21581" y="25836"/>
                  </a:cubicBezTo>
                  <a:cubicBezTo>
                    <a:pt x="17275" y="30654"/>
                    <a:pt x="13841" y="35883"/>
                    <a:pt x="11534" y="41573"/>
                  </a:cubicBezTo>
                  <a:cubicBezTo>
                    <a:pt x="10355" y="44443"/>
                    <a:pt x="9458" y="47442"/>
                    <a:pt x="8920" y="50492"/>
                  </a:cubicBezTo>
                  <a:cubicBezTo>
                    <a:pt x="8535" y="52645"/>
                    <a:pt x="8151" y="54772"/>
                    <a:pt x="7920" y="56925"/>
                  </a:cubicBezTo>
                  <a:cubicBezTo>
                    <a:pt x="7074" y="64614"/>
                    <a:pt x="9612" y="71432"/>
                    <a:pt x="15763" y="77275"/>
                  </a:cubicBezTo>
                  <a:cubicBezTo>
                    <a:pt x="19838" y="81145"/>
                    <a:pt x="24708" y="84119"/>
                    <a:pt x="30039" y="85964"/>
                  </a:cubicBezTo>
                  <a:cubicBezTo>
                    <a:pt x="34165" y="87399"/>
                    <a:pt x="38522" y="88091"/>
                    <a:pt x="42905" y="87989"/>
                  </a:cubicBezTo>
                  <a:cubicBezTo>
                    <a:pt x="44930" y="87963"/>
                    <a:pt x="46980" y="87707"/>
                    <a:pt x="48954" y="87194"/>
                  </a:cubicBezTo>
                  <a:lnTo>
                    <a:pt x="48954" y="102623"/>
                  </a:lnTo>
                  <a:cubicBezTo>
                    <a:pt x="48851" y="102623"/>
                    <a:pt x="48723" y="102623"/>
                    <a:pt x="48621" y="102649"/>
                  </a:cubicBezTo>
                  <a:cubicBezTo>
                    <a:pt x="42546" y="103623"/>
                    <a:pt x="36677" y="103008"/>
                    <a:pt x="30962" y="1011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183225" y="647875"/>
              <a:ext cx="3171100" cy="4142450"/>
            </a:xfrm>
            <a:custGeom>
              <a:avLst/>
              <a:gdLst/>
              <a:ahLst/>
              <a:cxnLst/>
              <a:rect l="l" t="t" r="r" b="b"/>
              <a:pathLst>
                <a:path w="126844" h="165698" extrusionOk="0">
                  <a:moveTo>
                    <a:pt x="114055" y="165595"/>
                  </a:moveTo>
                  <a:cubicBezTo>
                    <a:pt x="110184" y="165698"/>
                    <a:pt x="106340" y="165288"/>
                    <a:pt x="102598" y="164365"/>
                  </a:cubicBezTo>
                  <a:cubicBezTo>
                    <a:pt x="99573" y="163571"/>
                    <a:pt x="96600" y="162648"/>
                    <a:pt x="93679" y="161546"/>
                  </a:cubicBezTo>
                  <a:cubicBezTo>
                    <a:pt x="90321" y="160316"/>
                    <a:pt x="86963" y="159034"/>
                    <a:pt x="83580" y="157829"/>
                  </a:cubicBezTo>
                  <a:cubicBezTo>
                    <a:pt x="78019" y="155830"/>
                    <a:pt x="72252" y="154446"/>
                    <a:pt x="66383" y="153703"/>
                  </a:cubicBezTo>
                  <a:cubicBezTo>
                    <a:pt x="63640" y="153344"/>
                    <a:pt x="60898" y="153011"/>
                    <a:pt x="58181" y="152627"/>
                  </a:cubicBezTo>
                  <a:cubicBezTo>
                    <a:pt x="56054" y="152345"/>
                    <a:pt x="53978" y="151858"/>
                    <a:pt x="51953" y="151140"/>
                  </a:cubicBezTo>
                  <a:cubicBezTo>
                    <a:pt x="46904" y="149269"/>
                    <a:pt x="43597" y="146142"/>
                    <a:pt x="42085" y="141734"/>
                  </a:cubicBezTo>
                  <a:cubicBezTo>
                    <a:pt x="41624" y="140401"/>
                    <a:pt x="41342" y="138991"/>
                    <a:pt x="41214" y="137582"/>
                  </a:cubicBezTo>
                  <a:cubicBezTo>
                    <a:pt x="40983" y="135506"/>
                    <a:pt x="41034" y="133455"/>
                    <a:pt x="41009" y="131379"/>
                  </a:cubicBezTo>
                  <a:cubicBezTo>
                    <a:pt x="40983" y="129508"/>
                    <a:pt x="40932" y="127612"/>
                    <a:pt x="40829" y="125741"/>
                  </a:cubicBezTo>
                  <a:cubicBezTo>
                    <a:pt x="40676" y="122460"/>
                    <a:pt x="40470" y="119179"/>
                    <a:pt x="40317" y="115899"/>
                  </a:cubicBezTo>
                  <a:cubicBezTo>
                    <a:pt x="40137" y="112362"/>
                    <a:pt x="40009" y="108825"/>
                    <a:pt x="39778" y="105288"/>
                  </a:cubicBezTo>
                  <a:cubicBezTo>
                    <a:pt x="39573" y="102033"/>
                    <a:pt x="39266" y="98778"/>
                    <a:pt x="38984" y="95523"/>
                  </a:cubicBezTo>
                  <a:cubicBezTo>
                    <a:pt x="38651" y="91499"/>
                    <a:pt x="38241" y="87475"/>
                    <a:pt x="37600" y="83477"/>
                  </a:cubicBezTo>
                  <a:cubicBezTo>
                    <a:pt x="37087" y="80017"/>
                    <a:pt x="36062" y="76634"/>
                    <a:pt x="34499" y="73507"/>
                  </a:cubicBezTo>
                  <a:cubicBezTo>
                    <a:pt x="34063" y="72635"/>
                    <a:pt x="33678" y="71738"/>
                    <a:pt x="33320" y="70841"/>
                  </a:cubicBezTo>
                  <a:cubicBezTo>
                    <a:pt x="32628" y="69124"/>
                    <a:pt x="32448" y="67202"/>
                    <a:pt x="32833" y="65382"/>
                  </a:cubicBezTo>
                  <a:cubicBezTo>
                    <a:pt x="33063" y="64177"/>
                    <a:pt x="33473" y="63024"/>
                    <a:pt x="34037" y="61973"/>
                  </a:cubicBezTo>
                  <a:cubicBezTo>
                    <a:pt x="34781" y="60589"/>
                    <a:pt x="35575" y="59231"/>
                    <a:pt x="36370" y="57898"/>
                  </a:cubicBezTo>
                  <a:cubicBezTo>
                    <a:pt x="37010" y="56822"/>
                    <a:pt x="37677" y="55771"/>
                    <a:pt x="38292" y="54694"/>
                  </a:cubicBezTo>
                  <a:cubicBezTo>
                    <a:pt x="38830" y="53797"/>
                    <a:pt x="39240" y="52849"/>
                    <a:pt x="39497" y="51849"/>
                  </a:cubicBezTo>
                  <a:cubicBezTo>
                    <a:pt x="39702" y="51183"/>
                    <a:pt x="39753" y="50491"/>
                    <a:pt x="39676" y="49799"/>
                  </a:cubicBezTo>
                  <a:cubicBezTo>
                    <a:pt x="39497" y="48646"/>
                    <a:pt x="38753" y="47851"/>
                    <a:pt x="37446" y="47415"/>
                  </a:cubicBezTo>
                  <a:cubicBezTo>
                    <a:pt x="36652" y="47134"/>
                    <a:pt x="35831" y="47005"/>
                    <a:pt x="34986" y="46980"/>
                  </a:cubicBezTo>
                  <a:cubicBezTo>
                    <a:pt x="33909" y="46929"/>
                    <a:pt x="32807" y="46929"/>
                    <a:pt x="31705" y="46929"/>
                  </a:cubicBezTo>
                  <a:cubicBezTo>
                    <a:pt x="30193" y="46929"/>
                    <a:pt x="28655" y="46954"/>
                    <a:pt x="27143" y="46954"/>
                  </a:cubicBezTo>
                  <a:cubicBezTo>
                    <a:pt x="25092" y="46954"/>
                    <a:pt x="23068" y="46775"/>
                    <a:pt x="21068" y="46416"/>
                  </a:cubicBezTo>
                  <a:cubicBezTo>
                    <a:pt x="15763" y="45442"/>
                    <a:pt x="11457" y="43238"/>
                    <a:pt x="8202" y="39650"/>
                  </a:cubicBezTo>
                  <a:cubicBezTo>
                    <a:pt x="7151" y="38496"/>
                    <a:pt x="6229" y="37215"/>
                    <a:pt x="5460" y="35882"/>
                  </a:cubicBezTo>
                  <a:cubicBezTo>
                    <a:pt x="4178" y="33703"/>
                    <a:pt x="3179" y="31345"/>
                    <a:pt x="2512" y="28911"/>
                  </a:cubicBezTo>
                  <a:cubicBezTo>
                    <a:pt x="1410" y="24810"/>
                    <a:pt x="795" y="20581"/>
                    <a:pt x="693" y="16352"/>
                  </a:cubicBezTo>
                  <a:cubicBezTo>
                    <a:pt x="590" y="12507"/>
                    <a:pt x="539" y="8663"/>
                    <a:pt x="462" y="4793"/>
                  </a:cubicBezTo>
                  <a:cubicBezTo>
                    <a:pt x="462" y="3178"/>
                    <a:pt x="308" y="1589"/>
                    <a:pt x="1" y="0"/>
                  </a:cubicBezTo>
                  <a:lnTo>
                    <a:pt x="2743" y="0"/>
                  </a:lnTo>
                  <a:cubicBezTo>
                    <a:pt x="2794" y="1666"/>
                    <a:pt x="2897" y="3306"/>
                    <a:pt x="2871" y="4972"/>
                  </a:cubicBezTo>
                  <a:cubicBezTo>
                    <a:pt x="2871" y="7638"/>
                    <a:pt x="2769" y="10303"/>
                    <a:pt x="2743" y="12969"/>
                  </a:cubicBezTo>
                  <a:cubicBezTo>
                    <a:pt x="2692" y="16403"/>
                    <a:pt x="2897" y="19863"/>
                    <a:pt x="3384" y="23272"/>
                  </a:cubicBezTo>
                  <a:cubicBezTo>
                    <a:pt x="3768" y="25963"/>
                    <a:pt x="4460" y="28603"/>
                    <a:pt x="5460" y="31140"/>
                  </a:cubicBezTo>
                  <a:cubicBezTo>
                    <a:pt x="6511" y="33832"/>
                    <a:pt x="8048" y="36266"/>
                    <a:pt x="10022" y="38368"/>
                  </a:cubicBezTo>
                  <a:cubicBezTo>
                    <a:pt x="12380" y="40777"/>
                    <a:pt x="15353" y="42520"/>
                    <a:pt x="18634" y="43392"/>
                  </a:cubicBezTo>
                  <a:cubicBezTo>
                    <a:pt x="21632" y="44186"/>
                    <a:pt x="24759" y="44442"/>
                    <a:pt x="27835" y="44084"/>
                  </a:cubicBezTo>
                  <a:cubicBezTo>
                    <a:pt x="29834" y="43879"/>
                    <a:pt x="31807" y="43571"/>
                    <a:pt x="33755" y="43135"/>
                  </a:cubicBezTo>
                  <a:cubicBezTo>
                    <a:pt x="36113" y="42648"/>
                    <a:pt x="38446" y="42110"/>
                    <a:pt x="40804" y="41674"/>
                  </a:cubicBezTo>
                  <a:cubicBezTo>
                    <a:pt x="41880" y="41495"/>
                    <a:pt x="42982" y="41367"/>
                    <a:pt x="44059" y="41290"/>
                  </a:cubicBezTo>
                  <a:cubicBezTo>
                    <a:pt x="44853" y="41239"/>
                    <a:pt x="45648" y="41316"/>
                    <a:pt x="46442" y="41521"/>
                  </a:cubicBezTo>
                  <a:cubicBezTo>
                    <a:pt x="47647" y="41828"/>
                    <a:pt x="48416" y="42520"/>
                    <a:pt x="48723" y="43545"/>
                  </a:cubicBezTo>
                  <a:cubicBezTo>
                    <a:pt x="48877" y="44160"/>
                    <a:pt x="48928" y="44776"/>
                    <a:pt x="48826" y="45416"/>
                  </a:cubicBezTo>
                  <a:cubicBezTo>
                    <a:pt x="48672" y="46518"/>
                    <a:pt x="48365" y="47595"/>
                    <a:pt x="47903" y="48594"/>
                  </a:cubicBezTo>
                  <a:cubicBezTo>
                    <a:pt x="47314" y="49927"/>
                    <a:pt x="46622" y="51209"/>
                    <a:pt x="45827" y="52439"/>
                  </a:cubicBezTo>
                  <a:cubicBezTo>
                    <a:pt x="44725" y="54156"/>
                    <a:pt x="43572" y="55873"/>
                    <a:pt x="42521" y="57591"/>
                  </a:cubicBezTo>
                  <a:cubicBezTo>
                    <a:pt x="41854" y="58667"/>
                    <a:pt x="41239" y="59795"/>
                    <a:pt x="40701" y="60922"/>
                  </a:cubicBezTo>
                  <a:cubicBezTo>
                    <a:pt x="39753" y="62845"/>
                    <a:pt x="39368" y="64972"/>
                    <a:pt x="39548" y="67099"/>
                  </a:cubicBezTo>
                  <a:cubicBezTo>
                    <a:pt x="39650" y="68125"/>
                    <a:pt x="39753" y="69150"/>
                    <a:pt x="39932" y="70175"/>
                  </a:cubicBezTo>
                  <a:cubicBezTo>
                    <a:pt x="40394" y="72892"/>
                    <a:pt x="40727" y="75660"/>
                    <a:pt x="40906" y="78402"/>
                  </a:cubicBezTo>
                  <a:cubicBezTo>
                    <a:pt x="41188" y="82810"/>
                    <a:pt x="41419" y="87219"/>
                    <a:pt x="41675" y="91627"/>
                  </a:cubicBezTo>
                  <a:cubicBezTo>
                    <a:pt x="41829" y="94241"/>
                    <a:pt x="41983" y="96830"/>
                    <a:pt x="42188" y="99419"/>
                  </a:cubicBezTo>
                  <a:cubicBezTo>
                    <a:pt x="42393" y="102007"/>
                    <a:pt x="42598" y="104622"/>
                    <a:pt x="42777" y="107210"/>
                  </a:cubicBezTo>
                  <a:cubicBezTo>
                    <a:pt x="42957" y="110055"/>
                    <a:pt x="43110" y="112900"/>
                    <a:pt x="43315" y="115745"/>
                  </a:cubicBezTo>
                  <a:cubicBezTo>
                    <a:pt x="43392" y="116898"/>
                    <a:pt x="43495" y="118052"/>
                    <a:pt x="43623" y="119205"/>
                  </a:cubicBezTo>
                  <a:cubicBezTo>
                    <a:pt x="43854" y="121384"/>
                    <a:pt x="44110" y="123562"/>
                    <a:pt x="44366" y="125766"/>
                  </a:cubicBezTo>
                  <a:cubicBezTo>
                    <a:pt x="44699" y="128509"/>
                    <a:pt x="44981" y="131251"/>
                    <a:pt x="45340" y="133994"/>
                  </a:cubicBezTo>
                  <a:cubicBezTo>
                    <a:pt x="45545" y="135813"/>
                    <a:pt x="46007" y="137607"/>
                    <a:pt x="46699" y="139299"/>
                  </a:cubicBezTo>
                  <a:cubicBezTo>
                    <a:pt x="48185" y="142836"/>
                    <a:pt x="50953" y="145476"/>
                    <a:pt x="55028" y="147142"/>
                  </a:cubicBezTo>
                  <a:cubicBezTo>
                    <a:pt x="55772" y="147449"/>
                    <a:pt x="56566" y="147706"/>
                    <a:pt x="57335" y="147962"/>
                  </a:cubicBezTo>
                  <a:cubicBezTo>
                    <a:pt x="59129" y="148475"/>
                    <a:pt x="60949" y="148910"/>
                    <a:pt x="62794" y="149243"/>
                  </a:cubicBezTo>
                  <a:cubicBezTo>
                    <a:pt x="65998" y="149884"/>
                    <a:pt x="69202" y="150474"/>
                    <a:pt x="72406" y="151191"/>
                  </a:cubicBezTo>
                  <a:cubicBezTo>
                    <a:pt x="77173" y="152293"/>
                    <a:pt x="81735" y="153857"/>
                    <a:pt x="86246" y="155523"/>
                  </a:cubicBezTo>
                  <a:cubicBezTo>
                    <a:pt x="89655" y="156804"/>
                    <a:pt x="93063" y="158086"/>
                    <a:pt x="96524" y="159290"/>
                  </a:cubicBezTo>
                  <a:cubicBezTo>
                    <a:pt x="100471" y="160674"/>
                    <a:pt x="104546" y="161571"/>
                    <a:pt x="108698" y="161905"/>
                  </a:cubicBezTo>
                  <a:cubicBezTo>
                    <a:pt x="111517" y="162135"/>
                    <a:pt x="114311" y="162084"/>
                    <a:pt x="117104" y="161725"/>
                  </a:cubicBezTo>
                  <a:cubicBezTo>
                    <a:pt x="120026" y="161341"/>
                    <a:pt x="122923" y="160726"/>
                    <a:pt x="125767" y="159880"/>
                  </a:cubicBezTo>
                  <a:cubicBezTo>
                    <a:pt x="126126" y="159752"/>
                    <a:pt x="126485" y="159675"/>
                    <a:pt x="126844" y="159598"/>
                  </a:cubicBezTo>
                  <a:lnTo>
                    <a:pt x="126844" y="163160"/>
                  </a:lnTo>
                  <a:cubicBezTo>
                    <a:pt x="125972" y="163442"/>
                    <a:pt x="125075" y="163750"/>
                    <a:pt x="124178" y="163981"/>
                  </a:cubicBezTo>
                  <a:cubicBezTo>
                    <a:pt x="120872" y="164903"/>
                    <a:pt x="117489" y="165442"/>
                    <a:pt x="114055" y="1655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238125" y="647875"/>
              <a:ext cx="1645475" cy="536950"/>
            </a:xfrm>
            <a:custGeom>
              <a:avLst/>
              <a:gdLst/>
              <a:ahLst/>
              <a:cxnLst/>
              <a:rect l="l" t="t" r="r" b="b"/>
              <a:pathLst>
                <a:path w="65819" h="21478" extrusionOk="0">
                  <a:moveTo>
                    <a:pt x="65152" y="513"/>
                  </a:moveTo>
                  <a:cubicBezTo>
                    <a:pt x="62179" y="2230"/>
                    <a:pt x="59616" y="4537"/>
                    <a:pt x="57565" y="7305"/>
                  </a:cubicBezTo>
                  <a:cubicBezTo>
                    <a:pt x="56591" y="8637"/>
                    <a:pt x="55617" y="9970"/>
                    <a:pt x="54643" y="11328"/>
                  </a:cubicBezTo>
                  <a:cubicBezTo>
                    <a:pt x="53311" y="13148"/>
                    <a:pt x="51875" y="14865"/>
                    <a:pt x="50312" y="16506"/>
                  </a:cubicBezTo>
                  <a:cubicBezTo>
                    <a:pt x="49210" y="17659"/>
                    <a:pt x="47954" y="18684"/>
                    <a:pt x="46596" y="19530"/>
                  </a:cubicBezTo>
                  <a:cubicBezTo>
                    <a:pt x="45032" y="20504"/>
                    <a:pt x="43264" y="21119"/>
                    <a:pt x="41418" y="21350"/>
                  </a:cubicBezTo>
                  <a:cubicBezTo>
                    <a:pt x="39983" y="21478"/>
                    <a:pt x="38548" y="21401"/>
                    <a:pt x="37112" y="21145"/>
                  </a:cubicBezTo>
                  <a:cubicBezTo>
                    <a:pt x="35088" y="20786"/>
                    <a:pt x="33088" y="20299"/>
                    <a:pt x="31141" y="19658"/>
                  </a:cubicBezTo>
                  <a:cubicBezTo>
                    <a:pt x="27578" y="18556"/>
                    <a:pt x="24118" y="17275"/>
                    <a:pt x="20735" y="15891"/>
                  </a:cubicBezTo>
                  <a:cubicBezTo>
                    <a:pt x="14250" y="13251"/>
                    <a:pt x="7817" y="10585"/>
                    <a:pt x="1358" y="7945"/>
                  </a:cubicBezTo>
                  <a:cubicBezTo>
                    <a:pt x="923" y="7766"/>
                    <a:pt x="538" y="7510"/>
                    <a:pt x="0" y="7510"/>
                  </a:cubicBezTo>
                  <a:lnTo>
                    <a:pt x="0" y="0"/>
                  </a:lnTo>
                  <a:lnTo>
                    <a:pt x="14122" y="0"/>
                  </a:lnTo>
                  <a:cubicBezTo>
                    <a:pt x="14302" y="51"/>
                    <a:pt x="14481" y="103"/>
                    <a:pt x="14660" y="128"/>
                  </a:cubicBezTo>
                  <a:cubicBezTo>
                    <a:pt x="18761" y="487"/>
                    <a:pt x="22888" y="718"/>
                    <a:pt x="27040" y="359"/>
                  </a:cubicBezTo>
                  <a:cubicBezTo>
                    <a:pt x="28116" y="282"/>
                    <a:pt x="29218" y="282"/>
                    <a:pt x="30295" y="0"/>
                  </a:cubicBezTo>
                  <a:lnTo>
                    <a:pt x="65818" y="0"/>
                  </a:lnTo>
                  <a:cubicBezTo>
                    <a:pt x="65613" y="179"/>
                    <a:pt x="65382" y="359"/>
                    <a:pt x="65152" y="5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38125" y="647875"/>
              <a:ext cx="2402825" cy="1197575"/>
            </a:xfrm>
            <a:custGeom>
              <a:avLst/>
              <a:gdLst/>
              <a:ahLst/>
              <a:cxnLst/>
              <a:rect l="l" t="t" r="r" b="b"/>
              <a:pathLst>
                <a:path w="96113" h="47903" extrusionOk="0">
                  <a:moveTo>
                    <a:pt x="90141" y="6894"/>
                  </a:moveTo>
                  <a:cubicBezTo>
                    <a:pt x="89141" y="8073"/>
                    <a:pt x="88168" y="9252"/>
                    <a:pt x="87194" y="10457"/>
                  </a:cubicBezTo>
                  <a:cubicBezTo>
                    <a:pt x="83862" y="14532"/>
                    <a:pt x="81376" y="19248"/>
                    <a:pt x="79915" y="24323"/>
                  </a:cubicBezTo>
                  <a:cubicBezTo>
                    <a:pt x="79018" y="27552"/>
                    <a:pt x="77967" y="30705"/>
                    <a:pt x="76762" y="33832"/>
                  </a:cubicBezTo>
                  <a:cubicBezTo>
                    <a:pt x="75839" y="36138"/>
                    <a:pt x="74712" y="38368"/>
                    <a:pt x="73379" y="40470"/>
                  </a:cubicBezTo>
                  <a:cubicBezTo>
                    <a:pt x="72482" y="41828"/>
                    <a:pt x="71457" y="43084"/>
                    <a:pt x="70303" y="44186"/>
                  </a:cubicBezTo>
                  <a:cubicBezTo>
                    <a:pt x="68484" y="45878"/>
                    <a:pt x="66228" y="47005"/>
                    <a:pt x="63819" y="47492"/>
                  </a:cubicBezTo>
                  <a:cubicBezTo>
                    <a:pt x="61871" y="47851"/>
                    <a:pt x="59872" y="47902"/>
                    <a:pt x="57924" y="47646"/>
                  </a:cubicBezTo>
                  <a:cubicBezTo>
                    <a:pt x="55182" y="47313"/>
                    <a:pt x="52490" y="46621"/>
                    <a:pt x="49953" y="45570"/>
                  </a:cubicBezTo>
                  <a:cubicBezTo>
                    <a:pt x="47441" y="44571"/>
                    <a:pt x="45032" y="43392"/>
                    <a:pt x="42674" y="42059"/>
                  </a:cubicBezTo>
                  <a:cubicBezTo>
                    <a:pt x="39342" y="40188"/>
                    <a:pt x="36164" y="38189"/>
                    <a:pt x="32986" y="36138"/>
                  </a:cubicBezTo>
                  <a:cubicBezTo>
                    <a:pt x="27117" y="32422"/>
                    <a:pt x="21222" y="28731"/>
                    <a:pt x="15096" y="25297"/>
                  </a:cubicBezTo>
                  <a:cubicBezTo>
                    <a:pt x="10534" y="22734"/>
                    <a:pt x="5869" y="20248"/>
                    <a:pt x="1128" y="17890"/>
                  </a:cubicBezTo>
                  <a:cubicBezTo>
                    <a:pt x="795" y="17659"/>
                    <a:pt x="410" y="17531"/>
                    <a:pt x="0" y="17480"/>
                  </a:cubicBezTo>
                  <a:lnTo>
                    <a:pt x="0" y="13533"/>
                  </a:lnTo>
                  <a:cubicBezTo>
                    <a:pt x="513" y="13738"/>
                    <a:pt x="1025" y="13943"/>
                    <a:pt x="1512" y="14173"/>
                  </a:cubicBezTo>
                  <a:cubicBezTo>
                    <a:pt x="11790" y="19043"/>
                    <a:pt x="21837" y="24195"/>
                    <a:pt x="31679" y="29628"/>
                  </a:cubicBezTo>
                  <a:cubicBezTo>
                    <a:pt x="34908" y="31422"/>
                    <a:pt x="38214" y="33165"/>
                    <a:pt x="41521" y="34857"/>
                  </a:cubicBezTo>
                  <a:cubicBezTo>
                    <a:pt x="43802" y="36061"/>
                    <a:pt x="46160" y="37061"/>
                    <a:pt x="48595" y="37881"/>
                  </a:cubicBezTo>
                  <a:cubicBezTo>
                    <a:pt x="50594" y="38599"/>
                    <a:pt x="52721" y="39034"/>
                    <a:pt x="54848" y="39188"/>
                  </a:cubicBezTo>
                  <a:cubicBezTo>
                    <a:pt x="58001" y="39342"/>
                    <a:pt x="60666" y="38547"/>
                    <a:pt x="62819" y="36574"/>
                  </a:cubicBezTo>
                  <a:cubicBezTo>
                    <a:pt x="63998" y="35498"/>
                    <a:pt x="64998" y="34242"/>
                    <a:pt x="65844" y="32858"/>
                  </a:cubicBezTo>
                  <a:cubicBezTo>
                    <a:pt x="67125" y="30756"/>
                    <a:pt x="68176" y="28526"/>
                    <a:pt x="68996" y="26219"/>
                  </a:cubicBezTo>
                  <a:cubicBezTo>
                    <a:pt x="69945" y="23451"/>
                    <a:pt x="70816" y="20658"/>
                    <a:pt x="71739" y="17890"/>
                  </a:cubicBezTo>
                  <a:cubicBezTo>
                    <a:pt x="72097" y="16788"/>
                    <a:pt x="72456" y="15711"/>
                    <a:pt x="72866" y="14635"/>
                  </a:cubicBezTo>
                  <a:cubicBezTo>
                    <a:pt x="73866" y="12097"/>
                    <a:pt x="75353" y="9765"/>
                    <a:pt x="77223" y="7766"/>
                  </a:cubicBezTo>
                  <a:cubicBezTo>
                    <a:pt x="78633" y="6254"/>
                    <a:pt x="80120" y="4844"/>
                    <a:pt x="81709" y="3511"/>
                  </a:cubicBezTo>
                  <a:cubicBezTo>
                    <a:pt x="82836" y="2537"/>
                    <a:pt x="83964" y="1589"/>
                    <a:pt x="85092" y="589"/>
                  </a:cubicBezTo>
                  <a:cubicBezTo>
                    <a:pt x="85271" y="410"/>
                    <a:pt x="85451" y="205"/>
                    <a:pt x="85630" y="0"/>
                  </a:cubicBezTo>
                  <a:lnTo>
                    <a:pt x="96113" y="0"/>
                  </a:lnTo>
                  <a:cubicBezTo>
                    <a:pt x="95857" y="333"/>
                    <a:pt x="95626" y="641"/>
                    <a:pt x="95370" y="948"/>
                  </a:cubicBezTo>
                  <a:cubicBezTo>
                    <a:pt x="93627" y="2922"/>
                    <a:pt x="91884" y="4895"/>
                    <a:pt x="90141" y="6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38125" y="2358025"/>
              <a:ext cx="2704000" cy="2687975"/>
            </a:xfrm>
            <a:custGeom>
              <a:avLst/>
              <a:gdLst/>
              <a:ahLst/>
              <a:cxnLst/>
              <a:rect l="l" t="t" r="r" b="b"/>
              <a:pathLst>
                <a:path w="108160" h="107519" extrusionOk="0">
                  <a:moveTo>
                    <a:pt x="897" y="6280"/>
                  </a:moveTo>
                  <a:cubicBezTo>
                    <a:pt x="1717" y="5331"/>
                    <a:pt x="2614" y="4486"/>
                    <a:pt x="3588" y="3717"/>
                  </a:cubicBezTo>
                  <a:cubicBezTo>
                    <a:pt x="5869" y="1923"/>
                    <a:pt x="8586" y="769"/>
                    <a:pt x="11457" y="359"/>
                  </a:cubicBezTo>
                  <a:cubicBezTo>
                    <a:pt x="12918" y="129"/>
                    <a:pt x="14378" y="0"/>
                    <a:pt x="15865" y="0"/>
                  </a:cubicBezTo>
                  <a:cubicBezTo>
                    <a:pt x="19197" y="26"/>
                    <a:pt x="22503" y="308"/>
                    <a:pt x="25784" y="846"/>
                  </a:cubicBezTo>
                  <a:cubicBezTo>
                    <a:pt x="30423" y="1513"/>
                    <a:pt x="35011" y="2410"/>
                    <a:pt x="39573" y="3281"/>
                  </a:cubicBezTo>
                  <a:cubicBezTo>
                    <a:pt x="46954" y="4716"/>
                    <a:pt x="54387" y="5998"/>
                    <a:pt x="61948" y="6664"/>
                  </a:cubicBezTo>
                  <a:cubicBezTo>
                    <a:pt x="65306" y="6997"/>
                    <a:pt x="68689" y="7151"/>
                    <a:pt x="72097" y="7100"/>
                  </a:cubicBezTo>
                  <a:cubicBezTo>
                    <a:pt x="75968" y="6997"/>
                    <a:pt x="79863" y="6587"/>
                    <a:pt x="83682" y="5921"/>
                  </a:cubicBezTo>
                  <a:cubicBezTo>
                    <a:pt x="85605" y="5613"/>
                    <a:pt x="87552" y="5280"/>
                    <a:pt x="89500" y="4998"/>
                  </a:cubicBezTo>
                  <a:cubicBezTo>
                    <a:pt x="90910" y="4793"/>
                    <a:pt x="92371" y="4742"/>
                    <a:pt x="93806" y="4896"/>
                  </a:cubicBezTo>
                  <a:cubicBezTo>
                    <a:pt x="95985" y="5101"/>
                    <a:pt x="97779" y="5895"/>
                    <a:pt x="99086" y="7382"/>
                  </a:cubicBezTo>
                  <a:cubicBezTo>
                    <a:pt x="99573" y="7946"/>
                    <a:pt x="100009" y="8561"/>
                    <a:pt x="100419" y="9227"/>
                  </a:cubicBezTo>
                  <a:cubicBezTo>
                    <a:pt x="101034" y="10304"/>
                    <a:pt x="101495" y="11483"/>
                    <a:pt x="101777" y="12687"/>
                  </a:cubicBezTo>
                  <a:cubicBezTo>
                    <a:pt x="102623" y="15942"/>
                    <a:pt x="102572" y="19223"/>
                    <a:pt x="102162" y="22504"/>
                  </a:cubicBezTo>
                  <a:cubicBezTo>
                    <a:pt x="101752" y="25246"/>
                    <a:pt x="101239" y="27988"/>
                    <a:pt x="100547" y="30680"/>
                  </a:cubicBezTo>
                  <a:cubicBezTo>
                    <a:pt x="99394" y="35549"/>
                    <a:pt x="98317" y="40445"/>
                    <a:pt x="97625" y="45417"/>
                  </a:cubicBezTo>
                  <a:cubicBezTo>
                    <a:pt x="97164" y="48518"/>
                    <a:pt x="96882" y="51619"/>
                    <a:pt x="96779" y="54772"/>
                  </a:cubicBezTo>
                  <a:cubicBezTo>
                    <a:pt x="96677" y="58052"/>
                    <a:pt x="96728" y="61333"/>
                    <a:pt x="96959" y="64639"/>
                  </a:cubicBezTo>
                  <a:cubicBezTo>
                    <a:pt x="97241" y="68484"/>
                    <a:pt x="97728" y="72303"/>
                    <a:pt x="98445" y="76121"/>
                  </a:cubicBezTo>
                  <a:cubicBezTo>
                    <a:pt x="99188" y="80222"/>
                    <a:pt x="100188" y="84297"/>
                    <a:pt x="101341" y="88373"/>
                  </a:cubicBezTo>
                  <a:cubicBezTo>
                    <a:pt x="103059" y="94524"/>
                    <a:pt x="105160" y="100572"/>
                    <a:pt x="107646" y="106493"/>
                  </a:cubicBezTo>
                  <a:cubicBezTo>
                    <a:pt x="107800" y="106826"/>
                    <a:pt x="108005" y="107185"/>
                    <a:pt x="108159" y="107518"/>
                  </a:cubicBezTo>
                  <a:lnTo>
                    <a:pt x="102238" y="107518"/>
                  </a:lnTo>
                  <a:cubicBezTo>
                    <a:pt x="102238" y="107364"/>
                    <a:pt x="102213" y="107211"/>
                    <a:pt x="102187" y="107057"/>
                  </a:cubicBezTo>
                  <a:cubicBezTo>
                    <a:pt x="101726" y="105340"/>
                    <a:pt x="101239" y="103648"/>
                    <a:pt x="100778" y="101931"/>
                  </a:cubicBezTo>
                  <a:cubicBezTo>
                    <a:pt x="98753" y="94370"/>
                    <a:pt x="96907" y="86809"/>
                    <a:pt x="95575" y="79146"/>
                  </a:cubicBezTo>
                  <a:cubicBezTo>
                    <a:pt x="94729" y="74353"/>
                    <a:pt x="94165" y="69509"/>
                    <a:pt x="93883" y="64665"/>
                  </a:cubicBezTo>
                  <a:cubicBezTo>
                    <a:pt x="93499" y="57770"/>
                    <a:pt x="93781" y="50850"/>
                    <a:pt x="94780" y="44033"/>
                  </a:cubicBezTo>
                  <a:cubicBezTo>
                    <a:pt x="95370" y="39753"/>
                    <a:pt x="96215" y="35524"/>
                    <a:pt x="97087" y="31295"/>
                  </a:cubicBezTo>
                  <a:cubicBezTo>
                    <a:pt x="97728" y="28475"/>
                    <a:pt x="98189" y="25630"/>
                    <a:pt x="98496" y="22734"/>
                  </a:cubicBezTo>
                  <a:cubicBezTo>
                    <a:pt x="98702" y="20556"/>
                    <a:pt x="98573" y="18351"/>
                    <a:pt x="98112" y="16199"/>
                  </a:cubicBezTo>
                  <a:cubicBezTo>
                    <a:pt x="97830" y="14840"/>
                    <a:pt x="97317" y="13533"/>
                    <a:pt x="96549" y="12380"/>
                  </a:cubicBezTo>
                  <a:cubicBezTo>
                    <a:pt x="95344" y="10586"/>
                    <a:pt x="93524" y="9458"/>
                    <a:pt x="91064" y="9022"/>
                  </a:cubicBezTo>
                  <a:cubicBezTo>
                    <a:pt x="89603" y="8766"/>
                    <a:pt x="88142" y="8689"/>
                    <a:pt x="86655" y="8766"/>
                  </a:cubicBezTo>
                  <a:cubicBezTo>
                    <a:pt x="83810" y="8945"/>
                    <a:pt x="80991" y="9125"/>
                    <a:pt x="78146" y="9304"/>
                  </a:cubicBezTo>
                  <a:cubicBezTo>
                    <a:pt x="75224" y="9484"/>
                    <a:pt x="72303" y="9560"/>
                    <a:pt x="69381" y="9509"/>
                  </a:cubicBezTo>
                  <a:cubicBezTo>
                    <a:pt x="64306" y="9407"/>
                    <a:pt x="59231" y="9073"/>
                    <a:pt x="54182" y="8510"/>
                  </a:cubicBezTo>
                  <a:cubicBezTo>
                    <a:pt x="49620" y="7971"/>
                    <a:pt x="45032" y="7459"/>
                    <a:pt x="40444" y="6895"/>
                  </a:cubicBezTo>
                  <a:cubicBezTo>
                    <a:pt x="35575" y="6305"/>
                    <a:pt x="30679" y="5767"/>
                    <a:pt x="25758" y="5562"/>
                  </a:cubicBezTo>
                  <a:cubicBezTo>
                    <a:pt x="22683" y="5408"/>
                    <a:pt x="19607" y="5588"/>
                    <a:pt x="16583" y="6049"/>
                  </a:cubicBezTo>
                  <a:cubicBezTo>
                    <a:pt x="12149" y="6741"/>
                    <a:pt x="8407" y="8484"/>
                    <a:pt x="5382" y="11252"/>
                  </a:cubicBezTo>
                  <a:cubicBezTo>
                    <a:pt x="3742" y="12790"/>
                    <a:pt x="2307" y="14558"/>
                    <a:pt x="1102" y="16455"/>
                  </a:cubicBezTo>
                  <a:cubicBezTo>
                    <a:pt x="923" y="16737"/>
                    <a:pt x="743" y="17019"/>
                    <a:pt x="589" y="17275"/>
                  </a:cubicBezTo>
                  <a:cubicBezTo>
                    <a:pt x="461" y="17480"/>
                    <a:pt x="231" y="17634"/>
                    <a:pt x="0" y="17685"/>
                  </a:cubicBezTo>
                  <a:lnTo>
                    <a:pt x="0" y="6972"/>
                  </a:lnTo>
                  <a:cubicBezTo>
                    <a:pt x="359" y="6844"/>
                    <a:pt x="692" y="6587"/>
                    <a:pt x="897" y="62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38125" y="2976350"/>
              <a:ext cx="2023500" cy="2070275"/>
            </a:xfrm>
            <a:custGeom>
              <a:avLst/>
              <a:gdLst/>
              <a:ahLst/>
              <a:cxnLst/>
              <a:rect l="l" t="t" r="r" b="b"/>
              <a:pathLst>
                <a:path w="80940" h="82811" extrusionOk="0">
                  <a:moveTo>
                    <a:pt x="1333" y="34498"/>
                  </a:moveTo>
                  <a:cubicBezTo>
                    <a:pt x="3921" y="32294"/>
                    <a:pt x="6331" y="29962"/>
                    <a:pt x="8637" y="27553"/>
                  </a:cubicBezTo>
                  <a:cubicBezTo>
                    <a:pt x="12097" y="24016"/>
                    <a:pt x="15378" y="20376"/>
                    <a:pt x="18659" y="16737"/>
                  </a:cubicBezTo>
                  <a:cubicBezTo>
                    <a:pt x="20248" y="14943"/>
                    <a:pt x="21939" y="13251"/>
                    <a:pt x="23708" y="11662"/>
                  </a:cubicBezTo>
                  <a:cubicBezTo>
                    <a:pt x="27681" y="8125"/>
                    <a:pt x="32320" y="5408"/>
                    <a:pt x="37369" y="3717"/>
                  </a:cubicBezTo>
                  <a:cubicBezTo>
                    <a:pt x="39983" y="2820"/>
                    <a:pt x="42674" y="2102"/>
                    <a:pt x="45365" y="1589"/>
                  </a:cubicBezTo>
                  <a:cubicBezTo>
                    <a:pt x="49312" y="846"/>
                    <a:pt x="53311" y="385"/>
                    <a:pt x="57309" y="205"/>
                  </a:cubicBezTo>
                  <a:cubicBezTo>
                    <a:pt x="60513" y="0"/>
                    <a:pt x="63742" y="103"/>
                    <a:pt x="66946" y="462"/>
                  </a:cubicBezTo>
                  <a:cubicBezTo>
                    <a:pt x="68740" y="667"/>
                    <a:pt x="70508" y="1051"/>
                    <a:pt x="72226" y="1615"/>
                  </a:cubicBezTo>
                  <a:cubicBezTo>
                    <a:pt x="75481" y="2717"/>
                    <a:pt x="77787" y="4588"/>
                    <a:pt x="79018" y="7331"/>
                  </a:cubicBezTo>
                  <a:cubicBezTo>
                    <a:pt x="79274" y="7920"/>
                    <a:pt x="79505" y="8510"/>
                    <a:pt x="79710" y="9125"/>
                  </a:cubicBezTo>
                  <a:cubicBezTo>
                    <a:pt x="80197" y="10791"/>
                    <a:pt x="80504" y="12508"/>
                    <a:pt x="80607" y="14225"/>
                  </a:cubicBezTo>
                  <a:cubicBezTo>
                    <a:pt x="80940" y="17736"/>
                    <a:pt x="80837" y="21222"/>
                    <a:pt x="80760" y="24733"/>
                  </a:cubicBezTo>
                  <a:cubicBezTo>
                    <a:pt x="80581" y="31243"/>
                    <a:pt x="80376" y="37753"/>
                    <a:pt x="80222" y="44289"/>
                  </a:cubicBezTo>
                  <a:cubicBezTo>
                    <a:pt x="80094" y="49364"/>
                    <a:pt x="80043" y="54438"/>
                    <a:pt x="79966" y="59488"/>
                  </a:cubicBezTo>
                  <a:cubicBezTo>
                    <a:pt x="79889" y="63101"/>
                    <a:pt x="79658" y="66690"/>
                    <a:pt x="79274" y="70278"/>
                  </a:cubicBezTo>
                  <a:cubicBezTo>
                    <a:pt x="78889" y="74225"/>
                    <a:pt x="78172" y="78146"/>
                    <a:pt x="77121" y="81965"/>
                  </a:cubicBezTo>
                  <a:cubicBezTo>
                    <a:pt x="77044" y="82247"/>
                    <a:pt x="76993" y="82529"/>
                    <a:pt x="76967" y="82811"/>
                  </a:cubicBezTo>
                  <a:lnTo>
                    <a:pt x="70816" y="82811"/>
                  </a:lnTo>
                  <a:cubicBezTo>
                    <a:pt x="70918" y="82478"/>
                    <a:pt x="71021" y="82119"/>
                    <a:pt x="71149" y="81811"/>
                  </a:cubicBezTo>
                  <a:cubicBezTo>
                    <a:pt x="72379" y="78864"/>
                    <a:pt x="73328" y="75839"/>
                    <a:pt x="74020" y="72738"/>
                  </a:cubicBezTo>
                  <a:cubicBezTo>
                    <a:pt x="74994" y="68381"/>
                    <a:pt x="75660" y="63947"/>
                    <a:pt x="76019" y="59513"/>
                  </a:cubicBezTo>
                  <a:cubicBezTo>
                    <a:pt x="76403" y="55130"/>
                    <a:pt x="76634" y="50748"/>
                    <a:pt x="76762" y="46365"/>
                  </a:cubicBezTo>
                  <a:cubicBezTo>
                    <a:pt x="76865" y="43623"/>
                    <a:pt x="76993" y="40855"/>
                    <a:pt x="77095" y="38112"/>
                  </a:cubicBezTo>
                  <a:cubicBezTo>
                    <a:pt x="77275" y="32909"/>
                    <a:pt x="77403" y="27706"/>
                    <a:pt x="77198" y="22503"/>
                  </a:cubicBezTo>
                  <a:cubicBezTo>
                    <a:pt x="77121" y="20222"/>
                    <a:pt x="76813" y="17941"/>
                    <a:pt x="76301" y="15712"/>
                  </a:cubicBezTo>
                  <a:cubicBezTo>
                    <a:pt x="75942" y="14071"/>
                    <a:pt x="75301" y="12508"/>
                    <a:pt x="74455" y="11073"/>
                  </a:cubicBezTo>
                  <a:cubicBezTo>
                    <a:pt x="73123" y="8971"/>
                    <a:pt x="71149" y="7407"/>
                    <a:pt x="68535" y="6459"/>
                  </a:cubicBezTo>
                  <a:cubicBezTo>
                    <a:pt x="67715" y="6177"/>
                    <a:pt x="66895" y="5947"/>
                    <a:pt x="66074" y="5741"/>
                  </a:cubicBezTo>
                  <a:cubicBezTo>
                    <a:pt x="63511" y="5203"/>
                    <a:pt x="60897" y="4998"/>
                    <a:pt x="58283" y="5101"/>
                  </a:cubicBezTo>
                  <a:cubicBezTo>
                    <a:pt x="52619" y="5255"/>
                    <a:pt x="47031" y="6280"/>
                    <a:pt x="41675" y="8099"/>
                  </a:cubicBezTo>
                  <a:cubicBezTo>
                    <a:pt x="36856" y="9765"/>
                    <a:pt x="32345" y="12200"/>
                    <a:pt x="28296" y="15276"/>
                  </a:cubicBezTo>
                  <a:cubicBezTo>
                    <a:pt x="26040" y="16967"/>
                    <a:pt x="23939" y="18787"/>
                    <a:pt x="21888" y="20607"/>
                  </a:cubicBezTo>
                  <a:cubicBezTo>
                    <a:pt x="18172" y="23913"/>
                    <a:pt x="14455" y="27245"/>
                    <a:pt x="10739" y="30551"/>
                  </a:cubicBezTo>
                  <a:cubicBezTo>
                    <a:pt x="7715" y="33242"/>
                    <a:pt x="4537" y="35754"/>
                    <a:pt x="1230" y="38112"/>
                  </a:cubicBezTo>
                  <a:cubicBezTo>
                    <a:pt x="1000" y="38292"/>
                    <a:pt x="769" y="38445"/>
                    <a:pt x="538" y="38573"/>
                  </a:cubicBezTo>
                  <a:cubicBezTo>
                    <a:pt x="359" y="38625"/>
                    <a:pt x="179" y="38625"/>
                    <a:pt x="0" y="38625"/>
                  </a:cubicBezTo>
                  <a:lnTo>
                    <a:pt x="0" y="35242"/>
                  </a:lnTo>
                  <a:cubicBezTo>
                    <a:pt x="179" y="35242"/>
                    <a:pt x="359" y="35216"/>
                    <a:pt x="513" y="35165"/>
                  </a:cubicBezTo>
                  <a:cubicBezTo>
                    <a:pt x="820" y="34960"/>
                    <a:pt x="1076" y="34729"/>
                    <a:pt x="1333" y="344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304975" y="647875"/>
              <a:ext cx="3049350" cy="3952150"/>
            </a:xfrm>
            <a:custGeom>
              <a:avLst/>
              <a:gdLst/>
              <a:ahLst/>
              <a:cxnLst/>
              <a:rect l="l" t="t" r="r" b="b"/>
              <a:pathLst>
                <a:path w="121974" h="158086" extrusionOk="0">
                  <a:moveTo>
                    <a:pt x="100009" y="157368"/>
                  </a:moveTo>
                  <a:cubicBezTo>
                    <a:pt x="96703" y="156856"/>
                    <a:pt x="93473" y="156061"/>
                    <a:pt x="90321" y="154959"/>
                  </a:cubicBezTo>
                  <a:cubicBezTo>
                    <a:pt x="88065" y="154190"/>
                    <a:pt x="85810" y="153370"/>
                    <a:pt x="83554" y="152498"/>
                  </a:cubicBezTo>
                  <a:cubicBezTo>
                    <a:pt x="78685" y="150679"/>
                    <a:pt x="73789" y="148885"/>
                    <a:pt x="68740" y="147424"/>
                  </a:cubicBezTo>
                  <a:cubicBezTo>
                    <a:pt x="65818" y="146578"/>
                    <a:pt x="62871" y="145758"/>
                    <a:pt x="59923" y="144938"/>
                  </a:cubicBezTo>
                  <a:cubicBezTo>
                    <a:pt x="58155" y="144425"/>
                    <a:pt x="56412" y="143810"/>
                    <a:pt x="54721" y="143041"/>
                  </a:cubicBezTo>
                  <a:cubicBezTo>
                    <a:pt x="50876" y="141298"/>
                    <a:pt x="48185" y="138709"/>
                    <a:pt x="46647" y="135326"/>
                  </a:cubicBezTo>
                  <a:cubicBezTo>
                    <a:pt x="46083" y="133994"/>
                    <a:pt x="45596" y="132635"/>
                    <a:pt x="45263" y="131251"/>
                  </a:cubicBezTo>
                  <a:cubicBezTo>
                    <a:pt x="44443" y="128124"/>
                    <a:pt x="43776" y="124997"/>
                    <a:pt x="43213" y="121819"/>
                  </a:cubicBezTo>
                  <a:cubicBezTo>
                    <a:pt x="42879" y="119871"/>
                    <a:pt x="42546" y="117924"/>
                    <a:pt x="42290" y="115950"/>
                  </a:cubicBezTo>
                  <a:cubicBezTo>
                    <a:pt x="41982" y="113515"/>
                    <a:pt x="41777" y="111080"/>
                    <a:pt x="41521" y="108646"/>
                  </a:cubicBezTo>
                  <a:cubicBezTo>
                    <a:pt x="41239" y="105698"/>
                    <a:pt x="40957" y="102725"/>
                    <a:pt x="40726" y="99752"/>
                  </a:cubicBezTo>
                  <a:cubicBezTo>
                    <a:pt x="40445" y="96010"/>
                    <a:pt x="40240" y="92242"/>
                    <a:pt x="40163" y="88500"/>
                  </a:cubicBezTo>
                  <a:cubicBezTo>
                    <a:pt x="39983" y="81247"/>
                    <a:pt x="40445" y="73994"/>
                    <a:pt x="41598" y="66843"/>
                  </a:cubicBezTo>
                  <a:cubicBezTo>
                    <a:pt x="41957" y="64357"/>
                    <a:pt x="42700" y="61922"/>
                    <a:pt x="43751" y="59641"/>
                  </a:cubicBezTo>
                  <a:cubicBezTo>
                    <a:pt x="44520" y="58052"/>
                    <a:pt x="45391" y="56488"/>
                    <a:pt x="46263" y="54925"/>
                  </a:cubicBezTo>
                  <a:cubicBezTo>
                    <a:pt x="47749" y="52362"/>
                    <a:pt x="49313" y="49799"/>
                    <a:pt x="50799" y="47236"/>
                  </a:cubicBezTo>
                  <a:cubicBezTo>
                    <a:pt x="52183" y="44852"/>
                    <a:pt x="53413" y="42392"/>
                    <a:pt x="54439" y="39855"/>
                  </a:cubicBezTo>
                  <a:cubicBezTo>
                    <a:pt x="55002" y="38573"/>
                    <a:pt x="55387" y="37215"/>
                    <a:pt x="55592" y="35831"/>
                  </a:cubicBezTo>
                  <a:cubicBezTo>
                    <a:pt x="55720" y="35113"/>
                    <a:pt x="55694" y="34395"/>
                    <a:pt x="55541" y="33678"/>
                  </a:cubicBezTo>
                  <a:cubicBezTo>
                    <a:pt x="55207" y="32473"/>
                    <a:pt x="54310" y="31756"/>
                    <a:pt x="52824" y="31627"/>
                  </a:cubicBezTo>
                  <a:cubicBezTo>
                    <a:pt x="52132" y="31551"/>
                    <a:pt x="51440" y="31576"/>
                    <a:pt x="50773" y="31679"/>
                  </a:cubicBezTo>
                  <a:cubicBezTo>
                    <a:pt x="49851" y="31807"/>
                    <a:pt x="48928" y="32012"/>
                    <a:pt x="48031" y="32268"/>
                  </a:cubicBezTo>
                  <a:cubicBezTo>
                    <a:pt x="46032" y="32832"/>
                    <a:pt x="44084" y="33524"/>
                    <a:pt x="42187" y="34344"/>
                  </a:cubicBezTo>
                  <a:cubicBezTo>
                    <a:pt x="39804" y="35318"/>
                    <a:pt x="37446" y="36343"/>
                    <a:pt x="35062" y="37317"/>
                  </a:cubicBezTo>
                  <a:cubicBezTo>
                    <a:pt x="32961" y="38163"/>
                    <a:pt x="30833" y="39009"/>
                    <a:pt x="28655" y="39752"/>
                  </a:cubicBezTo>
                  <a:cubicBezTo>
                    <a:pt x="26399" y="40572"/>
                    <a:pt x="24067" y="41136"/>
                    <a:pt x="21683" y="41418"/>
                  </a:cubicBezTo>
                  <a:cubicBezTo>
                    <a:pt x="16506" y="41956"/>
                    <a:pt x="12021" y="40752"/>
                    <a:pt x="8202" y="37804"/>
                  </a:cubicBezTo>
                  <a:cubicBezTo>
                    <a:pt x="6920" y="36779"/>
                    <a:pt x="5818" y="35574"/>
                    <a:pt x="4896" y="34242"/>
                  </a:cubicBezTo>
                  <a:cubicBezTo>
                    <a:pt x="3742" y="32576"/>
                    <a:pt x="2845" y="30782"/>
                    <a:pt x="2179" y="28885"/>
                  </a:cubicBezTo>
                  <a:cubicBezTo>
                    <a:pt x="846" y="25117"/>
                    <a:pt x="333" y="21273"/>
                    <a:pt x="154" y="17377"/>
                  </a:cubicBezTo>
                  <a:cubicBezTo>
                    <a:pt x="0" y="13148"/>
                    <a:pt x="257" y="8919"/>
                    <a:pt x="487" y="4690"/>
                  </a:cubicBezTo>
                  <a:cubicBezTo>
                    <a:pt x="564" y="3127"/>
                    <a:pt x="564" y="1563"/>
                    <a:pt x="590" y="0"/>
                  </a:cubicBezTo>
                  <a:lnTo>
                    <a:pt x="1717" y="0"/>
                  </a:lnTo>
                  <a:cubicBezTo>
                    <a:pt x="1692" y="1153"/>
                    <a:pt x="1717" y="2332"/>
                    <a:pt x="1641" y="3486"/>
                  </a:cubicBezTo>
                  <a:cubicBezTo>
                    <a:pt x="1512" y="6254"/>
                    <a:pt x="1333" y="9047"/>
                    <a:pt x="1179" y="11841"/>
                  </a:cubicBezTo>
                  <a:cubicBezTo>
                    <a:pt x="1000" y="14917"/>
                    <a:pt x="1102" y="18044"/>
                    <a:pt x="1461" y="21119"/>
                  </a:cubicBezTo>
                  <a:cubicBezTo>
                    <a:pt x="1717" y="23349"/>
                    <a:pt x="2179" y="25553"/>
                    <a:pt x="2871" y="27680"/>
                  </a:cubicBezTo>
                  <a:cubicBezTo>
                    <a:pt x="3640" y="30166"/>
                    <a:pt x="4870" y="32473"/>
                    <a:pt x="6510" y="34524"/>
                  </a:cubicBezTo>
                  <a:cubicBezTo>
                    <a:pt x="7792" y="36113"/>
                    <a:pt x="9407" y="37445"/>
                    <a:pt x="11252" y="38394"/>
                  </a:cubicBezTo>
                  <a:cubicBezTo>
                    <a:pt x="14148" y="39906"/>
                    <a:pt x="17429" y="40572"/>
                    <a:pt x="20684" y="40265"/>
                  </a:cubicBezTo>
                  <a:cubicBezTo>
                    <a:pt x="22709" y="40085"/>
                    <a:pt x="24682" y="39650"/>
                    <a:pt x="26604" y="39009"/>
                  </a:cubicBezTo>
                  <a:cubicBezTo>
                    <a:pt x="29014" y="38214"/>
                    <a:pt x="31372" y="37266"/>
                    <a:pt x="33627" y="36138"/>
                  </a:cubicBezTo>
                  <a:cubicBezTo>
                    <a:pt x="36626" y="34652"/>
                    <a:pt x="39599" y="33140"/>
                    <a:pt x="42597" y="31679"/>
                  </a:cubicBezTo>
                  <a:cubicBezTo>
                    <a:pt x="44955" y="30525"/>
                    <a:pt x="47313" y="29372"/>
                    <a:pt x="49723" y="28296"/>
                  </a:cubicBezTo>
                  <a:cubicBezTo>
                    <a:pt x="51184" y="27655"/>
                    <a:pt x="52721" y="27142"/>
                    <a:pt x="54259" y="26604"/>
                  </a:cubicBezTo>
                  <a:cubicBezTo>
                    <a:pt x="55361" y="26219"/>
                    <a:pt x="56515" y="25989"/>
                    <a:pt x="57668" y="25861"/>
                  </a:cubicBezTo>
                  <a:cubicBezTo>
                    <a:pt x="58386" y="25784"/>
                    <a:pt x="59103" y="25809"/>
                    <a:pt x="59821" y="25938"/>
                  </a:cubicBezTo>
                  <a:cubicBezTo>
                    <a:pt x="60923" y="26143"/>
                    <a:pt x="61641" y="26706"/>
                    <a:pt x="61923" y="27603"/>
                  </a:cubicBezTo>
                  <a:cubicBezTo>
                    <a:pt x="62076" y="28014"/>
                    <a:pt x="62153" y="28449"/>
                    <a:pt x="62153" y="28885"/>
                  </a:cubicBezTo>
                  <a:cubicBezTo>
                    <a:pt x="62128" y="29474"/>
                    <a:pt x="62076" y="30064"/>
                    <a:pt x="61948" y="30653"/>
                  </a:cubicBezTo>
                  <a:cubicBezTo>
                    <a:pt x="61564" y="32473"/>
                    <a:pt x="60795" y="34216"/>
                    <a:pt x="59949" y="35933"/>
                  </a:cubicBezTo>
                  <a:cubicBezTo>
                    <a:pt x="58437" y="39086"/>
                    <a:pt x="56694" y="42136"/>
                    <a:pt x="54951" y="45186"/>
                  </a:cubicBezTo>
                  <a:cubicBezTo>
                    <a:pt x="52824" y="48928"/>
                    <a:pt x="50671" y="52670"/>
                    <a:pt x="48595" y="56437"/>
                  </a:cubicBezTo>
                  <a:cubicBezTo>
                    <a:pt x="46852" y="59513"/>
                    <a:pt x="45494" y="62768"/>
                    <a:pt x="44520" y="66177"/>
                  </a:cubicBezTo>
                  <a:cubicBezTo>
                    <a:pt x="43161" y="71123"/>
                    <a:pt x="42316" y="76198"/>
                    <a:pt x="41982" y="81324"/>
                  </a:cubicBezTo>
                  <a:cubicBezTo>
                    <a:pt x="41700" y="86219"/>
                    <a:pt x="41752" y="91166"/>
                    <a:pt x="42111" y="96061"/>
                  </a:cubicBezTo>
                  <a:cubicBezTo>
                    <a:pt x="42316" y="99086"/>
                    <a:pt x="42597" y="102110"/>
                    <a:pt x="42931" y="105134"/>
                  </a:cubicBezTo>
                  <a:cubicBezTo>
                    <a:pt x="43238" y="108338"/>
                    <a:pt x="43623" y="111516"/>
                    <a:pt x="44084" y="114669"/>
                  </a:cubicBezTo>
                  <a:cubicBezTo>
                    <a:pt x="44699" y="119103"/>
                    <a:pt x="45647" y="123511"/>
                    <a:pt x="46878" y="127817"/>
                  </a:cubicBezTo>
                  <a:cubicBezTo>
                    <a:pt x="47390" y="129713"/>
                    <a:pt x="48057" y="131584"/>
                    <a:pt x="48877" y="133378"/>
                  </a:cubicBezTo>
                  <a:cubicBezTo>
                    <a:pt x="50492" y="136787"/>
                    <a:pt x="53157" y="139427"/>
                    <a:pt x="56976" y="141247"/>
                  </a:cubicBezTo>
                  <a:cubicBezTo>
                    <a:pt x="57950" y="141683"/>
                    <a:pt x="58898" y="142118"/>
                    <a:pt x="59923" y="142503"/>
                  </a:cubicBezTo>
                  <a:cubicBezTo>
                    <a:pt x="61333" y="143015"/>
                    <a:pt x="62768" y="143528"/>
                    <a:pt x="64204" y="143989"/>
                  </a:cubicBezTo>
                  <a:cubicBezTo>
                    <a:pt x="68817" y="145450"/>
                    <a:pt x="73431" y="146860"/>
                    <a:pt x="77941" y="148551"/>
                  </a:cubicBezTo>
                  <a:cubicBezTo>
                    <a:pt x="81171" y="149730"/>
                    <a:pt x="84451" y="150935"/>
                    <a:pt x="87706" y="152140"/>
                  </a:cubicBezTo>
                  <a:cubicBezTo>
                    <a:pt x="89859" y="152934"/>
                    <a:pt x="92038" y="153652"/>
                    <a:pt x="94268" y="154216"/>
                  </a:cubicBezTo>
                  <a:cubicBezTo>
                    <a:pt x="98727" y="155446"/>
                    <a:pt x="103341" y="155984"/>
                    <a:pt x="107954" y="155830"/>
                  </a:cubicBezTo>
                  <a:cubicBezTo>
                    <a:pt x="111261" y="155677"/>
                    <a:pt x="114567" y="155190"/>
                    <a:pt x="117796" y="154395"/>
                  </a:cubicBezTo>
                  <a:cubicBezTo>
                    <a:pt x="119206" y="154087"/>
                    <a:pt x="120616" y="153703"/>
                    <a:pt x="121974" y="153190"/>
                  </a:cubicBezTo>
                  <a:lnTo>
                    <a:pt x="121974" y="155266"/>
                  </a:lnTo>
                  <a:cubicBezTo>
                    <a:pt x="119308" y="156112"/>
                    <a:pt x="116566" y="156779"/>
                    <a:pt x="113824" y="157240"/>
                  </a:cubicBezTo>
                  <a:cubicBezTo>
                    <a:pt x="109236" y="158034"/>
                    <a:pt x="104571" y="158086"/>
                    <a:pt x="100009" y="1573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38125" y="1478275"/>
              <a:ext cx="3967550" cy="3568350"/>
            </a:xfrm>
            <a:custGeom>
              <a:avLst/>
              <a:gdLst/>
              <a:ahLst/>
              <a:cxnLst/>
              <a:rect l="l" t="t" r="r" b="b"/>
              <a:pathLst>
                <a:path w="158702" h="142734" extrusionOk="0">
                  <a:moveTo>
                    <a:pt x="1256" y="436"/>
                  </a:moveTo>
                  <a:cubicBezTo>
                    <a:pt x="5331" y="2358"/>
                    <a:pt x="9329" y="4460"/>
                    <a:pt x="13123" y="6741"/>
                  </a:cubicBezTo>
                  <a:cubicBezTo>
                    <a:pt x="17403" y="9304"/>
                    <a:pt x="21606" y="11893"/>
                    <a:pt x="25810" y="14533"/>
                  </a:cubicBezTo>
                  <a:cubicBezTo>
                    <a:pt x="29295" y="16686"/>
                    <a:pt x="32781" y="18864"/>
                    <a:pt x="36446" y="20838"/>
                  </a:cubicBezTo>
                  <a:cubicBezTo>
                    <a:pt x="41239" y="23426"/>
                    <a:pt x="46288" y="25579"/>
                    <a:pt x="51491" y="27220"/>
                  </a:cubicBezTo>
                  <a:cubicBezTo>
                    <a:pt x="56079" y="28680"/>
                    <a:pt x="60795" y="29783"/>
                    <a:pt x="65716" y="30013"/>
                  </a:cubicBezTo>
                  <a:cubicBezTo>
                    <a:pt x="68766" y="30193"/>
                    <a:pt x="71841" y="29859"/>
                    <a:pt x="74789" y="29065"/>
                  </a:cubicBezTo>
                  <a:cubicBezTo>
                    <a:pt x="77890" y="28168"/>
                    <a:pt x="80786" y="26656"/>
                    <a:pt x="83272" y="24605"/>
                  </a:cubicBezTo>
                  <a:cubicBezTo>
                    <a:pt x="84913" y="23272"/>
                    <a:pt x="86476" y="21786"/>
                    <a:pt x="87886" y="20197"/>
                  </a:cubicBezTo>
                  <a:cubicBezTo>
                    <a:pt x="89500" y="18352"/>
                    <a:pt x="91089" y="16455"/>
                    <a:pt x="92678" y="14610"/>
                  </a:cubicBezTo>
                  <a:cubicBezTo>
                    <a:pt x="93960" y="13123"/>
                    <a:pt x="95241" y="11636"/>
                    <a:pt x="96574" y="10201"/>
                  </a:cubicBezTo>
                  <a:cubicBezTo>
                    <a:pt x="97728" y="8971"/>
                    <a:pt x="99035" y="7920"/>
                    <a:pt x="100496" y="7074"/>
                  </a:cubicBezTo>
                  <a:cubicBezTo>
                    <a:pt x="101546" y="6434"/>
                    <a:pt x="102725" y="5947"/>
                    <a:pt x="103930" y="5639"/>
                  </a:cubicBezTo>
                  <a:cubicBezTo>
                    <a:pt x="106006" y="5075"/>
                    <a:pt x="108236" y="5357"/>
                    <a:pt x="110107" y="6408"/>
                  </a:cubicBezTo>
                  <a:cubicBezTo>
                    <a:pt x="110696" y="6741"/>
                    <a:pt x="111260" y="7126"/>
                    <a:pt x="111773" y="7561"/>
                  </a:cubicBezTo>
                  <a:cubicBezTo>
                    <a:pt x="112644" y="8253"/>
                    <a:pt x="113439" y="9073"/>
                    <a:pt x="114105" y="9971"/>
                  </a:cubicBezTo>
                  <a:cubicBezTo>
                    <a:pt x="115028" y="11175"/>
                    <a:pt x="115874" y="12431"/>
                    <a:pt x="116566" y="13764"/>
                  </a:cubicBezTo>
                  <a:cubicBezTo>
                    <a:pt x="118360" y="17147"/>
                    <a:pt x="119821" y="20684"/>
                    <a:pt x="120923" y="24349"/>
                  </a:cubicBezTo>
                  <a:cubicBezTo>
                    <a:pt x="122819" y="30295"/>
                    <a:pt x="124203" y="36421"/>
                    <a:pt x="125075" y="42597"/>
                  </a:cubicBezTo>
                  <a:cubicBezTo>
                    <a:pt x="125562" y="45929"/>
                    <a:pt x="125844" y="49287"/>
                    <a:pt x="125946" y="52619"/>
                  </a:cubicBezTo>
                  <a:cubicBezTo>
                    <a:pt x="126126" y="57617"/>
                    <a:pt x="125972" y="62589"/>
                    <a:pt x="125818" y="67561"/>
                  </a:cubicBezTo>
                  <a:cubicBezTo>
                    <a:pt x="125639" y="72533"/>
                    <a:pt x="125972" y="77480"/>
                    <a:pt x="126843" y="82375"/>
                  </a:cubicBezTo>
                  <a:cubicBezTo>
                    <a:pt x="127459" y="85835"/>
                    <a:pt x="128766" y="89116"/>
                    <a:pt x="130714" y="92063"/>
                  </a:cubicBezTo>
                  <a:cubicBezTo>
                    <a:pt x="131457" y="93140"/>
                    <a:pt x="132174" y="94242"/>
                    <a:pt x="132918" y="95344"/>
                  </a:cubicBezTo>
                  <a:cubicBezTo>
                    <a:pt x="134353" y="97420"/>
                    <a:pt x="135378" y="99727"/>
                    <a:pt x="135968" y="102187"/>
                  </a:cubicBezTo>
                  <a:cubicBezTo>
                    <a:pt x="136506" y="104494"/>
                    <a:pt x="137019" y="106801"/>
                    <a:pt x="137506" y="109107"/>
                  </a:cubicBezTo>
                  <a:cubicBezTo>
                    <a:pt x="139171" y="116745"/>
                    <a:pt x="142503" y="123870"/>
                    <a:pt x="147450" y="130457"/>
                  </a:cubicBezTo>
                  <a:cubicBezTo>
                    <a:pt x="150808" y="134891"/>
                    <a:pt x="154575" y="138992"/>
                    <a:pt x="158702" y="142734"/>
                  </a:cubicBezTo>
                  <a:lnTo>
                    <a:pt x="155318" y="142734"/>
                  </a:lnTo>
                  <a:lnTo>
                    <a:pt x="153114" y="140453"/>
                  </a:lnTo>
                  <a:cubicBezTo>
                    <a:pt x="145656" y="132789"/>
                    <a:pt x="139915" y="124332"/>
                    <a:pt x="136275" y="114951"/>
                  </a:cubicBezTo>
                  <a:cubicBezTo>
                    <a:pt x="135378" y="112619"/>
                    <a:pt x="134507" y="110286"/>
                    <a:pt x="133661" y="107954"/>
                  </a:cubicBezTo>
                  <a:cubicBezTo>
                    <a:pt x="132661" y="105212"/>
                    <a:pt x="131354" y="102597"/>
                    <a:pt x="129740" y="100162"/>
                  </a:cubicBezTo>
                  <a:cubicBezTo>
                    <a:pt x="128817" y="98804"/>
                    <a:pt x="127945" y="97394"/>
                    <a:pt x="127100" y="95985"/>
                  </a:cubicBezTo>
                  <a:cubicBezTo>
                    <a:pt x="125331" y="93114"/>
                    <a:pt x="124152" y="89936"/>
                    <a:pt x="123640" y="86604"/>
                  </a:cubicBezTo>
                  <a:cubicBezTo>
                    <a:pt x="123230" y="83913"/>
                    <a:pt x="123024" y="81171"/>
                    <a:pt x="122999" y="78454"/>
                  </a:cubicBezTo>
                  <a:cubicBezTo>
                    <a:pt x="122896" y="73789"/>
                    <a:pt x="123178" y="69125"/>
                    <a:pt x="123511" y="64460"/>
                  </a:cubicBezTo>
                  <a:cubicBezTo>
                    <a:pt x="123793" y="60205"/>
                    <a:pt x="123973" y="55951"/>
                    <a:pt x="123845" y="51696"/>
                  </a:cubicBezTo>
                  <a:cubicBezTo>
                    <a:pt x="123768" y="48723"/>
                    <a:pt x="123537" y="45750"/>
                    <a:pt x="123127" y="42777"/>
                  </a:cubicBezTo>
                  <a:cubicBezTo>
                    <a:pt x="122691" y="39650"/>
                    <a:pt x="122102" y="36523"/>
                    <a:pt x="121359" y="33422"/>
                  </a:cubicBezTo>
                  <a:cubicBezTo>
                    <a:pt x="120461" y="29449"/>
                    <a:pt x="119231" y="25579"/>
                    <a:pt x="117719" y="21786"/>
                  </a:cubicBezTo>
                  <a:cubicBezTo>
                    <a:pt x="116694" y="19249"/>
                    <a:pt x="115438" y="16839"/>
                    <a:pt x="113951" y="14558"/>
                  </a:cubicBezTo>
                  <a:cubicBezTo>
                    <a:pt x="113208" y="13431"/>
                    <a:pt x="112337" y="12405"/>
                    <a:pt x="111388" y="11457"/>
                  </a:cubicBezTo>
                  <a:cubicBezTo>
                    <a:pt x="110620" y="10714"/>
                    <a:pt x="109748" y="10099"/>
                    <a:pt x="108825" y="9612"/>
                  </a:cubicBezTo>
                  <a:cubicBezTo>
                    <a:pt x="107236" y="8792"/>
                    <a:pt x="105442" y="8535"/>
                    <a:pt x="103699" y="8868"/>
                  </a:cubicBezTo>
                  <a:cubicBezTo>
                    <a:pt x="102777" y="9048"/>
                    <a:pt x="101880" y="9330"/>
                    <a:pt x="101059" y="9714"/>
                  </a:cubicBezTo>
                  <a:cubicBezTo>
                    <a:pt x="99881" y="10252"/>
                    <a:pt x="98804" y="10944"/>
                    <a:pt x="97830" y="11790"/>
                  </a:cubicBezTo>
                  <a:cubicBezTo>
                    <a:pt x="96651" y="12841"/>
                    <a:pt x="95472" y="13918"/>
                    <a:pt x="94396" y="15045"/>
                  </a:cubicBezTo>
                  <a:cubicBezTo>
                    <a:pt x="92935" y="16532"/>
                    <a:pt x="91602" y="18095"/>
                    <a:pt x="90167" y="19582"/>
                  </a:cubicBezTo>
                  <a:cubicBezTo>
                    <a:pt x="88731" y="21094"/>
                    <a:pt x="87296" y="22504"/>
                    <a:pt x="85810" y="23939"/>
                  </a:cubicBezTo>
                  <a:cubicBezTo>
                    <a:pt x="84502" y="25143"/>
                    <a:pt x="83093" y="26246"/>
                    <a:pt x="81555" y="27194"/>
                  </a:cubicBezTo>
                  <a:cubicBezTo>
                    <a:pt x="77890" y="29501"/>
                    <a:pt x="73738" y="30705"/>
                    <a:pt x="69150" y="30910"/>
                  </a:cubicBezTo>
                  <a:cubicBezTo>
                    <a:pt x="65408" y="31038"/>
                    <a:pt x="61666" y="30680"/>
                    <a:pt x="58001" y="29834"/>
                  </a:cubicBezTo>
                  <a:cubicBezTo>
                    <a:pt x="51747" y="28450"/>
                    <a:pt x="45673" y="26374"/>
                    <a:pt x="39855" y="23657"/>
                  </a:cubicBezTo>
                  <a:cubicBezTo>
                    <a:pt x="35754" y="21709"/>
                    <a:pt x="31756" y="19531"/>
                    <a:pt x="27886" y="17147"/>
                  </a:cubicBezTo>
                  <a:cubicBezTo>
                    <a:pt x="23452" y="14507"/>
                    <a:pt x="19069" y="11842"/>
                    <a:pt x="14609" y="9227"/>
                  </a:cubicBezTo>
                  <a:cubicBezTo>
                    <a:pt x="10560" y="6844"/>
                    <a:pt x="6356" y="4665"/>
                    <a:pt x="2076" y="2768"/>
                  </a:cubicBezTo>
                  <a:cubicBezTo>
                    <a:pt x="1615" y="2538"/>
                    <a:pt x="1128" y="2358"/>
                    <a:pt x="641" y="2153"/>
                  </a:cubicBezTo>
                  <a:cubicBezTo>
                    <a:pt x="436" y="2128"/>
                    <a:pt x="205" y="2102"/>
                    <a:pt x="0" y="2128"/>
                  </a:cubicBezTo>
                  <a:lnTo>
                    <a:pt x="0" y="52"/>
                  </a:lnTo>
                  <a:cubicBezTo>
                    <a:pt x="513" y="0"/>
                    <a:pt x="871" y="257"/>
                    <a:pt x="1256" y="4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238125" y="4391775"/>
              <a:ext cx="912450" cy="654225"/>
            </a:xfrm>
            <a:custGeom>
              <a:avLst/>
              <a:gdLst/>
              <a:ahLst/>
              <a:cxnLst/>
              <a:rect l="l" t="t" r="r" b="b"/>
              <a:pathLst>
                <a:path w="36498" h="26169" extrusionOk="0">
                  <a:moveTo>
                    <a:pt x="641" y="9355"/>
                  </a:moveTo>
                  <a:cubicBezTo>
                    <a:pt x="974" y="9150"/>
                    <a:pt x="1307" y="8945"/>
                    <a:pt x="1640" y="8740"/>
                  </a:cubicBezTo>
                  <a:cubicBezTo>
                    <a:pt x="4690" y="6766"/>
                    <a:pt x="7894" y="5023"/>
                    <a:pt x="11200" y="3511"/>
                  </a:cubicBezTo>
                  <a:cubicBezTo>
                    <a:pt x="13456" y="2435"/>
                    <a:pt x="15814" y="1563"/>
                    <a:pt x="18249" y="897"/>
                  </a:cubicBezTo>
                  <a:cubicBezTo>
                    <a:pt x="20478" y="282"/>
                    <a:pt x="22760" y="0"/>
                    <a:pt x="25066" y="51"/>
                  </a:cubicBezTo>
                  <a:cubicBezTo>
                    <a:pt x="26040" y="77"/>
                    <a:pt x="27014" y="179"/>
                    <a:pt x="27988" y="384"/>
                  </a:cubicBezTo>
                  <a:cubicBezTo>
                    <a:pt x="30577" y="948"/>
                    <a:pt x="32525" y="2179"/>
                    <a:pt x="33934" y="4050"/>
                  </a:cubicBezTo>
                  <a:cubicBezTo>
                    <a:pt x="34934" y="5485"/>
                    <a:pt x="35626" y="7100"/>
                    <a:pt x="35985" y="8817"/>
                  </a:cubicBezTo>
                  <a:cubicBezTo>
                    <a:pt x="36318" y="10406"/>
                    <a:pt x="36497" y="12020"/>
                    <a:pt x="36497" y="13661"/>
                  </a:cubicBezTo>
                  <a:cubicBezTo>
                    <a:pt x="36497" y="15967"/>
                    <a:pt x="36369" y="18300"/>
                    <a:pt x="36062" y="20581"/>
                  </a:cubicBezTo>
                  <a:cubicBezTo>
                    <a:pt x="35857" y="22247"/>
                    <a:pt x="35651" y="23887"/>
                    <a:pt x="35472" y="25527"/>
                  </a:cubicBezTo>
                  <a:cubicBezTo>
                    <a:pt x="35472" y="25758"/>
                    <a:pt x="35498" y="25963"/>
                    <a:pt x="35523" y="26168"/>
                  </a:cubicBezTo>
                  <a:lnTo>
                    <a:pt x="26425" y="26168"/>
                  </a:lnTo>
                  <a:cubicBezTo>
                    <a:pt x="26066" y="24400"/>
                    <a:pt x="25733" y="22606"/>
                    <a:pt x="25066" y="20863"/>
                  </a:cubicBezTo>
                  <a:cubicBezTo>
                    <a:pt x="24733" y="19991"/>
                    <a:pt x="24349" y="19146"/>
                    <a:pt x="23913" y="18325"/>
                  </a:cubicBezTo>
                  <a:cubicBezTo>
                    <a:pt x="23477" y="17582"/>
                    <a:pt x="22990" y="16916"/>
                    <a:pt x="22426" y="16301"/>
                  </a:cubicBezTo>
                  <a:cubicBezTo>
                    <a:pt x="20504" y="14250"/>
                    <a:pt x="17915" y="13456"/>
                    <a:pt x="14840" y="13661"/>
                  </a:cubicBezTo>
                  <a:cubicBezTo>
                    <a:pt x="12584" y="13840"/>
                    <a:pt x="10380" y="14353"/>
                    <a:pt x="8304" y="15199"/>
                  </a:cubicBezTo>
                  <a:cubicBezTo>
                    <a:pt x="6638" y="15839"/>
                    <a:pt x="4998" y="16583"/>
                    <a:pt x="3434" y="17403"/>
                  </a:cubicBezTo>
                  <a:cubicBezTo>
                    <a:pt x="2666" y="17813"/>
                    <a:pt x="1922" y="18223"/>
                    <a:pt x="1128" y="18607"/>
                  </a:cubicBezTo>
                  <a:cubicBezTo>
                    <a:pt x="769" y="18787"/>
                    <a:pt x="384" y="18889"/>
                    <a:pt x="0" y="19043"/>
                  </a:cubicBezTo>
                  <a:lnTo>
                    <a:pt x="0" y="9457"/>
                  </a:lnTo>
                  <a:cubicBezTo>
                    <a:pt x="205" y="9509"/>
                    <a:pt x="461" y="9483"/>
                    <a:pt x="641" y="9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578350" y="1179050"/>
              <a:ext cx="775975" cy="1582675"/>
            </a:xfrm>
            <a:custGeom>
              <a:avLst/>
              <a:gdLst/>
              <a:ahLst/>
              <a:cxnLst/>
              <a:rect l="l" t="t" r="r" b="b"/>
              <a:pathLst>
                <a:path w="31039" h="63307" extrusionOk="0">
                  <a:moveTo>
                    <a:pt x="20172" y="62948"/>
                  </a:moveTo>
                  <a:cubicBezTo>
                    <a:pt x="16660" y="62537"/>
                    <a:pt x="13303" y="61615"/>
                    <a:pt x="10381" y="59872"/>
                  </a:cubicBezTo>
                  <a:cubicBezTo>
                    <a:pt x="6050" y="57283"/>
                    <a:pt x="3128" y="53874"/>
                    <a:pt x="1641" y="49620"/>
                  </a:cubicBezTo>
                  <a:cubicBezTo>
                    <a:pt x="513" y="46288"/>
                    <a:pt x="1" y="42802"/>
                    <a:pt x="129" y="39317"/>
                  </a:cubicBezTo>
                  <a:cubicBezTo>
                    <a:pt x="283" y="34985"/>
                    <a:pt x="1564" y="30884"/>
                    <a:pt x="3615" y="26937"/>
                  </a:cubicBezTo>
                  <a:cubicBezTo>
                    <a:pt x="5998" y="22350"/>
                    <a:pt x="9202" y="18198"/>
                    <a:pt x="12995" y="14327"/>
                  </a:cubicBezTo>
                  <a:cubicBezTo>
                    <a:pt x="17327" y="9970"/>
                    <a:pt x="22043" y="6023"/>
                    <a:pt x="27066" y="2486"/>
                  </a:cubicBezTo>
                  <a:cubicBezTo>
                    <a:pt x="28194" y="1692"/>
                    <a:pt x="29373" y="974"/>
                    <a:pt x="30552" y="205"/>
                  </a:cubicBezTo>
                  <a:cubicBezTo>
                    <a:pt x="30706" y="128"/>
                    <a:pt x="30860" y="52"/>
                    <a:pt x="31039" y="0"/>
                  </a:cubicBezTo>
                  <a:lnTo>
                    <a:pt x="31039" y="2640"/>
                  </a:lnTo>
                  <a:cubicBezTo>
                    <a:pt x="30936" y="2691"/>
                    <a:pt x="30834" y="2743"/>
                    <a:pt x="30757" y="2794"/>
                  </a:cubicBezTo>
                  <a:cubicBezTo>
                    <a:pt x="27425" y="5024"/>
                    <a:pt x="24221" y="7484"/>
                    <a:pt x="21171" y="10124"/>
                  </a:cubicBezTo>
                  <a:cubicBezTo>
                    <a:pt x="17660" y="13097"/>
                    <a:pt x="14508" y="16455"/>
                    <a:pt x="11765" y="20120"/>
                  </a:cubicBezTo>
                  <a:cubicBezTo>
                    <a:pt x="9407" y="23349"/>
                    <a:pt x="7485" y="26758"/>
                    <a:pt x="6357" y="30423"/>
                  </a:cubicBezTo>
                  <a:cubicBezTo>
                    <a:pt x="4461" y="36446"/>
                    <a:pt x="5332" y="42213"/>
                    <a:pt x="8818" y="47723"/>
                  </a:cubicBezTo>
                  <a:cubicBezTo>
                    <a:pt x="10022" y="49646"/>
                    <a:pt x="11586" y="51337"/>
                    <a:pt x="13405" y="52696"/>
                  </a:cubicBezTo>
                  <a:cubicBezTo>
                    <a:pt x="15917" y="54515"/>
                    <a:pt x="18813" y="55669"/>
                    <a:pt x="22043" y="56361"/>
                  </a:cubicBezTo>
                  <a:cubicBezTo>
                    <a:pt x="24298" y="56822"/>
                    <a:pt x="26579" y="57104"/>
                    <a:pt x="28886" y="57206"/>
                  </a:cubicBezTo>
                  <a:lnTo>
                    <a:pt x="31039" y="57335"/>
                  </a:lnTo>
                  <a:lnTo>
                    <a:pt x="31039" y="62768"/>
                  </a:lnTo>
                  <a:cubicBezTo>
                    <a:pt x="30860" y="62819"/>
                    <a:pt x="30680" y="62871"/>
                    <a:pt x="30501" y="62896"/>
                  </a:cubicBezTo>
                  <a:cubicBezTo>
                    <a:pt x="27066" y="63306"/>
                    <a:pt x="23606" y="63306"/>
                    <a:pt x="20172" y="6294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37475" y="2630350"/>
              <a:ext cx="2408600" cy="2416275"/>
            </a:xfrm>
            <a:custGeom>
              <a:avLst/>
              <a:gdLst/>
              <a:ahLst/>
              <a:cxnLst/>
              <a:rect l="l" t="t" r="r" b="b"/>
              <a:pathLst>
                <a:path w="96344" h="96651" extrusionOk="0">
                  <a:moveTo>
                    <a:pt x="436" y="22093"/>
                  </a:moveTo>
                  <a:cubicBezTo>
                    <a:pt x="564" y="21837"/>
                    <a:pt x="667" y="21581"/>
                    <a:pt x="769" y="21299"/>
                  </a:cubicBezTo>
                  <a:cubicBezTo>
                    <a:pt x="1692" y="18582"/>
                    <a:pt x="2897" y="15968"/>
                    <a:pt x="4357" y="13507"/>
                  </a:cubicBezTo>
                  <a:cubicBezTo>
                    <a:pt x="5767" y="11149"/>
                    <a:pt x="7459" y="9022"/>
                    <a:pt x="9432" y="7177"/>
                  </a:cubicBezTo>
                  <a:cubicBezTo>
                    <a:pt x="12277" y="4485"/>
                    <a:pt x="15763" y="2614"/>
                    <a:pt x="19889" y="1564"/>
                  </a:cubicBezTo>
                  <a:cubicBezTo>
                    <a:pt x="21555" y="1128"/>
                    <a:pt x="23273" y="795"/>
                    <a:pt x="24990" y="564"/>
                  </a:cubicBezTo>
                  <a:cubicBezTo>
                    <a:pt x="27886" y="205"/>
                    <a:pt x="30782" y="26"/>
                    <a:pt x="33704" y="26"/>
                  </a:cubicBezTo>
                  <a:cubicBezTo>
                    <a:pt x="39035" y="0"/>
                    <a:pt x="44315" y="359"/>
                    <a:pt x="49620" y="667"/>
                  </a:cubicBezTo>
                  <a:cubicBezTo>
                    <a:pt x="53337" y="897"/>
                    <a:pt x="57027" y="1128"/>
                    <a:pt x="60744" y="1307"/>
                  </a:cubicBezTo>
                  <a:cubicBezTo>
                    <a:pt x="65024" y="1512"/>
                    <a:pt x="69304" y="1589"/>
                    <a:pt x="73610" y="1615"/>
                  </a:cubicBezTo>
                  <a:cubicBezTo>
                    <a:pt x="76481" y="1615"/>
                    <a:pt x="79377" y="1666"/>
                    <a:pt x="82247" y="1743"/>
                  </a:cubicBezTo>
                  <a:cubicBezTo>
                    <a:pt x="83913" y="1769"/>
                    <a:pt x="85579" y="1948"/>
                    <a:pt x="87194" y="2307"/>
                  </a:cubicBezTo>
                  <a:cubicBezTo>
                    <a:pt x="89962" y="2948"/>
                    <a:pt x="91910" y="4357"/>
                    <a:pt x="93012" y="6587"/>
                  </a:cubicBezTo>
                  <a:cubicBezTo>
                    <a:pt x="93576" y="7792"/>
                    <a:pt x="93960" y="9073"/>
                    <a:pt x="94088" y="10406"/>
                  </a:cubicBezTo>
                  <a:cubicBezTo>
                    <a:pt x="94319" y="12482"/>
                    <a:pt x="94294" y="14609"/>
                    <a:pt x="93986" y="16685"/>
                  </a:cubicBezTo>
                  <a:cubicBezTo>
                    <a:pt x="93602" y="19761"/>
                    <a:pt x="93115" y="22836"/>
                    <a:pt x="92628" y="25912"/>
                  </a:cubicBezTo>
                  <a:cubicBezTo>
                    <a:pt x="92038" y="29577"/>
                    <a:pt x="91525" y="33242"/>
                    <a:pt x="91167" y="36933"/>
                  </a:cubicBezTo>
                  <a:cubicBezTo>
                    <a:pt x="90757" y="40983"/>
                    <a:pt x="90577" y="45058"/>
                    <a:pt x="90577" y="49133"/>
                  </a:cubicBezTo>
                  <a:cubicBezTo>
                    <a:pt x="90577" y="51465"/>
                    <a:pt x="90654" y="53823"/>
                    <a:pt x="90782" y="56181"/>
                  </a:cubicBezTo>
                  <a:cubicBezTo>
                    <a:pt x="90910" y="58513"/>
                    <a:pt x="91090" y="60923"/>
                    <a:pt x="91346" y="63306"/>
                  </a:cubicBezTo>
                  <a:cubicBezTo>
                    <a:pt x="91551" y="65510"/>
                    <a:pt x="91807" y="67715"/>
                    <a:pt x="92141" y="69919"/>
                  </a:cubicBezTo>
                  <a:cubicBezTo>
                    <a:pt x="92525" y="72661"/>
                    <a:pt x="92935" y="75404"/>
                    <a:pt x="93371" y="78120"/>
                  </a:cubicBezTo>
                  <a:cubicBezTo>
                    <a:pt x="93858" y="81170"/>
                    <a:pt x="94396" y="84220"/>
                    <a:pt x="94883" y="87245"/>
                  </a:cubicBezTo>
                  <a:cubicBezTo>
                    <a:pt x="95396" y="90372"/>
                    <a:pt x="95857" y="93524"/>
                    <a:pt x="96344" y="96651"/>
                  </a:cubicBezTo>
                  <a:lnTo>
                    <a:pt x="93627" y="96651"/>
                  </a:lnTo>
                  <a:cubicBezTo>
                    <a:pt x="93627" y="96446"/>
                    <a:pt x="93627" y="96215"/>
                    <a:pt x="93602" y="96010"/>
                  </a:cubicBezTo>
                  <a:cubicBezTo>
                    <a:pt x="93191" y="91269"/>
                    <a:pt x="92551" y="86527"/>
                    <a:pt x="91936" y="81811"/>
                  </a:cubicBezTo>
                  <a:cubicBezTo>
                    <a:pt x="91525" y="78659"/>
                    <a:pt x="91064" y="75532"/>
                    <a:pt x="90705" y="72379"/>
                  </a:cubicBezTo>
                  <a:cubicBezTo>
                    <a:pt x="90321" y="69124"/>
                    <a:pt x="90013" y="65895"/>
                    <a:pt x="89680" y="62640"/>
                  </a:cubicBezTo>
                  <a:cubicBezTo>
                    <a:pt x="89321" y="58924"/>
                    <a:pt x="89193" y="55207"/>
                    <a:pt x="89116" y="51465"/>
                  </a:cubicBezTo>
                  <a:cubicBezTo>
                    <a:pt x="89065" y="47749"/>
                    <a:pt x="89219" y="43956"/>
                    <a:pt x="89475" y="40214"/>
                  </a:cubicBezTo>
                  <a:cubicBezTo>
                    <a:pt x="89706" y="36805"/>
                    <a:pt x="90065" y="33396"/>
                    <a:pt x="90500" y="30013"/>
                  </a:cubicBezTo>
                  <a:cubicBezTo>
                    <a:pt x="90936" y="26399"/>
                    <a:pt x="91449" y="22785"/>
                    <a:pt x="91910" y="19171"/>
                  </a:cubicBezTo>
                  <a:cubicBezTo>
                    <a:pt x="92217" y="16890"/>
                    <a:pt x="92269" y="14558"/>
                    <a:pt x="92038" y="12226"/>
                  </a:cubicBezTo>
                  <a:cubicBezTo>
                    <a:pt x="91910" y="11047"/>
                    <a:pt x="91602" y="9868"/>
                    <a:pt x="91141" y="8766"/>
                  </a:cubicBezTo>
                  <a:cubicBezTo>
                    <a:pt x="90167" y="6613"/>
                    <a:pt x="88399" y="5101"/>
                    <a:pt x="85759" y="4357"/>
                  </a:cubicBezTo>
                  <a:cubicBezTo>
                    <a:pt x="84964" y="4101"/>
                    <a:pt x="84144" y="3922"/>
                    <a:pt x="83324" y="3768"/>
                  </a:cubicBezTo>
                  <a:cubicBezTo>
                    <a:pt x="80889" y="3435"/>
                    <a:pt x="78428" y="3230"/>
                    <a:pt x="75968" y="3204"/>
                  </a:cubicBezTo>
                  <a:cubicBezTo>
                    <a:pt x="71406" y="3101"/>
                    <a:pt x="66844" y="2999"/>
                    <a:pt x="62307" y="2871"/>
                  </a:cubicBezTo>
                  <a:cubicBezTo>
                    <a:pt x="57335" y="2717"/>
                    <a:pt x="52363" y="2538"/>
                    <a:pt x="47416" y="2358"/>
                  </a:cubicBezTo>
                  <a:cubicBezTo>
                    <a:pt x="42598" y="2204"/>
                    <a:pt x="37779" y="2153"/>
                    <a:pt x="32961" y="2486"/>
                  </a:cubicBezTo>
                  <a:cubicBezTo>
                    <a:pt x="29654" y="2666"/>
                    <a:pt x="26348" y="3153"/>
                    <a:pt x="23144" y="3973"/>
                  </a:cubicBezTo>
                  <a:cubicBezTo>
                    <a:pt x="18915" y="5049"/>
                    <a:pt x="15225" y="6843"/>
                    <a:pt x="12175" y="9483"/>
                  </a:cubicBezTo>
                  <a:cubicBezTo>
                    <a:pt x="10201" y="11226"/>
                    <a:pt x="8484" y="13225"/>
                    <a:pt x="7049" y="15455"/>
                  </a:cubicBezTo>
                  <a:cubicBezTo>
                    <a:pt x="5716" y="17531"/>
                    <a:pt x="4563" y="19761"/>
                    <a:pt x="3640" y="22093"/>
                  </a:cubicBezTo>
                  <a:cubicBezTo>
                    <a:pt x="2717" y="24451"/>
                    <a:pt x="1820" y="26809"/>
                    <a:pt x="897" y="29167"/>
                  </a:cubicBezTo>
                  <a:cubicBezTo>
                    <a:pt x="769" y="29526"/>
                    <a:pt x="615" y="29885"/>
                    <a:pt x="436" y="30218"/>
                  </a:cubicBezTo>
                  <a:cubicBezTo>
                    <a:pt x="359" y="30320"/>
                    <a:pt x="154" y="30397"/>
                    <a:pt x="0" y="30474"/>
                  </a:cubicBezTo>
                  <a:lnTo>
                    <a:pt x="0" y="22375"/>
                  </a:lnTo>
                  <a:cubicBezTo>
                    <a:pt x="180" y="22298"/>
                    <a:pt x="359" y="22221"/>
                    <a:pt x="436" y="220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38125" y="2812950"/>
              <a:ext cx="2176000" cy="2233050"/>
            </a:xfrm>
            <a:custGeom>
              <a:avLst/>
              <a:gdLst/>
              <a:ahLst/>
              <a:cxnLst/>
              <a:rect l="l" t="t" r="r" b="b"/>
              <a:pathLst>
                <a:path w="87040" h="89322" extrusionOk="0">
                  <a:moveTo>
                    <a:pt x="948" y="33499"/>
                  </a:moveTo>
                  <a:cubicBezTo>
                    <a:pt x="3511" y="30244"/>
                    <a:pt x="5869" y="26784"/>
                    <a:pt x="7997" y="23196"/>
                  </a:cubicBezTo>
                  <a:cubicBezTo>
                    <a:pt x="9047" y="21351"/>
                    <a:pt x="10098" y="19531"/>
                    <a:pt x="11200" y="17711"/>
                  </a:cubicBezTo>
                  <a:cubicBezTo>
                    <a:pt x="12456" y="15558"/>
                    <a:pt x="13943" y="13533"/>
                    <a:pt x="15583" y="11662"/>
                  </a:cubicBezTo>
                  <a:cubicBezTo>
                    <a:pt x="19069" y="7818"/>
                    <a:pt x="23528" y="4999"/>
                    <a:pt x="28962" y="3204"/>
                  </a:cubicBezTo>
                  <a:cubicBezTo>
                    <a:pt x="31858" y="2282"/>
                    <a:pt x="34806" y="1615"/>
                    <a:pt x="37830" y="1180"/>
                  </a:cubicBezTo>
                  <a:cubicBezTo>
                    <a:pt x="42520" y="513"/>
                    <a:pt x="47236" y="154"/>
                    <a:pt x="51978" y="103"/>
                  </a:cubicBezTo>
                  <a:cubicBezTo>
                    <a:pt x="56335" y="1"/>
                    <a:pt x="60692" y="26"/>
                    <a:pt x="65075" y="52"/>
                  </a:cubicBezTo>
                  <a:cubicBezTo>
                    <a:pt x="68125" y="78"/>
                    <a:pt x="71200" y="257"/>
                    <a:pt x="74250" y="616"/>
                  </a:cubicBezTo>
                  <a:cubicBezTo>
                    <a:pt x="76173" y="795"/>
                    <a:pt x="78044" y="1180"/>
                    <a:pt x="79863" y="1769"/>
                  </a:cubicBezTo>
                  <a:cubicBezTo>
                    <a:pt x="82862" y="2769"/>
                    <a:pt x="84887" y="4537"/>
                    <a:pt x="85861" y="7075"/>
                  </a:cubicBezTo>
                  <a:cubicBezTo>
                    <a:pt x="86373" y="8407"/>
                    <a:pt x="86681" y="9817"/>
                    <a:pt x="86758" y="11252"/>
                  </a:cubicBezTo>
                  <a:cubicBezTo>
                    <a:pt x="87040" y="14943"/>
                    <a:pt x="86707" y="18634"/>
                    <a:pt x="86450" y="22324"/>
                  </a:cubicBezTo>
                  <a:cubicBezTo>
                    <a:pt x="86194" y="25656"/>
                    <a:pt x="85886" y="29014"/>
                    <a:pt x="85681" y="32346"/>
                  </a:cubicBezTo>
                  <a:cubicBezTo>
                    <a:pt x="85323" y="37882"/>
                    <a:pt x="85169" y="43444"/>
                    <a:pt x="85297" y="48980"/>
                  </a:cubicBezTo>
                  <a:cubicBezTo>
                    <a:pt x="85374" y="53875"/>
                    <a:pt x="85630" y="58745"/>
                    <a:pt x="85886" y="63640"/>
                  </a:cubicBezTo>
                  <a:cubicBezTo>
                    <a:pt x="86092" y="67484"/>
                    <a:pt x="86348" y="71329"/>
                    <a:pt x="86527" y="75173"/>
                  </a:cubicBezTo>
                  <a:cubicBezTo>
                    <a:pt x="86784" y="79710"/>
                    <a:pt x="86732" y="84246"/>
                    <a:pt x="86425" y="88783"/>
                  </a:cubicBezTo>
                  <a:cubicBezTo>
                    <a:pt x="86450" y="88962"/>
                    <a:pt x="86476" y="89142"/>
                    <a:pt x="86527" y="89321"/>
                  </a:cubicBezTo>
                  <a:lnTo>
                    <a:pt x="83580" y="89321"/>
                  </a:lnTo>
                  <a:cubicBezTo>
                    <a:pt x="83605" y="88886"/>
                    <a:pt x="83605" y="88450"/>
                    <a:pt x="83657" y="88014"/>
                  </a:cubicBezTo>
                  <a:cubicBezTo>
                    <a:pt x="83836" y="85810"/>
                    <a:pt x="84118" y="83580"/>
                    <a:pt x="84221" y="81376"/>
                  </a:cubicBezTo>
                  <a:cubicBezTo>
                    <a:pt x="84502" y="75814"/>
                    <a:pt x="84323" y="70278"/>
                    <a:pt x="84144" y="64742"/>
                  </a:cubicBezTo>
                  <a:cubicBezTo>
                    <a:pt x="84041" y="61385"/>
                    <a:pt x="83913" y="58053"/>
                    <a:pt x="83836" y="54695"/>
                  </a:cubicBezTo>
                  <a:cubicBezTo>
                    <a:pt x="83657" y="47083"/>
                    <a:pt x="83708" y="39471"/>
                    <a:pt x="84195" y="31859"/>
                  </a:cubicBezTo>
                  <a:cubicBezTo>
                    <a:pt x="84451" y="28296"/>
                    <a:pt x="84605" y="24734"/>
                    <a:pt x="84810" y="21171"/>
                  </a:cubicBezTo>
                  <a:cubicBezTo>
                    <a:pt x="84989" y="18557"/>
                    <a:pt x="84938" y="15968"/>
                    <a:pt x="84707" y="13380"/>
                  </a:cubicBezTo>
                  <a:cubicBezTo>
                    <a:pt x="84554" y="11842"/>
                    <a:pt x="84195" y="10355"/>
                    <a:pt x="83631" y="8946"/>
                  </a:cubicBezTo>
                  <a:cubicBezTo>
                    <a:pt x="82580" y="6562"/>
                    <a:pt x="80658" y="4845"/>
                    <a:pt x="77839" y="3820"/>
                  </a:cubicBezTo>
                  <a:cubicBezTo>
                    <a:pt x="76660" y="3410"/>
                    <a:pt x="75481" y="3076"/>
                    <a:pt x="74276" y="2846"/>
                  </a:cubicBezTo>
                  <a:cubicBezTo>
                    <a:pt x="71124" y="2282"/>
                    <a:pt x="67971" y="2000"/>
                    <a:pt x="64793" y="1974"/>
                  </a:cubicBezTo>
                  <a:cubicBezTo>
                    <a:pt x="57770" y="1769"/>
                    <a:pt x="50748" y="2051"/>
                    <a:pt x="43776" y="2871"/>
                  </a:cubicBezTo>
                  <a:cubicBezTo>
                    <a:pt x="40444" y="3230"/>
                    <a:pt x="37164" y="3871"/>
                    <a:pt x="33934" y="4768"/>
                  </a:cubicBezTo>
                  <a:cubicBezTo>
                    <a:pt x="28731" y="6229"/>
                    <a:pt x="24144" y="8484"/>
                    <a:pt x="20350" y="11765"/>
                  </a:cubicBezTo>
                  <a:cubicBezTo>
                    <a:pt x="18223" y="13636"/>
                    <a:pt x="16301" y="15763"/>
                    <a:pt x="14660" y="18095"/>
                  </a:cubicBezTo>
                  <a:cubicBezTo>
                    <a:pt x="13379" y="19864"/>
                    <a:pt x="12174" y="21684"/>
                    <a:pt x="10944" y="23478"/>
                  </a:cubicBezTo>
                  <a:cubicBezTo>
                    <a:pt x="7971" y="27912"/>
                    <a:pt x="4716" y="32141"/>
                    <a:pt x="1205" y="36165"/>
                  </a:cubicBezTo>
                  <a:cubicBezTo>
                    <a:pt x="974" y="36421"/>
                    <a:pt x="743" y="36677"/>
                    <a:pt x="513" y="36908"/>
                  </a:cubicBezTo>
                  <a:cubicBezTo>
                    <a:pt x="333" y="36985"/>
                    <a:pt x="179" y="37036"/>
                    <a:pt x="0" y="37062"/>
                  </a:cubicBezTo>
                  <a:lnTo>
                    <a:pt x="0" y="34242"/>
                  </a:lnTo>
                  <a:cubicBezTo>
                    <a:pt x="564" y="34217"/>
                    <a:pt x="692" y="33807"/>
                    <a:pt x="948" y="334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38125" y="4140600"/>
              <a:ext cx="1152075" cy="905400"/>
            </a:xfrm>
            <a:custGeom>
              <a:avLst/>
              <a:gdLst/>
              <a:ahLst/>
              <a:cxnLst/>
              <a:rect l="l" t="t" r="r" b="b"/>
              <a:pathLst>
                <a:path w="46083" h="36216" extrusionOk="0">
                  <a:moveTo>
                    <a:pt x="11149" y="6818"/>
                  </a:moveTo>
                  <a:cubicBezTo>
                    <a:pt x="13994" y="5357"/>
                    <a:pt x="16916" y="4101"/>
                    <a:pt x="19940" y="3050"/>
                  </a:cubicBezTo>
                  <a:cubicBezTo>
                    <a:pt x="23785" y="1717"/>
                    <a:pt x="27757" y="641"/>
                    <a:pt x="31935" y="231"/>
                  </a:cubicBezTo>
                  <a:cubicBezTo>
                    <a:pt x="33806" y="0"/>
                    <a:pt x="35703" y="26"/>
                    <a:pt x="37599" y="308"/>
                  </a:cubicBezTo>
                  <a:cubicBezTo>
                    <a:pt x="40265" y="769"/>
                    <a:pt x="42315" y="1948"/>
                    <a:pt x="43725" y="3896"/>
                  </a:cubicBezTo>
                  <a:cubicBezTo>
                    <a:pt x="44314" y="4742"/>
                    <a:pt x="44776" y="5664"/>
                    <a:pt x="45109" y="6664"/>
                  </a:cubicBezTo>
                  <a:cubicBezTo>
                    <a:pt x="45622" y="8330"/>
                    <a:pt x="45929" y="10098"/>
                    <a:pt x="45980" y="11867"/>
                  </a:cubicBezTo>
                  <a:cubicBezTo>
                    <a:pt x="46083" y="14635"/>
                    <a:pt x="45929" y="17454"/>
                    <a:pt x="45468" y="20196"/>
                  </a:cubicBezTo>
                  <a:cubicBezTo>
                    <a:pt x="44904" y="23887"/>
                    <a:pt x="44109" y="27501"/>
                    <a:pt x="43110" y="31089"/>
                  </a:cubicBezTo>
                  <a:cubicBezTo>
                    <a:pt x="42725" y="32473"/>
                    <a:pt x="42341" y="33832"/>
                    <a:pt x="41982" y="35216"/>
                  </a:cubicBezTo>
                  <a:cubicBezTo>
                    <a:pt x="41905" y="35523"/>
                    <a:pt x="41649" y="35856"/>
                    <a:pt x="41905" y="36215"/>
                  </a:cubicBezTo>
                  <a:lnTo>
                    <a:pt x="38701" y="36215"/>
                  </a:lnTo>
                  <a:cubicBezTo>
                    <a:pt x="38804" y="35600"/>
                    <a:pt x="38881" y="34959"/>
                    <a:pt x="39009" y="34370"/>
                  </a:cubicBezTo>
                  <a:cubicBezTo>
                    <a:pt x="39752" y="31140"/>
                    <a:pt x="40444" y="27885"/>
                    <a:pt x="40880" y="24630"/>
                  </a:cubicBezTo>
                  <a:cubicBezTo>
                    <a:pt x="41264" y="21683"/>
                    <a:pt x="41495" y="18710"/>
                    <a:pt x="41188" y="15737"/>
                  </a:cubicBezTo>
                  <a:cubicBezTo>
                    <a:pt x="41085" y="14276"/>
                    <a:pt x="40777" y="12866"/>
                    <a:pt x="40291" y="11508"/>
                  </a:cubicBezTo>
                  <a:cubicBezTo>
                    <a:pt x="40009" y="10790"/>
                    <a:pt x="39650" y="10098"/>
                    <a:pt x="39240" y="9432"/>
                  </a:cubicBezTo>
                  <a:cubicBezTo>
                    <a:pt x="37779" y="7074"/>
                    <a:pt x="35395" y="5690"/>
                    <a:pt x="32268" y="5203"/>
                  </a:cubicBezTo>
                  <a:cubicBezTo>
                    <a:pt x="30423" y="4947"/>
                    <a:pt x="28552" y="4921"/>
                    <a:pt x="26707" y="5126"/>
                  </a:cubicBezTo>
                  <a:cubicBezTo>
                    <a:pt x="22554" y="5562"/>
                    <a:pt x="18505" y="6664"/>
                    <a:pt x="14660" y="8330"/>
                  </a:cubicBezTo>
                  <a:cubicBezTo>
                    <a:pt x="10944" y="9919"/>
                    <a:pt x="7356" y="11790"/>
                    <a:pt x="3896" y="13917"/>
                  </a:cubicBezTo>
                  <a:cubicBezTo>
                    <a:pt x="2896" y="14532"/>
                    <a:pt x="1922" y="15173"/>
                    <a:pt x="923" y="15788"/>
                  </a:cubicBezTo>
                  <a:cubicBezTo>
                    <a:pt x="666" y="16019"/>
                    <a:pt x="333" y="16121"/>
                    <a:pt x="0" y="16121"/>
                  </a:cubicBezTo>
                  <a:lnTo>
                    <a:pt x="0" y="13123"/>
                  </a:lnTo>
                  <a:cubicBezTo>
                    <a:pt x="513" y="13123"/>
                    <a:pt x="820" y="12815"/>
                    <a:pt x="1179" y="12584"/>
                  </a:cubicBezTo>
                  <a:cubicBezTo>
                    <a:pt x="4383" y="10508"/>
                    <a:pt x="7689" y="8586"/>
                    <a:pt x="11149" y="68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38125" y="647875"/>
              <a:ext cx="2054900" cy="898975"/>
            </a:xfrm>
            <a:custGeom>
              <a:avLst/>
              <a:gdLst/>
              <a:ahLst/>
              <a:cxnLst/>
              <a:rect l="l" t="t" r="r" b="b"/>
              <a:pathLst>
                <a:path w="82196" h="35959" extrusionOk="0">
                  <a:moveTo>
                    <a:pt x="74737" y="6049"/>
                  </a:moveTo>
                  <a:cubicBezTo>
                    <a:pt x="72918" y="7766"/>
                    <a:pt x="71431" y="9791"/>
                    <a:pt x="70355" y="12046"/>
                  </a:cubicBezTo>
                  <a:cubicBezTo>
                    <a:pt x="69663" y="13558"/>
                    <a:pt x="69047" y="15096"/>
                    <a:pt x="68535" y="16685"/>
                  </a:cubicBezTo>
                  <a:cubicBezTo>
                    <a:pt x="67612" y="19402"/>
                    <a:pt x="66715" y="22144"/>
                    <a:pt x="65587" y="24784"/>
                  </a:cubicBezTo>
                  <a:cubicBezTo>
                    <a:pt x="64742" y="26809"/>
                    <a:pt x="63716" y="28782"/>
                    <a:pt x="62486" y="30628"/>
                  </a:cubicBezTo>
                  <a:cubicBezTo>
                    <a:pt x="61692" y="31832"/>
                    <a:pt x="60718" y="32935"/>
                    <a:pt x="59616" y="33857"/>
                  </a:cubicBezTo>
                  <a:cubicBezTo>
                    <a:pt x="57924" y="35216"/>
                    <a:pt x="55848" y="35959"/>
                    <a:pt x="53695" y="35933"/>
                  </a:cubicBezTo>
                  <a:cubicBezTo>
                    <a:pt x="51773" y="35933"/>
                    <a:pt x="49851" y="35626"/>
                    <a:pt x="48005" y="35087"/>
                  </a:cubicBezTo>
                  <a:cubicBezTo>
                    <a:pt x="45750" y="34395"/>
                    <a:pt x="43546" y="33575"/>
                    <a:pt x="41393" y="32576"/>
                  </a:cubicBezTo>
                  <a:cubicBezTo>
                    <a:pt x="37933" y="31012"/>
                    <a:pt x="34575" y="29295"/>
                    <a:pt x="31243" y="27552"/>
                  </a:cubicBezTo>
                  <a:cubicBezTo>
                    <a:pt x="24682" y="24169"/>
                    <a:pt x="18095" y="20786"/>
                    <a:pt x="11405" y="17582"/>
                  </a:cubicBezTo>
                  <a:cubicBezTo>
                    <a:pt x="8022" y="15993"/>
                    <a:pt x="4639" y="14378"/>
                    <a:pt x="1256" y="12789"/>
                  </a:cubicBezTo>
                  <a:cubicBezTo>
                    <a:pt x="871" y="12610"/>
                    <a:pt x="513" y="12354"/>
                    <a:pt x="0" y="12405"/>
                  </a:cubicBezTo>
                  <a:lnTo>
                    <a:pt x="0" y="11277"/>
                  </a:lnTo>
                  <a:cubicBezTo>
                    <a:pt x="179" y="11252"/>
                    <a:pt x="359" y="11252"/>
                    <a:pt x="538" y="11277"/>
                  </a:cubicBezTo>
                  <a:cubicBezTo>
                    <a:pt x="897" y="11405"/>
                    <a:pt x="1205" y="11559"/>
                    <a:pt x="1538" y="11713"/>
                  </a:cubicBezTo>
                  <a:cubicBezTo>
                    <a:pt x="11072" y="16044"/>
                    <a:pt x="20504" y="20504"/>
                    <a:pt x="29885" y="25092"/>
                  </a:cubicBezTo>
                  <a:cubicBezTo>
                    <a:pt x="33370" y="26809"/>
                    <a:pt x="36882" y="28475"/>
                    <a:pt x="40521" y="29961"/>
                  </a:cubicBezTo>
                  <a:cubicBezTo>
                    <a:pt x="42315" y="30705"/>
                    <a:pt x="44186" y="31345"/>
                    <a:pt x="46083" y="31884"/>
                  </a:cubicBezTo>
                  <a:cubicBezTo>
                    <a:pt x="47749" y="32345"/>
                    <a:pt x="49466" y="32576"/>
                    <a:pt x="51209" y="32550"/>
                  </a:cubicBezTo>
                  <a:cubicBezTo>
                    <a:pt x="53131" y="32550"/>
                    <a:pt x="55002" y="31909"/>
                    <a:pt x="56514" y="30730"/>
                  </a:cubicBezTo>
                  <a:cubicBezTo>
                    <a:pt x="57437" y="29987"/>
                    <a:pt x="58232" y="29167"/>
                    <a:pt x="58949" y="28244"/>
                  </a:cubicBezTo>
                  <a:cubicBezTo>
                    <a:pt x="59821" y="27117"/>
                    <a:pt x="60590" y="25938"/>
                    <a:pt x="61256" y="24682"/>
                  </a:cubicBezTo>
                  <a:cubicBezTo>
                    <a:pt x="62384" y="22580"/>
                    <a:pt x="63358" y="20401"/>
                    <a:pt x="64229" y="18197"/>
                  </a:cubicBezTo>
                  <a:cubicBezTo>
                    <a:pt x="65049" y="16147"/>
                    <a:pt x="65844" y="14096"/>
                    <a:pt x="66715" y="12046"/>
                  </a:cubicBezTo>
                  <a:cubicBezTo>
                    <a:pt x="67792" y="9560"/>
                    <a:pt x="69355" y="7279"/>
                    <a:pt x="71329" y="5408"/>
                  </a:cubicBezTo>
                  <a:cubicBezTo>
                    <a:pt x="72764" y="4075"/>
                    <a:pt x="74302" y="2871"/>
                    <a:pt x="75942" y="1794"/>
                  </a:cubicBezTo>
                  <a:cubicBezTo>
                    <a:pt x="76813" y="1205"/>
                    <a:pt x="77685" y="589"/>
                    <a:pt x="78556" y="0"/>
                  </a:cubicBezTo>
                  <a:lnTo>
                    <a:pt x="82196" y="0"/>
                  </a:lnTo>
                  <a:cubicBezTo>
                    <a:pt x="81273" y="692"/>
                    <a:pt x="80376" y="1410"/>
                    <a:pt x="79453" y="2102"/>
                  </a:cubicBezTo>
                  <a:cubicBezTo>
                    <a:pt x="77813" y="3332"/>
                    <a:pt x="76224" y="4639"/>
                    <a:pt x="74737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640075" y="647875"/>
              <a:ext cx="1137375" cy="555550"/>
            </a:xfrm>
            <a:custGeom>
              <a:avLst/>
              <a:gdLst/>
              <a:ahLst/>
              <a:cxnLst/>
              <a:rect l="l" t="t" r="r" b="b"/>
              <a:pathLst>
                <a:path w="45495" h="22222" extrusionOk="0">
                  <a:moveTo>
                    <a:pt x="39240" y="3024"/>
                  </a:moveTo>
                  <a:cubicBezTo>
                    <a:pt x="32192" y="6356"/>
                    <a:pt x="25528" y="10406"/>
                    <a:pt x="19377" y="15173"/>
                  </a:cubicBezTo>
                  <a:cubicBezTo>
                    <a:pt x="18173" y="16096"/>
                    <a:pt x="16968" y="17018"/>
                    <a:pt x="15738" y="17890"/>
                  </a:cubicBezTo>
                  <a:cubicBezTo>
                    <a:pt x="14482" y="18761"/>
                    <a:pt x="13277" y="19556"/>
                    <a:pt x="11996" y="20325"/>
                  </a:cubicBezTo>
                  <a:cubicBezTo>
                    <a:pt x="11150" y="20837"/>
                    <a:pt x="10253" y="21247"/>
                    <a:pt x="9305" y="21555"/>
                  </a:cubicBezTo>
                  <a:cubicBezTo>
                    <a:pt x="7228" y="22221"/>
                    <a:pt x="5357" y="21914"/>
                    <a:pt x="3743" y="20658"/>
                  </a:cubicBezTo>
                  <a:cubicBezTo>
                    <a:pt x="2923" y="19991"/>
                    <a:pt x="2231" y="19197"/>
                    <a:pt x="1744" y="18274"/>
                  </a:cubicBezTo>
                  <a:cubicBezTo>
                    <a:pt x="1077" y="16993"/>
                    <a:pt x="616" y="15634"/>
                    <a:pt x="411" y="14199"/>
                  </a:cubicBezTo>
                  <a:cubicBezTo>
                    <a:pt x="26" y="11508"/>
                    <a:pt x="1" y="8765"/>
                    <a:pt x="334" y="6049"/>
                  </a:cubicBezTo>
                  <a:cubicBezTo>
                    <a:pt x="539" y="4050"/>
                    <a:pt x="821" y="2025"/>
                    <a:pt x="1103" y="0"/>
                  </a:cubicBezTo>
                  <a:lnTo>
                    <a:pt x="3589" y="0"/>
                  </a:lnTo>
                  <a:cubicBezTo>
                    <a:pt x="3486" y="897"/>
                    <a:pt x="3384" y="1820"/>
                    <a:pt x="3307" y="2717"/>
                  </a:cubicBezTo>
                  <a:cubicBezTo>
                    <a:pt x="3025" y="5075"/>
                    <a:pt x="2846" y="7458"/>
                    <a:pt x="3128" y="9842"/>
                  </a:cubicBezTo>
                  <a:cubicBezTo>
                    <a:pt x="3256" y="11021"/>
                    <a:pt x="3563" y="12200"/>
                    <a:pt x="4025" y="13302"/>
                  </a:cubicBezTo>
                  <a:cubicBezTo>
                    <a:pt x="4332" y="14045"/>
                    <a:pt x="4742" y="14712"/>
                    <a:pt x="5281" y="15301"/>
                  </a:cubicBezTo>
                  <a:cubicBezTo>
                    <a:pt x="5768" y="15839"/>
                    <a:pt x="6383" y="16275"/>
                    <a:pt x="7075" y="16557"/>
                  </a:cubicBezTo>
                  <a:cubicBezTo>
                    <a:pt x="8074" y="16941"/>
                    <a:pt x="9176" y="16967"/>
                    <a:pt x="10176" y="16634"/>
                  </a:cubicBezTo>
                  <a:cubicBezTo>
                    <a:pt x="10996" y="16378"/>
                    <a:pt x="11765" y="16070"/>
                    <a:pt x="12508" y="15686"/>
                  </a:cubicBezTo>
                  <a:cubicBezTo>
                    <a:pt x="13636" y="15070"/>
                    <a:pt x="14764" y="14404"/>
                    <a:pt x="15815" y="13686"/>
                  </a:cubicBezTo>
                  <a:cubicBezTo>
                    <a:pt x="17737" y="12405"/>
                    <a:pt x="19582" y="11072"/>
                    <a:pt x="21453" y="9739"/>
                  </a:cubicBezTo>
                  <a:cubicBezTo>
                    <a:pt x="26630" y="6049"/>
                    <a:pt x="32167" y="2896"/>
                    <a:pt x="37985" y="359"/>
                  </a:cubicBezTo>
                  <a:cubicBezTo>
                    <a:pt x="38241" y="256"/>
                    <a:pt x="38446" y="128"/>
                    <a:pt x="38651" y="0"/>
                  </a:cubicBezTo>
                  <a:lnTo>
                    <a:pt x="45494" y="0"/>
                  </a:lnTo>
                  <a:cubicBezTo>
                    <a:pt x="45264" y="154"/>
                    <a:pt x="45007" y="308"/>
                    <a:pt x="44777" y="436"/>
                  </a:cubicBezTo>
                  <a:cubicBezTo>
                    <a:pt x="42931" y="1307"/>
                    <a:pt x="41060" y="2153"/>
                    <a:pt x="39240" y="30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38125" y="3923375"/>
              <a:ext cx="1342400" cy="1122625"/>
            </a:xfrm>
            <a:custGeom>
              <a:avLst/>
              <a:gdLst/>
              <a:ahLst/>
              <a:cxnLst/>
              <a:rect l="l" t="t" r="r" b="b"/>
              <a:pathLst>
                <a:path w="53696" h="44905" extrusionOk="0">
                  <a:moveTo>
                    <a:pt x="5024" y="14199"/>
                  </a:moveTo>
                  <a:cubicBezTo>
                    <a:pt x="12456" y="9766"/>
                    <a:pt x="20350" y="6100"/>
                    <a:pt x="28552" y="3281"/>
                  </a:cubicBezTo>
                  <a:cubicBezTo>
                    <a:pt x="31602" y="2179"/>
                    <a:pt x="34729" y="1308"/>
                    <a:pt x="37907" y="667"/>
                  </a:cubicBezTo>
                  <a:cubicBezTo>
                    <a:pt x="40085" y="180"/>
                    <a:pt x="42315" y="0"/>
                    <a:pt x="44545" y="129"/>
                  </a:cubicBezTo>
                  <a:cubicBezTo>
                    <a:pt x="47621" y="359"/>
                    <a:pt x="49902" y="1590"/>
                    <a:pt x="51363" y="3845"/>
                  </a:cubicBezTo>
                  <a:cubicBezTo>
                    <a:pt x="52003" y="4819"/>
                    <a:pt x="52516" y="5921"/>
                    <a:pt x="52824" y="7074"/>
                  </a:cubicBezTo>
                  <a:cubicBezTo>
                    <a:pt x="53413" y="9150"/>
                    <a:pt x="53695" y="11329"/>
                    <a:pt x="53669" y="13482"/>
                  </a:cubicBezTo>
                  <a:cubicBezTo>
                    <a:pt x="53695" y="16250"/>
                    <a:pt x="53464" y="18992"/>
                    <a:pt x="53003" y="21735"/>
                  </a:cubicBezTo>
                  <a:cubicBezTo>
                    <a:pt x="52414" y="25297"/>
                    <a:pt x="51619" y="28834"/>
                    <a:pt x="50645" y="32346"/>
                  </a:cubicBezTo>
                  <a:cubicBezTo>
                    <a:pt x="49620" y="36216"/>
                    <a:pt x="48390" y="40060"/>
                    <a:pt x="47134" y="43879"/>
                  </a:cubicBezTo>
                  <a:cubicBezTo>
                    <a:pt x="47031" y="44212"/>
                    <a:pt x="46980" y="44545"/>
                    <a:pt x="46929" y="44904"/>
                  </a:cubicBezTo>
                  <a:lnTo>
                    <a:pt x="45314" y="44904"/>
                  </a:lnTo>
                  <a:cubicBezTo>
                    <a:pt x="45314" y="44648"/>
                    <a:pt x="45340" y="44392"/>
                    <a:pt x="45391" y="44161"/>
                  </a:cubicBezTo>
                  <a:cubicBezTo>
                    <a:pt x="45545" y="43648"/>
                    <a:pt x="45724" y="43136"/>
                    <a:pt x="45904" y="42623"/>
                  </a:cubicBezTo>
                  <a:cubicBezTo>
                    <a:pt x="48082" y="35780"/>
                    <a:pt x="50004" y="28885"/>
                    <a:pt x="50901" y="21837"/>
                  </a:cubicBezTo>
                  <a:cubicBezTo>
                    <a:pt x="51260" y="19223"/>
                    <a:pt x="51337" y="16583"/>
                    <a:pt x="51183" y="13969"/>
                  </a:cubicBezTo>
                  <a:cubicBezTo>
                    <a:pt x="51106" y="12636"/>
                    <a:pt x="50876" y="11329"/>
                    <a:pt x="50543" y="10047"/>
                  </a:cubicBezTo>
                  <a:cubicBezTo>
                    <a:pt x="50184" y="8715"/>
                    <a:pt x="49594" y="7433"/>
                    <a:pt x="48774" y="6305"/>
                  </a:cubicBezTo>
                  <a:cubicBezTo>
                    <a:pt x="47493" y="4588"/>
                    <a:pt x="45673" y="3512"/>
                    <a:pt x="43264" y="3102"/>
                  </a:cubicBezTo>
                  <a:cubicBezTo>
                    <a:pt x="41470" y="2845"/>
                    <a:pt x="39624" y="2820"/>
                    <a:pt x="37830" y="3076"/>
                  </a:cubicBezTo>
                  <a:cubicBezTo>
                    <a:pt x="35805" y="3307"/>
                    <a:pt x="33806" y="3691"/>
                    <a:pt x="31858" y="4204"/>
                  </a:cubicBezTo>
                  <a:cubicBezTo>
                    <a:pt x="25989" y="5742"/>
                    <a:pt x="20299" y="7818"/>
                    <a:pt x="14814" y="10406"/>
                  </a:cubicBezTo>
                  <a:cubicBezTo>
                    <a:pt x="10175" y="12636"/>
                    <a:pt x="5664" y="15122"/>
                    <a:pt x="1333" y="17890"/>
                  </a:cubicBezTo>
                  <a:cubicBezTo>
                    <a:pt x="923" y="18147"/>
                    <a:pt x="436" y="18352"/>
                    <a:pt x="0" y="18608"/>
                  </a:cubicBezTo>
                  <a:lnTo>
                    <a:pt x="0" y="17096"/>
                  </a:lnTo>
                  <a:cubicBezTo>
                    <a:pt x="384" y="17019"/>
                    <a:pt x="769" y="16839"/>
                    <a:pt x="1076" y="16609"/>
                  </a:cubicBezTo>
                  <a:cubicBezTo>
                    <a:pt x="2384" y="15814"/>
                    <a:pt x="3691" y="14994"/>
                    <a:pt x="5024" y="141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119150" y="1489175"/>
              <a:ext cx="235175" cy="704850"/>
            </a:xfrm>
            <a:custGeom>
              <a:avLst/>
              <a:gdLst/>
              <a:ahLst/>
              <a:cxnLst/>
              <a:rect l="l" t="t" r="r" b="b"/>
              <a:pathLst>
                <a:path w="9407" h="28194" extrusionOk="0">
                  <a:moveTo>
                    <a:pt x="4050" y="24579"/>
                  </a:moveTo>
                  <a:cubicBezTo>
                    <a:pt x="1462" y="22273"/>
                    <a:pt x="129" y="19556"/>
                    <a:pt x="26" y="16429"/>
                  </a:cubicBezTo>
                  <a:cubicBezTo>
                    <a:pt x="1" y="14481"/>
                    <a:pt x="359" y="12533"/>
                    <a:pt x="1103" y="10714"/>
                  </a:cubicBezTo>
                  <a:cubicBezTo>
                    <a:pt x="2743" y="6536"/>
                    <a:pt x="5639" y="3025"/>
                    <a:pt x="9407" y="0"/>
                  </a:cubicBezTo>
                  <a:lnTo>
                    <a:pt x="9407" y="7125"/>
                  </a:lnTo>
                  <a:cubicBezTo>
                    <a:pt x="9356" y="7177"/>
                    <a:pt x="9279" y="7202"/>
                    <a:pt x="9228" y="7253"/>
                  </a:cubicBezTo>
                  <a:cubicBezTo>
                    <a:pt x="7741" y="9842"/>
                    <a:pt x="7126" y="12559"/>
                    <a:pt x="7792" y="15429"/>
                  </a:cubicBezTo>
                  <a:cubicBezTo>
                    <a:pt x="8074" y="16660"/>
                    <a:pt x="8612" y="17813"/>
                    <a:pt x="9407" y="18787"/>
                  </a:cubicBezTo>
                  <a:lnTo>
                    <a:pt x="9407" y="28193"/>
                  </a:lnTo>
                  <a:lnTo>
                    <a:pt x="8100" y="27424"/>
                  </a:lnTo>
                  <a:cubicBezTo>
                    <a:pt x="6639" y="26630"/>
                    <a:pt x="5280" y="25681"/>
                    <a:pt x="4050" y="245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38125" y="647875"/>
              <a:ext cx="1844750" cy="709975"/>
            </a:xfrm>
            <a:custGeom>
              <a:avLst/>
              <a:gdLst/>
              <a:ahLst/>
              <a:cxnLst/>
              <a:rect l="l" t="t" r="r" b="b"/>
              <a:pathLst>
                <a:path w="73790" h="28399" extrusionOk="0">
                  <a:moveTo>
                    <a:pt x="63076" y="10355"/>
                  </a:moveTo>
                  <a:cubicBezTo>
                    <a:pt x="62537" y="11405"/>
                    <a:pt x="61999" y="12482"/>
                    <a:pt x="61461" y="13558"/>
                  </a:cubicBezTo>
                  <a:cubicBezTo>
                    <a:pt x="60308" y="16044"/>
                    <a:pt x="59000" y="18479"/>
                    <a:pt x="57591" y="20863"/>
                  </a:cubicBezTo>
                  <a:cubicBezTo>
                    <a:pt x="56745" y="22247"/>
                    <a:pt x="55771" y="23554"/>
                    <a:pt x="54669" y="24784"/>
                  </a:cubicBezTo>
                  <a:cubicBezTo>
                    <a:pt x="53900" y="25630"/>
                    <a:pt x="53029" y="26373"/>
                    <a:pt x="52080" y="26988"/>
                  </a:cubicBezTo>
                  <a:cubicBezTo>
                    <a:pt x="51004" y="27680"/>
                    <a:pt x="49799" y="28090"/>
                    <a:pt x="48543" y="28244"/>
                  </a:cubicBezTo>
                  <a:cubicBezTo>
                    <a:pt x="47211" y="28398"/>
                    <a:pt x="45878" y="28347"/>
                    <a:pt x="44596" y="28090"/>
                  </a:cubicBezTo>
                  <a:cubicBezTo>
                    <a:pt x="42674" y="27757"/>
                    <a:pt x="40803" y="27245"/>
                    <a:pt x="38983" y="26604"/>
                  </a:cubicBezTo>
                  <a:cubicBezTo>
                    <a:pt x="35780" y="25502"/>
                    <a:pt x="32730" y="24195"/>
                    <a:pt x="29705" y="22836"/>
                  </a:cubicBezTo>
                  <a:cubicBezTo>
                    <a:pt x="24169" y="20401"/>
                    <a:pt x="18684" y="17941"/>
                    <a:pt x="13174" y="15481"/>
                  </a:cubicBezTo>
                  <a:cubicBezTo>
                    <a:pt x="9201" y="13686"/>
                    <a:pt x="5229" y="11944"/>
                    <a:pt x="1256" y="10175"/>
                  </a:cubicBezTo>
                  <a:cubicBezTo>
                    <a:pt x="871" y="9996"/>
                    <a:pt x="487" y="9739"/>
                    <a:pt x="0" y="9765"/>
                  </a:cubicBezTo>
                  <a:lnTo>
                    <a:pt x="0" y="9022"/>
                  </a:lnTo>
                  <a:cubicBezTo>
                    <a:pt x="461" y="9176"/>
                    <a:pt x="923" y="9329"/>
                    <a:pt x="1358" y="9509"/>
                  </a:cubicBezTo>
                  <a:cubicBezTo>
                    <a:pt x="9252" y="12943"/>
                    <a:pt x="17172" y="16378"/>
                    <a:pt x="25066" y="19838"/>
                  </a:cubicBezTo>
                  <a:cubicBezTo>
                    <a:pt x="28475" y="21299"/>
                    <a:pt x="31884" y="22708"/>
                    <a:pt x="35395" y="23990"/>
                  </a:cubicBezTo>
                  <a:cubicBezTo>
                    <a:pt x="37215" y="24656"/>
                    <a:pt x="39060" y="25194"/>
                    <a:pt x="40931" y="25656"/>
                  </a:cubicBezTo>
                  <a:cubicBezTo>
                    <a:pt x="42443" y="26014"/>
                    <a:pt x="43981" y="26194"/>
                    <a:pt x="45545" y="26168"/>
                  </a:cubicBezTo>
                  <a:cubicBezTo>
                    <a:pt x="47082" y="26168"/>
                    <a:pt x="48569" y="25758"/>
                    <a:pt x="49902" y="24989"/>
                  </a:cubicBezTo>
                  <a:cubicBezTo>
                    <a:pt x="50927" y="24374"/>
                    <a:pt x="51850" y="23656"/>
                    <a:pt x="52695" y="22811"/>
                  </a:cubicBezTo>
                  <a:cubicBezTo>
                    <a:pt x="53746" y="21734"/>
                    <a:pt x="54695" y="20555"/>
                    <a:pt x="55540" y="19299"/>
                  </a:cubicBezTo>
                  <a:cubicBezTo>
                    <a:pt x="56950" y="17198"/>
                    <a:pt x="58257" y="15045"/>
                    <a:pt x="59436" y="12815"/>
                  </a:cubicBezTo>
                  <a:cubicBezTo>
                    <a:pt x="60103" y="11585"/>
                    <a:pt x="60769" y="10355"/>
                    <a:pt x="61461" y="9150"/>
                  </a:cubicBezTo>
                  <a:cubicBezTo>
                    <a:pt x="62409" y="7510"/>
                    <a:pt x="63588" y="5997"/>
                    <a:pt x="64947" y="4665"/>
                  </a:cubicBezTo>
                  <a:cubicBezTo>
                    <a:pt x="66587" y="3076"/>
                    <a:pt x="68432" y="1717"/>
                    <a:pt x="70432" y="589"/>
                  </a:cubicBezTo>
                  <a:cubicBezTo>
                    <a:pt x="70739" y="410"/>
                    <a:pt x="70995" y="205"/>
                    <a:pt x="71277" y="0"/>
                  </a:cubicBezTo>
                  <a:lnTo>
                    <a:pt x="73789" y="0"/>
                  </a:lnTo>
                  <a:cubicBezTo>
                    <a:pt x="73123" y="410"/>
                    <a:pt x="72482" y="846"/>
                    <a:pt x="71790" y="1256"/>
                  </a:cubicBezTo>
                  <a:cubicBezTo>
                    <a:pt x="67869" y="3614"/>
                    <a:pt x="64947" y="6638"/>
                    <a:pt x="63076" y="10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4807950" y="647875"/>
              <a:ext cx="594000" cy="263350"/>
            </a:xfrm>
            <a:custGeom>
              <a:avLst/>
              <a:gdLst/>
              <a:ahLst/>
              <a:cxnLst/>
              <a:rect l="l" t="t" r="r" b="b"/>
              <a:pathLst>
                <a:path w="23760" h="10534" extrusionOk="0">
                  <a:moveTo>
                    <a:pt x="13944" y="5895"/>
                  </a:moveTo>
                  <a:cubicBezTo>
                    <a:pt x="12534" y="6792"/>
                    <a:pt x="11099" y="7663"/>
                    <a:pt x="9663" y="8509"/>
                  </a:cubicBezTo>
                  <a:cubicBezTo>
                    <a:pt x="8895" y="8945"/>
                    <a:pt x="8126" y="9329"/>
                    <a:pt x="7331" y="9688"/>
                  </a:cubicBezTo>
                  <a:cubicBezTo>
                    <a:pt x="6742" y="9919"/>
                    <a:pt x="6152" y="10124"/>
                    <a:pt x="5537" y="10252"/>
                  </a:cubicBezTo>
                  <a:cubicBezTo>
                    <a:pt x="4153" y="10534"/>
                    <a:pt x="2974" y="10226"/>
                    <a:pt x="2077" y="9329"/>
                  </a:cubicBezTo>
                  <a:cubicBezTo>
                    <a:pt x="1692" y="8919"/>
                    <a:pt x="1359" y="8458"/>
                    <a:pt x="1077" y="7971"/>
                  </a:cubicBezTo>
                  <a:cubicBezTo>
                    <a:pt x="667" y="7176"/>
                    <a:pt x="411" y="6305"/>
                    <a:pt x="283" y="5434"/>
                  </a:cubicBezTo>
                  <a:cubicBezTo>
                    <a:pt x="78" y="3947"/>
                    <a:pt x="1" y="2435"/>
                    <a:pt x="129" y="948"/>
                  </a:cubicBezTo>
                  <a:cubicBezTo>
                    <a:pt x="129" y="615"/>
                    <a:pt x="78" y="333"/>
                    <a:pt x="78" y="26"/>
                  </a:cubicBezTo>
                  <a:lnTo>
                    <a:pt x="2128" y="26"/>
                  </a:lnTo>
                  <a:cubicBezTo>
                    <a:pt x="2077" y="1025"/>
                    <a:pt x="2179" y="1999"/>
                    <a:pt x="2384" y="2973"/>
                  </a:cubicBezTo>
                  <a:cubicBezTo>
                    <a:pt x="2538" y="3870"/>
                    <a:pt x="2871" y="4716"/>
                    <a:pt x="3384" y="5459"/>
                  </a:cubicBezTo>
                  <a:cubicBezTo>
                    <a:pt x="4358" y="6792"/>
                    <a:pt x="5742" y="7279"/>
                    <a:pt x="7536" y="6818"/>
                  </a:cubicBezTo>
                  <a:cubicBezTo>
                    <a:pt x="8356" y="6613"/>
                    <a:pt x="9151" y="6305"/>
                    <a:pt x="9894" y="5946"/>
                  </a:cubicBezTo>
                  <a:cubicBezTo>
                    <a:pt x="11047" y="5408"/>
                    <a:pt x="12150" y="4793"/>
                    <a:pt x="13252" y="4178"/>
                  </a:cubicBezTo>
                  <a:cubicBezTo>
                    <a:pt x="15533" y="2896"/>
                    <a:pt x="17763" y="1563"/>
                    <a:pt x="20018" y="256"/>
                  </a:cubicBezTo>
                  <a:cubicBezTo>
                    <a:pt x="20146" y="179"/>
                    <a:pt x="20249" y="103"/>
                    <a:pt x="20351" y="0"/>
                  </a:cubicBezTo>
                  <a:lnTo>
                    <a:pt x="23760" y="0"/>
                  </a:lnTo>
                  <a:cubicBezTo>
                    <a:pt x="23581" y="154"/>
                    <a:pt x="23376" y="308"/>
                    <a:pt x="23171" y="436"/>
                  </a:cubicBezTo>
                  <a:cubicBezTo>
                    <a:pt x="19967" y="2127"/>
                    <a:pt x="16968" y="3998"/>
                    <a:pt x="13944" y="58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5"/>
          <p:cNvSpPr/>
          <p:nvPr/>
        </p:nvSpPr>
        <p:spPr>
          <a:xfrm>
            <a:off x="222550" y="245850"/>
            <a:ext cx="8698800" cy="4651800"/>
          </a:xfrm>
          <a:prstGeom prst="roundRect">
            <a:avLst>
              <a:gd name="adj" fmla="val 10431"/>
            </a:avLst>
          </a:prstGeom>
          <a:solidFill>
            <a:schemeClr val="accent6"/>
          </a:solidFill>
          <a:ln>
            <a:noFill/>
          </a:ln>
          <a:effectLst>
            <a:outerShdw blurRad="585788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1"/>
          </p:nvPr>
        </p:nvSpPr>
        <p:spPr>
          <a:xfrm>
            <a:off x="1181425" y="3305400"/>
            <a:ext cx="29076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2"/>
          </p:nvPr>
        </p:nvSpPr>
        <p:spPr>
          <a:xfrm>
            <a:off x="4836300" y="3305400"/>
            <a:ext cx="29076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subTitle" idx="3"/>
          </p:nvPr>
        </p:nvSpPr>
        <p:spPr>
          <a:xfrm>
            <a:off x="1181425" y="3741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ubTitle" idx="4"/>
          </p:nvPr>
        </p:nvSpPr>
        <p:spPr>
          <a:xfrm>
            <a:off x="4836300" y="3741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 flipH="1">
            <a:off x="129" y="21"/>
            <a:ext cx="9143729" cy="5143458"/>
            <a:chOff x="237475" y="647875"/>
            <a:chExt cx="7116850" cy="4398750"/>
          </a:xfrm>
        </p:grpSpPr>
        <p:sp>
          <p:nvSpPr>
            <p:cNvPr id="165" name="Google Shape;165;p7"/>
            <p:cNvSpPr/>
            <p:nvPr/>
          </p:nvSpPr>
          <p:spPr>
            <a:xfrm>
              <a:off x="4381225" y="647875"/>
              <a:ext cx="2973100" cy="3786850"/>
            </a:xfrm>
            <a:custGeom>
              <a:avLst/>
              <a:gdLst/>
              <a:ahLst/>
              <a:cxnLst/>
              <a:rect l="l" t="t" r="r" b="b"/>
              <a:pathLst>
                <a:path w="118924" h="151474" extrusionOk="0">
                  <a:moveTo>
                    <a:pt x="103008" y="151473"/>
                  </a:moveTo>
                  <a:cubicBezTo>
                    <a:pt x="98522" y="151448"/>
                    <a:pt x="94063" y="150781"/>
                    <a:pt x="89731" y="149525"/>
                  </a:cubicBezTo>
                  <a:cubicBezTo>
                    <a:pt x="87425" y="148833"/>
                    <a:pt x="85118" y="148090"/>
                    <a:pt x="82862" y="147270"/>
                  </a:cubicBezTo>
                  <a:cubicBezTo>
                    <a:pt x="77531" y="145348"/>
                    <a:pt x="72200" y="143374"/>
                    <a:pt x="66869" y="141375"/>
                  </a:cubicBezTo>
                  <a:cubicBezTo>
                    <a:pt x="65024" y="140657"/>
                    <a:pt x="63178" y="139888"/>
                    <a:pt x="61384" y="139094"/>
                  </a:cubicBezTo>
                  <a:cubicBezTo>
                    <a:pt x="56130" y="136787"/>
                    <a:pt x="52414" y="133302"/>
                    <a:pt x="50158" y="128739"/>
                  </a:cubicBezTo>
                  <a:cubicBezTo>
                    <a:pt x="48979" y="126407"/>
                    <a:pt x="48031" y="123947"/>
                    <a:pt x="47288" y="121435"/>
                  </a:cubicBezTo>
                  <a:cubicBezTo>
                    <a:pt x="46493" y="118616"/>
                    <a:pt x="45724" y="115822"/>
                    <a:pt x="45084" y="112977"/>
                  </a:cubicBezTo>
                  <a:cubicBezTo>
                    <a:pt x="44545" y="110465"/>
                    <a:pt x="44161" y="107902"/>
                    <a:pt x="43776" y="105365"/>
                  </a:cubicBezTo>
                  <a:cubicBezTo>
                    <a:pt x="43469" y="103084"/>
                    <a:pt x="43187" y="100803"/>
                    <a:pt x="42982" y="98522"/>
                  </a:cubicBezTo>
                  <a:cubicBezTo>
                    <a:pt x="42444" y="93114"/>
                    <a:pt x="42187" y="87706"/>
                    <a:pt x="42674" y="82298"/>
                  </a:cubicBezTo>
                  <a:cubicBezTo>
                    <a:pt x="43161" y="77351"/>
                    <a:pt x="44340" y="72507"/>
                    <a:pt x="46160" y="67868"/>
                  </a:cubicBezTo>
                  <a:cubicBezTo>
                    <a:pt x="47518" y="64357"/>
                    <a:pt x="49236" y="60948"/>
                    <a:pt x="50902" y="57514"/>
                  </a:cubicBezTo>
                  <a:cubicBezTo>
                    <a:pt x="55028" y="49081"/>
                    <a:pt x="59975" y="40982"/>
                    <a:pt x="65460" y="33088"/>
                  </a:cubicBezTo>
                  <a:cubicBezTo>
                    <a:pt x="67664" y="29961"/>
                    <a:pt x="69765" y="26758"/>
                    <a:pt x="71867" y="23554"/>
                  </a:cubicBezTo>
                  <a:cubicBezTo>
                    <a:pt x="72585" y="22503"/>
                    <a:pt x="73200" y="21375"/>
                    <a:pt x="73789" y="20273"/>
                  </a:cubicBezTo>
                  <a:cubicBezTo>
                    <a:pt x="74456" y="19094"/>
                    <a:pt x="74917" y="17813"/>
                    <a:pt x="75148" y="16480"/>
                  </a:cubicBezTo>
                  <a:cubicBezTo>
                    <a:pt x="75225" y="15967"/>
                    <a:pt x="75225" y="15429"/>
                    <a:pt x="75148" y="14891"/>
                  </a:cubicBezTo>
                  <a:cubicBezTo>
                    <a:pt x="75020" y="13866"/>
                    <a:pt x="74251" y="13276"/>
                    <a:pt x="73097" y="12994"/>
                  </a:cubicBezTo>
                  <a:cubicBezTo>
                    <a:pt x="72303" y="12815"/>
                    <a:pt x="71508" y="12764"/>
                    <a:pt x="70714" y="12841"/>
                  </a:cubicBezTo>
                  <a:cubicBezTo>
                    <a:pt x="69560" y="12943"/>
                    <a:pt x="68407" y="13123"/>
                    <a:pt x="67254" y="13404"/>
                  </a:cubicBezTo>
                  <a:cubicBezTo>
                    <a:pt x="65460" y="13866"/>
                    <a:pt x="63691" y="14430"/>
                    <a:pt x="61974" y="15122"/>
                  </a:cubicBezTo>
                  <a:cubicBezTo>
                    <a:pt x="58693" y="16378"/>
                    <a:pt x="55489" y="17838"/>
                    <a:pt x="52414" y="19479"/>
                  </a:cubicBezTo>
                  <a:cubicBezTo>
                    <a:pt x="48339" y="21606"/>
                    <a:pt x="44468" y="23964"/>
                    <a:pt x="40624" y="26373"/>
                  </a:cubicBezTo>
                  <a:cubicBezTo>
                    <a:pt x="37830" y="28142"/>
                    <a:pt x="35011" y="29910"/>
                    <a:pt x="32192" y="31653"/>
                  </a:cubicBezTo>
                  <a:cubicBezTo>
                    <a:pt x="30193" y="32883"/>
                    <a:pt x="28142" y="34037"/>
                    <a:pt x="26040" y="35062"/>
                  </a:cubicBezTo>
                  <a:cubicBezTo>
                    <a:pt x="24169" y="36010"/>
                    <a:pt x="22196" y="36753"/>
                    <a:pt x="20171" y="37292"/>
                  </a:cubicBezTo>
                  <a:cubicBezTo>
                    <a:pt x="14686" y="38650"/>
                    <a:pt x="10073" y="37445"/>
                    <a:pt x="6228" y="34037"/>
                  </a:cubicBezTo>
                  <a:cubicBezTo>
                    <a:pt x="5229" y="33114"/>
                    <a:pt x="4383" y="32089"/>
                    <a:pt x="3717" y="30935"/>
                  </a:cubicBezTo>
                  <a:cubicBezTo>
                    <a:pt x="2563" y="29039"/>
                    <a:pt x="1717" y="27014"/>
                    <a:pt x="1205" y="24912"/>
                  </a:cubicBezTo>
                  <a:cubicBezTo>
                    <a:pt x="564" y="22452"/>
                    <a:pt x="205" y="19966"/>
                    <a:pt x="103" y="17454"/>
                  </a:cubicBezTo>
                  <a:cubicBezTo>
                    <a:pt x="0" y="15173"/>
                    <a:pt x="26" y="12866"/>
                    <a:pt x="205" y="10585"/>
                  </a:cubicBezTo>
                  <a:cubicBezTo>
                    <a:pt x="436" y="7612"/>
                    <a:pt x="667" y="4665"/>
                    <a:pt x="897" y="1692"/>
                  </a:cubicBezTo>
                  <a:cubicBezTo>
                    <a:pt x="949" y="1128"/>
                    <a:pt x="949" y="564"/>
                    <a:pt x="949" y="0"/>
                  </a:cubicBezTo>
                  <a:lnTo>
                    <a:pt x="8689" y="0"/>
                  </a:lnTo>
                  <a:cubicBezTo>
                    <a:pt x="8766" y="179"/>
                    <a:pt x="8791" y="359"/>
                    <a:pt x="8791" y="538"/>
                  </a:cubicBezTo>
                  <a:cubicBezTo>
                    <a:pt x="8586" y="2153"/>
                    <a:pt x="8356" y="3768"/>
                    <a:pt x="8151" y="5382"/>
                  </a:cubicBezTo>
                  <a:cubicBezTo>
                    <a:pt x="7715" y="8637"/>
                    <a:pt x="7587" y="11944"/>
                    <a:pt x="7817" y="15224"/>
                  </a:cubicBezTo>
                  <a:cubicBezTo>
                    <a:pt x="7946" y="16993"/>
                    <a:pt x="8330" y="18736"/>
                    <a:pt x="8945" y="20401"/>
                  </a:cubicBezTo>
                  <a:cubicBezTo>
                    <a:pt x="9355" y="21606"/>
                    <a:pt x="9996" y="22708"/>
                    <a:pt x="10816" y="23682"/>
                  </a:cubicBezTo>
                  <a:cubicBezTo>
                    <a:pt x="11559" y="24579"/>
                    <a:pt x="12482" y="25297"/>
                    <a:pt x="13507" y="25809"/>
                  </a:cubicBezTo>
                  <a:cubicBezTo>
                    <a:pt x="15071" y="26604"/>
                    <a:pt x="16865" y="26809"/>
                    <a:pt x="18531" y="26348"/>
                  </a:cubicBezTo>
                  <a:cubicBezTo>
                    <a:pt x="19530" y="26091"/>
                    <a:pt x="20504" y="25707"/>
                    <a:pt x="21427" y="25220"/>
                  </a:cubicBezTo>
                  <a:cubicBezTo>
                    <a:pt x="22785" y="24528"/>
                    <a:pt x="24093" y="23733"/>
                    <a:pt x="25323" y="22811"/>
                  </a:cubicBezTo>
                  <a:cubicBezTo>
                    <a:pt x="26630" y="21862"/>
                    <a:pt x="27963" y="20914"/>
                    <a:pt x="29193" y="19914"/>
                  </a:cubicBezTo>
                  <a:cubicBezTo>
                    <a:pt x="36190" y="14302"/>
                    <a:pt x="43930" y="9483"/>
                    <a:pt x="52183" y="5229"/>
                  </a:cubicBezTo>
                  <a:cubicBezTo>
                    <a:pt x="55464" y="3537"/>
                    <a:pt x="58796" y="1820"/>
                    <a:pt x="62204" y="256"/>
                  </a:cubicBezTo>
                  <a:cubicBezTo>
                    <a:pt x="62384" y="179"/>
                    <a:pt x="62538" y="77"/>
                    <a:pt x="62691" y="0"/>
                  </a:cubicBezTo>
                  <a:lnTo>
                    <a:pt x="118924" y="0"/>
                  </a:lnTo>
                  <a:lnTo>
                    <a:pt x="118924" y="8278"/>
                  </a:lnTo>
                  <a:cubicBezTo>
                    <a:pt x="118616" y="8407"/>
                    <a:pt x="118334" y="8535"/>
                    <a:pt x="118027" y="8663"/>
                  </a:cubicBezTo>
                  <a:cubicBezTo>
                    <a:pt x="112029" y="10995"/>
                    <a:pt x="106416" y="14225"/>
                    <a:pt x="101393" y="18274"/>
                  </a:cubicBezTo>
                  <a:cubicBezTo>
                    <a:pt x="94729" y="23554"/>
                    <a:pt x="88527" y="29372"/>
                    <a:pt x="82811" y="35651"/>
                  </a:cubicBezTo>
                  <a:cubicBezTo>
                    <a:pt x="76532" y="42571"/>
                    <a:pt x="71893" y="50158"/>
                    <a:pt x="68843" y="58411"/>
                  </a:cubicBezTo>
                  <a:cubicBezTo>
                    <a:pt x="67510" y="62025"/>
                    <a:pt x="66126" y="65587"/>
                    <a:pt x="65101" y="69252"/>
                  </a:cubicBezTo>
                  <a:cubicBezTo>
                    <a:pt x="63691" y="74096"/>
                    <a:pt x="62897" y="78992"/>
                    <a:pt x="63102" y="83964"/>
                  </a:cubicBezTo>
                  <a:cubicBezTo>
                    <a:pt x="63281" y="88654"/>
                    <a:pt x="64383" y="93216"/>
                    <a:pt x="66075" y="97702"/>
                  </a:cubicBezTo>
                  <a:cubicBezTo>
                    <a:pt x="68202" y="103238"/>
                    <a:pt x="71278" y="108389"/>
                    <a:pt x="75199" y="112849"/>
                  </a:cubicBezTo>
                  <a:cubicBezTo>
                    <a:pt x="78505" y="116668"/>
                    <a:pt x="82427" y="119923"/>
                    <a:pt x="86758" y="122486"/>
                  </a:cubicBezTo>
                  <a:cubicBezTo>
                    <a:pt x="94447" y="127073"/>
                    <a:pt x="103059" y="129201"/>
                    <a:pt x="112568" y="128739"/>
                  </a:cubicBezTo>
                  <a:cubicBezTo>
                    <a:pt x="114362" y="128663"/>
                    <a:pt x="116182" y="128432"/>
                    <a:pt x="117950" y="128073"/>
                  </a:cubicBezTo>
                  <a:cubicBezTo>
                    <a:pt x="118283" y="128022"/>
                    <a:pt x="118591" y="127894"/>
                    <a:pt x="118924" y="127817"/>
                  </a:cubicBezTo>
                  <a:lnTo>
                    <a:pt x="118924" y="149064"/>
                  </a:lnTo>
                  <a:cubicBezTo>
                    <a:pt x="118514" y="149141"/>
                    <a:pt x="118129" y="149218"/>
                    <a:pt x="117719" y="149346"/>
                  </a:cubicBezTo>
                  <a:cubicBezTo>
                    <a:pt x="112952" y="150730"/>
                    <a:pt x="108005" y="151448"/>
                    <a:pt x="103008" y="1514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238125" y="647875"/>
              <a:ext cx="5158075" cy="4398125"/>
            </a:xfrm>
            <a:custGeom>
              <a:avLst/>
              <a:gdLst/>
              <a:ahLst/>
              <a:cxnLst/>
              <a:rect l="l" t="t" r="r" b="b"/>
              <a:pathLst>
                <a:path w="206323" h="175925" extrusionOk="0">
                  <a:moveTo>
                    <a:pt x="141196" y="19504"/>
                  </a:moveTo>
                  <a:cubicBezTo>
                    <a:pt x="142093" y="23041"/>
                    <a:pt x="142965" y="26604"/>
                    <a:pt x="143836" y="30166"/>
                  </a:cubicBezTo>
                  <a:cubicBezTo>
                    <a:pt x="145400" y="36318"/>
                    <a:pt x="147424" y="42315"/>
                    <a:pt x="149936" y="48133"/>
                  </a:cubicBezTo>
                  <a:cubicBezTo>
                    <a:pt x="151089" y="50824"/>
                    <a:pt x="152217" y="53515"/>
                    <a:pt x="153089" y="56283"/>
                  </a:cubicBezTo>
                  <a:cubicBezTo>
                    <a:pt x="153858" y="58770"/>
                    <a:pt x="154447" y="61333"/>
                    <a:pt x="154831" y="63921"/>
                  </a:cubicBezTo>
                  <a:cubicBezTo>
                    <a:pt x="155421" y="67612"/>
                    <a:pt x="155703" y="71277"/>
                    <a:pt x="156036" y="74968"/>
                  </a:cubicBezTo>
                  <a:cubicBezTo>
                    <a:pt x="156241" y="77813"/>
                    <a:pt x="156600" y="80658"/>
                    <a:pt x="157138" y="83477"/>
                  </a:cubicBezTo>
                  <a:cubicBezTo>
                    <a:pt x="157574" y="85912"/>
                    <a:pt x="158343" y="88270"/>
                    <a:pt x="159394" y="90525"/>
                  </a:cubicBezTo>
                  <a:cubicBezTo>
                    <a:pt x="160675" y="93191"/>
                    <a:pt x="162520" y="95549"/>
                    <a:pt x="164802" y="97420"/>
                  </a:cubicBezTo>
                  <a:cubicBezTo>
                    <a:pt x="165776" y="98214"/>
                    <a:pt x="166724" y="99034"/>
                    <a:pt x="167723" y="99803"/>
                  </a:cubicBezTo>
                  <a:cubicBezTo>
                    <a:pt x="171645" y="102751"/>
                    <a:pt x="174618" y="106826"/>
                    <a:pt x="176207" y="111490"/>
                  </a:cubicBezTo>
                  <a:cubicBezTo>
                    <a:pt x="177027" y="113797"/>
                    <a:pt x="177565" y="116155"/>
                    <a:pt x="177873" y="118590"/>
                  </a:cubicBezTo>
                  <a:cubicBezTo>
                    <a:pt x="178155" y="120820"/>
                    <a:pt x="178257" y="123075"/>
                    <a:pt x="178129" y="125331"/>
                  </a:cubicBezTo>
                  <a:cubicBezTo>
                    <a:pt x="178027" y="127330"/>
                    <a:pt x="177565" y="129278"/>
                    <a:pt x="176796" y="131123"/>
                  </a:cubicBezTo>
                  <a:cubicBezTo>
                    <a:pt x="175694" y="133686"/>
                    <a:pt x="174567" y="136249"/>
                    <a:pt x="173439" y="138812"/>
                  </a:cubicBezTo>
                  <a:cubicBezTo>
                    <a:pt x="172824" y="140222"/>
                    <a:pt x="172209" y="141631"/>
                    <a:pt x="171645" y="143067"/>
                  </a:cubicBezTo>
                  <a:cubicBezTo>
                    <a:pt x="170491" y="146040"/>
                    <a:pt x="170696" y="148987"/>
                    <a:pt x="172055" y="151909"/>
                  </a:cubicBezTo>
                  <a:cubicBezTo>
                    <a:pt x="172798" y="153447"/>
                    <a:pt x="173721" y="154882"/>
                    <a:pt x="174797" y="156215"/>
                  </a:cubicBezTo>
                  <a:cubicBezTo>
                    <a:pt x="176925" y="158829"/>
                    <a:pt x="179488" y="161136"/>
                    <a:pt x="182281" y="163263"/>
                  </a:cubicBezTo>
                  <a:cubicBezTo>
                    <a:pt x="188971" y="168415"/>
                    <a:pt x="196609" y="172387"/>
                    <a:pt x="205015" y="175386"/>
                  </a:cubicBezTo>
                  <a:cubicBezTo>
                    <a:pt x="205451" y="175540"/>
                    <a:pt x="205887" y="175745"/>
                    <a:pt x="206322" y="175924"/>
                  </a:cubicBezTo>
                  <a:lnTo>
                    <a:pt x="178539" y="175924"/>
                  </a:lnTo>
                  <a:cubicBezTo>
                    <a:pt x="178257" y="175668"/>
                    <a:pt x="178001" y="175412"/>
                    <a:pt x="177694" y="175181"/>
                  </a:cubicBezTo>
                  <a:cubicBezTo>
                    <a:pt x="174054" y="172439"/>
                    <a:pt x="170594" y="169491"/>
                    <a:pt x="167313" y="166364"/>
                  </a:cubicBezTo>
                  <a:cubicBezTo>
                    <a:pt x="164597" y="163801"/>
                    <a:pt x="162136" y="161008"/>
                    <a:pt x="159932" y="158009"/>
                  </a:cubicBezTo>
                  <a:cubicBezTo>
                    <a:pt x="157753" y="154985"/>
                    <a:pt x="156010" y="151806"/>
                    <a:pt x="154960" y="148372"/>
                  </a:cubicBezTo>
                  <a:cubicBezTo>
                    <a:pt x="154550" y="146988"/>
                    <a:pt x="154268" y="145553"/>
                    <a:pt x="154139" y="144117"/>
                  </a:cubicBezTo>
                  <a:cubicBezTo>
                    <a:pt x="153909" y="141401"/>
                    <a:pt x="154344" y="138658"/>
                    <a:pt x="155421" y="136146"/>
                  </a:cubicBezTo>
                  <a:cubicBezTo>
                    <a:pt x="156036" y="134686"/>
                    <a:pt x="156754" y="133225"/>
                    <a:pt x="157394" y="131764"/>
                  </a:cubicBezTo>
                  <a:cubicBezTo>
                    <a:pt x="157856" y="130739"/>
                    <a:pt x="158266" y="129688"/>
                    <a:pt x="158625" y="128637"/>
                  </a:cubicBezTo>
                  <a:cubicBezTo>
                    <a:pt x="159650" y="125356"/>
                    <a:pt x="159163" y="122178"/>
                    <a:pt x="157471" y="119103"/>
                  </a:cubicBezTo>
                  <a:cubicBezTo>
                    <a:pt x="156779" y="117898"/>
                    <a:pt x="155959" y="116745"/>
                    <a:pt x="154985" y="115745"/>
                  </a:cubicBezTo>
                  <a:cubicBezTo>
                    <a:pt x="154344" y="115079"/>
                    <a:pt x="153678" y="114438"/>
                    <a:pt x="152986" y="113823"/>
                  </a:cubicBezTo>
                  <a:cubicBezTo>
                    <a:pt x="152422" y="113285"/>
                    <a:pt x="151833" y="112746"/>
                    <a:pt x="151218" y="112234"/>
                  </a:cubicBezTo>
                  <a:cubicBezTo>
                    <a:pt x="147040" y="108748"/>
                    <a:pt x="144016" y="104083"/>
                    <a:pt x="142580" y="98829"/>
                  </a:cubicBezTo>
                  <a:cubicBezTo>
                    <a:pt x="141837" y="96164"/>
                    <a:pt x="141299" y="93473"/>
                    <a:pt x="140966" y="90756"/>
                  </a:cubicBezTo>
                  <a:cubicBezTo>
                    <a:pt x="140402" y="86476"/>
                    <a:pt x="139915" y="82170"/>
                    <a:pt x="139325" y="77864"/>
                  </a:cubicBezTo>
                  <a:cubicBezTo>
                    <a:pt x="138813" y="74173"/>
                    <a:pt x="138172" y="70482"/>
                    <a:pt x="137403" y="66817"/>
                  </a:cubicBezTo>
                  <a:cubicBezTo>
                    <a:pt x="136685" y="63409"/>
                    <a:pt x="136045" y="60025"/>
                    <a:pt x="135250" y="56642"/>
                  </a:cubicBezTo>
                  <a:cubicBezTo>
                    <a:pt x="133533" y="49107"/>
                    <a:pt x="131636" y="41572"/>
                    <a:pt x="129124" y="34216"/>
                  </a:cubicBezTo>
                  <a:cubicBezTo>
                    <a:pt x="128279" y="31576"/>
                    <a:pt x="127202" y="29039"/>
                    <a:pt x="125946" y="26578"/>
                  </a:cubicBezTo>
                  <a:cubicBezTo>
                    <a:pt x="125152" y="25015"/>
                    <a:pt x="124203" y="23554"/>
                    <a:pt x="123127" y="22170"/>
                  </a:cubicBezTo>
                  <a:cubicBezTo>
                    <a:pt x="122025" y="20786"/>
                    <a:pt x="120718" y="19530"/>
                    <a:pt x="119231" y="18530"/>
                  </a:cubicBezTo>
                  <a:cubicBezTo>
                    <a:pt x="118360" y="17941"/>
                    <a:pt x="117437" y="17454"/>
                    <a:pt x="116463" y="17070"/>
                  </a:cubicBezTo>
                  <a:cubicBezTo>
                    <a:pt x="113951" y="16096"/>
                    <a:pt x="111183" y="15942"/>
                    <a:pt x="108595" y="16659"/>
                  </a:cubicBezTo>
                  <a:cubicBezTo>
                    <a:pt x="107031" y="17095"/>
                    <a:pt x="105519" y="17710"/>
                    <a:pt x="104135" y="18530"/>
                  </a:cubicBezTo>
                  <a:cubicBezTo>
                    <a:pt x="101880" y="19838"/>
                    <a:pt x="99829" y="21478"/>
                    <a:pt x="98035" y="23400"/>
                  </a:cubicBezTo>
                  <a:cubicBezTo>
                    <a:pt x="95370" y="26194"/>
                    <a:pt x="93114" y="29321"/>
                    <a:pt x="91320" y="32729"/>
                  </a:cubicBezTo>
                  <a:cubicBezTo>
                    <a:pt x="90218" y="34806"/>
                    <a:pt x="89167" y="36907"/>
                    <a:pt x="88116" y="38958"/>
                  </a:cubicBezTo>
                  <a:cubicBezTo>
                    <a:pt x="86758" y="41674"/>
                    <a:pt x="85246" y="44314"/>
                    <a:pt x="83580" y="46852"/>
                  </a:cubicBezTo>
                  <a:cubicBezTo>
                    <a:pt x="82298" y="48748"/>
                    <a:pt x="80837" y="50491"/>
                    <a:pt x="79197" y="52080"/>
                  </a:cubicBezTo>
                  <a:cubicBezTo>
                    <a:pt x="78300" y="52926"/>
                    <a:pt x="77352" y="53695"/>
                    <a:pt x="76326" y="54387"/>
                  </a:cubicBezTo>
                  <a:cubicBezTo>
                    <a:pt x="73302" y="56335"/>
                    <a:pt x="69791" y="57437"/>
                    <a:pt x="66177" y="57539"/>
                  </a:cubicBezTo>
                  <a:cubicBezTo>
                    <a:pt x="62332" y="57693"/>
                    <a:pt x="58616" y="57104"/>
                    <a:pt x="55002" y="56104"/>
                  </a:cubicBezTo>
                  <a:cubicBezTo>
                    <a:pt x="50414" y="54797"/>
                    <a:pt x="45980" y="52952"/>
                    <a:pt x="41828" y="50619"/>
                  </a:cubicBezTo>
                  <a:cubicBezTo>
                    <a:pt x="37830" y="48441"/>
                    <a:pt x="34139" y="45955"/>
                    <a:pt x="30423" y="43443"/>
                  </a:cubicBezTo>
                  <a:cubicBezTo>
                    <a:pt x="26194" y="40572"/>
                    <a:pt x="21991" y="37625"/>
                    <a:pt x="17710" y="34806"/>
                  </a:cubicBezTo>
                  <a:cubicBezTo>
                    <a:pt x="12405" y="31269"/>
                    <a:pt x="6843" y="28065"/>
                    <a:pt x="1128" y="25040"/>
                  </a:cubicBezTo>
                  <a:cubicBezTo>
                    <a:pt x="769" y="24861"/>
                    <a:pt x="461" y="24605"/>
                    <a:pt x="0" y="24630"/>
                  </a:cubicBezTo>
                  <a:lnTo>
                    <a:pt x="0" y="19351"/>
                  </a:lnTo>
                  <a:cubicBezTo>
                    <a:pt x="179" y="19351"/>
                    <a:pt x="359" y="19376"/>
                    <a:pt x="538" y="19428"/>
                  </a:cubicBezTo>
                  <a:cubicBezTo>
                    <a:pt x="846" y="19556"/>
                    <a:pt x="1128" y="19709"/>
                    <a:pt x="1435" y="19863"/>
                  </a:cubicBezTo>
                  <a:cubicBezTo>
                    <a:pt x="11354" y="24964"/>
                    <a:pt x="20991" y="30653"/>
                    <a:pt x="30269" y="36907"/>
                  </a:cubicBezTo>
                  <a:cubicBezTo>
                    <a:pt x="33447" y="39060"/>
                    <a:pt x="36677" y="41136"/>
                    <a:pt x="39906" y="43187"/>
                  </a:cubicBezTo>
                  <a:cubicBezTo>
                    <a:pt x="42315" y="44724"/>
                    <a:pt x="44827" y="46083"/>
                    <a:pt x="47416" y="47287"/>
                  </a:cubicBezTo>
                  <a:cubicBezTo>
                    <a:pt x="50389" y="48723"/>
                    <a:pt x="53516" y="49773"/>
                    <a:pt x="56745" y="50440"/>
                  </a:cubicBezTo>
                  <a:cubicBezTo>
                    <a:pt x="58795" y="50876"/>
                    <a:pt x="60871" y="51029"/>
                    <a:pt x="62948" y="50952"/>
                  </a:cubicBezTo>
                  <a:cubicBezTo>
                    <a:pt x="66510" y="50799"/>
                    <a:pt x="69586" y="49748"/>
                    <a:pt x="72149" y="47697"/>
                  </a:cubicBezTo>
                  <a:cubicBezTo>
                    <a:pt x="73353" y="46723"/>
                    <a:pt x="74455" y="45570"/>
                    <a:pt x="75404" y="44314"/>
                  </a:cubicBezTo>
                  <a:cubicBezTo>
                    <a:pt x="76813" y="42443"/>
                    <a:pt x="78018" y="40418"/>
                    <a:pt x="79018" y="38266"/>
                  </a:cubicBezTo>
                  <a:cubicBezTo>
                    <a:pt x="80427" y="35190"/>
                    <a:pt x="81658" y="32037"/>
                    <a:pt x="82657" y="28808"/>
                  </a:cubicBezTo>
                  <a:cubicBezTo>
                    <a:pt x="83477" y="26091"/>
                    <a:pt x="84502" y="23477"/>
                    <a:pt x="85733" y="20940"/>
                  </a:cubicBezTo>
                  <a:cubicBezTo>
                    <a:pt x="87527" y="17454"/>
                    <a:pt x="89680" y="14148"/>
                    <a:pt x="92166" y="11123"/>
                  </a:cubicBezTo>
                  <a:cubicBezTo>
                    <a:pt x="94883" y="7817"/>
                    <a:pt x="97753" y="4562"/>
                    <a:pt x="100778" y="1435"/>
                  </a:cubicBezTo>
                  <a:cubicBezTo>
                    <a:pt x="101239" y="948"/>
                    <a:pt x="101752" y="461"/>
                    <a:pt x="102238" y="0"/>
                  </a:cubicBezTo>
                  <a:lnTo>
                    <a:pt x="125921" y="0"/>
                  </a:lnTo>
                  <a:cubicBezTo>
                    <a:pt x="126100" y="308"/>
                    <a:pt x="126485" y="384"/>
                    <a:pt x="126792" y="564"/>
                  </a:cubicBezTo>
                  <a:cubicBezTo>
                    <a:pt x="128663" y="1512"/>
                    <a:pt x="130457" y="2640"/>
                    <a:pt x="132123" y="3921"/>
                  </a:cubicBezTo>
                  <a:cubicBezTo>
                    <a:pt x="134968" y="6126"/>
                    <a:pt x="137224" y="8996"/>
                    <a:pt x="138684" y="12277"/>
                  </a:cubicBezTo>
                  <a:cubicBezTo>
                    <a:pt x="139735" y="14609"/>
                    <a:pt x="140555" y="17018"/>
                    <a:pt x="141196" y="195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38125" y="1646800"/>
              <a:ext cx="3723425" cy="3399200"/>
            </a:xfrm>
            <a:custGeom>
              <a:avLst/>
              <a:gdLst/>
              <a:ahLst/>
              <a:cxnLst/>
              <a:rect l="l" t="t" r="r" b="b"/>
              <a:pathLst>
                <a:path w="148937" h="135968" extrusionOk="0">
                  <a:moveTo>
                    <a:pt x="1307" y="308"/>
                  </a:moveTo>
                  <a:cubicBezTo>
                    <a:pt x="3306" y="897"/>
                    <a:pt x="5229" y="1615"/>
                    <a:pt x="7125" y="2435"/>
                  </a:cubicBezTo>
                  <a:cubicBezTo>
                    <a:pt x="10329" y="3819"/>
                    <a:pt x="13430" y="5331"/>
                    <a:pt x="16429" y="6972"/>
                  </a:cubicBezTo>
                  <a:cubicBezTo>
                    <a:pt x="21068" y="9483"/>
                    <a:pt x="25656" y="12021"/>
                    <a:pt x="30295" y="14507"/>
                  </a:cubicBezTo>
                  <a:cubicBezTo>
                    <a:pt x="35805" y="17505"/>
                    <a:pt x="41546" y="19992"/>
                    <a:pt x="47493" y="21991"/>
                  </a:cubicBezTo>
                  <a:cubicBezTo>
                    <a:pt x="51414" y="23323"/>
                    <a:pt x="55412" y="24374"/>
                    <a:pt x="59487" y="25169"/>
                  </a:cubicBezTo>
                  <a:cubicBezTo>
                    <a:pt x="62512" y="25758"/>
                    <a:pt x="65562" y="26040"/>
                    <a:pt x="68637" y="26040"/>
                  </a:cubicBezTo>
                  <a:cubicBezTo>
                    <a:pt x="74174" y="25989"/>
                    <a:pt x="79146" y="24631"/>
                    <a:pt x="83554" y="21863"/>
                  </a:cubicBezTo>
                  <a:cubicBezTo>
                    <a:pt x="85476" y="20632"/>
                    <a:pt x="87296" y="19248"/>
                    <a:pt x="88988" y="17736"/>
                  </a:cubicBezTo>
                  <a:cubicBezTo>
                    <a:pt x="90269" y="16608"/>
                    <a:pt x="91499" y="15455"/>
                    <a:pt x="92781" y="14353"/>
                  </a:cubicBezTo>
                  <a:cubicBezTo>
                    <a:pt x="94062" y="13225"/>
                    <a:pt x="95395" y="12149"/>
                    <a:pt x="96754" y="11124"/>
                  </a:cubicBezTo>
                  <a:cubicBezTo>
                    <a:pt x="97574" y="10534"/>
                    <a:pt x="98420" y="10021"/>
                    <a:pt x="99317" y="9535"/>
                  </a:cubicBezTo>
                  <a:cubicBezTo>
                    <a:pt x="100086" y="9124"/>
                    <a:pt x="100931" y="8817"/>
                    <a:pt x="101803" y="8637"/>
                  </a:cubicBezTo>
                  <a:cubicBezTo>
                    <a:pt x="103571" y="8202"/>
                    <a:pt x="105417" y="8432"/>
                    <a:pt x="107031" y="9278"/>
                  </a:cubicBezTo>
                  <a:cubicBezTo>
                    <a:pt x="107928" y="9765"/>
                    <a:pt x="108749" y="10380"/>
                    <a:pt x="109492" y="11098"/>
                  </a:cubicBezTo>
                  <a:cubicBezTo>
                    <a:pt x="110466" y="12072"/>
                    <a:pt x="111337" y="13123"/>
                    <a:pt x="112080" y="14302"/>
                  </a:cubicBezTo>
                  <a:cubicBezTo>
                    <a:pt x="113413" y="16326"/>
                    <a:pt x="114515" y="18505"/>
                    <a:pt x="115387" y="20786"/>
                  </a:cubicBezTo>
                  <a:cubicBezTo>
                    <a:pt x="116848" y="24528"/>
                    <a:pt x="117950" y="28424"/>
                    <a:pt x="118667" y="32371"/>
                  </a:cubicBezTo>
                  <a:cubicBezTo>
                    <a:pt x="119667" y="37471"/>
                    <a:pt x="120026" y="42648"/>
                    <a:pt x="119769" y="47826"/>
                  </a:cubicBezTo>
                  <a:cubicBezTo>
                    <a:pt x="119641" y="50056"/>
                    <a:pt x="119436" y="52311"/>
                    <a:pt x="119180" y="54566"/>
                  </a:cubicBezTo>
                  <a:cubicBezTo>
                    <a:pt x="118693" y="58795"/>
                    <a:pt x="118078" y="63024"/>
                    <a:pt x="117591" y="67253"/>
                  </a:cubicBezTo>
                  <a:cubicBezTo>
                    <a:pt x="117027" y="71610"/>
                    <a:pt x="116719" y="75993"/>
                    <a:pt x="116617" y="80401"/>
                  </a:cubicBezTo>
                  <a:cubicBezTo>
                    <a:pt x="116566" y="83374"/>
                    <a:pt x="116771" y="86348"/>
                    <a:pt x="117258" y="89295"/>
                  </a:cubicBezTo>
                  <a:cubicBezTo>
                    <a:pt x="118129" y="94498"/>
                    <a:pt x="120000" y="99444"/>
                    <a:pt x="123358" y="103930"/>
                  </a:cubicBezTo>
                  <a:cubicBezTo>
                    <a:pt x="125049" y="106262"/>
                    <a:pt x="126818" y="108543"/>
                    <a:pt x="128663" y="110824"/>
                  </a:cubicBezTo>
                  <a:cubicBezTo>
                    <a:pt x="131559" y="114412"/>
                    <a:pt x="134276" y="118129"/>
                    <a:pt x="137019" y="121794"/>
                  </a:cubicBezTo>
                  <a:cubicBezTo>
                    <a:pt x="140581" y="126561"/>
                    <a:pt x="144426" y="131123"/>
                    <a:pt x="148526" y="135429"/>
                  </a:cubicBezTo>
                  <a:cubicBezTo>
                    <a:pt x="148680" y="135583"/>
                    <a:pt x="148808" y="135788"/>
                    <a:pt x="148937" y="135967"/>
                  </a:cubicBezTo>
                  <a:lnTo>
                    <a:pt x="115028" y="135967"/>
                  </a:lnTo>
                  <a:cubicBezTo>
                    <a:pt x="114772" y="135608"/>
                    <a:pt x="114515" y="135275"/>
                    <a:pt x="114310" y="134916"/>
                  </a:cubicBezTo>
                  <a:cubicBezTo>
                    <a:pt x="111055" y="129227"/>
                    <a:pt x="108313" y="123255"/>
                    <a:pt x="106134" y="117104"/>
                  </a:cubicBezTo>
                  <a:cubicBezTo>
                    <a:pt x="104340" y="112157"/>
                    <a:pt x="102905" y="107082"/>
                    <a:pt x="101880" y="101931"/>
                  </a:cubicBezTo>
                  <a:cubicBezTo>
                    <a:pt x="101136" y="98086"/>
                    <a:pt x="100624" y="94242"/>
                    <a:pt x="100393" y="90346"/>
                  </a:cubicBezTo>
                  <a:cubicBezTo>
                    <a:pt x="100162" y="86860"/>
                    <a:pt x="100214" y="83374"/>
                    <a:pt x="100470" y="79914"/>
                  </a:cubicBezTo>
                  <a:cubicBezTo>
                    <a:pt x="100726" y="76813"/>
                    <a:pt x="101111" y="73738"/>
                    <a:pt x="101675" y="70688"/>
                  </a:cubicBezTo>
                  <a:cubicBezTo>
                    <a:pt x="102520" y="65997"/>
                    <a:pt x="103751" y="61384"/>
                    <a:pt x="104853" y="56745"/>
                  </a:cubicBezTo>
                  <a:cubicBezTo>
                    <a:pt x="105673" y="53541"/>
                    <a:pt x="106211" y="50286"/>
                    <a:pt x="106467" y="46980"/>
                  </a:cubicBezTo>
                  <a:cubicBezTo>
                    <a:pt x="106724" y="43135"/>
                    <a:pt x="106339" y="39342"/>
                    <a:pt x="105007" y="35651"/>
                  </a:cubicBezTo>
                  <a:cubicBezTo>
                    <a:pt x="104596" y="34524"/>
                    <a:pt x="104058" y="33447"/>
                    <a:pt x="103366" y="32448"/>
                  </a:cubicBezTo>
                  <a:cubicBezTo>
                    <a:pt x="102854" y="31653"/>
                    <a:pt x="102238" y="30936"/>
                    <a:pt x="101521" y="30320"/>
                  </a:cubicBezTo>
                  <a:cubicBezTo>
                    <a:pt x="99957" y="28962"/>
                    <a:pt x="98061" y="28321"/>
                    <a:pt x="95805" y="28398"/>
                  </a:cubicBezTo>
                  <a:cubicBezTo>
                    <a:pt x="94780" y="28398"/>
                    <a:pt x="93781" y="28526"/>
                    <a:pt x="92781" y="28783"/>
                  </a:cubicBezTo>
                  <a:cubicBezTo>
                    <a:pt x="91397" y="29141"/>
                    <a:pt x="90039" y="29500"/>
                    <a:pt x="88680" y="29885"/>
                  </a:cubicBezTo>
                  <a:cubicBezTo>
                    <a:pt x="86271" y="30577"/>
                    <a:pt x="83913" y="31346"/>
                    <a:pt x="81452" y="31884"/>
                  </a:cubicBezTo>
                  <a:cubicBezTo>
                    <a:pt x="76788" y="32909"/>
                    <a:pt x="72021" y="33319"/>
                    <a:pt x="67253" y="33063"/>
                  </a:cubicBezTo>
                  <a:cubicBezTo>
                    <a:pt x="61282" y="32730"/>
                    <a:pt x="55464" y="31807"/>
                    <a:pt x="49671" y="30654"/>
                  </a:cubicBezTo>
                  <a:cubicBezTo>
                    <a:pt x="43956" y="29500"/>
                    <a:pt x="38343" y="28014"/>
                    <a:pt x="32755" y="26502"/>
                  </a:cubicBezTo>
                  <a:cubicBezTo>
                    <a:pt x="28578" y="25399"/>
                    <a:pt x="24400" y="24246"/>
                    <a:pt x="20145" y="23298"/>
                  </a:cubicBezTo>
                  <a:cubicBezTo>
                    <a:pt x="17864" y="22785"/>
                    <a:pt x="15557" y="22401"/>
                    <a:pt x="13225" y="22170"/>
                  </a:cubicBezTo>
                  <a:cubicBezTo>
                    <a:pt x="11226" y="21965"/>
                    <a:pt x="9227" y="21965"/>
                    <a:pt x="7228" y="22196"/>
                  </a:cubicBezTo>
                  <a:cubicBezTo>
                    <a:pt x="4972" y="22426"/>
                    <a:pt x="2845" y="23272"/>
                    <a:pt x="1051" y="24605"/>
                  </a:cubicBezTo>
                  <a:cubicBezTo>
                    <a:pt x="846" y="24759"/>
                    <a:pt x="641" y="24912"/>
                    <a:pt x="436" y="25041"/>
                  </a:cubicBezTo>
                  <a:cubicBezTo>
                    <a:pt x="282" y="25066"/>
                    <a:pt x="154" y="25092"/>
                    <a:pt x="0" y="25092"/>
                  </a:cubicBezTo>
                  <a:lnTo>
                    <a:pt x="0" y="103"/>
                  </a:lnTo>
                  <a:cubicBezTo>
                    <a:pt x="487" y="0"/>
                    <a:pt x="897" y="180"/>
                    <a:pt x="1307" y="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3682150" y="647875"/>
              <a:ext cx="3672175" cy="4398750"/>
            </a:xfrm>
            <a:custGeom>
              <a:avLst/>
              <a:gdLst/>
              <a:ahLst/>
              <a:cxnLst/>
              <a:rect l="l" t="t" r="r" b="b"/>
              <a:pathLst>
                <a:path w="146887" h="175950" extrusionOk="0">
                  <a:moveTo>
                    <a:pt x="114772" y="175924"/>
                  </a:moveTo>
                  <a:cubicBezTo>
                    <a:pt x="114644" y="175822"/>
                    <a:pt x="114516" y="175719"/>
                    <a:pt x="114362" y="175642"/>
                  </a:cubicBezTo>
                  <a:cubicBezTo>
                    <a:pt x="110364" y="174310"/>
                    <a:pt x="106289" y="173079"/>
                    <a:pt x="102060" y="172310"/>
                  </a:cubicBezTo>
                  <a:cubicBezTo>
                    <a:pt x="98472" y="171695"/>
                    <a:pt x="94832" y="171439"/>
                    <a:pt x="91193" y="171516"/>
                  </a:cubicBezTo>
                  <a:cubicBezTo>
                    <a:pt x="88989" y="171567"/>
                    <a:pt x="86810" y="171593"/>
                    <a:pt x="84606" y="171644"/>
                  </a:cubicBezTo>
                  <a:cubicBezTo>
                    <a:pt x="78531" y="171772"/>
                    <a:pt x="72457" y="170849"/>
                    <a:pt x="66690" y="168978"/>
                  </a:cubicBezTo>
                  <a:cubicBezTo>
                    <a:pt x="59591" y="166697"/>
                    <a:pt x="53311" y="163391"/>
                    <a:pt x="47929" y="158932"/>
                  </a:cubicBezTo>
                  <a:cubicBezTo>
                    <a:pt x="46263" y="157573"/>
                    <a:pt x="44751" y="156035"/>
                    <a:pt x="43444" y="154318"/>
                  </a:cubicBezTo>
                  <a:cubicBezTo>
                    <a:pt x="42290" y="152883"/>
                    <a:pt x="41419" y="151217"/>
                    <a:pt x="40932" y="149423"/>
                  </a:cubicBezTo>
                  <a:cubicBezTo>
                    <a:pt x="40573" y="148039"/>
                    <a:pt x="40471" y="146629"/>
                    <a:pt x="40650" y="145219"/>
                  </a:cubicBezTo>
                  <a:cubicBezTo>
                    <a:pt x="40958" y="143041"/>
                    <a:pt x="41496" y="140914"/>
                    <a:pt x="42265" y="138889"/>
                  </a:cubicBezTo>
                  <a:cubicBezTo>
                    <a:pt x="43136" y="136454"/>
                    <a:pt x="44033" y="134019"/>
                    <a:pt x="44956" y="131610"/>
                  </a:cubicBezTo>
                  <a:cubicBezTo>
                    <a:pt x="45853" y="129201"/>
                    <a:pt x="46340" y="126689"/>
                    <a:pt x="46417" y="124126"/>
                  </a:cubicBezTo>
                  <a:cubicBezTo>
                    <a:pt x="46494" y="122024"/>
                    <a:pt x="46545" y="119923"/>
                    <a:pt x="46417" y="117821"/>
                  </a:cubicBezTo>
                  <a:cubicBezTo>
                    <a:pt x="46109" y="112772"/>
                    <a:pt x="45212" y="107800"/>
                    <a:pt x="43264" y="102981"/>
                  </a:cubicBezTo>
                  <a:cubicBezTo>
                    <a:pt x="42752" y="101725"/>
                    <a:pt x="42162" y="100495"/>
                    <a:pt x="41522" y="99316"/>
                  </a:cubicBezTo>
                  <a:cubicBezTo>
                    <a:pt x="40138" y="96804"/>
                    <a:pt x="38241" y="94600"/>
                    <a:pt x="36011" y="92806"/>
                  </a:cubicBezTo>
                  <a:cubicBezTo>
                    <a:pt x="35242" y="92191"/>
                    <a:pt x="34499" y="91576"/>
                    <a:pt x="33730" y="90961"/>
                  </a:cubicBezTo>
                  <a:cubicBezTo>
                    <a:pt x="30731" y="88757"/>
                    <a:pt x="28527" y="85655"/>
                    <a:pt x="27374" y="82118"/>
                  </a:cubicBezTo>
                  <a:cubicBezTo>
                    <a:pt x="26759" y="80196"/>
                    <a:pt x="26374" y="78197"/>
                    <a:pt x="26195" y="76198"/>
                  </a:cubicBezTo>
                  <a:cubicBezTo>
                    <a:pt x="25964" y="73686"/>
                    <a:pt x="25887" y="71174"/>
                    <a:pt x="25938" y="68688"/>
                  </a:cubicBezTo>
                  <a:cubicBezTo>
                    <a:pt x="25938" y="67048"/>
                    <a:pt x="25990" y="65433"/>
                    <a:pt x="25938" y="63793"/>
                  </a:cubicBezTo>
                  <a:cubicBezTo>
                    <a:pt x="25938" y="62383"/>
                    <a:pt x="25759" y="60974"/>
                    <a:pt x="25426" y="59590"/>
                  </a:cubicBezTo>
                  <a:cubicBezTo>
                    <a:pt x="24990" y="57873"/>
                    <a:pt x="24298" y="56232"/>
                    <a:pt x="23350" y="54746"/>
                  </a:cubicBezTo>
                  <a:cubicBezTo>
                    <a:pt x="22453" y="53310"/>
                    <a:pt x="21530" y="51901"/>
                    <a:pt x="20607" y="50517"/>
                  </a:cubicBezTo>
                  <a:cubicBezTo>
                    <a:pt x="18506" y="47492"/>
                    <a:pt x="16635" y="44289"/>
                    <a:pt x="15071" y="40957"/>
                  </a:cubicBezTo>
                  <a:cubicBezTo>
                    <a:pt x="13405" y="37317"/>
                    <a:pt x="12124" y="33550"/>
                    <a:pt x="11201" y="29680"/>
                  </a:cubicBezTo>
                  <a:cubicBezTo>
                    <a:pt x="10278" y="25938"/>
                    <a:pt x="9586" y="22144"/>
                    <a:pt x="8894" y="18377"/>
                  </a:cubicBezTo>
                  <a:cubicBezTo>
                    <a:pt x="8305" y="15327"/>
                    <a:pt x="7690" y="12251"/>
                    <a:pt x="6613" y="9278"/>
                  </a:cubicBezTo>
                  <a:cubicBezTo>
                    <a:pt x="6152" y="7945"/>
                    <a:pt x="5537" y="6664"/>
                    <a:pt x="4845" y="5434"/>
                  </a:cubicBezTo>
                  <a:cubicBezTo>
                    <a:pt x="3820" y="3639"/>
                    <a:pt x="2461" y="2050"/>
                    <a:pt x="872" y="743"/>
                  </a:cubicBezTo>
                  <a:cubicBezTo>
                    <a:pt x="565" y="513"/>
                    <a:pt x="283" y="256"/>
                    <a:pt x="1" y="0"/>
                  </a:cubicBezTo>
                  <a:lnTo>
                    <a:pt x="16635" y="0"/>
                  </a:lnTo>
                  <a:cubicBezTo>
                    <a:pt x="16865" y="1128"/>
                    <a:pt x="17173" y="2281"/>
                    <a:pt x="17378" y="3409"/>
                  </a:cubicBezTo>
                  <a:cubicBezTo>
                    <a:pt x="17532" y="4306"/>
                    <a:pt x="17660" y="5203"/>
                    <a:pt x="17711" y="6126"/>
                  </a:cubicBezTo>
                  <a:cubicBezTo>
                    <a:pt x="17839" y="7817"/>
                    <a:pt x="17916" y="9509"/>
                    <a:pt x="18019" y="11175"/>
                  </a:cubicBezTo>
                  <a:cubicBezTo>
                    <a:pt x="18198" y="14532"/>
                    <a:pt x="18326" y="17890"/>
                    <a:pt x="18711" y="21222"/>
                  </a:cubicBezTo>
                  <a:cubicBezTo>
                    <a:pt x="19198" y="25374"/>
                    <a:pt x="20018" y="29474"/>
                    <a:pt x="21633" y="33447"/>
                  </a:cubicBezTo>
                  <a:cubicBezTo>
                    <a:pt x="22555" y="35754"/>
                    <a:pt x="23760" y="37932"/>
                    <a:pt x="25246" y="39906"/>
                  </a:cubicBezTo>
                  <a:cubicBezTo>
                    <a:pt x="28220" y="43853"/>
                    <a:pt x="32295" y="46749"/>
                    <a:pt x="37498" y="48569"/>
                  </a:cubicBezTo>
                  <a:cubicBezTo>
                    <a:pt x="39394" y="49210"/>
                    <a:pt x="41342" y="49697"/>
                    <a:pt x="43316" y="50184"/>
                  </a:cubicBezTo>
                  <a:cubicBezTo>
                    <a:pt x="44469" y="50491"/>
                    <a:pt x="45648" y="50773"/>
                    <a:pt x="46776" y="51106"/>
                  </a:cubicBezTo>
                  <a:cubicBezTo>
                    <a:pt x="47468" y="51337"/>
                    <a:pt x="48160" y="51619"/>
                    <a:pt x="48801" y="51952"/>
                  </a:cubicBezTo>
                  <a:cubicBezTo>
                    <a:pt x="50005" y="52593"/>
                    <a:pt x="50595" y="53541"/>
                    <a:pt x="50595" y="54720"/>
                  </a:cubicBezTo>
                  <a:cubicBezTo>
                    <a:pt x="50620" y="55489"/>
                    <a:pt x="50466" y="56232"/>
                    <a:pt x="50159" y="56950"/>
                  </a:cubicBezTo>
                  <a:cubicBezTo>
                    <a:pt x="49749" y="57898"/>
                    <a:pt x="49287" y="58872"/>
                    <a:pt x="48826" y="59820"/>
                  </a:cubicBezTo>
                  <a:cubicBezTo>
                    <a:pt x="48237" y="61051"/>
                    <a:pt x="47596" y="62255"/>
                    <a:pt x="47032" y="63485"/>
                  </a:cubicBezTo>
                  <a:cubicBezTo>
                    <a:pt x="46366" y="64895"/>
                    <a:pt x="45930" y="66382"/>
                    <a:pt x="45699" y="67919"/>
                  </a:cubicBezTo>
                  <a:cubicBezTo>
                    <a:pt x="45417" y="70098"/>
                    <a:pt x="45853" y="72328"/>
                    <a:pt x="46981" y="74224"/>
                  </a:cubicBezTo>
                  <a:cubicBezTo>
                    <a:pt x="47237" y="74660"/>
                    <a:pt x="47519" y="75070"/>
                    <a:pt x="47801" y="75455"/>
                  </a:cubicBezTo>
                  <a:cubicBezTo>
                    <a:pt x="48160" y="75993"/>
                    <a:pt x="48519" y="76506"/>
                    <a:pt x="48929" y="76992"/>
                  </a:cubicBezTo>
                  <a:cubicBezTo>
                    <a:pt x="51825" y="80478"/>
                    <a:pt x="53491" y="84400"/>
                    <a:pt x="54439" y="88526"/>
                  </a:cubicBezTo>
                  <a:cubicBezTo>
                    <a:pt x="55157" y="91781"/>
                    <a:pt x="55695" y="95087"/>
                    <a:pt x="56079" y="98394"/>
                  </a:cubicBezTo>
                  <a:cubicBezTo>
                    <a:pt x="56438" y="101546"/>
                    <a:pt x="56720" y="104698"/>
                    <a:pt x="56925" y="107851"/>
                  </a:cubicBezTo>
                  <a:cubicBezTo>
                    <a:pt x="57182" y="111465"/>
                    <a:pt x="57182" y="115053"/>
                    <a:pt x="57207" y="118667"/>
                  </a:cubicBezTo>
                  <a:cubicBezTo>
                    <a:pt x="57207" y="120384"/>
                    <a:pt x="57258" y="122101"/>
                    <a:pt x="57335" y="123818"/>
                  </a:cubicBezTo>
                  <a:cubicBezTo>
                    <a:pt x="57438" y="127330"/>
                    <a:pt x="57258" y="130841"/>
                    <a:pt x="56797" y="134327"/>
                  </a:cubicBezTo>
                  <a:cubicBezTo>
                    <a:pt x="56541" y="136249"/>
                    <a:pt x="56438" y="138197"/>
                    <a:pt x="56490" y="140145"/>
                  </a:cubicBezTo>
                  <a:cubicBezTo>
                    <a:pt x="56541" y="141657"/>
                    <a:pt x="56771" y="143169"/>
                    <a:pt x="57233" y="144604"/>
                  </a:cubicBezTo>
                  <a:cubicBezTo>
                    <a:pt x="58130" y="147398"/>
                    <a:pt x="59898" y="149782"/>
                    <a:pt x="62487" y="151730"/>
                  </a:cubicBezTo>
                  <a:cubicBezTo>
                    <a:pt x="65563" y="154062"/>
                    <a:pt x="69202" y="155574"/>
                    <a:pt x="73252" y="156369"/>
                  </a:cubicBezTo>
                  <a:cubicBezTo>
                    <a:pt x="75892" y="156856"/>
                    <a:pt x="78557" y="157189"/>
                    <a:pt x="81248" y="157342"/>
                  </a:cubicBezTo>
                  <a:cubicBezTo>
                    <a:pt x="84426" y="157573"/>
                    <a:pt x="87604" y="157778"/>
                    <a:pt x="90757" y="158214"/>
                  </a:cubicBezTo>
                  <a:cubicBezTo>
                    <a:pt x="95088" y="158803"/>
                    <a:pt x="99369" y="159829"/>
                    <a:pt x="103521" y="161238"/>
                  </a:cubicBezTo>
                  <a:cubicBezTo>
                    <a:pt x="106494" y="162238"/>
                    <a:pt x="109441" y="163340"/>
                    <a:pt x="112389" y="164416"/>
                  </a:cubicBezTo>
                  <a:cubicBezTo>
                    <a:pt x="115669" y="165621"/>
                    <a:pt x="118976" y="166800"/>
                    <a:pt x="122410" y="167748"/>
                  </a:cubicBezTo>
                  <a:cubicBezTo>
                    <a:pt x="125460" y="168594"/>
                    <a:pt x="128587" y="169107"/>
                    <a:pt x="131740" y="169286"/>
                  </a:cubicBezTo>
                  <a:cubicBezTo>
                    <a:pt x="134918" y="169414"/>
                    <a:pt x="138121" y="169158"/>
                    <a:pt x="141223" y="168492"/>
                  </a:cubicBezTo>
                  <a:cubicBezTo>
                    <a:pt x="142760" y="168184"/>
                    <a:pt x="144273" y="167748"/>
                    <a:pt x="145785" y="167364"/>
                  </a:cubicBezTo>
                  <a:cubicBezTo>
                    <a:pt x="146144" y="167287"/>
                    <a:pt x="146528" y="167184"/>
                    <a:pt x="146887" y="167108"/>
                  </a:cubicBezTo>
                  <a:lnTo>
                    <a:pt x="146887" y="1759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238125" y="3251225"/>
              <a:ext cx="1835125" cy="1794775"/>
            </a:xfrm>
            <a:custGeom>
              <a:avLst/>
              <a:gdLst/>
              <a:ahLst/>
              <a:cxnLst/>
              <a:rect l="l" t="t" r="r" b="b"/>
              <a:pathLst>
                <a:path w="73405" h="71791" extrusionOk="0">
                  <a:moveTo>
                    <a:pt x="15327" y="20582"/>
                  </a:moveTo>
                  <a:cubicBezTo>
                    <a:pt x="18941" y="17865"/>
                    <a:pt x="22580" y="15148"/>
                    <a:pt x="26220" y="12457"/>
                  </a:cubicBezTo>
                  <a:cubicBezTo>
                    <a:pt x="28629" y="10688"/>
                    <a:pt x="31141" y="8997"/>
                    <a:pt x="33755" y="7433"/>
                  </a:cubicBezTo>
                  <a:cubicBezTo>
                    <a:pt x="37907" y="4896"/>
                    <a:pt x="42392" y="2922"/>
                    <a:pt x="47057" y="1590"/>
                  </a:cubicBezTo>
                  <a:cubicBezTo>
                    <a:pt x="50645" y="539"/>
                    <a:pt x="54361" y="1"/>
                    <a:pt x="58103" y="1"/>
                  </a:cubicBezTo>
                  <a:cubicBezTo>
                    <a:pt x="59898" y="1"/>
                    <a:pt x="61640" y="257"/>
                    <a:pt x="63358" y="744"/>
                  </a:cubicBezTo>
                  <a:cubicBezTo>
                    <a:pt x="66408" y="1615"/>
                    <a:pt x="68689" y="3230"/>
                    <a:pt x="70201" y="5562"/>
                  </a:cubicBezTo>
                  <a:cubicBezTo>
                    <a:pt x="71277" y="7305"/>
                    <a:pt x="72021" y="9253"/>
                    <a:pt x="72405" y="11278"/>
                  </a:cubicBezTo>
                  <a:cubicBezTo>
                    <a:pt x="72995" y="14148"/>
                    <a:pt x="73276" y="17096"/>
                    <a:pt x="73302" y="20069"/>
                  </a:cubicBezTo>
                  <a:cubicBezTo>
                    <a:pt x="73405" y="24862"/>
                    <a:pt x="73276" y="29629"/>
                    <a:pt x="72918" y="34422"/>
                  </a:cubicBezTo>
                  <a:cubicBezTo>
                    <a:pt x="72764" y="36780"/>
                    <a:pt x="72610" y="39112"/>
                    <a:pt x="72405" y="41470"/>
                  </a:cubicBezTo>
                  <a:cubicBezTo>
                    <a:pt x="71867" y="47032"/>
                    <a:pt x="71124" y="52542"/>
                    <a:pt x="69688" y="58027"/>
                  </a:cubicBezTo>
                  <a:cubicBezTo>
                    <a:pt x="68561" y="62102"/>
                    <a:pt x="67074" y="66100"/>
                    <a:pt x="65254" y="69945"/>
                  </a:cubicBezTo>
                  <a:cubicBezTo>
                    <a:pt x="64972" y="70560"/>
                    <a:pt x="64716" y="71175"/>
                    <a:pt x="64434" y="71790"/>
                  </a:cubicBezTo>
                  <a:lnTo>
                    <a:pt x="50107" y="71790"/>
                  </a:lnTo>
                  <a:lnTo>
                    <a:pt x="52029" y="66100"/>
                  </a:lnTo>
                  <a:cubicBezTo>
                    <a:pt x="53541" y="61589"/>
                    <a:pt x="54977" y="57053"/>
                    <a:pt x="56104" y="52440"/>
                  </a:cubicBezTo>
                  <a:cubicBezTo>
                    <a:pt x="57155" y="48390"/>
                    <a:pt x="57847" y="44264"/>
                    <a:pt x="58206" y="40086"/>
                  </a:cubicBezTo>
                  <a:cubicBezTo>
                    <a:pt x="58488" y="37190"/>
                    <a:pt x="58411" y="34268"/>
                    <a:pt x="58027" y="31372"/>
                  </a:cubicBezTo>
                  <a:cubicBezTo>
                    <a:pt x="57822" y="29578"/>
                    <a:pt x="57309" y="27835"/>
                    <a:pt x="56514" y="26194"/>
                  </a:cubicBezTo>
                  <a:cubicBezTo>
                    <a:pt x="56130" y="25426"/>
                    <a:pt x="55669" y="24708"/>
                    <a:pt x="55105" y="24042"/>
                  </a:cubicBezTo>
                  <a:cubicBezTo>
                    <a:pt x="53721" y="22478"/>
                    <a:pt x="51850" y="21555"/>
                    <a:pt x="49543" y="21222"/>
                  </a:cubicBezTo>
                  <a:cubicBezTo>
                    <a:pt x="47467" y="20992"/>
                    <a:pt x="45365" y="21094"/>
                    <a:pt x="43341" y="21530"/>
                  </a:cubicBezTo>
                  <a:cubicBezTo>
                    <a:pt x="40803" y="22017"/>
                    <a:pt x="38317" y="22709"/>
                    <a:pt x="35908" y="23580"/>
                  </a:cubicBezTo>
                  <a:cubicBezTo>
                    <a:pt x="31371" y="25169"/>
                    <a:pt x="27014" y="27092"/>
                    <a:pt x="22708" y="29039"/>
                  </a:cubicBezTo>
                  <a:cubicBezTo>
                    <a:pt x="15352" y="32397"/>
                    <a:pt x="8202" y="36216"/>
                    <a:pt x="1333" y="40445"/>
                  </a:cubicBezTo>
                  <a:cubicBezTo>
                    <a:pt x="897" y="40701"/>
                    <a:pt x="436" y="40906"/>
                    <a:pt x="0" y="41137"/>
                  </a:cubicBezTo>
                  <a:lnTo>
                    <a:pt x="0" y="31013"/>
                  </a:lnTo>
                  <a:cubicBezTo>
                    <a:pt x="538" y="30987"/>
                    <a:pt x="871" y="30654"/>
                    <a:pt x="1256" y="30423"/>
                  </a:cubicBezTo>
                  <a:cubicBezTo>
                    <a:pt x="6126" y="27322"/>
                    <a:pt x="10790" y="24016"/>
                    <a:pt x="15327" y="2058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238125" y="1245675"/>
              <a:ext cx="4303950" cy="3800950"/>
            </a:xfrm>
            <a:custGeom>
              <a:avLst/>
              <a:gdLst/>
              <a:ahLst/>
              <a:cxnLst/>
              <a:rect l="l" t="t" r="r" b="b"/>
              <a:pathLst>
                <a:path w="172158" h="152038" extrusionOk="0">
                  <a:moveTo>
                    <a:pt x="21427" y="15661"/>
                  </a:moveTo>
                  <a:cubicBezTo>
                    <a:pt x="24938" y="18070"/>
                    <a:pt x="28424" y="20479"/>
                    <a:pt x="31961" y="22837"/>
                  </a:cubicBezTo>
                  <a:cubicBezTo>
                    <a:pt x="35959" y="25580"/>
                    <a:pt x="40162" y="27989"/>
                    <a:pt x="44545" y="30090"/>
                  </a:cubicBezTo>
                  <a:cubicBezTo>
                    <a:pt x="48928" y="32218"/>
                    <a:pt x="53593" y="33807"/>
                    <a:pt x="58360" y="34806"/>
                  </a:cubicBezTo>
                  <a:cubicBezTo>
                    <a:pt x="61564" y="35447"/>
                    <a:pt x="64767" y="35806"/>
                    <a:pt x="68074" y="35524"/>
                  </a:cubicBezTo>
                  <a:cubicBezTo>
                    <a:pt x="71072" y="35268"/>
                    <a:pt x="73994" y="34396"/>
                    <a:pt x="76660" y="32961"/>
                  </a:cubicBezTo>
                  <a:cubicBezTo>
                    <a:pt x="78274" y="32038"/>
                    <a:pt x="79761" y="30911"/>
                    <a:pt x="81119" y="29629"/>
                  </a:cubicBezTo>
                  <a:cubicBezTo>
                    <a:pt x="82606" y="28194"/>
                    <a:pt x="83964" y="26656"/>
                    <a:pt x="85143" y="24964"/>
                  </a:cubicBezTo>
                  <a:cubicBezTo>
                    <a:pt x="86399" y="23196"/>
                    <a:pt x="87629" y="21376"/>
                    <a:pt x="88757" y="19531"/>
                  </a:cubicBezTo>
                  <a:cubicBezTo>
                    <a:pt x="90090" y="17378"/>
                    <a:pt x="91320" y="15199"/>
                    <a:pt x="92627" y="13046"/>
                  </a:cubicBezTo>
                  <a:cubicBezTo>
                    <a:pt x="94062" y="10612"/>
                    <a:pt x="95728" y="8382"/>
                    <a:pt x="97651" y="6331"/>
                  </a:cubicBezTo>
                  <a:cubicBezTo>
                    <a:pt x="98983" y="4947"/>
                    <a:pt x="100444" y="3743"/>
                    <a:pt x="102033" y="2692"/>
                  </a:cubicBezTo>
                  <a:cubicBezTo>
                    <a:pt x="103366" y="1795"/>
                    <a:pt x="104827" y="1077"/>
                    <a:pt x="106365" y="616"/>
                  </a:cubicBezTo>
                  <a:cubicBezTo>
                    <a:pt x="107749" y="180"/>
                    <a:pt x="109159" y="1"/>
                    <a:pt x="110620" y="52"/>
                  </a:cubicBezTo>
                  <a:cubicBezTo>
                    <a:pt x="112619" y="129"/>
                    <a:pt x="114567" y="744"/>
                    <a:pt x="116233" y="1872"/>
                  </a:cubicBezTo>
                  <a:cubicBezTo>
                    <a:pt x="117437" y="2666"/>
                    <a:pt x="118514" y="3666"/>
                    <a:pt x="119436" y="4768"/>
                  </a:cubicBezTo>
                  <a:cubicBezTo>
                    <a:pt x="120538" y="6101"/>
                    <a:pt x="121487" y="7536"/>
                    <a:pt x="122281" y="9048"/>
                  </a:cubicBezTo>
                  <a:cubicBezTo>
                    <a:pt x="123358" y="11073"/>
                    <a:pt x="124280" y="13175"/>
                    <a:pt x="125024" y="15328"/>
                  </a:cubicBezTo>
                  <a:cubicBezTo>
                    <a:pt x="127228" y="21222"/>
                    <a:pt x="128817" y="27245"/>
                    <a:pt x="130252" y="33320"/>
                  </a:cubicBezTo>
                  <a:cubicBezTo>
                    <a:pt x="131713" y="39445"/>
                    <a:pt x="132995" y="45622"/>
                    <a:pt x="133994" y="51825"/>
                  </a:cubicBezTo>
                  <a:cubicBezTo>
                    <a:pt x="134609" y="55720"/>
                    <a:pt x="135096" y="59616"/>
                    <a:pt x="135481" y="63512"/>
                  </a:cubicBezTo>
                  <a:cubicBezTo>
                    <a:pt x="135788" y="66716"/>
                    <a:pt x="136070" y="69945"/>
                    <a:pt x="136429" y="73149"/>
                  </a:cubicBezTo>
                  <a:cubicBezTo>
                    <a:pt x="136737" y="75789"/>
                    <a:pt x="137326" y="78403"/>
                    <a:pt x="138198" y="80889"/>
                  </a:cubicBezTo>
                  <a:cubicBezTo>
                    <a:pt x="139658" y="85195"/>
                    <a:pt x="142196" y="89065"/>
                    <a:pt x="145553" y="92141"/>
                  </a:cubicBezTo>
                  <a:cubicBezTo>
                    <a:pt x="146117" y="92653"/>
                    <a:pt x="146707" y="93217"/>
                    <a:pt x="147245" y="93781"/>
                  </a:cubicBezTo>
                  <a:cubicBezTo>
                    <a:pt x="147834" y="94422"/>
                    <a:pt x="148450" y="95062"/>
                    <a:pt x="148988" y="95729"/>
                  </a:cubicBezTo>
                  <a:cubicBezTo>
                    <a:pt x="151166" y="98446"/>
                    <a:pt x="151935" y="101419"/>
                    <a:pt x="151269" y="104622"/>
                  </a:cubicBezTo>
                  <a:cubicBezTo>
                    <a:pt x="151038" y="105724"/>
                    <a:pt x="150705" y="106827"/>
                    <a:pt x="150423" y="107929"/>
                  </a:cubicBezTo>
                  <a:cubicBezTo>
                    <a:pt x="149962" y="109518"/>
                    <a:pt x="149449" y="111132"/>
                    <a:pt x="149065" y="112773"/>
                  </a:cubicBezTo>
                  <a:cubicBezTo>
                    <a:pt x="148398" y="115515"/>
                    <a:pt x="148347" y="118386"/>
                    <a:pt x="148885" y="121179"/>
                  </a:cubicBezTo>
                  <a:cubicBezTo>
                    <a:pt x="149449" y="123999"/>
                    <a:pt x="150423" y="126715"/>
                    <a:pt x="151781" y="129253"/>
                  </a:cubicBezTo>
                  <a:cubicBezTo>
                    <a:pt x="153858" y="133225"/>
                    <a:pt x="156600" y="136865"/>
                    <a:pt x="159701" y="140325"/>
                  </a:cubicBezTo>
                  <a:cubicBezTo>
                    <a:pt x="163264" y="144221"/>
                    <a:pt x="167134" y="147860"/>
                    <a:pt x="171235" y="151218"/>
                  </a:cubicBezTo>
                  <a:cubicBezTo>
                    <a:pt x="171568" y="151474"/>
                    <a:pt x="171850" y="151756"/>
                    <a:pt x="172157" y="152038"/>
                  </a:cubicBezTo>
                  <a:lnTo>
                    <a:pt x="166006" y="152038"/>
                  </a:lnTo>
                  <a:cubicBezTo>
                    <a:pt x="165724" y="151782"/>
                    <a:pt x="165494" y="151500"/>
                    <a:pt x="165212" y="151243"/>
                  </a:cubicBezTo>
                  <a:cubicBezTo>
                    <a:pt x="161111" y="147732"/>
                    <a:pt x="157292" y="143913"/>
                    <a:pt x="153781" y="139812"/>
                  </a:cubicBezTo>
                  <a:cubicBezTo>
                    <a:pt x="151038" y="136609"/>
                    <a:pt x="148706" y="133123"/>
                    <a:pt x="146784" y="129381"/>
                  </a:cubicBezTo>
                  <a:cubicBezTo>
                    <a:pt x="145092" y="126049"/>
                    <a:pt x="143990" y="122461"/>
                    <a:pt x="143529" y="118744"/>
                  </a:cubicBezTo>
                  <a:cubicBezTo>
                    <a:pt x="143195" y="115900"/>
                    <a:pt x="143324" y="113055"/>
                    <a:pt x="143580" y="110210"/>
                  </a:cubicBezTo>
                  <a:cubicBezTo>
                    <a:pt x="143708" y="108723"/>
                    <a:pt x="143836" y="107211"/>
                    <a:pt x="143862" y="105724"/>
                  </a:cubicBezTo>
                  <a:cubicBezTo>
                    <a:pt x="143939" y="102956"/>
                    <a:pt x="142939" y="100265"/>
                    <a:pt x="141119" y="98189"/>
                  </a:cubicBezTo>
                  <a:cubicBezTo>
                    <a:pt x="140786" y="97805"/>
                    <a:pt x="140479" y="97420"/>
                    <a:pt x="140145" y="97036"/>
                  </a:cubicBezTo>
                  <a:cubicBezTo>
                    <a:pt x="139530" y="96344"/>
                    <a:pt x="138941" y="95678"/>
                    <a:pt x="138351" y="94986"/>
                  </a:cubicBezTo>
                  <a:cubicBezTo>
                    <a:pt x="136660" y="93038"/>
                    <a:pt x="135327" y="90833"/>
                    <a:pt x="134327" y="88475"/>
                  </a:cubicBezTo>
                  <a:cubicBezTo>
                    <a:pt x="133123" y="85477"/>
                    <a:pt x="132277" y="82324"/>
                    <a:pt x="131867" y="79121"/>
                  </a:cubicBezTo>
                  <a:cubicBezTo>
                    <a:pt x="131508" y="76506"/>
                    <a:pt x="131303" y="73866"/>
                    <a:pt x="131252" y="71252"/>
                  </a:cubicBezTo>
                  <a:cubicBezTo>
                    <a:pt x="131098" y="67126"/>
                    <a:pt x="130919" y="63025"/>
                    <a:pt x="130483" y="58950"/>
                  </a:cubicBezTo>
                  <a:cubicBezTo>
                    <a:pt x="130278" y="56797"/>
                    <a:pt x="130047" y="54644"/>
                    <a:pt x="129714" y="52491"/>
                  </a:cubicBezTo>
                  <a:cubicBezTo>
                    <a:pt x="129201" y="49364"/>
                    <a:pt x="128637" y="46237"/>
                    <a:pt x="128022" y="43110"/>
                  </a:cubicBezTo>
                  <a:cubicBezTo>
                    <a:pt x="126843" y="37190"/>
                    <a:pt x="125306" y="31321"/>
                    <a:pt x="123435" y="25580"/>
                  </a:cubicBezTo>
                  <a:cubicBezTo>
                    <a:pt x="122409" y="22350"/>
                    <a:pt x="121102" y="19198"/>
                    <a:pt x="119590" y="16148"/>
                  </a:cubicBezTo>
                  <a:cubicBezTo>
                    <a:pt x="118744" y="14507"/>
                    <a:pt x="117745" y="12944"/>
                    <a:pt x="116591" y="11534"/>
                  </a:cubicBezTo>
                  <a:cubicBezTo>
                    <a:pt x="115720" y="10483"/>
                    <a:pt x="114746" y="9561"/>
                    <a:pt x="113618" y="8817"/>
                  </a:cubicBezTo>
                  <a:cubicBezTo>
                    <a:pt x="112516" y="8074"/>
                    <a:pt x="111312" y="7536"/>
                    <a:pt x="110004" y="7280"/>
                  </a:cubicBezTo>
                  <a:cubicBezTo>
                    <a:pt x="108108" y="6895"/>
                    <a:pt x="106134" y="7075"/>
                    <a:pt x="104340" y="7741"/>
                  </a:cubicBezTo>
                  <a:cubicBezTo>
                    <a:pt x="102905" y="8279"/>
                    <a:pt x="101572" y="8997"/>
                    <a:pt x="100342" y="9894"/>
                  </a:cubicBezTo>
                  <a:cubicBezTo>
                    <a:pt x="99060" y="10842"/>
                    <a:pt x="97881" y="11893"/>
                    <a:pt x="96831" y="13072"/>
                  </a:cubicBezTo>
                  <a:cubicBezTo>
                    <a:pt x="95472" y="14559"/>
                    <a:pt x="94242" y="16148"/>
                    <a:pt x="93114" y="17814"/>
                  </a:cubicBezTo>
                  <a:cubicBezTo>
                    <a:pt x="91781" y="19736"/>
                    <a:pt x="90449" y="21684"/>
                    <a:pt x="89116" y="23606"/>
                  </a:cubicBezTo>
                  <a:cubicBezTo>
                    <a:pt x="87578" y="25810"/>
                    <a:pt x="85861" y="27886"/>
                    <a:pt x="84015" y="29834"/>
                  </a:cubicBezTo>
                  <a:cubicBezTo>
                    <a:pt x="82657" y="31269"/>
                    <a:pt x="81145" y="32551"/>
                    <a:pt x="79505" y="33679"/>
                  </a:cubicBezTo>
                  <a:cubicBezTo>
                    <a:pt x="75916" y="36088"/>
                    <a:pt x="71764" y="37292"/>
                    <a:pt x="67125" y="37395"/>
                  </a:cubicBezTo>
                  <a:cubicBezTo>
                    <a:pt x="63665" y="37421"/>
                    <a:pt x="60179" y="36985"/>
                    <a:pt x="56822" y="36139"/>
                  </a:cubicBezTo>
                  <a:cubicBezTo>
                    <a:pt x="51260" y="34781"/>
                    <a:pt x="45878" y="32756"/>
                    <a:pt x="40803" y="30142"/>
                  </a:cubicBezTo>
                  <a:cubicBezTo>
                    <a:pt x="36907" y="28117"/>
                    <a:pt x="33140" y="25887"/>
                    <a:pt x="29500" y="23478"/>
                  </a:cubicBezTo>
                  <a:cubicBezTo>
                    <a:pt x="26015" y="21171"/>
                    <a:pt x="22554" y="18813"/>
                    <a:pt x="19043" y="16532"/>
                  </a:cubicBezTo>
                  <a:cubicBezTo>
                    <a:pt x="13302" y="12765"/>
                    <a:pt x="7381" y="9304"/>
                    <a:pt x="1307" y="6152"/>
                  </a:cubicBezTo>
                  <a:cubicBezTo>
                    <a:pt x="897" y="5947"/>
                    <a:pt x="436" y="5793"/>
                    <a:pt x="0" y="5588"/>
                  </a:cubicBezTo>
                  <a:lnTo>
                    <a:pt x="0" y="2974"/>
                  </a:lnTo>
                  <a:cubicBezTo>
                    <a:pt x="436" y="3153"/>
                    <a:pt x="897" y="3333"/>
                    <a:pt x="1307" y="3538"/>
                  </a:cubicBezTo>
                  <a:cubicBezTo>
                    <a:pt x="8227" y="7203"/>
                    <a:pt x="14942" y="11252"/>
                    <a:pt x="21427" y="156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130475" y="957975"/>
              <a:ext cx="1223850" cy="2590575"/>
            </a:xfrm>
            <a:custGeom>
              <a:avLst/>
              <a:gdLst/>
              <a:ahLst/>
              <a:cxnLst/>
              <a:rect l="l" t="t" r="r" b="b"/>
              <a:pathLst>
                <a:path w="48954" h="103623" extrusionOk="0">
                  <a:moveTo>
                    <a:pt x="30962" y="101188"/>
                  </a:moveTo>
                  <a:cubicBezTo>
                    <a:pt x="28040" y="100265"/>
                    <a:pt x="25220" y="99035"/>
                    <a:pt x="22529" y="97523"/>
                  </a:cubicBezTo>
                  <a:cubicBezTo>
                    <a:pt x="18223" y="95114"/>
                    <a:pt x="14302" y="92064"/>
                    <a:pt x="10944" y="88450"/>
                  </a:cubicBezTo>
                  <a:cubicBezTo>
                    <a:pt x="6049" y="83196"/>
                    <a:pt x="2794" y="77327"/>
                    <a:pt x="1179" y="70817"/>
                  </a:cubicBezTo>
                  <a:cubicBezTo>
                    <a:pt x="0" y="66024"/>
                    <a:pt x="180" y="61205"/>
                    <a:pt x="1282" y="56438"/>
                  </a:cubicBezTo>
                  <a:cubicBezTo>
                    <a:pt x="1846" y="54055"/>
                    <a:pt x="2538" y="51671"/>
                    <a:pt x="3230" y="49287"/>
                  </a:cubicBezTo>
                  <a:cubicBezTo>
                    <a:pt x="4434" y="45135"/>
                    <a:pt x="6075" y="41137"/>
                    <a:pt x="8125" y="37318"/>
                  </a:cubicBezTo>
                  <a:cubicBezTo>
                    <a:pt x="11073" y="31833"/>
                    <a:pt x="14968" y="26861"/>
                    <a:pt x="19479" y="22196"/>
                  </a:cubicBezTo>
                  <a:cubicBezTo>
                    <a:pt x="24631" y="16917"/>
                    <a:pt x="30141" y="12021"/>
                    <a:pt x="35985" y="7562"/>
                  </a:cubicBezTo>
                  <a:cubicBezTo>
                    <a:pt x="39958" y="4486"/>
                    <a:pt x="44315" y="1949"/>
                    <a:pt x="48954" y="1"/>
                  </a:cubicBezTo>
                  <a:lnTo>
                    <a:pt x="48954" y="3948"/>
                  </a:lnTo>
                  <a:cubicBezTo>
                    <a:pt x="48749" y="4025"/>
                    <a:pt x="48544" y="4076"/>
                    <a:pt x="48339" y="4179"/>
                  </a:cubicBezTo>
                  <a:cubicBezTo>
                    <a:pt x="45853" y="5383"/>
                    <a:pt x="43495" y="6793"/>
                    <a:pt x="41239" y="8433"/>
                  </a:cubicBezTo>
                  <a:cubicBezTo>
                    <a:pt x="33986" y="13687"/>
                    <a:pt x="27348" y="19428"/>
                    <a:pt x="21581" y="25836"/>
                  </a:cubicBezTo>
                  <a:cubicBezTo>
                    <a:pt x="17275" y="30654"/>
                    <a:pt x="13841" y="35883"/>
                    <a:pt x="11534" y="41573"/>
                  </a:cubicBezTo>
                  <a:cubicBezTo>
                    <a:pt x="10355" y="44443"/>
                    <a:pt x="9458" y="47442"/>
                    <a:pt x="8920" y="50492"/>
                  </a:cubicBezTo>
                  <a:cubicBezTo>
                    <a:pt x="8535" y="52645"/>
                    <a:pt x="8151" y="54772"/>
                    <a:pt x="7920" y="56925"/>
                  </a:cubicBezTo>
                  <a:cubicBezTo>
                    <a:pt x="7074" y="64614"/>
                    <a:pt x="9612" y="71432"/>
                    <a:pt x="15763" y="77275"/>
                  </a:cubicBezTo>
                  <a:cubicBezTo>
                    <a:pt x="19838" y="81145"/>
                    <a:pt x="24708" y="84119"/>
                    <a:pt x="30039" y="85964"/>
                  </a:cubicBezTo>
                  <a:cubicBezTo>
                    <a:pt x="34165" y="87399"/>
                    <a:pt x="38522" y="88091"/>
                    <a:pt x="42905" y="87989"/>
                  </a:cubicBezTo>
                  <a:cubicBezTo>
                    <a:pt x="44930" y="87963"/>
                    <a:pt x="46980" y="87707"/>
                    <a:pt x="48954" y="87194"/>
                  </a:cubicBezTo>
                  <a:lnTo>
                    <a:pt x="48954" y="102623"/>
                  </a:lnTo>
                  <a:cubicBezTo>
                    <a:pt x="48851" y="102623"/>
                    <a:pt x="48723" y="102623"/>
                    <a:pt x="48621" y="102649"/>
                  </a:cubicBezTo>
                  <a:cubicBezTo>
                    <a:pt x="42546" y="103623"/>
                    <a:pt x="36677" y="103008"/>
                    <a:pt x="30962" y="1011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4183225" y="647875"/>
              <a:ext cx="3171100" cy="4142450"/>
            </a:xfrm>
            <a:custGeom>
              <a:avLst/>
              <a:gdLst/>
              <a:ahLst/>
              <a:cxnLst/>
              <a:rect l="l" t="t" r="r" b="b"/>
              <a:pathLst>
                <a:path w="126844" h="165698" extrusionOk="0">
                  <a:moveTo>
                    <a:pt x="114055" y="165595"/>
                  </a:moveTo>
                  <a:cubicBezTo>
                    <a:pt x="110184" y="165698"/>
                    <a:pt x="106340" y="165288"/>
                    <a:pt x="102598" y="164365"/>
                  </a:cubicBezTo>
                  <a:cubicBezTo>
                    <a:pt x="99573" y="163571"/>
                    <a:pt x="96600" y="162648"/>
                    <a:pt x="93679" y="161546"/>
                  </a:cubicBezTo>
                  <a:cubicBezTo>
                    <a:pt x="90321" y="160316"/>
                    <a:pt x="86963" y="159034"/>
                    <a:pt x="83580" y="157829"/>
                  </a:cubicBezTo>
                  <a:cubicBezTo>
                    <a:pt x="78019" y="155830"/>
                    <a:pt x="72252" y="154446"/>
                    <a:pt x="66383" y="153703"/>
                  </a:cubicBezTo>
                  <a:cubicBezTo>
                    <a:pt x="63640" y="153344"/>
                    <a:pt x="60898" y="153011"/>
                    <a:pt x="58181" y="152627"/>
                  </a:cubicBezTo>
                  <a:cubicBezTo>
                    <a:pt x="56054" y="152345"/>
                    <a:pt x="53978" y="151858"/>
                    <a:pt x="51953" y="151140"/>
                  </a:cubicBezTo>
                  <a:cubicBezTo>
                    <a:pt x="46904" y="149269"/>
                    <a:pt x="43597" y="146142"/>
                    <a:pt x="42085" y="141734"/>
                  </a:cubicBezTo>
                  <a:cubicBezTo>
                    <a:pt x="41624" y="140401"/>
                    <a:pt x="41342" y="138991"/>
                    <a:pt x="41214" y="137582"/>
                  </a:cubicBezTo>
                  <a:cubicBezTo>
                    <a:pt x="40983" y="135506"/>
                    <a:pt x="41034" y="133455"/>
                    <a:pt x="41009" y="131379"/>
                  </a:cubicBezTo>
                  <a:cubicBezTo>
                    <a:pt x="40983" y="129508"/>
                    <a:pt x="40932" y="127612"/>
                    <a:pt x="40829" y="125741"/>
                  </a:cubicBezTo>
                  <a:cubicBezTo>
                    <a:pt x="40676" y="122460"/>
                    <a:pt x="40470" y="119179"/>
                    <a:pt x="40317" y="115899"/>
                  </a:cubicBezTo>
                  <a:cubicBezTo>
                    <a:pt x="40137" y="112362"/>
                    <a:pt x="40009" y="108825"/>
                    <a:pt x="39778" y="105288"/>
                  </a:cubicBezTo>
                  <a:cubicBezTo>
                    <a:pt x="39573" y="102033"/>
                    <a:pt x="39266" y="98778"/>
                    <a:pt x="38984" y="95523"/>
                  </a:cubicBezTo>
                  <a:cubicBezTo>
                    <a:pt x="38651" y="91499"/>
                    <a:pt x="38241" y="87475"/>
                    <a:pt x="37600" y="83477"/>
                  </a:cubicBezTo>
                  <a:cubicBezTo>
                    <a:pt x="37087" y="80017"/>
                    <a:pt x="36062" y="76634"/>
                    <a:pt x="34499" y="73507"/>
                  </a:cubicBezTo>
                  <a:cubicBezTo>
                    <a:pt x="34063" y="72635"/>
                    <a:pt x="33678" y="71738"/>
                    <a:pt x="33320" y="70841"/>
                  </a:cubicBezTo>
                  <a:cubicBezTo>
                    <a:pt x="32628" y="69124"/>
                    <a:pt x="32448" y="67202"/>
                    <a:pt x="32833" y="65382"/>
                  </a:cubicBezTo>
                  <a:cubicBezTo>
                    <a:pt x="33063" y="64177"/>
                    <a:pt x="33473" y="63024"/>
                    <a:pt x="34037" y="61973"/>
                  </a:cubicBezTo>
                  <a:cubicBezTo>
                    <a:pt x="34781" y="60589"/>
                    <a:pt x="35575" y="59231"/>
                    <a:pt x="36370" y="57898"/>
                  </a:cubicBezTo>
                  <a:cubicBezTo>
                    <a:pt x="37010" y="56822"/>
                    <a:pt x="37677" y="55771"/>
                    <a:pt x="38292" y="54694"/>
                  </a:cubicBezTo>
                  <a:cubicBezTo>
                    <a:pt x="38830" y="53797"/>
                    <a:pt x="39240" y="52849"/>
                    <a:pt x="39497" y="51849"/>
                  </a:cubicBezTo>
                  <a:cubicBezTo>
                    <a:pt x="39702" y="51183"/>
                    <a:pt x="39753" y="50491"/>
                    <a:pt x="39676" y="49799"/>
                  </a:cubicBezTo>
                  <a:cubicBezTo>
                    <a:pt x="39497" y="48646"/>
                    <a:pt x="38753" y="47851"/>
                    <a:pt x="37446" y="47415"/>
                  </a:cubicBezTo>
                  <a:cubicBezTo>
                    <a:pt x="36652" y="47134"/>
                    <a:pt x="35831" y="47005"/>
                    <a:pt x="34986" y="46980"/>
                  </a:cubicBezTo>
                  <a:cubicBezTo>
                    <a:pt x="33909" y="46929"/>
                    <a:pt x="32807" y="46929"/>
                    <a:pt x="31705" y="46929"/>
                  </a:cubicBezTo>
                  <a:cubicBezTo>
                    <a:pt x="30193" y="46929"/>
                    <a:pt x="28655" y="46954"/>
                    <a:pt x="27143" y="46954"/>
                  </a:cubicBezTo>
                  <a:cubicBezTo>
                    <a:pt x="25092" y="46954"/>
                    <a:pt x="23068" y="46775"/>
                    <a:pt x="21068" y="46416"/>
                  </a:cubicBezTo>
                  <a:cubicBezTo>
                    <a:pt x="15763" y="45442"/>
                    <a:pt x="11457" y="43238"/>
                    <a:pt x="8202" y="39650"/>
                  </a:cubicBezTo>
                  <a:cubicBezTo>
                    <a:pt x="7151" y="38496"/>
                    <a:pt x="6229" y="37215"/>
                    <a:pt x="5460" y="35882"/>
                  </a:cubicBezTo>
                  <a:cubicBezTo>
                    <a:pt x="4178" y="33703"/>
                    <a:pt x="3179" y="31345"/>
                    <a:pt x="2512" y="28911"/>
                  </a:cubicBezTo>
                  <a:cubicBezTo>
                    <a:pt x="1410" y="24810"/>
                    <a:pt x="795" y="20581"/>
                    <a:pt x="693" y="16352"/>
                  </a:cubicBezTo>
                  <a:cubicBezTo>
                    <a:pt x="590" y="12507"/>
                    <a:pt x="539" y="8663"/>
                    <a:pt x="462" y="4793"/>
                  </a:cubicBezTo>
                  <a:cubicBezTo>
                    <a:pt x="462" y="3178"/>
                    <a:pt x="308" y="1589"/>
                    <a:pt x="1" y="0"/>
                  </a:cubicBezTo>
                  <a:lnTo>
                    <a:pt x="2743" y="0"/>
                  </a:lnTo>
                  <a:cubicBezTo>
                    <a:pt x="2794" y="1666"/>
                    <a:pt x="2897" y="3306"/>
                    <a:pt x="2871" y="4972"/>
                  </a:cubicBezTo>
                  <a:cubicBezTo>
                    <a:pt x="2871" y="7638"/>
                    <a:pt x="2769" y="10303"/>
                    <a:pt x="2743" y="12969"/>
                  </a:cubicBezTo>
                  <a:cubicBezTo>
                    <a:pt x="2692" y="16403"/>
                    <a:pt x="2897" y="19863"/>
                    <a:pt x="3384" y="23272"/>
                  </a:cubicBezTo>
                  <a:cubicBezTo>
                    <a:pt x="3768" y="25963"/>
                    <a:pt x="4460" y="28603"/>
                    <a:pt x="5460" y="31140"/>
                  </a:cubicBezTo>
                  <a:cubicBezTo>
                    <a:pt x="6511" y="33832"/>
                    <a:pt x="8048" y="36266"/>
                    <a:pt x="10022" y="38368"/>
                  </a:cubicBezTo>
                  <a:cubicBezTo>
                    <a:pt x="12380" y="40777"/>
                    <a:pt x="15353" y="42520"/>
                    <a:pt x="18634" y="43392"/>
                  </a:cubicBezTo>
                  <a:cubicBezTo>
                    <a:pt x="21632" y="44186"/>
                    <a:pt x="24759" y="44442"/>
                    <a:pt x="27835" y="44084"/>
                  </a:cubicBezTo>
                  <a:cubicBezTo>
                    <a:pt x="29834" y="43879"/>
                    <a:pt x="31807" y="43571"/>
                    <a:pt x="33755" y="43135"/>
                  </a:cubicBezTo>
                  <a:cubicBezTo>
                    <a:pt x="36113" y="42648"/>
                    <a:pt x="38446" y="42110"/>
                    <a:pt x="40804" y="41674"/>
                  </a:cubicBezTo>
                  <a:cubicBezTo>
                    <a:pt x="41880" y="41495"/>
                    <a:pt x="42982" y="41367"/>
                    <a:pt x="44059" y="41290"/>
                  </a:cubicBezTo>
                  <a:cubicBezTo>
                    <a:pt x="44853" y="41239"/>
                    <a:pt x="45648" y="41316"/>
                    <a:pt x="46442" y="41521"/>
                  </a:cubicBezTo>
                  <a:cubicBezTo>
                    <a:pt x="47647" y="41828"/>
                    <a:pt x="48416" y="42520"/>
                    <a:pt x="48723" y="43545"/>
                  </a:cubicBezTo>
                  <a:cubicBezTo>
                    <a:pt x="48877" y="44160"/>
                    <a:pt x="48928" y="44776"/>
                    <a:pt x="48826" y="45416"/>
                  </a:cubicBezTo>
                  <a:cubicBezTo>
                    <a:pt x="48672" y="46518"/>
                    <a:pt x="48365" y="47595"/>
                    <a:pt x="47903" y="48594"/>
                  </a:cubicBezTo>
                  <a:cubicBezTo>
                    <a:pt x="47314" y="49927"/>
                    <a:pt x="46622" y="51209"/>
                    <a:pt x="45827" y="52439"/>
                  </a:cubicBezTo>
                  <a:cubicBezTo>
                    <a:pt x="44725" y="54156"/>
                    <a:pt x="43572" y="55873"/>
                    <a:pt x="42521" y="57591"/>
                  </a:cubicBezTo>
                  <a:cubicBezTo>
                    <a:pt x="41854" y="58667"/>
                    <a:pt x="41239" y="59795"/>
                    <a:pt x="40701" y="60922"/>
                  </a:cubicBezTo>
                  <a:cubicBezTo>
                    <a:pt x="39753" y="62845"/>
                    <a:pt x="39368" y="64972"/>
                    <a:pt x="39548" y="67099"/>
                  </a:cubicBezTo>
                  <a:cubicBezTo>
                    <a:pt x="39650" y="68125"/>
                    <a:pt x="39753" y="69150"/>
                    <a:pt x="39932" y="70175"/>
                  </a:cubicBezTo>
                  <a:cubicBezTo>
                    <a:pt x="40394" y="72892"/>
                    <a:pt x="40727" y="75660"/>
                    <a:pt x="40906" y="78402"/>
                  </a:cubicBezTo>
                  <a:cubicBezTo>
                    <a:pt x="41188" y="82810"/>
                    <a:pt x="41419" y="87219"/>
                    <a:pt x="41675" y="91627"/>
                  </a:cubicBezTo>
                  <a:cubicBezTo>
                    <a:pt x="41829" y="94241"/>
                    <a:pt x="41983" y="96830"/>
                    <a:pt x="42188" y="99419"/>
                  </a:cubicBezTo>
                  <a:cubicBezTo>
                    <a:pt x="42393" y="102007"/>
                    <a:pt x="42598" y="104622"/>
                    <a:pt x="42777" y="107210"/>
                  </a:cubicBezTo>
                  <a:cubicBezTo>
                    <a:pt x="42957" y="110055"/>
                    <a:pt x="43110" y="112900"/>
                    <a:pt x="43315" y="115745"/>
                  </a:cubicBezTo>
                  <a:cubicBezTo>
                    <a:pt x="43392" y="116898"/>
                    <a:pt x="43495" y="118052"/>
                    <a:pt x="43623" y="119205"/>
                  </a:cubicBezTo>
                  <a:cubicBezTo>
                    <a:pt x="43854" y="121384"/>
                    <a:pt x="44110" y="123562"/>
                    <a:pt x="44366" y="125766"/>
                  </a:cubicBezTo>
                  <a:cubicBezTo>
                    <a:pt x="44699" y="128509"/>
                    <a:pt x="44981" y="131251"/>
                    <a:pt x="45340" y="133994"/>
                  </a:cubicBezTo>
                  <a:cubicBezTo>
                    <a:pt x="45545" y="135813"/>
                    <a:pt x="46007" y="137607"/>
                    <a:pt x="46699" y="139299"/>
                  </a:cubicBezTo>
                  <a:cubicBezTo>
                    <a:pt x="48185" y="142836"/>
                    <a:pt x="50953" y="145476"/>
                    <a:pt x="55028" y="147142"/>
                  </a:cubicBezTo>
                  <a:cubicBezTo>
                    <a:pt x="55772" y="147449"/>
                    <a:pt x="56566" y="147706"/>
                    <a:pt x="57335" y="147962"/>
                  </a:cubicBezTo>
                  <a:cubicBezTo>
                    <a:pt x="59129" y="148475"/>
                    <a:pt x="60949" y="148910"/>
                    <a:pt x="62794" y="149243"/>
                  </a:cubicBezTo>
                  <a:cubicBezTo>
                    <a:pt x="65998" y="149884"/>
                    <a:pt x="69202" y="150474"/>
                    <a:pt x="72406" y="151191"/>
                  </a:cubicBezTo>
                  <a:cubicBezTo>
                    <a:pt x="77173" y="152293"/>
                    <a:pt x="81735" y="153857"/>
                    <a:pt x="86246" y="155523"/>
                  </a:cubicBezTo>
                  <a:cubicBezTo>
                    <a:pt x="89655" y="156804"/>
                    <a:pt x="93063" y="158086"/>
                    <a:pt x="96524" y="159290"/>
                  </a:cubicBezTo>
                  <a:cubicBezTo>
                    <a:pt x="100471" y="160674"/>
                    <a:pt x="104546" y="161571"/>
                    <a:pt x="108698" y="161905"/>
                  </a:cubicBezTo>
                  <a:cubicBezTo>
                    <a:pt x="111517" y="162135"/>
                    <a:pt x="114311" y="162084"/>
                    <a:pt x="117104" y="161725"/>
                  </a:cubicBezTo>
                  <a:cubicBezTo>
                    <a:pt x="120026" y="161341"/>
                    <a:pt x="122923" y="160726"/>
                    <a:pt x="125767" y="159880"/>
                  </a:cubicBezTo>
                  <a:cubicBezTo>
                    <a:pt x="126126" y="159752"/>
                    <a:pt x="126485" y="159675"/>
                    <a:pt x="126844" y="159598"/>
                  </a:cubicBezTo>
                  <a:lnTo>
                    <a:pt x="126844" y="163160"/>
                  </a:lnTo>
                  <a:cubicBezTo>
                    <a:pt x="125972" y="163442"/>
                    <a:pt x="125075" y="163750"/>
                    <a:pt x="124178" y="163981"/>
                  </a:cubicBezTo>
                  <a:cubicBezTo>
                    <a:pt x="120872" y="164903"/>
                    <a:pt x="117489" y="165442"/>
                    <a:pt x="114055" y="1655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38125" y="647875"/>
              <a:ext cx="1645475" cy="536950"/>
            </a:xfrm>
            <a:custGeom>
              <a:avLst/>
              <a:gdLst/>
              <a:ahLst/>
              <a:cxnLst/>
              <a:rect l="l" t="t" r="r" b="b"/>
              <a:pathLst>
                <a:path w="65819" h="21478" extrusionOk="0">
                  <a:moveTo>
                    <a:pt x="65152" y="513"/>
                  </a:moveTo>
                  <a:cubicBezTo>
                    <a:pt x="62179" y="2230"/>
                    <a:pt x="59616" y="4537"/>
                    <a:pt x="57565" y="7305"/>
                  </a:cubicBezTo>
                  <a:cubicBezTo>
                    <a:pt x="56591" y="8637"/>
                    <a:pt x="55617" y="9970"/>
                    <a:pt x="54643" y="11328"/>
                  </a:cubicBezTo>
                  <a:cubicBezTo>
                    <a:pt x="53311" y="13148"/>
                    <a:pt x="51875" y="14865"/>
                    <a:pt x="50312" y="16506"/>
                  </a:cubicBezTo>
                  <a:cubicBezTo>
                    <a:pt x="49210" y="17659"/>
                    <a:pt x="47954" y="18684"/>
                    <a:pt x="46596" y="19530"/>
                  </a:cubicBezTo>
                  <a:cubicBezTo>
                    <a:pt x="45032" y="20504"/>
                    <a:pt x="43264" y="21119"/>
                    <a:pt x="41418" y="21350"/>
                  </a:cubicBezTo>
                  <a:cubicBezTo>
                    <a:pt x="39983" y="21478"/>
                    <a:pt x="38548" y="21401"/>
                    <a:pt x="37112" y="21145"/>
                  </a:cubicBezTo>
                  <a:cubicBezTo>
                    <a:pt x="35088" y="20786"/>
                    <a:pt x="33088" y="20299"/>
                    <a:pt x="31141" y="19658"/>
                  </a:cubicBezTo>
                  <a:cubicBezTo>
                    <a:pt x="27578" y="18556"/>
                    <a:pt x="24118" y="17275"/>
                    <a:pt x="20735" y="15891"/>
                  </a:cubicBezTo>
                  <a:cubicBezTo>
                    <a:pt x="14250" y="13251"/>
                    <a:pt x="7817" y="10585"/>
                    <a:pt x="1358" y="7945"/>
                  </a:cubicBezTo>
                  <a:cubicBezTo>
                    <a:pt x="923" y="7766"/>
                    <a:pt x="538" y="7510"/>
                    <a:pt x="0" y="7510"/>
                  </a:cubicBezTo>
                  <a:lnTo>
                    <a:pt x="0" y="0"/>
                  </a:lnTo>
                  <a:lnTo>
                    <a:pt x="14122" y="0"/>
                  </a:lnTo>
                  <a:cubicBezTo>
                    <a:pt x="14302" y="51"/>
                    <a:pt x="14481" y="103"/>
                    <a:pt x="14660" y="128"/>
                  </a:cubicBezTo>
                  <a:cubicBezTo>
                    <a:pt x="18761" y="487"/>
                    <a:pt x="22888" y="718"/>
                    <a:pt x="27040" y="359"/>
                  </a:cubicBezTo>
                  <a:cubicBezTo>
                    <a:pt x="28116" y="282"/>
                    <a:pt x="29218" y="282"/>
                    <a:pt x="30295" y="0"/>
                  </a:cubicBezTo>
                  <a:lnTo>
                    <a:pt x="65818" y="0"/>
                  </a:lnTo>
                  <a:cubicBezTo>
                    <a:pt x="65613" y="179"/>
                    <a:pt x="65382" y="359"/>
                    <a:pt x="65152" y="5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238125" y="647875"/>
              <a:ext cx="2402825" cy="1197575"/>
            </a:xfrm>
            <a:custGeom>
              <a:avLst/>
              <a:gdLst/>
              <a:ahLst/>
              <a:cxnLst/>
              <a:rect l="l" t="t" r="r" b="b"/>
              <a:pathLst>
                <a:path w="96113" h="47903" extrusionOk="0">
                  <a:moveTo>
                    <a:pt x="90141" y="6894"/>
                  </a:moveTo>
                  <a:cubicBezTo>
                    <a:pt x="89141" y="8073"/>
                    <a:pt x="88168" y="9252"/>
                    <a:pt x="87194" y="10457"/>
                  </a:cubicBezTo>
                  <a:cubicBezTo>
                    <a:pt x="83862" y="14532"/>
                    <a:pt x="81376" y="19248"/>
                    <a:pt x="79915" y="24323"/>
                  </a:cubicBezTo>
                  <a:cubicBezTo>
                    <a:pt x="79018" y="27552"/>
                    <a:pt x="77967" y="30705"/>
                    <a:pt x="76762" y="33832"/>
                  </a:cubicBezTo>
                  <a:cubicBezTo>
                    <a:pt x="75839" y="36138"/>
                    <a:pt x="74712" y="38368"/>
                    <a:pt x="73379" y="40470"/>
                  </a:cubicBezTo>
                  <a:cubicBezTo>
                    <a:pt x="72482" y="41828"/>
                    <a:pt x="71457" y="43084"/>
                    <a:pt x="70303" y="44186"/>
                  </a:cubicBezTo>
                  <a:cubicBezTo>
                    <a:pt x="68484" y="45878"/>
                    <a:pt x="66228" y="47005"/>
                    <a:pt x="63819" y="47492"/>
                  </a:cubicBezTo>
                  <a:cubicBezTo>
                    <a:pt x="61871" y="47851"/>
                    <a:pt x="59872" y="47902"/>
                    <a:pt x="57924" y="47646"/>
                  </a:cubicBezTo>
                  <a:cubicBezTo>
                    <a:pt x="55182" y="47313"/>
                    <a:pt x="52490" y="46621"/>
                    <a:pt x="49953" y="45570"/>
                  </a:cubicBezTo>
                  <a:cubicBezTo>
                    <a:pt x="47441" y="44571"/>
                    <a:pt x="45032" y="43392"/>
                    <a:pt x="42674" y="42059"/>
                  </a:cubicBezTo>
                  <a:cubicBezTo>
                    <a:pt x="39342" y="40188"/>
                    <a:pt x="36164" y="38189"/>
                    <a:pt x="32986" y="36138"/>
                  </a:cubicBezTo>
                  <a:cubicBezTo>
                    <a:pt x="27117" y="32422"/>
                    <a:pt x="21222" y="28731"/>
                    <a:pt x="15096" y="25297"/>
                  </a:cubicBezTo>
                  <a:cubicBezTo>
                    <a:pt x="10534" y="22734"/>
                    <a:pt x="5869" y="20248"/>
                    <a:pt x="1128" y="17890"/>
                  </a:cubicBezTo>
                  <a:cubicBezTo>
                    <a:pt x="795" y="17659"/>
                    <a:pt x="410" y="17531"/>
                    <a:pt x="0" y="17480"/>
                  </a:cubicBezTo>
                  <a:lnTo>
                    <a:pt x="0" y="13533"/>
                  </a:lnTo>
                  <a:cubicBezTo>
                    <a:pt x="513" y="13738"/>
                    <a:pt x="1025" y="13943"/>
                    <a:pt x="1512" y="14173"/>
                  </a:cubicBezTo>
                  <a:cubicBezTo>
                    <a:pt x="11790" y="19043"/>
                    <a:pt x="21837" y="24195"/>
                    <a:pt x="31679" y="29628"/>
                  </a:cubicBezTo>
                  <a:cubicBezTo>
                    <a:pt x="34908" y="31422"/>
                    <a:pt x="38214" y="33165"/>
                    <a:pt x="41521" y="34857"/>
                  </a:cubicBezTo>
                  <a:cubicBezTo>
                    <a:pt x="43802" y="36061"/>
                    <a:pt x="46160" y="37061"/>
                    <a:pt x="48595" y="37881"/>
                  </a:cubicBezTo>
                  <a:cubicBezTo>
                    <a:pt x="50594" y="38599"/>
                    <a:pt x="52721" y="39034"/>
                    <a:pt x="54848" y="39188"/>
                  </a:cubicBezTo>
                  <a:cubicBezTo>
                    <a:pt x="58001" y="39342"/>
                    <a:pt x="60666" y="38547"/>
                    <a:pt x="62819" y="36574"/>
                  </a:cubicBezTo>
                  <a:cubicBezTo>
                    <a:pt x="63998" y="35498"/>
                    <a:pt x="64998" y="34242"/>
                    <a:pt x="65844" y="32858"/>
                  </a:cubicBezTo>
                  <a:cubicBezTo>
                    <a:pt x="67125" y="30756"/>
                    <a:pt x="68176" y="28526"/>
                    <a:pt x="68996" y="26219"/>
                  </a:cubicBezTo>
                  <a:cubicBezTo>
                    <a:pt x="69945" y="23451"/>
                    <a:pt x="70816" y="20658"/>
                    <a:pt x="71739" y="17890"/>
                  </a:cubicBezTo>
                  <a:cubicBezTo>
                    <a:pt x="72097" y="16788"/>
                    <a:pt x="72456" y="15711"/>
                    <a:pt x="72866" y="14635"/>
                  </a:cubicBezTo>
                  <a:cubicBezTo>
                    <a:pt x="73866" y="12097"/>
                    <a:pt x="75353" y="9765"/>
                    <a:pt x="77223" y="7766"/>
                  </a:cubicBezTo>
                  <a:cubicBezTo>
                    <a:pt x="78633" y="6254"/>
                    <a:pt x="80120" y="4844"/>
                    <a:pt x="81709" y="3511"/>
                  </a:cubicBezTo>
                  <a:cubicBezTo>
                    <a:pt x="82836" y="2537"/>
                    <a:pt x="83964" y="1589"/>
                    <a:pt x="85092" y="589"/>
                  </a:cubicBezTo>
                  <a:cubicBezTo>
                    <a:pt x="85271" y="410"/>
                    <a:pt x="85451" y="205"/>
                    <a:pt x="85630" y="0"/>
                  </a:cubicBezTo>
                  <a:lnTo>
                    <a:pt x="96113" y="0"/>
                  </a:lnTo>
                  <a:cubicBezTo>
                    <a:pt x="95857" y="333"/>
                    <a:pt x="95626" y="641"/>
                    <a:pt x="95370" y="948"/>
                  </a:cubicBezTo>
                  <a:cubicBezTo>
                    <a:pt x="93627" y="2922"/>
                    <a:pt x="91884" y="4895"/>
                    <a:pt x="90141" y="6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238125" y="2358025"/>
              <a:ext cx="2704000" cy="2687975"/>
            </a:xfrm>
            <a:custGeom>
              <a:avLst/>
              <a:gdLst/>
              <a:ahLst/>
              <a:cxnLst/>
              <a:rect l="l" t="t" r="r" b="b"/>
              <a:pathLst>
                <a:path w="108160" h="107519" extrusionOk="0">
                  <a:moveTo>
                    <a:pt x="897" y="6280"/>
                  </a:moveTo>
                  <a:cubicBezTo>
                    <a:pt x="1717" y="5331"/>
                    <a:pt x="2614" y="4486"/>
                    <a:pt x="3588" y="3717"/>
                  </a:cubicBezTo>
                  <a:cubicBezTo>
                    <a:pt x="5869" y="1923"/>
                    <a:pt x="8586" y="769"/>
                    <a:pt x="11457" y="359"/>
                  </a:cubicBezTo>
                  <a:cubicBezTo>
                    <a:pt x="12918" y="129"/>
                    <a:pt x="14378" y="0"/>
                    <a:pt x="15865" y="0"/>
                  </a:cubicBezTo>
                  <a:cubicBezTo>
                    <a:pt x="19197" y="26"/>
                    <a:pt x="22503" y="308"/>
                    <a:pt x="25784" y="846"/>
                  </a:cubicBezTo>
                  <a:cubicBezTo>
                    <a:pt x="30423" y="1513"/>
                    <a:pt x="35011" y="2410"/>
                    <a:pt x="39573" y="3281"/>
                  </a:cubicBezTo>
                  <a:cubicBezTo>
                    <a:pt x="46954" y="4716"/>
                    <a:pt x="54387" y="5998"/>
                    <a:pt x="61948" y="6664"/>
                  </a:cubicBezTo>
                  <a:cubicBezTo>
                    <a:pt x="65306" y="6997"/>
                    <a:pt x="68689" y="7151"/>
                    <a:pt x="72097" y="7100"/>
                  </a:cubicBezTo>
                  <a:cubicBezTo>
                    <a:pt x="75968" y="6997"/>
                    <a:pt x="79863" y="6587"/>
                    <a:pt x="83682" y="5921"/>
                  </a:cubicBezTo>
                  <a:cubicBezTo>
                    <a:pt x="85605" y="5613"/>
                    <a:pt x="87552" y="5280"/>
                    <a:pt x="89500" y="4998"/>
                  </a:cubicBezTo>
                  <a:cubicBezTo>
                    <a:pt x="90910" y="4793"/>
                    <a:pt x="92371" y="4742"/>
                    <a:pt x="93806" y="4896"/>
                  </a:cubicBezTo>
                  <a:cubicBezTo>
                    <a:pt x="95985" y="5101"/>
                    <a:pt x="97779" y="5895"/>
                    <a:pt x="99086" y="7382"/>
                  </a:cubicBezTo>
                  <a:cubicBezTo>
                    <a:pt x="99573" y="7946"/>
                    <a:pt x="100009" y="8561"/>
                    <a:pt x="100419" y="9227"/>
                  </a:cubicBezTo>
                  <a:cubicBezTo>
                    <a:pt x="101034" y="10304"/>
                    <a:pt x="101495" y="11483"/>
                    <a:pt x="101777" y="12687"/>
                  </a:cubicBezTo>
                  <a:cubicBezTo>
                    <a:pt x="102623" y="15942"/>
                    <a:pt x="102572" y="19223"/>
                    <a:pt x="102162" y="22504"/>
                  </a:cubicBezTo>
                  <a:cubicBezTo>
                    <a:pt x="101752" y="25246"/>
                    <a:pt x="101239" y="27988"/>
                    <a:pt x="100547" y="30680"/>
                  </a:cubicBezTo>
                  <a:cubicBezTo>
                    <a:pt x="99394" y="35549"/>
                    <a:pt x="98317" y="40445"/>
                    <a:pt x="97625" y="45417"/>
                  </a:cubicBezTo>
                  <a:cubicBezTo>
                    <a:pt x="97164" y="48518"/>
                    <a:pt x="96882" y="51619"/>
                    <a:pt x="96779" y="54772"/>
                  </a:cubicBezTo>
                  <a:cubicBezTo>
                    <a:pt x="96677" y="58052"/>
                    <a:pt x="96728" y="61333"/>
                    <a:pt x="96959" y="64639"/>
                  </a:cubicBezTo>
                  <a:cubicBezTo>
                    <a:pt x="97241" y="68484"/>
                    <a:pt x="97728" y="72303"/>
                    <a:pt x="98445" y="76121"/>
                  </a:cubicBezTo>
                  <a:cubicBezTo>
                    <a:pt x="99188" y="80222"/>
                    <a:pt x="100188" y="84297"/>
                    <a:pt x="101341" y="88373"/>
                  </a:cubicBezTo>
                  <a:cubicBezTo>
                    <a:pt x="103059" y="94524"/>
                    <a:pt x="105160" y="100572"/>
                    <a:pt x="107646" y="106493"/>
                  </a:cubicBezTo>
                  <a:cubicBezTo>
                    <a:pt x="107800" y="106826"/>
                    <a:pt x="108005" y="107185"/>
                    <a:pt x="108159" y="107518"/>
                  </a:cubicBezTo>
                  <a:lnTo>
                    <a:pt x="102238" y="107518"/>
                  </a:lnTo>
                  <a:cubicBezTo>
                    <a:pt x="102238" y="107364"/>
                    <a:pt x="102213" y="107211"/>
                    <a:pt x="102187" y="107057"/>
                  </a:cubicBezTo>
                  <a:cubicBezTo>
                    <a:pt x="101726" y="105340"/>
                    <a:pt x="101239" y="103648"/>
                    <a:pt x="100778" y="101931"/>
                  </a:cubicBezTo>
                  <a:cubicBezTo>
                    <a:pt x="98753" y="94370"/>
                    <a:pt x="96907" y="86809"/>
                    <a:pt x="95575" y="79146"/>
                  </a:cubicBezTo>
                  <a:cubicBezTo>
                    <a:pt x="94729" y="74353"/>
                    <a:pt x="94165" y="69509"/>
                    <a:pt x="93883" y="64665"/>
                  </a:cubicBezTo>
                  <a:cubicBezTo>
                    <a:pt x="93499" y="57770"/>
                    <a:pt x="93781" y="50850"/>
                    <a:pt x="94780" y="44033"/>
                  </a:cubicBezTo>
                  <a:cubicBezTo>
                    <a:pt x="95370" y="39753"/>
                    <a:pt x="96215" y="35524"/>
                    <a:pt x="97087" y="31295"/>
                  </a:cubicBezTo>
                  <a:cubicBezTo>
                    <a:pt x="97728" y="28475"/>
                    <a:pt x="98189" y="25630"/>
                    <a:pt x="98496" y="22734"/>
                  </a:cubicBezTo>
                  <a:cubicBezTo>
                    <a:pt x="98702" y="20556"/>
                    <a:pt x="98573" y="18351"/>
                    <a:pt x="98112" y="16199"/>
                  </a:cubicBezTo>
                  <a:cubicBezTo>
                    <a:pt x="97830" y="14840"/>
                    <a:pt x="97317" y="13533"/>
                    <a:pt x="96549" y="12380"/>
                  </a:cubicBezTo>
                  <a:cubicBezTo>
                    <a:pt x="95344" y="10586"/>
                    <a:pt x="93524" y="9458"/>
                    <a:pt x="91064" y="9022"/>
                  </a:cubicBezTo>
                  <a:cubicBezTo>
                    <a:pt x="89603" y="8766"/>
                    <a:pt x="88142" y="8689"/>
                    <a:pt x="86655" y="8766"/>
                  </a:cubicBezTo>
                  <a:cubicBezTo>
                    <a:pt x="83810" y="8945"/>
                    <a:pt x="80991" y="9125"/>
                    <a:pt x="78146" y="9304"/>
                  </a:cubicBezTo>
                  <a:cubicBezTo>
                    <a:pt x="75224" y="9484"/>
                    <a:pt x="72303" y="9560"/>
                    <a:pt x="69381" y="9509"/>
                  </a:cubicBezTo>
                  <a:cubicBezTo>
                    <a:pt x="64306" y="9407"/>
                    <a:pt x="59231" y="9073"/>
                    <a:pt x="54182" y="8510"/>
                  </a:cubicBezTo>
                  <a:cubicBezTo>
                    <a:pt x="49620" y="7971"/>
                    <a:pt x="45032" y="7459"/>
                    <a:pt x="40444" y="6895"/>
                  </a:cubicBezTo>
                  <a:cubicBezTo>
                    <a:pt x="35575" y="6305"/>
                    <a:pt x="30679" y="5767"/>
                    <a:pt x="25758" y="5562"/>
                  </a:cubicBezTo>
                  <a:cubicBezTo>
                    <a:pt x="22683" y="5408"/>
                    <a:pt x="19607" y="5588"/>
                    <a:pt x="16583" y="6049"/>
                  </a:cubicBezTo>
                  <a:cubicBezTo>
                    <a:pt x="12149" y="6741"/>
                    <a:pt x="8407" y="8484"/>
                    <a:pt x="5382" y="11252"/>
                  </a:cubicBezTo>
                  <a:cubicBezTo>
                    <a:pt x="3742" y="12790"/>
                    <a:pt x="2307" y="14558"/>
                    <a:pt x="1102" y="16455"/>
                  </a:cubicBezTo>
                  <a:cubicBezTo>
                    <a:pt x="923" y="16737"/>
                    <a:pt x="743" y="17019"/>
                    <a:pt x="589" y="17275"/>
                  </a:cubicBezTo>
                  <a:cubicBezTo>
                    <a:pt x="461" y="17480"/>
                    <a:pt x="231" y="17634"/>
                    <a:pt x="0" y="17685"/>
                  </a:cubicBezTo>
                  <a:lnTo>
                    <a:pt x="0" y="6972"/>
                  </a:lnTo>
                  <a:cubicBezTo>
                    <a:pt x="359" y="6844"/>
                    <a:pt x="692" y="6587"/>
                    <a:pt x="897" y="62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38125" y="2976350"/>
              <a:ext cx="2023500" cy="2070275"/>
            </a:xfrm>
            <a:custGeom>
              <a:avLst/>
              <a:gdLst/>
              <a:ahLst/>
              <a:cxnLst/>
              <a:rect l="l" t="t" r="r" b="b"/>
              <a:pathLst>
                <a:path w="80940" h="82811" extrusionOk="0">
                  <a:moveTo>
                    <a:pt x="1333" y="34498"/>
                  </a:moveTo>
                  <a:cubicBezTo>
                    <a:pt x="3921" y="32294"/>
                    <a:pt x="6331" y="29962"/>
                    <a:pt x="8637" y="27553"/>
                  </a:cubicBezTo>
                  <a:cubicBezTo>
                    <a:pt x="12097" y="24016"/>
                    <a:pt x="15378" y="20376"/>
                    <a:pt x="18659" y="16737"/>
                  </a:cubicBezTo>
                  <a:cubicBezTo>
                    <a:pt x="20248" y="14943"/>
                    <a:pt x="21939" y="13251"/>
                    <a:pt x="23708" y="11662"/>
                  </a:cubicBezTo>
                  <a:cubicBezTo>
                    <a:pt x="27681" y="8125"/>
                    <a:pt x="32320" y="5408"/>
                    <a:pt x="37369" y="3717"/>
                  </a:cubicBezTo>
                  <a:cubicBezTo>
                    <a:pt x="39983" y="2820"/>
                    <a:pt x="42674" y="2102"/>
                    <a:pt x="45365" y="1589"/>
                  </a:cubicBezTo>
                  <a:cubicBezTo>
                    <a:pt x="49312" y="846"/>
                    <a:pt x="53311" y="385"/>
                    <a:pt x="57309" y="205"/>
                  </a:cubicBezTo>
                  <a:cubicBezTo>
                    <a:pt x="60513" y="0"/>
                    <a:pt x="63742" y="103"/>
                    <a:pt x="66946" y="462"/>
                  </a:cubicBezTo>
                  <a:cubicBezTo>
                    <a:pt x="68740" y="667"/>
                    <a:pt x="70508" y="1051"/>
                    <a:pt x="72226" y="1615"/>
                  </a:cubicBezTo>
                  <a:cubicBezTo>
                    <a:pt x="75481" y="2717"/>
                    <a:pt x="77787" y="4588"/>
                    <a:pt x="79018" y="7331"/>
                  </a:cubicBezTo>
                  <a:cubicBezTo>
                    <a:pt x="79274" y="7920"/>
                    <a:pt x="79505" y="8510"/>
                    <a:pt x="79710" y="9125"/>
                  </a:cubicBezTo>
                  <a:cubicBezTo>
                    <a:pt x="80197" y="10791"/>
                    <a:pt x="80504" y="12508"/>
                    <a:pt x="80607" y="14225"/>
                  </a:cubicBezTo>
                  <a:cubicBezTo>
                    <a:pt x="80940" y="17736"/>
                    <a:pt x="80837" y="21222"/>
                    <a:pt x="80760" y="24733"/>
                  </a:cubicBezTo>
                  <a:cubicBezTo>
                    <a:pt x="80581" y="31243"/>
                    <a:pt x="80376" y="37753"/>
                    <a:pt x="80222" y="44289"/>
                  </a:cubicBezTo>
                  <a:cubicBezTo>
                    <a:pt x="80094" y="49364"/>
                    <a:pt x="80043" y="54438"/>
                    <a:pt x="79966" y="59488"/>
                  </a:cubicBezTo>
                  <a:cubicBezTo>
                    <a:pt x="79889" y="63101"/>
                    <a:pt x="79658" y="66690"/>
                    <a:pt x="79274" y="70278"/>
                  </a:cubicBezTo>
                  <a:cubicBezTo>
                    <a:pt x="78889" y="74225"/>
                    <a:pt x="78172" y="78146"/>
                    <a:pt x="77121" y="81965"/>
                  </a:cubicBezTo>
                  <a:cubicBezTo>
                    <a:pt x="77044" y="82247"/>
                    <a:pt x="76993" y="82529"/>
                    <a:pt x="76967" y="82811"/>
                  </a:cubicBezTo>
                  <a:lnTo>
                    <a:pt x="70816" y="82811"/>
                  </a:lnTo>
                  <a:cubicBezTo>
                    <a:pt x="70918" y="82478"/>
                    <a:pt x="71021" y="82119"/>
                    <a:pt x="71149" y="81811"/>
                  </a:cubicBezTo>
                  <a:cubicBezTo>
                    <a:pt x="72379" y="78864"/>
                    <a:pt x="73328" y="75839"/>
                    <a:pt x="74020" y="72738"/>
                  </a:cubicBezTo>
                  <a:cubicBezTo>
                    <a:pt x="74994" y="68381"/>
                    <a:pt x="75660" y="63947"/>
                    <a:pt x="76019" y="59513"/>
                  </a:cubicBezTo>
                  <a:cubicBezTo>
                    <a:pt x="76403" y="55130"/>
                    <a:pt x="76634" y="50748"/>
                    <a:pt x="76762" y="46365"/>
                  </a:cubicBezTo>
                  <a:cubicBezTo>
                    <a:pt x="76865" y="43623"/>
                    <a:pt x="76993" y="40855"/>
                    <a:pt x="77095" y="38112"/>
                  </a:cubicBezTo>
                  <a:cubicBezTo>
                    <a:pt x="77275" y="32909"/>
                    <a:pt x="77403" y="27706"/>
                    <a:pt x="77198" y="22503"/>
                  </a:cubicBezTo>
                  <a:cubicBezTo>
                    <a:pt x="77121" y="20222"/>
                    <a:pt x="76813" y="17941"/>
                    <a:pt x="76301" y="15712"/>
                  </a:cubicBezTo>
                  <a:cubicBezTo>
                    <a:pt x="75942" y="14071"/>
                    <a:pt x="75301" y="12508"/>
                    <a:pt x="74455" y="11073"/>
                  </a:cubicBezTo>
                  <a:cubicBezTo>
                    <a:pt x="73123" y="8971"/>
                    <a:pt x="71149" y="7407"/>
                    <a:pt x="68535" y="6459"/>
                  </a:cubicBezTo>
                  <a:cubicBezTo>
                    <a:pt x="67715" y="6177"/>
                    <a:pt x="66895" y="5947"/>
                    <a:pt x="66074" y="5741"/>
                  </a:cubicBezTo>
                  <a:cubicBezTo>
                    <a:pt x="63511" y="5203"/>
                    <a:pt x="60897" y="4998"/>
                    <a:pt x="58283" y="5101"/>
                  </a:cubicBezTo>
                  <a:cubicBezTo>
                    <a:pt x="52619" y="5255"/>
                    <a:pt x="47031" y="6280"/>
                    <a:pt x="41675" y="8099"/>
                  </a:cubicBezTo>
                  <a:cubicBezTo>
                    <a:pt x="36856" y="9765"/>
                    <a:pt x="32345" y="12200"/>
                    <a:pt x="28296" y="15276"/>
                  </a:cubicBezTo>
                  <a:cubicBezTo>
                    <a:pt x="26040" y="16967"/>
                    <a:pt x="23939" y="18787"/>
                    <a:pt x="21888" y="20607"/>
                  </a:cubicBezTo>
                  <a:cubicBezTo>
                    <a:pt x="18172" y="23913"/>
                    <a:pt x="14455" y="27245"/>
                    <a:pt x="10739" y="30551"/>
                  </a:cubicBezTo>
                  <a:cubicBezTo>
                    <a:pt x="7715" y="33242"/>
                    <a:pt x="4537" y="35754"/>
                    <a:pt x="1230" y="38112"/>
                  </a:cubicBezTo>
                  <a:cubicBezTo>
                    <a:pt x="1000" y="38292"/>
                    <a:pt x="769" y="38445"/>
                    <a:pt x="538" y="38573"/>
                  </a:cubicBezTo>
                  <a:cubicBezTo>
                    <a:pt x="359" y="38625"/>
                    <a:pt x="179" y="38625"/>
                    <a:pt x="0" y="38625"/>
                  </a:cubicBezTo>
                  <a:lnTo>
                    <a:pt x="0" y="35242"/>
                  </a:lnTo>
                  <a:cubicBezTo>
                    <a:pt x="179" y="35242"/>
                    <a:pt x="359" y="35216"/>
                    <a:pt x="513" y="35165"/>
                  </a:cubicBezTo>
                  <a:cubicBezTo>
                    <a:pt x="820" y="34960"/>
                    <a:pt x="1076" y="34729"/>
                    <a:pt x="1333" y="344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4304975" y="647875"/>
              <a:ext cx="3049350" cy="3952150"/>
            </a:xfrm>
            <a:custGeom>
              <a:avLst/>
              <a:gdLst/>
              <a:ahLst/>
              <a:cxnLst/>
              <a:rect l="l" t="t" r="r" b="b"/>
              <a:pathLst>
                <a:path w="121974" h="158086" extrusionOk="0">
                  <a:moveTo>
                    <a:pt x="100009" y="157368"/>
                  </a:moveTo>
                  <a:cubicBezTo>
                    <a:pt x="96703" y="156856"/>
                    <a:pt x="93473" y="156061"/>
                    <a:pt x="90321" y="154959"/>
                  </a:cubicBezTo>
                  <a:cubicBezTo>
                    <a:pt x="88065" y="154190"/>
                    <a:pt x="85810" y="153370"/>
                    <a:pt x="83554" y="152498"/>
                  </a:cubicBezTo>
                  <a:cubicBezTo>
                    <a:pt x="78685" y="150679"/>
                    <a:pt x="73789" y="148885"/>
                    <a:pt x="68740" y="147424"/>
                  </a:cubicBezTo>
                  <a:cubicBezTo>
                    <a:pt x="65818" y="146578"/>
                    <a:pt x="62871" y="145758"/>
                    <a:pt x="59923" y="144938"/>
                  </a:cubicBezTo>
                  <a:cubicBezTo>
                    <a:pt x="58155" y="144425"/>
                    <a:pt x="56412" y="143810"/>
                    <a:pt x="54721" y="143041"/>
                  </a:cubicBezTo>
                  <a:cubicBezTo>
                    <a:pt x="50876" y="141298"/>
                    <a:pt x="48185" y="138709"/>
                    <a:pt x="46647" y="135326"/>
                  </a:cubicBezTo>
                  <a:cubicBezTo>
                    <a:pt x="46083" y="133994"/>
                    <a:pt x="45596" y="132635"/>
                    <a:pt x="45263" y="131251"/>
                  </a:cubicBezTo>
                  <a:cubicBezTo>
                    <a:pt x="44443" y="128124"/>
                    <a:pt x="43776" y="124997"/>
                    <a:pt x="43213" y="121819"/>
                  </a:cubicBezTo>
                  <a:cubicBezTo>
                    <a:pt x="42879" y="119871"/>
                    <a:pt x="42546" y="117924"/>
                    <a:pt x="42290" y="115950"/>
                  </a:cubicBezTo>
                  <a:cubicBezTo>
                    <a:pt x="41982" y="113515"/>
                    <a:pt x="41777" y="111080"/>
                    <a:pt x="41521" y="108646"/>
                  </a:cubicBezTo>
                  <a:cubicBezTo>
                    <a:pt x="41239" y="105698"/>
                    <a:pt x="40957" y="102725"/>
                    <a:pt x="40726" y="99752"/>
                  </a:cubicBezTo>
                  <a:cubicBezTo>
                    <a:pt x="40445" y="96010"/>
                    <a:pt x="40240" y="92242"/>
                    <a:pt x="40163" y="88500"/>
                  </a:cubicBezTo>
                  <a:cubicBezTo>
                    <a:pt x="39983" y="81247"/>
                    <a:pt x="40445" y="73994"/>
                    <a:pt x="41598" y="66843"/>
                  </a:cubicBezTo>
                  <a:cubicBezTo>
                    <a:pt x="41957" y="64357"/>
                    <a:pt x="42700" y="61922"/>
                    <a:pt x="43751" y="59641"/>
                  </a:cubicBezTo>
                  <a:cubicBezTo>
                    <a:pt x="44520" y="58052"/>
                    <a:pt x="45391" y="56488"/>
                    <a:pt x="46263" y="54925"/>
                  </a:cubicBezTo>
                  <a:cubicBezTo>
                    <a:pt x="47749" y="52362"/>
                    <a:pt x="49313" y="49799"/>
                    <a:pt x="50799" y="47236"/>
                  </a:cubicBezTo>
                  <a:cubicBezTo>
                    <a:pt x="52183" y="44852"/>
                    <a:pt x="53413" y="42392"/>
                    <a:pt x="54439" y="39855"/>
                  </a:cubicBezTo>
                  <a:cubicBezTo>
                    <a:pt x="55002" y="38573"/>
                    <a:pt x="55387" y="37215"/>
                    <a:pt x="55592" y="35831"/>
                  </a:cubicBezTo>
                  <a:cubicBezTo>
                    <a:pt x="55720" y="35113"/>
                    <a:pt x="55694" y="34395"/>
                    <a:pt x="55541" y="33678"/>
                  </a:cubicBezTo>
                  <a:cubicBezTo>
                    <a:pt x="55207" y="32473"/>
                    <a:pt x="54310" y="31756"/>
                    <a:pt x="52824" y="31627"/>
                  </a:cubicBezTo>
                  <a:cubicBezTo>
                    <a:pt x="52132" y="31551"/>
                    <a:pt x="51440" y="31576"/>
                    <a:pt x="50773" y="31679"/>
                  </a:cubicBezTo>
                  <a:cubicBezTo>
                    <a:pt x="49851" y="31807"/>
                    <a:pt x="48928" y="32012"/>
                    <a:pt x="48031" y="32268"/>
                  </a:cubicBezTo>
                  <a:cubicBezTo>
                    <a:pt x="46032" y="32832"/>
                    <a:pt x="44084" y="33524"/>
                    <a:pt x="42187" y="34344"/>
                  </a:cubicBezTo>
                  <a:cubicBezTo>
                    <a:pt x="39804" y="35318"/>
                    <a:pt x="37446" y="36343"/>
                    <a:pt x="35062" y="37317"/>
                  </a:cubicBezTo>
                  <a:cubicBezTo>
                    <a:pt x="32961" y="38163"/>
                    <a:pt x="30833" y="39009"/>
                    <a:pt x="28655" y="39752"/>
                  </a:cubicBezTo>
                  <a:cubicBezTo>
                    <a:pt x="26399" y="40572"/>
                    <a:pt x="24067" y="41136"/>
                    <a:pt x="21683" y="41418"/>
                  </a:cubicBezTo>
                  <a:cubicBezTo>
                    <a:pt x="16506" y="41956"/>
                    <a:pt x="12021" y="40752"/>
                    <a:pt x="8202" y="37804"/>
                  </a:cubicBezTo>
                  <a:cubicBezTo>
                    <a:pt x="6920" y="36779"/>
                    <a:pt x="5818" y="35574"/>
                    <a:pt x="4896" y="34242"/>
                  </a:cubicBezTo>
                  <a:cubicBezTo>
                    <a:pt x="3742" y="32576"/>
                    <a:pt x="2845" y="30782"/>
                    <a:pt x="2179" y="28885"/>
                  </a:cubicBezTo>
                  <a:cubicBezTo>
                    <a:pt x="846" y="25117"/>
                    <a:pt x="333" y="21273"/>
                    <a:pt x="154" y="17377"/>
                  </a:cubicBezTo>
                  <a:cubicBezTo>
                    <a:pt x="0" y="13148"/>
                    <a:pt x="257" y="8919"/>
                    <a:pt x="487" y="4690"/>
                  </a:cubicBezTo>
                  <a:cubicBezTo>
                    <a:pt x="564" y="3127"/>
                    <a:pt x="564" y="1563"/>
                    <a:pt x="590" y="0"/>
                  </a:cubicBezTo>
                  <a:lnTo>
                    <a:pt x="1717" y="0"/>
                  </a:lnTo>
                  <a:cubicBezTo>
                    <a:pt x="1692" y="1153"/>
                    <a:pt x="1717" y="2332"/>
                    <a:pt x="1641" y="3486"/>
                  </a:cubicBezTo>
                  <a:cubicBezTo>
                    <a:pt x="1512" y="6254"/>
                    <a:pt x="1333" y="9047"/>
                    <a:pt x="1179" y="11841"/>
                  </a:cubicBezTo>
                  <a:cubicBezTo>
                    <a:pt x="1000" y="14917"/>
                    <a:pt x="1102" y="18044"/>
                    <a:pt x="1461" y="21119"/>
                  </a:cubicBezTo>
                  <a:cubicBezTo>
                    <a:pt x="1717" y="23349"/>
                    <a:pt x="2179" y="25553"/>
                    <a:pt x="2871" y="27680"/>
                  </a:cubicBezTo>
                  <a:cubicBezTo>
                    <a:pt x="3640" y="30166"/>
                    <a:pt x="4870" y="32473"/>
                    <a:pt x="6510" y="34524"/>
                  </a:cubicBezTo>
                  <a:cubicBezTo>
                    <a:pt x="7792" y="36113"/>
                    <a:pt x="9407" y="37445"/>
                    <a:pt x="11252" y="38394"/>
                  </a:cubicBezTo>
                  <a:cubicBezTo>
                    <a:pt x="14148" y="39906"/>
                    <a:pt x="17429" y="40572"/>
                    <a:pt x="20684" y="40265"/>
                  </a:cubicBezTo>
                  <a:cubicBezTo>
                    <a:pt x="22709" y="40085"/>
                    <a:pt x="24682" y="39650"/>
                    <a:pt x="26604" y="39009"/>
                  </a:cubicBezTo>
                  <a:cubicBezTo>
                    <a:pt x="29014" y="38214"/>
                    <a:pt x="31372" y="37266"/>
                    <a:pt x="33627" y="36138"/>
                  </a:cubicBezTo>
                  <a:cubicBezTo>
                    <a:pt x="36626" y="34652"/>
                    <a:pt x="39599" y="33140"/>
                    <a:pt x="42597" y="31679"/>
                  </a:cubicBezTo>
                  <a:cubicBezTo>
                    <a:pt x="44955" y="30525"/>
                    <a:pt x="47313" y="29372"/>
                    <a:pt x="49723" y="28296"/>
                  </a:cubicBezTo>
                  <a:cubicBezTo>
                    <a:pt x="51184" y="27655"/>
                    <a:pt x="52721" y="27142"/>
                    <a:pt x="54259" y="26604"/>
                  </a:cubicBezTo>
                  <a:cubicBezTo>
                    <a:pt x="55361" y="26219"/>
                    <a:pt x="56515" y="25989"/>
                    <a:pt x="57668" y="25861"/>
                  </a:cubicBezTo>
                  <a:cubicBezTo>
                    <a:pt x="58386" y="25784"/>
                    <a:pt x="59103" y="25809"/>
                    <a:pt x="59821" y="25938"/>
                  </a:cubicBezTo>
                  <a:cubicBezTo>
                    <a:pt x="60923" y="26143"/>
                    <a:pt x="61641" y="26706"/>
                    <a:pt x="61923" y="27603"/>
                  </a:cubicBezTo>
                  <a:cubicBezTo>
                    <a:pt x="62076" y="28014"/>
                    <a:pt x="62153" y="28449"/>
                    <a:pt x="62153" y="28885"/>
                  </a:cubicBezTo>
                  <a:cubicBezTo>
                    <a:pt x="62128" y="29474"/>
                    <a:pt x="62076" y="30064"/>
                    <a:pt x="61948" y="30653"/>
                  </a:cubicBezTo>
                  <a:cubicBezTo>
                    <a:pt x="61564" y="32473"/>
                    <a:pt x="60795" y="34216"/>
                    <a:pt x="59949" y="35933"/>
                  </a:cubicBezTo>
                  <a:cubicBezTo>
                    <a:pt x="58437" y="39086"/>
                    <a:pt x="56694" y="42136"/>
                    <a:pt x="54951" y="45186"/>
                  </a:cubicBezTo>
                  <a:cubicBezTo>
                    <a:pt x="52824" y="48928"/>
                    <a:pt x="50671" y="52670"/>
                    <a:pt x="48595" y="56437"/>
                  </a:cubicBezTo>
                  <a:cubicBezTo>
                    <a:pt x="46852" y="59513"/>
                    <a:pt x="45494" y="62768"/>
                    <a:pt x="44520" y="66177"/>
                  </a:cubicBezTo>
                  <a:cubicBezTo>
                    <a:pt x="43161" y="71123"/>
                    <a:pt x="42316" y="76198"/>
                    <a:pt x="41982" y="81324"/>
                  </a:cubicBezTo>
                  <a:cubicBezTo>
                    <a:pt x="41700" y="86219"/>
                    <a:pt x="41752" y="91166"/>
                    <a:pt x="42111" y="96061"/>
                  </a:cubicBezTo>
                  <a:cubicBezTo>
                    <a:pt x="42316" y="99086"/>
                    <a:pt x="42597" y="102110"/>
                    <a:pt x="42931" y="105134"/>
                  </a:cubicBezTo>
                  <a:cubicBezTo>
                    <a:pt x="43238" y="108338"/>
                    <a:pt x="43623" y="111516"/>
                    <a:pt x="44084" y="114669"/>
                  </a:cubicBezTo>
                  <a:cubicBezTo>
                    <a:pt x="44699" y="119103"/>
                    <a:pt x="45647" y="123511"/>
                    <a:pt x="46878" y="127817"/>
                  </a:cubicBezTo>
                  <a:cubicBezTo>
                    <a:pt x="47390" y="129713"/>
                    <a:pt x="48057" y="131584"/>
                    <a:pt x="48877" y="133378"/>
                  </a:cubicBezTo>
                  <a:cubicBezTo>
                    <a:pt x="50492" y="136787"/>
                    <a:pt x="53157" y="139427"/>
                    <a:pt x="56976" y="141247"/>
                  </a:cubicBezTo>
                  <a:cubicBezTo>
                    <a:pt x="57950" y="141683"/>
                    <a:pt x="58898" y="142118"/>
                    <a:pt x="59923" y="142503"/>
                  </a:cubicBezTo>
                  <a:cubicBezTo>
                    <a:pt x="61333" y="143015"/>
                    <a:pt x="62768" y="143528"/>
                    <a:pt x="64204" y="143989"/>
                  </a:cubicBezTo>
                  <a:cubicBezTo>
                    <a:pt x="68817" y="145450"/>
                    <a:pt x="73431" y="146860"/>
                    <a:pt x="77941" y="148551"/>
                  </a:cubicBezTo>
                  <a:cubicBezTo>
                    <a:pt x="81171" y="149730"/>
                    <a:pt x="84451" y="150935"/>
                    <a:pt x="87706" y="152140"/>
                  </a:cubicBezTo>
                  <a:cubicBezTo>
                    <a:pt x="89859" y="152934"/>
                    <a:pt x="92038" y="153652"/>
                    <a:pt x="94268" y="154216"/>
                  </a:cubicBezTo>
                  <a:cubicBezTo>
                    <a:pt x="98727" y="155446"/>
                    <a:pt x="103341" y="155984"/>
                    <a:pt x="107954" y="155830"/>
                  </a:cubicBezTo>
                  <a:cubicBezTo>
                    <a:pt x="111261" y="155677"/>
                    <a:pt x="114567" y="155190"/>
                    <a:pt x="117796" y="154395"/>
                  </a:cubicBezTo>
                  <a:cubicBezTo>
                    <a:pt x="119206" y="154087"/>
                    <a:pt x="120616" y="153703"/>
                    <a:pt x="121974" y="153190"/>
                  </a:cubicBezTo>
                  <a:lnTo>
                    <a:pt x="121974" y="155266"/>
                  </a:lnTo>
                  <a:cubicBezTo>
                    <a:pt x="119308" y="156112"/>
                    <a:pt x="116566" y="156779"/>
                    <a:pt x="113824" y="157240"/>
                  </a:cubicBezTo>
                  <a:cubicBezTo>
                    <a:pt x="109236" y="158034"/>
                    <a:pt x="104571" y="158086"/>
                    <a:pt x="100009" y="1573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238125" y="1478275"/>
              <a:ext cx="3967550" cy="3568350"/>
            </a:xfrm>
            <a:custGeom>
              <a:avLst/>
              <a:gdLst/>
              <a:ahLst/>
              <a:cxnLst/>
              <a:rect l="l" t="t" r="r" b="b"/>
              <a:pathLst>
                <a:path w="158702" h="142734" extrusionOk="0">
                  <a:moveTo>
                    <a:pt x="1256" y="436"/>
                  </a:moveTo>
                  <a:cubicBezTo>
                    <a:pt x="5331" y="2358"/>
                    <a:pt x="9329" y="4460"/>
                    <a:pt x="13123" y="6741"/>
                  </a:cubicBezTo>
                  <a:cubicBezTo>
                    <a:pt x="17403" y="9304"/>
                    <a:pt x="21606" y="11893"/>
                    <a:pt x="25810" y="14533"/>
                  </a:cubicBezTo>
                  <a:cubicBezTo>
                    <a:pt x="29295" y="16686"/>
                    <a:pt x="32781" y="18864"/>
                    <a:pt x="36446" y="20838"/>
                  </a:cubicBezTo>
                  <a:cubicBezTo>
                    <a:pt x="41239" y="23426"/>
                    <a:pt x="46288" y="25579"/>
                    <a:pt x="51491" y="27220"/>
                  </a:cubicBezTo>
                  <a:cubicBezTo>
                    <a:pt x="56079" y="28680"/>
                    <a:pt x="60795" y="29783"/>
                    <a:pt x="65716" y="30013"/>
                  </a:cubicBezTo>
                  <a:cubicBezTo>
                    <a:pt x="68766" y="30193"/>
                    <a:pt x="71841" y="29859"/>
                    <a:pt x="74789" y="29065"/>
                  </a:cubicBezTo>
                  <a:cubicBezTo>
                    <a:pt x="77890" y="28168"/>
                    <a:pt x="80786" y="26656"/>
                    <a:pt x="83272" y="24605"/>
                  </a:cubicBezTo>
                  <a:cubicBezTo>
                    <a:pt x="84913" y="23272"/>
                    <a:pt x="86476" y="21786"/>
                    <a:pt x="87886" y="20197"/>
                  </a:cubicBezTo>
                  <a:cubicBezTo>
                    <a:pt x="89500" y="18352"/>
                    <a:pt x="91089" y="16455"/>
                    <a:pt x="92678" y="14610"/>
                  </a:cubicBezTo>
                  <a:cubicBezTo>
                    <a:pt x="93960" y="13123"/>
                    <a:pt x="95241" y="11636"/>
                    <a:pt x="96574" y="10201"/>
                  </a:cubicBezTo>
                  <a:cubicBezTo>
                    <a:pt x="97728" y="8971"/>
                    <a:pt x="99035" y="7920"/>
                    <a:pt x="100496" y="7074"/>
                  </a:cubicBezTo>
                  <a:cubicBezTo>
                    <a:pt x="101546" y="6434"/>
                    <a:pt x="102725" y="5947"/>
                    <a:pt x="103930" y="5639"/>
                  </a:cubicBezTo>
                  <a:cubicBezTo>
                    <a:pt x="106006" y="5075"/>
                    <a:pt x="108236" y="5357"/>
                    <a:pt x="110107" y="6408"/>
                  </a:cubicBezTo>
                  <a:cubicBezTo>
                    <a:pt x="110696" y="6741"/>
                    <a:pt x="111260" y="7126"/>
                    <a:pt x="111773" y="7561"/>
                  </a:cubicBezTo>
                  <a:cubicBezTo>
                    <a:pt x="112644" y="8253"/>
                    <a:pt x="113439" y="9073"/>
                    <a:pt x="114105" y="9971"/>
                  </a:cubicBezTo>
                  <a:cubicBezTo>
                    <a:pt x="115028" y="11175"/>
                    <a:pt x="115874" y="12431"/>
                    <a:pt x="116566" y="13764"/>
                  </a:cubicBezTo>
                  <a:cubicBezTo>
                    <a:pt x="118360" y="17147"/>
                    <a:pt x="119821" y="20684"/>
                    <a:pt x="120923" y="24349"/>
                  </a:cubicBezTo>
                  <a:cubicBezTo>
                    <a:pt x="122819" y="30295"/>
                    <a:pt x="124203" y="36421"/>
                    <a:pt x="125075" y="42597"/>
                  </a:cubicBezTo>
                  <a:cubicBezTo>
                    <a:pt x="125562" y="45929"/>
                    <a:pt x="125844" y="49287"/>
                    <a:pt x="125946" y="52619"/>
                  </a:cubicBezTo>
                  <a:cubicBezTo>
                    <a:pt x="126126" y="57617"/>
                    <a:pt x="125972" y="62589"/>
                    <a:pt x="125818" y="67561"/>
                  </a:cubicBezTo>
                  <a:cubicBezTo>
                    <a:pt x="125639" y="72533"/>
                    <a:pt x="125972" y="77480"/>
                    <a:pt x="126843" y="82375"/>
                  </a:cubicBezTo>
                  <a:cubicBezTo>
                    <a:pt x="127459" y="85835"/>
                    <a:pt x="128766" y="89116"/>
                    <a:pt x="130714" y="92063"/>
                  </a:cubicBezTo>
                  <a:cubicBezTo>
                    <a:pt x="131457" y="93140"/>
                    <a:pt x="132174" y="94242"/>
                    <a:pt x="132918" y="95344"/>
                  </a:cubicBezTo>
                  <a:cubicBezTo>
                    <a:pt x="134353" y="97420"/>
                    <a:pt x="135378" y="99727"/>
                    <a:pt x="135968" y="102187"/>
                  </a:cubicBezTo>
                  <a:cubicBezTo>
                    <a:pt x="136506" y="104494"/>
                    <a:pt x="137019" y="106801"/>
                    <a:pt x="137506" y="109107"/>
                  </a:cubicBezTo>
                  <a:cubicBezTo>
                    <a:pt x="139171" y="116745"/>
                    <a:pt x="142503" y="123870"/>
                    <a:pt x="147450" y="130457"/>
                  </a:cubicBezTo>
                  <a:cubicBezTo>
                    <a:pt x="150808" y="134891"/>
                    <a:pt x="154575" y="138992"/>
                    <a:pt x="158702" y="142734"/>
                  </a:cubicBezTo>
                  <a:lnTo>
                    <a:pt x="155318" y="142734"/>
                  </a:lnTo>
                  <a:lnTo>
                    <a:pt x="153114" y="140453"/>
                  </a:lnTo>
                  <a:cubicBezTo>
                    <a:pt x="145656" y="132789"/>
                    <a:pt x="139915" y="124332"/>
                    <a:pt x="136275" y="114951"/>
                  </a:cubicBezTo>
                  <a:cubicBezTo>
                    <a:pt x="135378" y="112619"/>
                    <a:pt x="134507" y="110286"/>
                    <a:pt x="133661" y="107954"/>
                  </a:cubicBezTo>
                  <a:cubicBezTo>
                    <a:pt x="132661" y="105212"/>
                    <a:pt x="131354" y="102597"/>
                    <a:pt x="129740" y="100162"/>
                  </a:cubicBezTo>
                  <a:cubicBezTo>
                    <a:pt x="128817" y="98804"/>
                    <a:pt x="127945" y="97394"/>
                    <a:pt x="127100" y="95985"/>
                  </a:cubicBezTo>
                  <a:cubicBezTo>
                    <a:pt x="125331" y="93114"/>
                    <a:pt x="124152" y="89936"/>
                    <a:pt x="123640" y="86604"/>
                  </a:cubicBezTo>
                  <a:cubicBezTo>
                    <a:pt x="123230" y="83913"/>
                    <a:pt x="123024" y="81171"/>
                    <a:pt x="122999" y="78454"/>
                  </a:cubicBezTo>
                  <a:cubicBezTo>
                    <a:pt x="122896" y="73789"/>
                    <a:pt x="123178" y="69125"/>
                    <a:pt x="123511" y="64460"/>
                  </a:cubicBezTo>
                  <a:cubicBezTo>
                    <a:pt x="123793" y="60205"/>
                    <a:pt x="123973" y="55951"/>
                    <a:pt x="123845" y="51696"/>
                  </a:cubicBezTo>
                  <a:cubicBezTo>
                    <a:pt x="123768" y="48723"/>
                    <a:pt x="123537" y="45750"/>
                    <a:pt x="123127" y="42777"/>
                  </a:cubicBezTo>
                  <a:cubicBezTo>
                    <a:pt x="122691" y="39650"/>
                    <a:pt x="122102" y="36523"/>
                    <a:pt x="121359" y="33422"/>
                  </a:cubicBezTo>
                  <a:cubicBezTo>
                    <a:pt x="120461" y="29449"/>
                    <a:pt x="119231" y="25579"/>
                    <a:pt x="117719" y="21786"/>
                  </a:cubicBezTo>
                  <a:cubicBezTo>
                    <a:pt x="116694" y="19249"/>
                    <a:pt x="115438" y="16839"/>
                    <a:pt x="113951" y="14558"/>
                  </a:cubicBezTo>
                  <a:cubicBezTo>
                    <a:pt x="113208" y="13431"/>
                    <a:pt x="112337" y="12405"/>
                    <a:pt x="111388" y="11457"/>
                  </a:cubicBezTo>
                  <a:cubicBezTo>
                    <a:pt x="110620" y="10714"/>
                    <a:pt x="109748" y="10099"/>
                    <a:pt x="108825" y="9612"/>
                  </a:cubicBezTo>
                  <a:cubicBezTo>
                    <a:pt x="107236" y="8792"/>
                    <a:pt x="105442" y="8535"/>
                    <a:pt x="103699" y="8868"/>
                  </a:cubicBezTo>
                  <a:cubicBezTo>
                    <a:pt x="102777" y="9048"/>
                    <a:pt x="101880" y="9330"/>
                    <a:pt x="101059" y="9714"/>
                  </a:cubicBezTo>
                  <a:cubicBezTo>
                    <a:pt x="99881" y="10252"/>
                    <a:pt x="98804" y="10944"/>
                    <a:pt x="97830" y="11790"/>
                  </a:cubicBezTo>
                  <a:cubicBezTo>
                    <a:pt x="96651" y="12841"/>
                    <a:pt x="95472" y="13918"/>
                    <a:pt x="94396" y="15045"/>
                  </a:cubicBezTo>
                  <a:cubicBezTo>
                    <a:pt x="92935" y="16532"/>
                    <a:pt x="91602" y="18095"/>
                    <a:pt x="90167" y="19582"/>
                  </a:cubicBezTo>
                  <a:cubicBezTo>
                    <a:pt x="88731" y="21094"/>
                    <a:pt x="87296" y="22504"/>
                    <a:pt x="85810" y="23939"/>
                  </a:cubicBezTo>
                  <a:cubicBezTo>
                    <a:pt x="84502" y="25143"/>
                    <a:pt x="83093" y="26246"/>
                    <a:pt x="81555" y="27194"/>
                  </a:cubicBezTo>
                  <a:cubicBezTo>
                    <a:pt x="77890" y="29501"/>
                    <a:pt x="73738" y="30705"/>
                    <a:pt x="69150" y="30910"/>
                  </a:cubicBezTo>
                  <a:cubicBezTo>
                    <a:pt x="65408" y="31038"/>
                    <a:pt x="61666" y="30680"/>
                    <a:pt x="58001" y="29834"/>
                  </a:cubicBezTo>
                  <a:cubicBezTo>
                    <a:pt x="51747" y="28450"/>
                    <a:pt x="45673" y="26374"/>
                    <a:pt x="39855" y="23657"/>
                  </a:cubicBezTo>
                  <a:cubicBezTo>
                    <a:pt x="35754" y="21709"/>
                    <a:pt x="31756" y="19531"/>
                    <a:pt x="27886" y="17147"/>
                  </a:cubicBezTo>
                  <a:cubicBezTo>
                    <a:pt x="23452" y="14507"/>
                    <a:pt x="19069" y="11842"/>
                    <a:pt x="14609" y="9227"/>
                  </a:cubicBezTo>
                  <a:cubicBezTo>
                    <a:pt x="10560" y="6844"/>
                    <a:pt x="6356" y="4665"/>
                    <a:pt x="2076" y="2768"/>
                  </a:cubicBezTo>
                  <a:cubicBezTo>
                    <a:pt x="1615" y="2538"/>
                    <a:pt x="1128" y="2358"/>
                    <a:pt x="641" y="2153"/>
                  </a:cubicBezTo>
                  <a:cubicBezTo>
                    <a:pt x="436" y="2128"/>
                    <a:pt x="205" y="2102"/>
                    <a:pt x="0" y="2128"/>
                  </a:cubicBezTo>
                  <a:lnTo>
                    <a:pt x="0" y="52"/>
                  </a:lnTo>
                  <a:cubicBezTo>
                    <a:pt x="513" y="0"/>
                    <a:pt x="871" y="257"/>
                    <a:pt x="1256" y="4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238125" y="4391775"/>
              <a:ext cx="912450" cy="654225"/>
            </a:xfrm>
            <a:custGeom>
              <a:avLst/>
              <a:gdLst/>
              <a:ahLst/>
              <a:cxnLst/>
              <a:rect l="l" t="t" r="r" b="b"/>
              <a:pathLst>
                <a:path w="36498" h="26169" extrusionOk="0">
                  <a:moveTo>
                    <a:pt x="641" y="9355"/>
                  </a:moveTo>
                  <a:cubicBezTo>
                    <a:pt x="974" y="9150"/>
                    <a:pt x="1307" y="8945"/>
                    <a:pt x="1640" y="8740"/>
                  </a:cubicBezTo>
                  <a:cubicBezTo>
                    <a:pt x="4690" y="6766"/>
                    <a:pt x="7894" y="5023"/>
                    <a:pt x="11200" y="3511"/>
                  </a:cubicBezTo>
                  <a:cubicBezTo>
                    <a:pt x="13456" y="2435"/>
                    <a:pt x="15814" y="1563"/>
                    <a:pt x="18249" y="897"/>
                  </a:cubicBezTo>
                  <a:cubicBezTo>
                    <a:pt x="20478" y="282"/>
                    <a:pt x="22760" y="0"/>
                    <a:pt x="25066" y="51"/>
                  </a:cubicBezTo>
                  <a:cubicBezTo>
                    <a:pt x="26040" y="77"/>
                    <a:pt x="27014" y="179"/>
                    <a:pt x="27988" y="384"/>
                  </a:cubicBezTo>
                  <a:cubicBezTo>
                    <a:pt x="30577" y="948"/>
                    <a:pt x="32525" y="2179"/>
                    <a:pt x="33934" y="4050"/>
                  </a:cubicBezTo>
                  <a:cubicBezTo>
                    <a:pt x="34934" y="5485"/>
                    <a:pt x="35626" y="7100"/>
                    <a:pt x="35985" y="8817"/>
                  </a:cubicBezTo>
                  <a:cubicBezTo>
                    <a:pt x="36318" y="10406"/>
                    <a:pt x="36497" y="12020"/>
                    <a:pt x="36497" y="13661"/>
                  </a:cubicBezTo>
                  <a:cubicBezTo>
                    <a:pt x="36497" y="15967"/>
                    <a:pt x="36369" y="18300"/>
                    <a:pt x="36062" y="20581"/>
                  </a:cubicBezTo>
                  <a:cubicBezTo>
                    <a:pt x="35857" y="22247"/>
                    <a:pt x="35651" y="23887"/>
                    <a:pt x="35472" y="25527"/>
                  </a:cubicBezTo>
                  <a:cubicBezTo>
                    <a:pt x="35472" y="25758"/>
                    <a:pt x="35498" y="25963"/>
                    <a:pt x="35523" y="26168"/>
                  </a:cubicBezTo>
                  <a:lnTo>
                    <a:pt x="26425" y="26168"/>
                  </a:lnTo>
                  <a:cubicBezTo>
                    <a:pt x="26066" y="24400"/>
                    <a:pt x="25733" y="22606"/>
                    <a:pt x="25066" y="20863"/>
                  </a:cubicBezTo>
                  <a:cubicBezTo>
                    <a:pt x="24733" y="19991"/>
                    <a:pt x="24349" y="19146"/>
                    <a:pt x="23913" y="18325"/>
                  </a:cubicBezTo>
                  <a:cubicBezTo>
                    <a:pt x="23477" y="17582"/>
                    <a:pt x="22990" y="16916"/>
                    <a:pt x="22426" y="16301"/>
                  </a:cubicBezTo>
                  <a:cubicBezTo>
                    <a:pt x="20504" y="14250"/>
                    <a:pt x="17915" y="13456"/>
                    <a:pt x="14840" y="13661"/>
                  </a:cubicBezTo>
                  <a:cubicBezTo>
                    <a:pt x="12584" y="13840"/>
                    <a:pt x="10380" y="14353"/>
                    <a:pt x="8304" y="15199"/>
                  </a:cubicBezTo>
                  <a:cubicBezTo>
                    <a:pt x="6638" y="15839"/>
                    <a:pt x="4998" y="16583"/>
                    <a:pt x="3434" y="17403"/>
                  </a:cubicBezTo>
                  <a:cubicBezTo>
                    <a:pt x="2666" y="17813"/>
                    <a:pt x="1922" y="18223"/>
                    <a:pt x="1128" y="18607"/>
                  </a:cubicBezTo>
                  <a:cubicBezTo>
                    <a:pt x="769" y="18787"/>
                    <a:pt x="384" y="18889"/>
                    <a:pt x="0" y="19043"/>
                  </a:cubicBezTo>
                  <a:lnTo>
                    <a:pt x="0" y="9457"/>
                  </a:lnTo>
                  <a:cubicBezTo>
                    <a:pt x="205" y="9509"/>
                    <a:pt x="461" y="9483"/>
                    <a:pt x="641" y="9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578350" y="1179050"/>
              <a:ext cx="775975" cy="1582675"/>
            </a:xfrm>
            <a:custGeom>
              <a:avLst/>
              <a:gdLst/>
              <a:ahLst/>
              <a:cxnLst/>
              <a:rect l="l" t="t" r="r" b="b"/>
              <a:pathLst>
                <a:path w="31039" h="63307" extrusionOk="0">
                  <a:moveTo>
                    <a:pt x="20172" y="62948"/>
                  </a:moveTo>
                  <a:cubicBezTo>
                    <a:pt x="16660" y="62537"/>
                    <a:pt x="13303" y="61615"/>
                    <a:pt x="10381" y="59872"/>
                  </a:cubicBezTo>
                  <a:cubicBezTo>
                    <a:pt x="6050" y="57283"/>
                    <a:pt x="3128" y="53874"/>
                    <a:pt x="1641" y="49620"/>
                  </a:cubicBezTo>
                  <a:cubicBezTo>
                    <a:pt x="513" y="46288"/>
                    <a:pt x="1" y="42802"/>
                    <a:pt x="129" y="39317"/>
                  </a:cubicBezTo>
                  <a:cubicBezTo>
                    <a:pt x="283" y="34985"/>
                    <a:pt x="1564" y="30884"/>
                    <a:pt x="3615" y="26937"/>
                  </a:cubicBezTo>
                  <a:cubicBezTo>
                    <a:pt x="5998" y="22350"/>
                    <a:pt x="9202" y="18198"/>
                    <a:pt x="12995" y="14327"/>
                  </a:cubicBezTo>
                  <a:cubicBezTo>
                    <a:pt x="17327" y="9970"/>
                    <a:pt x="22043" y="6023"/>
                    <a:pt x="27066" y="2486"/>
                  </a:cubicBezTo>
                  <a:cubicBezTo>
                    <a:pt x="28194" y="1692"/>
                    <a:pt x="29373" y="974"/>
                    <a:pt x="30552" y="205"/>
                  </a:cubicBezTo>
                  <a:cubicBezTo>
                    <a:pt x="30706" y="128"/>
                    <a:pt x="30860" y="52"/>
                    <a:pt x="31039" y="0"/>
                  </a:cubicBezTo>
                  <a:lnTo>
                    <a:pt x="31039" y="2640"/>
                  </a:lnTo>
                  <a:cubicBezTo>
                    <a:pt x="30936" y="2691"/>
                    <a:pt x="30834" y="2743"/>
                    <a:pt x="30757" y="2794"/>
                  </a:cubicBezTo>
                  <a:cubicBezTo>
                    <a:pt x="27425" y="5024"/>
                    <a:pt x="24221" y="7484"/>
                    <a:pt x="21171" y="10124"/>
                  </a:cubicBezTo>
                  <a:cubicBezTo>
                    <a:pt x="17660" y="13097"/>
                    <a:pt x="14508" y="16455"/>
                    <a:pt x="11765" y="20120"/>
                  </a:cubicBezTo>
                  <a:cubicBezTo>
                    <a:pt x="9407" y="23349"/>
                    <a:pt x="7485" y="26758"/>
                    <a:pt x="6357" y="30423"/>
                  </a:cubicBezTo>
                  <a:cubicBezTo>
                    <a:pt x="4461" y="36446"/>
                    <a:pt x="5332" y="42213"/>
                    <a:pt x="8818" y="47723"/>
                  </a:cubicBezTo>
                  <a:cubicBezTo>
                    <a:pt x="10022" y="49646"/>
                    <a:pt x="11586" y="51337"/>
                    <a:pt x="13405" y="52696"/>
                  </a:cubicBezTo>
                  <a:cubicBezTo>
                    <a:pt x="15917" y="54515"/>
                    <a:pt x="18813" y="55669"/>
                    <a:pt x="22043" y="56361"/>
                  </a:cubicBezTo>
                  <a:cubicBezTo>
                    <a:pt x="24298" y="56822"/>
                    <a:pt x="26579" y="57104"/>
                    <a:pt x="28886" y="57206"/>
                  </a:cubicBezTo>
                  <a:lnTo>
                    <a:pt x="31039" y="57335"/>
                  </a:lnTo>
                  <a:lnTo>
                    <a:pt x="31039" y="62768"/>
                  </a:lnTo>
                  <a:cubicBezTo>
                    <a:pt x="30860" y="62819"/>
                    <a:pt x="30680" y="62871"/>
                    <a:pt x="30501" y="62896"/>
                  </a:cubicBezTo>
                  <a:cubicBezTo>
                    <a:pt x="27066" y="63306"/>
                    <a:pt x="23606" y="63306"/>
                    <a:pt x="20172" y="6294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237475" y="2630350"/>
              <a:ext cx="2408600" cy="2416275"/>
            </a:xfrm>
            <a:custGeom>
              <a:avLst/>
              <a:gdLst/>
              <a:ahLst/>
              <a:cxnLst/>
              <a:rect l="l" t="t" r="r" b="b"/>
              <a:pathLst>
                <a:path w="96344" h="96651" extrusionOk="0">
                  <a:moveTo>
                    <a:pt x="436" y="22093"/>
                  </a:moveTo>
                  <a:cubicBezTo>
                    <a:pt x="564" y="21837"/>
                    <a:pt x="667" y="21581"/>
                    <a:pt x="769" y="21299"/>
                  </a:cubicBezTo>
                  <a:cubicBezTo>
                    <a:pt x="1692" y="18582"/>
                    <a:pt x="2897" y="15968"/>
                    <a:pt x="4357" y="13507"/>
                  </a:cubicBezTo>
                  <a:cubicBezTo>
                    <a:pt x="5767" y="11149"/>
                    <a:pt x="7459" y="9022"/>
                    <a:pt x="9432" y="7177"/>
                  </a:cubicBezTo>
                  <a:cubicBezTo>
                    <a:pt x="12277" y="4485"/>
                    <a:pt x="15763" y="2614"/>
                    <a:pt x="19889" y="1564"/>
                  </a:cubicBezTo>
                  <a:cubicBezTo>
                    <a:pt x="21555" y="1128"/>
                    <a:pt x="23273" y="795"/>
                    <a:pt x="24990" y="564"/>
                  </a:cubicBezTo>
                  <a:cubicBezTo>
                    <a:pt x="27886" y="205"/>
                    <a:pt x="30782" y="26"/>
                    <a:pt x="33704" y="26"/>
                  </a:cubicBezTo>
                  <a:cubicBezTo>
                    <a:pt x="39035" y="0"/>
                    <a:pt x="44315" y="359"/>
                    <a:pt x="49620" y="667"/>
                  </a:cubicBezTo>
                  <a:cubicBezTo>
                    <a:pt x="53337" y="897"/>
                    <a:pt x="57027" y="1128"/>
                    <a:pt x="60744" y="1307"/>
                  </a:cubicBezTo>
                  <a:cubicBezTo>
                    <a:pt x="65024" y="1512"/>
                    <a:pt x="69304" y="1589"/>
                    <a:pt x="73610" y="1615"/>
                  </a:cubicBezTo>
                  <a:cubicBezTo>
                    <a:pt x="76481" y="1615"/>
                    <a:pt x="79377" y="1666"/>
                    <a:pt x="82247" y="1743"/>
                  </a:cubicBezTo>
                  <a:cubicBezTo>
                    <a:pt x="83913" y="1769"/>
                    <a:pt x="85579" y="1948"/>
                    <a:pt x="87194" y="2307"/>
                  </a:cubicBezTo>
                  <a:cubicBezTo>
                    <a:pt x="89962" y="2948"/>
                    <a:pt x="91910" y="4357"/>
                    <a:pt x="93012" y="6587"/>
                  </a:cubicBezTo>
                  <a:cubicBezTo>
                    <a:pt x="93576" y="7792"/>
                    <a:pt x="93960" y="9073"/>
                    <a:pt x="94088" y="10406"/>
                  </a:cubicBezTo>
                  <a:cubicBezTo>
                    <a:pt x="94319" y="12482"/>
                    <a:pt x="94294" y="14609"/>
                    <a:pt x="93986" y="16685"/>
                  </a:cubicBezTo>
                  <a:cubicBezTo>
                    <a:pt x="93602" y="19761"/>
                    <a:pt x="93115" y="22836"/>
                    <a:pt x="92628" y="25912"/>
                  </a:cubicBezTo>
                  <a:cubicBezTo>
                    <a:pt x="92038" y="29577"/>
                    <a:pt x="91525" y="33242"/>
                    <a:pt x="91167" y="36933"/>
                  </a:cubicBezTo>
                  <a:cubicBezTo>
                    <a:pt x="90757" y="40983"/>
                    <a:pt x="90577" y="45058"/>
                    <a:pt x="90577" y="49133"/>
                  </a:cubicBezTo>
                  <a:cubicBezTo>
                    <a:pt x="90577" y="51465"/>
                    <a:pt x="90654" y="53823"/>
                    <a:pt x="90782" y="56181"/>
                  </a:cubicBezTo>
                  <a:cubicBezTo>
                    <a:pt x="90910" y="58513"/>
                    <a:pt x="91090" y="60923"/>
                    <a:pt x="91346" y="63306"/>
                  </a:cubicBezTo>
                  <a:cubicBezTo>
                    <a:pt x="91551" y="65510"/>
                    <a:pt x="91807" y="67715"/>
                    <a:pt x="92141" y="69919"/>
                  </a:cubicBezTo>
                  <a:cubicBezTo>
                    <a:pt x="92525" y="72661"/>
                    <a:pt x="92935" y="75404"/>
                    <a:pt x="93371" y="78120"/>
                  </a:cubicBezTo>
                  <a:cubicBezTo>
                    <a:pt x="93858" y="81170"/>
                    <a:pt x="94396" y="84220"/>
                    <a:pt x="94883" y="87245"/>
                  </a:cubicBezTo>
                  <a:cubicBezTo>
                    <a:pt x="95396" y="90372"/>
                    <a:pt x="95857" y="93524"/>
                    <a:pt x="96344" y="96651"/>
                  </a:cubicBezTo>
                  <a:lnTo>
                    <a:pt x="93627" y="96651"/>
                  </a:lnTo>
                  <a:cubicBezTo>
                    <a:pt x="93627" y="96446"/>
                    <a:pt x="93627" y="96215"/>
                    <a:pt x="93602" y="96010"/>
                  </a:cubicBezTo>
                  <a:cubicBezTo>
                    <a:pt x="93191" y="91269"/>
                    <a:pt x="92551" y="86527"/>
                    <a:pt x="91936" y="81811"/>
                  </a:cubicBezTo>
                  <a:cubicBezTo>
                    <a:pt x="91525" y="78659"/>
                    <a:pt x="91064" y="75532"/>
                    <a:pt x="90705" y="72379"/>
                  </a:cubicBezTo>
                  <a:cubicBezTo>
                    <a:pt x="90321" y="69124"/>
                    <a:pt x="90013" y="65895"/>
                    <a:pt x="89680" y="62640"/>
                  </a:cubicBezTo>
                  <a:cubicBezTo>
                    <a:pt x="89321" y="58924"/>
                    <a:pt x="89193" y="55207"/>
                    <a:pt x="89116" y="51465"/>
                  </a:cubicBezTo>
                  <a:cubicBezTo>
                    <a:pt x="89065" y="47749"/>
                    <a:pt x="89219" y="43956"/>
                    <a:pt x="89475" y="40214"/>
                  </a:cubicBezTo>
                  <a:cubicBezTo>
                    <a:pt x="89706" y="36805"/>
                    <a:pt x="90065" y="33396"/>
                    <a:pt x="90500" y="30013"/>
                  </a:cubicBezTo>
                  <a:cubicBezTo>
                    <a:pt x="90936" y="26399"/>
                    <a:pt x="91449" y="22785"/>
                    <a:pt x="91910" y="19171"/>
                  </a:cubicBezTo>
                  <a:cubicBezTo>
                    <a:pt x="92217" y="16890"/>
                    <a:pt x="92269" y="14558"/>
                    <a:pt x="92038" y="12226"/>
                  </a:cubicBezTo>
                  <a:cubicBezTo>
                    <a:pt x="91910" y="11047"/>
                    <a:pt x="91602" y="9868"/>
                    <a:pt x="91141" y="8766"/>
                  </a:cubicBezTo>
                  <a:cubicBezTo>
                    <a:pt x="90167" y="6613"/>
                    <a:pt x="88399" y="5101"/>
                    <a:pt x="85759" y="4357"/>
                  </a:cubicBezTo>
                  <a:cubicBezTo>
                    <a:pt x="84964" y="4101"/>
                    <a:pt x="84144" y="3922"/>
                    <a:pt x="83324" y="3768"/>
                  </a:cubicBezTo>
                  <a:cubicBezTo>
                    <a:pt x="80889" y="3435"/>
                    <a:pt x="78428" y="3230"/>
                    <a:pt x="75968" y="3204"/>
                  </a:cubicBezTo>
                  <a:cubicBezTo>
                    <a:pt x="71406" y="3101"/>
                    <a:pt x="66844" y="2999"/>
                    <a:pt x="62307" y="2871"/>
                  </a:cubicBezTo>
                  <a:cubicBezTo>
                    <a:pt x="57335" y="2717"/>
                    <a:pt x="52363" y="2538"/>
                    <a:pt x="47416" y="2358"/>
                  </a:cubicBezTo>
                  <a:cubicBezTo>
                    <a:pt x="42598" y="2204"/>
                    <a:pt x="37779" y="2153"/>
                    <a:pt x="32961" y="2486"/>
                  </a:cubicBezTo>
                  <a:cubicBezTo>
                    <a:pt x="29654" y="2666"/>
                    <a:pt x="26348" y="3153"/>
                    <a:pt x="23144" y="3973"/>
                  </a:cubicBezTo>
                  <a:cubicBezTo>
                    <a:pt x="18915" y="5049"/>
                    <a:pt x="15225" y="6843"/>
                    <a:pt x="12175" y="9483"/>
                  </a:cubicBezTo>
                  <a:cubicBezTo>
                    <a:pt x="10201" y="11226"/>
                    <a:pt x="8484" y="13225"/>
                    <a:pt x="7049" y="15455"/>
                  </a:cubicBezTo>
                  <a:cubicBezTo>
                    <a:pt x="5716" y="17531"/>
                    <a:pt x="4563" y="19761"/>
                    <a:pt x="3640" y="22093"/>
                  </a:cubicBezTo>
                  <a:cubicBezTo>
                    <a:pt x="2717" y="24451"/>
                    <a:pt x="1820" y="26809"/>
                    <a:pt x="897" y="29167"/>
                  </a:cubicBezTo>
                  <a:cubicBezTo>
                    <a:pt x="769" y="29526"/>
                    <a:pt x="615" y="29885"/>
                    <a:pt x="436" y="30218"/>
                  </a:cubicBezTo>
                  <a:cubicBezTo>
                    <a:pt x="359" y="30320"/>
                    <a:pt x="154" y="30397"/>
                    <a:pt x="0" y="30474"/>
                  </a:cubicBezTo>
                  <a:lnTo>
                    <a:pt x="0" y="22375"/>
                  </a:lnTo>
                  <a:cubicBezTo>
                    <a:pt x="180" y="22298"/>
                    <a:pt x="359" y="22221"/>
                    <a:pt x="436" y="220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38125" y="2812950"/>
              <a:ext cx="2176000" cy="2233050"/>
            </a:xfrm>
            <a:custGeom>
              <a:avLst/>
              <a:gdLst/>
              <a:ahLst/>
              <a:cxnLst/>
              <a:rect l="l" t="t" r="r" b="b"/>
              <a:pathLst>
                <a:path w="87040" h="89322" extrusionOk="0">
                  <a:moveTo>
                    <a:pt x="948" y="33499"/>
                  </a:moveTo>
                  <a:cubicBezTo>
                    <a:pt x="3511" y="30244"/>
                    <a:pt x="5869" y="26784"/>
                    <a:pt x="7997" y="23196"/>
                  </a:cubicBezTo>
                  <a:cubicBezTo>
                    <a:pt x="9047" y="21351"/>
                    <a:pt x="10098" y="19531"/>
                    <a:pt x="11200" y="17711"/>
                  </a:cubicBezTo>
                  <a:cubicBezTo>
                    <a:pt x="12456" y="15558"/>
                    <a:pt x="13943" y="13533"/>
                    <a:pt x="15583" y="11662"/>
                  </a:cubicBezTo>
                  <a:cubicBezTo>
                    <a:pt x="19069" y="7818"/>
                    <a:pt x="23528" y="4999"/>
                    <a:pt x="28962" y="3204"/>
                  </a:cubicBezTo>
                  <a:cubicBezTo>
                    <a:pt x="31858" y="2282"/>
                    <a:pt x="34806" y="1615"/>
                    <a:pt x="37830" y="1180"/>
                  </a:cubicBezTo>
                  <a:cubicBezTo>
                    <a:pt x="42520" y="513"/>
                    <a:pt x="47236" y="154"/>
                    <a:pt x="51978" y="103"/>
                  </a:cubicBezTo>
                  <a:cubicBezTo>
                    <a:pt x="56335" y="1"/>
                    <a:pt x="60692" y="26"/>
                    <a:pt x="65075" y="52"/>
                  </a:cubicBezTo>
                  <a:cubicBezTo>
                    <a:pt x="68125" y="78"/>
                    <a:pt x="71200" y="257"/>
                    <a:pt x="74250" y="616"/>
                  </a:cubicBezTo>
                  <a:cubicBezTo>
                    <a:pt x="76173" y="795"/>
                    <a:pt x="78044" y="1180"/>
                    <a:pt x="79863" y="1769"/>
                  </a:cubicBezTo>
                  <a:cubicBezTo>
                    <a:pt x="82862" y="2769"/>
                    <a:pt x="84887" y="4537"/>
                    <a:pt x="85861" y="7075"/>
                  </a:cubicBezTo>
                  <a:cubicBezTo>
                    <a:pt x="86373" y="8407"/>
                    <a:pt x="86681" y="9817"/>
                    <a:pt x="86758" y="11252"/>
                  </a:cubicBezTo>
                  <a:cubicBezTo>
                    <a:pt x="87040" y="14943"/>
                    <a:pt x="86707" y="18634"/>
                    <a:pt x="86450" y="22324"/>
                  </a:cubicBezTo>
                  <a:cubicBezTo>
                    <a:pt x="86194" y="25656"/>
                    <a:pt x="85886" y="29014"/>
                    <a:pt x="85681" y="32346"/>
                  </a:cubicBezTo>
                  <a:cubicBezTo>
                    <a:pt x="85323" y="37882"/>
                    <a:pt x="85169" y="43444"/>
                    <a:pt x="85297" y="48980"/>
                  </a:cubicBezTo>
                  <a:cubicBezTo>
                    <a:pt x="85374" y="53875"/>
                    <a:pt x="85630" y="58745"/>
                    <a:pt x="85886" y="63640"/>
                  </a:cubicBezTo>
                  <a:cubicBezTo>
                    <a:pt x="86092" y="67484"/>
                    <a:pt x="86348" y="71329"/>
                    <a:pt x="86527" y="75173"/>
                  </a:cubicBezTo>
                  <a:cubicBezTo>
                    <a:pt x="86784" y="79710"/>
                    <a:pt x="86732" y="84246"/>
                    <a:pt x="86425" y="88783"/>
                  </a:cubicBezTo>
                  <a:cubicBezTo>
                    <a:pt x="86450" y="88962"/>
                    <a:pt x="86476" y="89142"/>
                    <a:pt x="86527" y="89321"/>
                  </a:cubicBezTo>
                  <a:lnTo>
                    <a:pt x="83580" y="89321"/>
                  </a:lnTo>
                  <a:cubicBezTo>
                    <a:pt x="83605" y="88886"/>
                    <a:pt x="83605" y="88450"/>
                    <a:pt x="83657" y="88014"/>
                  </a:cubicBezTo>
                  <a:cubicBezTo>
                    <a:pt x="83836" y="85810"/>
                    <a:pt x="84118" y="83580"/>
                    <a:pt x="84221" y="81376"/>
                  </a:cubicBezTo>
                  <a:cubicBezTo>
                    <a:pt x="84502" y="75814"/>
                    <a:pt x="84323" y="70278"/>
                    <a:pt x="84144" y="64742"/>
                  </a:cubicBezTo>
                  <a:cubicBezTo>
                    <a:pt x="84041" y="61385"/>
                    <a:pt x="83913" y="58053"/>
                    <a:pt x="83836" y="54695"/>
                  </a:cubicBezTo>
                  <a:cubicBezTo>
                    <a:pt x="83657" y="47083"/>
                    <a:pt x="83708" y="39471"/>
                    <a:pt x="84195" y="31859"/>
                  </a:cubicBezTo>
                  <a:cubicBezTo>
                    <a:pt x="84451" y="28296"/>
                    <a:pt x="84605" y="24734"/>
                    <a:pt x="84810" y="21171"/>
                  </a:cubicBezTo>
                  <a:cubicBezTo>
                    <a:pt x="84989" y="18557"/>
                    <a:pt x="84938" y="15968"/>
                    <a:pt x="84707" y="13380"/>
                  </a:cubicBezTo>
                  <a:cubicBezTo>
                    <a:pt x="84554" y="11842"/>
                    <a:pt x="84195" y="10355"/>
                    <a:pt x="83631" y="8946"/>
                  </a:cubicBezTo>
                  <a:cubicBezTo>
                    <a:pt x="82580" y="6562"/>
                    <a:pt x="80658" y="4845"/>
                    <a:pt x="77839" y="3820"/>
                  </a:cubicBezTo>
                  <a:cubicBezTo>
                    <a:pt x="76660" y="3410"/>
                    <a:pt x="75481" y="3076"/>
                    <a:pt x="74276" y="2846"/>
                  </a:cubicBezTo>
                  <a:cubicBezTo>
                    <a:pt x="71124" y="2282"/>
                    <a:pt x="67971" y="2000"/>
                    <a:pt x="64793" y="1974"/>
                  </a:cubicBezTo>
                  <a:cubicBezTo>
                    <a:pt x="57770" y="1769"/>
                    <a:pt x="50748" y="2051"/>
                    <a:pt x="43776" y="2871"/>
                  </a:cubicBezTo>
                  <a:cubicBezTo>
                    <a:pt x="40444" y="3230"/>
                    <a:pt x="37164" y="3871"/>
                    <a:pt x="33934" y="4768"/>
                  </a:cubicBezTo>
                  <a:cubicBezTo>
                    <a:pt x="28731" y="6229"/>
                    <a:pt x="24144" y="8484"/>
                    <a:pt x="20350" y="11765"/>
                  </a:cubicBezTo>
                  <a:cubicBezTo>
                    <a:pt x="18223" y="13636"/>
                    <a:pt x="16301" y="15763"/>
                    <a:pt x="14660" y="18095"/>
                  </a:cubicBezTo>
                  <a:cubicBezTo>
                    <a:pt x="13379" y="19864"/>
                    <a:pt x="12174" y="21684"/>
                    <a:pt x="10944" y="23478"/>
                  </a:cubicBezTo>
                  <a:cubicBezTo>
                    <a:pt x="7971" y="27912"/>
                    <a:pt x="4716" y="32141"/>
                    <a:pt x="1205" y="36165"/>
                  </a:cubicBezTo>
                  <a:cubicBezTo>
                    <a:pt x="974" y="36421"/>
                    <a:pt x="743" y="36677"/>
                    <a:pt x="513" y="36908"/>
                  </a:cubicBezTo>
                  <a:cubicBezTo>
                    <a:pt x="333" y="36985"/>
                    <a:pt x="179" y="37036"/>
                    <a:pt x="0" y="37062"/>
                  </a:cubicBezTo>
                  <a:lnTo>
                    <a:pt x="0" y="34242"/>
                  </a:lnTo>
                  <a:cubicBezTo>
                    <a:pt x="564" y="34217"/>
                    <a:pt x="692" y="33807"/>
                    <a:pt x="948" y="334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238125" y="4140600"/>
              <a:ext cx="1152075" cy="905400"/>
            </a:xfrm>
            <a:custGeom>
              <a:avLst/>
              <a:gdLst/>
              <a:ahLst/>
              <a:cxnLst/>
              <a:rect l="l" t="t" r="r" b="b"/>
              <a:pathLst>
                <a:path w="46083" h="36216" extrusionOk="0">
                  <a:moveTo>
                    <a:pt x="11149" y="6818"/>
                  </a:moveTo>
                  <a:cubicBezTo>
                    <a:pt x="13994" y="5357"/>
                    <a:pt x="16916" y="4101"/>
                    <a:pt x="19940" y="3050"/>
                  </a:cubicBezTo>
                  <a:cubicBezTo>
                    <a:pt x="23785" y="1717"/>
                    <a:pt x="27757" y="641"/>
                    <a:pt x="31935" y="231"/>
                  </a:cubicBezTo>
                  <a:cubicBezTo>
                    <a:pt x="33806" y="0"/>
                    <a:pt x="35703" y="26"/>
                    <a:pt x="37599" y="308"/>
                  </a:cubicBezTo>
                  <a:cubicBezTo>
                    <a:pt x="40265" y="769"/>
                    <a:pt x="42315" y="1948"/>
                    <a:pt x="43725" y="3896"/>
                  </a:cubicBezTo>
                  <a:cubicBezTo>
                    <a:pt x="44314" y="4742"/>
                    <a:pt x="44776" y="5664"/>
                    <a:pt x="45109" y="6664"/>
                  </a:cubicBezTo>
                  <a:cubicBezTo>
                    <a:pt x="45622" y="8330"/>
                    <a:pt x="45929" y="10098"/>
                    <a:pt x="45980" y="11867"/>
                  </a:cubicBezTo>
                  <a:cubicBezTo>
                    <a:pt x="46083" y="14635"/>
                    <a:pt x="45929" y="17454"/>
                    <a:pt x="45468" y="20196"/>
                  </a:cubicBezTo>
                  <a:cubicBezTo>
                    <a:pt x="44904" y="23887"/>
                    <a:pt x="44109" y="27501"/>
                    <a:pt x="43110" y="31089"/>
                  </a:cubicBezTo>
                  <a:cubicBezTo>
                    <a:pt x="42725" y="32473"/>
                    <a:pt x="42341" y="33832"/>
                    <a:pt x="41982" y="35216"/>
                  </a:cubicBezTo>
                  <a:cubicBezTo>
                    <a:pt x="41905" y="35523"/>
                    <a:pt x="41649" y="35856"/>
                    <a:pt x="41905" y="36215"/>
                  </a:cubicBezTo>
                  <a:lnTo>
                    <a:pt x="38701" y="36215"/>
                  </a:lnTo>
                  <a:cubicBezTo>
                    <a:pt x="38804" y="35600"/>
                    <a:pt x="38881" y="34959"/>
                    <a:pt x="39009" y="34370"/>
                  </a:cubicBezTo>
                  <a:cubicBezTo>
                    <a:pt x="39752" y="31140"/>
                    <a:pt x="40444" y="27885"/>
                    <a:pt x="40880" y="24630"/>
                  </a:cubicBezTo>
                  <a:cubicBezTo>
                    <a:pt x="41264" y="21683"/>
                    <a:pt x="41495" y="18710"/>
                    <a:pt x="41188" y="15737"/>
                  </a:cubicBezTo>
                  <a:cubicBezTo>
                    <a:pt x="41085" y="14276"/>
                    <a:pt x="40777" y="12866"/>
                    <a:pt x="40291" y="11508"/>
                  </a:cubicBezTo>
                  <a:cubicBezTo>
                    <a:pt x="40009" y="10790"/>
                    <a:pt x="39650" y="10098"/>
                    <a:pt x="39240" y="9432"/>
                  </a:cubicBezTo>
                  <a:cubicBezTo>
                    <a:pt x="37779" y="7074"/>
                    <a:pt x="35395" y="5690"/>
                    <a:pt x="32268" y="5203"/>
                  </a:cubicBezTo>
                  <a:cubicBezTo>
                    <a:pt x="30423" y="4947"/>
                    <a:pt x="28552" y="4921"/>
                    <a:pt x="26707" y="5126"/>
                  </a:cubicBezTo>
                  <a:cubicBezTo>
                    <a:pt x="22554" y="5562"/>
                    <a:pt x="18505" y="6664"/>
                    <a:pt x="14660" y="8330"/>
                  </a:cubicBezTo>
                  <a:cubicBezTo>
                    <a:pt x="10944" y="9919"/>
                    <a:pt x="7356" y="11790"/>
                    <a:pt x="3896" y="13917"/>
                  </a:cubicBezTo>
                  <a:cubicBezTo>
                    <a:pt x="2896" y="14532"/>
                    <a:pt x="1922" y="15173"/>
                    <a:pt x="923" y="15788"/>
                  </a:cubicBezTo>
                  <a:cubicBezTo>
                    <a:pt x="666" y="16019"/>
                    <a:pt x="333" y="16121"/>
                    <a:pt x="0" y="16121"/>
                  </a:cubicBezTo>
                  <a:lnTo>
                    <a:pt x="0" y="13123"/>
                  </a:lnTo>
                  <a:cubicBezTo>
                    <a:pt x="513" y="13123"/>
                    <a:pt x="820" y="12815"/>
                    <a:pt x="1179" y="12584"/>
                  </a:cubicBezTo>
                  <a:cubicBezTo>
                    <a:pt x="4383" y="10508"/>
                    <a:pt x="7689" y="8586"/>
                    <a:pt x="11149" y="68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238125" y="647875"/>
              <a:ext cx="2054900" cy="898975"/>
            </a:xfrm>
            <a:custGeom>
              <a:avLst/>
              <a:gdLst/>
              <a:ahLst/>
              <a:cxnLst/>
              <a:rect l="l" t="t" r="r" b="b"/>
              <a:pathLst>
                <a:path w="82196" h="35959" extrusionOk="0">
                  <a:moveTo>
                    <a:pt x="74737" y="6049"/>
                  </a:moveTo>
                  <a:cubicBezTo>
                    <a:pt x="72918" y="7766"/>
                    <a:pt x="71431" y="9791"/>
                    <a:pt x="70355" y="12046"/>
                  </a:cubicBezTo>
                  <a:cubicBezTo>
                    <a:pt x="69663" y="13558"/>
                    <a:pt x="69047" y="15096"/>
                    <a:pt x="68535" y="16685"/>
                  </a:cubicBezTo>
                  <a:cubicBezTo>
                    <a:pt x="67612" y="19402"/>
                    <a:pt x="66715" y="22144"/>
                    <a:pt x="65587" y="24784"/>
                  </a:cubicBezTo>
                  <a:cubicBezTo>
                    <a:pt x="64742" y="26809"/>
                    <a:pt x="63716" y="28782"/>
                    <a:pt x="62486" y="30628"/>
                  </a:cubicBezTo>
                  <a:cubicBezTo>
                    <a:pt x="61692" y="31832"/>
                    <a:pt x="60718" y="32935"/>
                    <a:pt x="59616" y="33857"/>
                  </a:cubicBezTo>
                  <a:cubicBezTo>
                    <a:pt x="57924" y="35216"/>
                    <a:pt x="55848" y="35959"/>
                    <a:pt x="53695" y="35933"/>
                  </a:cubicBezTo>
                  <a:cubicBezTo>
                    <a:pt x="51773" y="35933"/>
                    <a:pt x="49851" y="35626"/>
                    <a:pt x="48005" y="35087"/>
                  </a:cubicBezTo>
                  <a:cubicBezTo>
                    <a:pt x="45750" y="34395"/>
                    <a:pt x="43546" y="33575"/>
                    <a:pt x="41393" y="32576"/>
                  </a:cubicBezTo>
                  <a:cubicBezTo>
                    <a:pt x="37933" y="31012"/>
                    <a:pt x="34575" y="29295"/>
                    <a:pt x="31243" y="27552"/>
                  </a:cubicBezTo>
                  <a:cubicBezTo>
                    <a:pt x="24682" y="24169"/>
                    <a:pt x="18095" y="20786"/>
                    <a:pt x="11405" y="17582"/>
                  </a:cubicBezTo>
                  <a:cubicBezTo>
                    <a:pt x="8022" y="15993"/>
                    <a:pt x="4639" y="14378"/>
                    <a:pt x="1256" y="12789"/>
                  </a:cubicBezTo>
                  <a:cubicBezTo>
                    <a:pt x="871" y="12610"/>
                    <a:pt x="513" y="12354"/>
                    <a:pt x="0" y="12405"/>
                  </a:cubicBezTo>
                  <a:lnTo>
                    <a:pt x="0" y="11277"/>
                  </a:lnTo>
                  <a:cubicBezTo>
                    <a:pt x="179" y="11252"/>
                    <a:pt x="359" y="11252"/>
                    <a:pt x="538" y="11277"/>
                  </a:cubicBezTo>
                  <a:cubicBezTo>
                    <a:pt x="897" y="11405"/>
                    <a:pt x="1205" y="11559"/>
                    <a:pt x="1538" y="11713"/>
                  </a:cubicBezTo>
                  <a:cubicBezTo>
                    <a:pt x="11072" y="16044"/>
                    <a:pt x="20504" y="20504"/>
                    <a:pt x="29885" y="25092"/>
                  </a:cubicBezTo>
                  <a:cubicBezTo>
                    <a:pt x="33370" y="26809"/>
                    <a:pt x="36882" y="28475"/>
                    <a:pt x="40521" y="29961"/>
                  </a:cubicBezTo>
                  <a:cubicBezTo>
                    <a:pt x="42315" y="30705"/>
                    <a:pt x="44186" y="31345"/>
                    <a:pt x="46083" y="31884"/>
                  </a:cubicBezTo>
                  <a:cubicBezTo>
                    <a:pt x="47749" y="32345"/>
                    <a:pt x="49466" y="32576"/>
                    <a:pt x="51209" y="32550"/>
                  </a:cubicBezTo>
                  <a:cubicBezTo>
                    <a:pt x="53131" y="32550"/>
                    <a:pt x="55002" y="31909"/>
                    <a:pt x="56514" y="30730"/>
                  </a:cubicBezTo>
                  <a:cubicBezTo>
                    <a:pt x="57437" y="29987"/>
                    <a:pt x="58232" y="29167"/>
                    <a:pt x="58949" y="28244"/>
                  </a:cubicBezTo>
                  <a:cubicBezTo>
                    <a:pt x="59821" y="27117"/>
                    <a:pt x="60590" y="25938"/>
                    <a:pt x="61256" y="24682"/>
                  </a:cubicBezTo>
                  <a:cubicBezTo>
                    <a:pt x="62384" y="22580"/>
                    <a:pt x="63358" y="20401"/>
                    <a:pt x="64229" y="18197"/>
                  </a:cubicBezTo>
                  <a:cubicBezTo>
                    <a:pt x="65049" y="16147"/>
                    <a:pt x="65844" y="14096"/>
                    <a:pt x="66715" y="12046"/>
                  </a:cubicBezTo>
                  <a:cubicBezTo>
                    <a:pt x="67792" y="9560"/>
                    <a:pt x="69355" y="7279"/>
                    <a:pt x="71329" y="5408"/>
                  </a:cubicBezTo>
                  <a:cubicBezTo>
                    <a:pt x="72764" y="4075"/>
                    <a:pt x="74302" y="2871"/>
                    <a:pt x="75942" y="1794"/>
                  </a:cubicBezTo>
                  <a:cubicBezTo>
                    <a:pt x="76813" y="1205"/>
                    <a:pt x="77685" y="589"/>
                    <a:pt x="78556" y="0"/>
                  </a:cubicBezTo>
                  <a:lnTo>
                    <a:pt x="82196" y="0"/>
                  </a:lnTo>
                  <a:cubicBezTo>
                    <a:pt x="81273" y="692"/>
                    <a:pt x="80376" y="1410"/>
                    <a:pt x="79453" y="2102"/>
                  </a:cubicBezTo>
                  <a:cubicBezTo>
                    <a:pt x="77813" y="3332"/>
                    <a:pt x="76224" y="4639"/>
                    <a:pt x="74737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640075" y="647875"/>
              <a:ext cx="1137375" cy="555550"/>
            </a:xfrm>
            <a:custGeom>
              <a:avLst/>
              <a:gdLst/>
              <a:ahLst/>
              <a:cxnLst/>
              <a:rect l="l" t="t" r="r" b="b"/>
              <a:pathLst>
                <a:path w="45495" h="22222" extrusionOk="0">
                  <a:moveTo>
                    <a:pt x="39240" y="3024"/>
                  </a:moveTo>
                  <a:cubicBezTo>
                    <a:pt x="32192" y="6356"/>
                    <a:pt x="25528" y="10406"/>
                    <a:pt x="19377" y="15173"/>
                  </a:cubicBezTo>
                  <a:cubicBezTo>
                    <a:pt x="18173" y="16096"/>
                    <a:pt x="16968" y="17018"/>
                    <a:pt x="15738" y="17890"/>
                  </a:cubicBezTo>
                  <a:cubicBezTo>
                    <a:pt x="14482" y="18761"/>
                    <a:pt x="13277" y="19556"/>
                    <a:pt x="11996" y="20325"/>
                  </a:cubicBezTo>
                  <a:cubicBezTo>
                    <a:pt x="11150" y="20837"/>
                    <a:pt x="10253" y="21247"/>
                    <a:pt x="9305" y="21555"/>
                  </a:cubicBezTo>
                  <a:cubicBezTo>
                    <a:pt x="7228" y="22221"/>
                    <a:pt x="5357" y="21914"/>
                    <a:pt x="3743" y="20658"/>
                  </a:cubicBezTo>
                  <a:cubicBezTo>
                    <a:pt x="2923" y="19991"/>
                    <a:pt x="2231" y="19197"/>
                    <a:pt x="1744" y="18274"/>
                  </a:cubicBezTo>
                  <a:cubicBezTo>
                    <a:pt x="1077" y="16993"/>
                    <a:pt x="616" y="15634"/>
                    <a:pt x="411" y="14199"/>
                  </a:cubicBezTo>
                  <a:cubicBezTo>
                    <a:pt x="26" y="11508"/>
                    <a:pt x="1" y="8765"/>
                    <a:pt x="334" y="6049"/>
                  </a:cubicBezTo>
                  <a:cubicBezTo>
                    <a:pt x="539" y="4050"/>
                    <a:pt x="821" y="2025"/>
                    <a:pt x="1103" y="0"/>
                  </a:cubicBezTo>
                  <a:lnTo>
                    <a:pt x="3589" y="0"/>
                  </a:lnTo>
                  <a:cubicBezTo>
                    <a:pt x="3486" y="897"/>
                    <a:pt x="3384" y="1820"/>
                    <a:pt x="3307" y="2717"/>
                  </a:cubicBezTo>
                  <a:cubicBezTo>
                    <a:pt x="3025" y="5075"/>
                    <a:pt x="2846" y="7458"/>
                    <a:pt x="3128" y="9842"/>
                  </a:cubicBezTo>
                  <a:cubicBezTo>
                    <a:pt x="3256" y="11021"/>
                    <a:pt x="3563" y="12200"/>
                    <a:pt x="4025" y="13302"/>
                  </a:cubicBezTo>
                  <a:cubicBezTo>
                    <a:pt x="4332" y="14045"/>
                    <a:pt x="4742" y="14712"/>
                    <a:pt x="5281" y="15301"/>
                  </a:cubicBezTo>
                  <a:cubicBezTo>
                    <a:pt x="5768" y="15839"/>
                    <a:pt x="6383" y="16275"/>
                    <a:pt x="7075" y="16557"/>
                  </a:cubicBezTo>
                  <a:cubicBezTo>
                    <a:pt x="8074" y="16941"/>
                    <a:pt x="9176" y="16967"/>
                    <a:pt x="10176" y="16634"/>
                  </a:cubicBezTo>
                  <a:cubicBezTo>
                    <a:pt x="10996" y="16378"/>
                    <a:pt x="11765" y="16070"/>
                    <a:pt x="12508" y="15686"/>
                  </a:cubicBezTo>
                  <a:cubicBezTo>
                    <a:pt x="13636" y="15070"/>
                    <a:pt x="14764" y="14404"/>
                    <a:pt x="15815" y="13686"/>
                  </a:cubicBezTo>
                  <a:cubicBezTo>
                    <a:pt x="17737" y="12405"/>
                    <a:pt x="19582" y="11072"/>
                    <a:pt x="21453" y="9739"/>
                  </a:cubicBezTo>
                  <a:cubicBezTo>
                    <a:pt x="26630" y="6049"/>
                    <a:pt x="32167" y="2896"/>
                    <a:pt x="37985" y="359"/>
                  </a:cubicBezTo>
                  <a:cubicBezTo>
                    <a:pt x="38241" y="256"/>
                    <a:pt x="38446" y="128"/>
                    <a:pt x="38651" y="0"/>
                  </a:cubicBezTo>
                  <a:lnTo>
                    <a:pt x="45494" y="0"/>
                  </a:lnTo>
                  <a:cubicBezTo>
                    <a:pt x="45264" y="154"/>
                    <a:pt x="45007" y="308"/>
                    <a:pt x="44777" y="436"/>
                  </a:cubicBezTo>
                  <a:cubicBezTo>
                    <a:pt x="42931" y="1307"/>
                    <a:pt x="41060" y="2153"/>
                    <a:pt x="39240" y="30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238125" y="3923375"/>
              <a:ext cx="1342400" cy="1122625"/>
            </a:xfrm>
            <a:custGeom>
              <a:avLst/>
              <a:gdLst/>
              <a:ahLst/>
              <a:cxnLst/>
              <a:rect l="l" t="t" r="r" b="b"/>
              <a:pathLst>
                <a:path w="53696" h="44905" extrusionOk="0">
                  <a:moveTo>
                    <a:pt x="5024" y="14199"/>
                  </a:moveTo>
                  <a:cubicBezTo>
                    <a:pt x="12456" y="9766"/>
                    <a:pt x="20350" y="6100"/>
                    <a:pt x="28552" y="3281"/>
                  </a:cubicBezTo>
                  <a:cubicBezTo>
                    <a:pt x="31602" y="2179"/>
                    <a:pt x="34729" y="1308"/>
                    <a:pt x="37907" y="667"/>
                  </a:cubicBezTo>
                  <a:cubicBezTo>
                    <a:pt x="40085" y="180"/>
                    <a:pt x="42315" y="0"/>
                    <a:pt x="44545" y="129"/>
                  </a:cubicBezTo>
                  <a:cubicBezTo>
                    <a:pt x="47621" y="359"/>
                    <a:pt x="49902" y="1590"/>
                    <a:pt x="51363" y="3845"/>
                  </a:cubicBezTo>
                  <a:cubicBezTo>
                    <a:pt x="52003" y="4819"/>
                    <a:pt x="52516" y="5921"/>
                    <a:pt x="52824" y="7074"/>
                  </a:cubicBezTo>
                  <a:cubicBezTo>
                    <a:pt x="53413" y="9150"/>
                    <a:pt x="53695" y="11329"/>
                    <a:pt x="53669" y="13482"/>
                  </a:cubicBezTo>
                  <a:cubicBezTo>
                    <a:pt x="53695" y="16250"/>
                    <a:pt x="53464" y="18992"/>
                    <a:pt x="53003" y="21735"/>
                  </a:cubicBezTo>
                  <a:cubicBezTo>
                    <a:pt x="52414" y="25297"/>
                    <a:pt x="51619" y="28834"/>
                    <a:pt x="50645" y="32346"/>
                  </a:cubicBezTo>
                  <a:cubicBezTo>
                    <a:pt x="49620" y="36216"/>
                    <a:pt x="48390" y="40060"/>
                    <a:pt x="47134" y="43879"/>
                  </a:cubicBezTo>
                  <a:cubicBezTo>
                    <a:pt x="47031" y="44212"/>
                    <a:pt x="46980" y="44545"/>
                    <a:pt x="46929" y="44904"/>
                  </a:cubicBezTo>
                  <a:lnTo>
                    <a:pt x="45314" y="44904"/>
                  </a:lnTo>
                  <a:cubicBezTo>
                    <a:pt x="45314" y="44648"/>
                    <a:pt x="45340" y="44392"/>
                    <a:pt x="45391" y="44161"/>
                  </a:cubicBezTo>
                  <a:cubicBezTo>
                    <a:pt x="45545" y="43648"/>
                    <a:pt x="45724" y="43136"/>
                    <a:pt x="45904" y="42623"/>
                  </a:cubicBezTo>
                  <a:cubicBezTo>
                    <a:pt x="48082" y="35780"/>
                    <a:pt x="50004" y="28885"/>
                    <a:pt x="50901" y="21837"/>
                  </a:cubicBezTo>
                  <a:cubicBezTo>
                    <a:pt x="51260" y="19223"/>
                    <a:pt x="51337" y="16583"/>
                    <a:pt x="51183" y="13969"/>
                  </a:cubicBezTo>
                  <a:cubicBezTo>
                    <a:pt x="51106" y="12636"/>
                    <a:pt x="50876" y="11329"/>
                    <a:pt x="50543" y="10047"/>
                  </a:cubicBezTo>
                  <a:cubicBezTo>
                    <a:pt x="50184" y="8715"/>
                    <a:pt x="49594" y="7433"/>
                    <a:pt x="48774" y="6305"/>
                  </a:cubicBezTo>
                  <a:cubicBezTo>
                    <a:pt x="47493" y="4588"/>
                    <a:pt x="45673" y="3512"/>
                    <a:pt x="43264" y="3102"/>
                  </a:cubicBezTo>
                  <a:cubicBezTo>
                    <a:pt x="41470" y="2845"/>
                    <a:pt x="39624" y="2820"/>
                    <a:pt x="37830" y="3076"/>
                  </a:cubicBezTo>
                  <a:cubicBezTo>
                    <a:pt x="35805" y="3307"/>
                    <a:pt x="33806" y="3691"/>
                    <a:pt x="31858" y="4204"/>
                  </a:cubicBezTo>
                  <a:cubicBezTo>
                    <a:pt x="25989" y="5742"/>
                    <a:pt x="20299" y="7818"/>
                    <a:pt x="14814" y="10406"/>
                  </a:cubicBezTo>
                  <a:cubicBezTo>
                    <a:pt x="10175" y="12636"/>
                    <a:pt x="5664" y="15122"/>
                    <a:pt x="1333" y="17890"/>
                  </a:cubicBezTo>
                  <a:cubicBezTo>
                    <a:pt x="923" y="18147"/>
                    <a:pt x="436" y="18352"/>
                    <a:pt x="0" y="18608"/>
                  </a:cubicBezTo>
                  <a:lnTo>
                    <a:pt x="0" y="17096"/>
                  </a:lnTo>
                  <a:cubicBezTo>
                    <a:pt x="384" y="17019"/>
                    <a:pt x="769" y="16839"/>
                    <a:pt x="1076" y="16609"/>
                  </a:cubicBezTo>
                  <a:cubicBezTo>
                    <a:pt x="2384" y="15814"/>
                    <a:pt x="3691" y="14994"/>
                    <a:pt x="5024" y="141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119150" y="1489175"/>
              <a:ext cx="235175" cy="704850"/>
            </a:xfrm>
            <a:custGeom>
              <a:avLst/>
              <a:gdLst/>
              <a:ahLst/>
              <a:cxnLst/>
              <a:rect l="l" t="t" r="r" b="b"/>
              <a:pathLst>
                <a:path w="9407" h="28194" extrusionOk="0">
                  <a:moveTo>
                    <a:pt x="4050" y="24579"/>
                  </a:moveTo>
                  <a:cubicBezTo>
                    <a:pt x="1462" y="22273"/>
                    <a:pt x="129" y="19556"/>
                    <a:pt x="26" y="16429"/>
                  </a:cubicBezTo>
                  <a:cubicBezTo>
                    <a:pt x="1" y="14481"/>
                    <a:pt x="359" y="12533"/>
                    <a:pt x="1103" y="10714"/>
                  </a:cubicBezTo>
                  <a:cubicBezTo>
                    <a:pt x="2743" y="6536"/>
                    <a:pt x="5639" y="3025"/>
                    <a:pt x="9407" y="0"/>
                  </a:cubicBezTo>
                  <a:lnTo>
                    <a:pt x="9407" y="7125"/>
                  </a:lnTo>
                  <a:cubicBezTo>
                    <a:pt x="9356" y="7177"/>
                    <a:pt x="9279" y="7202"/>
                    <a:pt x="9228" y="7253"/>
                  </a:cubicBezTo>
                  <a:cubicBezTo>
                    <a:pt x="7741" y="9842"/>
                    <a:pt x="7126" y="12559"/>
                    <a:pt x="7792" y="15429"/>
                  </a:cubicBezTo>
                  <a:cubicBezTo>
                    <a:pt x="8074" y="16660"/>
                    <a:pt x="8612" y="17813"/>
                    <a:pt x="9407" y="18787"/>
                  </a:cubicBezTo>
                  <a:lnTo>
                    <a:pt x="9407" y="28193"/>
                  </a:lnTo>
                  <a:lnTo>
                    <a:pt x="8100" y="27424"/>
                  </a:lnTo>
                  <a:cubicBezTo>
                    <a:pt x="6639" y="26630"/>
                    <a:pt x="5280" y="25681"/>
                    <a:pt x="4050" y="245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238125" y="647875"/>
              <a:ext cx="1844750" cy="709975"/>
            </a:xfrm>
            <a:custGeom>
              <a:avLst/>
              <a:gdLst/>
              <a:ahLst/>
              <a:cxnLst/>
              <a:rect l="l" t="t" r="r" b="b"/>
              <a:pathLst>
                <a:path w="73790" h="28399" extrusionOk="0">
                  <a:moveTo>
                    <a:pt x="63076" y="10355"/>
                  </a:moveTo>
                  <a:cubicBezTo>
                    <a:pt x="62537" y="11405"/>
                    <a:pt x="61999" y="12482"/>
                    <a:pt x="61461" y="13558"/>
                  </a:cubicBezTo>
                  <a:cubicBezTo>
                    <a:pt x="60308" y="16044"/>
                    <a:pt x="59000" y="18479"/>
                    <a:pt x="57591" y="20863"/>
                  </a:cubicBezTo>
                  <a:cubicBezTo>
                    <a:pt x="56745" y="22247"/>
                    <a:pt x="55771" y="23554"/>
                    <a:pt x="54669" y="24784"/>
                  </a:cubicBezTo>
                  <a:cubicBezTo>
                    <a:pt x="53900" y="25630"/>
                    <a:pt x="53029" y="26373"/>
                    <a:pt x="52080" y="26988"/>
                  </a:cubicBezTo>
                  <a:cubicBezTo>
                    <a:pt x="51004" y="27680"/>
                    <a:pt x="49799" y="28090"/>
                    <a:pt x="48543" y="28244"/>
                  </a:cubicBezTo>
                  <a:cubicBezTo>
                    <a:pt x="47211" y="28398"/>
                    <a:pt x="45878" y="28347"/>
                    <a:pt x="44596" y="28090"/>
                  </a:cubicBezTo>
                  <a:cubicBezTo>
                    <a:pt x="42674" y="27757"/>
                    <a:pt x="40803" y="27245"/>
                    <a:pt x="38983" y="26604"/>
                  </a:cubicBezTo>
                  <a:cubicBezTo>
                    <a:pt x="35780" y="25502"/>
                    <a:pt x="32730" y="24195"/>
                    <a:pt x="29705" y="22836"/>
                  </a:cubicBezTo>
                  <a:cubicBezTo>
                    <a:pt x="24169" y="20401"/>
                    <a:pt x="18684" y="17941"/>
                    <a:pt x="13174" y="15481"/>
                  </a:cubicBezTo>
                  <a:cubicBezTo>
                    <a:pt x="9201" y="13686"/>
                    <a:pt x="5229" y="11944"/>
                    <a:pt x="1256" y="10175"/>
                  </a:cubicBezTo>
                  <a:cubicBezTo>
                    <a:pt x="871" y="9996"/>
                    <a:pt x="487" y="9739"/>
                    <a:pt x="0" y="9765"/>
                  </a:cubicBezTo>
                  <a:lnTo>
                    <a:pt x="0" y="9022"/>
                  </a:lnTo>
                  <a:cubicBezTo>
                    <a:pt x="461" y="9176"/>
                    <a:pt x="923" y="9329"/>
                    <a:pt x="1358" y="9509"/>
                  </a:cubicBezTo>
                  <a:cubicBezTo>
                    <a:pt x="9252" y="12943"/>
                    <a:pt x="17172" y="16378"/>
                    <a:pt x="25066" y="19838"/>
                  </a:cubicBezTo>
                  <a:cubicBezTo>
                    <a:pt x="28475" y="21299"/>
                    <a:pt x="31884" y="22708"/>
                    <a:pt x="35395" y="23990"/>
                  </a:cubicBezTo>
                  <a:cubicBezTo>
                    <a:pt x="37215" y="24656"/>
                    <a:pt x="39060" y="25194"/>
                    <a:pt x="40931" y="25656"/>
                  </a:cubicBezTo>
                  <a:cubicBezTo>
                    <a:pt x="42443" y="26014"/>
                    <a:pt x="43981" y="26194"/>
                    <a:pt x="45545" y="26168"/>
                  </a:cubicBezTo>
                  <a:cubicBezTo>
                    <a:pt x="47082" y="26168"/>
                    <a:pt x="48569" y="25758"/>
                    <a:pt x="49902" y="24989"/>
                  </a:cubicBezTo>
                  <a:cubicBezTo>
                    <a:pt x="50927" y="24374"/>
                    <a:pt x="51850" y="23656"/>
                    <a:pt x="52695" y="22811"/>
                  </a:cubicBezTo>
                  <a:cubicBezTo>
                    <a:pt x="53746" y="21734"/>
                    <a:pt x="54695" y="20555"/>
                    <a:pt x="55540" y="19299"/>
                  </a:cubicBezTo>
                  <a:cubicBezTo>
                    <a:pt x="56950" y="17198"/>
                    <a:pt x="58257" y="15045"/>
                    <a:pt x="59436" y="12815"/>
                  </a:cubicBezTo>
                  <a:cubicBezTo>
                    <a:pt x="60103" y="11585"/>
                    <a:pt x="60769" y="10355"/>
                    <a:pt x="61461" y="9150"/>
                  </a:cubicBezTo>
                  <a:cubicBezTo>
                    <a:pt x="62409" y="7510"/>
                    <a:pt x="63588" y="5997"/>
                    <a:pt x="64947" y="4665"/>
                  </a:cubicBezTo>
                  <a:cubicBezTo>
                    <a:pt x="66587" y="3076"/>
                    <a:pt x="68432" y="1717"/>
                    <a:pt x="70432" y="589"/>
                  </a:cubicBezTo>
                  <a:cubicBezTo>
                    <a:pt x="70739" y="410"/>
                    <a:pt x="70995" y="205"/>
                    <a:pt x="71277" y="0"/>
                  </a:cubicBezTo>
                  <a:lnTo>
                    <a:pt x="73789" y="0"/>
                  </a:lnTo>
                  <a:cubicBezTo>
                    <a:pt x="73123" y="410"/>
                    <a:pt x="72482" y="846"/>
                    <a:pt x="71790" y="1256"/>
                  </a:cubicBezTo>
                  <a:cubicBezTo>
                    <a:pt x="67869" y="3614"/>
                    <a:pt x="64947" y="6638"/>
                    <a:pt x="63076" y="10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807950" y="647875"/>
              <a:ext cx="594000" cy="263350"/>
            </a:xfrm>
            <a:custGeom>
              <a:avLst/>
              <a:gdLst/>
              <a:ahLst/>
              <a:cxnLst/>
              <a:rect l="l" t="t" r="r" b="b"/>
              <a:pathLst>
                <a:path w="23760" h="10534" extrusionOk="0">
                  <a:moveTo>
                    <a:pt x="13944" y="5895"/>
                  </a:moveTo>
                  <a:cubicBezTo>
                    <a:pt x="12534" y="6792"/>
                    <a:pt x="11099" y="7663"/>
                    <a:pt x="9663" y="8509"/>
                  </a:cubicBezTo>
                  <a:cubicBezTo>
                    <a:pt x="8895" y="8945"/>
                    <a:pt x="8126" y="9329"/>
                    <a:pt x="7331" y="9688"/>
                  </a:cubicBezTo>
                  <a:cubicBezTo>
                    <a:pt x="6742" y="9919"/>
                    <a:pt x="6152" y="10124"/>
                    <a:pt x="5537" y="10252"/>
                  </a:cubicBezTo>
                  <a:cubicBezTo>
                    <a:pt x="4153" y="10534"/>
                    <a:pt x="2974" y="10226"/>
                    <a:pt x="2077" y="9329"/>
                  </a:cubicBezTo>
                  <a:cubicBezTo>
                    <a:pt x="1692" y="8919"/>
                    <a:pt x="1359" y="8458"/>
                    <a:pt x="1077" y="7971"/>
                  </a:cubicBezTo>
                  <a:cubicBezTo>
                    <a:pt x="667" y="7176"/>
                    <a:pt x="411" y="6305"/>
                    <a:pt x="283" y="5434"/>
                  </a:cubicBezTo>
                  <a:cubicBezTo>
                    <a:pt x="78" y="3947"/>
                    <a:pt x="1" y="2435"/>
                    <a:pt x="129" y="948"/>
                  </a:cubicBezTo>
                  <a:cubicBezTo>
                    <a:pt x="129" y="615"/>
                    <a:pt x="78" y="333"/>
                    <a:pt x="78" y="26"/>
                  </a:cubicBezTo>
                  <a:lnTo>
                    <a:pt x="2128" y="26"/>
                  </a:lnTo>
                  <a:cubicBezTo>
                    <a:pt x="2077" y="1025"/>
                    <a:pt x="2179" y="1999"/>
                    <a:pt x="2384" y="2973"/>
                  </a:cubicBezTo>
                  <a:cubicBezTo>
                    <a:pt x="2538" y="3870"/>
                    <a:pt x="2871" y="4716"/>
                    <a:pt x="3384" y="5459"/>
                  </a:cubicBezTo>
                  <a:cubicBezTo>
                    <a:pt x="4358" y="6792"/>
                    <a:pt x="5742" y="7279"/>
                    <a:pt x="7536" y="6818"/>
                  </a:cubicBezTo>
                  <a:cubicBezTo>
                    <a:pt x="8356" y="6613"/>
                    <a:pt x="9151" y="6305"/>
                    <a:pt x="9894" y="5946"/>
                  </a:cubicBezTo>
                  <a:cubicBezTo>
                    <a:pt x="11047" y="5408"/>
                    <a:pt x="12150" y="4793"/>
                    <a:pt x="13252" y="4178"/>
                  </a:cubicBezTo>
                  <a:cubicBezTo>
                    <a:pt x="15533" y="2896"/>
                    <a:pt x="17763" y="1563"/>
                    <a:pt x="20018" y="256"/>
                  </a:cubicBezTo>
                  <a:cubicBezTo>
                    <a:pt x="20146" y="179"/>
                    <a:pt x="20249" y="103"/>
                    <a:pt x="20351" y="0"/>
                  </a:cubicBezTo>
                  <a:lnTo>
                    <a:pt x="23760" y="0"/>
                  </a:lnTo>
                  <a:cubicBezTo>
                    <a:pt x="23581" y="154"/>
                    <a:pt x="23376" y="308"/>
                    <a:pt x="23171" y="436"/>
                  </a:cubicBezTo>
                  <a:cubicBezTo>
                    <a:pt x="19967" y="2127"/>
                    <a:pt x="16968" y="3998"/>
                    <a:pt x="13944" y="58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7"/>
          <p:cNvSpPr/>
          <p:nvPr/>
        </p:nvSpPr>
        <p:spPr>
          <a:xfrm>
            <a:off x="222550" y="245850"/>
            <a:ext cx="8698800" cy="4651800"/>
          </a:xfrm>
          <a:prstGeom prst="roundRect">
            <a:avLst>
              <a:gd name="adj" fmla="val 10431"/>
            </a:avLst>
          </a:prstGeom>
          <a:solidFill>
            <a:schemeClr val="accent6"/>
          </a:solidFill>
          <a:ln>
            <a:noFill/>
          </a:ln>
          <a:effectLst>
            <a:outerShdw blurRad="585788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720000" y="1267975"/>
            <a:ext cx="4401900" cy="32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8"/>
          <p:cNvGrpSpPr/>
          <p:nvPr/>
        </p:nvGrpSpPr>
        <p:grpSpPr>
          <a:xfrm>
            <a:off x="88" y="19"/>
            <a:ext cx="9143729" cy="5143458"/>
            <a:chOff x="237475" y="647875"/>
            <a:chExt cx="7116850" cy="4398750"/>
          </a:xfrm>
        </p:grpSpPr>
        <p:sp>
          <p:nvSpPr>
            <p:cNvPr id="195" name="Google Shape;195;p8"/>
            <p:cNvSpPr/>
            <p:nvPr/>
          </p:nvSpPr>
          <p:spPr>
            <a:xfrm>
              <a:off x="4381225" y="647875"/>
              <a:ext cx="2973100" cy="3786850"/>
            </a:xfrm>
            <a:custGeom>
              <a:avLst/>
              <a:gdLst/>
              <a:ahLst/>
              <a:cxnLst/>
              <a:rect l="l" t="t" r="r" b="b"/>
              <a:pathLst>
                <a:path w="118924" h="151474" extrusionOk="0">
                  <a:moveTo>
                    <a:pt x="103008" y="151473"/>
                  </a:moveTo>
                  <a:cubicBezTo>
                    <a:pt x="98522" y="151448"/>
                    <a:pt x="94063" y="150781"/>
                    <a:pt x="89731" y="149525"/>
                  </a:cubicBezTo>
                  <a:cubicBezTo>
                    <a:pt x="87425" y="148833"/>
                    <a:pt x="85118" y="148090"/>
                    <a:pt x="82862" y="147270"/>
                  </a:cubicBezTo>
                  <a:cubicBezTo>
                    <a:pt x="77531" y="145348"/>
                    <a:pt x="72200" y="143374"/>
                    <a:pt x="66869" y="141375"/>
                  </a:cubicBezTo>
                  <a:cubicBezTo>
                    <a:pt x="65024" y="140657"/>
                    <a:pt x="63178" y="139888"/>
                    <a:pt x="61384" y="139094"/>
                  </a:cubicBezTo>
                  <a:cubicBezTo>
                    <a:pt x="56130" y="136787"/>
                    <a:pt x="52414" y="133302"/>
                    <a:pt x="50158" y="128739"/>
                  </a:cubicBezTo>
                  <a:cubicBezTo>
                    <a:pt x="48979" y="126407"/>
                    <a:pt x="48031" y="123947"/>
                    <a:pt x="47288" y="121435"/>
                  </a:cubicBezTo>
                  <a:cubicBezTo>
                    <a:pt x="46493" y="118616"/>
                    <a:pt x="45724" y="115822"/>
                    <a:pt x="45084" y="112977"/>
                  </a:cubicBezTo>
                  <a:cubicBezTo>
                    <a:pt x="44545" y="110465"/>
                    <a:pt x="44161" y="107902"/>
                    <a:pt x="43776" y="105365"/>
                  </a:cubicBezTo>
                  <a:cubicBezTo>
                    <a:pt x="43469" y="103084"/>
                    <a:pt x="43187" y="100803"/>
                    <a:pt x="42982" y="98522"/>
                  </a:cubicBezTo>
                  <a:cubicBezTo>
                    <a:pt x="42444" y="93114"/>
                    <a:pt x="42187" y="87706"/>
                    <a:pt x="42674" y="82298"/>
                  </a:cubicBezTo>
                  <a:cubicBezTo>
                    <a:pt x="43161" y="77351"/>
                    <a:pt x="44340" y="72507"/>
                    <a:pt x="46160" y="67868"/>
                  </a:cubicBezTo>
                  <a:cubicBezTo>
                    <a:pt x="47518" y="64357"/>
                    <a:pt x="49236" y="60948"/>
                    <a:pt x="50902" y="57514"/>
                  </a:cubicBezTo>
                  <a:cubicBezTo>
                    <a:pt x="55028" y="49081"/>
                    <a:pt x="59975" y="40982"/>
                    <a:pt x="65460" y="33088"/>
                  </a:cubicBezTo>
                  <a:cubicBezTo>
                    <a:pt x="67664" y="29961"/>
                    <a:pt x="69765" y="26758"/>
                    <a:pt x="71867" y="23554"/>
                  </a:cubicBezTo>
                  <a:cubicBezTo>
                    <a:pt x="72585" y="22503"/>
                    <a:pt x="73200" y="21375"/>
                    <a:pt x="73789" y="20273"/>
                  </a:cubicBezTo>
                  <a:cubicBezTo>
                    <a:pt x="74456" y="19094"/>
                    <a:pt x="74917" y="17813"/>
                    <a:pt x="75148" y="16480"/>
                  </a:cubicBezTo>
                  <a:cubicBezTo>
                    <a:pt x="75225" y="15967"/>
                    <a:pt x="75225" y="15429"/>
                    <a:pt x="75148" y="14891"/>
                  </a:cubicBezTo>
                  <a:cubicBezTo>
                    <a:pt x="75020" y="13866"/>
                    <a:pt x="74251" y="13276"/>
                    <a:pt x="73097" y="12994"/>
                  </a:cubicBezTo>
                  <a:cubicBezTo>
                    <a:pt x="72303" y="12815"/>
                    <a:pt x="71508" y="12764"/>
                    <a:pt x="70714" y="12841"/>
                  </a:cubicBezTo>
                  <a:cubicBezTo>
                    <a:pt x="69560" y="12943"/>
                    <a:pt x="68407" y="13123"/>
                    <a:pt x="67254" y="13404"/>
                  </a:cubicBezTo>
                  <a:cubicBezTo>
                    <a:pt x="65460" y="13866"/>
                    <a:pt x="63691" y="14430"/>
                    <a:pt x="61974" y="15122"/>
                  </a:cubicBezTo>
                  <a:cubicBezTo>
                    <a:pt x="58693" y="16378"/>
                    <a:pt x="55489" y="17838"/>
                    <a:pt x="52414" y="19479"/>
                  </a:cubicBezTo>
                  <a:cubicBezTo>
                    <a:pt x="48339" y="21606"/>
                    <a:pt x="44468" y="23964"/>
                    <a:pt x="40624" y="26373"/>
                  </a:cubicBezTo>
                  <a:cubicBezTo>
                    <a:pt x="37830" y="28142"/>
                    <a:pt x="35011" y="29910"/>
                    <a:pt x="32192" y="31653"/>
                  </a:cubicBezTo>
                  <a:cubicBezTo>
                    <a:pt x="30193" y="32883"/>
                    <a:pt x="28142" y="34037"/>
                    <a:pt x="26040" y="35062"/>
                  </a:cubicBezTo>
                  <a:cubicBezTo>
                    <a:pt x="24169" y="36010"/>
                    <a:pt x="22196" y="36753"/>
                    <a:pt x="20171" y="37292"/>
                  </a:cubicBezTo>
                  <a:cubicBezTo>
                    <a:pt x="14686" y="38650"/>
                    <a:pt x="10073" y="37445"/>
                    <a:pt x="6228" y="34037"/>
                  </a:cubicBezTo>
                  <a:cubicBezTo>
                    <a:pt x="5229" y="33114"/>
                    <a:pt x="4383" y="32089"/>
                    <a:pt x="3717" y="30935"/>
                  </a:cubicBezTo>
                  <a:cubicBezTo>
                    <a:pt x="2563" y="29039"/>
                    <a:pt x="1717" y="27014"/>
                    <a:pt x="1205" y="24912"/>
                  </a:cubicBezTo>
                  <a:cubicBezTo>
                    <a:pt x="564" y="22452"/>
                    <a:pt x="205" y="19966"/>
                    <a:pt x="103" y="17454"/>
                  </a:cubicBezTo>
                  <a:cubicBezTo>
                    <a:pt x="0" y="15173"/>
                    <a:pt x="26" y="12866"/>
                    <a:pt x="205" y="10585"/>
                  </a:cubicBezTo>
                  <a:cubicBezTo>
                    <a:pt x="436" y="7612"/>
                    <a:pt x="667" y="4665"/>
                    <a:pt x="897" y="1692"/>
                  </a:cubicBezTo>
                  <a:cubicBezTo>
                    <a:pt x="949" y="1128"/>
                    <a:pt x="949" y="564"/>
                    <a:pt x="949" y="0"/>
                  </a:cubicBezTo>
                  <a:lnTo>
                    <a:pt x="8689" y="0"/>
                  </a:lnTo>
                  <a:cubicBezTo>
                    <a:pt x="8766" y="179"/>
                    <a:pt x="8791" y="359"/>
                    <a:pt x="8791" y="538"/>
                  </a:cubicBezTo>
                  <a:cubicBezTo>
                    <a:pt x="8586" y="2153"/>
                    <a:pt x="8356" y="3768"/>
                    <a:pt x="8151" y="5382"/>
                  </a:cubicBezTo>
                  <a:cubicBezTo>
                    <a:pt x="7715" y="8637"/>
                    <a:pt x="7587" y="11944"/>
                    <a:pt x="7817" y="15224"/>
                  </a:cubicBezTo>
                  <a:cubicBezTo>
                    <a:pt x="7946" y="16993"/>
                    <a:pt x="8330" y="18736"/>
                    <a:pt x="8945" y="20401"/>
                  </a:cubicBezTo>
                  <a:cubicBezTo>
                    <a:pt x="9355" y="21606"/>
                    <a:pt x="9996" y="22708"/>
                    <a:pt x="10816" y="23682"/>
                  </a:cubicBezTo>
                  <a:cubicBezTo>
                    <a:pt x="11559" y="24579"/>
                    <a:pt x="12482" y="25297"/>
                    <a:pt x="13507" y="25809"/>
                  </a:cubicBezTo>
                  <a:cubicBezTo>
                    <a:pt x="15071" y="26604"/>
                    <a:pt x="16865" y="26809"/>
                    <a:pt x="18531" y="26348"/>
                  </a:cubicBezTo>
                  <a:cubicBezTo>
                    <a:pt x="19530" y="26091"/>
                    <a:pt x="20504" y="25707"/>
                    <a:pt x="21427" y="25220"/>
                  </a:cubicBezTo>
                  <a:cubicBezTo>
                    <a:pt x="22785" y="24528"/>
                    <a:pt x="24093" y="23733"/>
                    <a:pt x="25323" y="22811"/>
                  </a:cubicBezTo>
                  <a:cubicBezTo>
                    <a:pt x="26630" y="21862"/>
                    <a:pt x="27963" y="20914"/>
                    <a:pt x="29193" y="19914"/>
                  </a:cubicBezTo>
                  <a:cubicBezTo>
                    <a:pt x="36190" y="14302"/>
                    <a:pt x="43930" y="9483"/>
                    <a:pt x="52183" y="5229"/>
                  </a:cubicBezTo>
                  <a:cubicBezTo>
                    <a:pt x="55464" y="3537"/>
                    <a:pt x="58796" y="1820"/>
                    <a:pt x="62204" y="256"/>
                  </a:cubicBezTo>
                  <a:cubicBezTo>
                    <a:pt x="62384" y="179"/>
                    <a:pt x="62538" y="77"/>
                    <a:pt x="62691" y="0"/>
                  </a:cubicBezTo>
                  <a:lnTo>
                    <a:pt x="118924" y="0"/>
                  </a:lnTo>
                  <a:lnTo>
                    <a:pt x="118924" y="8278"/>
                  </a:lnTo>
                  <a:cubicBezTo>
                    <a:pt x="118616" y="8407"/>
                    <a:pt x="118334" y="8535"/>
                    <a:pt x="118027" y="8663"/>
                  </a:cubicBezTo>
                  <a:cubicBezTo>
                    <a:pt x="112029" y="10995"/>
                    <a:pt x="106416" y="14225"/>
                    <a:pt x="101393" y="18274"/>
                  </a:cubicBezTo>
                  <a:cubicBezTo>
                    <a:pt x="94729" y="23554"/>
                    <a:pt x="88527" y="29372"/>
                    <a:pt x="82811" y="35651"/>
                  </a:cubicBezTo>
                  <a:cubicBezTo>
                    <a:pt x="76532" y="42571"/>
                    <a:pt x="71893" y="50158"/>
                    <a:pt x="68843" y="58411"/>
                  </a:cubicBezTo>
                  <a:cubicBezTo>
                    <a:pt x="67510" y="62025"/>
                    <a:pt x="66126" y="65587"/>
                    <a:pt x="65101" y="69252"/>
                  </a:cubicBezTo>
                  <a:cubicBezTo>
                    <a:pt x="63691" y="74096"/>
                    <a:pt x="62897" y="78992"/>
                    <a:pt x="63102" y="83964"/>
                  </a:cubicBezTo>
                  <a:cubicBezTo>
                    <a:pt x="63281" y="88654"/>
                    <a:pt x="64383" y="93216"/>
                    <a:pt x="66075" y="97702"/>
                  </a:cubicBezTo>
                  <a:cubicBezTo>
                    <a:pt x="68202" y="103238"/>
                    <a:pt x="71278" y="108389"/>
                    <a:pt x="75199" y="112849"/>
                  </a:cubicBezTo>
                  <a:cubicBezTo>
                    <a:pt x="78505" y="116668"/>
                    <a:pt x="82427" y="119923"/>
                    <a:pt x="86758" y="122486"/>
                  </a:cubicBezTo>
                  <a:cubicBezTo>
                    <a:pt x="94447" y="127073"/>
                    <a:pt x="103059" y="129201"/>
                    <a:pt x="112568" y="128739"/>
                  </a:cubicBezTo>
                  <a:cubicBezTo>
                    <a:pt x="114362" y="128663"/>
                    <a:pt x="116182" y="128432"/>
                    <a:pt x="117950" y="128073"/>
                  </a:cubicBezTo>
                  <a:cubicBezTo>
                    <a:pt x="118283" y="128022"/>
                    <a:pt x="118591" y="127894"/>
                    <a:pt x="118924" y="127817"/>
                  </a:cubicBezTo>
                  <a:lnTo>
                    <a:pt x="118924" y="149064"/>
                  </a:lnTo>
                  <a:cubicBezTo>
                    <a:pt x="118514" y="149141"/>
                    <a:pt x="118129" y="149218"/>
                    <a:pt x="117719" y="149346"/>
                  </a:cubicBezTo>
                  <a:cubicBezTo>
                    <a:pt x="112952" y="150730"/>
                    <a:pt x="108005" y="151448"/>
                    <a:pt x="103008" y="1514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238125" y="647875"/>
              <a:ext cx="5158075" cy="4398125"/>
            </a:xfrm>
            <a:custGeom>
              <a:avLst/>
              <a:gdLst/>
              <a:ahLst/>
              <a:cxnLst/>
              <a:rect l="l" t="t" r="r" b="b"/>
              <a:pathLst>
                <a:path w="206323" h="175925" extrusionOk="0">
                  <a:moveTo>
                    <a:pt x="141196" y="19504"/>
                  </a:moveTo>
                  <a:cubicBezTo>
                    <a:pt x="142093" y="23041"/>
                    <a:pt x="142965" y="26604"/>
                    <a:pt x="143836" y="30166"/>
                  </a:cubicBezTo>
                  <a:cubicBezTo>
                    <a:pt x="145400" y="36318"/>
                    <a:pt x="147424" y="42315"/>
                    <a:pt x="149936" y="48133"/>
                  </a:cubicBezTo>
                  <a:cubicBezTo>
                    <a:pt x="151089" y="50824"/>
                    <a:pt x="152217" y="53515"/>
                    <a:pt x="153089" y="56283"/>
                  </a:cubicBezTo>
                  <a:cubicBezTo>
                    <a:pt x="153858" y="58770"/>
                    <a:pt x="154447" y="61333"/>
                    <a:pt x="154831" y="63921"/>
                  </a:cubicBezTo>
                  <a:cubicBezTo>
                    <a:pt x="155421" y="67612"/>
                    <a:pt x="155703" y="71277"/>
                    <a:pt x="156036" y="74968"/>
                  </a:cubicBezTo>
                  <a:cubicBezTo>
                    <a:pt x="156241" y="77813"/>
                    <a:pt x="156600" y="80658"/>
                    <a:pt x="157138" y="83477"/>
                  </a:cubicBezTo>
                  <a:cubicBezTo>
                    <a:pt x="157574" y="85912"/>
                    <a:pt x="158343" y="88270"/>
                    <a:pt x="159394" y="90525"/>
                  </a:cubicBezTo>
                  <a:cubicBezTo>
                    <a:pt x="160675" y="93191"/>
                    <a:pt x="162520" y="95549"/>
                    <a:pt x="164802" y="97420"/>
                  </a:cubicBezTo>
                  <a:cubicBezTo>
                    <a:pt x="165776" y="98214"/>
                    <a:pt x="166724" y="99034"/>
                    <a:pt x="167723" y="99803"/>
                  </a:cubicBezTo>
                  <a:cubicBezTo>
                    <a:pt x="171645" y="102751"/>
                    <a:pt x="174618" y="106826"/>
                    <a:pt x="176207" y="111490"/>
                  </a:cubicBezTo>
                  <a:cubicBezTo>
                    <a:pt x="177027" y="113797"/>
                    <a:pt x="177565" y="116155"/>
                    <a:pt x="177873" y="118590"/>
                  </a:cubicBezTo>
                  <a:cubicBezTo>
                    <a:pt x="178155" y="120820"/>
                    <a:pt x="178257" y="123075"/>
                    <a:pt x="178129" y="125331"/>
                  </a:cubicBezTo>
                  <a:cubicBezTo>
                    <a:pt x="178027" y="127330"/>
                    <a:pt x="177565" y="129278"/>
                    <a:pt x="176796" y="131123"/>
                  </a:cubicBezTo>
                  <a:cubicBezTo>
                    <a:pt x="175694" y="133686"/>
                    <a:pt x="174567" y="136249"/>
                    <a:pt x="173439" y="138812"/>
                  </a:cubicBezTo>
                  <a:cubicBezTo>
                    <a:pt x="172824" y="140222"/>
                    <a:pt x="172209" y="141631"/>
                    <a:pt x="171645" y="143067"/>
                  </a:cubicBezTo>
                  <a:cubicBezTo>
                    <a:pt x="170491" y="146040"/>
                    <a:pt x="170696" y="148987"/>
                    <a:pt x="172055" y="151909"/>
                  </a:cubicBezTo>
                  <a:cubicBezTo>
                    <a:pt x="172798" y="153447"/>
                    <a:pt x="173721" y="154882"/>
                    <a:pt x="174797" y="156215"/>
                  </a:cubicBezTo>
                  <a:cubicBezTo>
                    <a:pt x="176925" y="158829"/>
                    <a:pt x="179488" y="161136"/>
                    <a:pt x="182281" y="163263"/>
                  </a:cubicBezTo>
                  <a:cubicBezTo>
                    <a:pt x="188971" y="168415"/>
                    <a:pt x="196609" y="172387"/>
                    <a:pt x="205015" y="175386"/>
                  </a:cubicBezTo>
                  <a:cubicBezTo>
                    <a:pt x="205451" y="175540"/>
                    <a:pt x="205887" y="175745"/>
                    <a:pt x="206322" y="175924"/>
                  </a:cubicBezTo>
                  <a:lnTo>
                    <a:pt x="178539" y="175924"/>
                  </a:lnTo>
                  <a:cubicBezTo>
                    <a:pt x="178257" y="175668"/>
                    <a:pt x="178001" y="175412"/>
                    <a:pt x="177694" y="175181"/>
                  </a:cubicBezTo>
                  <a:cubicBezTo>
                    <a:pt x="174054" y="172439"/>
                    <a:pt x="170594" y="169491"/>
                    <a:pt x="167313" y="166364"/>
                  </a:cubicBezTo>
                  <a:cubicBezTo>
                    <a:pt x="164597" y="163801"/>
                    <a:pt x="162136" y="161008"/>
                    <a:pt x="159932" y="158009"/>
                  </a:cubicBezTo>
                  <a:cubicBezTo>
                    <a:pt x="157753" y="154985"/>
                    <a:pt x="156010" y="151806"/>
                    <a:pt x="154960" y="148372"/>
                  </a:cubicBezTo>
                  <a:cubicBezTo>
                    <a:pt x="154550" y="146988"/>
                    <a:pt x="154268" y="145553"/>
                    <a:pt x="154139" y="144117"/>
                  </a:cubicBezTo>
                  <a:cubicBezTo>
                    <a:pt x="153909" y="141401"/>
                    <a:pt x="154344" y="138658"/>
                    <a:pt x="155421" y="136146"/>
                  </a:cubicBezTo>
                  <a:cubicBezTo>
                    <a:pt x="156036" y="134686"/>
                    <a:pt x="156754" y="133225"/>
                    <a:pt x="157394" y="131764"/>
                  </a:cubicBezTo>
                  <a:cubicBezTo>
                    <a:pt x="157856" y="130739"/>
                    <a:pt x="158266" y="129688"/>
                    <a:pt x="158625" y="128637"/>
                  </a:cubicBezTo>
                  <a:cubicBezTo>
                    <a:pt x="159650" y="125356"/>
                    <a:pt x="159163" y="122178"/>
                    <a:pt x="157471" y="119103"/>
                  </a:cubicBezTo>
                  <a:cubicBezTo>
                    <a:pt x="156779" y="117898"/>
                    <a:pt x="155959" y="116745"/>
                    <a:pt x="154985" y="115745"/>
                  </a:cubicBezTo>
                  <a:cubicBezTo>
                    <a:pt x="154344" y="115079"/>
                    <a:pt x="153678" y="114438"/>
                    <a:pt x="152986" y="113823"/>
                  </a:cubicBezTo>
                  <a:cubicBezTo>
                    <a:pt x="152422" y="113285"/>
                    <a:pt x="151833" y="112746"/>
                    <a:pt x="151218" y="112234"/>
                  </a:cubicBezTo>
                  <a:cubicBezTo>
                    <a:pt x="147040" y="108748"/>
                    <a:pt x="144016" y="104083"/>
                    <a:pt x="142580" y="98829"/>
                  </a:cubicBezTo>
                  <a:cubicBezTo>
                    <a:pt x="141837" y="96164"/>
                    <a:pt x="141299" y="93473"/>
                    <a:pt x="140966" y="90756"/>
                  </a:cubicBezTo>
                  <a:cubicBezTo>
                    <a:pt x="140402" y="86476"/>
                    <a:pt x="139915" y="82170"/>
                    <a:pt x="139325" y="77864"/>
                  </a:cubicBezTo>
                  <a:cubicBezTo>
                    <a:pt x="138813" y="74173"/>
                    <a:pt x="138172" y="70482"/>
                    <a:pt x="137403" y="66817"/>
                  </a:cubicBezTo>
                  <a:cubicBezTo>
                    <a:pt x="136685" y="63409"/>
                    <a:pt x="136045" y="60025"/>
                    <a:pt x="135250" y="56642"/>
                  </a:cubicBezTo>
                  <a:cubicBezTo>
                    <a:pt x="133533" y="49107"/>
                    <a:pt x="131636" y="41572"/>
                    <a:pt x="129124" y="34216"/>
                  </a:cubicBezTo>
                  <a:cubicBezTo>
                    <a:pt x="128279" y="31576"/>
                    <a:pt x="127202" y="29039"/>
                    <a:pt x="125946" y="26578"/>
                  </a:cubicBezTo>
                  <a:cubicBezTo>
                    <a:pt x="125152" y="25015"/>
                    <a:pt x="124203" y="23554"/>
                    <a:pt x="123127" y="22170"/>
                  </a:cubicBezTo>
                  <a:cubicBezTo>
                    <a:pt x="122025" y="20786"/>
                    <a:pt x="120718" y="19530"/>
                    <a:pt x="119231" y="18530"/>
                  </a:cubicBezTo>
                  <a:cubicBezTo>
                    <a:pt x="118360" y="17941"/>
                    <a:pt x="117437" y="17454"/>
                    <a:pt x="116463" y="17070"/>
                  </a:cubicBezTo>
                  <a:cubicBezTo>
                    <a:pt x="113951" y="16096"/>
                    <a:pt x="111183" y="15942"/>
                    <a:pt x="108595" y="16659"/>
                  </a:cubicBezTo>
                  <a:cubicBezTo>
                    <a:pt x="107031" y="17095"/>
                    <a:pt x="105519" y="17710"/>
                    <a:pt x="104135" y="18530"/>
                  </a:cubicBezTo>
                  <a:cubicBezTo>
                    <a:pt x="101880" y="19838"/>
                    <a:pt x="99829" y="21478"/>
                    <a:pt x="98035" y="23400"/>
                  </a:cubicBezTo>
                  <a:cubicBezTo>
                    <a:pt x="95370" y="26194"/>
                    <a:pt x="93114" y="29321"/>
                    <a:pt x="91320" y="32729"/>
                  </a:cubicBezTo>
                  <a:cubicBezTo>
                    <a:pt x="90218" y="34806"/>
                    <a:pt x="89167" y="36907"/>
                    <a:pt x="88116" y="38958"/>
                  </a:cubicBezTo>
                  <a:cubicBezTo>
                    <a:pt x="86758" y="41674"/>
                    <a:pt x="85246" y="44314"/>
                    <a:pt x="83580" y="46852"/>
                  </a:cubicBezTo>
                  <a:cubicBezTo>
                    <a:pt x="82298" y="48748"/>
                    <a:pt x="80837" y="50491"/>
                    <a:pt x="79197" y="52080"/>
                  </a:cubicBezTo>
                  <a:cubicBezTo>
                    <a:pt x="78300" y="52926"/>
                    <a:pt x="77352" y="53695"/>
                    <a:pt x="76326" y="54387"/>
                  </a:cubicBezTo>
                  <a:cubicBezTo>
                    <a:pt x="73302" y="56335"/>
                    <a:pt x="69791" y="57437"/>
                    <a:pt x="66177" y="57539"/>
                  </a:cubicBezTo>
                  <a:cubicBezTo>
                    <a:pt x="62332" y="57693"/>
                    <a:pt x="58616" y="57104"/>
                    <a:pt x="55002" y="56104"/>
                  </a:cubicBezTo>
                  <a:cubicBezTo>
                    <a:pt x="50414" y="54797"/>
                    <a:pt x="45980" y="52952"/>
                    <a:pt x="41828" y="50619"/>
                  </a:cubicBezTo>
                  <a:cubicBezTo>
                    <a:pt x="37830" y="48441"/>
                    <a:pt x="34139" y="45955"/>
                    <a:pt x="30423" y="43443"/>
                  </a:cubicBezTo>
                  <a:cubicBezTo>
                    <a:pt x="26194" y="40572"/>
                    <a:pt x="21991" y="37625"/>
                    <a:pt x="17710" y="34806"/>
                  </a:cubicBezTo>
                  <a:cubicBezTo>
                    <a:pt x="12405" y="31269"/>
                    <a:pt x="6843" y="28065"/>
                    <a:pt x="1128" y="25040"/>
                  </a:cubicBezTo>
                  <a:cubicBezTo>
                    <a:pt x="769" y="24861"/>
                    <a:pt x="461" y="24605"/>
                    <a:pt x="0" y="24630"/>
                  </a:cubicBezTo>
                  <a:lnTo>
                    <a:pt x="0" y="19351"/>
                  </a:lnTo>
                  <a:cubicBezTo>
                    <a:pt x="179" y="19351"/>
                    <a:pt x="359" y="19376"/>
                    <a:pt x="538" y="19428"/>
                  </a:cubicBezTo>
                  <a:cubicBezTo>
                    <a:pt x="846" y="19556"/>
                    <a:pt x="1128" y="19709"/>
                    <a:pt x="1435" y="19863"/>
                  </a:cubicBezTo>
                  <a:cubicBezTo>
                    <a:pt x="11354" y="24964"/>
                    <a:pt x="20991" y="30653"/>
                    <a:pt x="30269" y="36907"/>
                  </a:cubicBezTo>
                  <a:cubicBezTo>
                    <a:pt x="33447" y="39060"/>
                    <a:pt x="36677" y="41136"/>
                    <a:pt x="39906" y="43187"/>
                  </a:cubicBezTo>
                  <a:cubicBezTo>
                    <a:pt x="42315" y="44724"/>
                    <a:pt x="44827" y="46083"/>
                    <a:pt x="47416" y="47287"/>
                  </a:cubicBezTo>
                  <a:cubicBezTo>
                    <a:pt x="50389" y="48723"/>
                    <a:pt x="53516" y="49773"/>
                    <a:pt x="56745" y="50440"/>
                  </a:cubicBezTo>
                  <a:cubicBezTo>
                    <a:pt x="58795" y="50876"/>
                    <a:pt x="60871" y="51029"/>
                    <a:pt x="62948" y="50952"/>
                  </a:cubicBezTo>
                  <a:cubicBezTo>
                    <a:pt x="66510" y="50799"/>
                    <a:pt x="69586" y="49748"/>
                    <a:pt x="72149" y="47697"/>
                  </a:cubicBezTo>
                  <a:cubicBezTo>
                    <a:pt x="73353" y="46723"/>
                    <a:pt x="74455" y="45570"/>
                    <a:pt x="75404" y="44314"/>
                  </a:cubicBezTo>
                  <a:cubicBezTo>
                    <a:pt x="76813" y="42443"/>
                    <a:pt x="78018" y="40418"/>
                    <a:pt x="79018" y="38266"/>
                  </a:cubicBezTo>
                  <a:cubicBezTo>
                    <a:pt x="80427" y="35190"/>
                    <a:pt x="81658" y="32037"/>
                    <a:pt x="82657" y="28808"/>
                  </a:cubicBezTo>
                  <a:cubicBezTo>
                    <a:pt x="83477" y="26091"/>
                    <a:pt x="84502" y="23477"/>
                    <a:pt x="85733" y="20940"/>
                  </a:cubicBezTo>
                  <a:cubicBezTo>
                    <a:pt x="87527" y="17454"/>
                    <a:pt x="89680" y="14148"/>
                    <a:pt x="92166" y="11123"/>
                  </a:cubicBezTo>
                  <a:cubicBezTo>
                    <a:pt x="94883" y="7817"/>
                    <a:pt x="97753" y="4562"/>
                    <a:pt x="100778" y="1435"/>
                  </a:cubicBezTo>
                  <a:cubicBezTo>
                    <a:pt x="101239" y="948"/>
                    <a:pt x="101752" y="461"/>
                    <a:pt x="102238" y="0"/>
                  </a:cubicBezTo>
                  <a:lnTo>
                    <a:pt x="125921" y="0"/>
                  </a:lnTo>
                  <a:cubicBezTo>
                    <a:pt x="126100" y="308"/>
                    <a:pt x="126485" y="384"/>
                    <a:pt x="126792" y="564"/>
                  </a:cubicBezTo>
                  <a:cubicBezTo>
                    <a:pt x="128663" y="1512"/>
                    <a:pt x="130457" y="2640"/>
                    <a:pt x="132123" y="3921"/>
                  </a:cubicBezTo>
                  <a:cubicBezTo>
                    <a:pt x="134968" y="6126"/>
                    <a:pt x="137224" y="8996"/>
                    <a:pt x="138684" y="12277"/>
                  </a:cubicBezTo>
                  <a:cubicBezTo>
                    <a:pt x="139735" y="14609"/>
                    <a:pt x="140555" y="17018"/>
                    <a:pt x="141196" y="195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238125" y="1646800"/>
              <a:ext cx="3723425" cy="3399200"/>
            </a:xfrm>
            <a:custGeom>
              <a:avLst/>
              <a:gdLst/>
              <a:ahLst/>
              <a:cxnLst/>
              <a:rect l="l" t="t" r="r" b="b"/>
              <a:pathLst>
                <a:path w="148937" h="135968" extrusionOk="0">
                  <a:moveTo>
                    <a:pt x="1307" y="308"/>
                  </a:moveTo>
                  <a:cubicBezTo>
                    <a:pt x="3306" y="897"/>
                    <a:pt x="5229" y="1615"/>
                    <a:pt x="7125" y="2435"/>
                  </a:cubicBezTo>
                  <a:cubicBezTo>
                    <a:pt x="10329" y="3819"/>
                    <a:pt x="13430" y="5331"/>
                    <a:pt x="16429" y="6972"/>
                  </a:cubicBezTo>
                  <a:cubicBezTo>
                    <a:pt x="21068" y="9483"/>
                    <a:pt x="25656" y="12021"/>
                    <a:pt x="30295" y="14507"/>
                  </a:cubicBezTo>
                  <a:cubicBezTo>
                    <a:pt x="35805" y="17505"/>
                    <a:pt x="41546" y="19992"/>
                    <a:pt x="47493" y="21991"/>
                  </a:cubicBezTo>
                  <a:cubicBezTo>
                    <a:pt x="51414" y="23323"/>
                    <a:pt x="55412" y="24374"/>
                    <a:pt x="59487" y="25169"/>
                  </a:cubicBezTo>
                  <a:cubicBezTo>
                    <a:pt x="62512" y="25758"/>
                    <a:pt x="65562" y="26040"/>
                    <a:pt x="68637" y="26040"/>
                  </a:cubicBezTo>
                  <a:cubicBezTo>
                    <a:pt x="74174" y="25989"/>
                    <a:pt x="79146" y="24631"/>
                    <a:pt x="83554" y="21863"/>
                  </a:cubicBezTo>
                  <a:cubicBezTo>
                    <a:pt x="85476" y="20632"/>
                    <a:pt x="87296" y="19248"/>
                    <a:pt x="88988" y="17736"/>
                  </a:cubicBezTo>
                  <a:cubicBezTo>
                    <a:pt x="90269" y="16608"/>
                    <a:pt x="91499" y="15455"/>
                    <a:pt x="92781" y="14353"/>
                  </a:cubicBezTo>
                  <a:cubicBezTo>
                    <a:pt x="94062" y="13225"/>
                    <a:pt x="95395" y="12149"/>
                    <a:pt x="96754" y="11124"/>
                  </a:cubicBezTo>
                  <a:cubicBezTo>
                    <a:pt x="97574" y="10534"/>
                    <a:pt x="98420" y="10021"/>
                    <a:pt x="99317" y="9535"/>
                  </a:cubicBezTo>
                  <a:cubicBezTo>
                    <a:pt x="100086" y="9124"/>
                    <a:pt x="100931" y="8817"/>
                    <a:pt x="101803" y="8637"/>
                  </a:cubicBezTo>
                  <a:cubicBezTo>
                    <a:pt x="103571" y="8202"/>
                    <a:pt x="105417" y="8432"/>
                    <a:pt x="107031" y="9278"/>
                  </a:cubicBezTo>
                  <a:cubicBezTo>
                    <a:pt x="107928" y="9765"/>
                    <a:pt x="108749" y="10380"/>
                    <a:pt x="109492" y="11098"/>
                  </a:cubicBezTo>
                  <a:cubicBezTo>
                    <a:pt x="110466" y="12072"/>
                    <a:pt x="111337" y="13123"/>
                    <a:pt x="112080" y="14302"/>
                  </a:cubicBezTo>
                  <a:cubicBezTo>
                    <a:pt x="113413" y="16326"/>
                    <a:pt x="114515" y="18505"/>
                    <a:pt x="115387" y="20786"/>
                  </a:cubicBezTo>
                  <a:cubicBezTo>
                    <a:pt x="116848" y="24528"/>
                    <a:pt x="117950" y="28424"/>
                    <a:pt x="118667" y="32371"/>
                  </a:cubicBezTo>
                  <a:cubicBezTo>
                    <a:pt x="119667" y="37471"/>
                    <a:pt x="120026" y="42648"/>
                    <a:pt x="119769" y="47826"/>
                  </a:cubicBezTo>
                  <a:cubicBezTo>
                    <a:pt x="119641" y="50056"/>
                    <a:pt x="119436" y="52311"/>
                    <a:pt x="119180" y="54566"/>
                  </a:cubicBezTo>
                  <a:cubicBezTo>
                    <a:pt x="118693" y="58795"/>
                    <a:pt x="118078" y="63024"/>
                    <a:pt x="117591" y="67253"/>
                  </a:cubicBezTo>
                  <a:cubicBezTo>
                    <a:pt x="117027" y="71610"/>
                    <a:pt x="116719" y="75993"/>
                    <a:pt x="116617" y="80401"/>
                  </a:cubicBezTo>
                  <a:cubicBezTo>
                    <a:pt x="116566" y="83374"/>
                    <a:pt x="116771" y="86348"/>
                    <a:pt x="117258" y="89295"/>
                  </a:cubicBezTo>
                  <a:cubicBezTo>
                    <a:pt x="118129" y="94498"/>
                    <a:pt x="120000" y="99444"/>
                    <a:pt x="123358" y="103930"/>
                  </a:cubicBezTo>
                  <a:cubicBezTo>
                    <a:pt x="125049" y="106262"/>
                    <a:pt x="126818" y="108543"/>
                    <a:pt x="128663" y="110824"/>
                  </a:cubicBezTo>
                  <a:cubicBezTo>
                    <a:pt x="131559" y="114412"/>
                    <a:pt x="134276" y="118129"/>
                    <a:pt x="137019" y="121794"/>
                  </a:cubicBezTo>
                  <a:cubicBezTo>
                    <a:pt x="140581" y="126561"/>
                    <a:pt x="144426" y="131123"/>
                    <a:pt x="148526" y="135429"/>
                  </a:cubicBezTo>
                  <a:cubicBezTo>
                    <a:pt x="148680" y="135583"/>
                    <a:pt x="148808" y="135788"/>
                    <a:pt x="148937" y="135967"/>
                  </a:cubicBezTo>
                  <a:lnTo>
                    <a:pt x="115028" y="135967"/>
                  </a:lnTo>
                  <a:cubicBezTo>
                    <a:pt x="114772" y="135608"/>
                    <a:pt x="114515" y="135275"/>
                    <a:pt x="114310" y="134916"/>
                  </a:cubicBezTo>
                  <a:cubicBezTo>
                    <a:pt x="111055" y="129227"/>
                    <a:pt x="108313" y="123255"/>
                    <a:pt x="106134" y="117104"/>
                  </a:cubicBezTo>
                  <a:cubicBezTo>
                    <a:pt x="104340" y="112157"/>
                    <a:pt x="102905" y="107082"/>
                    <a:pt x="101880" y="101931"/>
                  </a:cubicBezTo>
                  <a:cubicBezTo>
                    <a:pt x="101136" y="98086"/>
                    <a:pt x="100624" y="94242"/>
                    <a:pt x="100393" y="90346"/>
                  </a:cubicBezTo>
                  <a:cubicBezTo>
                    <a:pt x="100162" y="86860"/>
                    <a:pt x="100214" y="83374"/>
                    <a:pt x="100470" y="79914"/>
                  </a:cubicBezTo>
                  <a:cubicBezTo>
                    <a:pt x="100726" y="76813"/>
                    <a:pt x="101111" y="73738"/>
                    <a:pt x="101675" y="70688"/>
                  </a:cubicBezTo>
                  <a:cubicBezTo>
                    <a:pt x="102520" y="65997"/>
                    <a:pt x="103751" y="61384"/>
                    <a:pt x="104853" y="56745"/>
                  </a:cubicBezTo>
                  <a:cubicBezTo>
                    <a:pt x="105673" y="53541"/>
                    <a:pt x="106211" y="50286"/>
                    <a:pt x="106467" y="46980"/>
                  </a:cubicBezTo>
                  <a:cubicBezTo>
                    <a:pt x="106724" y="43135"/>
                    <a:pt x="106339" y="39342"/>
                    <a:pt x="105007" y="35651"/>
                  </a:cubicBezTo>
                  <a:cubicBezTo>
                    <a:pt x="104596" y="34524"/>
                    <a:pt x="104058" y="33447"/>
                    <a:pt x="103366" y="32448"/>
                  </a:cubicBezTo>
                  <a:cubicBezTo>
                    <a:pt x="102854" y="31653"/>
                    <a:pt x="102238" y="30936"/>
                    <a:pt x="101521" y="30320"/>
                  </a:cubicBezTo>
                  <a:cubicBezTo>
                    <a:pt x="99957" y="28962"/>
                    <a:pt x="98061" y="28321"/>
                    <a:pt x="95805" y="28398"/>
                  </a:cubicBezTo>
                  <a:cubicBezTo>
                    <a:pt x="94780" y="28398"/>
                    <a:pt x="93781" y="28526"/>
                    <a:pt x="92781" y="28783"/>
                  </a:cubicBezTo>
                  <a:cubicBezTo>
                    <a:pt x="91397" y="29141"/>
                    <a:pt x="90039" y="29500"/>
                    <a:pt x="88680" y="29885"/>
                  </a:cubicBezTo>
                  <a:cubicBezTo>
                    <a:pt x="86271" y="30577"/>
                    <a:pt x="83913" y="31346"/>
                    <a:pt x="81452" y="31884"/>
                  </a:cubicBezTo>
                  <a:cubicBezTo>
                    <a:pt x="76788" y="32909"/>
                    <a:pt x="72021" y="33319"/>
                    <a:pt x="67253" y="33063"/>
                  </a:cubicBezTo>
                  <a:cubicBezTo>
                    <a:pt x="61282" y="32730"/>
                    <a:pt x="55464" y="31807"/>
                    <a:pt x="49671" y="30654"/>
                  </a:cubicBezTo>
                  <a:cubicBezTo>
                    <a:pt x="43956" y="29500"/>
                    <a:pt x="38343" y="28014"/>
                    <a:pt x="32755" y="26502"/>
                  </a:cubicBezTo>
                  <a:cubicBezTo>
                    <a:pt x="28578" y="25399"/>
                    <a:pt x="24400" y="24246"/>
                    <a:pt x="20145" y="23298"/>
                  </a:cubicBezTo>
                  <a:cubicBezTo>
                    <a:pt x="17864" y="22785"/>
                    <a:pt x="15557" y="22401"/>
                    <a:pt x="13225" y="22170"/>
                  </a:cubicBezTo>
                  <a:cubicBezTo>
                    <a:pt x="11226" y="21965"/>
                    <a:pt x="9227" y="21965"/>
                    <a:pt x="7228" y="22196"/>
                  </a:cubicBezTo>
                  <a:cubicBezTo>
                    <a:pt x="4972" y="22426"/>
                    <a:pt x="2845" y="23272"/>
                    <a:pt x="1051" y="24605"/>
                  </a:cubicBezTo>
                  <a:cubicBezTo>
                    <a:pt x="846" y="24759"/>
                    <a:pt x="641" y="24912"/>
                    <a:pt x="436" y="25041"/>
                  </a:cubicBezTo>
                  <a:cubicBezTo>
                    <a:pt x="282" y="25066"/>
                    <a:pt x="154" y="25092"/>
                    <a:pt x="0" y="25092"/>
                  </a:cubicBezTo>
                  <a:lnTo>
                    <a:pt x="0" y="103"/>
                  </a:lnTo>
                  <a:cubicBezTo>
                    <a:pt x="487" y="0"/>
                    <a:pt x="897" y="180"/>
                    <a:pt x="1307" y="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682150" y="647875"/>
              <a:ext cx="3672175" cy="4398750"/>
            </a:xfrm>
            <a:custGeom>
              <a:avLst/>
              <a:gdLst/>
              <a:ahLst/>
              <a:cxnLst/>
              <a:rect l="l" t="t" r="r" b="b"/>
              <a:pathLst>
                <a:path w="146887" h="175950" extrusionOk="0">
                  <a:moveTo>
                    <a:pt x="114772" y="175924"/>
                  </a:moveTo>
                  <a:cubicBezTo>
                    <a:pt x="114644" y="175822"/>
                    <a:pt x="114516" y="175719"/>
                    <a:pt x="114362" y="175642"/>
                  </a:cubicBezTo>
                  <a:cubicBezTo>
                    <a:pt x="110364" y="174310"/>
                    <a:pt x="106289" y="173079"/>
                    <a:pt x="102060" y="172310"/>
                  </a:cubicBezTo>
                  <a:cubicBezTo>
                    <a:pt x="98472" y="171695"/>
                    <a:pt x="94832" y="171439"/>
                    <a:pt x="91193" y="171516"/>
                  </a:cubicBezTo>
                  <a:cubicBezTo>
                    <a:pt x="88989" y="171567"/>
                    <a:pt x="86810" y="171593"/>
                    <a:pt x="84606" y="171644"/>
                  </a:cubicBezTo>
                  <a:cubicBezTo>
                    <a:pt x="78531" y="171772"/>
                    <a:pt x="72457" y="170849"/>
                    <a:pt x="66690" y="168978"/>
                  </a:cubicBezTo>
                  <a:cubicBezTo>
                    <a:pt x="59591" y="166697"/>
                    <a:pt x="53311" y="163391"/>
                    <a:pt x="47929" y="158932"/>
                  </a:cubicBezTo>
                  <a:cubicBezTo>
                    <a:pt x="46263" y="157573"/>
                    <a:pt x="44751" y="156035"/>
                    <a:pt x="43444" y="154318"/>
                  </a:cubicBezTo>
                  <a:cubicBezTo>
                    <a:pt x="42290" y="152883"/>
                    <a:pt x="41419" y="151217"/>
                    <a:pt x="40932" y="149423"/>
                  </a:cubicBezTo>
                  <a:cubicBezTo>
                    <a:pt x="40573" y="148039"/>
                    <a:pt x="40471" y="146629"/>
                    <a:pt x="40650" y="145219"/>
                  </a:cubicBezTo>
                  <a:cubicBezTo>
                    <a:pt x="40958" y="143041"/>
                    <a:pt x="41496" y="140914"/>
                    <a:pt x="42265" y="138889"/>
                  </a:cubicBezTo>
                  <a:cubicBezTo>
                    <a:pt x="43136" y="136454"/>
                    <a:pt x="44033" y="134019"/>
                    <a:pt x="44956" y="131610"/>
                  </a:cubicBezTo>
                  <a:cubicBezTo>
                    <a:pt x="45853" y="129201"/>
                    <a:pt x="46340" y="126689"/>
                    <a:pt x="46417" y="124126"/>
                  </a:cubicBezTo>
                  <a:cubicBezTo>
                    <a:pt x="46494" y="122024"/>
                    <a:pt x="46545" y="119923"/>
                    <a:pt x="46417" y="117821"/>
                  </a:cubicBezTo>
                  <a:cubicBezTo>
                    <a:pt x="46109" y="112772"/>
                    <a:pt x="45212" y="107800"/>
                    <a:pt x="43264" y="102981"/>
                  </a:cubicBezTo>
                  <a:cubicBezTo>
                    <a:pt x="42752" y="101725"/>
                    <a:pt x="42162" y="100495"/>
                    <a:pt x="41522" y="99316"/>
                  </a:cubicBezTo>
                  <a:cubicBezTo>
                    <a:pt x="40138" y="96804"/>
                    <a:pt x="38241" y="94600"/>
                    <a:pt x="36011" y="92806"/>
                  </a:cubicBezTo>
                  <a:cubicBezTo>
                    <a:pt x="35242" y="92191"/>
                    <a:pt x="34499" y="91576"/>
                    <a:pt x="33730" y="90961"/>
                  </a:cubicBezTo>
                  <a:cubicBezTo>
                    <a:pt x="30731" y="88757"/>
                    <a:pt x="28527" y="85655"/>
                    <a:pt x="27374" y="82118"/>
                  </a:cubicBezTo>
                  <a:cubicBezTo>
                    <a:pt x="26759" y="80196"/>
                    <a:pt x="26374" y="78197"/>
                    <a:pt x="26195" y="76198"/>
                  </a:cubicBezTo>
                  <a:cubicBezTo>
                    <a:pt x="25964" y="73686"/>
                    <a:pt x="25887" y="71174"/>
                    <a:pt x="25938" y="68688"/>
                  </a:cubicBezTo>
                  <a:cubicBezTo>
                    <a:pt x="25938" y="67048"/>
                    <a:pt x="25990" y="65433"/>
                    <a:pt x="25938" y="63793"/>
                  </a:cubicBezTo>
                  <a:cubicBezTo>
                    <a:pt x="25938" y="62383"/>
                    <a:pt x="25759" y="60974"/>
                    <a:pt x="25426" y="59590"/>
                  </a:cubicBezTo>
                  <a:cubicBezTo>
                    <a:pt x="24990" y="57873"/>
                    <a:pt x="24298" y="56232"/>
                    <a:pt x="23350" y="54746"/>
                  </a:cubicBezTo>
                  <a:cubicBezTo>
                    <a:pt x="22453" y="53310"/>
                    <a:pt x="21530" y="51901"/>
                    <a:pt x="20607" y="50517"/>
                  </a:cubicBezTo>
                  <a:cubicBezTo>
                    <a:pt x="18506" y="47492"/>
                    <a:pt x="16635" y="44289"/>
                    <a:pt x="15071" y="40957"/>
                  </a:cubicBezTo>
                  <a:cubicBezTo>
                    <a:pt x="13405" y="37317"/>
                    <a:pt x="12124" y="33550"/>
                    <a:pt x="11201" y="29680"/>
                  </a:cubicBezTo>
                  <a:cubicBezTo>
                    <a:pt x="10278" y="25938"/>
                    <a:pt x="9586" y="22144"/>
                    <a:pt x="8894" y="18377"/>
                  </a:cubicBezTo>
                  <a:cubicBezTo>
                    <a:pt x="8305" y="15327"/>
                    <a:pt x="7690" y="12251"/>
                    <a:pt x="6613" y="9278"/>
                  </a:cubicBezTo>
                  <a:cubicBezTo>
                    <a:pt x="6152" y="7945"/>
                    <a:pt x="5537" y="6664"/>
                    <a:pt x="4845" y="5434"/>
                  </a:cubicBezTo>
                  <a:cubicBezTo>
                    <a:pt x="3820" y="3639"/>
                    <a:pt x="2461" y="2050"/>
                    <a:pt x="872" y="743"/>
                  </a:cubicBezTo>
                  <a:cubicBezTo>
                    <a:pt x="565" y="513"/>
                    <a:pt x="283" y="256"/>
                    <a:pt x="1" y="0"/>
                  </a:cubicBezTo>
                  <a:lnTo>
                    <a:pt x="16635" y="0"/>
                  </a:lnTo>
                  <a:cubicBezTo>
                    <a:pt x="16865" y="1128"/>
                    <a:pt x="17173" y="2281"/>
                    <a:pt x="17378" y="3409"/>
                  </a:cubicBezTo>
                  <a:cubicBezTo>
                    <a:pt x="17532" y="4306"/>
                    <a:pt x="17660" y="5203"/>
                    <a:pt x="17711" y="6126"/>
                  </a:cubicBezTo>
                  <a:cubicBezTo>
                    <a:pt x="17839" y="7817"/>
                    <a:pt x="17916" y="9509"/>
                    <a:pt x="18019" y="11175"/>
                  </a:cubicBezTo>
                  <a:cubicBezTo>
                    <a:pt x="18198" y="14532"/>
                    <a:pt x="18326" y="17890"/>
                    <a:pt x="18711" y="21222"/>
                  </a:cubicBezTo>
                  <a:cubicBezTo>
                    <a:pt x="19198" y="25374"/>
                    <a:pt x="20018" y="29474"/>
                    <a:pt x="21633" y="33447"/>
                  </a:cubicBezTo>
                  <a:cubicBezTo>
                    <a:pt x="22555" y="35754"/>
                    <a:pt x="23760" y="37932"/>
                    <a:pt x="25246" y="39906"/>
                  </a:cubicBezTo>
                  <a:cubicBezTo>
                    <a:pt x="28220" y="43853"/>
                    <a:pt x="32295" y="46749"/>
                    <a:pt x="37498" y="48569"/>
                  </a:cubicBezTo>
                  <a:cubicBezTo>
                    <a:pt x="39394" y="49210"/>
                    <a:pt x="41342" y="49697"/>
                    <a:pt x="43316" y="50184"/>
                  </a:cubicBezTo>
                  <a:cubicBezTo>
                    <a:pt x="44469" y="50491"/>
                    <a:pt x="45648" y="50773"/>
                    <a:pt x="46776" y="51106"/>
                  </a:cubicBezTo>
                  <a:cubicBezTo>
                    <a:pt x="47468" y="51337"/>
                    <a:pt x="48160" y="51619"/>
                    <a:pt x="48801" y="51952"/>
                  </a:cubicBezTo>
                  <a:cubicBezTo>
                    <a:pt x="50005" y="52593"/>
                    <a:pt x="50595" y="53541"/>
                    <a:pt x="50595" y="54720"/>
                  </a:cubicBezTo>
                  <a:cubicBezTo>
                    <a:pt x="50620" y="55489"/>
                    <a:pt x="50466" y="56232"/>
                    <a:pt x="50159" y="56950"/>
                  </a:cubicBezTo>
                  <a:cubicBezTo>
                    <a:pt x="49749" y="57898"/>
                    <a:pt x="49287" y="58872"/>
                    <a:pt x="48826" y="59820"/>
                  </a:cubicBezTo>
                  <a:cubicBezTo>
                    <a:pt x="48237" y="61051"/>
                    <a:pt x="47596" y="62255"/>
                    <a:pt x="47032" y="63485"/>
                  </a:cubicBezTo>
                  <a:cubicBezTo>
                    <a:pt x="46366" y="64895"/>
                    <a:pt x="45930" y="66382"/>
                    <a:pt x="45699" y="67919"/>
                  </a:cubicBezTo>
                  <a:cubicBezTo>
                    <a:pt x="45417" y="70098"/>
                    <a:pt x="45853" y="72328"/>
                    <a:pt x="46981" y="74224"/>
                  </a:cubicBezTo>
                  <a:cubicBezTo>
                    <a:pt x="47237" y="74660"/>
                    <a:pt x="47519" y="75070"/>
                    <a:pt x="47801" y="75455"/>
                  </a:cubicBezTo>
                  <a:cubicBezTo>
                    <a:pt x="48160" y="75993"/>
                    <a:pt x="48519" y="76506"/>
                    <a:pt x="48929" y="76992"/>
                  </a:cubicBezTo>
                  <a:cubicBezTo>
                    <a:pt x="51825" y="80478"/>
                    <a:pt x="53491" y="84400"/>
                    <a:pt x="54439" y="88526"/>
                  </a:cubicBezTo>
                  <a:cubicBezTo>
                    <a:pt x="55157" y="91781"/>
                    <a:pt x="55695" y="95087"/>
                    <a:pt x="56079" y="98394"/>
                  </a:cubicBezTo>
                  <a:cubicBezTo>
                    <a:pt x="56438" y="101546"/>
                    <a:pt x="56720" y="104698"/>
                    <a:pt x="56925" y="107851"/>
                  </a:cubicBezTo>
                  <a:cubicBezTo>
                    <a:pt x="57182" y="111465"/>
                    <a:pt x="57182" y="115053"/>
                    <a:pt x="57207" y="118667"/>
                  </a:cubicBezTo>
                  <a:cubicBezTo>
                    <a:pt x="57207" y="120384"/>
                    <a:pt x="57258" y="122101"/>
                    <a:pt x="57335" y="123818"/>
                  </a:cubicBezTo>
                  <a:cubicBezTo>
                    <a:pt x="57438" y="127330"/>
                    <a:pt x="57258" y="130841"/>
                    <a:pt x="56797" y="134327"/>
                  </a:cubicBezTo>
                  <a:cubicBezTo>
                    <a:pt x="56541" y="136249"/>
                    <a:pt x="56438" y="138197"/>
                    <a:pt x="56490" y="140145"/>
                  </a:cubicBezTo>
                  <a:cubicBezTo>
                    <a:pt x="56541" y="141657"/>
                    <a:pt x="56771" y="143169"/>
                    <a:pt x="57233" y="144604"/>
                  </a:cubicBezTo>
                  <a:cubicBezTo>
                    <a:pt x="58130" y="147398"/>
                    <a:pt x="59898" y="149782"/>
                    <a:pt x="62487" y="151730"/>
                  </a:cubicBezTo>
                  <a:cubicBezTo>
                    <a:pt x="65563" y="154062"/>
                    <a:pt x="69202" y="155574"/>
                    <a:pt x="73252" y="156369"/>
                  </a:cubicBezTo>
                  <a:cubicBezTo>
                    <a:pt x="75892" y="156856"/>
                    <a:pt x="78557" y="157189"/>
                    <a:pt x="81248" y="157342"/>
                  </a:cubicBezTo>
                  <a:cubicBezTo>
                    <a:pt x="84426" y="157573"/>
                    <a:pt x="87604" y="157778"/>
                    <a:pt x="90757" y="158214"/>
                  </a:cubicBezTo>
                  <a:cubicBezTo>
                    <a:pt x="95088" y="158803"/>
                    <a:pt x="99369" y="159829"/>
                    <a:pt x="103521" y="161238"/>
                  </a:cubicBezTo>
                  <a:cubicBezTo>
                    <a:pt x="106494" y="162238"/>
                    <a:pt x="109441" y="163340"/>
                    <a:pt x="112389" y="164416"/>
                  </a:cubicBezTo>
                  <a:cubicBezTo>
                    <a:pt x="115669" y="165621"/>
                    <a:pt x="118976" y="166800"/>
                    <a:pt x="122410" y="167748"/>
                  </a:cubicBezTo>
                  <a:cubicBezTo>
                    <a:pt x="125460" y="168594"/>
                    <a:pt x="128587" y="169107"/>
                    <a:pt x="131740" y="169286"/>
                  </a:cubicBezTo>
                  <a:cubicBezTo>
                    <a:pt x="134918" y="169414"/>
                    <a:pt x="138121" y="169158"/>
                    <a:pt x="141223" y="168492"/>
                  </a:cubicBezTo>
                  <a:cubicBezTo>
                    <a:pt x="142760" y="168184"/>
                    <a:pt x="144273" y="167748"/>
                    <a:pt x="145785" y="167364"/>
                  </a:cubicBezTo>
                  <a:cubicBezTo>
                    <a:pt x="146144" y="167287"/>
                    <a:pt x="146528" y="167184"/>
                    <a:pt x="146887" y="167108"/>
                  </a:cubicBezTo>
                  <a:lnTo>
                    <a:pt x="146887" y="1759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238125" y="3251225"/>
              <a:ext cx="1835125" cy="1794775"/>
            </a:xfrm>
            <a:custGeom>
              <a:avLst/>
              <a:gdLst/>
              <a:ahLst/>
              <a:cxnLst/>
              <a:rect l="l" t="t" r="r" b="b"/>
              <a:pathLst>
                <a:path w="73405" h="71791" extrusionOk="0">
                  <a:moveTo>
                    <a:pt x="15327" y="20582"/>
                  </a:moveTo>
                  <a:cubicBezTo>
                    <a:pt x="18941" y="17865"/>
                    <a:pt x="22580" y="15148"/>
                    <a:pt x="26220" y="12457"/>
                  </a:cubicBezTo>
                  <a:cubicBezTo>
                    <a:pt x="28629" y="10688"/>
                    <a:pt x="31141" y="8997"/>
                    <a:pt x="33755" y="7433"/>
                  </a:cubicBezTo>
                  <a:cubicBezTo>
                    <a:pt x="37907" y="4896"/>
                    <a:pt x="42392" y="2922"/>
                    <a:pt x="47057" y="1590"/>
                  </a:cubicBezTo>
                  <a:cubicBezTo>
                    <a:pt x="50645" y="539"/>
                    <a:pt x="54361" y="1"/>
                    <a:pt x="58103" y="1"/>
                  </a:cubicBezTo>
                  <a:cubicBezTo>
                    <a:pt x="59898" y="1"/>
                    <a:pt x="61640" y="257"/>
                    <a:pt x="63358" y="744"/>
                  </a:cubicBezTo>
                  <a:cubicBezTo>
                    <a:pt x="66408" y="1615"/>
                    <a:pt x="68689" y="3230"/>
                    <a:pt x="70201" y="5562"/>
                  </a:cubicBezTo>
                  <a:cubicBezTo>
                    <a:pt x="71277" y="7305"/>
                    <a:pt x="72021" y="9253"/>
                    <a:pt x="72405" y="11278"/>
                  </a:cubicBezTo>
                  <a:cubicBezTo>
                    <a:pt x="72995" y="14148"/>
                    <a:pt x="73276" y="17096"/>
                    <a:pt x="73302" y="20069"/>
                  </a:cubicBezTo>
                  <a:cubicBezTo>
                    <a:pt x="73405" y="24862"/>
                    <a:pt x="73276" y="29629"/>
                    <a:pt x="72918" y="34422"/>
                  </a:cubicBezTo>
                  <a:cubicBezTo>
                    <a:pt x="72764" y="36780"/>
                    <a:pt x="72610" y="39112"/>
                    <a:pt x="72405" y="41470"/>
                  </a:cubicBezTo>
                  <a:cubicBezTo>
                    <a:pt x="71867" y="47032"/>
                    <a:pt x="71124" y="52542"/>
                    <a:pt x="69688" y="58027"/>
                  </a:cubicBezTo>
                  <a:cubicBezTo>
                    <a:pt x="68561" y="62102"/>
                    <a:pt x="67074" y="66100"/>
                    <a:pt x="65254" y="69945"/>
                  </a:cubicBezTo>
                  <a:cubicBezTo>
                    <a:pt x="64972" y="70560"/>
                    <a:pt x="64716" y="71175"/>
                    <a:pt x="64434" y="71790"/>
                  </a:cubicBezTo>
                  <a:lnTo>
                    <a:pt x="50107" y="71790"/>
                  </a:lnTo>
                  <a:lnTo>
                    <a:pt x="52029" y="66100"/>
                  </a:lnTo>
                  <a:cubicBezTo>
                    <a:pt x="53541" y="61589"/>
                    <a:pt x="54977" y="57053"/>
                    <a:pt x="56104" y="52440"/>
                  </a:cubicBezTo>
                  <a:cubicBezTo>
                    <a:pt x="57155" y="48390"/>
                    <a:pt x="57847" y="44264"/>
                    <a:pt x="58206" y="40086"/>
                  </a:cubicBezTo>
                  <a:cubicBezTo>
                    <a:pt x="58488" y="37190"/>
                    <a:pt x="58411" y="34268"/>
                    <a:pt x="58027" y="31372"/>
                  </a:cubicBezTo>
                  <a:cubicBezTo>
                    <a:pt x="57822" y="29578"/>
                    <a:pt x="57309" y="27835"/>
                    <a:pt x="56514" y="26194"/>
                  </a:cubicBezTo>
                  <a:cubicBezTo>
                    <a:pt x="56130" y="25426"/>
                    <a:pt x="55669" y="24708"/>
                    <a:pt x="55105" y="24042"/>
                  </a:cubicBezTo>
                  <a:cubicBezTo>
                    <a:pt x="53721" y="22478"/>
                    <a:pt x="51850" y="21555"/>
                    <a:pt x="49543" y="21222"/>
                  </a:cubicBezTo>
                  <a:cubicBezTo>
                    <a:pt x="47467" y="20992"/>
                    <a:pt x="45365" y="21094"/>
                    <a:pt x="43341" y="21530"/>
                  </a:cubicBezTo>
                  <a:cubicBezTo>
                    <a:pt x="40803" y="22017"/>
                    <a:pt x="38317" y="22709"/>
                    <a:pt x="35908" y="23580"/>
                  </a:cubicBezTo>
                  <a:cubicBezTo>
                    <a:pt x="31371" y="25169"/>
                    <a:pt x="27014" y="27092"/>
                    <a:pt x="22708" y="29039"/>
                  </a:cubicBezTo>
                  <a:cubicBezTo>
                    <a:pt x="15352" y="32397"/>
                    <a:pt x="8202" y="36216"/>
                    <a:pt x="1333" y="40445"/>
                  </a:cubicBezTo>
                  <a:cubicBezTo>
                    <a:pt x="897" y="40701"/>
                    <a:pt x="436" y="40906"/>
                    <a:pt x="0" y="41137"/>
                  </a:cubicBezTo>
                  <a:lnTo>
                    <a:pt x="0" y="31013"/>
                  </a:lnTo>
                  <a:cubicBezTo>
                    <a:pt x="538" y="30987"/>
                    <a:pt x="871" y="30654"/>
                    <a:pt x="1256" y="30423"/>
                  </a:cubicBezTo>
                  <a:cubicBezTo>
                    <a:pt x="6126" y="27322"/>
                    <a:pt x="10790" y="24016"/>
                    <a:pt x="15327" y="2058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238125" y="1245675"/>
              <a:ext cx="4303950" cy="3800950"/>
            </a:xfrm>
            <a:custGeom>
              <a:avLst/>
              <a:gdLst/>
              <a:ahLst/>
              <a:cxnLst/>
              <a:rect l="l" t="t" r="r" b="b"/>
              <a:pathLst>
                <a:path w="172158" h="152038" extrusionOk="0">
                  <a:moveTo>
                    <a:pt x="21427" y="15661"/>
                  </a:moveTo>
                  <a:cubicBezTo>
                    <a:pt x="24938" y="18070"/>
                    <a:pt x="28424" y="20479"/>
                    <a:pt x="31961" y="22837"/>
                  </a:cubicBezTo>
                  <a:cubicBezTo>
                    <a:pt x="35959" y="25580"/>
                    <a:pt x="40162" y="27989"/>
                    <a:pt x="44545" y="30090"/>
                  </a:cubicBezTo>
                  <a:cubicBezTo>
                    <a:pt x="48928" y="32218"/>
                    <a:pt x="53593" y="33807"/>
                    <a:pt x="58360" y="34806"/>
                  </a:cubicBezTo>
                  <a:cubicBezTo>
                    <a:pt x="61564" y="35447"/>
                    <a:pt x="64767" y="35806"/>
                    <a:pt x="68074" y="35524"/>
                  </a:cubicBezTo>
                  <a:cubicBezTo>
                    <a:pt x="71072" y="35268"/>
                    <a:pt x="73994" y="34396"/>
                    <a:pt x="76660" y="32961"/>
                  </a:cubicBezTo>
                  <a:cubicBezTo>
                    <a:pt x="78274" y="32038"/>
                    <a:pt x="79761" y="30911"/>
                    <a:pt x="81119" y="29629"/>
                  </a:cubicBezTo>
                  <a:cubicBezTo>
                    <a:pt x="82606" y="28194"/>
                    <a:pt x="83964" y="26656"/>
                    <a:pt x="85143" y="24964"/>
                  </a:cubicBezTo>
                  <a:cubicBezTo>
                    <a:pt x="86399" y="23196"/>
                    <a:pt x="87629" y="21376"/>
                    <a:pt x="88757" y="19531"/>
                  </a:cubicBezTo>
                  <a:cubicBezTo>
                    <a:pt x="90090" y="17378"/>
                    <a:pt x="91320" y="15199"/>
                    <a:pt x="92627" y="13046"/>
                  </a:cubicBezTo>
                  <a:cubicBezTo>
                    <a:pt x="94062" y="10612"/>
                    <a:pt x="95728" y="8382"/>
                    <a:pt x="97651" y="6331"/>
                  </a:cubicBezTo>
                  <a:cubicBezTo>
                    <a:pt x="98983" y="4947"/>
                    <a:pt x="100444" y="3743"/>
                    <a:pt x="102033" y="2692"/>
                  </a:cubicBezTo>
                  <a:cubicBezTo>
                    <a:pt x="103366" y="1795"/>
                    <a:pt x="104827" y="1077"/>
                    <a:pt x="106365" y="616"/>
                  </a:cubicBezTo>
                  <a:cubicBezTo>
                    <a:pt x="107749" y="180"/>
                    <a:pt x="109159" y="1"/>
                    <a:pt x="110620" y="52"/>
                  </a:cubicBezTo>
                  <a:cubicBezTo>
                    <a:pt x="112619" y="129"/>
                    <a:pt x="114567" y="744"/>
                    <a:pt x="116233" y="1872"/>
                  </a:cubicBezTo>
                  <a:cubicBezTo>
                    <a:pt x="117437" y="2666"/>
                    <a:pt x="118514" y="3666"/>
                    <a:pt x="119436" y="4768"/>
                  </a:cubicBezTo>
                  <a:cubicBezTo>
                    <a:pt x="120538" y="6101"/>
                    <a:pt x="121487" y="7536"/>
                    <a:pt x="122281" y="9048"/>
                  </a:cubicBezTo>
                  <a:cubicBezTo>
                    <a:pt x="123358" y="11073"/>
                    <a:pt x="124280" y="13175"/>
                    <a:pt x="125024" y="15328"/>
                  </a:cubicBezTo>
                  <a:cubicBezTo>
                    <a:pt x="127228" y="21222"/>
                    <a:pt x="128817" y="27245"/>
                    <a:pt x="130252" y="33320"/>
                  </a:cubicBezTo>
                  <a:cubicBezTo>
                    <a:pt x="131713" y="39445"/>
                    <a:pt x="132995" y="45622"/>
                    <a:pt x="133994" y="51825"/>
                  </a:cubicBezTo>
                  <a:cubicBezTo>
                    <a:pt x="134609" y="55720"/>
                    <a:pt x="135096" y="59616"/>
                    <a:pt x="135481" y="63512"/>
                  </a:cubicBezTo>
                  <a:cubicBezTo>
                    <a:pt x="135788" y="66716"/>
                    <a:pt x="136070" y="69945"/>
                    <a:pt x="136429" y="73149"/>
                  </a:cubicBezTo>
                  <a:cubicBezTo>
                    <a:pt x="136737" y="75789"/>
                    <a:pt x="137326" y="78403"/>
                    <a:pt x="138198" y="80889"/>
                  </a:cubicBezTo>
                  <a:cubicBezTo>
                    <a:pt x="139658" y="85195"/>
                    <a:pt x="142196" y="89065"/>
                    <a:pt x="145553" y="92141"/>
                  </a:cubicBezTo>
                  <a:cubicBezTo>
                    <a:pt x="146117" y="92653"/>
                    <a:pt x="146707" y="93217"/>
                    <a:pt x="147245" y="93781"/>
                  </a:cubicBezTo>
                  <a:cubicBezTo>
                    <a:pt x="147834" y="94422"/>
                    <a:pt x="148450" y="95062"/>
                    <a:pt x="148988" y="95729"/>
                  </a:cubicBezTo>
                  <a:cubicBezTo>
                    <a:pt x="151166" y="98446"/>
                    <a:pt x="151935" y="101419"/>
                    <a:pt x="151269" y="104622"/>
                  </a:cubicBezTo>
                  <a:cubicBezTo>
                    <a:pt x="151038" y="105724"/>
                    <a:pt x="150705" y="106827"/>
                    <a:pt x="150423" y="107929"/>
                  </a:cubicBezTo>
                  <a:cubicBezTo>
                    <a:pt x="149962" y="109518"/>
                    <a:pt x="149449" y="111132"/>
                    <a:pt x="149065" y="112773"/>
                  </a:cubicBezTo>
                  <a:cubicBezTo>
                    <a:pt x="148398" y="115515"/>
                    <a:pt x="148347" y="118386"/>
                    <a:pt x="148885" y="121179"/>
                  </a:cubicBezTo>
                  <a:cubicBezTo>
                    <a:pt x="149449" y="123999"/>
                    <a:pt x="150423" y="126715"/>
                    <a:pt x="151781" y="129253"/>
                  </a:cubicBezTo>
                  <a:cubicBezTo>
                    <a:pt x="153858" y="133225"/>
                    <a:pt x="156600" y="136865"/>
                    <a:pt x="159701" y="140325"/>
                  </a:cubicBezTo>
                  <a:cubicBezTo>
                    <a:pt x="163264" y="144221"/>
                    <a:pt x="167134" y="147860"/>
                    <a:pt x="171235" y="151218"/>
                  </a:cubicBezTo>
                  <a:cubicBezTo>
                    <a:pt x="171568" y="151474"/>
                    <a:pt x="171850" y="151756"/>
                    <a:pt x="172157" y="152038"/>
                  </a:cubicBezTo>
                  <a:lnTo>
                    <a:pt x="166006" y="152038"/>
                  </a:lnTo>
                  <a:cubicBezTo>
                    <a:pt x="165724" y="151782"/>
                    <a:pt x="165494" y="151500"/>
                    <a:pt x="165212" y="151243"/>
                  </a:cubicBezTo>
                  <a:cubicBezTo>
                    <a:pt x="161111" y="147732"/>
                    <a:pt x="157292" y="143913"/>
                    <a:pt x="153781" y="139812"/>
                  </a:cubicBezTo>
                  <a:cubicBezTo>
                    <a:pt x="151038" y="136609"/>
                    <a:pt x="148706" y="133123"/>
                    <a:pt x="146784" y="129381"/>
                  </a:cubicBezTo>
                  <a:cubicBezTo>
                    <a:pt x="145092" y="126049"/>
                    <a:pt x="143990" y="122461"/>
                    <a:pt x="143529" y="118744"/>
                  </a:cubicBezTo>
                  <a:cubicBezTo>
                    <a:pt x="143195" y="115900"/>
                    <a:pt x="143324" y="113055"/>
                    <a:pt x="143580" y="110210"/>
                  </a:cubicBezTo>
                  <a:cubicBezTo>
                    <a:pt x="143708" y="108723"/>
                    <a:pt x="143836" y="107211"/>
                    <a:pt x="143862" y="105724"/>
                  </a:cubicBezTo>
                  <a:cubicBezTo>
                    <a:pt x="143939" y="102956"/>
                    <a:pt x="142939" y="100265"/>
                    <a:pt x="141119" y="98189"/>
                  </a:cubicBezTo>
                  <a:cubicBezTo>
                    <a:pt x="140786" y="97805"/>
                    <a:pt x="140479" y="97420"/>
                    <a:pt x="140145" y="97036"/>
                  </a:cubicBezTo>
                  <a:cubicBezTo>
                    <a:pt x="139530" y="96344"/>
                    <a:pt x="138941" y="95678"/>
                    <a:pt x="138351" y="94986"/>
                  </a:cubicBezTo>
                  <a:cubicBezTo>
                    <a:pt x="136660" y="93038"/>
                    <a:pt x="135327" y="90833"/>
                    <a:pt x="134327" y="88475"/>
                  </a:cubicBezTo>
                  <a:cubicBezTo>
                    <a:pt x="133123" y="85477"/>
                    <a:pt x="132277" y="82324"/>
                    <a:pt x="131867" y="79121"/>
                  </a:cubicBezTo>
                  <a:cubicBezTo>
                    <a:pt x="131508" y="76506"/>
                    <a:pt x="131303" y="73866"/>
                    <a:pt x="131252" y="71252"/>
                  </a:cubicBezTo>
                  <a:cubicBezTo>
                    <a:pt x="131098" y="67126"/>
                    <a:pt x="130919" y="63025"/>
                    <a:pt x="130483" y="58950"/>
                  </a:cubicBezTo>
                  <a:cubicBezTo>
                    <a:pt x="130278" y="56797"/>
                    <a:pt x="130047" y="54644"/>
                    <a:pt x="129714" y="52491"/>
                  </a:cubicBezTo>
                  <a:cubicBezTo>
                    <a:pt x="129201" y="49364"/>
                    <a:pt x="128637" y="46237"/>
                    <a:pt x="128022" y="43110"/>
                  </a:cubicBezTo>
                  <a:cubicBezTo>
                    <a:pt x="126843" y="37190"/>
                    <a:pt x="125306" y="31321"/>
                    <a:pt x="123435" y="25580"/>
                  </a:cubicBezTo>
                  <a:cubicBezTo>
                    <a:pt x="122409" y="22350"/>
                    <a:pt x="121102" y="19198"/>
                    <a:pt x="119590" y="16148"/>
                  </a:cubicBezTo>
                  <a:cubicBezTo>
                    <a:pt x="118744" y="14507"/>
                    <a:pt x="117745" y="12944"/>
                    <a:pt x="116591" y="11534"/>
                  </a:cubicBezTo>
                  <a:cubicBezTo>
                    <a:pt x="115720" y="10483"/>
                    <a:pt x="114746" y="9561"/>
                    <a:pt x="113618" y="8817"/>
                  </a:cubicBezTo>
                  <a:cubicBezTo>
                    <a:pt x="112516" y="8074"/>
                    <a:pt x="111312" y="7536"/>
                    <a:pt x="110004" y="7280"/>
                  </a:cubicBezTo>
                  <a:cubicBezTo>
                    <a:pt x="108108" y="6895"/>
                    <a:pt x="106134" y="7075"/>
                    <a:pt x="104340" y="7741"/>
                  </a:cubicBezTo>
                  <a:cubicBezTo>
                    <a:pt x="102905" y="8279"/>
                    <a:pt x="101572" y="8997"/>
                    <a:pt x="100342" y="9894"/>
                  </a:cubicBezTo>
                  <a:cubicBezTo>
                    <a:pt x="99060" y="10842"/>
                    <a:pt x="97881" y="11893"/>
                    <a:pt x="96831" y="13072"/>
                  </a:cubicBezTo>
                  <a:cubicBezTo>
                    <a:pt x="95472" y="14559"/>
                    <a:pt x="94242" y="16148"/>
                    <a:pt x="93114" y="17814"/>
                  </a:cubicBezTo>
                  <a:cubicBezTo>
                    <a:pt x="91781" y="19736"/>
                    <a:pt x="90449" y="21684"/>
                    <a:pt x="89116" y="23606"/>
                  </a:cubicBezTo>
                  <a:cubicBezTo>
                    <a:pt x="87578" y="25810"/>
                    <a:pt x="85861" y="27886"/>
                    <a:pt x="84015" y="29834"/>
                  </a:cubicBezTo>
                  <a:cubicBezTo>
                    <a:pt x="82657" y="31269"/>
                    <a:pt x="81145" y="32551"/>
                    <a:pt x="79505" y="33679"/>
                  </a:cubicBezTo>
                  <a:cubicBezTo>
                    <a:pt x="75916" y="36088"/>
                    <a:pt x="71764" y="37292"/>
                    <a:pt x="67125" y="37395"/>
                  </a:cubicBezTo>
                  <a:cubicBezTo>
                    <a:pt x="63665" y="37421"/>
                    <a:pt x="60179" y="36985"/>
                    <a:pt x="56822" y="36139"/>
                  </a:cubicBezTo>
                  <a:cubicBezTo>
                    <a:pt x="51260" y="34781"/>
                    <a:pt x="45878" y="32756"/>
                    <a:pt x="40803" y="30142"/>
                  </a:cubicBezTo>
                  <a:cubicBezTo>
                    <a:pt x="36907" y="28117"/>
                    <a:pt x="33140" y="25887"/>
                    <a:pt x="29500" y="23478"/>
                  </a:cubicBezTo>
                  <a:cubicBezTo>
                    <a:pt x="26015" y="21171"/>
                    <a:pt x="22554" y="18813"/>
                    <a:pt x="19043" y="16532"/>
                  </a:cubicBezTo>
                  <a:cubicBezTo>
                    <a:pt x="13302" y="12765"/>
                    <a:pt x="7381" y="9304"/>
                    <a:pt x="1307" y="6152"/>
                  </a:cubicBezTo>
                  <a:cubicBezTo>
                    <a:pt x="897" y="5947"/>
                    <a:pt x="436" y="5793"/>
                    <a:pt x="0" y="5588"/>
                  </a:cubicBezTo>
                  <a:lnTo>
                    <a:pt x="0" y="2974"/>
                  </a:lnTo>
                  <a:cubicBezTo>
                    <a:pt x="436" y="3153"/>
                    <a:pt x="897" y="3333"/>
                    <a:pt x="1307" y="3538"/>
                  </a:cubicBezTo>
                  <a:cubicBezTo>
                    <a:pt x="8227" y="7203"/>
                    <a:pt x="14942" y="11252"/>
                    <a:pt x="21427" y="156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130475" y="957975"/>
              <a:ext cx="1223850" cy="2590575"/>
            </a:xfrm>
            <a:custGeom>
              <a:avLst/>
              <a:gdLst/>
              <a:ahLst/>
              <a:cxnLst/>
              <a:rect l="l" t="t" r="r" b="b"/>
              <a:pathLst>
                <a:path w="48954" h="103623" extrusionOk="0">
                  <a:moveTo>
                    <a:pt x="30962" y="101188"/>
                  </a:moveTo>
                  <a:cubicBezTo>
                    <a:pt x="28040" y="100265"/>
                    <a:pt x="25220" y="99035"/>
                    <a:pt x="22529" y="97523"/>
                  </a:cubicBezTo>
                  <a:cubicBezTo>
                    <a:pt x="18223" y="95114"/>
                    <a:pt x="14302" y="92064"/>
                    <a:pt x="10944" y="88450"/>
                  </a:cubicBezTo>
                  <a:cubicBezTo>
                    <a:pt x="6049" y="83196"/>
                    <a:pt x="2794" y="77327"/>
                    <a:pt x="1179" y="70817"/>
                  </a:cubicBezTo>
                  <a:cubicBezTo>
                    <a:pt x="0" y="66024"/>
                    <a:pt x="180" y="61205"/>
                    <a:pt x="1282" y="56438"/>
                  </a:cubicBezTo>
                  <a:cubicBezTo>
                    <a:pt x="1846" y="54055"/>
                    <a:pt x="2538" y="51671"/>
                    <a:pt x="3230" y="49287"/>
                  </a:cubicBezTo>
                  <a:cubicBezTo>
                    <a:pt x="4434" y="45135"/>
                    <a:pt x="6075" y="41137"/>
                    <a:pt x="8125" y="37318"/>
                  </a:cubicBezTo>
                  <a:cubicBezTo>
                    <a:pt x="11073" y="31833"/>
                    <a:pt x="14968" y="26861"/>
                    <a:pt x="19479" y="22196"/>
                  </a:cubicBezTo>
                  <a:cubicBezTo>
                    <a:pt x="24631" y="16917"/>
                    <a:pt x="30141" y="12021"/>
                    <a:pt x="35985" y="7562"/>
                  </a:cubicBezTo>
                  <a:cubicBezTo>
                    <a:pt x="39958" y="4486"/>
                    <a:pt x="44315" y="1949"/>
                    <a:pt x="48954" y="1"/>
                  </a:cubicBezTo>
                  <a:lnTo>
                    <a:pt x="48954" y="3948"/>
                  </a:lnTo>
                  <a:cubicBezTo>
                    <a:pt x="48749" y="4025"/>
                    <a:pt x="48544" y="4076"/>
                    <a:pt x="48339" y="4179"/>
                  </a:cubicBezTo>
                  <a:cubicBezTo>
                    <a:pt x="45853" y="5383"/>
                    <a:pt x="43495" y="6793"/>
                    <a:pt x="41239" y="8433"/>
                  </a:cubicBezTo>
                  <a:cubicBezTo>
                    <a:pt x="33986" y="13687"/>
                    <a:pt x="27348" y="19428"/>
                    <a:pt x="21581" y="25836"/>
                  </a:cubicBezTo>
                  <a:cubicBezTo>
                    <a:pt x="17275" y="30654"/>
                    <a:pt x="13841" y="35883"/>
                    <a:pt x="11534" y="41573"/>
                  </a:cubicBezTo>
                  <a:cubicBezTo>
                    <a:pt x="10355" y="44443"/>
                    <a:pt x="9458" y="47442"/>
                    <a:pt x="8920" y="50492"/>
                  </a:cubicBezTo>
                  <a:cubicBezTo>
                    <a:pt x="8535" y="52645"/>
                    <a:pt x="8151" y="54772"/>
                    <a:pt x="7920" y="56925"/>
                  </a:cubicBezTo>
                  <a:cubicBezTo>
                    <a:pt x="7074" y="64614"/>
                    <a:pt x="9612" y="71432"/>
                    <a:pt x="15763" y="77275"/>
                  </a:cubicBezTo>
                  <a:cubicBezTo>
                    <a:pt x="19838" y="81145"/>
                    <a:pt x="24708" y="84119"/>
                    <a:pt x="30039" y="85964"/>
                  </a:cubicBezTo>
                  <a:cubicBezTo>
                    <a:pt x="34165" y="87399"/>
                    <a:pt x="38522" y="88091"/>
                    <a:pt x="42905" y="87989"/>
                  </a:cubicBezTo>
                  <a:cubicBezTo>
                    <a:pt x="44930" y="87963"/>
                    <a:pt x="46980" y="87707"/>
                    <a:pt x="48954" y="87194"/>
                  </a:cubicBezTo>
                  <a:lnTo>
                    <a:pt x="48954" y="102623"/>
                  </a:lnTo>
                  <a:cubicBezTo>
                    <a:pt x="48851" y="102623"/>
                    <a:pt x="48723" y="102623"/>
                    <a:pt x="48621" y="102649"/>
                  </a:cubicBezTo>
                  <a:cubicBezTo>
                    <a:pt x="42546" y="103623"/>
                    <a:pt x="36677" y="103008"/>
                    <a:pt x="30962" y="1011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183225" y="647875"/>
              <a:ext cx="3171100" cy="4142450"/>
            </a:xfrm>
            <a:custGeom>
              <a:avLst/>
              <a:gdLst/>
              <a:ahLst/>
              <a:cxnLst/>
              <a:rect l="l" t="t" r="r" b="b"/>
              <a:pathLst>
                <a:path w="126844" h="165698" extrusionOk="0">
                  <a:moveTo>
                    <a:pt x="114055" y="165595"/>
                  </a:moveTo>
                  <a:cubicBezTo>
                    <a:pt x="110184" y="165698"/>
                    <a:pt x="106340" y="165288"/>
                    <a:pt x="102598" y="164365"/>
                  </a:cubicBezTo>
                  <a:cubicBezTo>
                    <a:pt x="99573" y="163571"/>
                    <a:pt x="96600" y="162648"/>
                    <a:pt x="93679" y="161546"/>
                  </a:cubicBezTo>
                  <a:cubicBezTo>
                    <a:pt x="90321" y="160316"/>
                    <a:pt x="86963" y="159034"/>
                    <a:pt x="83580" y="157829"/>
                  </a:cubicBezTo>
                  <a:cubicBezTo>
                    <a:pt x="78019" y="155830"/>
                    <a:pt x="72252" y="154446"/>
                    <a:pt x="66383" y="153703"/>
                  </a:cubicBezTo>
                  <a:cubicBezTo>
                    <a:pt x="63640" y="153344"/>
                    <a:pt x="60898" y="153011"/>
                    <a:pt x="58181" y="152627"/>
                  </a:cubicBezTo>
                  <a:cubicBezTo>
                    <a:pt x="56054" y="152345"/>
                    <a:pt x="53978" y="151858"/>
                    <a:pt x="51953" y="151140"/>
                  </a:cubicBezTo>
                  <a:cubicBezTo>
                    <a:pt x="46904" y="149269"/>
                    <a:pt x="43597" y="146142"/>
                    <a:pt x="42085" y="141734"/>
                  </a:cubicBezTo>
                  <a:cubicBezTo>
                    <a:pt x="41624" y="140401"/>
                    <a:pt x="41342" y="138991"/>
                    <a:pt x="41214" y="137582"/>
                  </a:cubicBezTo>
                  <a:cubicBezTo>
                    <a:pt x="40983" y="135506"/>
                    <a:pt x="41034" y="133455"/>
                    <a:pt x="41009" y="131379"/>
                  </a:cubicBezTo>
                  <a:cubicBezTo>
                    <a:pt x="40983" y="129508"/>
                    <a:pt x="40932" y="127612"/>
                    <a:pt x="40829" y="125741"/>
                  </a:cubicBezTo>
                  <a:cubicBezTo>
                    <a:pt x="40676" y="122460"/>
                    <a:pt x="40470" y="119179"/>
                    <a:pt x="40317" y="115899"/>
                  </a:cubicBezTo>
                  <a:cubicBezTo>
                    <a:pt x="40137" y="112362"/>
                    <a:pt x="40009" y="108825"/>
                    <a:pt x="39778" y="105288"/>
                  </a:cubicBezTo>
                  <a:cubicBezTo>
                    <a:pt x="39573" y="102033"/>
                    <a:pt x="39266" y="98778"/>
                    <a:pt x="38984" y="95523"/>
                  </a:cubicBezTo>
                  <a:cubicBezTo>
                    <a:pt x="38651" y="91499"/>
                    <a:pt x="38241" y="87475"/>
                    <a:pt x="37600" y="83477"/>
                  </a:cubicBezTo>
                  <a:cubicBezTo>
                    <a:pt x="37087" y="80017"/>
                    <a:pt x="36062" y="76634"/>
                    <a:pt x="34499" y="73507"/>
                  </a:cubicBezTo>
                  <a:cubicBezTo>
                    <a:pt x="34063" y="72635"/>
                    <a:pt x="33678" y="71738"/>
                    <a:pt x="33320" y="70841"/>
                  </a:cubicBezTo>
                  <a:cubicBezTo>
                    <a:pt x="32628" y="69124"/>
                    <a:pt x="32448" y="67202"/>
                    <a:pt x="32833" y="65382"/>
                  </a:cubicBezTo>
                  <a:cubicBezTo>
                    <a:pt x="33063" y="64177"/>
                    <a:pt x="33473" y="63024"/>
                    <a:pt x="34037" y="61973"/>
                  </a:cubicBezTo>
                  <a:cubicBezTo>
                    <a:pt x="34781" y="60589"/>
                    <a:pt x="35575" y="59231"/>
                    <a:pt x="36370" y="57898"/>
                  </a:cubicBezTo>
                  <a:cubicBezTo>
                    <a:pt x="37010" y="56822"/>
                    <a:pt x="37677" y="55771"/>
                    <a:pt x="38292" y="54694"/>
                  </a:cubicBezTo>
                  <a:cubicBezTo>
                    <a:pt x="38830" y="53797"/>
                    <a:pt x="39240" y="52849"/>
                    <a:pt x="39497" y="51849"/>
                  </a:cubicBezTo>
                  <a:cubicBezTo>
                    <a:pt x="39702" y="51183"/>
                    <a:pt x="39753" y="50491"/>
                    <a:pt x="39676" y="49799"/>
                  </a:cubicBezTo>
                  <a:cubicBezTo>
                    <a:pt x="39497" y="48646"/>
                    <a:pt x="38753" y="47851"/>
                    <a:pt x="37446" y="47415"/>
                  </a:cubicBezTo>
                  <a:cubicBezTo>
                    <a:pt x="36652" y="47134"/>
                    <a:pt x="35831" y="47005"/>
                    <a:pt x="34986" y="46980"/>
                  </a:cubicBezTo>
                  <a:cubicBezTo>
                    <a:pt x="33909" y="46929"/>
                    <a:pt x="32807" y="46929"/>
                    <a:pt x="31705" y="46929"/>
                  </a:cubicBezTo>
                  <a:cubicBezTo>
                    <a:pt x="30193" y="46929"/>
                    <a:pt x="28655" y="46954"/>
                    <a:pt x="27143" y="46954"/>
                  </a:cubicBezTo>
                  <a:cubicBezTo>
                    <a:pt x="25092" y="46954"/>
                    <a:pt x="23068" y="46775"/>
                    <a:pt x="21068" y="46416"/>
                  </a:cubicBezTo>
                  <a:cubicBezTo>
                    <a:pt x="15763" y="45442"/>
                    <a:pt x="11457" y="43238"/>
                    <a:pt x="8202" y="39650"/>
                  </a:cubicBezTo>
                  <a:cubicBezTo>
                    <a:pt x="7151" y="38496"/>
                    <a:pt x="6229" y="37215"/>
                    <a:pt x="5460" y="35882"/>
                  </a:cubicBezTo>
                  <a:cubicBezTo>
                    <a:pt x="4178" y="33703"/>
                    <a:pt x="3179" y="31345"/>
                    <a:pt x="2512" y="28911"/>
                  </a:cubicBezTo>
                  <a:cubicBezTo>
                    <a:pt x="1410" y="24810"/>
                    <a:pt x="795" y="20581"/>
                    <a:pt x="693" y="16352"/>
                  </a:cubicBezTo>
                  <a:cubicBezTo>
                    <a:pt x="590" y="12507"/>
                    <a:pt x="539" y="8663"/>
                    <a:pt x="462" y="4793"/>
                  </a:cubicBezTo>
                  <a:cubicBezTo>
                    <a:pt x="462" y="3178"/>
                    <a:pt x="308" y="1589"/>
                    <a:pt x="1" y="0"/>
                  </a:cubicBezTo>
                  <a:lnTo>
                    <a:pt x="2743" y="0"/>
                  </a:lnTo>
                  <a:cubicBezTo>
                    <a:pt x="2794" y="1666"/>
                    <a:pt x="2897" y="3306"/>
                    <a:pt x="2871" y="4972"/>
                  </a:cubicBezTo>
                  <a:cubicBezTo>
                    <a:pt x="2871" y="7638"/>
                    <a:pt x="2769" y="10303"/>
                    <a:pt x="2743" y="12969"/>
                  </a:cubicBezTo>
                  <a:cubicBezTo>
                    <a:pt x="2692" y="16403"/>
                    <a:pt x="2897" y="19863"/>
                    <a:pt x="3384" y="23272"/>
                  </a:cubicBezTo>
                  <a:cubicBezTo>
                    <a:pt x="3768" y="25963"/>
                    <a:pt x="4460" y="28603"/>
                    <a:pt x="5460" y="31140"/>
                  </a:cubicBezTo>
                  <a:cubicBezTo>
                    <a:pt x="6511" y="33832"/>
                    <a:pt x="8048" y="36266"/>
                    <a:pt x="10022" y="38368"/>
                  </a:cubicBezTo>
                  <a:cubicBezTo>
                    <a:pt x="12380" y="40777"/>
                    <a:pt x="15353" y="42520"/>
                    <a:pt x="18634" y="43392"/>
                  </a:cubicBezTo>
                  <a:cubicBezTo>
                    <a:pt x="21632" y="44186"/>
                    <a:pt x="24759" y="44442"/>
                    <a:pt x="27835" y="44084"/>
                  </a:cubicBezTo>
                  <a:cubicBezTo>
                    <a:pt x="29834" y="43879"/>
                    <a:pt x="31807" y="43571"/>
                    <a:pt x="33755" y="43135"/>
                  </a:cubicBezTo>
                  <a:cubicBezTo>
                    <a:pt x="36113" y="42648"/>
                    <a:pt x="38446" y="42110"/>
                    <a:pt x="40804" y="41674"/>
                  </a:cubicBezTo>
                  <a:cubicBezTo>
                    <a:pt x="41880" y="41495"/>
                    <a:pt x="42982" y="41367"/>
                    <a:pt x="44059" y="41290"/>
                  </a:cubicBezTo>
                  <a:cubicBezTo>
                    <a:pt x="44853" y="41239"/>
                    <a:pt x="45648" y="41316"/>
                    <a:pt x="46442" y="41521"/>
                  </a:cubicBezTo>
                  <a:cubicBezTo>
                    <a:pt x="47647" y="41828"/>
                    <a:pt x="48416" y="42520"/>
                    <a:pt x="48723" y="43545"/>
                  </a:cubicBezTo>
                  <a:cubicBezTo>
                    <a:pt x="48877" y="44160"/>
                    <a:pt x="48928" y="44776"/>
                    <a:pt x="48826" y="45416"/>
                  </a:cubicBezTo>
                  <a:cubicBezTo>
                    <a:pt x="48672" y="46518"/>
                    <a:pt x="48365" y="47595"/>
                    <a:pt x="47903" y="48594"/>
                  </a:cubicBezTo>
                  <a:cubicBezTo>
                    <a:pt x="47314" y="49927"/>
                    <a:pt x="46622" y="51209"/>
                    <a:pt x="45827" y="52439"/>
                  </a:cubicBezTo>
                  <a:cubicBezTo>
                    <a:pt x="44725" y="54156"/>
                    <a:pt x="43572" y="55873"/>
                    <a:pt x="42521" y="57591"/>
                  </a:cubicBezTo>
                  <a:cubicBezTo>
                    <a:pt x="41854" y="58667"/>
                    <a:pt x="41239" y="59795"/>
                    <a:pt x="40701" y="60922"/>
                  </a:cubicBezTo>
                  <a:cubicBezTo>
                    <a:pt x="39753" y="62845"/>
                    <a:pt x="39368" y="64972"/>
                    <a:pt x="39548" y="67099"/>
                  </a:cubicBezTo>
                  <a:cubicBezTo>
                    <a:pt x="39650" y="68125"/>
                    <a:pt x="39753" y="69150"/>
                    <a:pt x="39932" y="70175"/>
                  </a:cubicBezTo>
                  <a:cubicBezTo>
                    <a:pt x="40394" y="72892"/>
                    <a:pt x="40727" y="75660"/>
                    <a:pt x="40906" y="78402"/>
                  </a:cubicBezTo>
                  <a:cubicBezTo>
                    <a:pt x="41188" y="82810"/>
                    <a:pt x="41419" y="87219"/>
                    <a:pt x="41675" y="91627"/>
                  </a:cubicBezTo>
                  <a:cubicBezTo>
                    <a:pt x="41829" y="94241"/>
                    <a:pt x="41983" y="96830"/>
                    <a:pt x="42188" y="99419"/>
                  </a:cubicBezTo>
                  <a:cubicBezTo>
                    <a:pt x="42393" y="102007"/>
                    <a:pt x="42598" y="104622"/>
                    <a:pt x="42777" y="107210"/>
                  </a:cubicBezTo>
                  <a:cubicBezTo>
                    <a:pt x="42957" y="110055"/>
                    <a:pt x="43110" y="112900"/>
                    <a:pt x="43315" y="115745"/>
                  </a:cubicBezTo>
                  <a:cubicBezTo>
                    <a:pt x="43392" y="116898"/>
                    <a:pt x="43495" y="118052"/>
                    <a:pt x="43623" y="119205"/>
                  </a:cubicBezTo>
                  <a:cubicBezTo>
                    <a:pt x="43854" y="121384"/>
                    <a:pt x="44110" y="123562"/>
                    <a:pt x="44366" y="125766"/>
                  </a:cubicBezTo>
                  <a:cubicBezTo>
                    <a:pt x="44699" y="128509"/>
                    <a:pt x="44981" y="131251"/>
                    <a:pt x="45340" y="133994"/>
                  </a:cubicBezTo>
                  <a:cubicBezTo>
                    <a:pt x="45545" y="135813"/>
                    <a:pt x="46007" y="137607"/>
                    <a:pt x="46699" y="139299"/>
                  </a:cubicBezTo>
                  <a:cubicBezTo>
                    <a:pt x="48185" y="142836"/>
                    <a:pt x="50953" y="145476"/>
                    <a:pt x="55028" y="147142"/>
                  </a:cubicBezTo>
                  <a:cubicBezTo>
                    <a:pt x="55772" y="147449"/>
                    <a:pt x="56566" y="147706"/>
                    <a:pt x="57335" y="147962"/>
                  </a:cubicBezTo>
                  <a:cubicBezTo>
                    <a:pt x="59129" y="148475"/>
                    <a:pt x="60949" y="148910"/>
                    <a:pt x="62794" y="149243"/>
                  </a:cubicBezTo>
                  <a:cubicBezTo>
                    <a:pt x="65998" y="149884"/>
                    <a:pt x="69202" y="150474"/>
                    <a:pt x="72406" y="151191"/>
                  </a:cubicBezTo>
                  <a:cubicBezTo>
                    <a:pt x="77173" y="152293"/>
                    <a:pt x="81735" y="153857"/>
                    <a:pt x="86246" y="155523"/>
                  </a:cubicBezTo>
                  <a:cubicBezTo>
                    <a:pt x="89655" y="156804"/>
                    <a:pt x="93063" y="158086"/>
                    <a:pt x="96524" y="159290"/>
                  </a:cubicBezTo>
                  <a:cubicBezTo>
                    <a:pt x="100471" y="160674"/>
                    <a:pt x="104546" y="161571"/>
                    <a:pt x="108698" y="161905"/>
                  </a:cubicBezTo>
                  <a:cubicBezTo>
                    <a:pt x="111517" y="162135"/>
                    <a:pt x="114311" y="162084"/>
                    <a:pt x="117104" y="161725"/>
                  </a:cubicBezTo>
                  <a:cubicBezTo>
                    <a:pt x="120026" y="161341"/>
                    <a:pt x="122923" y="160726"/>
                    <a:pt x="125767" y="159880"/>
                  </a:cubicBezTo>
                  <a:cubicBezTo>
                    <a:pt x="126126" y="159752"/>
                    <a:pt x="126485" y="159675"/>
                    <a:pt x="126844" y="159598"/>
                  </a:cubicBezTo>
                  <a:lnTo>
                    <a:pt x="126844" y="163160"/>
                  </a:lnTo>
                  <a:cubicBezTo>
                    <a:pt x="125972" y="163442"/>
                    <a:pt x="125075" y="163750"/>
                    <a:pt x="124178" y="163981"/>
                  </a:cubicBezTo>
                  <a:cubicBezTo>
                    <a:pt x="120872" y="164903"/>
                    <a:pt x="117489" y="165442"/>
                    <a:pt x="114055" y="1655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238125" y="647875"/>
              <a:ext cx="1645475" cy="536950"/>
            </a:xfrm>
            <a:custGeom>
              <a:avLst/>
              <a:gdLst/>
              <a:ahLst/>
              <a:cxnLst/>
              <a:rect l="l" t="t" r="r" b="b"/>
              <a:pathLst>
                <a:path w="65819" h="21478" extrusionOk="0">
                  <a:moveTo>
                    <a:pt x="65152" y="513"/>
                  </a:moveTo>
                  <a:cubicBezTo>
                    <a:pt x="62179" y="2230"/>
                    <a:pt x="59616" y="4537"/>
                    <a:pt x="57565" y="7305"/>
                  </a:cubicBezTo>
                  <a:cubicBezTo>
                    <a:pt x="56591" y="8637"/>
                    <a:pt x="55617" y="9970"/>
                    <a:pt x="54643" y="11328"/>
                  </a:cubicBezTo>
                  <a:cubicBezTo>
                    <a:pt x="53311" y="13148"/>
                    <a:pt x="51875" y="14865"/>
                    <a:pt x="50312" y="16506"/>
                  </a:cubicBezTo>
                  <a:cubicBezTo>
                    <a:pt x="49210" y="17659"/>
                    <a:pt x="47954" y="18684"/>
                    <a:pt x="46596" y="19530"/>
                  </a:cubicBezTo>
                  <a:cubicBezTo>
                    <a:pt x="45032" y="20504"/>
                    <a:pt x="43264" y="21119"/>
                    <a:pt x="41418" y="21350"/>
                  </a:cubicBezTo>
                  <a:cubicBezTo>
                    <a:pt x="39983" y="21478"/>
                    <a:pt x="38548" y="21401"/>
                    <a:pt x="37112" y="21145"/>
                  </a:cubicBezTo>
                  <a:cubicBezTo>
                    <a:pt x="35088" y="20786"/>
                    <a:pt x="33088" y="20299"/>
                    <a:pt x="31141" y="19658"/>
                  </a:cubicBezTo>
                  <a:cubicBezTo>
                    <a:pt x="27578" y="18556"/>
                    <a:pt x="24118" y="17275"/>
                    <a:pt x="20735" y="15891"/>
                  </a:cubicBezTo>
                  <a:cubicBezTo>
                    <a:pt x="14250" y="13251"/>
                    <a:pt x="7817" y="10585"/>
                    <a:pt x="1358" y="7945"/>
                  </a:cubicBezTo>
                  <a:cubicBezTo>
                    <a:pt x="923" y="7766"/>
                    <a:pt x="538" y="7510"/>
                    <a:pt x="0" y="7510"/>
                  </a:cubicBezTo>
                  <a:lnTo>
                    <a:pt x="0" y="0"/>
                  </a:lnTo>
                  <a:lnTo>
                    <a:pt x="14122" y="0"/>
                  </a:lnTo>
                  <a:cubicBezTo>
                    <a:pt x="14302" y="51"/>
                    <a:pt x="14481" y="103"/>
                    <a:pt x="14660" y="128"/>
                  </a:cubicBezTo>
                  <a:cubicBezTo>
                    <a:pt x="18761" y="487"/>
                    <a:pt x="22888" y="718"/>
                    <a:pt x="27040" y="359"/>
                  </a:cubicBezTo>
                  <a:cubicBezTo>
                    <a:pt x="28116" y="282"/>
                    <a:pt x="29218" y="282"/>
                    <a:pt x="30295" y="0"/>
                  </a:cubicBezTo>
                  <a:lnTo>
                    <a:pt x="65818" y="0"/>
                  </a:lnTo>
                  <a:cubicBezTo>
                    <a:pt x="65613" y="179"/>
                    <a:pt x="65382" y="359"/>
                    <a:pt x="65152" y="5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38125" y="647875"/>
              <a:ext cx="2402825" cy="1197575"/>
            </a:xfrm>
            <a:custGeom>
              <a:avLst/>
              <a:gdLst/>
              <a:ahLst/>
              <a:cxnLst/>
              <a:rect l="l" t="t" r="r" b="b"/>
              <a:pathLst>
                <a:path w="96113" h="47903" extrusionOk="0">
                  <a:moveTo>
                    <a:pt x="90141" y="6894"/>
                  </a:moveTo>
                  <a:cubicBezTo>
                    <a:pt x="89141" y="8073"/>
                    <a:pt x="88168" y="9252"/>
                    <a:pt x="87194" y="10457"/>
                  </a:cubicBezTo>
                  <a:cubicBezTo>
                    <a:pt x="83862" y="14532"/>
                    <a:pt x="81376" y="19248"/>
                    <a:pt x="79915" y="24323"/>
                  </a:cubicBezTo>
                  <a:cubicBezTo>
                    <a:pt x="79018" y="27552"/>
                    <a:pt x="77967" y="30705"/>
                    <a:pt x="76762" y="33832"/>
                  </a:cubicBezTo>
                  <a:cubicBezTo>
                    <a:pt x="75839" y="36138"/>
                    <a:pt x="74712" y="38368"/>
                    <a:pt x="73379" y="40470"/>
                  </a:cubicBezTo>
                  <a:cubicBezTo>
                    <a:pt x="72482" y="41828"/>
                    <a:pt x="71457" y="43084"/>
                    <a:pt x="70303" y="44186"/>
                  </a:cubicBezTo>
                  <a:cubicBezTo>
                    <a:pt x="68484" y="45878"/>
                    <a:pt x="66228" y="47005"/>
                    <a:pt x="63819" y="47492"/>
                  </a:cubicBezTo>
                  <a:cubicBezTo>
                    <a:pt x="61871" y="47851"/>
                    <a:pt x="59872" y="47902"/>
                    <a:pt x="57924" y="47646"/>
                  </a:cubicBezTo>
                  <a:cubicBezTo>
                    <a:pt x="55182" y="47313"/>
                    <a:pt x="52490" y="46621"/>
                    <a:pt x="49953" y="45570"/>
                  </a:cubicBezTo>
                  <a:cubicBezTo>
                    <a:pt x="47441" y="44571"/>
                    <a:pt x="45032" y="43392"/>
                    <a:pt x="42674" y="42059"/>
                  </a:cubicBezTo>
                  <a:cubicBezTo>
                    <a:pt x="39342" y="40188"/>
                    <a:pt x="36164" y="38189"/>
                    <a:pt x="32986" y="36138"/>
                  </a:cubicBezTo>
                  <a:cubicBezTo>
                    <a:pt x="27117" y="32422"/>
                    <a:pt x="21222" y="28731"/>
                    <a:pt x="15096" y="25297"/>
                  </a:cubicBezTo>
                  <a:cubicBezTo>
                    <a:pt x="10534" y="22734"/>
                    <a:pt x="5869" y="20248"/>
                    <a:pt x="1128" y="17890"/>
                  </a:cubicBezTo>
                  <a:cubicBezTo>
                    <a:pt x="795" y="17659"/>
                    <a:pt x="410" y="17531"/>
                    <a:pt x="0" y="17480"/>
                  </a:cubicBezTo>
                  <a:lnTo>
                    <a:pt x="0" y="13533"/>
                  </a:lnTo>
                  <a:cubicBezTo>
                    <a:pt x="513" y="13738"/>
                    <a:pt x="1025" y="13943"/>
                    <a:pt x="1512" y="14173"/>
                  </a:cubicBezTo>
                  <a:cubicBezTo>
                    <a:pt x="11790" y="19043"/>
                    <a:pt x="21837" y="24195"/>
                    <a:pt x="31679" y="29628"/>
                  </a:cubicBezTo>
                  <a:cubicBezTo>
                    <a:pt x="34908" y="31422"/>
                    <a:pt x="38214" y="33165"/>
                    <a:pt x="41521" y="34857"/>
                  </a:cubicBezTo>
                  <a:cubicBezTo>
                    <a:pt x="43802" y="36061"/>
                    <a:pt x="46160" y="37061"/>
                    <a:pt x="48595" y="37881"/>
                  </a:cubicBezTo>
                  <a:cubicBezTo>
                    <a:pt x="50594" y="38599"/>
                    <a:pt x="52721" y="39034"/>
                    <a:pt x="54848" y="39188"/>
                  </a:cubicBezTo>
                  <a:cubicBezTo>
                    <a:pt x="58001" y="39342"/>
                    <a:pt x="60666" y="38547"/>
                    <a:pt x="62819" y="36574"/>
                  </a:cubicBezTo>
                  <a:cubicBezTo>
                    <a:pt x="63998" y="35498"/>
                    <a:pt x="64998" y="34242"/>
                    <a:pt x="65844" y="32858"/>
                  </a:cubicBezTo>
                  <a:cubicBezTo>
                    <a:pt x="67125" y="30756"/>
                    <a:pt x="68176" y="28526"/>
                    <a:pt x="68996" y="26219"/>
                  </a:cubicBezTo>
                  <a:cubicBezTo>
                    <a:pt x="69945" y="23451"/>
                    <a:pt x="70816" y="20658"/>
                    <a:pt x="71739" y="17890"/>
                  </a:cubicBezTo>
                  <a:cubicBezTo>
                    <a:pt x="72097" y="16788"/>
                    <a:pt x="72456" y="15711"/>
                    <a:pt x="72866" y="14635"/>
                  </a:cubicBezTo>
                  <a:cubicBezTo>
                    <a:pt x="73866" y="12097"/>
                    <a:pt x="75353" y="9765"/>
                    <a:pt x="77223" y="7766"/>
                  </a:cubicBezTo>
                  <a:cubicBezTo>
                    <a:pt x="78633" y="6254"/>
                    <a:pt x="80120" y="4844"/>
                    <a:pt x="81709" y="3511"/>
                  </a:cubicBezTo>
                  <a:cubicBezTo>
                    <a:pt x="82836" y="2537"/>
                    <a:pt x="83964" y="1589"/>
                    <a:pt x="85092" y="589"/>
                  </a:cubicBezTo>
                  <a:cubicBezTo>
                    <a:pt x="85271" y="410"/>
                    <a:pt x="85451" y="205"/>
                    <a:pt x="85630" y="0"/>
                  </a:cubicBezTo>
                  <a:lnTo>
                    <a:pt x="96113" y="0"/>
                  </a:lnTo>
                  <a:cubicBezTo>
                    <a:pt x="95857" y="333"/>
                    <a:pt x="95626" y="641"/>
                    <a:pt x="95370" y="948"/>
                  </a:cubicBezTo>
                  <a:cubicBezTo>
                    <a:pt x="93627" y="2922"/>
                    <a:pt x="91884" y="4895"/>
                    <a:pt x="90141" y="6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238125" y="2358025"/>
              <a:ext cx="2704000" cy="2687975"/>
            </a:xfrm>
            <a:custGeom>
              <a:avLst/>
              <a:gdLst/>
              <a:ahLst/>
              <a:cxnLst/>
              <a:rect l="l" t="t" r="r" b="b"/>
              <a:pathLst>
                <a:path w="108160" h="107519" extrusionOk="0">
                  <a:moveTo>
                    <a:pt x="897" y="6280"/>
                  </a:moveTo>
                  <a:cubicBezTo>
                    <a:pt x="1717" y="5331"/>
                    <a:pt x="2614" y="4486"/>
                    <a:pt x="3588" y="3717"/>
                  </a:cubicBezTo>
                  <a:cubicBezTo>
                    <a:pt x="5869" y="1923"/>
                    <a:pt x="8586" y="769"/>
                    <a:pt x="11457" y="359"/>
                  </a:cubicBezTo>
                  <a:cubicBezTo>
                    <a:pt x="12918" y="129"/>
                    <a:pt x="14378" y="0"/>
                    <a:pt x="15865" y="0"/>
                  </a:cubicBezTo>
                  <a:cubicBezTo>
                    <a:pt x="19197" y="26"/>
                    <a:pt x="22503" y="308"/>
                    <a:pt x="25784" y="846"/>
                  </a:cubicBezTo>
                  <a:cubicBezTo>
                    <a:pt x="30423" y="1513"/>
                    <a:pt x="35011" y="2410"/>
                    <a:pt x="39573" y="3281"/>
                  </a:cubicBezTo>
                  <a:cubicBezTo>
                    <a:pt x="46954" y="4716"/>
                    <a:pt x="54387" y="5998"/>
                    <a:pt x="61948" y="6664"/>
                  </a:cubicBezTo>
                  <a:cubicBezTo>
                    <a:pt x="65306" y="6997"/>
                    <a:pt x="68689" y="7151"/>
                    <a:pt x="72097" y="7100"/>
                  </a:cubicBezTo>
                  <a:cubicBezTo>
                    <a:pt x="75968" y="6997"/>
                    <a:pt x="79863" y="6587"/>
                    <a:pt x="83682" y="5921"/>
                  </a:cubicBezTo>
                  <a:cubicBezTo>
                    <a:pt x="85605" y="5613"/>
                    <a:pt x="87552" y="5280"/>
                    <a:pt x="89500" y="4998"/>
                  </a:cubicBezTo>
                  <a:cubicBezTo>
                    <a:pt x="90910" y="4793"/>
                    <a:pt x="92371" y="4742"/>
                    <a:pt x="93806" y="4896"/>
                  </a:cubicBezTo>
                  <a:cubicBezTo>
                    <a:pt x="95985" y="5101"/>
                    <a:pt x="97779" y="5895"/>
                    <a:pt x="99086" y="7382"/>
                  </a:cubicBezTo>
                  <a:cubicBezTo>
                    <a:pt x="99573" y="7946"/>
                    <a:pt x="100009" y="8561"/>
                    <a:pt x="100419" y="9227"/>
                  </a:cubicBezTo>
                  <a:cubicBezTo>
                    <a:pt x="101034" y="10304"/>
                    <a:pt x="101495" y="11483"/>
                    <a:pt x="101777" y="12687"/>
                  </a:cubicBezTo>
                  <a:cubicBezTo>
                    <a:pt x="102623" y="15942"/>
                    <a:pt x="102572" y="19223"/>
                    <a:pt x="102162" y="22504"/>
                  </a:cubicBezTo>
                  <a:cubicBezTo>
                    <a:pt x="101752" y="25246"/>
                    <a:pt x="101239" y="27988"/>
                    <a:pt x="100547" y="30680"/>
                  </a:cubicBezTo>
                  <a:cubicBezTo>
                    <a:pt x="99394" y="35549"/>
                    <a:pt x="98317" y="40445"/>
                    <a:pt x="97625" y="45417"/>
                  </a:cubicBezTo>
                  <a:cubicBezTo>
                    <a:pt x="97164" y="48518"/>
                    <a:pt x="96882" y="51619"/>
                    <a:pt x="96779" y="54772"/>
                  </a:cubicBezTo>
                  <a:cubicBezTo>
                    <a:pt x="96677" y="58052"/>
                    <a:pt x="96728" y="61333"/>
                    <a:pt x="96959" y="64639"/>
                  </a:cubicBezTo>
                  <a:cubicBezTo>
                    <a:pt x="97241" y="68484"/>
                    <a:pt x="97728" y="72303"/>
                    <a:pt x="98445" y="76121"/>
                  </a:cubicBezTo>
                  <a:cubicBezTo>
                    <a:pt x="99188" y="80222"/>
                    <a:pt x="100188" y="84297"/>
                    <a:pt x="101341" y="88373"/>
                  </a:cubicBezTo>
                  <a:cubicBezTo>
                    <a:pt x="103059" y="94524"/>
                    <a:pt x="105160" y="100572"/>
                    <a:pt x="107646" y="106493"/>
                  </a:cubicBezTo>
                  <a:cubicBezTo>
                    <a:pt x="107800" y="106826"/>
                    <a:pt x="108005" y="107185"/>
                    <a:pt x="108159" y="107518"/>
                  </a:cubicBezTo>
                  <a:lnTo>
                    <a:pt x="102238" y="107518"/>
                  </a:lnTo>
                  <a:cubicBezTo>
                    <a:pt x="102238" y="107364"/>
                    <a:pt x="102213" y="107211"/>
                    <a:pt x="102187" y="107057"/>
                  </a:cubicBezTo>
                  <a:cubicBezTo>
                    <a:pt x="101726" y="105340"/>
                    <a:pt x="101239" y="103648"/>
                    <a:pt x="100778" y="101931"/>
                  </a:cubicBezTo>
                  <a:cubicBezTo>
                    <a:pt x="98753" y="94370"/>
                    <a:pt x="96907" y="86809"/>
                    <a:pt x="95575" y="79146"/>
                  </a:cubicBezTo>
                  <a:cubicBezTo>
                    <a:pt x="94729" y="74353"/>
                    <a:pt x="94165" y="69509"/>
                    <a:pt x="93883" y="64665"/>
                  </a:cubicBezTo>
                  <a:cubicBezTo>
                    <a:pt x="93499" y="57770"/>
                    <a:pt x="93781" y="50850"/>
                    <a:pt x="94780" y="44033"/>
                  </a:cubicBezTo>
                  <a:cubicBezTo>
                    <a:pt x="95370" y="39753"/>
                    <a:pt x="96215" y="35524"/>
                    <a:pt x="97087" y="31295"/>
                  </a:cubicBezTo>
                  <a:cubicBezTo>
                    <a:pt x="97728" y="28475"/>
                    <a:pt x="98189" y="25630"/>
                    <a:pt x="98496" y="22734"/>
                  </a:cubicBezTo>
                  <a:cubicBezTo>
                    <a:pt x="98702" y="20556"/>
                    <a:pt x="98573" y="18351"/>
                    <a:pt x="98112" y="16199"/>
                  </a:cubicBezTo>
                  <a:cubicBezTo>
                    <a:pt x="97830" y="14840"/>
                    <a:pt x="97317" y="13533"/>
                    <a:pt x="96549" y="12380"/>
                  </a:cubicBezTo>
                  <a:cubicBezTo>
                    <a:pt x="95344" y="10586"/>
                    <a:pt x="93524" y="9458"/>
                    <a:pt x="91064" y="9022"/>
                  </a:cubicBezTo>
                  <a:cubicBezTo>
                    <a:pt x="89603" y="8766"/>
                    <a:pt x="88142" y="8689"/>
                    <a:pt x="86655" y="8766"/>
                  </a:cubicBezTo>
                  <a:cubicBezTo>
                    <a:pt x="83810" y="8945"/>
                    <a:pt x="80991" y="9125"/>
                    <a:pt x="78146" y="9304"/>
                  </a:cubicBezTo>
                  <a:cubicBezTo>
                    <a:pt x="75224" y="9484"/>
                    <a:pt x="72303" y="9560"/>
                    <a:pt x="69381" y="9509"/>
                  </a:cubicBezTo>
                  <a:cubicBezTo>
                    <a:pt x="64306" y="9407"/>
                    <a:pt x="59231" y="9073"/>
                    <a:pt x="54182" y="8510"/>
                  </a:cubicBezTo>
                  <a:cubicBezTo>
                    <a:pt x="49620" y="7971"/>
                    <a:pt x="45032" y="7459"/>
                    <a:pt x="40444" y="6895"/>
                  </a:cubicBezTo>
                  <a:cubicBezTo>
                    <a:pt x="35575" y="6305"/>
                    <a:pt x="30679" y="5767"/>
                    <a:pt x="25758" y="5562"/>
                  </a:cubicBezTo>
                  <a:cubicBezTo>
                    <a:pt x="22683" y="5408"/>
                    <a:pt x="19607" y="5588"/>
                    <a:pt x="16583" y="6049"/>
                  </a:cubicBezTo>
                  <a:cubicBezTo>
                    <a:pt x="12149" y="6741"/>
                    <a:pt x="8407" y="8484"/>
                    <a:pt x="5382" y="11252"/>
                  </a:cubicBezTo>
                  <a:cubicBezTo>
                    <a:pt x="3742" y="12790"/>
                    <a:pt x="2307" y="14558"/>
                    <a:pt x="1102" y="16455"/>
                  </a:cubicBezTo>
                  <a:cubicBezTo>
                    <a:pt x="923" y="16737"/>
                    <a:pt x="743" y="17019"/>
                    <a:pt x="589" y="17275"/>
                  </a:cubicBezTo>
                  <a:cubicBezTo>
                    <a:pt x="461" y="17480"/>
                    <a:pt x="231" y="17634"/>
                    <a:pt x="0" y="17685"/>
                  </a:cubicBezTo>
                  <a:lnTo>
                    <a:pt x="0" y="6972"/>
                  </a:lnTo>
                  <a:cubicBezTo>
                    <a:pt x="359" y="6844"/>
                    <a:pt x="692" y="6587"/>
                    <a:pt x="897" y="62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238125" y="2976350"/>
              <a:ext cx="2023500" cy="2070275"/>
            </a:xfrm>
            <a:custGeom>
              <a:avLst/>
              <a:gdLst/>
              <a:ahLst/>
              <a:cxnLst/>
              <a:rect l="l" t="t" r="r" b="b"/>
              <a:pathLst>
                <a:path w="80940" h="82811" extrusionOk="0">
                  <a:moveTo>
                    <a:pt x="1333" y="34498"/>
                  </a:moveTo>
                  <a:cubicBezTo>
                    <a:pt x="3921" y="32294"/>
                    <a:pt x="6331" y="29962"/>
                    <a:pt x="8637" y="27553"/>
                  </a:cubicBezTo>
                  <a:cubicBezTo>
                    <a:pt x="12097" y="24016"/>
                    <a:pt x="15378" y="20376"/>
                    <a:pt x="18659" y="16737"/>
                  </a:cubicBezTo>
                  <a:cubicBezTo>
                    <a:pt x="20248" y="14943"/>
                    <a:pt x="21939" y="13251"/>
                    <a:pt x="23708" y="11662"/>
                  </a:cubicBezTo>
                  <a:cubicBezTo>
                    <a:pt x="27681" y="8125"/>
                    <a:pt x="32320" y="5408"/>
                    <a:pt x="37369" y="3717"/>
                  </a:cubicBezTo>
                  <a:cubicBezTo>
                    <a:pt x="39983" y="2820"/>
                    <a:pt x="42674" y="2102"/>
                    <a:pt x="45365" y="1589"/>
                  </a:cubicBezTo>
                  <a:cubicBezTo>
                    <a:pt x="49312" y="846"/>
                    <a:pt x="53311" y="385"/>
                    <a:pt x="57309" y="205"/>
                  </a:cubicBezTo>
                  <a:cubicBezTo>
                    <a:pt x="60513" y="0"/>
                    <a:pt x="63742" y="103"/>
                    <a:pt x="66946" y="462"/>
                  </a:cubicBezTo>
                  <a:cubicBezTo>
                    <a:pt x="68740" y="667"/>
                    <a:pt x="70508" y="1051"/>
                    <a:pt x="72226" y="1615"/>
                  </a:cubicBezTo>
                  <a:cubicBezTo>
                    <a:pt x="75481" y="2717"/>
                    <a:pt x="77787" y="4588"/>
                    <a:pt x="79018" y="7331"/>
                  </a:cubicBezTo>
                  <a:cubicBezTo>
                    <a:pt x="79274" y="7920"/>
                    <a:pt x="79505" y="8510"/>
                    <a:pt x="79710" y="9125"/>
                  </a:cubicBezTo>
                  <a:cubicBezTo>
                    <a:pt x="80197" y="10791"/>
                    <a:pt x="80504" y="12508"/>
                    <a:pt x="80607" y="14225"/>
                  </a:cubicBezTo>
                  <a:cubicBezTo>
                    <a:pt x="80940" y="17736"/>
                    <a:pt x="80837" y="21222"/>
                    <a:pt x="80760" y="24733"/>
                  </a:cubicBezTo>
                  <a:cubicBezTo>
                    <a:pt x="80581" y="31243"/>
                    <a:pt x="80376" y="37753"/>
                    <a:pt x="80222" y="44289"/>
                  </a:cubicBezTo>
                  <a:cubicBezTo>
                    <a:pt x="80094" y="49364"/>
                    <a:pt x="80043" y="54438"/>
                    <a:pt x="79966" y="59488"/>
                  </a:cubicBezTo>
                  <a:cubicBezTo>
                    <a:pt x="79889" y="63101"/>
                    <a:pt x="79658" y="66690"/>
                    <a:pt x="79274" y="70278"/>
                  </a:cubicBezTo>
                  <a:cubicBezTo>
                    <a:pt x="78889" y="74225"/>
                    <a:pt x="78172" y="78146"/>
                    <a:pt x="77121" y="81965"/>
                  </a:cubicBezTo>
                  <a:cubicBezTo>
                    <a:pt x="77044" y="82247"/>
                    <a:pt x="76993" y="82529"/>
                    <a:pt x="76967" y="82811"/>
                  </a:cubicBezTo>
                  <a:lnTo>
                    <a:pt x="70816" y="82811"/>
                  </a:lnTo>
                  <a:cubicBezTo>
                    <a:pt x="70918" y="82478"/>
                    <a:pt x="71021" y="82119"/>
                    <a:pt x="71149" y="81811"/>
                  </a:cubicBezTo>
                  <a:cubicBezTo>
                    <a:pt x="72379" y="78864"/>
                    <a:pt x="73328" y="75839"/>
                    <a:pt x="74020" y="72738"/>
                  </a:cubicBezTo>
                  <a:cubicBezTo>
                    <a:pt x="74994" y="68381"/>
                    <a:pt x="75660" y="63947"/>
                    <a:pt x="76019" y="59513"/>
                  </a:cubicBezTo>
                  <a:cubicBezTo>
                    <a:pt x="76403" y="55130"/>
                    <a:pt x="76634" y="50748"/>
                    <a:pt x="76762" y="46365"/>
                  </a:cubicBezTo>
                  <a:cubicBezTo>
                    <a:pt x="76865" y="43623"/>
                    <a:pt x="76993" y="40855"/>
                    <a:pt x="77095" y="38112"/>
                  </a:cubicBezTo>
                  <a:cubicBezTo>
                    <a:pt x="77275" y="32909"/>
                    <a:pt x="77403" y="27706"/>
                    <a:pt x="77198" y="22503"/>
                  </a:cubicBezTo>
                  <a:cubicBezTo>
                    <a:pt x="77121" y="20222"/>
                    <a:pt x="76813" y="17941"/>
                    <a:pt x="76301" y="15712"/>
                  </a:cubicBezTo>
                  <a:cubicBezTo>
                    <a:pt x="75942" y="14071"/>
                    <a:pt x="75301" y="12508"/>
                    <a:pt x="74455" y="11073"/>
                  </a:cubicBezTo>
                  <a:cubicBezTo>
                    <a:pt x="73123" y="8971"/>
                    <a:pt x="71149" y="7407"/>
                    <a:pt x="68535" y="6459"/>
                  </a:cubicBezTo>
                  <a:cubicBezTo>
                    <a:pt x="67715" y="6177"/>
                    <a:pt x="66895" y="5947"/>
                    <a:pt x="66074" y="5741"/>
                  </a:cubicBezTo>
                  <a:cubicBezTo>
                    <a:pt x="63511" y="5203"/>
                    <a:pt x="60897" y="4998"/>
                    <a:pt x="58283" y="5101"/>
                  </a:cubicBezTo>
                  <a:cubicBezTo>
                    <a:pt x="52619" y="5255"/>
                    <a:pt x="47031" y="6280"/>
                    <a:pt x="41675" y="8099"/>
                  </a:cubicBezTo>
                  <a:cubicBezTo>
                    <a:pt x="36856" y="9765"/>
                    <a:pt x="32345" y="12200"/>
                    <a:pt x="28296" y="15276"/>
                  </a:cubicBezTo>
                  <a:cubicBezTo>
                    <a:pt x="26040" y="16967"/>
                    <a:pt x="23939" y="18787"/>
                    <a:pt x="21888" y="20607"/>
                  </a:cubicBezTo>
                  <a:cubicBezTo>
                    <a:pt x="18172" y="23913"/>
                    <a:pt x="14455" y="27245"/>
                    <a:pt x="10739" y="30551"/>
                  </a:cubicBezTo>
                  <a:cubicBezTo>
                    <a:pt x="7715" y="33242"/>
                    <a:pt x="4537" y="35754"/>
                    <a:pt x="1230" y="38112"/>
                  </a:cubicBezTo>
                  <a:cubicBezTo>
                    <a:pt x="1000" y="38292"/>
                    <a:pt x="769" y="38445"/>
                    <a:pt x="538" y="38573"/>
                  </a:cubicBezTo>
                  <a:cubicBezTo>
                    <a:pt x="359" y="38625"/>
                    <a:pt x="179" y="38625"/>
                    <a:pt x="0" y="38625"/>
                  </a:cubicBezTo>
                  <a:lnTo>
                    <a:pt x="0" y="35242"/>
                  </a:lnTo>
                  <a:cubicBezTo>
                    <a:pt x="179" y="35242"/>
                    <a:pt x="359" y="35216"/>
                    <a:pt x="513" y="35165"/>
                  </a:cubicBezTo>
                  <a:cubicBezTo>
                    <a:pt x="820" y="34960"/>
                    <a:pt x="1076" y="34729"/>
                    <a:pt x="1333" y="344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4304975" y="647875"/>
              <a:ext cx="3049350" cy="3952150"/>
            </a:xfrm>
            <a:custGeom>
              <a:avLst/>
              <a:gdLst/>
              <a:ahLst/>
              <a:cxnLst/>
              <a:rect l="l" t="t" r="r" b="b"/>
              <a:pathLst>
                <a:path w="121974" h="158086" extrusionOk="0">
                  <a:moveTo>
                    <a:pt x="100009" y="157368"/>
                  </a:moveTo>
                  <a:cubicBezTo>
                    <a:pt x="96703" y="156856"/>
                    <a:pt x="93473" y="156061"/>
                    <a:pt x="90321" y="154959"/>
                  </a:cubicBezTo>
                  <a:cubicBezTo>
                    <a:pt x="88065" y="154190"/>
                    <a:pt x="85810" y="153370"/>
                    <a:pt x="83554" y="152498"/>
                  </a:cubicBezTo>
                  <a:cubicBezTo>
                    <a:pt x="78685" y="150679"/>
                    <a:pt x="73789" y="148885"/>
                    <a:pt x="68740" y="147424"/>
                  </a:cubicBezTo>
                  <a:cubicBezTo>
                    <a:pt x="65818" y="146578"/>
                    <a:pt x="62871" y="145758"/>
                    <a:pt x="59923" y="144938"/>
                  </a:cubicBezTo>
                  <a:cubicBezTo>
                    <a:pt x="58155" y="144425"/>
                    <a:pt x="56412" y="143810"/>
                    <a:pt x="54721" y="143041"/>
                  </a:cubicBezTo>
                  <a:cubicBezTo>
                    <a:pt x="50876" y="141298"/>
                    <a:pt x="48185" y="138709"/>
                    <a:pt x="46647" y="135326"/>
                  </a:cubicBezTo>
                  <a:cubicBezTo>
                    <a:pt x="46083" y="133994"/>
                    <a:pt x="45596" y="132635"/>
                    <a:pt x="45263" y="131251"/>
                  </a:cubicBezTo>
                  <a:cubicBezTo>
                    <a:pt x="44443" y="128124"/>
                    <a:pt x="43776" y="124997"/>
                    <a:pt x="43213" y="121819"/>
                  </a:cubicBezTo>
                  <a:cubicBezTo>
                    <a:pt x="42879" y="119871"/>
                    <a:pt x="42546" y="117924"/>
                    <a:pt x="42290" y="115950"/>
                  </a:cubicBezTo>
                  <a:cubicBezTo>
                    <a:pt x="41982" y="113515"/>
                    <a:pt x="41777" y="111080"/>
                    <a:pt x="41521" y="108646"/>
                  </a:cubicBezTo>
                  <a:cubicBezTo>
                    <a:pt x="41239" y="105698"/>
                    <a:pt x="40957" y="102725"/>
                    <a:pt x="40726" y="99752"/>
                  </a:cubicBezTo>
                  <a:cubicBezTo>
                    <a:pt x="40445" y="96010"/>
                    <a:pt x="40240" y="92242"/>
                    <a:pt x="40163" y="88500"/>
                  </a:cubicBezTo>
                  <a:cubicBezTo>
                    <a:pt x="39983" y="81247"/>
                    <a:pt x="40445" y="73994"/>
                    <a:pt x="41598" y="66843"/>
                  </a:cubicBezTo>
                  <a:cubicBezTo>
                    <a:pt x="41957" y="64357"/>
                    <a:pt x="42700" y="61922"/>
                    <a:pt x="43751" y="59641"/>
                  </a:cubicBezTo>
                  <a:cubicBezTo>
                    <a:pt x="44520" y="58052"/>
                    <a:pt x="45391" y="56488"/>
                    <a:pt x="46263" y="54925"/>
                  </a:cubicBezTo>
                  <a:cubicBezTo>
                    <a:pt x="47749" y="52362"/>
                    <a:pt x="49313" y="49799"/>
                    <a:pt x="50799" y="47236"/>
                  </a:cubicBezTo>
                  <a:cubicBezTo>
                    <a:pt x="52183" y="44852"/>
                    <a:pt x="53413" y="42392"/>
                    <a:pt x="54439" y="39855"/>
                  </a:cubicBezTo>
                  <a:cubicBezTo>
                    <a:pt x="55002" y="38573"/>
                    <a:pt x="55387" y="37215"/>
                    <a:pt x="55592" y="35831"/>
                  </a:cubicBezTo>
                  <a:cubicBezTo>
                    <a:pt x="55720" y="35113"/>
                    <a:pt x="55694" y="34395"/>
                    <a:pt x="55541" y="33678"/>
                  </a:cubicBezTo>
                  <a:cubicBezTo>
                    <a:pt x="55207" y="32473"/>
                    <a:pt x="54310" y="31756"/>
                    <a:pt x="52824" y="31627"/>
                  </a:cubicBezTo>
                  <a:cubicBezTo>
                    <a:pt x="52132" y="31551"/>
                    <a:pt x="51440" y="31576"/>
                    <a:pt x="50773" y="31679"/>
                  </a:cubicBezTo>
                  <a:cubicBezTo>
                    <a:pt x="49851" y="31807"/>
                    <a:pt x="48928" y="32012"/>
                    <a:pt x="48031" y="32268"/>
                  </a:cubicBezTo>
                  <a:cubicBezTo>
                    <a:pt x="46032" y="32832"/>
                    <a:pt x="44084" y="33524"/>
                    <a:pt x="42187" y="34344"/>
                  </a:cubicBezTo>
                  <a:cubicBezTo>
                    <a:pt x="39804" y="35318"/>
                    <a:pt x="37446" y="36343"/>
                    <a:pt x="35062" y="37317"/>
                  </a:cubicBezTo>
                  <a:cubicBezTo>
                    <a:pt x="32961" y="38163"/>
                    <a:pt x="30833" y="39009"/>
                    <a:pt x="28655" y="39752"/>
                  </a:cubicBezTo>
                  <a:cubicBezTo>
                    <a:pt x="26399" y="40572"/>
                    <a:pt x="24067" y="41136"/>
                    <a:pt x="21683" y="41418"/>
                  </a:cubicBezTo>
                  <a:cubicBezTo>
                    <a:pt x="16506" y="41956"/>
                    <a:pt x="12021" y="40752"/>
                    <a:pt x="8202" y="37804"/>
                  </a:cubicBezTo>
                  <a:cubicBezTo>
                    <a:pt x="6920" y="36779"/>
                    <a:pt x="5818" y="35574"/>
                    <a:pt x="4896" y="34242"/>
                  </a:cubicBezTo>
                  <a:cubicBezTo>
                    <a:pt x="3742" y="32576"/>
                    <a:pt x="2845" y="30782"/>
                    <a:pt x="2179" y="28885"/>
                  </a:cubicBezTo>
                  <a:cubicBezTo>
                    <a:pt x="846" y="25117"/>
                    <a:pt x="333" y="21273"/>
                    <a:pt x="154" y="17377"/>
                  </a:cubicBezTo>
                  <a:cubicBezTo>
                    <a:pt x="0" y="13148"/>
                    <a:pt x="257" y="8919"/>
                    <a:pt x="487" y="4690"/>
                  </a:cubicBezTo>
                  <a:cubicBezTo>
                    <a:pt x="564" y="3127"/>
                    <a:pt x="564" y="1563"/>
                    <a:pt x="590" y="0"/>
                  </a:cubicBezTo>
                  <a:lnTo>
                    <a:pt x="1717" y="0"/>
                  </a:lnTo>
                  <a:cubicBezTo>
                    <a:pt x="1692" y="1153"/>
                    <a:pt x="1717" y="2332"/>
                    <a:pt x="1641" y="3486"/>
                  </a:cubicBezTo>
                  <a:cubicBezTo>
                    <a:pt x="1512" y="6254"/>
                    <a:pt x="1333" y="9047"/>
                    <a:pt x="1179" y="11841"/>
                  </a:cubicBezTo>
                  <a:cubicBezTo>
                    <a:pt x="1000" y="14917"/>
                    <a:pt x="1102" y="18044"/>
                    <a:pt x="1461" y="21119"/>
                  </a:cubicBezTo>
                  <a:cubicBezTo>
                    <a:pt x="1717" y="23349"/>
                    <a:pt x="2179" y="25553"/>
                    <a:pt x="2871" y="27680"/>
                  </a:cubicBezTo>
                  <a:cubicBezTo>
                    <a:pt x="3640" y="30166"/>
                    <a:pt x="4870" y="32473"/>
                    <a:pt x="6510" y="34524"/>
                  </a:cubicBezTo>
                  <a:cubicBezTo>
                    <a:pt x="7792" y="36113"/>
                    <a:pt x="9407" y="37445"/>
                    <a:pt x="11252" y="38394"/>
                  </a:cubicBezTo>
                  <a:cubicBezTo>
                    <a:pt x="14148" y="39906"/>
                    <a:pt x="17429" y="40572"/>
                    <a:pt x="20684" y="40265"/>
                  </a:cubicBezTo>
                  <a:cubicBezTo>
                    <a:pt x="22709" y="40085"/>
                    <a:pt x="24682" y="39650"/>
                    <a:pt x="26604" y="39009"/>
                  </a:cubicBezTo>
                  <a:cubicBezTo>
                    <a:pt x="29014" y="38214"/>
                    <a:pt x="31372" y="37266"/>
                    <a:pt x="33627" y="36138"/>
                  </a:cubicBezTo>
                  <a:cubicBezTo>
                    <a:pt x="36626" y="34652"/>
                    <a:pt x="39599" y="33140"/>
                    <a:pt x="42597" y="31679"/>
                  </a:cubicBezTo>
                  <a:cubicBezTo>
                    <a:pt x="44955" y="30525"/>
                    <a:pt x="47313" y="29372"/>
                    <a:pt x="49723" y="28296"/>
                  </a:cubicBezTo>
                  <a:cubicBezTo>
                    <a:pt x="51184" y="27655"/>
                    <a:pt x="52721" y="27142"/>
                    <a:pt x="54259" y="26604"/>
                  </a:cubicBezTo>
                  <a:cubicBezTo>
                    <a:pt x="55361" y="26219"/>
                    <a:pt x="56515" y="25989"/>
                    <a:pt x="57668" y="25861"/>
                  </a:cubicBezTo>
                  <a:cubicBezTo>
                    <a:pt x="58386" y="25784"/>
                    <a:pt x="59103" y="25809"/>
                    <a:pt x="59821" y="25938"/>
                  </a:cubicBezTo>
                  <a:cubicBezTo>
                    <a:pt x="60923" y="26143"/>
                    <a:pt x="61641" y="26706"/>
                    <a:pt x="61923" y="27603"/>
                  </a:cubicBezTo>
                  <a:cubicBezTo>
                    <a:pt x="62076" y="28014"/>
                    <a:pt x="62153" y="28449"/>
                    <a:pt x="62153" y="28885"/>
                  </a:cubicBezTo>
                  <a:cubicBezTo>
                    <a:pt x="62128" y="29474"/>
                    <a:pt x="62076" y="30064"/>
                    <a:pt x="61948" y="30653"/>
                  </a:cubicBezTo>
                  <a:cubicBezTo>
                    <a:pt x="61564" y="32473"/>
                    <a:pt x="60795" y="34216"/>
                    <a:pt x="59949" y="35933"/>
                  </a:cubicBezTo>
                  <a:cubicBezTo>
                    <a:pt x="58437" y="39086"/>
                    <a:pt x="56694" y="42136"/>
                    <a:pt x="54951" y="45186"/>
                  </a:cubicBezTo>
                  <a:cubicBezTo>
                    <a:pt x="52824" y="48928"/>
                    <a:pt x="50671" y="52670"/>
                    <a:pt x="48595" y="56437"/>
                  </a:cubicBezTo>
                  <a:cubicBezTo>
                    <a:pt x="46852" y="59513"/>
                    <a:pt x="45494" y="62768"/>
                    <a:pt x="44520" y="66177"/>
                  </a:cubicBezTo>
                  <a:cubicBezTo>
                    <a:pt x="43161" y="71123"/>
                    <a:pt x="42316" y="76198"/>
                    <a:pt x="41982" y="81324"/>
                  </a:cubicBezTo>
                  <a:cubicBezTo>
                    <a:pt x="41700" y="86219"/>
                    <a:pt x="41752" y="91166"/>
                    <a:pt x="42111" y="96061"/>
                  </a:cubicBezTo>
                  <a:cubicBezTo>
                    <a:pt x="42316" y="99086"/>
                    <a:pt x="42597" y="102110"/>
                    <a:pt x="42931" y="105134"/>
                  </a:cubicBezTo>
                  <a:cubicBezTo>
                    <a:pt x="43238" y="108338"/>
                    <a:pt x="43623" y="111516"/>
                    <a:pt x="44084" y="114669"/>
                  </a:cubicBezTo>
                  <a:cubicBezTo>
                    <a:pt x="44699" y="119103"/>
                    <a:pt x="45647" y="123511"/>
                    <a:pt x="46878" y="127817"/>
                  </a:cubicBezTo>
                  <a:cubicBezTo>
                    <a:pt x="47390" y="129713"/>
                    <a:pt x="48057" y="131584"/>
                    <a:pt x="48877" y="133378"/>
                  </a:cubicBezTo>
                  <a:cubicBezTo>
                    <a:pt x="50492" y="136787"/>
                    <a:pt x="53157" y="139427"/>
                    <a:pt x="56976" y="141247"/>
                  </a:cubicBezTo>
                  <a:cubicBezTo>
                    <a:pt x="57950" y="141683"/>
                    <a:pt x="58898" y="142118"/>
                    <a:pt x="59923" y="142503"/>
                  </a:cubicBezTo>
                  <a:cubicBezTo>
                    <a:pt x="61333" y="143015"/>
                    <a:pt x="62768" y="143528"/>
                    <a:pt x="64204" y="143989"/>
                  </a:cubicBezTo>
                  <a:cubicBezTo>
                    <a:pt x="68817" y="145450"/>
                    <a:pt x="73431" y="146860"/>
                    <a:pt x="77941" y="148551"/>
                  </a:cubicBezTo>
                  <a:cubicBezTo>
                    <a:pt x="81171" y="149730"/>
                    <a:pt x="84451" y="150935"/>
                    <a:pt x="87706" y="152140"/>
                  </a:cubicBezTo>
                  <a:cubicBezTo>
                    <a:pt x="89859" y="152934"/>
                    <a:pt x="92038" y="153652"/>
                    <a:pt x="94268" y="154216"/>
                  </a:cubicBezTo>
                  <a:cubicBezTo>
                    <a:pt x="98727" y="155446"/>
                    <a:pt x="103341" y="155984"/>
                    <a:pt x="107954" y="155830"/>
                  </a:cubicBezTo>
                  <a:cubicBezTo>
                    <a:pt x="111261" y="155677"/>
                    <a:pt x="114567" y="155190"/>
                    <a:pt x="117796" y="154395"/>
                  </a:cubicBezTo>
                  <a:cubicBezTo>
                    <a:pt x="119206" y="154087"/>
                    <a:pt x="120616" y="153703"/>
                    <a:pt x="121974" y="153190"/>
                  </a:cubicBezTo>
                  <a:lnTo>
                    <a:pt x="121974" y="155266"/>
                  </a:lnTo>
                  <a:cubicBezTo>
                    <a:pt x="119308" y="156112"/>
                    <a:pt x="116566" y="156779"/>
                    <a:pt x="113824" y="157240"/>
                  </a:cubicBezTo>
                  <a:cubicBezTo>
                    <a:pt x="109236" y="158034"/>
                    <a:pt x="104571" y="158086"/>
                    <a:pt x="100009" y="1573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238125" y="1478275"/>
              <a:ext cx="3967550" cy="3568350"/>
            </a:xfrm>
            <a:custGeom>
              <a:avLst/>
              <a:gdLst/>
              <a:ahLst/>
              <a:cxnLst/>
              <a:rect l="l" t="t" r="r" b="b"/>
              <a:pathLst>
                <a:path w="158702" h="142734" extrusionOk="0">
                  <a:moveTo>
                    <a:pt x="1256" y="436"/>
                  </a:moveTo>
                  <a:cubicBezTo>
                    <a:pt x="5331" y="2358"/>
                    <a:pt x="9329" y="4460"/>
                    <a:pt x="13123" y="6741"/>
                  </a:cubicBezTo>
                  <a:cubicBezTo>
                    <a:pt x="17403" y="9304"/>
                    <a:pt x="21606" y="11893"/>
                    <a:pt x="25810" y="14533"/>
                  </a:cubicBezTo>
                  <a:cubicBezTo>
                    <a:pt x="29295" y="16686"/>
                    <a:pt x="32781" y="18864"/>
                    <a:pt x="36446" y="20838"/>
                  </a:cubicBezTo>
                  <a:cubicBezTo>
                    <a:pt x="41239" y="23426"/>
                    <a:pt x="46288" y="25579"/>
                    <a:pt x="51491" y="27220"/>
                  </a:cubicBezTo>
                  <a:cubicBezTo>
                    <a:pt x="56079" y="28680"/>
                    <a:pt x="60795" y="29783"/>
                    <a:pt x="65716" y="30013"/>
                  </a:cubicBezTo>
                  <a:cubicBezTo>
                    <a:pt x="68766" y="30193"/>
                    <a:pt x="71841" y="29859"/>
                    <a:pt x="74789" y="29065"/>
                  </a:cubicBezTo>
                  <a:cubicBezTo>
                    <a:pt x="77890" y="28168"/>
                    <a:pt x="80786" y="26656"/>
                    <a:pt x="83272" y="24605"/>
                  </a:cubicBezTo>
                  <a:cubicBezTo>
                    <a:pt x="84913" y="23272"/>
                    <a:pt x="86476" y="21786"/>
                    <a:pt x="87886" y="20197"/>
                  </a:cubicBezTo>
                  <a:cubicBezTo>
                    <a:pt x="89500" y="18352"/>
                    <a:pt x="91089" y="16455"/>
                    <a:pt x="92678" y="14610"/>
                  </a:cubicBezTo>
                  <a:cubicBezTo>
                    <a:pt x="93960" y="13123"/>
                    <a:pt x="95241" y="11636"/>
                    <a:pt x="96574" y="10201"/>
                  </a:cubicBezTo>
                  <a:cubicBezTo>
                    <a:pt x="97728" y="8971"/>
                    <a:pt x="99035" y="7920"/>
                    <a:pt x="100496" y="7074"/>
                  </a:cubicBezTo>
                  <a:cubicBezTo>
                    <a:pt x="101546" y="6434"/>
                    <a:pt x="102725" y="5947"/>
                    <a:pt x="103930" y="5639"/>
                  </a:cubicBezTo>
                  <a:cubicBezTo>
                    <a:pt x="106006" y="5075"/>
                    <a:pt x="108236" y="5357"/>
                    <a:pt x="110107" y="6408"/>
                  </a:cubicBezTo>
                  <a:cubicBezTo>
                    <a:pt x="110696" y="6741"/>
                    <a:pt x="111260" y="7126"/>
                    <a:pt x="111773" y="7561"/>
                  </a:cubicBezTo>
                  <a:cubicBezTo>
                    <a:pt x="112644" y="8253"/>
                    <a:pt x="113439" y="9073"/>
                    <a:pt x="114105" y="9971"/>
                  </a:cubicBezTo>
                  <a:cubicBezTo>
                    <a:pt x="115028" y="11175"/>
                    <a:pt x="115874" y="12431"/>
                    <a:pt x="116566" y="13764"/>
                  </a:cubicBezTo>
                  <a:cubicBezTo>
                    <a:pt x="118360" y="17147"/>
                    <a:pt x="119821" y="20684"/>
                    <a:pt x="120923" y="24349"/>
                  </a:cubicBezTo>
                  <a:cubicBezTo>
                    <a:pt x="122819" y="30295"/>
                    <a:pt x="124203" y="36421"/>
                    <a:pt x="125075" y="42597"/>
                  </a:cubicBezTo>
                  <a:cubicBezTo>
                    <a:pt x="125562" y="45929"/>
                    <a:pt x="125844" y="49287"/>
                    <a:pt x="125946" y="52619"/>
                  </a:cubicBezTo>
                  <a:cubicBezTo>
                    <a:pt x="126126" y="57617"/>
                    <a:pt x="125972" y="62589"/>
                    <a:pt x="125818" y="67561"/>
                  </a:cubicBezTo>
                  <a:cubicBezTo>
                    <a:pt x="125639" y="72533"/>
                    <a:pt x="125972" y="77480"/>
                    <a:pt x="126843" y="82375"/>
                  </a:cubicBezTo>
                  <a:cubicBezTo>
                    <a:pt x="127459" y="85835"/>
                    <a:pt x="128766" y="89116"/>
                    <a:pt x="130714" y="92063"/>
                  </a:cubicBezTo>
                  <a:cubicBezTo>
                    <a:pt x="131457" y="93140"/>
                    <a:pt x="132174" y="94242"/>
                    <a:pt x="132918" y="95344"/>
                  </a:cubicBezTo>
                  <a:cubicBezTo>
                    <a:pt x="134353" y="97420"/>
                    <a:pt x="135378" y="99727"/>
                    <a:pt x="135968" y="102187"/>
                  </a:cubicBezTo>
                  <a:cubicBezTo>
                    <a:pt x="136506" y="104494"/>
                    <a:pt x="137019" y="106801"/>
                    <a:pt x="137506" y="109107"/>
                  </a:cubicBezTo>
                  <a:cubicBezTo>
                    <a:pt x="139171" y="116745"/>
                    <a:pt x="142503" y="123870"/>
                    <a:pt x="147450" y="130457"/>
                  </a:cubicBezTo>
                  <a:cubicBezTo>
                    <a:pt x="150808" y="134891"/>
                    <a:pt x="154575" y="138992"/>
                    <a:pt x="158702" y="142734"/>
                  </a:cubicBezTo>
                  <a:lnTo>
                    <a:pt x="155318" y="142734"/>
                  </a:lnTo>
                  <a:lnTo>
                    <a:pt x="153114" y="140453"/>
                  </a:lnTo>
                  <a:cubicBezTo>
                    <a:pt x="145656" y="132789"/>
                    <a:pt x="139915" y="124332"/>
                    <a:pt x="136275" y="114951"/>
                  </a:cubicBezTo>
                  <a:cubicBezTo>
                    <a:pt x="135378" y="112619"/>
                    <a:pt x="134507" y="110286"/>
                    <a:pt x="133661" y="107954"/>
                  </a:cubicBezTo>
                  <a:cubicBezTo>
                    <a:pt x="132661" y="105212"/>
                    <a:pt x="131354" y="102597"/>
                    <a:pt x="129740" y="100162"/>
                  </a:cubicBezTo>
                  <a:cubicBezTo>
                    <a:pt x="128817" y="98804"/>
                    <a:pt x="127945" y="97394"/>
                    <a:pt x="127100" y="95985"/>
                  </a:cubicBezTo>
                  <a:cubicBezTo>
                    <a:pt x="125331" y="93114"/>
                    <a:pt x="124152" y="89936"/>
                    <a:pt x="123640" y="86604"/>
                  </a:cubicBezTo>
                  <a:cubicBezTo>
                    <a:pt x="123230" y="83913"/>
                    <a:pt x="123024" y="81171"/>
                    <a:pt x="122999" y="78454"/>
                  </a:cubicBezTo>
                  <a:cubicBezTo>
                    <a:pt x="122896" y="73789"/>
                    <a:pt x="123178" y="69125"/>
                    <a:pt x="123511" y="64460"/>
                  </a:cubicBezTo>
                  <a:cubicBezTo>
                    <a:pt x="123793" y="60205"/>
                    <a:pt x="123973" y="55951"/>
                    <a:pt x="123845" y="51696"/>
                  </a:cubicBezTo>
                  <a:cubicBezTo>
                    <a:pt x="123768" y="48723"/>
                    <a:pt x="123537" y="45750"/>
                    <a:pt x="123127" y="42777"/>
                  </a:cubicBezTo>
                  <a:cubicBezTo>
                    <a:pt x="122691" y="39650"/>
                    <a:pt x="122102" y="36523"/>
                    <a:pt x="121359" y="33422"/>
                  </a:cubicBezTo>
                  <a:cubicBezTo>
                    <a:pt x="120461" y="29449"/>
                    <a:pt x="119231" y="25579"/>
                    <a:pt x="117719" y="21786"/>
                  </a:cubicBezTo>
                  <a:cubicBezTo>
                    <a:pt x="116694" y="19249"/>
                    <a:pt x="115438" y="16839"/>
                    <a:pt x="113951" y="14558"/>
                  </a:cubicBezTo>
                  <a:cubicBezTo>
                    <a:pt x="113208" y="13431"/>
                    <a:pt x="112337" y="12405"/>
                    <a:pt x="111388" y="11457"/>
                  </a:cubicBezTo>
                  <a:cubicBezTo>
                    <a:pt x="110620" y="10714"/>
                    <a:pt x="109748" y="10099"/>
                    <a:pt x="108825" y="9612"/>
                  </a:cubicBezTo>
                  <a:cubicBezTo>
                    <a:pt x="107236" y="8792"/>
                    <a:pt x="105442" y="8535"/>
                    <a:pt x="103699" y="8868"/>
                  </a:cubicBezTo>
                  <a:cubicBezTo>
                    <a:pt x="102777" y="9048"/>
                    <a:pt x="101880" y="9330"/>
                    <a:pt x="101059" y="9714"/>
                  </a:cubicBezTo>
                  <a:cubicBezTo>
                    <a:pt x="99881" y="10252"/>
                    <a:pt x="98804" y="10944"/>
                    <a:pt x="97830" y="11790"/>
                  </a:cubicBezTo>
                  <a:cubicBezTo>
                    <a:pt x="96651" y="12841"/>
                    <a:pt x="95472" y="13918"/>
                    <a:pt x="94396" y="15045"/>
                  </a:cubicBezTo>
                  <a:cubicBezTo>
                    <a:pt x="92935" y="16532"/>
                    <a:pt x="91602" y="18095"/>
                    <a:pt x="90167" y="19582"/>
                  </a:cubicBezTo>
                  <a:cubicBezTo>
                    <a:pt x="88731" y="21094"/>
                    <a:pt x="87296" y="22504"/>
                    <a:pt x="85810" y="23939"/>
                  </a:cubicBezTo>
                  <a:cubicBezTo>
                    <a:pt x="84502" y="25143"/>
                    <a:pt x="83093" y="26246"/>
                    <a:pt x="81555" y="27194"/>
                  </a:cubicBezTo>
                  <a:cubicBezTo>
                    <a:pt x="77890" y="29501"/>
                    <a:pt x="73738" y="30705"/>
                    <a:pt x="69150" y="30910"/>
                  </a:cubicBezTo>
                  <a:cubicBezTo>
                    <a:pt x="65408" y="31038"/>
                    <a:pt x="61666" y="30680"/>
                    <a:pt x="58001" y="29834"/>
                  </a:cubicBezTo>
                  <a:cubicBezTo>
                    <a:pt x="51747" y="28450"/>
                    <a:pt x="45673" y="26374"/>
                    <a:pt x="39855" y="23657"/>
                  </a:cubicBezTo>
                  <a:cubicBezTo>
                    <a:pt x="35754" y="21709"/>
                    <a:pt x="31756" y="19531"/>
                    <a:pt x="27886" y="17147"/>
                  </a:cubicBezTo>
                  <a:cubicBezTo>
                    <a:pt x="23452" y="14507"/>
                    <a:pt x="19069" y="11842"/>
                    <a:pt x="14609" y="9227"/>
                  </a:cubicBezTo>
                  <a:cubicBezTo>
                    <a:pt x="10560" y="6844"/>
                    <a:pt x="6356" y="4665"/>
                    <a:pt x="2076" y="2768"/>
                  </a:cubicBezTo>
                  <a:cubicBezTo>
                    <a:pt x="1615" y="2538"/>
                    <a:pt x="1128" y="2358"/>
                    <a:pt x="641" y="2153"/>
                  </a:cubicBezTo>
                  <a:cubicBezTo>
                    <a:pt x="436" y="2128"/>
                    <a:pt x="205" y="2102"/>
                    <a:pt x="0" y="2128"/>
                  </a:cubicBezTo>
                  <a:lnTo>
                    <a:pt x="0" y="52"/>
                  </a:lnTo>
                  <a:cubicBezTo>
                    <a:pt x="513" y="0"/>
                    <a:pt x="871" y="257"/>
                    <a:pt x="1256" y="4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238125" y="4391775"/>
              <a:ext cx="912450" cy="654225"/>
            </a:xfrm>
            <a:custGeom>
              <a:avLst/>
              <a:gdLst/>
              <a:ahLst/>
              <a:cxnLst/>
              <a:rect l="l" t="t" r="r" b="b"/>
              <a:pathLst>
                <a:path w="36498" h="26169" extrusionOk="0">
                  <a:moveTo>
                    <a:pt x="641" y="9355"/>
                  </a:moveTo>
                  <a:cubicBezTo>
                    <a:pt x="974" y="9150"/>
                    <a:pt x="1307" y="8945"/>
                    <a:pt x="1640" y="8740"/>
                  </a:cubicBezTo>
                  <a:cubicBezTo>
                    <a:pt x="4690" y="6766"/>
                    <a:pt x="7894" y="5023"/>
                    <a:pt x="11200" y="3511"/>
                  </a:cubicBezTo>
                  <a:cubicBezTo>
                    <a:pt x="13456" y="2435"/>
                    <a:pt x="15814" y="1563"/>
                    <a:pt x="18249" y="897"/>
                  </a:cubicBezTo>
                  <a:cubicBezTo>
                    <a:pt x="20478" y="282"/>
                    <a:pt x="22760" y="0"/>
                    <a:pt x="25066" y="51"/>
                  </a:cubicBezTo>
                  <a:cubicBezTo>
                    <a:pt x="26040" y="77"/>
                    <a:pt x="27014" y="179"/>
                    <a:pt x="27988" y="384"/>
                  </a:cubicBezTo>
                  <a:cubicBezTo>
                    <a:pt x="30577" y="948"/>
                    <a:pt x="32525" y="2179"/>
                    <a:pt x="33934" y="4050"/>
                  </a:cubicBezTo>
                  <a:cubicBezTo>
                    <a:pt x="34934" y="5485"/>
                    <a:pt x="35626" y="7100"/>
                    <a:pt x="35985" y="8817"/>
                  </a:cubicBezTo>
                  <a:cubicBezTo>
                    <a:pt x="36318" y="10406"/>
                    <a:pt x="36497" y="12020"/>
                    <a:pt x="36497" y="13661"/>
                  </a:cubicBezTo>
                  <a:cubicBezTo>
                    <a:pt x="36497" y="15967"/>
                    <a:pt x="36369" y="18300"/>
                    <a:pt x="36062" y="20581"/>
                  </a:cubicBezTo>
                  <a:cubicBezTo>
                    <a:pt x="35857" y="22247"/>
                    <a:pt x="35651" y="23887"/>
                    <a:pt x="35472" y="25527"/>
                  </a:cubicBezTo>
                  <a:cubicBezTo>
                    <a:pt x="35472" y="25758"/>
                    <a:pt x="35498" y="25963"/>
                    <a:pt x="35523" y="26168"/>
                  </a:cubicBezTo>
                  <a:lnTo>
                    <a:pt x="26425" y="26168"/>
                  </a:lnTo>
                  <a:cubicBezTo>
                    <a:pt x="26066" y="24400"/>
                    <a:pt x="25733" y="22606"/>
                    <a:pt x="25066" y="20863"/>
                  </a:cubicBezTo>
                  <a:cubicBezTo>
                    <a:pt x="24733" y="19991"/>
                    <a:pt x="24349" y="19146"/>
                    <a:pt x="23913" y="18325"/>
                  </a:cubicBezTo>
                  <a:cubicBezTo>
                    <a:pt x="23477" y="17582"/>
                    <a:pt x="22990" y="16916"/>
                    <a:pt x="22426" y="16301"/>
                  </a:cubicBezTo>
                  <a:cubicBezTo>
                    <a:pt x="20504" y="14250"/>
                    <a:pt x="17915" y="13456"/>
                    <a:pt x="14840" y="13661"/>
                  </a:cubicBezTo>
                  <a:cubicBezTo>
                    <a:pt x="12584" y="13840"/>
                    <a:pt x="10380" y="14353"/>
                    <a:pt x="8304" y="15199"/>
                  </a:cubicBezTo>
                  <a:cubicBezTo>
                    <a:pt x="6638" y="15839"/>
                    <a:pt x="4998" y="16583"/>
                    <a:pt x="3434" y="17403"/>
                  </a:cubicBezTo>
                  <a:cubicBezTo>
                    <a:pt x="2666" y="17813"/>
                    <a:pt x="1922" y="18223"/>
                    <a:pt x="1128" y="18607"/>
                  </a:cubicBezTo>
                  <a:cubicBezTo>
                    <a:pt x="769" y="18787"/>
                    <a:pt x="384" y="18889"/>
                    <a:pt x="0" y="19043"/>
                  </a:cubicBezTo>
                  <a:lnTo>
                    <a:pt x="0" y="9457"/>
                  </a:lnTo>
                  <a:cubicBezTo>
                    <a:pt x="205" y="9509"/>
                    <a:pt x="461" y="9483"/>
                    <a:pt x="641" y="9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578350" y="1179050"/>
              <a:ext cx="775975" cy="1582675"/>
            </a:xfrm>
            <a:custGeom>
              <a:avLst/>
              <a:gdLst/>
              <a:ahLst/>
              <a:cxnLst/>
              <a:rect l="l" t="t" r="r" b="b"/>
              <a:pathLst>
                <a:path w="31039" h="63307" extrusionOk="0">
                  <a:moveTo>
                    <a:pt x="20172" y="62948"/>
                  </a:moveTo>
                  <a:cubicBezTo>
                    <a:pt x="16660" y="62537"/>
                    <a:pt x="13303" y="61615"/>
                    <a:pt x="10381" y="59872"/>
                  </a:cubicBezTo>
                  <a:cubicBezTo>
                    <a:pt x="6050" y="57283"/>
                    <a:pt x="3128" y="53874"/>
                    <a:pt x="1641" y="49620"/>
                  </a:cubicBezTo>
                  <a:cubicBezTo>
                    <a:pt x="513" y="46288"/>
                    <a:pt x="1" y="42802"/>
                    <a:pt x="129" y="39317"/>
                  </a:cubicBezTo>
                  <a:cubicBezTo>
                    <a:pt x="283" y="34985"/>
                    <a:pt x="1564" y="30884"/>
                    <a:pt x="3615" y="26937"/>
                  </a:cubicBezTo>
                  <a:cubicBezTo>
                    <a:pt x="5998" y="22350"/>
                    <a:pt x="9202" y="18198"/>
                    <a:pt x="12995" y="14327"/>
                  </a:cubicBezTo>
                  <a:cubicBezTo>
                    <a:pt x="17327" y="9970"/>
                    <a:pt x="22043" y="6023"/>
                    <a:pt x="27066" y="2486"/>
                  </a:cubicBezTo>
                  <a:cubicBezTo>
                    <a:pt x="28194" y="1692"/>
                    <a:pt x="29373" y="974"/>
                    <a:pt x="30552" y="205"/>
                  </a:cubicBezTo>
                  <a:cubicBezTo>
                    <a:pt x="30706" y="128"/>
                    <a:pt x="30860" y="52"/>
                    <a:pt x="31039" y="0"/>
                  </a:cubicBezTo>
                  <a:lnTo>
                    <a:pt x="31039" y="2640"/>
                  </a:lnTo>
                  <a:cubicBezTo>
                    <a:pt x="30936" y="2691"/>
                    <a:pt x="30834" y="2743"/>
                    <a:pt x="30757" y="2794"/>
                  </a:cubicBezTo>
                  <a:cubicBezTo>
                    <a:pt x="27425" y="5024"/>
                    <a:pt x="24221" y="7484"/>
                    <a:pt x="21171" y="10124"/>
                  </a:cubicBezTo>
                  <a:cubicBezTo>
                    <a:pt x="17660" y="13097"/>
                    <a:pt x="14508" y="16455"/>
                    <a:pt x="11765" y="20120"/>
                  </a:cubicBezTo>
                  <a:cubicBezTo>
                    <a:pt x="9407" y="23349"/>
                    <a:pt x="7485" y="26758"/>
                    <a:pt x="6357" y="30423"/>
                  </a:cubicBezTo>
                  <a:cubicBezTo>
                    <a:pt x="4461" y="36446"/>
                    <a:pt x="5332" y="42213"/>
                    <a:pt x="8818" y="47723"/>
                  </a:cubicBezTo>
                  <a:cubicBezTo>
                    <a:pt x="10022" y="49646"/>
                    <a:pt x="11586" y="51337"/>
                    <a:pt x="13405" y="52696"/>
                  </a:cubicBezTo>
                  <a:cubicBezTo>
                    <a:pt x="15917" y="54515"/>
                    <a:pt x="18813" y="55669"/>
                    <a:pt x="22043" y="56361"/>
                  </a:cubicBezTo>
                  <a:cubicBezTo>
                    <a:pt x="24298" y="56822"/>
                    <a:pt x="26579" y="57104"/>
                    <a:pt x="28886" y="57206"/>
                  </a:cubicBezTo>
                  <a:lnTo>
                    <a:pt x="31039" y="57335"/>
                  </a:lnTo>
                  <a:lnTo>
                    <a:pt x="31039" y="62768"/>
                  </a:lnTo>
                  <a:cubicBezTo>
                    <a:pt x="30860" y="62819"/>
                    <a:pt x="30680" y="62871"/>
                    <a:pt x="30501" y="62896"/>
                  </a:cubicBezTo>
                  <a:cubicBezTo>
                    <a:pt x="27066" y="63306"/>
                    <a:pt x="23606" y="63306"/>
                    <a:pt x="20172" y="6294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237475" y="2630350"/>
              <a:ext cx="2408600" cy="2416275"/>
            </a:xfrm>
            <a:custGeom>
              <a:avLst/>
              <a:gdLst/>
              <a:ahLst/>
              <a:cxnLst/>
              <a:rect l="l" t="t" r="r" b="b"/>
              <a:pathLst>
                <a:path w="96344" h="96651" extrusionOk="0">
                  <a:moveTo>
                    <a:pt x="436" y="22093"/>
                  </a:moveTo>
                  <a:cubicBezTo>
                    <a:pt x="564" y="21837"/>
                    <a:pt x="667" y="21581"/>
                    <a:pt x="769" y="21299"/>
                  </a:cubicBezTo>
                  <a:cubicBezTo>
                    <a:pt x="1692" y="18582"/>
                    <a:pt x="2897" y="15968"/>
                    <a:pt x="4357" y="13507"/>
                  </a:cubicBezTo>
                  <a:cubicBezTo>
                    <a:pt x="5767" y="11149"/>
                    <a:pt x="7459" y="9022"/>
                    <a:pt x="9432" y="7177"/>
                  </a:cubicBezTo>
                  <a:cubicBezTo>
                    <a:pt x="12277" y="4485"/>
                    <a:pt x="15763" y="2614"/>
                    <a:pt x="19889" y="1564"/>
                  </a:cubicBezTo>
                  <a:cubicBezTo>
                    <a:pt x="21555" y="1128"/>
                    <a:pt x="23273" y="795"/>
                    <a:pt x="24990" y="564"/>
                  </a:cubicBezTo>
                  <a:cubicBezTo>
                    <a:pt x="27886" y="205"/>
                    <a:pt x="30782" y="26"/>
                    <a:pt x="33704" y="26"/>
                  </a:cubicBezTo>
                  <a:cubicBezTo>
                    <a:pt x="39035" y="0"/>
                    <a:pt x="44315" y="359"/>
                    <a:pt x="49620" y="667"/>
                  </a:cubicBezTo>
                  <a:cubicBezTo>
                    <a:pt x="53337" y="897"/>
                    <a:pt x="57027" y="1128"/>
                    <a:pt x="60744" y="1307"/>
                  </a:cubicBezTo>
                  <a:cubicBezTo>
                    <a:pt x="65024" y="1512"/>
                    <a:pt x="69304" y="1589"/>
                    <a:pt x="73610" y="1615"/>
                  </a:cubicBezTo>
                  <a:cubicBezTo>
                    <a:pt x="76481" y="1615"/>
                    <a:pt x="79377" y="1666"/>
                    <a:pt x="82247" y="1743"/>
                  </a:cubicBezTo>
                  <a:cubicBezTo>
                    <a:pt x="83913" y="1769"/>
                    <a:pt x="85579" y="1948"/>
                    <a:pt x="87194" y="2307"/>
                  </a:cubicBezTo>
                  <a:cubicBezTo>
                    <a:pt x="89962" y="2948"/>
                    <a:pt x="91910" y="4357"/>
                    <a:pt x="93012" y="6587"/>
                  </a:cubicBezTo>
                  <a:cubicBezTo>
                    <a:pt x="93576" y="7792"/>
                    <a:pt x="93960" y="9073"/>
                    <a:pt x="94088" y="10406"/>
                  </a:cubicBezTo>
                  <a:cubicBezTo>
                    <a:pt x="94319" y="12482"/>
                    <a:pt x="94294" y="14609"/>
                    <a:pt x="93986" y="16685"/>
                  </a:cubicBezTo>
                  <a:cubicBezTo>
                    <a:pt x="93602" y="19761"/>
                    <a:pt x="93115" y="22836"/>
                    <a:pt x="92628" y="25912"/>
                  </a:cubicBezTo>
                  <a:cubicBezTo>
                    <a:pt x="92038" y="29577"/>
                    <a:pt x="91525" y="33242"/>
                    <a:pt x="91167" y="36933"/>
                  </a:cubicBezTo>
                  <a:cubicBezTo>
                    <a:pt x="90757" y="40983"/>
                    <a:pt x="90577" y="45058"/>
                    <a:pt x="90577" y="49133"/>
                  </a:cubicBezTo>
                  <a:cubicBezTo>
                    <a:pt x="90577" y="51465"/>
                    <a:pt x="90654" y="53823"/>
                    <a:pt x="90782" y="56181"/>
                  </a:cubicBezTo>
                  <a:cubicBezTo>
                    <a:pt x="90910" y="58513"/>
                    <a:pt x="91090" y="60923"/>
                    <a:pt x="91346" y="63306"/>
                  </a:cubicBezTo>
                  <a:cubicBezTo>
                    <a:pt x="91551" y="65510"/>
                    <a:pt x="91807" y="67715"/>
                    <a:pt x="92141" y="69919"/>
                  </a:cubicBezTo>
                  <a:cubicBezTo>
                    <a:pt x="92525" y="72661"/>
                    <a:pt x="92935" y="75404"/>
                    <a:pt x="93371" y="78120"/>
                  </a:cubicBezTo>
                  <a:cubicBezTo>
                    <a:pt x="93858" y="81170"/>
                    <a:pt x="94396" y="84220"/>
                    <a:pt x="94883" y="87245"/>
                  </a:cubicBezTo>
                  <a:cubicBezTo>
                    <a:pt x="95396" y="90372"/>
                    <a:pt x="95857" y="93524"/>
                    <a:pt x="96344" y="96651"/>
                  </a:cubicBezTo>
                  <a:lnTo>
                    <a:pt x="93627" y="96651"/>
                  </a:lnTo>
                  <a:cubicBezTo>
                    <a:pt x="93627" y="96446"/>
                    <a:pt x="93627" y="96215"/>
                    <a:pt x="93602" y="96010"/>
                  </a:cubicBezTo>
                  <a:cubicBezTo>
                    <a:pt x="93191" y="91269"/>
                    <a:pt x="92551" y="86527"/>
                    <a:pt x="91936" y="81811"/>
                  </a:cubicBezTo>
                  <a:cubicBezTo>
                    <a:pt x="91525" y="78659"/>
                    <a:pt x="91064" y="75532"/>
                    <a:pt x="90705" y="72379"/>
                  </a:cubicBezTo>
                  <a:cubicBezTo>
                    <a:pt x="90321" y="69124"/>
                    <a:pt x="90013" y="65895"/>
                    <a:pt x="89680" y="62640"/>
                  </a:cubicBezTo>
                  <a:cubicBezTo>
                    <a:pt x="89321" y="58924"/>
                    <a:pt x="89193" y="55207"/>
                    <a:pt x="89116" y="51465"/>
                  </a:cubicBezTo>
                  <a:cubicBezTo>
                    <a:pt x="89065" y="47749"/>
                    <a:pt x="89219" y="43956"/>
                    <a:pt x="89475" y="40214"/>
                  </a:cubicBezTo>
                  <a:cubicBezTo>
                    <a:pt x="89706" y="36805"/>
                    <a:pt x="90065" y="33396"/>
                    <a:pt x="90500" y="30013"/>
                  </a:cubicBezTo>
                  <a:cubicBezTo>
                    <a:pt x="90936" y="26399"/>
                    <a:pt x="91449" y="22785"/>
                    <a:pt x="91910" y="19171"/>
                  </a:cubicBezTo>
                  <a:cubicBezTo>
                    <a:pt x="92217" y="16890"/>
                    <a:pt x="92269" y="14558"/>
                    <a:pt x="92038" y="12226"/>
                  </a:cubicBezTo>
                  <a:cubicBezTo>
                    <a:pt x="91910" y="11047"/>
                    <a:pt x="91602" y="9868"/>
                    <a:pt x="91141" y="8766"/>
                  </a:cubicBezTo>
                  <a:cubicBezTo>
                    <a:pt x="90167" y="6613"/>
                    <a:pt x="88399" y="5101"/>
                    <a:pt x="85759" y="4357"/>
                  </a:cubicBezTo>
                  <a:cubicBezTo>
                    <a:pt x="84964" y="4101"/>
                    <a:pt x="84144" y="3922"/>
                    <a:pt x="83324" y="3768"/>
                  </a:cubicBezTo>
                  <a:cubicBezTo>
                    <a:pt x="80889" y="3435"/>
                    <a:pt x="78428" y="3230"/>
                    <a:pt x="75968" y="3204"/>
                  </a:cubicBezTo>
                  <a:cubicBezTo>
                    <a:pt x="71406" y="3101"/>
                    <a:pt x="66844" y="2999"/>
                    <a:pt x="62307" y="2871"/>
                  </a:cubicBezTo>
                  <a:cubicBezTo>
                    <a:pt x="57335" y="2717"/>
                    <a:pt x="52363" y="2538"/>
                    <a:pt x="47416" y="2358"/>
                  </a:cubicBezTo>
                  <a:cubicBezTo>
                    <a:pt x="42598" y="2204"/>
                    <a:pt x="37779" y="2153"/>
                    <a:pt x="32961" y="2486"/>
                  </a:cubicBezTo>
                  <a:cubicBezTo>
                    <a:pt x="29654" y="2666"/>
                    <a:pt x="26348" y="3153"/>
                    <a:pt x="23144" y="3973"/>
                  </a:cubicBezTo>
                  <a:cubicBezTo>
                    <a:pt x="18915" y="5049"/>
                    <a:pt x="15225" y="6843"/>
                    <a:pt x="12175" y="9483"/>
                  </a:cubicBezTo>
                  <a:cubicBezTo>
                    <a:pt x="10201" y="11226"/>
                    <a:pt x="8484" y="13225"/>
                    <a:pt x="7049" y="15455"/>
                  </a:cubicBezTo>
                  <a:cubicBezTo>
                    <a:pt x="5716" y="17531"/>
                    <a:pt x="4563" y="19761"/>
                    <a:pt x="3640" y="22093"/>
                  </a:cubicBezTo>
                  <a:cubicBezTo>
                    <a:pt x="2717" y="24451"/>
                    <a:pt x="1820" y="26809"/>
                    <a:pt x="897" y="29167"/>
                  </a:cubicBezTo>
                  <a:cubicBezTo>
                    <a:pt x="769" y="29526"/>
                    <a:pt x="615" y="29885"/>
                    <a:pt x="436" y="30218"/>
                  </a:cubicBezTo>
                  <a:cubicBezTo>
                    <a:pt x="359" y="30320"/>
                    <a:pt x="154" y="30397"/>
                    <a:pt x="0" y="30474"/>
                  </a:cubicBezTo>
                  <a:lnTo>
                    <a:pt x="0" y="22375"/>
                  </a:lnTo>
                  <a:cubicBezTo>
                    <a:pt x="180" y="22298"/>
                    <a:pt x="359" y="22221"/>
                    <a:pt x="436" y="220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238125" y="2812950"/>
              <a:ext cx="2176000" cy="2233050"/>
            </a:xfrm>
            <a:custGeom>
              <a:avLst/>
              <a:gdLst/>
              <a:ahLst/>
              <a:cxnLst/>
              <a:rect l="l" t="t" r="r" b="b"/>
              <a:pathLst>
                <a:path w="87040" h="89322" extrusionOk="0">
                  <a:moveTo>
                    <a:pt x="948" y="33499"/>
                  </a:moveTo>
                  <a:cubicBezTo>
                    <a:pt x="3511" y="30244"/>
                    <a:pt x="5869" y="26784"/>
                    <a:pt x="7997" y="23196"/>
                  </a:cubicBezTo>
                  <a:cubicBezTo>
                    <a:pt x="9047" y="21351"/>
                    <a:pt x="10098" y="19531"/>
                    <a:pt x="11200" y="17711"/>
                  </a:cubicBezTo>
                  <a:cubicBezTo>
                    <a:pt x="12456" y="15558"/>
                    <a:pt x="13943" y="13533"/>
                    <a:pt x="15583" y="11662"/>
                  </a:cubicBezTo>
                  <a:cubicBezTo>
                    <a:pt x="19069" y="7818"/>
                    <a:pt x="23528" y="4999"/>
                    <a:pt x="28962" y="3204"/>
                  </a:cubicBezTo>
                  <a:cubicBezTo>
                    <a:pt x="31858" y="2282"/>
                    <a:pt x="34806" y="1615"/>
                    <a:pt x="37830" y="1180"/>
                  </a:cubicBezTo>
                  <a:cubicBezTo>
                    <a:pt x="42520" y="513"/>
                    <a:pt x="47236" y="154"/>
                    <a:pt x="51978" y="103"/>
                  </a:cubicBezTo>
                  <a:cubicBezTo>
                    <a:pt x="56335" y="1"/>
                    <a:pt x="60692" y="26"/>
                    <a:pt x="65075" y="52"/>
                  </a:cubicBezTo>
                  <a:cubicBezTo>
                    <a:pt x="68125" y="78"/>
                    <a:pt x="71200" y="257"/>
                    <a:pt x="74250" y="616"/>
                  </a:cubicBezTo>
                  <a:cubicBezTo>
                    <a:pt x="76173" y="795"/>
                    <a:pt x="78044" y="1180"/>
                    <a:pt x="79863" y="1769"/>
                  </a:cubicBezTo>
                  <a:cubicBezTo>
                    <a:pt x="82862" y="2769"/>
                    <a:pt x="84887" y="4537"/>
                    <a:pt x="85861" y="7075"/>
                  </a:cubicBezTo>
                  <a:cubicBezTo>
                    <a:pt x="86373" y="8407"/>
                    <a:pt x="86681" y="9817"/>
                    <a:pt x="86758" y="11252"/>
                  </a:cubicBezTo>
                  <a:cubicBezTo>
                    <a:pt x="87040" y="14943"/>
                    <a:pt x="86707" y="18634"/>
                    <a:pt x="86450" y="22324"/>
                  </a:cubicBezTo>
                  <a:cubicBezTo>
                    <a:pt x="86194" y="25656"/>
                    <a:pt x="85886" y="29014"/>
                    <a:pt x="85681" y="32346"/>
                  </a:cubicBezTo>
                  <a:cubicBezTo>
                    <a:pt x="85323" y="37882"/>
                    <a:pt x="85169" y="43444"/>
                    <a:pt x="85297" y="48980"/>
                  </a:cubicBezTo>
                  <a:cubicBezTo>
                    <a:pt x="85374" y="53875"/>
                    <a:pt x="85630" y="58745"/>
                    <a:pt x="85886" y="63640"/>
                  </a:cubicBezTo>
                  <a:cubicBezTo>
                    <a:pt x="86092" y="67484"/>
                    <a:pt x="86348" y="71329"/>
                    <a:pt x="86527" y="75173"/>
                  </a:cubicBezTo>
                  <a:cubicBezTo>
                    <a:pt x="86784" y="79710"/>
                    <a:pt x="86732" y="84246"/>
                    <a:pt x="86425" y="88783"/>
                  </a:cubicBezTo>
                  <a:cubicBezTo>
                    <a:pt x="86450" y="88962"/>
                    <a:pt x="86476" y="89142"/>
                    <a:pt x="86527" y="89321"/>
                  </a:cubicBezTo>
                  <a:lnTo>
                    <a:pt x="83580" y="89321"/>
                  </a:lnTo>
                  <a:cubicBezTo>
                    <a:pt x="83605" y="88886"/>
                    <a:pt x="83605" y="88450"/>
                    <a:pt x="83657" y="88014"/>
                  </a:cubicBezTo>
                  <a:cubicBezTo>
                    <a:pt x="83836" y="85810"/>
                    <a:pt x="84118" y="83580"/>
                    <a:pt x="84221" y="81376"/>
                  </a:cubicBezTo>
                  <a:cubicBezTo>
                    <a:pt x="84502" y="75814"/>
                    <a:pt x="84323" y="70278"/>
                    <a:pt x="84144" y="64742"/>
                  </a:cubicBezTo>
                  <a:cubicBezTo>
                    <a:pt x="84041" y="61385"/>
                    <a:pt x="83913" y="58053"/>
                    <a:pt x="83836" y="54695"/>
                  </a:cubicBezTo>
                  <a:cubicBezTo>
                    <a:pt x="83657" y="47083"/>
                    <a:pt x="83708" y="39471"/>
                    <a:pt x="84195" y="31859"/>
                  </a:cubicBezTo>
                  <a:cubicBezTo>
                    <a:pt x="84451" y="28296"/>
                    <a:pt x="84605" y="24734"/>
                    <a:pt x="84810" y="21171"/>
                  </a:cubicBezTo>
                  <a:cubicBezTo>
                    <a:pt x="84989" y="18557"/>
                    <a:pt x="84938" y="15968"/>
                    <a:pt x="84707" y="13380"/>
                  </a:cubicBezTo>
                  <a:cubicBezTo>
                    <a:pt x="84554" y="11842"/>
                    <a:pt x="84195" y="10355"/>
                    <a:pt x="83631" y="8946"/>
                  </a:cubicBezTo>
                  <a:cubicBezTo>
                    <a:pt x="82580" y="6562"/>
                    <a:pt x="80658" y="4845"/>
                    <a:pt x="77839" y="3820"/>
                  </a:cubicBezTo>
                  <a:cubicBezTo>
                    <a:pt x="76660" y="3410"/>
                    <a:pt x="75481" y="3076"/>
                    <a:pt x="74276" y="2846"/>
                  </a:cubicBezTo>
                  <a:cubicBezTo>
                    <a:pt x="71124" y="2282"/>
                    <a:pt x="67971" y="2000"/>
                    <a:pt x="64793" y="1974"/>
                  </a:cubicBezTo>
                  <a:cubicBezTo>
                    <a:pt x="57770" y="1769"/>
                    <a:pt x="50748" y="2051"/>
                    <a:pt x="43776" y="2871"/>
                  </a:cubicBezTo>
                  <a:cubicBezTo>
                    <a:pt x="40444" y="3230"/>
                    <a:pt x="37164" y="3871"/>
                    <a:pt x="33934" y="4768"/>
                  </a:cubicBezTo>
                  <a:cubicBezTo>
                    <a:pt x="28731" y="6229"/>
                    <a:pt x="24144" y="8484"/>
                    <a:pt x="20350" y="11765"/>
                  </a:cubicBezTo>
                  <a:cubicBezTo>
                    <a:pt x="18223" y="13636"/>
                    <a:pt x="16301" y="15763"/>
                    <a:pt x="14660" y="18095"/>
                  </a:cubicBezTo>
                  <a:cubicBezTo>
                    <a:pt x="13379" y="19864"/>
                    <a:pt x="12174" y="21684"/>
                    <a:pt x="10944" y="23478"/>
                  </a:cubicBezTo>
                  <a:cubicBezTo>
                    <a:pt x="7971" y="27912"/>
                    <a:pt x="4716" y="32141"/>
                    <a:pt x="1205" y="36165"/>
                  </a:cubicBezTo>
                  <a:cubicBezTo>
                    <a:pt x="974" y="36421"/>
                    <a:pt x="743" y="36677"/>
                    <a:pt x="513" y="36908"/>
                  </a:cubicBezTo>
                  <a:cubicBezTo>
                    <a:pt x="333" y="36985"/>
                    <a:pt x="179" y="37036"/>
                    <a:pt x="0" y="37062"/>
                  </a:cubicBezTo>
                  <a:lnTo>
                    <a:pt x="0" y="34242"/>
                  </a:lnTo>
                  <a:cubicBezTo>
                    <a:pt x="564" y="34217"/>
                    <a:pt x="692" y="33807"/>
                    <a:pt x="948" y="334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238125" y="4140600"/>
              <a:ext cx="1152075" cy="905400"/>
            </a:xfrm>
            <a:custGeom>
              <a:avLst/>
              <a:gdLst/>
              <a:ahLst/>
              <a:cxnLst/>
              <a:rect l="l" t="t" r="r" b="b"/>
              <a:pathLst>
                <a:path w="46083" h="36216" extrusionOk="0">
                  <a:moveTo>
                    <a:pt x="11149" y="6818"/>
                  </a:moveTo>
                  <a:cubicBezTo>
                    <a:pt x="13994" y="5357"/>
                    <a:pt x="16916" y="4101"/>
                    <a:pt x="19940" y="3050"/>
                  </a:cubicBezTo>
                  <a:cubicBezTo>
                    <a:pt x="23785" y="1717"/>
                    <a:pt x="27757" y="641"/>
                    <a:pt x="31935" y="231"/>
                  </a:cubicBezTo>
                  <a:cubicBezTo>
                    <a:pt x="33806" y="0"/>
                    <a:pt x="35703" y="26"/>
                    <a:pt x="37599" y="308"/>
                  </a:cubicBezTo>
                  <a:cubicBezTo>
                    <a:pt x="40265" y="769"/>
                    <a:pt x="42315" y="1948"/>
                    <a:pt x="43725" y="3896"/>
                  </a:cubicBezTo>
                  <a:cubicBezTo>
                    <a:pt x="44314" y="4742"/>
                    <a:pt x="44776" y="5664"/>
                    <a:pt x="45109" y="6664"/>
                  </a:cubicBezTo>
                  <a:cubicBezTo>
                    <a:pt x="45622" y="8330"/>
                    <a:pt x="45929" y="10098"/>
                    <a:pt x="45980" y="11867"/>
                  </a:cubicBezTo>
                  <a:cubicBezTo>
                    <a:pt x="46083" y="14635"/>
                    <a:pt x="45929" y="17454"/>
                    <a:pt x="45468" y="20196"/>
                  </a:cubicBezTo>
                  <a:cubicBezTo>
                    <a:pt x="44904" y="23887"/>
                    <a:pt x="44109" y="27501"/>
                    <a:pt x="43110" y="31089"/>
                  </a:cubicBezTo>
                  <a:cubicBezTo>
                    <a:pt x="42725" y="32473"/>
                    <a:pt x="42341" y="33832"/>
                    <a:pt x="41982" y="35216"/>
                  </a:cubicBezTo>
                  <a:cubicBezTo>
                    <a:pt x="41905" y="35523"/>
                    <a:pt x="41649" y="35856"/>
                    <a:pt x="41905" y="36215"/>
                  </a:cubicBezTo>
                  <a:lnTo>
                    <a:pt x="38701" y="36215"/>
                  </a:lnTo>
                  <a:cubicBezTo>
                    <a:pt x="38804" y="35600"/>
                    <a:pt x="38881" y="34959"/>
                    <a:pt x="39009" y="34370"/>
                  </a:cubicBezTo>
                  <a:cubicBezTo>
                    <a:pt x="39752" y="31140"/>
                    <a:pt x="40444" y="27885"/>
                    <a:pt x="40880" y="24630"/>
                  </a:cubicBezTo>
                  <a:cubicBezTo>
                    <a:pt x="41264" y="21683"/>
                    <a:pt x="41495" y="18710"/>
                    <a:pt x="41188" y="15737"/>
                  </a:cubicBezTo>
                  <a:cubicBezTo>
                    <a:pt x="41085" y="14276"/>
                    <a:pt x="40777" y="12866"/>
                    <a:pt x="40291" y="11508"/>
                  </a:cubicBezTo>
                  <a:cubicBezTo>
                    <a:pt x="40009" y="10790"/>
                    <a:pt x="39650" y="10098"/>
                    <a:pt x="39240" y="9432"/>
                  </a:cubicBezTo>
                  <a:cubicBezTo>
                    <a:pt x="37779" y="7074"/>
                    <a:pt x="35395" y="5690"/>
                    <a:pt x="32268" y="5203"/>
                  </a:cubicBezTo>
                  <a:cubicBezTo>
                    <a:pt x="30423" y="4947"/>
                    <a:pt x="28552" y="4921"/>
                    <a:pt x="26707" y="5126"/>
                  </a:cubicBezTo>
                  <a:cubicBezTo>
                    <a:pt x="22554" y="5562"/>
                    <a:pt x="18505" y="6664"/>
                    <a:pt x="14660" y="8330"/>
                  </a:cubicBezTo>
                  <a:cubicBezTo>
                    <a:pt x="10944" y="9919"/>
                    <a:pt x="7356" y="11790"/>
                    <a:pt x="3896" y="13917"/>
                  </a:cubicBezTo>
                  <a:cubicBezTo>
                    <a:pt x="2896" y="14532"/>
                    <a:pt x="1922" y="15173"/>
                    <a:pt x="923" y="15788"/>
                  </a:cubicBezTo>
                  <a:cubicBezTo>
                    <a:pt x="666" y="16019"/>
                    <a:pt x="333" y="16121"/>
                    <a:pt x="0" y="16121"/>
                  </a:cubicBezTo>
                  <a:lnTo>
                    <a:pt x="0" y="13123"/>
                  </a:lnTo>
                  <a:cubicBezTo>
                    <a:pt x="513" y="13123"/>
                    <a:pt x="820" y="12815"/>
                    <a:pt x="1179" y="12584"/>
                  </a:cubicBezTo>
                  <a:cubicBezTo>
                    <a:pt x="4383" y="10508"/>
                    <a:pt x="7689" y="8586"/>
                    <a:pt x="11149" y="68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238125" y="647875"/>
              <a:ext cx="2054900" cy="898975"/>
            </a:xfrm>
            <a:custGeom>
              <a:avLst/>
              <a:gdLst/>
              <a:ahLst/>
              <a:cxnLst/>
              <a:rect l="l" t="t" r="r" b="b"/>
              <a:pathLst>
                <a:path w="82196" h="35959" extrusionOk="0">
                  <a:moveTo>
                    <a:pt x="74737" y="6049"/>
                  </a:moveTo>
                  <a:cubicBezTo>
                    <a:pt x="72918" y="7766"/>
                    <a:pt x="71431" y="9791"/>
                    <a:pt x="70355" y="12046"/>
                  </a:cubicBezTo>
                  <a:cubicBezTo>
                    <a:pt x="69663" y="13558"/>
                    <a:pt x="69047" y="15096"/>
                    <a:pt x="68535" y="16685"/>
                  </a:cubicBezTo>
                  <a:cubicBezTo>
                    <a:pt x="67612" y="19402"/>
                    <a:pt x="66715" y="22144"/>
                    <a:pt x="65587" y="24784"/>
                  </a:cubicBezTo>
                  <a:cubicBezTo>
                    <a:pt x="64742" y="26809"/>
                    <a:pt x="63716" y="28782"/>
                    <a:pt x="62486" y="30628"/>
                  </a:cubicBezTo>
                  <a:cubicBezTo>
                    <a:pt x="61692" y="31832"/>
                    <a:pt x="60718" y="32935"/>
                    <a:pt x="59616" y="33857"/>
                  </a:cubicBezTo>
                  <a:cubicBezTo>
                    <a:pt x="57924" y="35216"/>
                    <a:pt x="55848" y="35959"/>
                    <a:pt x="53695" y="35933"/>
                  </a:cubicBezTo>
                  <a:cubicBezTo>
                    <a:pt x="51773" y="35933"/>
                    <a:pt x="49851" y="35626"/>
                    <a:pt x="48005" y="35087"/>
                  </a:cubicBezTo>
                  <a:cubicBezTo>
                    <a:pt x="45750" y="34395"/>
                    <a:pt x="43546" y="33575"/>
                    <a:pt x="41393" y="32576"/>
                  </a:cubicBezTo>
                  <a:cubicBezTo>
                    <a:pt x="37933" y="31012"/>
                    <a:pt x="34575" y="29295"/>
                    <a:pt x="31243" y="27552"/>
                  </a:cubicBezTo>
                  <a:cubicBezTo>
                    <a:pt x="24682" y="24169"/>
                    <a:pt x="18095" y="20786"/>
                    <a:pt x="11405" y="17582"/>
                  </a:cubicBezTo>
                  <a:cubicBezTo>
                    <a:pt x="8022" y="15993"/>
                    <a:pt x="4639" y="14378"/>
                    <a:pt x="1256" y="12789"/>
                  </a:cubicBezTo>
                  <a:cubicBezTo>
                    <a:pt x="871" y="12610"/>
                    <a:pt x="513" y="12354"/>
                    <a:pt x="0" y="12405"/>
                  </a:cubicBezTo>
                  <a:lnTo>
                    <a:pt x="0" y="11277"/>
                  </a:lnTo>
                  <a:cubicBezTo>
                    <a:pt x="179" y="11252"/>
                    <a:pt x="359" y="11252"/>
                    <a:pt x="538" y="11277"/>
                  </a:cubicBezTo>
                  <a:cubicBezTo>
                    <a:pt x="897" y="11405"/>
                    <a:pt x="1205" y="11559"/>
                    <a:pt x="1538" y="11713"/>
                  </a:cubicBezTo>
                  <a:cubicBezTo>
                    <a:pt x="11072" y="16044"/>
                    <a:pt x="20504" y="20504"/>
                    <a:pt x="29885" y="25092"/>
                  </a:cubicBezTo>
                  <a:cubicBezTo>
                    <a:pt x="33370" y="26809"/>
                    <a:pt x="36882" y="28475"/>
                    <a:pt x="40521" y="29961"/>
                  </a:cubicBezTo>
                  <a:cubicBezTo>
                    <a:pt x="42315" y="30705"/>
                    <a:pt x="44186" y="31345"/>
                    <a:pt x="46083" y="31884"/>
                  </a:cubicBezTo>
                  <a:cubicBezTo>
                    <a:pt x="47749" y="32345"/>
                    <a:pt x="49466" y="32576"/>
                    <a:pt x="51209" y="32550"/>
                  </a:cubicBezTo>
                  <a:cubicBezTo>
                    <a:pt x="53131" y="32550"/>
                    <a:pt x="55002" y="31909"/>
                    <a:pt x="56514" y="30730"/>
                  </a:cubicBezTo>
                  <a:cubicBezTo>
                    <a:pt x="57437" y="29987"/>
                    <a:pt x="58232" y="29167"/>
                    <a:pt x="58949" y="28244"/>
                  </a:cubicBezTo>
                  <a:cubicBezTo>
                    <a:pt x="59821" y="27117"/>
                    <a:pt x="60590" y="25938"/>
                    <a:pt x="61256" y="24682"/>
                  </a:cubicBezTo>
                  <a:cubicBezTo>
                    <a:pt x="62384" y="22580"/>
                    <a:pt x="63358" y="20401"/>
                    <a:pt x="64229" y="18197"/>
                  </a:cubicBezTo>
                  <a:cubicBezTo>
                    <a:pt x="65049" y="16147"/>
                    <a:pt x="65844" y="14096"/>
                    <a:pt x="66715" y="12046"/>
                  </a:cubicBezTo>
                  <a:cubicBezTo>
                    <a:pt x="67792" y="9560"/>
                    <a:pt x="69355" y="7279"/>
                    <a:pt x="71329" y="5408"/>
                  </a:cubicBezTo>
                  <a:cubicBezTo>
                    <a:pt x="72764" y="4075"/>
                    <a:pt x="74302" y="2871"/>
                    <a:pt x="75942" y="1794"/>
                  </a:cubicBezTo>
                  <a:cubicBezTo>
                    <a:pt x="76813" y="1205"/>
                    <a:pt x="77685" y="589"/>
                    <a:pt x="78556" y="0"/>
                  </a:cubicBezTo>
                  <a:lnTo>
                    <a:pt x="82196" y="0"/>
                  </a:lnTo>
                  <a:cubicBezTo>
                    <a:pt x="81273" y="692"/>
                    <a:pt x="80376" y="1410"/>
                    <a:pt x="79453" y="2102"/>
                  </a:cubicBezTo>
                  <a:cubicBezTo>
                    <a:pt x="77813" y="3332"/>
                    <a:pt x="76224" y="4639"/>
                    <a:pt x="74737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4640075" y="647875"/>
              <a:ext cx="1137375" cy="555550"/>
            </a:xfrm>
            <a:custGeom>
              <a:avLst/>
              <a:gdLst/>
              <a:ahLst/>
              <a:cxnLst/>
              <a:rect l="l" t="t" r="r" b="b"/>
              <a:pathLst>
                <a:path w="45495" h="22222" extrusionOk="0">
                  <a:moveTo>
                    <a:pt x="39240" y="3024"/>
                  </a:moveTo>
                  <a:cubicBezTo>
                    <a:pt x="32192" y="6356"/>
                    <a:pt x="25528" y="10406"/>
                    <a:pt x="19377" y="15173"/>
                  </a:cubicBezTo>
                  <a:cubicBezTo>
                    <a:pt x="18173" y="16096"/>
                    <a:pt x="16968" y="17018"/>
                    <a:pt x="15738" y="17890"/>
                  </a:cubicBezTo>
                  <a:cubicBezTo>
                    <a:pt x="14482" y="18761"/>
                    <a:pt x="13277" y="19556"/>
                    <a:pt x="11996" y="20325"/>
                  </a:cubicBezTo>
                  <a:cubicBezTo>
                    <a:pt x="11150" y="20837"/>
                    <a:pt x="10253" y="21247"/>
                    <a:pt x="9305" y="21555"/>
                  </a:cubicBezTo>
                  <a:cubicBezTo>
                    <a:pt x="7228" y="22221"/>
                    <a:pt x="5357" y="21914"/>
                    <a:pt x="3743" y="20658"/>
                  </a:cubicBezTo>
                  <a:cubicBezTo>
                    <a:pt x="2923" y="19991"/>
                    <a:pt x="2231" y="19197"/>
                    <a:pt x="1744" y="18274"/>
                  </a:cubicBezTo>
                  <a:cubicBezTo>
                    <a:pt x="1077" y="16993"/>
                    <a:pt x="616" y="15634"/>
                    <a:pt x="411" y="14199"/>
                  </a:cubicBezTo>
                  <a:cubicBezTo>
                    <a:pt x="26" y="11508"/>
                    <a:pt x="1" y="8765"/>
                    <a:pt x="334" y="6049"/>
                  </a:cubicBezTo>
                  <a:cubicBezTo>
                    <a:pt x="539" y="4050"/>
                    <a:pt x="821" y="2025"/>
                    <a:pt x="1103" y="0"/>
                  </a:cubicBezTo>
                  <a:lnTo>
                    <a:pt x="3589" y="0"/>
                  </a:lnTo>
                  <a:cubicBezTo>
                    <a:pt x="3486" y="897"/>
                    <a:pt x="3384" y="1820"/>
                    <a:pt x="3307" y="2717"/>
                  </a:cubicBezTo>
                  <a:cubicBezTo>
                    <a:pt x="3025" y="5075"/>
                    <a:pt x="2846" y="7458"/>
                    <a:pt x="3128" y="9842"/>
                  </a:cubicBezTo>
                  <a:cubicBezTo>
                    <a:pt x="3256" y="11021"/>
                    <a:pt x="3563" y="12200"/>
                    <a:pt x="4025" y="13302"/>
                  </a:cubicBezTo>
                  <a:cubicBezTo>
                    <a:pt x="4332" y="14045"/>
                    <a:pt x="4742" y="14712"/>
                    <a:pt x="5281" y="15301"/>
                  </a:cubicBezTo>
                  <a:cubicBezTo>
                    <a:pt x="5768" y="15839"/>
                    <a:pt x="6383" y="16275"/>
                    <a:pt x="7075" y="16557"/>
                  </a:cubicBezTo>
                  <a:cubicBezTo>
                    <a:pt x="8074" y="16941"/>
                    <a:pt x="9176" y="16967"/>
                    <a:pt x="10176" y="16634"/>
                  </a:cubicBezTo>
                  <a:cubicBezTo>
                    <a:pt x="10996" y="16378"/>
                    <a:pt x="11765" y="16070"/>
                    <a:pt x="12508" y="15686"/>
                  </a:cubicBezTo>
                  <a:cubicBezTo>
                    <a:pt x="13636" y="15070"/>
                    <a:pt x="14764" y="14404"/>
                    <a:pt x="15815" y="13686"/>
                  </a:cubicBezTo>
                  <a:cubicBezTo>
                    <a:pt x="17737" y="12405"/>
                    <a:pt x="19582" y="11072"/>
                    <a:pt x="21453" y="9739"/>
                  </a:cubicBezTo>
                  <a:cubicBezTo>
                    <a:pt x="26630" y="6049"/>
                    <a:pt x="32167" y="2896"/>
                    <a:pt x="37985" y="359"/>
                  </a:cubicBezTo>
                  <a:cubicBezTo>
                    <a:pt x="38241" y="256"/>
                    <a:pt x="38446" y="128"/>
                    <a:pt x="38651" y="0"/>
                  </a:cubicBezTo>
                  <a:lnTo>
                    <a:pt x="45494" y="0"/>
                  </a:lnTo>
                  <a:cubicBezTo>
                    <a:pt x="45264" y="154"/>
                    <a:pt x="45007" y="308"/>
                    <a:pt x="44777" y="436"/>
                  </a:cubicBezTo>
                  <a:cubicBezTo>
                    <a:pt x="42931" y="1307"/>
                    <a:pt x="41060" y="2153"/>
                    <a:pt x="39240" y="30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38125" y="3923375"/>
              <a:ext cx="1342400" cy="1122625"/>
            </a:xfrm>
            <a:custGeom>
              <a:avLst/>
              <a:gdLst/>
              <a:ahLst/>
              <a:cxnLst/>
              <a:rect l="l" t="t" r="r" b="b"/>
              <a:pathLst>
                <a:path w="53696" h="44905" extrusionOk="0">
                  <a:moveTo>
                    <a:pt x="5024" y="14199"/>
                  </a:moveTo>
                  <a:cubicBezTo>
                    <a:pt x="12456" y="9766"/>
                    <a:pt x="20350" y="6100"/>
                    <a:pt x="28552" y="3281"/>
                  </a:cubicBezTo>
                  <a:cubicBezTo>
                    <a:pt x="31602" y="2179"/>
                    <a:pt x="34729" y="1308"/>
                    <a:pt x="37907" y="667"/>
                  </a:cubicBezTo>
                  <a:cubicBezTo>
                    <a:pt x="40085" y="180"/>
                    <a:pt x="42315" y="0"/>
                    <a:pt x="44545" y="129"/>
                  </a:cubicBezTo>
                  <a:cubicBezTo>
                    <a:pt x="47621" y="359"/>
                    <a:pt x="49902" y="1590"/>
                    <a:pt x="51363" y="3845"/>
                  </a:cubicBezTo>
                  <a:cubicBezTo>
                    <a:pt x="52003" y="4819"/>
                    <a:pt x="52516" y="5921"/>
                    <a:pt x="52824" y="7074"/>
                  </a:cubicBezTo>
                  <a:cubicBezTo>
                    <a:pt x="53413" y="9150"/>
                    <a:pt x="53695" y="11329"/>
                    <a:pt x="53669" y="13482"/>
                  </a:cubicBezTo>
                  <a:cubicBezTo>
                    <a:pt x="53695" y="16250"/>
                    <a:pt x="53464" y="18992"/>
                    <a:pt x="53003" y="21735"/>
                  </a:cubicBezTo>
                  <a:cubicBezTo>
                    <a:pt x="52414" y="25297"/>
                    <a:pt x="51619" y="28834"/>
                    <a:pt x="50645" y="32346"/>
                  </a:cubicBezTo>
                  <a:cubicBezTo>
                    <a:pt x="49620" y="36216"/>
                    <a:pt x="48390" y="40060"/>
                    <a:pt x="47134" y="43879"/>
                  </a:cubicBezTo>
                  <a:cubicBezTo>
                    <a:pt x="47031" y="44212"/>
                    <a:pt x="46980" y="44545"/>
                    <a:pt x="46929" y="44904"/>
                  </a:cubicBezTo>
                  <a:lnTo>
                    <a:pt x="45314" y="44904"/>
                  </a:lnTo>
                  <a:cubicBezTo>
                    <a:pt x="45314" y="44648"/>
                    <a:pt x="45340" y="44392"/>
                    <a:pt x="45391" y="44161"/>
                  </a:cubicBezTo>
                  <a:cubicBezTo>
                    <a:pt x="45545" y="43648"/>
                    <a:pt x="45724" y="43136"/>
                    <a:pt x="45904" y="42623"/>
                  </a:cubicBezTo>
                  <a:cubicBezTo>
                    <a:pt x="48082" y="35780"/>
                    <a:pt x="50004" y="28885"/>
                    <a:pt x="50901" y="21837"/>
                  </a:cubicBezTo>
                  <a:cubicBezTo>
                    <a:pt x="51260" y="19223"/>
                    <a:pt x="51337" y="16583"/>
                    <a:pt x="51183" y="13969"/>
                  </a:cubicBezTo>
                  <a:cubicBezTo>
                    <a:pt x="51106" y="12636"/>
                    <a:pt x="50876" y="11329"/>
                    <a:pt x="50543" y="10047"/>
                  </a:cubicBezTo>
                  <a:cubicBezTo>
                    <a:pt x="50184" y="8715"/>
                    <a:pt x="49594" y="7433"/>
                    <a:pt x="48774" y="6305"/>
                  </a:cubicBezTo>
                  <a:cubicBezTo>
                    <a:pt x="47493" y="4588"/>
                    <a:pt x="45673" y="3512"/>
                    <a:pt x="43264" y="3102"/>
                  </a:cubicBezTo>
                  <a:cubicBezTo>
                    <a:pt x="41470" y="2845"/>
                    <a:pt x="39624" y="2820"/>
                    <a:pt x="37830" y="3076"/>
                  </a:cubicBezTo>
                  <a:cubicBezTo>
                    <a:pt x="35805" y="3307"/>
                    <a:pt x="33806" y="3691"/>
                    <a:pt x="31858" y="4204"/>
                  </a:cubicBezTo>
                  <a:cubicBezTo>
                    <a:pt x="25989" y="5742"/>
                    <a:pt x="20299" y="7818"/>
                    <a:pt x="14814" y="10406"/>
                  </a:cubicBezTo>
                  <a:cubicBezTo>
                    <a:pt x="10175" y="12636"/>
                    <a:pt x="5664" y="15122"/>
                    <a:pt x="1333" y="17890"/>
                  </a:cubicBezTo>
                  <a:cubicBezTo>
                    <a:pt x="923" y="18147"/>
                    <a:pt x="436" y="18352"/>
                    <a:pt x="0" y="18608"/>
                  </a:cubicBezTo>
                  <a:lnTo>
                    <a:pt x="0" y="17096"/>
                  </a:lnTo>
                  <a:cubicBezTo>
                    <a:pt x="384" y="17019"/>
                    <a:pt x="769" y="16839"/>
                    <a:pt x="1076" y="16609"/>
                  </a:cubicBezTo>
                  <a:cubicBezTo>
                    <a:pt x="2384" y="15814"/>
                    <a:pt x="3691" y="14994"/>
                    <a:pt x="5024" y="141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7119150" y="1489175"/>
              <a:ext cx="235175" cy="704850"/>
            </a:xfrm>
            <a:custGeom>
              <a:avLst/>
              <a:gdLst/>
              <a:ahLst/>
              <a:cxnLst/>
              <a:rect l="l" t="t" r="r" b="b"/>
              <a:pathLst>
                <a:path w="9407" h="28194" extrusionOk="0">
                  <a:moveTo>
                    <a:pt x="4050" y="24579"/>
                  </a:moveTo>
                  <a:cubicBezTo>
                    <a:pt x="1462" y="22273"/>
                    <a:pt x="129" y="19556"/>
                    <a:pt x="26" y="16429"/>
                  </a:cubicBezTo>
                  <a:cubicBezTo>
                    <a:pt x="1" y="14481"/>
                    <a:pt x="359" y="12533"/>
                    <a:pt x="1103" y="10714"/>
                  </a:cubicBezTo>
                  <a:cubicBezTo>
                    <a:pt x="2743" y="6536"/>
                    <a:pt x="5639" y="3025"/>
                    <a:pt x="9407" y="0"/>
                  </a:cubicBezTo>
                  <a:lnTo>
                    <a:pt x="9407" y="7125"/>
                  </a:lnTo>
                  <a:cubicBezTo>
                    <a:pt x="9356" y="7177"/>
                    <a:pt x="9279" y="7202"/>
                    <a:pt x="9228" y="7253"/>
                  </a:cubicBezTo>
                  <a:cubicBezTo>
                    <a:pt x="7741" y="9842"/>
                    <a:pt x="7126" y="12559"/>
                    <a:pt x="7792" y="15429"/>
                  </a:cubicBezTo>
                  <a:cubicBezTo>
                    <a:pt x="8074" y="16660"/>
                    <a:pt x="8612" y="17813"/>
                    <a:pt x="9407" y="18787"/>
                  </a:cubicBezTo>
                  <a:lnTo>
                    <a:pt x="9407" y="28193"/>
                  </a:lnTo>
                  <a:lnTo>
                    <a:pt x="8100" y="27424"/>
                  </a:lnTo>
                  <a:cubicBezTo>
                    <a:pt x="6639" y="26630"/>
                    <a:pt x="5280" y="25681"/>
                    <a:pt x="4050" y="245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38125" y="647875"/>
              <a:ext cx="1844750" cy="709975"/>
            </a:xfrm>
            <a:custGeom>
              <a:avLst/>
              <a:gdLst/>
              <a:ahLst/>
              <a:cxnLst/>
              <a:rect l="l" t="t" r="r" b="b"/>
              <a:pathLst>
                <a:path w="73790" h="28399" extrusionOk="0">
                  <a:moveTo>
                    <a:pt x="63076" y="10355"/>
                  </a:moveTo>
                  <a:cubicBezTo>
                    <a:pt x="62537" y="11405"/>
                    <a:pt x="61999" y="12482"/>
                    <a:pt x="61461" y="13558"/>
                  </a:cubicBezTo>
                  <a:cubicBezTo>
                    <a:pt x="60308" y="16044"/>
                    <a:pt x="59000" y="18479"/>
                    <a:pt x="57591" y="20863"/>
                  </a:cubicBezTo>
                  <a:cubicBezTo>
                    <a:pt x="56745" y="22247"/>
                    <a:pt x="55771" y="23554"/>
                    <a:pt x="54669" y="24784"/>
                  </a:cubicBezTo>
                  <a:cubicBezTo>
                    <a:pt x="53900" y="25630"/>
                    <a:pt x="53029" y="26373"/>
                    <a:pt x="52080" y="26988"/>
                  </a:cubicBezTo>
                  <a:cubicBezTo>
                    <a:pt x="51004" y="27680"/>
                    <a:pt x="49799" y="28090"/>
                    <a:pt x="48543" y="28244"/>
                  </a:cubicBezTo>
                  <a:cubicBezTo>
                    <a:pt x="47211" y="28398"/>
                    <a:pt x="45878" y="28347"/>
                    <a:pt x="44596" y="28090"/>
                  </a:cubicBezTo>
                  <a:cubicBezTo>
                    <a:pt x="42674" y="27757"/>
                    <a:pt x="40803" y="27245"/>
                    <a:pt x="38983" y="26604"/>
                  </a:cubicBezTo>
                  <a:cubicBezTo>
                    <a:pt x="35780" y="25502"/>
                    <a:pt x="32730" y="24195"/>
                    <a:pt x="29705" y="22836"/>
                  </a:cubicBezTo>
                  <a:cubicBezTo>
                    <a:pt x="24169" y="20401"/>
                    <a:pt x="18684" y="17941"/>
                    <a:pt x="13174" y="15481"/>
                  </a:cubicBezTo>
                  <a:cubicBezTo>
                    <a:pt x="9201" y="13686"/>
                    <a:pt x="5229" y="11944"/>
                    <a:pt x="1256" y="10175"/>
                  </a:cubicBezTo>
                  <a:cubicBezTo>
                    <a:pt x="871" y="9996"/>
                    <a:pt x="487" y="9739"/>
                    <a:pt x="0" y="9765"/>
                  </a:cubicBezTo>
                  <a:lnTo>
                    <a:pt x="0" y="9022"/>
                  </a:lnTo>
                  <a:cubicBezTo>
                    <a:pt x="461" y="9176"/>
                    <a:pt x="923" y="9329"/>
                    <a:pt x="1358" y="9509"/>
                  </a:cubicBezTo>
                  <a:cubicBezTo>
                    <a:pt x="9252" y="12943"/>
                    <a:pt x="17172" y="16378"/>
                    <a:pt x="25066" y="19838"/>
                  </a:cubicBezTo>
                  <a:cubicBezTo>
                    <a:pt x="28475" y="21299"/>
                    <a:pt x="31884" y="22708"/>
                    <a:pt x="35395" y="23990"/>
                  </a:cubicBezTo>
                  <a:cubicBezTo>
                    <a:pt x="37215" y="24656"/>
                    <a:pt x="39060" y="25194"/>
                    <a:pt x="40931" y="25656"/>
                  </a:cubicBezTo>
                  <a:cubicBezTo>
                    <a:pt x="42443" y="26014"/>
                    <a:pt x="43981" y="26194"/>
                    <a:pt x="45545" y="26168"/>
                  </a:cubicBezTo>
                  <a:cubicBezTo>
                    <a:pt x="47082" y="26168"/>
                    <a:pt x="48569" y="25758"/>
                    <a:pt x="49902" y="24989"/>
                  </a:cubicBezTo>
                  <a:cubicBezTo>
                    <a:pt x="50927" y="24374"/>
                    <a:pt x="51850" y="23656"/>
                    <a:pt x="52695" y="22811"/>
                  </a:cubicBezTo>
                  <a:cubicBezTo>
                    <a:pt x="53746" y="21734"/>
                    <a:pt x="54695" y="20555"/>
                    <a:pt x="55540" y="19299"/>
                  </a:cubicBezTo>
                  <a:cubicBezTo>
                    <a:pt x="56950" y="17198"/>
                    <a:pt x="58257" y="15045"/>
                    <a:pt x="59436" y="12815"/>
                  </a:cubicBezTo>
                  <a:cubicBezTo>
                    <a:pt x="60103" y="11585"/>
                    <a:pt x="60769" y="10355"/>
                    <a:pt x="61461" y="9150"/>
                  </a:cubicBezTo>
                  <a:cubicBezTo>
                    <a:pt x="62409" y="7510"/>
                    <a:pt x="63588" y="5997"/>
                    <a:pt x="64947" y="4665"/>
                  </a:cubicBezTo>
                  <a:cubicBezTo>
                    <a:pt x="66587" y="3076"/>
                    <a:pt x="68432" y="1717"/>
                    <a:pt x="70432" y="589"/>
                  </a:cubicBezTo>
                  <a:cubicBezTo>
                    <a:pt x="70739" y="410"/>
                    <a:pt x="70995" y="205"/>
                    <a:pt x="71277" y="0"/>
                  </a:cubicBezTo>
                  <a:lnTo>
                    <a:pt x="73789" y="0"/>
                  </a:lnTo>
                  <a:cubicBezTo>
                    <a:pt x="73123" y="410"/>
                    <a:pt x="72482" y="846"/>
                    <a:pt x="71790" y="1256"/>
                  </a:cubicBezTo>
                  <a:cubicBezTo>
                    <a:pt x="67869" y="3614"/>
                    <a:pt x="64947" y="6638"/>
                    <a:pt x="63076" y="10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4807950" y="647875"/>
              <a:ext cx="594000" cy="263350"/>
            </a:xfrm>
            <a:custGeom>
              <a:avLst/>
              <a:gdLst/>
              <a:ahLst/>
              <a:cxnLst/>
              <a:rect l="l" t="t" r="r" b="b"/>
              <a:pathLst>
                <a:path w="23760" h="10534" extrusionOk="0">
                  <a:moveTo>
                    <a:pt x="13944" y="5895"/>
                  </a:moveTo>
                  <a:cubicBezTo>
                    <a:pt x="12534" y="6792"/>
                    <a:pt x="11099" y="7663"/>
                    <a:pt x="9663" y="8509"/>
                  </a:cubicBezTo>
                  <a:cubicBezTo>
                    <a:pt x="8895" y="8945"/>
                    <a:pt x="8126" y="9329"/>
                    <a:pt x="7331" y="9688"/>
                  </a:cubicBezTo>
                  <a:cubicBezTo>
                    <a:pt x="6742" y="9919"/>
                    <a:pt x="6152" y="10124"/>
                    <a:pt x="5537" y="10252"/>
                  </a:cubicBezTo>
                  <a:cubicBezTo>
                    <a:pt x="4153" y="10534"/>
                    <a:pt x="2974" y="10226"/>
                    <a:pt x="2077" y="9329"/>
                  </a:cubicBezTo>
                  <a:cubicBezTo>
                    <a:pt x="1692" y="8919"/>
                    <a:pt x="1359" y="8458"/>
                    <a:pt x="1077" y="7971"/>
                  </a:cubicBezTo>
                  <a:cubicBezTo>
                    <a:pt x="667" y="7176"/>
                    <a:pt x="411" y="6305"/>
                    <a:pt x="283" y="5434"/>
                  </a:cubicBezTo>
                  <a:cubicBezTo>
                    <a:pt x="78" y="3947"/>
                    <a:pt x="1" y="2435"/>
                    <a:pt x="129" y="948"/>
                  </a:cubicBezTo>
                  <a:cubicBezTo>
                    <a:pt x="129" y="615"/>
                    <a:pt x="78" y="333"/>
                    <a:pt x="78" y="26"/>
                  </a:cubicBezTo>
                  <a:lnTo>
                    <a:pt x="2128" y="26"/>
                  </a:lnTo>
                  <a:cubicBezTo>
                    <a:pt x="2077" y="1025"/>
                    <a:pt x="2179" y="1999"/>
                    <a:pt x="2384" y="2973"/>
                  </a:cubicBezTo>
                  <a:cubicBezTo>
                    <a:pt x="2538" y="3870"/>
                    <a:pt x="2871" y="4716"/>
                    <a:pt x="3384" y="5459"/>
                  </a:cubicBezTo>
                  <a:cubicBezTo>
                    <a:pt x="4358" y="6792"/>
                    <a:pt x="5742" y="7279"/>
                    <a:pt x="7536" y="6818"/>
                  </a:cubicBezTo>
                  <a:cubicBezTo>
                    <a:pt x="8356" y="6613"/>
                    <a:pt x="9151" y="6305"/>
                    <a:pt x="9894" y="5946"/>
                  </a:cubicBezTo>
                  <a:cubicBezTo>
                    <a:pt x="11047" y="5408"/>
                    <a:pt x="12150" y="4793"/>
                    <a:pt x="13252" y="4178"/>
                  </a:cubicBezTo>
                  <a:cubicBezTo>
                    <a:pt x="15533" y="2896"/>
                    <a:pt x="17763" y="1563"/>
                    <a:pt x="20018" y="256"/>
                  </a:cubicBezTo>
                  <a:cubicBezTo>
                    <a:pt x="20146" y="179"/>
                    <a:pt x="20249" y="103"/>
                    <a:pt x="20351" y="0"/>
                  </a:cubicBezTo>
                  <a:lnTo>
                    <a:pt x="23760" y="0"/>
                  </a:lnTo>
                  <a:cubicBezTo>
                    <a:pt x="23581" y="154"/>
                    <a:pt x="23376" y="308"/>
                    <a:pt x="23171" y="436"/>
                  </a:cubicBezTo>
                  <a:cubicBezTo>
                    <a:pt x="19967" y="2127"/>
                    <a:pt x="16968" y="3998"/>
                    <a:pt x="13944" y="58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8"/>
          <p:cNvSpPr/>
          <p:nvPr/>
        </p:nvSpPr>
        <p:spPr>
          <a:xfrm>
            <a:off x="1052700" y="1057200"/>
            <a:ext cx="7038600" cy="3029100"/>
          </a:xfrm>
          <a:prstGeom prst="roundRect">
            <a:avLst>
              <a:gd name="adj" fmla="val 10431"/>
            </a:avLst>
          </a:prstGeom>
          <a:solidFill>
            <a:schemeClr val="accent6"/>
          </a:solidFill>
          <a:ln>
            <a:noFill/>
          </a:ln>
          <a:effectLst>
            <a:outerShdw blurRad="585788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21" name="Google Shape;22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9"/>
          <p:cNvGrpSpPr/>
          <p:nvPr/>
        </p:nvGrpSpPr>
        <p:grpSpPr>
          <a:xfrm flipH="1">
            <a:off x="129" y="21"/>
            <a:ext cx="9143729" cy="5143458"/>
            <a:chOff x="237475" y="647875"/>
            <a:chExt cx="7116850" cy="4398750"/>
          </a:xfrm>
        </p:grpSpPr>
        <p:sp>
          <p:nvSpPr>
            <p:cNvPr id="224" name="Google Shape;224;p9"/>
            <p:cNvSpPr/>
            <p:nvPr/>
          </p:nvSpPr>
          <p:spPr>
            <a:xfrm>
              <a:off x="4381225" y="647875"/>
              <a:ext cx="2973100" cy="3786850"/>
            </a:xfrm>
            <a:custGeom>
              <a:avLst/>
              <a:gdLst/>
              <a:ahLst/>
              <a:cxnLst/>
              <a:rect l="l" t="t" r="r" b="b"/>
              <a:pathLst>
                <a:path w="118924" h="151474" extrusionOk="0">
                  <a:moveTo>
                    <a:pt x="103008" y="151473"/>
                  </a:moveTo>
                  <a:cubicBezTo>
                    <a:pt x="98522" y="151448"/>
                    <a:pt x="94063" y="150781"/>
                    <a:pt x="89731" y="149525"/>
                  </a:cubicBezTo>
                  <a:cubicBezTo>
                    <a:pt x="87425" y="148833"/>
                    <a:pt x="85118" y="148090"/>
                    <a:pt x="82862" y="147270"/>
                  </a:cubicBezTo>
                  <a:cubicBezTo>
                    <a:pt x="77531" y="145348"/>
                    <a:pt x="72200" y="143374"/>
                    <a:pt x="66869" y="141375"/>
                  </a:cubicBezTo>
                  <a:cubicBezTo>
                    <a:pt x="65024" y="140657"/>
                    <a:pt x="63178" y="139888"/>
                    <a:pt x="61384" y="139094"/>
                  </a:cubicBezTo>
                  <a:cubicBezTo>
                    <a:pt x="56130" y="136787"/>
                    <a:pt x="52414" y="133302"/>
                    <a:pt x="50158" y="128739"/>
                  </a:cubicBezTo>
                  <a:cubicBezTo>
                    <a:pt x="48979" y="126407"/>
                    <a:pt x="48031" y="123947"/>
                    <a:pt x="47288" y="121435"/>
                  </a:cubicBezTo>
                  <a:cubicBezTo>
                    <a:pt x="46493" y="118616"/>
                    <a:pt x="45724" y="115822"/>
                    <a:pt x="45084" y="112977"/>
                  </a:cubicBezTo>
                  <a:cubicBezTo>
                    <a:pt x="44545" y="110465"/>
                    <a:pt x="44161" y="107902"/>
                    <a:pt x="43776" y="105365"/>
                  </a:cubicBezTo>
                  <a:cubicBezTo>
                    <a:pt x="43469" y="103084"/>
                    <a:pt x="43187" y="100803"/>
                    <a:pt x="42982" y="98522"/>
                  </a:cubicBezTo>
                  <a:cubicBezTo>
                    <a:pt x="42444" y="93114"/>
                    <a:pt x="42187" y="87706"/>
                    <a:pt x="42674" y="82298"/>
                  </a:cubicBezTo>
                  <a:cubicBezTo>
                    <a:pt x="43161" y="77351"/>
                    <a:pt x="44340" y="72507"/>
                    <a:pt x="46160" y="67868"/>
                  </a:cubicBezTo>
                  <a:cubicBezTo>
                    <a:pt x="47518" y="64357"/>
                    <a:pt x="49236" y="60948"/>
                    <a:pt x="50902" y="57514"/>
                  </a:cubicBezTo>
                  <a:cubicBezTo>
                    <a:pt x="55028" y="49081"/>
                    <a:pt x="59975" y="40982"/>
                    <a:pt x="65460" y="33088"/>
                  </a:cubicBezTo>
                  <a:cubicBezTo>
                    <a:pt x="67664" y="29961"/>
                    <a:pt x="69765" y="26758"/>
                    <a:pt x="71867" y="23554"/>
                  </a:cubicBezTo>
                  <a:cubicBezTo>
                    <a:pt x="72585" y="22503"/>
                    <a:pt x="73200" y="21375"/>
                    <a:pt x="73789" y="20273"/>
                  </a:cubicBezTo>
                  <a:cubicBezTo>
                    <a:pt x="74456" y="19094"/>
                    <a:pt x="74917" y="17813"/>
                    <a:pt x="75148" y="16480"/>
                  </a:cubicBezTo>
                  <a:cubicBezTo>
                    <a:pt x="75225" y="15967"/>
                    <a:pt x="75225" y="15429"/>
                    <a:pt x="75148" y="14891"/>
                  </a:cubicBezTo>
                  <a:cubicBezTo>
                    <a:pt x="75020" y="13866"/>
                    <a:pt x="74251" y="13276"/>
                    <a:pt x="73097" y="12994"/>
                  </a:cubicBezTo>
                  <a:cubicBezTo>
                    <a:pt x="72303" y="12815"/>
                    <a:pt x="71508" y="12764"/>
                    <a:pt x="70714" y="12841"/>
                  </a:cubicBezTo>
                  <a:cubicBezTo>
                    <a:pt x="69560" y="12943"/>
                    <a:pt x="68407" y="13123"/>
                    <a:pt x="67254" y="13404"/>
                  </a:cubicBezTo>
                  <a:cubicBezTo>
                    <a:pt x="65460" y="13866"/>
                    <a:pt x="63691" y="14430"/>
                    <a:pt x="61974" y="15122"/>
                  </a:cubicBezTo>
                  <a:cubicBezTo>
                    <a:pt x="58693" y="16378"/>
                    <a:pt x="55489" y="17838"/>
                    <a:pt x="52414" y="19479"/>
                  </a:cubicBezTo>
                  <a:cubicBezTo>
                    <a:pt x="48339" y="21606"/>
                    <a:pt x="44468" y="23964"/>
                    <a:pt x="40624" y="26373"/>
                  </a:cubicBezTo>
                  <a:cubicBezTo>
                    <a:pt x="37830" y="28142"/>
                    <a:pt x="35011" y="29910"/>
                    <a:pt x="32192" y="31653"/>
                  </a:cubicBezTo>
                  <a:cubicBezTo>
                    <a:pt x="30193" y="32883"/>
                    <a:pt x="28142" y="34037"/>
                    <a:pt x="26040" y="35062"/>
                  </a:cubicBezTo>
                  <a:cubicBezTo>
                    <a:pt x="24169" y="36010"/>
                    <a:pt x="22196" y="36753"/>
                    <a:pt x="20171" y="37292"/>
                  </a:cubicBezTo>
                  <a:cubicBezTo>
                    <a:pt x="14686" y="38650"/>
                    <a:pt x="10073" y="37445"/>
                    <a:pt x="6228" y="34037"/>
                  </a:cubicBezTo>
                  <a:cubicBezTo>
                    <a:pt x="5229" y="33114"/>
                    <a:pt x="4383" y="32089"/>
                    <a:pt x="3717" y="30935"/>
                  </a:cubicBezTo>
                  <a:cubicBezTo>
                    <a:pt x="2563" y="29039"/>
                    <a:pt x="1717" y="27014"/>
                    <a:pt x="1205" y="24912"/>
                  </a:cubicBezTo>
                  <a:cubicBezTo>
                    <a:pt x="564" y="22452"/>
                    <a:pt x="205" y="19966"/>
                    <a:pt x="103" y="17454"/>
                  </a:cubicBezTo>
                  <a:cubicBezTo>
                    <a:pt x="0" y="15173"/>
                    <a:pt x="26" y="12866"/>
                    <a:pt x="205" y="10585"/>
                  </a:cubicBezTo>
                  <a:cubicBezTo>
                    <a:pt x="436" y="7612"/>
                    <a:pt x="667" y="4665"/>
                    <a:pt x="897" y="1692"/>
                  </a:cubicBezTo>
                  <a:cubicBezTo>
                    <a:pt x="949" y="1128"/>
                    <a:pt x="949" y="564"/>
                    <a:pt x="949" y="0"/>
                  </a:cubicBezTo>
                  <a:lnTo>
                    <a:pt x="8689" y="0"/>
                  </a:lnTo>
                  <a:cubicBezTo>
                    <a:pt x="8766" y="179"/>
                    <a:pt x="8791" y="359"/>
                    <a:pt x="8791" y="538"/>
                  </a:cubicBezTo>
                  <a:cubicBezTo>
                    <a:pt x="8586" y="2153"/>
                    <a:pt x="8356" y="3768"/>
                    <a:pt x="8151" y="5382"/>
                  </a:cubicBezTo>
                  <a:cubicBezTo>
                    <a:pt x="7715" y="8637"/>
                    <a:pt x="7587" y="11944"/>
                    <a:pt x="7817" y="15224"/>
                  </a:cubicBezTo>
                  <a:cubicBezTo>
                    <a:pt x="7946" y="16993"/>
                    <a:pt x="8330" y="18736"/>
                    <a:pt x="8945" y="20401"/>
                  </a:cubicBezTo>
                  <a:cubicBezTo>
                    <a:pt x="9355" y="21606"/>
                    <a:pt x="9996" y="22708"/>
                    <a:pt x="10816" y="23682"/>
                  </a:cubicBezTo>
                  <a:cubicBezTo>
                    <a:pt x="11559" y="24579"/>
                    <a:pt x="12482" y="25297"/>
                    <a:pt x="13507" y="25809"/>
                  </a:cubicBezTo>
                  <a:cubicBezTo>
                    <a:pt x="15071" y="26604"/>
                    <a:pt x="16865" y="26809"/>
                    <a:pt x="18531" y="26348"/>
                  </a:cubicBezTo>
                  <a:cubicBezTo>
                    <a:pt x="19530" y="26091"/>
                    <a:pt x="20504" y="25707"/>
                    <a:pt x="21427" y="25220"/>
                  </a:cubicBezTo>
                  <a:cubicBezTo>
                    <a:pt x="22785" y="24528"/>
                    <a:pt x="24093" y="23733"/>
                    <a:pt x="25323" y="22811"/>
                  </a:cubicBezTo>
                  <a:cubicBezTo>
                    <a:pt x="26630" y="21862"/>
                    <a:pt x="27963" y="20914"/>
                    <a:pt x="29193" y="19914"/>
                  </a:cubicBezTo>
                  <a:cubicBezTo>
                    <a:pt x="36190" y="14302"/>
                    <a:pt x="43930" y="9483"/>
                    <a:pt x="52183" y="5229"/>
                  </a:cubicBezTo>
                  <a:cubicBezTo>
                    <a:pt x="55464" y="3537"/>
                    <a:pt x="58796" y="1820"/>
                    <a:pt x="62204" y="256"/>
                  </a:cubicBezTo>
                  <a:cubicBezTo>
                    <a:pt x="62384" y="179"/>
                    <a:pt x="62538" y="77"/>
                    <a:pt x="62691" y="0"/>
                  </a:cubicBezTo>
                  <a:lnTo>
                    <a:pt x="118924" y="0"/>
                  </a:lnTo>
                  <a:lnTo>
                    <a:pt x="118924" y="8278"/>
                  </a:lnTo>
                  <a:cubicBezTo>
                    <a:pt x="118616" y="8407"/>
                    <a:pt x="118334" y="8535"/>
                    <a:pt x="118027" y="8663"/>
                  </a:cubicBezTo>
                  <a:cubicBezTo>
                    <a:pt x="112029" y="10995"/>
                    <a:pt x="106416" y="14225"/>
                    <a:pt x="101393" y="18274"/>
                  </a:cubicBezTo>
                  <a:cubicBezTo>
                    <a:pt x="94729" y="23554"/>
                    <a:pt x="88527" y="29372"/>
                    <a:pt x="82811" y="35651"/>
                  </a:cubicBezTo>
                  <a:cubicBezTo>
                    <a:pt x="76532" y="42571"/>
                    <a:pt x="71893" y="50158"/>
                    <a:pt x="68843" y="58411"/>
                  </a:cubicBezTo>
                  <a:cubicBezTo>
                    <a:pt x="67510" y="62025"/>
                    <a:pt x="66126" y="65587"/>
                    <a:pt x="65101" y="69252"/>
                  </a:cubicBezTo>
                  <a:cubicBezTo>
                    <a:pt x="63691" y="74096"/>
                    <a:pt x="62897" y="78992"/>
                    <a:pt x="63102" y="83964"/>
                  </a:cubicBezTo>
                  <a:cubicBezTo>
                    <a:pt x="63281" y="88654"/>
                    <a:pt x="64383" y="93216"/>
                    <a:pt x="66075" y="97702"/>
                  </a:cubicBezTo>
                  <a:cubicBezTo>
                    <a:pt x="68202" y="103238"/>
                    <a:pt x="71278" y="108389"/>
                    <a:pt x="75199" y="112849"/>
                  </a:cubicBezTo>
                  <a:cubicBezTo>
                    <a:pt x="78505" y="116668"/>
                    <a:pt x="82427" y="119923"/>
                    <a:pt x="86758" y="122486"/>
                  </a:cubicBezTo>
                  <a:cubicBezTo>
                    <a:pt x="94447" y="127073"/>
                    <a:pt x="103059" y="129201"/>
                    <a:pt x="112568" y="128739"/>
                  </a:cubicBezTo>
                  <a:cubicBezTo>
                    <a:pt x="114362" y="128663"/>
                    <a:pt x="116182" y="128432"/>
                    <a:pt x="117950" y="128073"/>
                  </a:cubicBezTo>
                  <a:cubicBezTo>
                    <a:pt x="118283" y="128022"/>
                    <a:pt x="118591" y="127894"/>
                    <a:pt x="118924" y="127817"/>
                  </a:cubicBezTo>
                  <a:lnTo>
                    <a:pt x="118924" y="149064"/>
                  </a:lnTo>
                  <a:cubicBezTo>
                    <a:pt x="118514" y="149141"/>
                    <a:pt x="118129" y="149218"/>
                    <a:pt x="117719" y="149346"/>
                  </a:cubicBezTo>
                  <a:cubicBezTo>
                    <a:pt x="112952" y="150730"/>
                    <a:pt x="108005" y="151448"/>
                    <a:pt x="103008" y="1514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238125" y="647875"/>
              <a:ext cx="5158075" cy="4398125"/>
            </a:xfrm>
            <a:custGeom>
              <a:avLst/>
              <a:gdLst/>
              <a:ahLst/>
              <a:cxnLst/>
              <a:rect l="l" t="t" r="r" b="b"/>
              <a:pathLst>
                <a:path w="206323" h="175925" extrusionOk="0">
                  <a:moveTo>
                    <a:pt x="141196" y="19504"/>
                  </a:moveTo>
                  <a:cubicBezTo>
                    <a:pt x="142093" y="23041"/>
                    <a:pt x="142965" y="26604"/>
                    <a:pt x="143836" y="30166"/>
                  </a:cubicBezTo>
                  <a:cubicBezTo>
                    <a:pt x="145400" y="36318"/>
                    <a:pt x="147424" y="42315"/>
                    <a:pt x="149936" y="48133"/>
                  </a:cubicBezTo>
                  <a:cubicBezTo>
                    <a:pt x="151089" y="50824"/>
                    <a:pt x="152217" y="53515"/>
                    <a:pt x="153089" y="56283"/>
                  </a:cubicBezTo>
                  <a:cubicBezTo>
                    <a:pt x="153858" y="58770"/>
                    <a:pt x="154447" y="61333"/>
                    <a:pt x="154831" y="63921"/>
                  </a:cubicBezTo>
                  <a:cubicBezTo>
                    <a:pt x="155421" y="67612"/>
                    <a:pt x="155703" y="71277"/>
                    <a:pt x="156036" y="74968"/>
                  </a:cubicBezTo>
                  <a:cubicBezTo>
                    <a:pt x="156241" y="77813"/>
                    <a:pt x="156600" y="80658"/>
                    <a:pt x="157138" y="83477"/>
                  </a:cubicBezTo>
                  <a:cubicBezTo>
                    <a:pt x="157574" y="85912"/>
                    <a:pt x="158343" y="88270"/>
                    <a:pt x="159394" y="90525"/>
                  </a:cubicBezTo>
                  <a:cubicBezTo>
                    <a:pt x="160675" y="93191"/>
                    <a:pt x="162520" y="95549"/>
                    <a:pt x="164802" y="97420"/>
                  </a:cubicBezTo>
                  <a:cubicBezTo>
                    <a:pt x="165776" y="98214"/>
                    <a:pt x="166724" y="99034"/>
                    <a:pt x="167723" y="99803"/>
                  </a:cubicBezTo>
                  <a:cubicBezTo>
                    <a:pt x="171645" y="102751"/>
                    <a:pt x="174618" y="106826"/>
                    <a:pt x="176207" y="111490"/>
                  </a:cubicBezTo>
                  <a:cubicBezTo>
                    <a:pt x="177027" y="113797"/>
                    <a:pt x="177565" y="116155"/>
                    <a:pt x="177873" y="118590"/>
                  </a:cubicBezTo>
                  <a:cubicBezTo>
                    <a:pt x="178155" y="120820"/>
                    <a:pt x="178257" y="123075"/>
                    <a:pt x="178129" y="125331"/>
                  </a:cubicBezTo>
                  <a:cubicBezTo>
                    <a:pt x="178027" y="127330"/>
                    <a:pt x="177565" y="129278"/>
                    <a:pt x="176796" y="131123"/>
                  </a:cubicBezTo>
                  <a:cubicBezTo>
                    <a:pt x="175694" y="133686"/>
                    <a:pt x="174567" y="136249"/>
                    <a:pt x="173439" y="138812"/>
                  </a:cubicBezTo>
                  <a:cubicBezTo>
                    <a:pt x="172824" y="140222"/>
                    <a:pt x="172209" y="141631"/>
                    <a:pt x="171645" y="143067"/>
                  </a:cubicBezTo>
                  <a:cubicBezTo>
                    <a:pt x="170491" y="146040"/>
                    <a:pt x="170696" y="148987"/>
                    <a:pt x="172055" y="151909"/>
                  </a:cubicBezTo>
                  <a:cubicBezTo>
                    <a:pt x="172798" y="153447"/>
                    <a:pt x="173721" y="154882"/>
                    <a:pt x="174797" y="156215"/>
                  </a:cubicBezTo>
                  <a:cubicBezTo>
                    <a:pt x="176925" y="158829"/>
                    <a:pt x="179488" y="161136"/>
                    <a:pt x="182281" y="163263"/>
                  </a:cubicBezTo>
                  <a:cubicBezTo>
                    <a:pt x="188971" y="168415"/>
                    <a:pt x="196609" y="172387"/>
                    <a:pt x="205015" y="175386"/>
                  </a:cubicBezTo>
                  <a:cubicBezTo>
                    <a:pt x="205451" y="175540"/>
                    <a:pt x="205887" y="175745"/>
                    <a:pt x="206322" y="175924"/>
                  </a:cubicBezTo>
                  <a:lnTo>
                    <a:pt x="178539" y="175924"/>
                  </a:lnTo>
                  <a:cubicBezTo>
                    <a:pt x="178257" y="175668"/>
                    <a:pt x="178001" y="175412"/>
                    <a:pt x="177694" y="175181"/>
                  </a:cubicBezTo>
                  <a:cubicBezTo>
                    <a:pt x="174054" y="172439"/>
                    <a:pt x="170594" y="169491"/>
                    <a:pt x="167313" y="166364"/>
                  </a:cubicBezTo>
                  <a:cubicBezTo>
                    <a:pt x="164597" y="163801"/>
                    <a:pt x="162136" y="161008"/>
                    <a:pt x="159932" y="158009"/>
                  </a:cubicBezTo>
                  <a:cubicBezTo>
                    <a:pt x="157753" y="154985"/>
                    <a:pt x="156010" y="151806"/>
                    <a:pt x="154960" y="148372"/>
                  </a:cubicBezTo>
                  <a:cubicBezTo>
                    <a:pt x="154550" y="146988"/>
                    <a:pt x="154268" y="145553"/>
                    <a:pt x="154139" y="144117"/>
                  </a:cubicBezTo>
                  <a:cubicBezTo>
                    <a:pt x="153909" y="141401"/>
                    <a:pt x="154344" y="138658"/>
                    <a:pt x="155421" y="136146"/>
                  </a:cubicBezTo>
                  <a:cubicBezTo>
                    <a:pt x="156036" y="134686"/>
                    <a:pt x="156754" y="133225"/>
                    <a:pt x="157394" y="131764"/>
                  </a:cubicBezTo>
                  <a:cubicBezTo>
                    <a:pt x="157856" y="130739"/>
                    <a:pt x="158266" y="129688"/>
                    <a:pt x="158625" y="128637"/>
                  </a:cubicBezTo>
                  <a:cubicBezTo>
                    <a:pt x="159650" y="125356"/>
                    <a:pt x="159163" y="122178"/>
                    <a:pt x="157471" y="119103"/>
                  </a:cubicBezTo>
                  <a:cubicBezTo>
                    <a:pt x="156779" y="117898"/>
                    <a:pt x="155959" y="116745"/>
                    <a:pt x="154985" y="115745"/>
                  </a:cubicBezTo>
                  <a:cubicBezTo>
                    <a:pt x="154344" y="115079"/>
                    <a:pt x="153678" y="114438"/>
                    <a:pt x="152986" y="113823"/>
                  </a:cubicBezTo>
                  <a:cubicBezTo>
                    <a:pt x="152422" y="113285"/>
                    <a:pt x="151833" y="112746"/>
                    <a:pt x="151218" y="112234"/>
                  </a:cubicBezTo>
                  <a:cubicBezTo>
                    <a:pt x="147040" y="108748"/>
                    <a:pt x="144016" y="104083"/>
                    <a:pt x="142580" y="98829"/>
                  </a:cubicBezTo>
                  <a:cubicBezTo>
                    <a:pt x="141837" y="96164"/>
                    <a:pt x="141299" y="93473"/>
                    <a:pt x="140966" y="90756"/>
                  </a:cubicBezTo>
                  <a:cubicBezTo>
                    <a:pt x="140402" y="86476"/>
                    <a:pt x="139915" y="82170"/>
                    <a:pt x="139325" y="77864"/>
                  </a:cubicBezTo>
                  <a:cubicBezTo>
                    <a:pt x="138813" y="74173"/>
                    <a:pt x="138172" y="70482"/>
                    <a:pt x="137403" y="66817"/>
                  </a:cubicBezTo>
                  <a:cubicBezTo>
                    <a:pt x="136685" y="63409"/>
                    <a:pt x="136045" y="60025"/>
                    <a:pt x="135250" y="56642"/>
                  </a:cubicBezTo>
                  <a:cubicBezTo>
                    <a:pt x="133533" y="49107"/>
                    <a:pt x="131636" y="41572"/>
                    <a:pt x="129124" y="34216"/>
                  </a:cubicBezTo>
                  <a:cubicBezTo>
                    <a:pt x="128279" y="31576"/>
                    <a:pt x="127202" y="29039"/>
                    <a:pt x="125946" y="26578"/>
                  </a:cubicBezTo>
                  <a:cubicBezTo>
                    <a:pt x="125152" y="25015"/>
                    <a:pt x="124203" y="23554"/>
                    <a:pt x="123127" y="22170"/>
                  </a:cubicBezTo>
                  <a:cubicBezTo>
                    <a:pt x="122025" y="20786"/>
                    <a:pt x="120718" y="19530"/>
                    <a:pt x="119231" y="18530"/>
                  </a:cubicBezTo>
                  <a:cubicBezTo>
                    <a:pt x="118360" y="17941"/>
                    <a:pt x="117437" y="17454"/>
                    <a:pt x="116463" y="17070"/>
                  </a:cubicBezTo>
                  <a:cubicBezTo>
                    <a:pt x="113951" y="16096"/>
                    <a:pt x="111183" y="15942"/>
                    <a:pt x="108595" y="16659"/>
                  </a:cubicBezTo>
                  <a:cubicBezTo>
                    <a:pt x="107031" y="17095"/>
                    <a:pt x="105519" y="17710"/>
                    <a:pt x="104135" y="18530"/>
                  </a:cubicBezTo>
                  <a:cubicBezTo>
                    <a:pt x="101880" y="19838"/>
                    <a:pt x="99829" y="21478"/>
                    <a:pt x="98035" y="23400"/>
                  </a:cubicBezTo>
                  <a:cubicBezTo>
                    <a:pt x="95370" y="26194"/>
                    <a:pt x="93114" y="29321"/>
                    <a:pt x="91320" y="32729"/>
                  </a:cubicBezTo>
                  <a:cubicBezTo>
                    <a:pt x="90218" y="34806"/>
                    <a:pt x="89167" y="36907"/>
                    <a:pt x="88116" y="38958"/>
                  </a:cubicBezTo>
                  <a:cubicBezTo>
                    <a:pt x="86758" y="41674"/>
                    <a:pt x="85246" y="44314"/>
                    <a:pt x="83580" y="46852"/>
                  </a:cubicBezTo>
                  <a:cubicBezTo>
                    <a:pt x="82298" y="48748"/>
                    <a:pt x="80837" y="50491"/>
                    <a:pt x="79197" y="52080"/>
                  </a:cubicBezTo>
                  <a:cubicBezTo>
                    <a:pt x="78300" y="52926"/>
                    <a:pt x="77352" y="53695"/>
                    <a:pt x="76326" y="54387"/>
                  </a:cubicBezTo>
                  <a:cubicBezTo>
                    <a:pt x="73302" y="56335"/>
                    <a:pt x="69791" y="57437"/>
                    <a:pt x="66177" y="57539"/>
                  </a:cubicBezTo>
                  <a:cubicBezTo>
                    <a:pt x="62332" y="57693"/>
                    <a:pt x="58616" y="57104"/>
                    <a:pt x="55002" y="56104"/>
                  </a:cubicBezTo>
                  <a:cubicBezTo>
                    <a:pt x="50414" y="54797"/>
                    <a:pt x="45980" y="52952"/>
                    <a:pt x="41828" y="50619"/>
                  </a:cubicBezTo>
                  <a:cubicBezTo>
                    <a:pt x="37830" y="48441"/>
                    <a:pt x="34139" y="45955"/>
                    <a:pt x="30423" y="43443"/>
                  </a:cubicBezTo>
                  <a:cubicBezTo>
                    <a:pt x="26194" y="40572"/>
                    <a:pt x="21991" y="37625"/>
                    <a:pt x="17710" y="34806"/>
                  </a:cubicBezTo>
                  <a:cubicBezTo>
                    <a:pt x="12405" y="31269"/>
                    <a:pt x="6843" y="28065"/>
                    <a:pt x="1128" y="25040"/>
                  </a:cubicBezTo>
                  <a:cubicBezTo>
                    <a:pt x="769" y="24861"/>
                    <a:pt x="461" y="24605"/>
                    <a:pt x="0" y="24630"/>
                  </a:cubicBezTo>
                  <a:lnTo>
                    <a:pt x="0" y="19351"/>
                  </a:lnTo>
                  <a:cubicBezTo>
                    <a:pt x="179" y="19351"/>
                    <a:pt x="359" y="19376"/>
                    <a:pt x="538" y="19428"/>
                  </a:cubicBezTo>
                  <a:cubicBezTo>
                    <a:pt x="846" y="19556"/>
                    <a:pt x="1128" y="19709"/>
                    <a:pt x="1435" y="19863"/>
                  </a:cubicBezTo>
                  <a:cubicBezTo>
                    <a:pt x="11354" y="24964"/>
                    <a:pt x="20991" y="30653"/>
                    <a:pt x="30269" y="36907"/>
                  </a:cubicBezTo>
                  <a:cubicBezTo>
                    <a:pt x="33447" y="39060"/>
                    <a:pt x="36677" y="41136"/>
                    <a:pt x="39906" y="43187"/>
                  </a:cubicBezTo>
                  <a:cubicBezTo>
                    <a:pt x="42315" y="44724"/>
                    <a:pt x="44827" y="46083"/>
                    <a:pt x="47416" y="47287"/>
                  </a:cubicBezTo>
                  <a:cubicBezTo>
                    <a:pt x="50389" y="48723"/>
                    <a:pt x="53516" y="49773"/>
                    <a:pt x="56745" y="50440"/>
                  </a:cubicBezTo>
                  <a:cubicBezTo>
                    <a:pt x="58795" y="50876"/>
                    <a:pt x="60871" y="51029"/>
                    <a:pt x="62948" y="50952"/>
                  </a:cubicBezTo>
                  <a:cubicBezTo>
                    <a:pt x="66510" y="50799"/>
                    <a:pt x="69586" y="49748"/>
                    <a:pt x="72149" y="47697"/>
                  </a:cubicBezTo>
                  <a:cubicBezTo>
                    <a:pt x="73353" y="46723"/>
                    <a:pt x="74455" y="45570"/>
                    <a:pt x="75404" y="44314"/>
                  </a:cubicBezTo>
                  <a:cubicBezTo>
                    <a:pt x="76813" y="42443"/>
                    <a:pt x="78018" y="40418"/>
                    <a:pt x="79018" y="38266"/>
                  </a:cubicBezTo>
                  <a:cubicBezTo>
                    <a:pt x="80427" y="35190"/>
                    <a:pt x="81658" y="32037"/>
                    <a:pt x="82657" y="28808"/>
                  </a:cubicBezTo>
                  <a:cubicBezTo>
                    <a:pt x="83477" y="26091"/>
                    <a:pt x="84502" y="23477"/>
                    <a:pt x="85733" y="20940"/>
                  </a:cubicBezTo>
                  <a:cubicBezTo>
                    <a:pt x="87527" y="17454"/>
                    <a:pt x="89680" y="14148"/>
                    <a:pt x="92166" y="11123"/>
                  </a:cubicBezTo>
                  <a:cubicBezTo>
                    <a:pt x="94883" y="7817"/>
                    <a:pt x="97753" y="4562"/>
                    <a:pt x="100778" y="1435"/>
                  </a:cubicBezTo>
                  <a:cubicBezTo>
                    <a:pt x="101239" y="948"/>
                    <a:pt x="101752" y="461"/>
                    <a:pt x="102238" y="0"/>
                  </a:cubicBezTo>
                  <a:lnTo>
                    <a:pt x="125921" y="0"/>
                  </a:lnTo>
                  <a:cubicBezTo>
                    <a:pt x="126100" y="308"/>
                    <a:pt x="126485" y="384"/>
                    <a:pt x="126792" y="564"/>
                  </a:cubicBezTo>
                  <a:cubicBezTo>
                    <a:pt x="128663" y="1512"/>
                    <a:pt x="130457" y="2640"/>
                    <a:pt x="132123" y="3921"/>
                  </a:cubicBezTo>
                  <a:cubicBezTo>
                    <a:pt x="134968" y="6126"/>
                    <a:pt x="137224" y="8996"/>
                    <a:pt x="138684" y="12277"/>
                  </a:cubicBezTo>
                  <a:cubicBezTo>
                    <a:pt x="139735" y="14609"/>
                    <a:pt x="140555" y="17018"/>
                    <a:pt x="141196" y="195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238125" y="1646800"/>
              <a:ext cx="3723425" cy="3399200"/>
            </a:xfrm>
            <a:custGeom>
              <a:avLst/>
              <a:gdLst/>
              <a:ahLst/>
              <a:cxnLst/>
              <a:rect l="l" t="t" r="r" b="b"/>
              <a:pathLst>
                <a:path w="148937" h="135968" extrusionOk="0">
                  <a:moveTo>
                    <a:pt x="1307" y="308"/>
                  </a:moveTo>
                  <a:cubicBezTo>
                    <a:pt x="3306" y="897"/>
                    <a:pt x="5229" y="1615"/>
                    <a:pt x="7125" y="2435"/>
                  </a:cubicBezTo>
                  <a:cubicBezTo>
                    <a:pt x="10329" y="3819"/>
                    <a:pt x="13430" y="5331"/>
                    <a:pt x="16429" y="6972"/>
                  </a:cubicBezTo>
                  <a:cubicBezTo>
                    <a:pt x="21068" y="9483"/>
                    <a:pt x="25656" y="12021"/>
                    <a:pt x="30295" y="14507"/>
                  </a:cubicBezTo>
                  <a:cubicBezTo>
                    <a:pt x="35805" y="17505"/>
                    <a:pt x="41546" y="19992"/>
                    <a:pt x="47493" y="21991"/>
                  </a:cubicBezTo>
                  <a:cubicBezTo>
                    <a:pt x="51414" y="23323"/>
                    <a:pt x="55412" y="24374"/>
                    <a:pt x="59487" y="25169"/>
                  </a:cubicBezTo>
                  <a:cubicBezTo>
                    <a:pt x="62512" y="25758"/>
                    <a:pt x="65562" y="26040"/>
                    <a:pt x="68637" y="26040"/>
                  </a:cubicBezTo>
                  <a:cubicBezTo>
                    <a:pt x="74174" y="25989"/>
                    <a:pt x="79146" y="24631"/>
                    <a:pt x="83554" y="21863"/>
                  </a:cubicBezTo>
                  <a:cubicBezTo>
                    <a:pt x="85476" y="20632"/>
                    <a:pt x="87296" y="19248"/>
                    <a:pt x="88988" y="17736"/>
                  </a:cubicBezTo>
                  <a:cubicBezTo>
                    <a:pt x="90269" y="16608"/>
                    <a:pt x="91499" y="15455"/>
                    <a:pt x="92781" y="14353"/>
                  </a:cubicBezTo>
                  <a:cubicBezTo>
                    <a:pt x="94062" y="13225"/>
                    <a:pt x="95395" y="12149"/>
                    <a:pt x="96754" y="11124"/>
                  </a:cubicBezTo>
                  <a:cubicBezTo>
                    <a:pt x="97574" y="10534"/>
                    <a:pt x="98420" y="10021"/>
                    <a:pt x="99317" y="9535"/>
                  </a:cubicBezTo>
                  <a:cubicBezTo>
                    <a:pt x="100086" y="9124"/>
                    <a:pt x="100931" y="8817"/>
                    <a:pt x="101803" y="8637"/>
                  </a:cubicBezTo>
                  <a:cubicBezTo>
                    <a:pt x="103571" y="8202"/>
                    <a:pt x="105417" y="8432"/>
                    <a:pt x="107031" y="9278"/>
                  </a:cubicBezTo>
                  <a:cubicBezTo>
                    <a:pt x="107928" y="9765"/>
                    <a:pt x="108749" y="10380"/>
                    <a:pt x="109492" y="11098"/>
                  </a:cubicBezTo>
                  <a:cubicBezTo>
                    <a:pt x="110466" y="12072"/>
                    <a:pt x="111337" y="13123"/>
                    <a:pt x="112080" y="14302"/>
                  </a:cubicBezTo>
                  <a:cubicBezTo>
                    <a:pt x="113413" y="16326"/>
                    <a:pt x="114515" y="18505"/>
                    <a:pt x="115387" y="20786"/>
                  </a:cubicBezTo>
                  <a:cubicBezTo>
                    <a:pt x="116848" y="24528"/>
                    <a:pt x="117950" y="28424"/>
                    <a:pt x="118667" y="32371"/>
                  </a:cubicBezTo>
                  <a:cubicBezTo>
                    <a:pt x="119667" y="37471"/>
                    <a:pt x="120026" y="42648"/>
                    <a:pt x="119769" y="47826"/>
                  </a:cubicBezTo>
                  <a:cubicBezTo>
                    <a:pt x="119641" y="50056"/>
                    <a:pt x="119436" y="52311"/>
                    <a:pt x="119180" y="54566"/>
                  </a:cubicBezTo>
                  <a:cubicBezTo>
                    <a:pt x="118693" y="58795"/>
                    <a:pt x="118078" y="63024"/>
                    <a:pt x="117591" y="67253"/>
                  </a:cubicBezTo>
                  <a:cubicBezTo>
                    <a:pt x="117027" y="71610"/>
                    <a:pt x="116719" y="75993"/>
                    <a:pt x="116617" y="80401"/>
                  </a:cubicBezTo>
                  <a:cubicBezTo>
                    <a:pt x="116566" y="83374"/>
                    <a:pt x="116771" y="86348"/>
                    <a:pt x="117258" y="89295"/>
                  </a:cubicBezTo>
                  <a:cubicBezTo>
                    <a:pt x="118129" y="94498"/>
                    <a:pt x="120000" y="99444"/>
                    <a:pt x="123358" y="103930"/>
                  </a:cubicBezTo>
                  <a:cubicBezTo>
                    <a:pt x="125049" y="106262"/>
                    <a:pt x="126818" y="108543"/>
                    <a:pt x="128663" y="110824"/>
                  </a:cubicBezTo>
                  <a:cubicBezTo>
                    <a:pt x="131559" y="114412"/>
                    <a:pt x="134276" y="118129"/>
                    <a:pt x="137019" y="121794"/>
                  </a:cubicBezTo>
                  <a:cubicBezTo>
                    <a:pt x="140581" y="126561"/>
                    <a:pt x="144426" y="131123"/>
                    <a:pt x="148526" y="135429"/>
                  </a:cubicBezTo>
                  <a:cubicBezTo>
                    <a:pt x="148680" y="135583"/>
                    <a:pt x="148808" y="135788"/>
                    <a:pt x="148937" y="135967"/>
                  </a:cubicBezTo>
                  <a:lnTo>
                    <a:pt x="115028" y="135967"/>
                  </a:lnTo>
                  <a:cubicBezTo>
                    <a:pt x="114772" y="135608"/>
                    <a:pt x="114515" y="135275"/>
                    <a:pt x="114310" y="134916"/>
                  </a:cubicBezTo>
                  <a:cubicBezTo>
                    <a:pt x="111055" y="129227"/>
                    <a:pt x="108313" y="123255"/>
                    <a:pt x="106134" y="117104"/>
                  </a:cubicBezTo>
                  <a:cubicBezTo>
                    <a:pt x="104340" y="112157"/>
                    <a:pt x="102905" y="107082"/>
                    <a:pt x="101880" y="101931"/>
                  </a:cubicBezTo>
                  <a:cubicBezTo>
                    <a:pt x="101136" y="98086"/>
                    <a:pt x="100624" y="94242"/>
                    <a:pt x="100393" y="90346"/>
                  </a:cubicBezTo>
                  <a:cubicBezTo>
                    <a:pt x="100162" y="86860"/>
                    <a:pt x="100214" y="83374"/>
                    <a:pt x="100470" y="79914"/>
                  </a:cubicBezTo>
                  <a:cubicBezTo>
                    <a:pt x="100726" y="76813"/>
                    <a:pt x="101111" y="73738"/>
                    <a:pt x="101675" y="70688"/>
                  </a:cubicBezTo>
                  <a:cubicBezTo>
                    <a:pt x="102520" y="65997"/>
                    <a:pt x="103751" y="61384"/>
                    <a:pt x="104853" y="56745"/>
                  </a:cubicBezTo>
                  <a:cubicBezTo>
                    <a:pt x="105673" y="53541"/>
                    <a:pt x="106211" y="50286"/>
                    <a:pt x="106467" y="46980"/>
                  </a:cubicBezTo>
                  <a:cubicBezTo>
                    <a:pt x="106724" y="43135"/>
                    <a:pt x="106339" y="39342"/>
                    <a:pt x="105007" y="35651"/>
                  </a:cubicBezTo>
                  <a:cubicBezTo>
                    <a:pt x="104596" y="34524"/>
                    <a:pt x="104058" y="33447"/>
                    <a:pt x="103366" y="32448"/>
                  </a:cubicBezTo>
                  <a:cubicBezTo>
                    <a:pt x="102854" y="31653"/>
                    <a:pt x="102238" y="30936"/>
                    <a:pt x="101521" y="30320"/>
                  </a:cubicBezTo>
                  <a:cubicBezTo>
                    <a:pt x="99957" y="28962"/>
                    <a:pt x="98061" y="28321"/>
                    <a:pt x="95805" y="28398"/>
                  </a:cubicBezTo>
                  <a:cubicBezTo>
                    <a:pt x="94780" y="28398"/>
                    <a:pt x="93781" y="28526"/>
                    <a:pt x="92781" y="28783"/>
                  </a:cubicBezTo>
                  <a:cubicBezTo>
                    <a:pt x="91397" y="29141"/>
                    <a:pt x="90039" y="29500"/>
                    <a:pt x="88680" y="29885"/>
                  </a:cubicBezTo>
                  <a:cubicBezTo>
                    <a:pt x="86271" y="30577"/>
                    <a:pt x="83913" y="31346"/>
                    <a:pt x="81452" y="31884"/>
                  </a:cubicBezTo>
                  <a:cubicBezTo>
                    <a:pt x="76788" y="32909"/>
                    <a:pt x="72021" y="33319"/>
                    <a:pt x="67253" y="33063"/>
                  </a:cubicBezTo>
                  <a:cubicBezTo>
                    <a:pt x="61282" y="32730"/>
                    <a:pt x="55464" y="31807"/>
                    <a:pt x="49671" y="30654"/>
                  </a:cubicBezTo>
                  <a:cubicBezTo>
                    <a:pt x="43956" y="29500"/>
                    <a:pt x="38343" y="28014"/>
                    <a:pt x="32755" y="26502"/>
                  </a:cubicBezTo>
                  <a:cubicBezTo>
                    <a:pt x="28578" y="25399"/>
                    <a:pt x="24400" y="24246"/>
                    <a:pt x="20145" y="23298"/>
                  </a:cubicBezTo>
                  <a:cubicBezTo>
                    <a:pt x="17864" y="22785"/>
                    <a:pt x="15557" y="22401"/>
                    <a:pt x="13225" y="22170"/>
                  </a:cubicBezTo>
                  <a:cubicBezTo>
                    <a:pt x="11226" y="21965"/>
                    <a:pt x="9227" y="21965"/>
                    <a:pt x="7228" y="22196"/>
                  </a:cubicBezTo>
                  <a:cubicBezTo>
                    <a:pt x="4972" y="22426"/>
                    <a:pt x="2845" y="23272"/>
                    <a:pt x="1051" y="24605"/>
                  </a:cubicBezTo>
                  <a:cubicBezTo>
                    <a:pt x="846" y="24759"/>
                    <a:pt x="641" y="24912"/>
                    <a:pt x="436" y="25041"/>
                  </a:cubicBezTo>
                  <a:cubicBezTo>
                    <a:pt x="282" y="25066"/>
                    <a:pt x="154" y="25092"/>
                    <a:pt x="0" y="25092"/>
                  </a:cubicBezTo>
                  <a:lnTo>
                    <a:pt x="0" y="103"/>
                  </a:lnTo>
                  <a:cubicBezTo>
                    <a:pt x="487" y="0"/>
                    <a:pt x="897" y="180"/>
                    <a:pt x="1307" y="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682150" y="647875"/>
              <a:ext cx="3672175" cy="4398750"/>
            </a:xfrm>
            <a:custGeom>
              <a:avLst/>
              <a:gdLst/>
              <a:ahLst/>
              <a:cxnLst/>
              <a:rect l="l" t="t" r="r" b="b"/>
              <a:pathLst>
                <a:path w="146887" h="175950" extrusionOk="0">
                  <a:moveTo>
                    <a:pt x="114772" y="175924"/>
                  </a:moveTo>
                  <a:cubicBezTo>
                    <a:pt x="114644" y="175822"/>
                    <a:pt x="114516" y="175719"/>
                    <a:pt x="114362" y="175642"/>
                  </a:cubicBezTo>
                  <a:cubicBezTo>
                    <a:pt x="110364" y="174310"/>
                    <a:pt x="106289" y="173079"/>
                    <a:pt x="102060" y="172310"/>
                  </a:cubicBezTo>
                  <a:cubicBezTo>
                    <a:pt x="98472" y="171695"/>
                    <a:pt x="94832" y="171439"/>
                    <a:pt x="91193" y="171516"/>
                  </a:cubicBezTo>
                  <a:cubicBezTo>
                    <a:pt x="88989" y="171567"/>
                    <a:pt x="86810" y="171593"/>
                    <a:pt x="84606" y="171644"/>
                  </a:cubicBezTo>
                  <a:cubicBezTo>
                    <a:pt x="78531" y="171772"/>
                    <a:pt x="72457" y="170849"/>
                    <a:pt x="66690" y="168978"/>
                  </a:cubicBezTo>
                  <a:cubicBezTo>
                    <a:pt x="59591" y="166697"/>
                    <a:pt x="53311" y="163391"/>
                    <a:pt x="47929" y="158932"/>
                  </a:cubicBezTo>
                  <a:cubicBezTo>
                    <a:pt x="46263" y="157573"/>
                    <a:pt x="44751" y="156035"/>
                    <a:pt x="43444" y="154318"/>
                  </a:cubicBezTo>
                  <a:cubicBezTo>
                    <a:pt x="42290" y="152883"/>
                    <a:pt x="41419" y="151217"/>
                    <a:pt x="40932" y="149423"/>
                  </a:cubicBezTo>
                  <a:cubicBezTo>
                    <a:pt x="40573" y="148039"/>
                    <a:pt x="40471" y="146629"/>
                    <a:pt x="40650" y="145219"/>
                  </a:cubicBezTo>
                  <a:cubicBezTo>
                    <a:pt x="40958" y="143041"/>
                    <a:pt x="41496" y="140914"/>
                    <a:pt x="42265" y="138889"/>
                  </a:cubicBezTo>
                  <a:cubicBezTo>
                    <a:pt x="43136" y="136454"/>
                    <a:pt x="44033" y="134019"/>
                    <a:pt x="44956" y="131610"/>
                  </a:cubicBezTo>
                  <a:cubicBezTo>
                    <a:pt x="45853" y="129201"/>
                    <a:pt x="46340" y="126689"/>
                    <a:pt x="46417" y="124126"/>
                  </a:cubicBezTo>
                  <a:cubicBezTo>
                    <a:pt x="46494" y="122024"/>
                    <a:pt x="46545" y="119923"/>
                    <a:pt x="46417" y="117821"/>
                  </a:cubicBezTo>
                  <a:cubicBezTo>
                    <a:pt x="46109" y="112772"/>
                    <a:pt x="45212" y="107800"/>
                    <a:pt x="43264" y="102981"/>
                  </a:cubicBezTo>
                  <a:cubicBezTo>
                    <a:pt x="42752" y="101725"/>
                    <a:pt x="42162" y="100495"/>
                    <a:pt x="41522" y="99316"/>
                  </a:cubicBezTo>
                  <a:cubicBezTo>
                    <a:pt x="40138" y="96804"/>
                    <a:pt x="38241" y="94600"/>
                    <a:pt x="36011" y="92806"/>
                  </a:cubicBezTo>
                  <a:cubicBezTo>
                    <a:pt x="35242" y="92191"/>
                    <a:pt x="34499" y="91576"/>
                    <a:pt x="33730" y="90961"/>
                  </a:cubicBezTo>
                  <a:cubicBezTo>
                    <a:pt x="30731" y="88757"/>
                    <a:pt x="28527" y="85655"/>
                    <a:pt x="27374" y="82118"/>
                  </a:cubicBezTo>
                  <a:cubicBezTo>
                    <a:pt x="26759" y="80196"/>
                    <a:pt x="26374" y="78197"/>
                    <a:pt x="26195" y="76198"/>
                  </a:cubicBezTo>
                  <a:cubicBezTo>
                    <a:pt x="25964" y="73686"/>
                    <a:pt x="25887" y="71174"/>
                    <a:pt x="25938" y="68688"/>
                  </a:cubicBezTo>
                  <a:cubicBezTo>
                    <a:pt x="25938" y="67048"/>
                    <a:pt x="25990" y="65433"/>
                    <a:pt x="25938" y="63793"/>
                  </a:cubicBezTo>
                  <a:cubicBezTo>
                    <a:pt x="25938" y="62383"/>
                    <a:pt x="25759" y="60974"/>
                    <a:pt x="25426" y="59590"/>
                  </a:cubicBezTo>
                  <a:cubicBezTo>
                    <a:pt x="24990" y="57873"/>
                    <a:pt x="24298" y="56232"/>
                    <a:pt x="23350" y="54746"/>
                  </a:cubicBezTo>
                  <a:cubicBezTo>
                    <a:pt x="22453" y="53310"/>
                    <a:pt x="21530" y="51901"/>
                    <a:pt x="20607" y="50517"/>
                  </a:cubicBezTo>
                  <a:cubicBezTo>
                    <a:pt x="18506" y="47492"/>
                    <a:pt x="16635" y="44289"/>
                    <a:pt x="15071" y="40957"/>
                  </a:cubicBezTo>
                  <a:cubicBezTo>
                    <a:pt x="13405" y="37317"/>
                    <a:pt x="12124" y="33550"/>
                    <a:pt x="11201" y="29680"/>
                  </a:cubicBezTo>
                  <a:cubicBezTo>
                    <a:pt x="10278" y="25938"/>
                    <a:pt x="9586" y="22144"/>
                    <a:pt x="8894" y="18377"/>
                  </a:cubicBezTo>
                  <a:cubicBezTo>
                    <a:pt x="8305" y="15327"/>
                    <a:pt x="7690" y="12251"/>
                    <a:pt x="6613" y="9278"/>
                  </a:cubicBezTo>
                  <a:cubicBezTo>
                    <a:pt x="6152" y="7945"/>
                    <a:pt x="5537" y="6664"/>
                    <a:pt x="4845" y="5434"/>
                  </a:cubicBezTo>
                  <a:cubicBezTo>
                    <a:pt x="3820" y="3639"/>
                    <a:pt x="2461" y="2050"/>
                    <a:pt x="872" y="743"/>
                  </a:cubicBezTo>
                  <a:cubicBezTo>
                    <a:pt x="565" y="513"/>
                    <a:pt x="283" y="256"/>
                    <a:pt x="1" y="0"/>
                  </a:cubicBezTo>
                  <a:lnTo>
                    <a:pt x="16635" y="0"/>
                  </a:lnTo>
                  <a:cubicBezTo>
                    <a:pt x="16865" y="1128"/>
                    <a:pt x="17173" y="2281"/>
                    <a:pt x="17378" y="3409"/>
                  </a:cubicBezTo>
                  <a:cubicBezTo>
                    <a:pt x="17532" y="4306"/>
                    <a:pt x="17660" y="5203"/>
                    <a:pt x="17711" y="6126"/>
                  </a:cubicBezTo>
                  <a:cubicBezTo>
                    <a:pt x="17839" y="7817"/>
                    <a:pt x="17916" y="9509"/>
                    <a:pt x="18019" y="11175"/>
                  </a:cubicBezTo>
                  <a:cubicBezTo>
                    <a:pt x="18198" y="14532"/>
                    <a:pt x="18326" y="17890"/>
                    <a:pt x="18711" y="21222"/>
                  </a:cubicBezTo>
                  <a:cubicBezTo>
                    <a:pt x="19198" y="25374"/>
                    <a:pt x="20018" y="29474"/>
                    <a:pt x="21633" y="33447"/>
                  </a:cubicBezTo>
                  <a:cubicBezTo>
                    <a:pt x="22555" y="35754"/>
                    <a:pt x="23760" y="37932"/>
                    <a:pt x="25246" y="39906"/>
                  </a:cubicBezTo>
                  <a:cubicBezTo>
                    <a:pt x="28220" y="43853"/>
                    <a:pt x="32295" y="46749"/>
                    <a:pt x="37498" y="48569"/>
                  </a:cubicBezTo>
                  <a:cubicBezTo>
                    <a:pt x="39394" y="49210"/>
                    <a:pt x="41342" y="49697"/>
                    <a:pt x="43316" y="50184"/>
                  </a:cubicBezTo>
                  <a:cubicBezTo>
                    <a:pt x="44469" y="50491"/>
                    <a:pt x="45648" y="50773"/>
                    <a:pt x="46776" y="51106"/>
                  </a:cubicBezTo>
                  <a:cubicBezTo>
                    <a:pt x="47468" y="51337"/>
                    <a:pt x="48160" y="51619"/>
                    <a:pt x="48801" y="51952"/>
                  </a:cubicBezTo>
                  <a:cubicBezTo>
                    <a:pt x="50005" y="52593"/>
                    <a:pt x="50595" y="53541"/>
                    <a:pt x="50595" y="54720"/>
                  </a:cubicBezTo>
                  <a:cubicBezTo>
                    <a:pt x="50620" y="55489"/>
                    <a:pt x="50466" y="56232"/>
                    <a:pt x="50159" y="56950"/>
                  </a:cubicBezTo>
                  <a:cubicBezTo>
                    <a:pt x="49749" y="57898"/>
                    <a:pt x="49287" y="58872"/>
                    <a:pt x="48826" y="59820"/>
                  </a:cubicBezTo>
                  <a:cubicBezTo>
                    <a:pt x="48237" y="61051"/>
                    <a:pt x="47596" y="62255"/>
                    <a:pt x="47032" y="63485"/>
                  </a:cubicBezTo>
                  <a:cubicBezTo>
                    <a:pt x="46366" y="64895"/>
                    <a:pt x="45930" y="66382"/>
                    <a:pt x="45699" y="67919"/>
                  </a:cubicBezTo>
                  <a:cubicBezTo>
                    <a:pt x="45417" y="70098"/>
                    <a:pt x="45853" y="72328"/>
                    <a:pt x="46981" y="74224"/>
                  </a:cubicBezTo>
                  <a:cubicBezTo>
                    <a:pt x="47237" y="74660"/>
                    <a:pt x="47519" y="75070"/>
                    <a:pt x="47801" y="75455"/>
                  </a:cubicBezTo>
                  <a:cubicBezTo>
                    <a:pt x="48160" y="75993"/>
                    <a:pt x="48519" y="76506"/>
                    <a:pt x="48929" y="76992"/>
                  </a:cubicBezTo>
                  <a:cubicBezTo>
                    <a:pt x="51825" y="80478"/>
                    <a:pt x="53491" y="84400"/>
                    <a:pt x="54439" y="88526"/>
                  </a:cubicBezTo>
                  <a:cubicBezTo>
                    <a:pt x="55157" y="91781"/>
                    <a:pt x="55695" y="95087"/>
                    <a:pt x="56079" y="98394"/>
                  </a:cubicBezTo>
                  <a:cubicBezTo>
                    <a:pt x="56438" y="101546"/>
                    <a:pt x="56720" y="104698"/>
                    <a:pt x="56925" y="107851"/>
                  </a:cubicBezTo>
                  <a:cubicBezTo>
                    <a:pt x="57182" y="111465"/>
                    <a:pt x="57182" y="115053"/>
                    <a:pt x="57207" y="118667"/>
                  </a:cubicBezTo>
                  <a:cubicBezTo>
                    <a:pt x="57207" y="120384"/>
                    <a:pt x="57258" y="122101"/>
                    <a:pt x="57335" y="123818"/>
                  </a:cubicBezTo>
                  <a:cubicBezTo>
                    <a:pt x="57438" y="127330"/>
                    <a:pt x="57258" y="130841"/>
                    <a:pt x="56797" y="134327"/>
                  </a:cubicBezTo>
                  <a:cubicBezTo>
                    <a:pt x="56541" y="136249"/>
                    <a:pt x="56438" y="138197"/>
                    <a:pt x="56490" y="140145"/>
                  </a:cubicBezTo>
                  <a:cubicBezTo>
                    <a:pt x="56541" y="141657"/>
                    <a:pt x="56771" y="143169"/>
                    <a:pt x="57233" y="144604"/>
                  </a:cubicBezTo>
                  <a:cubicBezTo>
                    <a:pt x="58130" y="147398"/>
                    <a:pt x="59898" y="149782"/>
                    <a:pt x="62487" y="151730"/>
                  </a:cubicBezTo>
                  <a:cubicBezTo>
                    <a:pt x="65563" y="154062"/>
                    <a:pt x="69202" y="155574"/>
                    <a:pt x="73252" y="156369"/>
                  </a:cubicBezTo>
                  <a:cubicBezTo>
                    <a:pt x="75892" y="156856"/>
                    <a:pt x="78557" y="157189"/>
                    <a:pt x="81248" y="157342"/>
                  </a:cubicBezTo>
                  <a:cubicBezTo>
                    <a:pt x="84426" y="157573"/>
                    <a:pt x="87604" y="157778"/>
                    <a:pt x="90757" y="158214"/>
                  </a:cubicBezTo>
                  <a:cubicBezTo>
                    <a:pt x="95088" y="158803"/>
                    <a:pt x="99369" y="159829"/>
                    <a:pt x="103521" y="161238"/>
                  </a:cubicBezTo>
                  <a:cubicBezTo>
                    <a:pt x="106494" y="162238"/>
                    <a:pt x="109441" y="163340"/>
                    <a:pt x="112389" y="164416"/>
                  </a:cubicBezTo>
                  <a:cubicBezTo>
                    <a:pt x="115669" y="165621"/>
                    <a:pt x="118976" y="166800"/>
                    <a:pt x="122410" y="167748"/>
                  </a:cubicBezTo>
                  <a:cubicBezTo>
                    <a:pt x="125460" y="168594"/>
                    <a:pt x="128587" y="169107"/>
                    <a:pt x="131740" y="169286"/>
                  </a:cubicBezTo>
                  <a:cubicBezTo>
                    <a:pt x="134918" y="169414"/>
                    <a:pt x="138121" y="169158"/>
                    <a:pt x="141223" y="168492"/>
                  </a:cubicBezTo>
                  <a:cubicBezTo>
                    <a:pt x="142760" y="168184"/>
                    <a:pt x="144273" y="167748"/>
                    <a:pt x="145785" y="167364"/>
                  </a:cubicBezTo>
                  <a:cubicBezTo>
                    <a:pt x="146144" y="167287"/>
                    <a:pt x="146528" y="167184"/>
                    <a:pt x="146887" y="167108"/>
                  </a:cubicBezTo>
                  <a:lnTo>
                    <a:pt x="146887" y="1759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8125" y="3251225"/>
              <a:ext cx="1835125" cy="1794775"/>
            </a:xfrm>
            <a:custGeom>
              <a:avLst/>
              <a:gdLst/>
              <a:ahLst/>
              <a:cxnLst/>
              <a:rect l="l" t="t" r="r" b="b"/>
              <a:pathLst>
                <a:path w="73405" h="71791" extrusionOk="0">
                  <a:moveTo>
                    <a:pt x="15327" y="20582"/>
                  </a:moveTo>
                  <a:cubicBezTo>
                    <a:pt x="18941" y="17865"/>
                    <a:pt x="22580" y="15148"/>
                    <a:pt x="26220" y="12457"/>
                  </a:cubicBezTo>
                  <a:cubicBezTo>
                    <a:pt x="28629" y="10688"/>
                    <a:pt x="31141" y="8997"/>
                    <a:pt x="33755" y="7433"/>
                  </a:cubicBezTo>
                  <a:cubicBezTo>
                    <a:pt x="37907" y="4896"/>
                    <a:pt x="42392" y="2922"/>
                    <a:pt x="47057" y="1590"/>
                  </a:cubicBezTo>
                  <a:cubicBezTo>
                    <a:pt x="50645" y="539"/>
                    <a:pt x="54361" y="1"/>
                    <a:pt x="58103" y="1"/>
                  </a:cubicBezTo>
                  <a:cubicBezTo>
                    <a:pt x="59898" y="1"/>
                    <a:pt x="61640" y="257"/>
                    <a:pt x="63358" y="744"/>
                  </a:cubicBezTo>
                  <a:cubicBezTo>
                    <a:pt x="66408" y="1615"/>
                    <a:pt x="68689" y="3230"/>
                    <a:pt x="70201" y="5562"/>
                  </a:cubicBezTo>
                  <a:cubicBezTo>
                    <a:pt x="71277" y="7305"/>
                    <a:pt x="72021" y="9253"/>
                    <a:pt x="72405" y="11278"/>
                  </a:cubicBezTo>
                  <a:cubicBezTo>
                    <a:pt x="72995" y="14148"/>
                    <a:pt x="73276" y="17096"/>
                    <a:pt x="73302" y="20069"/>
                  </a:cubicBezTo>
                  <a:cubicBezTo>
                    <a:pt x="73405" y="24862"/>
                    <a:pt x="73276" y="29629"/>
                    <a:pt x="72918" y="34422"/>
                  </a:cubicBezTo>
                  <a:cubicBezTo>
                    <a:pt x="72764" y="36780"/>
                    <a:pt x="72610" y="39112"/>
                    <a:pt x="72405" y="41470"/>
                  </a:cubicBezTo>
                  <a:cubicBezTo>
                    <a:pt x="71867" y="47032"/>
                    <a:pt x="71124" y="52542"/>
                    <a:pt x="69688" y="58027"/>
                  </a:cubicBezTo>
                  <a:cubicBezTo>
                    <a:pt x="68561" y="62102"/>
                    <a:pt x="67074" y="66100"/>
                    <a:pt x="65254" y="69945"/>
                  </a:cubicBezTo>
                  <a:cubicBezTo>
                    <a:pt x="64972" y="70560"/>
                    <a:pt x="64716" y="71175"/>
                    <a:pt x="64434" y="71790"/>
                  </a:cubicBezTo>
                  <a:lnTo>
                    <a:pt x="50107" y="71790"/>
                  </a:lnTo>
                  <a:lnTo>
                    <a:pt x="52029" y="66100"/>
                  </a:lnTo>
                  <a:cubicBezTo>
                    <a:pt x="53541" y="61589"/>
                    <a:pt x="54977" y="57053"/>
                    <a:pt x="56104" y="52440"/>
                  </a:cubicBezTo>
                  <a:cubicBezTo>
                    <a:pt x="57155" y="48390"/>
                    <a:pt x="57847" y="44264"/>
                    <a:pt x="58206" y="40086"/>
                  </a:cubicBezTo>
                  <a:cubicBezTo>
                    <a:pt x="58488" y="37190"/>
                    <a:pt x="58411" y="34268"/>
                    <a:pt x="58027" y="31372"/>
                  </a:cubicBezTo>
                  <a:cubicBezTo>
                    <a:pt x="57822" y="29578"/>
                    <a:pt x="57309" y="27835"/>
                    <a:pt x="56514" y="26194"/>
                  </a:cubicBezTo>
                  <a:cubicBezTo>
                    <a:pt x="56130" y="25426"/>
                    <a:pt x="55669" y="24708"/>
                    <a:pt x="55105" y="24042"/>
                  </a:cubicBezTo>
                  <a:cubicBezTo>
                    <a:pt x="53721" y="22478"/>
                    <a:pt x="51850" y="21555"/>
                    <a:pt x="49543" y="21222"/>
                  </a:cubicBezTo>
                  <a:cubicBezTo>
                    <a:pt x="47467" y="20992"/>
                    <a:pt x="45365" y="21094"/>
                    <a:pt x="43341" y="21530"/>
                  </a:cubicBezTo>
                  <a:cubicBezTo>
                    <a:pt x="40803" y="22017"/>
                    <a:pt x="38317" y="22709"/>
                    <a:pt x="35908" y="23580"/>
                  </a:cubicBezTo>
                  <a:cubicBezTo>
                    <a:pt x="31371" y="25169"/>
                    <a:pt x="27014" y="27092"/>
                    <a:pt x="22708" y="29039"/>
                  </a:cubicBezTo>
                  <a:cubicBezTo>
                    <a:pt x="15352" y="32397"/>
                    <a:pt x="8202" y="36216"/>
                    <a:pt x="1333" y="40445"/>
                  </a:cubicBezTo>
                  <a:cubicBezTo>
                    <a:pt x="897" y="40701"/>
                    <a:pt x="436" y="40906"/>
                    <a:pt x="0" y="41137"/>
                  </a:cubicBezTo>
                  <a:lnTo>
                    <a:pt x="0" y="31013"/>
                  </a:lnTo>
                  <a:cubicBezTo>
                    <a:pt x="538" y="30987"/>
                    <a:pt x="871" y="30654"/>
                    <a:pt x="1256" y="30423"/>
                  </a:cubicBezTo>
                  <a:cubicBezTo>
                    <a:pt x="6126" y="27322"/>
                    <a:pt x="10790" y="24016"/>
                    <a:pt x="15327" y="2058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238125" y="1245675"/>
              <a:ext cx="4303950" cy="3800950"/>
            </a:xfrm>
            <a:custGeom>
              <a:avLst/>
              <a:gdLst/>
              <a:ahLst/>
              <a:cxnLst/>
              <a:rect l="l" t="t" r="r" b="b"/>
              <a:pathLst>
                <a:path w="172158" h="152038" extrusionOk="0">
                  <a:moveTo>
                    <a:pt x="21427" y="15661"/>
                  </a:moveTo>
                  <a:cubicBezTo>
                    <a:pt x="24938" y="18070"/>
                    <a:pt x="28424" y="20479"/>
                    <a:pt x="31961" y="22837"/>
                  </a:cubicBezTo>
                  <a:cubicBezTo>
                    <a:pt x="35959" y="25580"/>
                    <a:pt x="40162" y="27989"/>
                    <a:pt x="44545" y="30090"/>
                  </a:cubicBezTo>
                  <a:cubicBezTo>
                    <a:pt x="48928" y="32218"/>
                    <a:pt x="53593" y="33807"/>
                    <a:pt x="58360" y="34806"/>
                  </a:cubicBezTo>
                  <a:cubicBezTo>
                    <a:pt x="61564" y="35447"/>
                    <a:pt x="64767" y="35806"/>
                    <a:pt x="68074" y="35524"/>
                  </a:cubicBezTo>
                  <a:cubicBezTo>
                    <a:pt x="71072" y="35268"/>
                    <a:pt x="73994" y="34396"/>
                    <a:pt x="76660" y="32961"/>
                  </a:cubicBezTo>
                  <a:cubicBezTo>
                    <a:pt x="78274" y="32038"/>
                    <a:pt x="79761" y="30911"/>
                    <a:pt x="81119" y="29629"/>
                  </a:cubicBezTo>
                  <a:cubicBezTo>
                    <a:pt x="82606" y="28194"/>
                    <a:pt x="83964" y="26656"/>
                    <a:pt x="85143" y="24964"/>
                  </a:cubicBezTo>
                  <a:cubicBezTo>
                    <a:pt x="86399" y="23196"/>
                    <a:pt x="87629" y="21376"/>
                    <a:pt x="88757" y="19531"/>
                  </a:cubicBezTo>
                  <a:cubicBezTo>
                    <a:pt x="90090" y="17378"/>
                    <a:pt x="91320" y="15199"/>
                    <a:pt x="92627" y="13046"/>
                  </a:cubicBezTo>
                  <a:cubicBezTo>
                    <a:pt x="94062" y="10612"/>
                    <a:pt x="95728" y="8382"/>
                    <a:pt x="97651" y="6331"/>
                  </a:cubicBezTo>
                  <a:cubicBezTo>
                    <a:pt x="98983" y="4947"/>
                    <a:pt x="100444" y="3743"/>
                    <a:pt x="102033" y="2692"/>
                  </a:cubicBezTo>
                  <a:cubicBezTo>
                    <a:pt x="103366" y="1795"/>
                    <a:pt x="104827" y="1077"/>
                    <a:pt x="106365" y="616"/>
                  </a:cubicBezTo>
                  <a:cubicBezTo>
                    <a:pt x="107749" y="180"/>
                    <a:pt x="109159" y="1"/>
                    <a:pt x="110620" y="52"/>
                  </a:cubicBezTo>
                  <a:cubicBezTo>
                    <a:pt x="112619" y="129"/>
                    <a:pt x="114567" y="744"/>
                    <a:pt x="116233" y="1872"/>
                  </a:cubicBezTo>
                  <a:cubicBezTo>
                    <a:pt x="117437" y="2666"/>
                    <a:pt x="118514" y="3666"/>
                    <a:pt x="119436" y="4768"/>
                  </a:cubicBezTo>
                  <a:cubicBezTo>
                    <a:pt x="120538" y="6101"/>
                    <a:pt x="121487" y="7536"/>
                    <a:pt x="122281" y="9048"/>
                  </a:cubicBezTo>
                  <a:cubicBezTo>
                    <a:pt x="123358" y="11073"/>
                    <a:pt x="124280" y="13175"/>
                    <a:pt x="125024" y="15328"/>
                  </a:cubicBezTo>
                  <a:cubicBezTo>
                    <a:pt x="127228" y="21222"/>
                    <a:pt x="128817" y="27245"/>
                    <a:pt x="130252" y="33320"/>
                  </a:cubicBezTo>
                  <a:cubicBezTo>
                    <a:pt x="131713" y="39445"/>
                    <a:pt x="132995" y="45622"/>
                    <a:pt x="133994" y="51825"/>
                  </a:cubicBezTo>
                  <a:cubicBezTo>
                    <a:pt x="134609" y="55720"/>
                    <a:pt x="135096" y="59616"/>
                    <a:pt x="135481" y="63512"/>
                  </a:cubicBezTo>
                  <a:cubicBezTo>
                    <a:pt x="135788" y="66716"/>
                    <a:pt x="136070" y="69945"/>
                    <a:pt x="136429" y="73149"/>
                  </a:cubicBezTo>
                  <a:cubicBezTo>
                    <a:pt x="136737" y="75789"/>
                    <a:pt x="137326" y="78403"/>
                    <a:pt x="138198" y="80889"/>
                  </a:cubicBezTo>
                  <a:cubicBezTo>
                    <a:pt x="139658" y="85195"/>
                    <a:pt x="142196" y="89065"/>
                    <a:pt x="145553" y="92141"/>
                  </a:cubicBezTo>
                  <a:cubicBezTo>
                    <a:pt x="146117" y="92653"/>
                    <a:pt x="146707" y="93217"/>
                    <a:pt x="147245" y="93781"/>
                  </a:cubicBezTo>
                  <a:cubicBezTo>
                    <a:pt x="147834" y="94422"/>
                    <a:pt x="148450" y="95062"/>
                    <a:pt x="148988" y="95729"/>
                  </a:cubicBezTo>
                  <a:cubicBezTo>
                    <a:pt x="151166" y="98446"/>
                    <a:pt x="151935" y="101419"/>
                    <a:pt x="151269" y="104622"/>
                  </a:cubicBezTo>
                  <a:cubicBezTo>
                    <a:pt x="151038" y="105724"/>
                    <a:pt x="150705" y="106827"/>
                    <a:pt x="150423" y="107929"/>
                  </a:cubicBezTo>
                  <a:cubicBezTo>
                    <a:pt x="149962" y="109518"/>
                    <a:pt x="149449" y="111132"/>
                    <a:pt x="149065" y="112773"/>
                  </a:cubicBezTo>
                  <a:cubicBezTo>
                    <a:pt x="148398" y="115515"/>
                    <a:pt x="148347" y="118386"/>
                    <a:pt x="148885" y="121179"/>
                  </a:cubicBezTo>
                  <a:cubicBezTo>
                    <a:pt x="149449" y="123999"/>
                    <a:pt x="150423" y="126715"/>
                    <a:pt x="151781" y="129253"/>
                  </a:cubicBezTo>
                  <a:cubicBezTo>
                    <a:pt x="153858" y="133225"/>
                    <a:pt x="156600" y="136865"/>
                    <a:pt x="159701" y="140325"/>
                  </a:cubicBezTo>
                  <a:cubicBezTo>
                    <a:pt x="163264" y="144221"/>
                    <a:pt x="167134" y="147860"/>
                    <a:pt x="171235" y="151218"/>
                  </a:cubicBezTo>
                  <a:cubicBezTo>
                    <a:pt x="171568" y="151474"/>
                    <a:pt x="171850" y="151756"/>
                    <a:pt x="172157" y="152038"/>
                  </a:cubicBezTo>
                  <a:lnTo>
                    <a:pt x="166006" y="152038"/>
                  </a:lnTo>
                  <a:cubicBezTo>
                    <a:pt x="165724" y="151782"/>
                    <a:pt x="165494" y="151500"/>
                    <a:pt x="165212" y="151243"/>
                  </a:cubicBezTo>
                  <a:cubicBezTo>
                    <a:pt x="161111" y="147732"/>
                    <a:pt x="157292" y="143913"/>
                    <a:pt x="153781" y="139812"/>
                  </a:cubicBezTo>
                  <a:cubicBezTo>
                    <a:pt x="151038" y="136609"/>
                    <a:pt x="148706" y="133123"/>
                    <a:pt x="146784" y="129381"/>
                  </a:cubicBezTo>
                  <a:cubicBezTo>
                    <a:pt x="145092" y="126049"/>
                    <a:pt x="143990" y="122461"/>
                    <a:pt x="143529" y="118744"/>
                  </a:cubicBezTo>
                  <a:cubicBezTo>
                    <a:pt x="143195" y="115900"/>
                    <a:pt x="143324" y="113055"/>
                    <a:pt x="143580" y="110210"/>
                  </a:cubicBezTo>
                  <a:cubicBezTo>
                    <a:pt x="143708" y="108723"/>
                    <a:pt x="143836" y="107211"/>
                    <a:pt x="143862" y="105724"/>
                  </a:cubicBezTo>
                  <a:cubicBezTo>
                    <a:pt x="143939" y="102956"/>
                    <a:pt x="142939" y="100265"/>
                    <a:pt x="141119" y="98189"/>
                  </a:cubicBezTo>
                  <a:cubicBezTo>
                    <a:pt x="140786" y="97805"/>
                    <a:pt x="140479" y="97420"/>
                    <a:pt x="140145" y="97036"/>
                  </a:cubicBezTo>
                  <a:cubicBezTo>
                    <a:pt x="139530" y="96344"/>
                    <a:pt x="138941" y="95678"/>
                    <a:pt x="138351" y="94986"/>
                  </a:cubicBezTo>
                  <a:cubicBezTo>
                    <a:pt x="136660" y="93038"/>
                    <a:pt x="135327" y="90833"/>
                    <a:pt x="134327" y="88475"/>
                  </a:cubicBezTo>
                  <a:cubicBezTo>
                    <a:pt x="133123" y="85477"/>
                    <a:pt x="132277" y="82324"/>
                    <a:pt x="131867" y="79121"/>
                  </a:cubicBezTo>
                  <a:cubicBezTo>
                    <a:pt x="131508" y="76506"/>
                    <a:pt x="131303" y="73866"/>
                    <a:pt x="131252" y="71252"/>
                  </a:cubicBezTo>
                  <a:cubicBezTo>
                    <a:pt x="131098" y="67126"/>
                    <a:pt x="130919" y="63025"/>
                    <a:pt x="130483" y="58950"/>
                  </a:cubicBezTo>
                  <a:cubicBezTo>
                    <a:pt x="130278" y="56797"/>
                    <a:pt x="130047" y="54644"/>
                    <a:pt x="129714" y="52491"/>
                  </a:cubicBezTo>
                  <a:cubicBezTo>
                    <a:pt x="129201" y="49364"/>
                    <a:pt x="128637" y="46237"/>
                    <a:pt x="128022" y="43110"/>
                  </a:cubicBezTo>
                  <a:cubicBezTo>
                    <a:pt x="126843" y="37190"/>
                    <a:pt x="125306" y="31321"/>
                    <a:pt x="123435" y="25580"/>
                  </a:cubicBezTo>
                  <a:cubicBezTo>
                    <a:pt x="122409" y="22350"/>
                    <a:pt x="121102" y="19198"/>
                    <a:pt x="119590" y="16148"/>
                  </a:cubicBezTo>
                  <a:cubicBezTo>
                    <a:pt x="118744" y="14507"/>
                    <a:pt x="117745" y="12944"/>
                    <a:pt x="116591" y="11534"/>
                  </a:cubicBezTo>
                  <a:cubicBezTo>
                    <a:pt x="115720" y="10483"/>
                    <a:pt x="114746" y="9561"/>
                    <a:pt x="113618" y="8817"/>
                  </a:cubicBezTo>
                  <a:cubicBezTo>
                    <a:pt x="112516" y="8074"/>
                    <a:pt x="111312" y="7536"/>
                    <a:pt x="110004" y="7280"/>
                  </a:cubicBezTo>
                  <a:cubicBezTo>
                    <a:pt x="108108" y="6895"/>
                    <a:pt x="106134" y="7075"/>
                    <a:pt x="104340" y="7741"/>
                  </a:cubicBezTo>
                  <a:cubicBezTo>
                    <a:pt x="102905" y="8279"/>
                    <a:pt x="101572" y="8997"/>
                    <a:pt x="100342" y="9894"/>
                  </a:cubicBezTo>
                  <a:cubicBezTo>
                    <a:pt x="99060" y="10842"/>
                    <a:pt x="97881" y="11893"/>
                    <a:pt x="96831" y="13072"/>
                  </a:cubicBezTo>
                  <a:cubicBezTo>
                    <a:pt x="95472" y="14559"/>
                    <a:pt x="94242" y="16148"/>
                    <a:pt x="93114" y="17814"/>
                  </a:cubicBezTo>
                  <a:cubicBezTo>
                    <a:pt x="91781" y="19736"/>
                    <a:pt x="90449" y="21684"/>
                    <a:pt x="89116" y="23606"/>
                  </a:cubicBezTo>
                  <a:cubicBezTo>
                    <a:pt x="87578" y="25810"/>
                    <a:pt x="85861" y="27886"/>
                    <a:pt x="84015" y="29834"/>
                  </a:cubicBezTo>
                  <a:cubicBezTo>
                    <a:pt x="82657" y="31269"/>
                    <a:pt x="81145" y="32551"/>
                    <a:pt x="79505" y="33679"/>
                  </a:cubicBezTo>
                  <a:cubicBezTo>
                    <a:pt x="75916" y="36088"/>
                    <a:pt x="71764" y="37292"/>
                    <a:pt x="67125" y="37395"/>
                  </a:cubicBezTo>
                  <a:cubicBezTo>
                    <a:pt x="63665" y="37421"/>
                    <a:pt x="60179" y="36985"/>
                    <a:pt x="56822" y="36139"/>
                  </a:cubicBezTo>
                  <a:cubicBezTo>
                    <a:pt x="51260" y="34781"/>
                    <a:pt x="45878" y="32756"/>
                    <a:pt x="40803" y="30142"/>
                  </a:cubicBezTo>
                  <a:cubicBezTo>
                    <a:pt x="36907" y="28117"/>
                    <a:pt x="33140" y="25887"/>
                    <a:pt x="29500" y="23478"/>
                  </a:cubicBezTo>
                  <a:cubicBezTo>
                    <a:pt x="26015" y="21171"/>
                    <a:pt x="22554" y="18813"/>
                    <a:pt x="19043" y="16532"/>
                  </a:cubicBezTo>
                  <a:cubicBezTo>
                    <a:pt x="13302" y="12765"/>
                    <a:pt x="7381" y="9304"/>
                    <a:pt x="1307" y="6152"/>
                  </a:cubicBezTo>
                  <a:cubicBezTo>
                    <a:pt x="897" y="5947"/>
                    <a:pt x="436" y="5793"/>
                    <a:pt x="0" y="5588"/>
                  </a:cubicBezTo>
                  <a:lnTo>
                    <a:pt x="0" y="2974"/>
                  </a:lnTo>
                  <a:cubicBezTo>
                    <a:pt x="436" y="3153"/>
                    <a:pt x="897" y="3333"/>
                    <a:pt x="1307" y="3538"/>
                  </a:cubicBezTo>
                  <a:cubicBezTo>
                    <a:pt x="8227" y="7203"/>
                    <a:pt x="14942" y="11252"/>
                    <a:pt x="21427" y="156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6130475" y="957975"/>
              <a:ext cx="1223850" cy="2590575"/>
            </a:xfrm>
            <a:custGeom>
              <a:avLst/>
              <a:gdLst/>
              <a:ahLst/>
              <a:cxnLst/>
              <a:rect l="l" t="t" r="r" b="b"/>
              <a:pathLst>
                <a:path w="48954" h="103623" extrusionOk="0">
                  <a:moveTo>
                    <a:pt x="30962" y="101188"/>
                  </a:moveTo>
                  <a:cubicBezTo>
                    <a:pt x="28040" y="100265"/>
                    <a:pt x="25220" y="99035"/>
                    <a:pt x="22529" y="97523"/>
                  </a:cubicBezTo>
                  <a:cubicBezTo>
                    <a:pt x="18223" y="95114"/>
                    <a:pt x="14302" y="92064"/>
                    <a:pt x="10944" y="88450"/>
                  </a:cubicBezTo>
                  <a:cubicBezTo>
                    <a:pt x="6049" y="83196"/>
                    <a:pt x="2794" y="77327"/>
                    <a:pt x="1179" y="70817"/>
                  </a:cubicBezTo>
                  <a:cubicBezTo>
                    <a:pt x="0" y="66024"/>
                    <a:pt x="180" y="61205"/>
                    <a:pt x="1282" y="56438"/>
                  </a:cubicBezTo>
                  <a:cubicBezTo>
                    <a:pt x="1846" y="54055"/>
                    <a:pt x="2538" y="51671"/>
                    <a:pt x="3230" y="49287"/>
                  </a:cubicBezTo>
                  <a:cubicBezTo>
                    <a:pt x="4434" y="45135"/>
                    <a:pt x="6075" y="41137"/>
                    <a:pt x="8125" y="37318"/>
                  </a:cubicBezTo>
                  <a:cubicBezTo>
                    <a:pt x="11073" y="31833"/>
                    <a:pt x="14968" y="26861"/>
                    <a:pt x="19479" y="22196"/>
                  </a:cubicBezTo>
                  <a:cubicBezTo>
                    <a:pt x="24631" y="16917"/>
                    <a:pt x="30141" y="12021"/>
                    <a:pt x="35985" y="7562"/>
                  </a:cubicBezTo>
                  <a:cubicBezTo>
                    <a:pt x="39958" y="4486"/>
                    <a:pt x="44315" y="1949"/>
                    <a:pt x="48954" y="1"/>
                  </a:cubicBezTo>
                  <a:lnTo>
                    <a:pt x="48954" y="3948"/>
                  </a:lnTo>
                  <a:cubicBezTo>
                    <a:pt x="48749" y="4025"/>
                    <a:pt x="48544" y="4076"/>
                    <a:pt x="48339" y="4179"/>
                  </a:cubicBezTo>
                  <a:cubicBezTo>
                    <a:pt x="45853" y="5383"/>
                    <a:pt x="43495" y="6793"/>
                    <a:pt x="41239" y="8433"/>
                  </a:cubicBezTo>
                  <a:cubicBezTo>
                    <a:pt x="33986" y="13687"/>
                    <a:pt x="27348" y="19428"/>
                    <a:pt x="21581" y="25836"/>
                  </a:cubicBezTo>
                  <a:cubicBezTo>
                    <a:pt x="17275" y="30654"/>
                    <a:pt x="13841" y="35883"/>
                    <a:pt x="11534" y="41573"/>
                  </a:cubicBezTo>
                  <a:cubicBezTo>
                    <a:pt x="10355" y="44443"/>
                    <a:pt x="9458" y="47442"/>
                    <a:pt x="8920" y="50492"/>
                  </a:cubicBezTo>
                  <a:cubicBezTo>
                    <a:pt x="8535" y="52645"/>
                    <a:pt x="8151" y="54772"/>
                    <a:pt x="7920" y="56925"/>
                  </a:cubicBezTo>
                  <a:cubicBezTo>
                    <a:pt x="7074" y="64614"/>
                    <a:pt x="9612" y="71432"/>
                    <a:pt x="15763" y="77275"/>
                  </a:cubicBezTo>
                  <a:cubicBezTo>
                    <a:pt x="19838" y="81145"/>
                    <a:pt x="24708" y="84119"/>
                    <a:pt x="30039" y="85964"/>
                  </a:cubicBezTo>
                  <a:cubicBezTo>
                    <a:pt x="34165" y="87399"/>
                    <a:pt x="38522" y="88091"/>
                    <a:pt x="42905" y="87989"/>
                  </a:cubicBezTo>
                  <a:cubicBezTo>
                    <a:pt x="44930" y="87963"/>
                    <a:pt x="46980" y="87707"/>
                    <a:pt x="48954" y="87194"/>
                  </a:cubicBezTo>
                  <a:lnTo>
                    <a:pt x="48954" y="102623"/>
                  </a:lnTo>
                  <a:cubicBezTo>
                    <a:pt x="48851" y="102623"/>
                    <a:pt x="48723" y="102623"/>
                    <a:pt x="48621" y="102649"/>
                  </a:cubicBezTo>
                  <a:cubicBezTo>
                    <a:pt x="42546" y="103623"/>
                    <a:pt x="36677" y="103008"/>
                    <a:pt x="30962" y="1011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4183225" y="647875"/>
              <a:ext cx="3171100" cy="4142450"/>
            </a:xfrm>
            <a:custGeom>
              <a:avLst/>
              <a:gdLst/>
              <a:ahLst/>
              <a:cxnLst/>
              <a:rect l="l" t="t" r="r" b="b"/>
              <a:pathLst>
                <a:path w="126844" h="165698" extrusionOk="0">
                  <a:moveTo>
                    <a:pt x="114055" y="165595"/>
                  </a:moveTo>
                  <a:cubicBezTo>
                    <a:pt x="110184" y="165698"/>
                    <a:pt x="106340" y="165288"/>
                    <a:pt x="102598" y="164365"/>
                  </a:cubicBezTo>
                  <a:cubicBezTo>
                    <a:pt x="99573" y="163571"/>
                    <a:pt x="96600" y="162648"/>
                    <a:pt x="93679" y="161546"/>
                  </a:cubicBezTo>
                  <a:cubicBezTo>
                    <a:pt x="90321" y="160316"/>
                    <a:pt x="86963" y="159034"/>
                    <a:pt x="83580" y="157829"/>
                  </a:cubicBezTo>
                  <a:cubicBezTo>
                    <a:pt x="78019" y="155830"/>
                    <a:pt x="72252" y="154446"/>
                    <a:pt x="66383" y="153703"/>
                  </a:cubicBezTo>
                  <a:cubicBezTo>
                    <a:pt x="63640" y="153344"/>
                    <a:pt x="60898" y="153011"/>
                    <a:pt x="58181" y="152627"/>
                  </a:cubicBezTo>
                  <a:cubicBezTo>
                    <a:pt x="56054" y="152345"/>
                    <a:pt x="53978" y="151858"/>
                    <a:pt x="51953" y="151140"/>
                  </a:cubicBezTo>
                  <a:cubicBezTo>
                    <a:pt x="46904" y="149269"/>
                    <a:pt x="43597" y="146142"/>
                    <a:pt x="42085" y="141734"/>
                  </a:cubicBezTo>
                  <a:cubicBezTo>
                    <a:pt x="41624" y="140401"/>
                    <a:pt x="41342" y="138991"/>
                    <a:pt x="41214" y="137582"/>
                  </a:cubicBezTo>
                  <a:cubicBezTo>
                    <a:pt x="40983" y="135506"/>
                    <a:pt x="41034" y="133455"/>
                    <a:pt x="41009" y="131379"/>
                  </a:cubicBezTo>
                  <a:cubicBezTo>
                    <a:pt x="40983" y="129508"/>
                    <a:pt x="40932" y="127612"/>
                    <a:pt x="40829" y="125741"/>
                  </a:cubicBezTo>
                  <a:cubicBezTo>
                    <a:pt x="40676" y="122460"/>
                    <a:pt x="40470" y="119179"/>
                    <a:pt x="40317" y="115899"/>
                  </a:cubicBezTo>
                  <a:cubicBezTo>
                    <a:pt x="40137" y="112362"/>
                    <a:pt x="40009" y="108825"/>
                    <a:pt x="39778" y="105288"/>
                  </a:cubicBezTo>
                  <a:cubicBezTo>
                    <a:pt x="39573" y="102033"/>
                    <a:pt x="39266" y="98778"/>
                    <a:pt x="38984" y="95523"/>
                  </a:cubicBezTo>
                  <a:cubicBezTo>
                    <a:pt x="38651" y="91499"/>
                    <a:pt x="38241" y="87475"/>
                    <a:pt x="37600" y="83477"/>
                  </a:cubicBezTo>
                  <a:cubicBezTo>
                    <a:pt x="37087" y="80017"/>
                    <a:pt x="36062" y="76634"/>
                    <a:pt x="34499" y="73507"/>
                  </a:cubicBezTo>
                  <a:cubicBezTo>
                    <a:pt x="34063" y="72635"/>
                    <a:pt x="33678" y="71738"/>
                    <a:pt x="33320" y="70841"/>
                  </a:cubicBezTo>
                  <a:cubicBezTo>
                    <a:pt x="32628" y="69124"/>
                    <a:pt x="32448" y="67202"/>
                    <a:pt x="32833" y="65382"/>
                  </a:cubicBezTo>
                  <a:cubicBezTo>
                    <a:pt x="33063" y="64177"/>
                    <a:pt x="33473" y="63024"/>
                    <a:pt x="34037" y="61973"/>
                  </a:cubicBezTo>
                  <a:cubicBezTo>
                    <a:pt x="34781" y="60589"/>
                    <a:pt x="35575" y="59231"/>
                    <a:pt x="36370" y="57898"/>
                  </a:cubicBezTo>
                  <a:cubicBezTo>
                    <a:pt x="37010" y="56822"/>
                    <a:pt x="37677" y="55771"/>
                    <a:pt x="38292" y="54694"/>
                  </a:cubicBezTo>
                  <a:cubicBezTo>
                    <a:pt x="38830" y="53797"/>
                    <a:pt x="39240" y="52849"/>
                    <a:pt x="39497" y="51849"/>
                  </a:cubicBezTo>
                  <a:cubicBezTo>
                    <a:pt x="39702" y="51183"/>
                    <a:pt x="39753" y="50491"/>
                    <a:pt x="39676" y="49799"/>
                  </a:cubicBezTo>
                  <a:cubicBezTo>
                    <a:pt x="39497" y="48646"/>
                    <a:pt x="38753" y="47851"/>
                    <a:pt x="37446" y="47415"/>
                  </a:cubicBezTo>
                  <a:cubicBezTo>
                    <a:pt x="36652" y="47134"/>
                    <a:pt x="35831" y="47005"/>
                    <a:pt x="34986" y="46980"/>
                  </a:cubicBezTo>
                  <a:cubicBezTo>
                    <a:pt x="33909" y="46929"/>
                    <a:pt x="32807" y="46929"/>
                    <a:pt x="31705" y="46929"/>
                  </a:cubicBezTo>
                  <a:cubicBezTo>
                    <a:pt x="30193" y="46929"/>
                    <a:pt x="28655" y="46954"/>
                    <a:pt x="27143" y="46954"/>
                  </a:cubicBezTo>
                  <a:cubicBezTo>
                    <a:pt x="25092" y="46954"/>
                    <a:pt x="23068" y="46775"/>
                    <a:pt x="21068" y="46416"/>
                  </a:cubicBezTo>
                  <a:cubicBezTo>
                    <a:pt x="15763" y="45442"/>
                    <a:pt x="11457" y="43238"/>
                    <a:pt x="8202" y="39650"/>
                  </a:cubicBezTo>
                  <a:cubicBezTo>
                    <a:pt x="7151" y="38496"/>
                    <a:pt x="6229" y="37215"/>
                    <a:pt x="5460" y="35882"/>
                  </a:cubicBezTo>
                  <a:cubicBezTo>
                    <a:pt x="4178" y="33703"/>
                    <a:pt x="3179" y="31345"/>
                    <a:pt x="2512" y="28911"/>
                  </a:cubicBezTo>
                  <a:cubicBezTo>
                    <a:pt x="1410" y="24810"/>
                    <a:pt x="795" y="20581"/>
                    <a:pt x="693" y="16352"/>
                  </a:cubicBezTo>
                  <a:cubicBezTo>
                    <a:pt x="590" y="12507"/>
                    <a:pt x="539" y="8663"/>
                    <a:pt x="462" y="4793"/>
                  </a:cubicBezTo>
                  <a:cubicBezTo>
                    <a:pt x="462" y="3178"/>
                    <a:pt x="308" y="1589"/>
                    <a:pt x="1" y="0"/>
                  </a:cubicBezTo>
                  <a:lnTo>
                    <a:pt x="2743" y="0"/>
                  </a:lnTo>
                  <a:cubicBezTo>
                    <a:pt x="2794" y="1666"/>
                    <a:pt x="2897" y="3306"/>
                    <a:pt x="2871" y="4972"/>
                  </a:cubicBezTo>
                  <a:cubicBezTo>
                    <a:pt x="2871" y="7638"/>
                    <a:pt x="2769" y="10303"/>
                    <a:pt x="2743" y="12969"/>
                  </a:cubicBezTo>
                  <a:cubicBezTo>
                    <a:pt x="2692" y="16403"/>
                    <a:pt x="2897" y="19863"/>
                    <a:pt x="3384" y="23272"/>
                  </a:cubicBezTo>
                  <a:cubicBezTo>
                    <a:pt x="3768" y="25963"/>
                    <a:pt x="4460" y="28603"/>
                    <a:pt x="5460" y="31140"/>
                  </a:cubicBezTo>
                  <a:cubicBezTo>
                    <a:pt x="6511" y="33832"/>
                    <a:pt x="8048" y="36266"/>
                    <a:pt x="10022" y="38368"/>
                  </a:cubicBezTo>
                  <a:cubicBezTo>
                    <a:pt x="12380" y="40777"/>
                    <a:pt x="15353" y="42520"/>
                    <a:pt x="18634" y="43392"/>
                  </a:cubicBezTo>
                  <a:cubicBezTo>
                    <a:pt x="21632" y="44186"/>
                    <a:pt x="24759" y="44442"/>
                    <a:pt x="27835" y="44084"/>
                  </a:cubicBezTo>
                  <a:cubicBezTo>
                    <a:pt x="29834" y="43879"/>
                    <a:pt x="31807" y="43571"/>
                    <a:pt x="33755" y="43135"/>
                  </a:cubicBezTo>
                  <a:cubicBezTo>
                    <a:pt x="36113" y="42648"/>
                    <a:pt x="38446" y="42110"/>
                    <a:pt x="40804" y="41674"/>
                  </a:cubicBezTo>
                  <a:cubicBezTo>
                    <a:pt x="41880" y="41495"/>
                    <a:pt x="42982" y="41367"/>
                    <a:pt x="44059" y="41290"/>
                  </a:cubicBezTo>
                  <a:cubicBezTo>
                    <a:pt x="44853" y="41239"/>
                    <a:pt x="45648" y="41316"/>
                    <a:pt x="46442" y="41521"/>
                  </a:cubicBezTo>
                  <a:cubicBezTo>
                    <a:pt x="47647" y="41828"/>
                    <a:pt x="48416" y="42520"/>
                    <a:pt x="48723" y="43545"/>
                  </a:cubicBezTo>
                  <a:cubicBezTo>
                    <a:pt x="48877" y="44160"/>
                    <a:pt x="48928" y="44776"/>
                    <a:pt x="48826" y="45416"/>
                  </a:cubicBezTo>
                  <a:cubicBezTo>
                    <a:pt x="48672" y="46518"/>
                    <a:pt x="48365" y="47595"/>
                    <a:pt x="47903" y="48594"/>
                  </a:cubicBezTo>
                  <a:cubicBezTo>
                    <a:pt x="47314" y="49927"/>
                    <a:pt x="46622" y="51209"/>
                    <a:pt x="45827" y="52439"/>
                  </a:cubicBezTo>
                  <a:cubicBezTo>
                    <a:pt x="44725" y="54156"/>
                    <a:pt x="43572" y="55873"/>
                    <a:pt x="42521" y="57591"/>
                  </a:cubicBezTo>
                  <a:cubicBezTo>
                    <a:pt x="41854" y="58667"/>
                    <a:pt x="41239" y="59795"/>
                    <a:pt x="40701" y="60922"/>
                  </a:cubicBezTo>
                  <a:cubicBezTo>
                    <a:pt x="39753" y="62845"/>
                    <a:pt x="39368" y="64972"/>
                    <a:pt x="39548" y="67099"/>
                  </a:cubicBezTo>
                  <a:cubicBezTo>
                    <a:pt x="39650" y="68125"/>
                    <a:pt x="39753" y="69150"/>
                    <a:pt x="39932" y="70175"/>
                  </a:cubicBezTo>
                  <a:cubicBezTo>
                    <a:pt x="40394" y="72892"/>
                    <a:pt x="40727" y="75660"/>
                    <a:pt x="40906" y="78402"/>
                  </a:cubicBezTo>
                  <a:cubicBezTo>
                    <a:pt x="41188" y="82810"/>
                    <a:pt x="41419" y="87219"/>
                    <a:pt x="41675" y="91627"/>
                  </a:cubicBezTo>
                  <a:cubicBezTo>
                    <a:pt x="41829" y="94241"/>
                    <a:pt x="41983" y="96830"/>
                    <a:pt x="42188" y="99419"/>
                  </a:cubicBezTo>
                  <a:cubicBezTo>
                    <a:pt x="42393" y="102007"/>
                    <a:pt x="42598" y="104622"/>
                    <a:pt x="42777" y="107210"/>
                  </a:cubicBezTo>
                  <a:cubicBezTo>
                    <a:pt x="42957" y="110055"/>
                    <a:pt x="43110" y="112900"/>
                    <a:pt x="43315" y="115745"/>
                  </a:cubicBezTo>
                  <a:cubicBezTo>
                    <a:pt x="43392" y="116898"/>
                    <a:pt x="43495" y="118052"/>
                    <a:pt x="43623" y="119205"/>
                  </a:cubicBezTo>
                  <a:cubicBezTo>
                    <a:pt x="43854" y="121384"/>
                    <a:pt x="44110" y="123562"/>
                    <a:pt x="44366" y="125766"/>
                  </a:cubicBezTo>
                  <a:cubicBezTo>
                    <a:pt x="44699" y="128509"/>
                    <a:pt x="44981" y="131251"/>
                    <a:pt x="45340" y="133994"/>
                  </a:cubicBezTo>
                  <a:cubicBezTo>
                    <a:pt x="45545" y="135813"/>
                    <a:pt x="46007" y="137607"/>
                    <a:pt x="46699" y="139299"/>
                  </a:cubicBezTo>
                  <a:cubicBezTo>
                    <a:pt x="48185" y="142836"/>
                    <a:pt x="50953" y="145476"/>
                    <a:pt x="55028" y="147142"/>
                  </a:cubicBezTo>
                  <a:cubicBezTo>
                    <a:pt x="55772" y="147449"/>
                    <a:pt x="56566" y="147706"/>
                    <a:pt x="57335" y="147962"/>
                  </a:cubicBezTo>
                  <a:cubicBezTo>
                    <a:pt x="59129" y="148475"/>
                    <a:pt x="60949" y="148910"/>
                    <a:pt x="62794" y="149243"/>
                  </a:cubicBezTo>
                  <a:cubicBezTo>
                    <a:pt x="65998" y="149884"/>
                    <a:pt x="69202" y="150474"/>
                    <a:pt x="72406" y="151191"/>
                  </a:cubicBezTo>
                  <a:cubicBezTo>
                    <a:pt x="77173" y="152293"/>
                    <a:pt x="81735" y="153857"/>
                    <a:pt x="86246" y="155523"/>
                  </a:cubicBezTo>
                  <a:cubicBezTo>
                    <a:pt x="89655" y="156804"/>
                    <a:pt x="93063" y="158086"/>
                    <a:pt x="96524" y="159290"/>
                  </a:cubicBezTo>
                  <a:cubicBezTo>
                    <a:pt x="100471" y="160674"/>
                    <a:pt x="104546" y="161571"/>
                    <a:pt x="108698" y="161905"/>
                  </a:cubicBezTo>
                  <a:cubicBezTo>
                    <a:pt x="111517" y="162135"/>
                    <a:pt x="114311" y="162084"/>
                    <a:pt x="117104" y="161725"/>
                  </a:cubicBezTo>
                  <a:cubicBezTo>
                    <a:pt x="120026" y="161341"/>
                    <a:pt x="122923" y="160726"/>
                    <a:pt x="125767" y="159880"/>
                  </a:cubicBezTo>
                  <a:cubicBezTo>
                    <a:pt x="126126" y="159752"/>
                    <a:pt x="126485" y="159675"/>
                    <a:pt x="126844" y="159598"/>
                  </a:cubicBezTo>
                  <a:lnTo>
                    <a:pt x="126844" y="163160"/>
                  </a:lnTo>
                  <a:cubicBezTo>
                    <a:pt x="125972" y="163442"/>
                    <a:pt x="125075" y="163750"/>
                    <a:pt x="124178" y="163981"/>
                  </a:cubicBezTo>
                  <a:cubicBezTo>
                    <a:pt x="120872" y="164903"/>
                    <a:pt x="117489" y="165442"/>
                    <a:pt x="114055" y="1655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238125" y="647875"/>
              <a:ext cx="1645475" cy="536950"/>
            </a:xfrm>
            <a:custGeom>
              <a:avLst/>
              <a:gdLst/>
              <a:ahLst/>
              <a:cxnLst/>
              <a:rect l="l" t="t" r="r" b="b"/>
              <a:pathLst>
                <a:path w="65819" h="21478" extrusionOk="0">
                  <a:moveTo>
                    <a:pt x="65152" y="513"/>
                  </a:moveTo>
                  <a:cubicBezTo>
                    <a:pt x="62179" y="2230"/>
                    <a:pt x="59616" y="4537"/>
                    <a:pt x="57565" y="7305"/>
                  </a:cubicBezTo>
                  <a:cubicBezTo>
                    <a:pt x="56591" y="8637"/>
                    <a:pt x="55617" y="9970"/>
                    <a:pt x="54643" y="11328"/>
                  </a:cubicBezTo>
                  <a:cubicBezTo>
                    <a:pt x="53311" y="13148"/>
                    <a:pt x="51875" y="14865"/>
                    <a:pt x="50312" y="16506"/>
                  </a:cubicBezTo>
                  <a:cubicBezTo>
                    <a:pt x="49210" y="17659"/>
                    <a:pt x="47954" y="18684"/>
                    <a:pt x="46596" y="19530"/>
                  </a:cubicBezTo>
                  <a:cubicBezTo>
                    <a:pt x="45032" y="20504"/>
                    <a:pt x="43264" y="21119"/>
                    <a:pt x="41418" y="21350"/>
                  </a:cubicBezTo>
                  <a:cubicBezTo>
                    <a:pt x="39983" y="21478"/>
                    <a:pt x="38548" y="21401"/>
                    <a:pt x="37112" y="21145"/>
                  </a:cubicBezTo>
                  <a:cubicBezTo>
                    <a:pt x="35088" y="20786"/>
                    <a:pt x="33088" y="20299"/>
                    <a:pt x="31141" y="19658"/>
                  </a:cubicBezTo>
                  <a:cubicBezTo>
                    <a:pt x="27578" y="18556"/>
                    <a:pt x="24118" y="17275"/>
                    <a:pt x="20735" y="15891"/>
                  </a:cubicBezTo>
                  <a:cubicBezTo>
                    <a:pt x="14250" y="13251"/>
                    <a:pt x="7817" y="10585"/>
                    <a:pt x="1358" y="7945"/>
                  </a:cubicBezTo>
                  <a:cubicBezTo>
                    <a:pt x="923" y="7766"/>
                    <a:pt x="538" y="7510"/>
                    <a:pt x="0" y="7510"/>
                  </a:cubicBezTo>
                  <a:lnTo>
                    <a:pt x="0" y="0"/>
                  </a:lnTo>
                  <a:lnTo>
                    <a:pt x="14122" y="0"/>
                  </a:lnTo>
                  <a:cubicBezTo>
                    <a:pt x="14302" y="51"/>
                    <a:pt x="14481" y="103"/>
                    <a:pt x="14660" y="128"/>
                  </a:cubicBezTo>
                  <a:cubicBezTo>
                    <a:pt x="18761" y="487"/>
                    <a:pt x="22888" y="718"/>
                    <a:pt x="27040" y="359"/>
                  </a:cubicBezTo>
                  <a:cubicBezTo>
                    <a:pt x="28116" y="282"/>
                    <a:pt x="29218" y="282"/>
                    <a:pt x="30295" y="0"/>
                  </a:cubicBezTo>
                  <a:lnTo>
                    <a:pt x="65818" y="0"/>
                  </a:lnTo>
                  <a:cubicBezTo>
                    <a:pt x="65613" y="179"/>
                    <a:pt x="65382" y="359"/>
                    <a:pt x="65152" y="5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238125" y="647875"/>
              <a:ext cx="2402825" cy="1197575"/>
            </a:xfrm>
            <a:custGeom>
              <a:avLst/>
              <a:gdLst/>
              <a:ahLst/>
              <a:cxnLst/>
              <a:rect l="l" t="t" r="r" b="b"/>
              <a:pathLst>
                <a:path w="96113" h="47903" extrusionOk="0">
                  <a:moveTo>
                    <a:pt x="90141" y="6894"/>
                  </a:moveTo>
                  <a:cubicBezTo>
                    <a:pt x="89141" y="8073"/>
                    <a:pt x="88168" y="9252"/>
                    <a:pt x="87194" y="10457"/>
                  </a:cubicBezTo>
                  <a:cubicBezTo>
                    <a:pt x="83862" y="14532"/>
                    <a:pt x="81376" y="19248"/>
                    <a:pt x="79915" y="24323"/>
                  </a:cubicBezTo>
                  <a:cubicBezTo>
                    <a:pt x="79018" y="27552"/>
                    <a:pt x="77967" y="30705"/>
                    <a:pt x="76762" y="33832"/>
                  </a:cubicBezTo>
                  <a:cubicBezTo>
                    <a:pt x="75839" y="36138"/>
                    <a:pt x="74712" y="38368"/>
                    <a:pt x="73379" y="40470"/>
                  </a:cubicBezTo>
                  <a:cubicBezTo>
                    <a:pt x="72482" y="41828"/>
                    <a:pt x="71457" y="43084"/>
                    <a:pt x="70303" y="44186"/>
                  </a:cubicBezTo>
                  <a:cubicBezTo>
                    <a:pt x="68484" y="45878"/>
                    <a:pt x="66228" y="47005"/>
                    <a:pt x="63819" y="47492"/>
                  </a:cubicBezTo>
                  <a:cubicBezTo>
                    <a:pt x="61871" y="47851"/>
                    <a:pt x="59872" y="47902"/>
                    <a:pt x="57924" y="47646"/>
                  </a:cubicBezTo>
                  <a:cubicBezTo>
                    <a:pt x="55182" y="47313"/>
                    <a:pt x="52490" y="46621"/>
                    <a:pt x="49953" y="45570"/>
                  </a:cubicBezTo>
                  <a:cubicBezTo>
                    <a:pt x="47441" y="44571"/>
                    <a:pt x="45032" y="43392"/>
                    <a:pt x="42674" y="42059"/>
                  </a:cubicBezTo>
                  <a:cubicBezTo>
                    <a:pt x="39342" y="40188"/>
                    <a:pt x="36164" y="38189"/>
                    <a:pt x="32986" y="36138"/>
                  </a:cubicBezTo>
                  <a:cubicBezTo>
                    <a:pt x="27117" y="32422"/>
                    <a:pt x="21222" y="28731"/>
                    <a:pt x="15096" y="25297"/>
                  </a:cubicBezTo>
                  <a:cubicBezTo>
                    <a:pt x="10534" y="22734"/>
                    <a:pt x="5869" y="20248"/>
                    <a:pt x="1128" y="17890"/>
                  </a:cubicBezTo>
                  <a:cubicBezTo>
                    <a:pt x="795" y="17659"/>
                    <a:pt x="410" y="17531"/>
                    <a:pt x="0" y="17480"/>
                  </a:cubicBezTo>
                  <a:lnTo>
                    <a:pt x="0" y="13533"/>
                  </a:lnTo>
                  <a:cubicBezTo>
                    <a:pt x="513" y="13738"/>
                    <a:pt x="1025" y="13943"/>
                    <a:pt x="1512" y="14173"/>
                  </a:cubicBezTo>
                  <a:cubicBezTo>
                    <a:pt x="11790" y="19043"/>
                    <a:pt x="21837" y="24195"/>
                    <a:pt x="31679" y="29628"/>
                  </a:cubicBezTo>
                  <a:cubicBezTo>
                    <a:pt x="34908" y="31422"/>
                    <a:pt x="38214" y="33165"/>
                    <a:pt x="41521" y="34857"/>
                  </a:cubicBezTo>
                  <a:cubicBezTo>
                    <a:pt x="43802" y="36061"/>
                    <a:pt x="46160" y="37061"/>
                    <a:pt x="48595" y="37881"/>
                  </a:cubicBezTo>
                  <a:cubicBezTo>
                    <a:pt x="50594" y="38599"/>
                    <a:pt x="52721" y="39034"/>
                    <a:pt x="54848" y="39188"/>
                  </a:cubicBezTo>
                  <a:cubicBezTo>
                    <a:pt x="58001" y="39342"/>
                    <a:pt x="60666" y="38547"/>
                    <a:pt x="62819" y="36574"/>
                  </a:cubicBezTo>
                  <a:cubicBezTo>
                    <a:pt x="63998" y="35498"/>
                    <a:pt x="64998" y="34242"/>
                    <a:pt x="65844" y="32858"/>
                  </a:cubicBezTo>
                  <a:cubicBezTo>
                    <a:pt x="67125" y="30756"/>
                    <a:pt x="68176" y="28526"/>
                    <a:pt x="68996" y="26219"/>
                  </a:cubicBezTo>
                  <a:cubicBezTo>
                    <a:pt x="69945" y="23451"/>
                    <a:pt x="70816" y="20658"/>
                    <a:pt x="71739" y="17890"/>
                  </a:cubicBezTo>
                  <a:cubicBezTo>
                    <a:pt x="72097" y="16788"/>
                    <a:pt x="72456" y="15711"/>
                    <a:pt x="72866" y="14635"/>
                  </a:cubicBezTo>
                  <a:cubicBezTo>
                    <a:pt x="73866" y="12097"/>
                    <a:pt x="75353" y="9765"/>
                    <a:pt x="77223" y="7766"/>
                  </a:cubicBezTo>
                  <a:cubicBezTo>
                    <a:pt x="78633" y="6254"/>
                    <a:pt x="80120" y="4844"/>
                    <a:pt x="81709" y="3511"/>
                  </a:cubicBezTo>
                  <a:cubicBezTo>
                    <a:pt x="82836" y="2537"/>
                    <a:pt x="83964" y="1589"/>
                    <a:pt x="85092" y="589"/>
                  </a:cubicBezTo>
                  <a:cubicBezTo>
                    <a:pt x="85271" y="410"/>
                    <a:pt x="85451" y="205"/>
                    <a:pt x="85630" y="0"/>
                  </a:cubicBezTo>
                  <a:lnTo>
                    <a:pt x="96113" y="0"/>
                  </a:lnTo>
                  <a:cubicBezTo>
                    <a:pt x="95857" y="333"/>
                    <a:pt x="95626" y="641"/>
                    <a:pt x="95370" y="948"/>
                  </a:cubicBezTo>
                  <a:cubicBezTo>
                    <a:pt x="93627" y="2922"/>
                    <a:pt x="91884" y="4895"/>
                    <a:pt x="90141" y="6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238125" y="2358025"/>
              <a:ext cx="2704000" cy="2687975"/>
            </a:xfrm>
            <a:custGeom>
              <a:avLst/>
              <a:gdLst/>
              <a:ahLst/>
              <a:cxnLst/>
              <a:rect l="l" t="t" r="r" b="b"/>
              <a:pathLst>
                <a:path w="108160" h="107519" extrusionOk="0">
                  <a:moveTo>
                    <a:pt x="897" y="6280"/>
                  </a:moveTo>
                  <a:cubicBezTo>
                    <a:pt x="1717" y="5331"/>
                    <a:pt x="2614" y="4486"/>
                    <a:pt x="3588" y="3717"/>
                  </a:cubicBezTo>
                  <a:cubicBezTo>
                    <a:pt x="5869" y="1923"/>
                    <a:pt x="8586" y="769"/>
                    <a:pt x="11457" y="359"/>
                  </a:cubicBezTo>
                  <a:cubicBezTo>
                    <a:pt x="12918" y="129"/>
                    <a:pt x="14378" y="0"/>
                    <a:pt x="15865" y="0"/>
                  </a:cubicBezTo>
                  <a:cubicBezTo>
                    <a:pt x="19197" y="26"/>
                    <a:pt x="22503" y="308"/>
                    <a:pt x="25784" y="846"/>
                  </a:cubicBezTo>
                  <a:cubicBezTo>
                    <a:pt x="30423" y="1513"/>
                    <a:pt x="35011" y="2410"/>
                    <a:pt x="39573" y="3281"/>
                  </a:cubicBezTo>
                  <a:cubicBezTo>
                    <a:pt x="46954" y="4716"/>
                    <a:pt x="54387" y="5998"/>
                    <a:pt x="61948" y="6664"/>
                  </a:cubicBezTo>
                  <a:cubicBezTo>
                    <a:pt x="65306" y="6997"/>
                    <a:pt x="68689" y="7151"/>
                    <a:pt x="72097" y="7100"/>
                  </a:cubicBezTo>
                  <a:cubicBezTo>
                    <a:pt x="75968" y="6997"/>
                    <a:pt x="79863" y="6587"/>
                    <a:pt x="83682" y="5921"/>
                  </a:cubicBezTo>
                  <a:cubicBezTo>
                    <a:pt x="85605" y="5613"/>
                    <a:pt x="87552" y="5280"/>
                    <a:pt x="89500" y="4998"/>
                  </a:cubicBezTo>
                  <a:cubicBezTo>
                    <a:pt x="90910" y="4793"/>
                    <a:pt x="92371" y="4742"/>
                    <a:pt x="93806" y="4896"/>
                  </a:cubicBezTo>
                  <a:cubicBezTo>
                    <a:pt x="95985" y="5101"/>
                    <a:pt x="97779" y="5895"/>
                    <a:pt x="99086" y="7382"/>
                  </a:cubicBezTo>
                  <a:cubicBezTo>
                    <a:pt x="99573" y="7946"/>
                    <a:pt x="100009" y="8561"/>
                    <a:pt x="100419" y="9227"/>
                  </a:cubicBezTo>
                  <a:cubicBezTo>
                    <a:pt x="101034" y="10304"/>
                    <a:pt x="101495" y="11483"/>
                    <a:pt x="101777" y="12687"/>
                  </a:cubicBezTo>
                  <a:cubicBezTo>
                    <a:pt x="102623" y="15942"/>
                    <a:pt x="102572" y="19223"/>
                    <a:pt x="102162" y="22504"/>
                  </a:cubicBezTo>
                  <a:cubicBezTo>
                    <a:pt x="101752" y="25246"/>
                    <a:pt x="101239" y="27988"/>
                    <a:pt x="100547" y="30680"/>
                  </a:cubicBezTo>
                  <a:cubicBezTo>
                    <a:pt x="99394" y="35549"/>
                    <a:pt x="98317" y="40445"/>
                    <a:pt x="97625" y="45417"/>
                  </a:cubicBezTo>
                  <a:cubicBezTo>
                    <a:pt x="97164" y="48518"/>
                    <a:pt x="96882" y="51619"/>
                    <a:pt x="96779" y="54772"/>
                  </a:cubicBezTo>
                  <a:cubicBezTo>
                    <a:pt x="96677" y="58052"/>
                    <a:pt x="96728" y="61333"/>
                    <a:pt x="96959" y="64639"/>
                  </a:cubicBezTo>
                  <a:cubicBezTo>
                    <a:pt x="97241" y="68484"/>
                    <a:pt x="97728" y="72303"/>
                    <a:pt x="98445" y="76121"/>
                  </a:cubicBezTo>
                  <a:cubicBezTo>
                    <a:pt x="99188" y="80222"/>
                    <a:pt x="100188" y="84297"/>
                    <a:pt x="101341" y="88373"/>
                  </a:cubicBezTo>
                  <a:cubicBezTo>
                    <a:pt x="103059" y="94524"/>
                    <a:pt x="105160" y="100572"/>
                    <a:pt x="107646" y="106493"/>
                  </a:cubicBezTo>
                  <a:cubicBezTo>
                    <a:pt x="107800" y="106826"/>
                    <a:pt x="108005" y="107185"/>
                    <a:pt x="108159" y="107518"/>
                  </a:cubicBezTo>
                  <a:lnTo>
                    <a:pt x="102238" y="107518"/>
                  </a:lnTo>
                  <a:cubicBezTo>
                    <a:pt x="102238" y="107364"/>
                    <a:pt x="102213" y="107211"/>
                    <a:pt x="102187" y="107057"/>
                  </a:cubicBezTo>
                  <a:cubicBezTo>
                    <a:pt x="101726" y="105340"/>
                    <a:pt x="101239" y="103648"/>
                    <a:pt x="100778" y="101931"/>
                  </a:cubicBezTo>
                  <a:cubicBezTo>
                    <a:pt x="98753" y="94370"/>
                    <a:pt x="96907" y="86809"/>
                    <a:pt x="95575" y="79146"/>
                  </a:cubicBezTo>
                  <a:cubicBezTo>
                    <a:pt x="94729" y="74353"/>
                    <a:pt x="94165" y="69509"/>
                    <a:pt x="93883" y="64665"/>
                  </a:cubicBezTo>
                  <a:cubicBezTo>
                    <a:pt x="93499" y="57770"/>
                    <a:pt x="93781" y="50850"/>
                    <a:pt x="94780" y="44033"/>
                  </a:cubicBezTo>
                  <a:cubicBezTo>
                    <a:pt x="95370" y="39753"/>
                    <a:pt x="96215" y="35524"/>
                    <a:pt x="97087" y="31295"/>
                  </a:cubicBezTo>
                  <a:cubicBezTo>
                    <a:pt x="97728" y="28475"/>
                    <a:pt x="98189" y="25630"/>
                    <a:pt x="98496" y="22734"/>
                  </a:cubicBezTo>
                  <a:cubicBezTo>
                    <a:pt x="98702" y="20556"/>
                    <a:pt x="98573" y="18351"/>
                    <a:pt x="98112" y="16199"/>
                  </a:cubicBezTo>
                  <a:cubicBezTo>
                    <a:pt x="97830" y="14840"/>
                    <a:pt x="97317" y="13533"/>
                    <a:pt x="96549" y="12380"/>
                  </a:cubicBezTo>
                  <a:cubicBezTo>
                    <a:pt x="95344" y="10586"/>
                    <a:pt x="93524" y="9458"/>
                    <a:pt x="91064" y="9022"/>
                  </a:cubicBezTo>
                  <a:cubicBezTo>
                    <a:pt x="89603" y="8766"/>
                    <a:pt x="88142" y="8689"/>
                    <a:pt x="86655" y="8766"/>
                  </a:cubicBezTo>
                  <a:cubicBezTo>
                    <a:pt x="83810" y="8945"/>
                    <a:pt x="80991" y="9125"/>
                    <a:pt x="78146" y="9304"/>
                  </a:cubicBezTo>
                  <a:cubicBezTo>
                    <a:pt x="75224" y="9484"/>
                    <a:pt x="72303" y="9560"/>
                    <a:pt x="69381" y="9509"/>
                  </a:cubicBezTo>
                  <a:cubicBezTo>
                    <a:pt x="64306" y="9407"/>
                    <a:pt x="59231" y="9073"/>
                    <a:pt x="54182" y="8510"/>
                  </a:cubicBezTo>
                  <a:cubicBezTo>
                    <a:pt x="49620" y="7971"/>
                    <a:pt x="45032" y="7459"/>
                    <a:pt x="40444" y="6895"/>
                  </a:cubicBezTo>
                  <a:cubicBezTo>
                    <a:pt x="35575" y="6305"/>
                    <a:pt x="30679" y="5767"/>
                    <a:pt x="25758" y="5562"/>
                  </a:cubicBezTo>
                  <a:cubicBezTo>
                    <a:pt x="22683" y="5408"/>
                    <a:pt x="19607" y="5588"/>
                    <a:pt x="16583" y="6049"/>
                  </a:cubicBezTo>
                  <a:cubicBezTo>
                    <a:pt x="12149" y="6741"/>
                    <a:pt x="8407" y="8484"/>
                    <a:pt x="5382" y="11252"/>
                  </a:cubicBezTo>
                  <a:cubicBezTo>
                    <a:pt x="3742" y="12790"/>
                    <a:pt x="2307" y="14558"/>
                    <a:pt x="1102" y="16455"/>
                  </a:cubicBezTo>
                  <a:cubicBezTo>
                    <a:pt x="923" y="16737"/>
                    <a:pt x="743" y="17019"/>
                    <a:pt x="589" y="17275"/>
                  </a:cubicBezTo>
                  <a:cubicBezTo>
                    <a:pt x="461" y="17480"/>
                    <a:pt x="231" y="17634"/>
                    <a:pt x="0" y="17685"/>
                  </a:cubicBezTo>
                  <a:lnTo>
                    <a:pt x="0" y="6972"/>
                  </a:lnTo>
                  <a:cubicBezTo>
                    <a:pt x="359" y="6844"/>
                    <a:pt x="692" y="6587"/>
                    <a:pt x="897" y="62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238125" y="2976350"/>
              <a:ext cx="2023500" cy="2070275"/>
            </a:xfrm>
            <a:custGeom>
              <a:avLst/>
              <a:gdLst/>
              <a:ahLst/>
              <a:cxnLst/>
              <a:rect l="l" t="t" r="r" b="b"/>
              <a:pathLst>
                <a:path w="80940" h="82811" extrusionOk="0">
                  <a:moveTo>
                    <a:pt x="1333" y="34498"/>
                  </a:moveTo>
                  <a:cubicBezTo>
                    <a:pt x="3921" y="32294"/>
                    <a:pt x="6331" y="29962"/>
                    <a:pt x="8637" y="27553"/>
                  </a:cubicBezTo>
                  <a:cubicBezTo>
                    <a:pt x="12097" y="24016"/>
                    <a:pt x="15378" y="20376"/>
                    <a:pt x="18659" y="16737"/>
                  </a:cubicBezTo>
                  <a:cubicBezTo>
                    <a:pt x="20248" y="14943"/>
                    <a:pt x="21939" y="13251"/>
                    <a:pt x="23708" y="11662"/>
                  </a:cubicBezTo>
                  <a:cubicBezTo>
                    <a:pt x="27681" y="8125"/>
                    <a:pt x="32320" y="5408"/>
                    <a:pt x="37369" y="3717"/>
                  </a:cubicBezTo>
                  <a:cubicBezTo>
                    <a:pt x="39983" y="2820"/>
                    <a:pt x="42674" y="2102"/>
                    <a:pt x="45365" y="1589"/>
                  </a:cubicBezTo>
                  <a:cubicBezTo>
                    <a:pt x="49312" y="846"/>
                    <a:pt x="53311" y="385"/>
                    <a:pt x="57309" y="205"/>
                  </a:cubicBezTo>
                  <a:cubicBezTo>
                    <a:pt x="60513" y="0"/>
                    <a:pt x="63742" y="103"/>
                    <a:pt x="66946" y="462"/>
                  </a:cubicBezTo>
                  <a:cubicBezTo>
                    <a:pt x="68740" y="667"/>
                    <a:pt x="70508" y="1051"/>
                    <a:pt x="72226" y="1615"/>
                  </a:cubicBezTo>
                  <a:cubicBezTo>
                    <a:pt x="75481" y="2717"/>
                    <a:pt x="77787" y="4588"/>
                    <a:pt x="79018" y="7331"/>
                  </a:cubicBezTo>
                  <a:cubicBezTo>
                    <a:pt x="79274" y="7920"/>
                    <a:pt x="79505" y="8510"/>
                    <a:pt x="79710" y="9125"/>
                  </a:cubicBezTo>
                  <a:cubicBezTo>
                    <a:pt x="80197" y="10791"/>
                    <a:pt x="80504" y="12508"/>
                    <a:pt x="80607" y="14225"/>
                  </a:cubicBezTo>
                  <a:cubicBezTo>
                    <a:pt x="80940" y="17736"/>
                    <a:pt x="80837" y="21222"/>
                    <a:pt x="80760" y="24733"/>
                  </a:cubicBezTo>
                  <a:cubicBezTo>
                    <a:pt x="80581" y="31243"/>
                    <a:pt x="80376" y="37753"/>
                    <a:pt x="80222" y="44289"/>
                  </a:cubicBezTo>
                  <a:cubicBezTo>
                    <a:pt x="80094" y="49364"/>
                    <a:pt x="80043" y="54438"/>
                    <a:pt x="79966" y="59488"/>
                  </a:cubicBezTo>
                  <a:cubicBezTo>
                    <a:pt x="79889" y="63101"/>
                    <a:pt x="79658" y="66690"/>
                    <a:pt x="79274" y="70278"/>
                  </a:cubicBezTo>
                  <a:cubicBezTo>
                    <a:pt x="78889" y="74225"/>
                    <a:pt x="78172" y="78146"/>
                    <a:pt x="77121" y="81965"/>
                  </a:cubicBezTo>
                  <a:cubicBezTo>
                    <a:pt x="77044" y="82247"/>
                    <a:pt x="76993" y="82529"/>
                    <a:pt x="76967" y="82811"/>
                  </a:cubicBezTo>
                  <a:lnTo>
                    <a:pt x="70816" y="82811"/>
                  </a:lnTo>
                  <a:cubicBezTo>
                    <a:pt x="70918" y="82478"/>
                    <a:pt x="71021" y="82119"/>
                    <a:pt x="71149" y="81811"/>
                  </a:cubicBezTo>
                  <a:cubicBezTo>
                    <a:pt x="72379" y="78864"/>
                    <a:pt x="73328" y="75839"/>
                    <a:pt x="74020" y="72738"/>
                  </a:cubicBezTo>
                  <a:cubicBezTo>
                    <a:pt x="74994" y="68381"/>
                    <a:pt x="75660" y="63947"/>
                    <a:pt x="76019" y="59513"/>
                  </a:cubicBezTo>
                  <a:cubicBezTo>
                    <a:pt x="76403" y="55130"/>
                    <a:pt x="76634" y="50748"/>
                    <a:pt x="76762" y="46365"/>
                  </a:cubicBezTo>
                  <a:cubicBezTo>
                    <a:pt x="76865" y="43623"/>
                    <a:pt x="76993" y="40855"/>
                    <a:pt x="77095" y="38112"/>
                  </a:cubicBezTo>
                  <a:cubicBezTo>
                    <a:pt x="77275" y="32909"/>
                    <a:pt x="77403" y="27706"/>
                    <a:pt x="77198" y="22503"/>
                  </a:cubicBezTo>
                  <a:cubicBezTo>
                    <a:pt x="77121" y="20222"/>
                    <a:pt x="76813" y="17941"/>
                    <a:pt x="76301" y="15712"/>
                  </a:cubicBezTo>
                  <a:cubicBezTo>
                    <a:pt x="75942" y="14071"/>
                    <a:pt x="75301" y="12508"/>
                    <a:pt x="74455" y="11073"/>
                  </a:cubicBezTo>
                  <a:cubicBezTo>
                    <a:pt x="73123" y="8971"/>
                    <a:pt x="71149" y="7407"/>
                    <a:pt x="68535" y="6459"/>
                  </a:cubicBezTo>
                  <a:cubicBezTo>
                    <a:pt x="67715" y="6177"/>
                    <a:pt x="66895" y="5947"/>
                    <a:pt x="66074" y="5741"/>
                  </a:cubicBezTo>
                  <a:cubicBezTo>
                    <a:pt x="63511" y="5203"/>
                    <a:pt x="60897" y="4998"/>
                    <a:pt x="58283" y="5101"/>
                  </a:cubicBezTo>
                  <a:cubicBezTo>
                    <a:pt x="52619" y="5255"/>
                    <a:pt x="47031" y="6280"/>
                    <a:pt x="41675" y="8099"/>
                  </a:cubicBezTo>
                  <a:cubicBezTo>
                    <a:pt x="36856" y="9765"/>
                    <a:pt x="32345" y="12200"/>
                    <a:pt x="28296" y="15276"/>
                  </a:cubicBezTo>
                  <a:cubicBezTo>
                    <a:pt x="26040" y="16967"/>
                    <a:pt x="23939" y="18787"/>
                    <a:pt x="21888" y="20607"/>
                  </a:cubicBezTo>
                  <a:cubicBezTo>
                    <a:pt x="18172" y="23913"/>
                    <a:pt x="14455" y="27245"/>
                    <a:pt x="10739" y="30551"/>
                  </a:cubicBezTo>
                  <a:cubicBezTo>
                    <a:pt x="7715" y="33242"/>
                    <a:pt x="4537" y="35754"/>
                    <a:pt x="1230" y="38112"/>
                  </a:cubicBezTo>
                  <a:cubicBezTo>
                    <a:pt x="1000" y="38292"/>
                    <a:pt x="769" y="38445"/>
                    <a:pt x="538" y="38573"/>
                  </a:cubicBezTo>
                  <a:cubicBezTo>
                    <a:pt x="359" y="38625"/>
                    <a:pt x="179" y="38625"/>
                    <a:pt x="0" y="38625"/>
                  </a:cubicBezTo>
                  <a:lnTo>
                    <a:pt x="0" y="35242"/>
                  </a:lnTo>
                  <a:cubicBezTo>
                    <a:pt x="179" y="35242"/>
                    <a:pt x="359" y="35216"/>
                    <a:pt x="513" y="35165"/>
                  </a:cubicBezTo>
                  <a:cubicBezTo>
                    <a:pt x="820" y="34960"/>
                    <a:pt x="1076" y="34729"/>
                    <a:pt x="1333" y="344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4304975" y="647875"/>
              <a:ext cx="3049350" cy="3952150"/>
            </a:xfrm>
            <a:custGeom>
              <a:avLst/>
              <a:gdLst/>
              <a:ahLst/>
              <a:cxnLst/>
              <a:rect l="l" t="t" r="r" b="b"/>
              <a:pathLst>
                <a:path w="121974" h="158086" extrusionOk="0">
                  <a:moveTo>
                    <a:pt x="100009" y="157368"/>
                  </a:moveTo>
                  <a:cubicBezTo>
                    <a:pt x="96703" y="156856"/>
                    <a:pt x="93473" y="156061"/>
                    <a:pt x="90321" y="154959"/>
                  </a:cubicBezTo>
                  <a:cubicBezTo>
                    <a:pt x="88065" y="154190"/>
                    <a:pt x="85810" y="153370"/>
                    <a:pt x="83554" y="152498"/>
                  </a:cubicBezTo>
                  <a:cubicBezTo>
                    <a:pt x="78685" y="150679"/>
                    <a:pt x="73789" y="148885"/>
                    <a:pt x="68740" y="147424"/>
                  </a:cubicBezTo>
                  <a:cubicBezTo>
                    <a:pt x="65818" y="146578"/>
                    <a:pt x="62871" y="145758"/>
                    <a:pt x="59923" y="144938"/>
                  </a:cubicBezTo>
                  <a:cubicBezTo>
                    <a:pt x="58155" y="144425"/>
                    <a:pt x="56412" y="143810"/>
                    <a:pt x="54721" y="143041"/>
                  </a:cubicBezTo>
                  <a:cubicBezTo>
                    <a:pt x="50876" y="141298"/>
                    <a:pt x="48185" y="138709"/>
                    <a:pt x="46647" y="135326"/>
                  </a:cubicBezTo>
                  <a:cubicBezTo>
                    <a:pt x="46083" y="133994"/>
                    <a:pt x="45596" y="132635"/>
                    <a:pt x="45263" y="131251"/>
                  </a:cubicBezTo>
                  <a:cubicBezTo>
                    <a:pt x="44443" y="128124"/>
                    <a:pt x="43776" y="124997"/>
                    <a:pt x="43213" y="121819"/>
                  </a:cubicBezTo>
                  <a:cubicBezTo>
                    <a:pt x="42879" y="119871"/>
                    <a:pt x="42546" y="117924"/>
                    <a:pt x="42290" y="115950"/>
                  </a:cubicBezTo>
                  <a:cubicBezTo>
                    <a:pt x="41982" y="113515"/>
                    <a:pt x="41777" y="111080"/>
                    <a:pt x="41521" y="108646"/>
                  </a:cubicBezTo>
                  <a:cubicBezTo>
                    <a:pt x="41239" y="105698"/>
                    <a:pt x="40957" y="102725"/>
                    <a:pt x="40726" y="99752"/>
                  </a:cubicBezTo>
                  <a:cubicBezTo>
                    <a:pt x="40445" y="96010"/>
                    <a:pt x="40240" y="92242"/>
                    <a:pt x="40163" y="88500"/>
                  </a:cubicBezTo>
                  <a:cubicBezTo>
                    <a:pt x="39983" y="81247"/>
                    <a:pt x="40445" y="73994"/>
                    <a:pt x="41598" y="66843"/>
                  </a:cubicBezTo>
                  <a:cubicBezTo>
                    <a:pt x="41957" y="64357"/>
                    <a:pt x="42700" y="61922"/>
                    <a:pt x="43751" y="59641"/>
                  </a:cubicBezTo>
                  <a:cubicBezTo>
                    <a:pt x="44520" y="58052"/>
                    <a:pt x="45391" y="56488"/>
                    <a:pt x="46263" y="54925"/>
                  </a:cubicBezTo>
                  <a:cubicBezTo>
                    <a:pt x="47749" y="52362"/>
                    <a:pt x="49313" y="49799"/>
                    <a:pt x="50799" y="47236"/>
                  </a:cubicBezTo>
                  <a:cubicBezTo>
                    <a:pt x="52183" y="44852"/>
                    <a:pt x="53413" y="42392"/>
                    <a:pt x="54439" y="39855"/>
                  </a:cubicBezTo>
                  <a:cubicBezTo>
                    <a:pt x="55002" y="38573"/>
                    <a:pt x="55387" y="37215"/>
                    <a:pt x="55592" y="35831"/>
                  </a:cubicBezTo>
                  <a:cubicBezTo>
                    <a:pt x="55720" y="35113"/>
                    <a:pt x="55694" y="34395"/>
                    <a:pt x="55541" y="33678"/>
                  </a:cubicBezTo>
                  <a:cubicBezTo>
                    <a:pt x="55207" y="32473"/>
                    <a:pt x="54310" y="31756"/>
                    <a:pt x="52824" y="31627"/>
                  </a:cubicBezTo>
                  <a:cubicBezTo>
                    <a:pt x="52132" y="31551"/>
                    <a:pt x="51440" y="31576"/>
                    <a:pt x="50773" y="31679"/>
                  </a:cubicBezTo>
                  <a:cubicBezTo>
                    <a:pt x="49851" y="31807"/>
                    <a:pt x="48928" y="32012"/>
                    <a:pt x="48031" y="32268"/>
                  </a:cubicBezTo>
                  <a:cubicBezTo>
                    <a:pt x="46032" y="32832"/>
                    <a:pt x="44084" y="33524"/>
                    <a:pt x="42187" y="34344"/>
                  </a:cubicBezTo>
                  <a:cubicBezTo>
                    <a:pt x="39804" y="35318"/>
                    <a:pt x="37446" y="36343"/>
                    <a:pt x="35062" y="37317"/>
                  </a:cubicBezTo>
                  <a:cubicBezTo>
                    <a:pt x="32961" y="38163"/>
                    <a:pt x="30833" y="39009"/>
                    <a:pt x="28655" y="39752"/>
                  </a:cubicBezTo>
                  <a:cubicBezTo>
                    <a:pt x="26399" y="40572"/>
                    <a:pt x="24067" y="41136"/>
                    <a:pt x="21683" y="41418"/>
                  </a:cubicBezTo>
                  <a:cubicBezTo>
                    <a:pt x="16506" y="41956"/>
                    <a:pt x="12021" y="40752"/>
                    <a:pt x="8202" y="37804"/>
                  </a:cubicBezTo>
                  <a:cubicBezTo>
                    <a:pt x="6920" y="36779"/>
                    <a:pt x="5818" y="35574"/>
                    <a:pt x="4896" y="34242"/>
                  </a:cubicBezTo>
                  <a:cubicBezTo>
                    <a:pt x="3742" y="32576"/>
                    <a:pt x="2845" y="30782"/>
                    <a:pt x="2179" y="28885"/>
                  </a:cubicBezTo>
                  <a:cubicBezTo>
                    <a:pt x="846" y="25117"/>
                    <a:pt x="333" y="21273"/>
                    <a:pt x="154" y="17377"/>
                  </a:cubicBezTo>
                  <a:cubicBezTo>
                    <a:pt x="0" y="13148"/>
                    <a:pt x="257" y="8919"/>
                    <a:pt x="487" y="4690"/>
                  </a:cubicBezTo>
                  <a:cubicBezTo>
                    <a:pt x="564" y="3127"/>
                    <a:pt x="564" y="1563"/>
                    <a:pt x="590" y="0"/>
                  </a:cubicBezTo>
                  <a:lnTo>
                    <a:pt x="1717" y="0"/>
                  </a:lnTo>
                  <a:cubicBezTo>
                    <a:pt x="1692" y="1153"/>
                    <a:pt x="1717" y="2332"/>
                    <a:pt x="1641" y="3486"/>
                  </a:cubicBezTo>
                  <a:cubicBezTo>
                    <a:pt x="1512" y="6254"/>
                    <a:pt x="1333" y="9047"/>
                    <a:pt x="1179" y="11841"/>
                  </a:cubicBezTo>
                  <a:cubicBezTo>
                    <a:pt x="1000" y="14917"/>
                    <a:pt x="1102" y="18044"/>
                    <a:pt x="1461" y="21119"/>
                  </a:cubicBezTo>
                  <a:cubicBezTo>
                    <a:pt x="1717" y="23349"/>
                    <a:pt x="2179" y="25553"/>
                    <a:pt x="2871" y="27680"/>
                  </a:cubicBezTo>
                  <a:cubicBezTo>
                    <a:pt x="3640" y="30166"/>
                    <a:pt x="4870" y="32473"/>
                    <a:pt x="6510" y="34524"/>
                  </a:cubicBezTo>
                  <a:cubicBezTo>
                    <a:pt x="7792" y="36113"/>
                    <a:pt x="9407" y="37445"/>
                    <a:pt x="11252" y="38394"/>
                  </a:cubicBezTo>
                  <a:cubicBezTo>
                    <a:pt x="14148" y="39906"/>
                    <a:pt x="17429" y="40572"/>
                    <a:pt x="20684" y="40265"/>
                  </a:cubicBezTo>
                  <a:cubicBezTo>
                    <a:pt x="22709" y="40085"/>
                    <a:pt x="24682" y="39650"/>
                    <a:pt x="26604" y="39009"/>
                  </a:cubicBezTo>
                  <a:cubicBezTo>
                    <a:pt x="29014" y="38214"/>
                    <a:pt x="31372" y="37266"/>
                    <a:pt x="33627" y="36138"/>
                  </a:cubicBezTo>
                  <a:cubicBezTo>
                    <a:pt x="36626" y="34652"/>
                    <a:pt x="39599" y="33140"/>
                    <a:pt x="42597" y="31679"/>
                  </a:cubicBezTo>
                  <a:cubicBezTo>
                    <a:pt x="44955" y="30525"/>
                    <a:pt x="47313" y="29372"/>
                    <a:pt x="49723" y="28296"/>
                  </a:cubicBezTo>
                  <a:cubicBezTo>
                    <a:pt x="51184" y="27655"/>
                    <a:pt x="52721" y="27142"/>
                    <a:pt x="54259" y="26604"/>
                  </a:cubicBezTo>
                  <a:cubicBezTo>
                    <a:pt x="55361" y="26219"/>
                    <a:pt x="56515" y="25989"/>
                    <a:pt x="57668" y="25861"/>
                  </a:cubicBezTo>
                  <a:cubicBezTo>
                    <a:pt x="58386" y="25784"/>
                    <a:pt x="59103" y="25809"/>
                    <a:pt x="59821" y="25938"/>
                  </a:cubicBezTo>
                  <a:cubicBezTo>
                    <a:pt x="60923" y="26143"/>
                    <a:pt x="61641" y="26706"/>
                    <a:pt x="61923" y="27603"/>
                  </a:cubicBezTo>
                  <a:cubicBezTo>
                    <a:pt x="62076" y="28014"/>
                    <a:pt x="62153" y="28449"/>
                    <a:pt x="62153" y="28885"/>
                  </a:cubicBezTo>
                  <a:cubicBezTo>
                    <a:pt x="62128" y="29474"/>
                    <a:pt x="62076" y="30064"/>
                    <a:pt x="61948" y="30653"/>
                  </a:cubicBezTo>
                  <a:cubicBezTo>
                    <a:pt x="61564" y="32473"/>
                    <a:pt x="60795" y="34216"/>
                    <a:pt x="59949" y="35933"/>
                  </a:cubicBezTo>
                  <a:cubicBezTo>
                    <a:pt x="58437" y="39086"/>
                    <a:pt x="56694" y="42136"/>
                    <a:pt x="54951" y="45186"/>
                  </a:cubicBezTo>
                  <a:cubicBezTo>
                    <a:pt x="52824" y="48928"/>
                    <a:pt x="50671" y="52670"/>
                    <a:pt x="48595" y="56437"/>
                  </a:cubicBezTo>
                  <a:cubicBezTo>
                    <a:pt x="46852" y="59513"/>
                    <a:pt x="45494" y="62768"/>
                    <a:pt x="44520" y="66177"/>
                  </a:cubicBezTo>
                  <a:cubicBezTo>
                    <a:pt x="43161" y="71123"/>
                    <a:pt x="42316" y="76198"/>
                    <a:pt x="41982" y="81324"/>
                  </a:cubicBezTo>
                  <a:cubicBezTo>
                    <a:pt x="41700" y="86219"/>
                    <a:pt x="41752" y="91166"/>
                    <a:pt x="42111" y="96061"/>
                  </a:cubicBezTo>
                  <a:cubicBezTo>
                    <a:pt x="42316" y="99086"/>
                    <a:pt x="42597" y="102110"/>
                    <a:pt x="42931" y="105134"/>
                  </a:cubicBezTo>
                  <a:cubicBezTo>
                    <a:pt x="43238" y="108338"/>
                    <a:pt x="43623" y="111516"/>
                    <a:pt x="44084" y="114669"/>
                  </a:cubicBezTo>
                  <a:cubicBezTo>
                    <a:pt x="44699" y="119103"/>
                    <a:pt x="45647" y="123511"/>
                    <a:pt x="46878" y="127817"/>
                  </a:cubicBezTo>
                  <a:cubicBezTo>
                    <a:pt x="47390" y="129713"/>
                    <a:pt x="48057" y="131584"/>
                    <a:pt x="48877" y="133378"/>
                  </a:cubicBezTo>
                  <a:cubicBezTo>
                    <a:pt x="50492" y="136787"/>
                    <a:pt x="53157" y="139427"/>
                    <a:pt x="56976" y="141247"/>
                  </a:cubicBezTo>
                  <a:cubicBezTo>
                    <a:pt x="57950" y="141683"/>
                    <a:pt x="58898" y="142118"/>
                    <a:pt x="59923" y="142503"/>
                  </a:cubicBezTo>
                  <a:cubicBezTo>
                    <a:pt x="61333" y="143015"/>
                    <a:pt x="62768" y="143528"/>
                    <a:pt x="64204" y="143989"/>
                  </a:cubicBezTo>
                  <a:cubicBezTo>
                    <a:pt x="68817" y="145450"/>
                    <a:pt x="73431" y="146860"/>
                    <a:pt x="77941" y="148551"/>
                  </a:cubicBezTo>
                  <a:cubicBezTo>
                    <a:pt x="81171" y="149730"/>
                    <a:pt x="84451" y="150935"/>
                    <a:pt x="87706" y="152140"/>
                  </a:cubicBezTo>
                  <a:cubicBezTo>
                    <a:pt x="89859" y="152934"/>
                    <a:pt x="92038" y="153652"/>
                    <a:pt x="94268" y="154216"/>
                  </a:cubicBezTo>
                  <a:cubicBezTo>
                    <a:pt x="98727" y="155446"/>
                    <a:pt x="103341" y="155984"/>
                    <a:pt x="107954" y="155830"/>
                  </a:cubicBezTo>
                  <a:cubicBezTo>
                    <a:pt x="111261" y="155677"/>
                    <a:pt x="114567" y="155190"/>
                    <a:pt x="117796" y="154395"/>
                  </a:cubicBezTo>
                  <a:cubicBezTo>
                    <a:pt x="119206" y="154087"/>
                    <a:pt x="120616" y="153703"/>
                    <a:pt x="121974" y="153190"/>
                  </a:cubicBezTo>
                  <a:lnTo>
                    <a:pt x="121974" y="155266"/>
                  </a:lnTo>
                  <a:cubicBezTo>
                    <a:pt x="119308" y="156112"/>
                    <a:pt x="116566" y="156779"/>
                    <a:pt x="113824" y="157240"/>
                  </a:cubicBezTo>
                  <a:cubicBezTo>
                    <a:pt x="109236" y="158034"/>
                    <a:pt x="104571" y="158086"/>
                    <a:pt x="100009" y="1573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238125" y="1478275"/>
              <a:ext cx="3967550" cy="3568350"/>
            </a:xfrm>
            <a:custGeom>
              <a:avLst/>
              <a:gdLst/>
              <a:ahLst/>
              <a:cxnLst/>
              <a:rect l="l" t="t" r="r" b="b"/>
              <a:pathLst>
                <a:path w="158702" h="142734" extrusionOk="0">
                  <a:moveTo>
                    <a:pt x="1256" y="436"/>
                  </a:moveTo>
                  <a:cubicBezTo>
                    <a:pt x="5331" y="2358"/>
                    <a:pt x="9329" y="4460"/>
                    <a:pt x="13123" y="6741"/>
                  </a:cubicBezTo>
                  <a:cubicBezTo>
                    <a:pt x="17403" y="9304"/>
                    <a:pt x="21606" y="11893"/>
                    <a:pt x="25810" y="14533"/>
                  </a:cubicBezTo>
                  <a:cubicBezTo>
                    <a:pt x="29295" y="16686"/>
                    <a:pt x="32781" y="18864"/>
                    <a:pt x="36446" y="20838"/>
                  </a:cubicBezTo>
                  <a:cubicBezTo>
                    <a:pt x="41239" y="23426"/>
                    <a:pt x="46288" y="25579"/>
                    <a:pt x="51491" y="27220"/>
                  </a:cubicBezTo>
                  <a:cubicBezTo>
                    <a:pt x="56079" y="28680"/>
                    <a:pt x="60795" y="29783"/>
                    <a:pt x="65716" y="30013"/>
                  </a:cubicBezTo>
                  <a:cubicBezTo>
                    <a:pt x="68766" y="30193"/>
                    <a:pt x="71841" y="29859"/>
                    <a:pt x="74789" y="29065"/>
                  </a:cubicBezTo>
                  <a:cubicBezTo>
                    <a:pt x="77890" y="28168"/>
                    <a:pt x="80786" y="26656"/>
                    <a:pt x="83272" y="24605"/>
                  </a:cubicBezTo>
                  <a:cubicBezTo>
                    <a:pt x="84913" y="23272"/>
                    <a:pt x="86476" y="21786"/>
                    <a:pt x="87886" y="20197"/>
                  </a:cubicBezTo>
                  <a:cubicBezTo>
                    <a:pt x="89500" y="18352"/>
                    <a:pt x="91089" y="16455"/>
                    <a:pt x="92678" y="14610"/>
                  </a:cubicBezTo>
                  <a:cubicBezTo>
                    <a:pt x="93960" y="13123"/>
                    <a:pt x="95241" y="11636"/>
                    <a:pt x="96574" y="10201"/>
                  </a:cubicBezTo>
                  <a:cubicBezTo>
                    <a:pt x="97728" y="8971"/>
                    <a:pt x="99035" y="7920"/>
                    <a:pt x="100496" y="7074"/>
                  </a:cubicBezTo>
                  <a:cubicBezTo>
                    <a:pt x="101546" y="6434"/>
                    <a:pt x="102725" y="5947"/>
                    <a:pt x="103930" y="5639"/>
                  </a:cubicBezTo>
                  <a:cubicBezTo>
                    <a:pt x="106006" y="5075"/>
                    <a:pt x="108236" y="5357"/>
                    <a:pt x="110107" y="6408"/>
                  </a:cubicBezTo>
                  <a:cubicBezTo>
                    <a:pt x="110696" y="6741"/>
                    <a:pt x="111260" y="7126"/>
                    <a:pt x="111773" y="7561"/>
                  </a:cubicBezTo>
                  <a:cubicBezTo>
                    <a:pt x="112644" y="8253"/>
                    <a:pt x="113439" y="9073"/>
                    <a:pt x="114105" y="9971"/>
                  </a:cubicBezTo>
                  <a:cubicBezTo>
                    <a:pt x="115028" y="11175"/>
                    <a:pt x="115874" y="12431"/>
                    <a:pt x="116566" y="13764"/>
                  </a:cubicBezTo>
                  <a:cubicBezTo>
                    <a:pt x="118360" y="17147"/>
                    <a:pt x="119821" y="20684"/>
                    <a:pt x="120923" y="24349"/>
                  </a:cubicBezTo>
                  <a:cubicBezTo>
                    <a:pt x="122819" y="30295"/>
                    <a:pt x="124203" y="36421"/>
                    <a:pt x="125075" y="42597"/>
                  </a:cubicBezTo>
                  <a:cubicBezTo>
                    <a:pt x="125562" y="45929"/>
                    <a:pt x="125844" y="49287"/>
                    <a:pt x="125946" y="52619"/>
                  </a:cubicBezTo>
                  <a:cubicBezTo>
                    <a:pt x="126126" y="57617"/>
                    <a:pt x="125972" y="62589"/>
                    <a:pt x="125818" y="67561"/>
                  </a:cubicBezTo>
                  <a:cubicBezTo>
                    <a:pt x="125639" y="72533"/>
                    <a:pt x="125972" y="77480"/>
                    <a:pt x="126843" y="82375"/>
                  </a:cubicBezTo>
                  <a:cubicBezTo>
                    <a:pt x="127459" y="85835"/>
                    <a:pt x="128766" y="89116"/>
                    <a:pt x="130714" y="92063"/>
                  </a:cubicBezTo>
                  <a:cubicBezTo>
                    <a:pt x="131457" y="93140"/>
                    <a:pt x="132174" y="94242"/>
                    <a:pt x="132918" y="95344"/>
                  </a:cubicBezTo>
                  <a:cubicBezTo>
                    <a:pt x="134353" y="97420"/>
                    <a:pt x="135378" y="99727"/>
                    <a:pt x="135968" y="102187"/>
                  </a:cubicBezTo>
                  <a:cubicBezTo>
                    <a:pt x="136506" y="104494"/>
                    <a:pt x="137019" y="106801"/>
                    <a:pt x="137506" y="109107"/>
                  </a:cubicBezTo>
                  <a:cubicBezTo>
                    <a:pt x="139171" y="116745"/>
                    <a:pt x="142503" y="123870"/>
                    <a:pt x="147450" y="130457"/>
                  </a:cubicBezTo>
                  <a:cubicBezTo>
                    <a:pt x="150808" y="134891"/>
                    <a:pt x="154575" y="138992"/>
                    <a:pt x="158702" y="142734"/>
                  </a:cubicBezTo>
                  <a:lnTo>
                    <a:pt x="155318" y="142734"/>
                  </a:lnTo>
                  <a:lnTo>
                    <a:pt x="153114" y="140453"/>
                  </a:lnTo>
                  <a:cubicBezTo>
                    <a:pt x="145656" y="132789"/>
                    <a:pt x="139915" y="124332"/>
                    <a:pt x="136275" y="114951"/>
                  </a:cubicBezTo>
                  <a:cubicBezTo>
                    <a:pt x="135378" y="112619"/>
                    <a:pt x="134507" y="110286"/>
                    <a:pt x="133661" y="107954"/>
                  </a:cubicBezTo>
                  <a:cubicBezTo>
                    <a:pt x="132661" y="105212"/>
                    <a:pt x="131354" y="102597"/>
                    <a:pt x="129740" y="100162"/>
                  </a:cubicBezTo>
                  <a:cubicBezTo>
                    <a:pt x="128817" y="98804"/>
                    <a:pt x="127945" y="97394"/>
                    <a:pt x="127100" y="95985"/>
                  </a:cubicBezTo>
                  <a:cubicBezTo>
                    <a:pt x="125331" y="93114"/>
                    <a:pt x="124152" y="89936"/>
                    <a:pt x="123640" y="86604"/>
                  </a:cubicBezTo>
                  <a:cubicBezTo>
                    <a:pt x="123230" y="83913"/>
                    <a:pt x="123024" y="81171"/>
                    <a:pt x="122999" y="78454"/>
                  </a:cubicBezTo>
                  <a:cubicBezTo>
                    <a:pt x="122896" y="73789"/>
                    <a:pt x="123178" y="69125"/>
                    <a:pt x="123511" y="64460"/>
                  </a:cubicBezTo>
                  <a:cubicBezTo>
                    <a:pt x="123793" y="60205"/>
                    <a:pt x="123973" y="55951"/>
                    <a:pt x="123845" y="51696"/>
                  </a:cubicBezTo>
                  <a:cubicBezTo>
                    <a:pt x="123768" y="48723"/>
                    <a:pt x="123537" y="45750"/>
                    <a:pt x="123127" y="42777"/>
                  </a:cubicBezTo>
                  <a:cubicBezTo>
                    <a:pt x="122691" y="39650"/>
                    <a:pt x="122102" y="36523"/>
                    <a:pt x="121359" y="33422"/>
                  </a:cubicBezTo>
                  <a:cubicBezTo>
                    <a:pt x="120461" y="29449"/>
                    <a:pt x="119231" y="25579"/>
                    <a:pt x="117719" y="21786"/>
                  </a:cubicBezTo>
                  <a:cubicBezTo>
                    <a:pt x="116694" y="19249"/>
                    <a:pt x="115438" y="16839"/>
                    <a:pt x="113951" y="14558"/>
                  </a:cubicBezTo>
                  <a:cubicBezTo>
                    <a:pt x="113208" y="13431"/>
                    <a:pt x="112337" y="12405"/>
                    <a:pt x="111388" y="11457"/>
                  </a:cubicBezTo>
                  <a:cubicBezTo>
                    <a:pt x="110620" y="10714"/>
                    <a:pt x="109748" y="10099"/>
                    <a:pt x="108825" y="9612"/>
                  </a:cubicBezTo>
                  <a:cubicBezTo>
                    <a:pt x="107236" y="8792"/>
                    <a:pt x="105442" y="8535"/>
                    <a:pt x="103699" y="8868"/>
                  </a:cubicBezTo>
                  <a:cubicBezTo>
                    <a:pt x="102777" y="9048"/>
                    <a:pt x="101880" y="9330"/>
                    <a:pt x="101059" y="9714"/>
                  </a:cubicBezTo>
                  <a:cubicBezTo>
                    <a:pt x="99881" y="10252"/>
                    <a:pt x="98804" y="10944"/>
                    <a:pt x="97830" y="11790"/>
                  </a:cubicBezTo>
                  <a:cubicBezTo>
                    <a:pt x="96651" y="12841"/>
                    <a:pt x="95472" y="13918"/>
                    <a:pt x="94396" y="15045"/>
                  </a:cubicBezTo>
                  <a:cubicBezTo>
                    <a:pt x="92935" y="16532"/>
                    <a:pt x="91602" y="18095"/>
                    <a:pt x="90167" y="19582"/>
                  </a:cubicBezTo>
                  <a:cubicBezTo>
                    <a:pt x="88731" y="21094"/>
                    <a:pt x="87296" y="22504"/>
                    <a:pt x="85810" y="23939"/>
                  </a:cubicBezTo>
                  <a:cubicBezTo>
                    <a:pt x="84502" y="25143"/>
                    <a:pt x="83093" y="26246"/>
                    <a:pt x="81555" y="27194"/>
                  </a:cubicBezTo>
                  <a:cubicBezTo>
                    <a:pt x="77890" y="29501"/>
                    <a:pt x="73738" y="30705"/>
                    <a:pt x="69150" y="30910"/>
                  </a:cubicBezTo>
                  <a:cubicBezTo>
                    <a:pt x="65408" y="31038"/>
                    <a:pt x="61666" y="30680"/>
                    <a:pt x="58001" y="29834"/>
                  </a:cubicBezTo>
                  <a:cubicBezTo>
                    <a:pt x="51747" y="28450"/>
                    <a:pt x="45673" y="26374"/>
                    <a:pt x="39855" y="23657"/>
                  </a:cubicBezTo>
                  <a:cubicBezTo>
                    <a:pt x="35754" y="21709"/>
                    <a:pt x="31756" y="19531"/>
                    <a:pt x="27886" y="17147"/>
                  </a:cubicBezTo>
                  <a:cubicBezTo>
                    <a:pt x="23452" y="14507"/>
                    <a:pt x="19069" y="11842"/>
                    <a:pt x="14609" y="9227"/>
                  </a:cubicBezTo>
                  <a:cubicBezTo>
                    <a:pt x="10560" y="6844"/>
                    <a:pt x="6356" y="4665"/>
                    <a:pt x="2076" y="2768"/>
                  </a:cubicBezTo>
                  <a:cubicBezTo>
                    <a:pt x="1615" y="2538"/>
                    <a:pt x="1128" y="2358"/>
                    <a:pt x="641" y="2153"/>
                  </a:cubicBezTo>
                  <a:cubicBezTo>
                    <a:pt x="436" y="2128"/>
                    <a:pt x="205" y="2102"/>
                    <a:pt x="0" y="2128"/>
                  </a:cubicBezTo>
                  <a:lnTo>
                    <a:pt x="0" y="52"/>
                  </a:lnTo>
                  <a:cubicBezTo>
                    <a:pt x="513" y="0"/>
                    <a:pt x="871" y="257"/>
                    <a:pt x="1256" y="4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238125" y="4391775"/>
              <a:ext cx="912450" cy="654225"/>
            </a:xfrm>
            <a:custGeom>
              <a:avLst/>
              <a:gdLst/>
              <a:ahLst/>
              <a:cxnLst/>
              <a:rect l="l" t="t" r="r" b="b"/>
              <a:pathLst>
                <a:path w="36498" h="26169" extrusionOk="0">
                  <a:moveTo>
                    <a:pt x="641" y="9355"/>
                  </a:moveTo>
                  <a:cubicBezTo>
                    <a:pt x="974" y="9150"/>
                    <a:pt x="1307" y="8945"/>
                    <a:pt x="1640" y="8740"/>
                  </a:cubicBezTo>
                  <a:cubicBezTo>
                    <a:pt x="4690" y="6766"/>
                    <a:pt x="7894" y="5023"/>
                    <a:pt x="11200" y="3511"/>
                  </a:cubicBezTo>
                  <a:cubicBezTo>
                    <a:pt x="13456" y="2435"/>
                    <a:pt x="15814" y="1563"/>
                    <a:pt x="18249" y="897"/>
                  </a:cubicBezTo>
                  <a:cubicBezTo>
                    <a:pt x="20478" y="282"/>
                    <a:pt x="22760" y="0"/>
                    <a:pt x="25066" y="51"/>
                  </a:cubicBezTo>
                  <a:cubicBezTo>
                    <a:pt x="26040" y="77"/>
                    <a:pt x="27014" y="179"/>
                    <a:pt x="27988" y="384"/>
                  </a:cubicBezTo>
                  <a:cubicBezTo>
                    <a:pt x="30577" y="948"/>
                    <a:pt x="32525" y="2179"/>
                    <a:pt x="33934" y="4050"/>
                  </a:cubicBezTo>
                  <a:cubicBezTo>
                    <a:pt x="34934" y="5485"/>
                    <a:pt x="35626" y="7100"/>
                    <a:pt x="35985" y="8817"/>
                  </a:cubicBezTo>
                  <a:cubicBezTo>
                    <a:pt x="36318" y="10406"/>
                    <a:pt x="36497" y="12020"/>
                    <a:pt x="36497" y="13661"/>
                  </a:cubicBezTo>
                  <a:cubicBezTo>
                    <a:pt x="36497" y="15967"/>
                    <a:pt x="36369" y="18300"/>
                    <a:pt x="36062" y="20581"/>
                  </a:cubicBezTo>
                  <a:cubicBezTo>
                    <a:pt x="35857" y="22247"/>
                    <a:pt x="35651" y="23887"/>
                    <a:pt x="35472" y="25527"/>
                  </a:cubicBezTo>
                  <a:cubicBezTo>
                    <a:pt x="35472" y="25758"/>
                    <a:pt x="35498" y="25963"/>
                    <a:pt x="35523" y="26168"/>
                  </a:cubicBezTo>
                  <a:lnTo>
                    <a:pt x="26425" y="26168"/>
                  </a:lnTo>
                  <a:cubicBezTo>
                    <a:pt x="26066" y="24400"/>
                    <a:pt x="25733" y="22606"/>
                    <a:pt x="25066" y="20863"/>
                  </a:cubicBezTo>
                  <a:cubicBezTo>
                    <a:pt x="24733" y="19991"/>
                    <a:pt x="24349" y="19146"/>
                    <a:pt x="23913" y="18325"/>
                  </a:cubicBezTo>
                  <a:cubicBezTo>
                    <a:pt x="23477" y="17582"/>
                    <a:pt x="22990" y="16916"/>
                    <a:pt x="22426" y="16301"/>
                  </a:cubicBezTo>
                  <a:cubicBezTo>
                    <a:pt x="20504" y="14250"/>
                    <a:pt x="17915" y="13456"/>
                    <a:pt x="14840" y="13661"/>
                  </a:cubicBezTo>
                  <a:cubicBezTo>
                    <a:pt x="12584" y="13840"/>
                    <a:pt x="10380" y="14353"/>
                    <a:pt x="8304" y="15199"/>
                  </a:cubicBezTo>
                  <a:cubicBezTo>
                    <a:pt x="6638" y="15839"/>
                    <a:pt x="4998" y="16583"/>
                    <a:pt x="3434" y="17403"/>
                  </a:cubicBezTo>
                  <a:cubicBezTo>
                    <a:pt x="2666" y="17813"/>
                    <a:pt x="1922" y="18223"/>
                    <a:pt x="1128" y="18607"/>
                  </a:cubicBezTo>
                  <a:cubicBezTo>
                    <a:pt x="769" y="18787"/>
                    <a:pt x="384" y="18889"/>
                    <a:pt x="0" y="19043"/>
                  </a:cubicBezTo>
                  <a:lnTo>
                    <a:pt x="0" y="9457"/>
                  </a:lnTo>
                  <a:cubicBezTo>
                    <a:pt x="205" y="9509"/>
                    <a:pt x="461" y="9483"/>
                    <a:pt x="641" y="9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578350" y="1179050"/>
              <a:ext cx="775975" cy="1582675"/>
            </a:xfrm>
            <a:custGeom>
              <a:avLst/>
              <a:gdLst/>
              <a:ahLst/>
              <a:cxnLst/>
              <a:rect l="l" t="t" r="r" b="b"/>
              <a:pathLst>
                <a:path w="31039" h="63307" extrusionOk="0">
                  <a:moveTo>
                    <a:pt x="20172" y="62948"/>
                  </a:moveTo>
                  <a:cubicBezTo>
                    <a:pt x="16660" y="62537"/>
                    <a:pt x="13303" y="61615"/>
                    <a:pt x="10381" y="59872"/>
                  </a:cubicBezTo>
                  <a:cubicBezTo>
                    <a:pt x="6050" y="57283"/>
                    <a:pt x="3128" y="53874"/>
                    <a:pt x="1641" y="49620"/>
                  </a:cubicBezTo>
                  <a:cubicBezTo>
                    <a:pt x="513" y="46288"/>
                    <a:pt x="1" y="42802"/>
                    <a:pt x="129" y="39317"/>
                  </a:cubicBezTo>
                  <a:cubicBezTo>
                    <a:pt x="283" y="34985"/>
                    <a:pt x="1564" y="30884"/>
                    <a:pt x="3615" y="26937"/>
                  </a:cubicBezTo>
                  <a:cubicBezTo>
                    <a:pt x="5998" y="22350"/>
                    <a:pt x="9202" y="18198"/>
                    <a:pt x="12995" y="14327"/>
                  </a:cubicBezTo>
                  <a:cubicBezTo>
                    <a:pt x="17327" y="9970"/>
                    <a:pt x="22043" y="6023"/>
                    <a:pt x="27066" y="2486"/>
                  </a:cubicBezTo>
                  <a:cubicBezTo>
                    <a:pt x="28194" y="1692"/>
                    <a:pt x="29373" y="974"/>
                    <a:pt x="30552" y="205"/>
                  </a:cubicBezTo>
                  <a:cubicBezTo>
                    <a:pt x="30706" y="128"/>
                    <a:pt x="30860" y="52"/>
                    <a:pt x="31039" y="0"/>
                  </a:cubicBezTo>
                  <a:lnTo>
                    <a:pt x="31039" y="2640"/>
                  </a:lnTo>
                  <a:cubicBezTo>
                    <a:pt x="30936" y="2691"/>
                    <a:pt x="30834" y="2743"/>
                    <a:pt x="30757" y="2794"/>
                  </a:cubicBezTo>
                  <a:cubicBezTo>
                    <a:pt x="27425" y="5024"/>
                    <a:pt x="24221" y="7484"/>
                    <a:pt x="21171" y="10124"/>
                  </a:cubicBezTo>
                  <a:cubicBezTo>
                    <a:pt x="17660" y="13097"/>
                    <a:pt x="14508" y="16455"/>
                    <a:pt x="11765" y="20120"/>
                  </a:cubicBezTo>
                  <a:cubicBezTo>
                    <a:pt x="9407" y="23349"/>
                    <a:pt x="7485" y="26758"/>
                    <a:pt x="6357" y="30423"/>
                  </a:cubicBezTo>
                  <a:cubicBezTo>
                    <a:pt x="4461" y="36446"/>
                    <a:pt x="5332" y="42213"/>
                    <a:pt x="8818" y="47723"/>
                  </a:cubicBezTo>
                  <a:cubicBezTo>
                    <a:pt x="10022" y="49646"/>
                    <a:pt x="11586" y="51337"/>
                    <a:pt x="13405" y="52696"/>
                  </a:cubicBezTo>
                  <a:cubicBezTo>
                    <a:pt x="15917" y="54515"/>
                    <a:pt x="18813" y="55669"/>
                    <a:pt x="22043" y="56361"/>
                  </a:cubicBezTo>
                  <a:cubicBezTo>
                    <a:pt x="24298" y="56822"/>
                    <a:pt x="26579" y="57104"/>
                    <a:pt x="28886" y="57206"/>
                  </a:cubicBezTo>
                  <a:lnTo>
                    <a:pt x="31039" y="57335"/>
                  </a:lnTo>
                  <a:lnTo>
                    <a:pt x="31039" y="62768"/>
                  </a:lnTo>
                  <a:cubicBezTo>
                    <a:pt x="30860" y="62819"/>
                    <a:pt x="30680" y="62871"/>
                    <a:pt x="30501" y="62896"/>
                  </a:cubicBezTo>
                  <a:cubicBezTo>
                    <a:pt x="27066" y="63306"/>
                    <a:pt x="23606" y="63306"/>
                    <a:pt x="20172" y="6294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7475" y="2630350"/>
              <a:ext cx="2408600" cy="2416275"/>
            </a:xfrm>
            <a:custGeom>
              <a:avLst/>
              <a:gdLst/>
              <a:ahLst/>
              <a:cxnLst/>
              <a:rect l="l" t="t" r="r" b="b"/>
              <a:pathLst>
                <a:path w="96344" h="96651" extrusionOk="0">
                  <a:moveTo>
                    <a:pt x="436" y="22093"/>
                  </a:moveTo>
                  <a:cubicBezTo>
                    <a:pt x="564" y="21837"/>
                    <a:pt x="667" y="21581"/>
                    <a:pt x="769" y="21299"/>
                  </a:cubicBezTo>
                  <a:cubicBezTo>
                    <a:pt x="1692" y="18582"/>
                    <a:pt x="2897" y="15968"/>
                    <a:pt x="4357" y="13507"/>
                  </a:cubicBezTo>
                  <a:cubicBezTo>
                    <a:pt x="5767" y="11149"/>
                    <a:pt x="7459" y="9022"/>
                    <a:pt x="9432" y="7177"/>
                  </a:cubicBezTo>
                  <a:cubicBezTo>
                    <a:pt x="12277" y="4485"/>
                    <a:pt x="15763" y="2614"/>
                    <a:pt x="19889" y="1564"/>
                  </a:cubicBezTo>
                  <a:cubicBezTo>
                    <a:pt x="21555" y="1128"/>
                    <a:pt x="23273" y="795"/>
                    <a:pt x="24990" y="564"/>
                  </a:cubicBezTo>
                  <a:cubicBezTo>
                    <a:pt x="27886" y="205"/>
                    <a:pt x="30782" y="26"/>
                    <a:pt x="33704" y="26"/>
                  </a:cubicBezTo>
                  <a:cubicBezTo>
                    <a:pt x="39035" y="0"/>
                    <a:pt x="44315" y="359"/>
                    <a:pt x="49620" y="667"/>
                  </a:cubicBezTo>
                  <a:cubicBezTo>
                    <a:pt x="53337" y="897"/>
                    <a:pt x="57027" y="1128"/>
                    <a:pt x="60744" y="1307"/>
                  </a:cubicBezTo>
                  <a:cubicBezTo>
                    <a:pt x="65024" y="1512"/>
                    <a:pt x="69304" y="1589"/>
                    <a:pt x="73610" y="1615"/>
                  </a:cubicBezTo>
                  <a:cubicBezTo>
                    <a:pt x="76481" y="1615"/>
                    <a:pt x="79377" y="1666"/>
                    <a:pt x="82247" y="1743"/>
                  </a:cubicBezTo>
                  <a:cubicBezTo>
                    <a:pt x="83913" y="1769"/>
                    <a:pt x="85579" y="1948"/>
                    <a:pt x="87194" y="2307"/>
                  </a:cubicBezTo>
                  <a:cubicBezTo>
                    <a:pt x="89962" y="2948"/>
                    <a:pt x="91910" y="4357"/>
                    <a:pt x="93012" y="6587"/>
                  </a:cubicBezTo>
                  <a:cubicBezTo>
                    <a:pt x="93576" y="7792"/>
                    <a:pt x="93960" y="9073"/>
                    <a:pt x="94088" y="10406"/>
                  </a:cubicBezTo>
                  <a:cubicBezTo>
                    <a:pt x="94319" y="12482"/>
                    <a:pt x="94294" y="14609"/>
                    <a:pt x="93986" y="16685"/>
                  </a:cubicBezTo>
                  <a:cubicBezTo>
                    <a:pt x="93602" y="19761"/>
                    <a:pt x="93115" y="22836"/>
                    <a:pt x="92628" y="25912"/>
                  </a:cubicBezTo>
                  <a:cubicBezTo>
                    <a:pt x="92038" y="29577"/>
                    <a:pt x="91525" y="33242"/>
                    <a:pt x="91167" y="36933"/>
                  </a:cubicBezTo>
                  <a:cubicBezTo>
                    <a:pt x="90757" y="40983"/>
                    <a:pt x="90577" y="45058"/>
                    <a:pt x="90577" y="49133"/>
                  </a:cubicBezTo>
                  <a:cubicBezTo>
                    <a:pt x="90577" y="51465"/>
                    <a:pt x="90654" y="53823"/>
                    <a:pt x="90782" y="56181"/>
                  </a:cubicBezTo>
                  <a:cubicBezTo>
                    <a:pt x="90910" y="58513"/>
                    <a:pt x="91090" y="60923"/>
                    <a:pt x="91346" y="63306"/>
                  </a:cubicBezTo>
                  <a:cubicBezTo>
                    <a:pt x="91551" y="65510"/>
                    <a:pt x="91807" y="67715"/>
                    <a:pt x="92141" y="69919"/>
                  </a:cubicBezTo>
                  <a:cubicBezTo>
                    <a:pt x="92525" y="72661"/>
                    <a:pt x="92935" y="75404"/>
                    <a:pt x="93371" y="78120"/>
                  </a:cubicBezTo>
                  <a:cubicBezTo>
                    <a:pt x="93858" y="81170"/>
                    <a:pt x="94396" y="84220"/>
                    <a:pt x="94883" y="87245"/>
                  </a:cubicBezTo>
                  <a:cubicBezTo>
                    <a:pt x="95396" y="90372"/>
                    <a:pt x="95857" y="93524"/>
                    <a:pt x="96344" y="96651"/>
                  </a:cubicBezTo>
                  <a:lnTo>
                    <a:pt x="93627" y="96651"/>
                  </a:lnTo>
                  <a:cubicBezTo>
                    <a:pt x="93627" y="96446"/>
                    <a:pt x="93627" y="96215"/>
                    <a:pt x="93602" y="96010"/>
                  </a:cubicBezTo>
                  <a:cubicBezTo>
                    <a:pt x="93191" y="91269"/>
                    <a:pt x="92551" y="86527"/>
                    <a:pt x="91936" y="81811"/>
                  </a:cubicBezTo>
                  <a:cubicBezTo>
                    <a:pt x="91525" y="78659"/>
                    <a:pt x="91064" y="75532"/>
                    <a:pt x="90705" y="72379"/>
                  </a:cubicBezTo>
                  <a:cubicBezTo>
                    <a:pt x="90321" y="69124"/>
                    <a:pt x="90013" y="65895"/>
                    <a:pt x="89680" y="62640"/>
                  </a:cubicBezTo>
                  <a:cubicBezTo>
                    <a:pt x="89321" y="58924"/>
                    <a:pt x="89193" y="55207"/>
                    <a:pt x="89116" y="51465"/>
                  </a:cubicBezTo>
                  <a:cubicBezTo>
                    <a:pt x="89065" y="47749"/>
                    <a:pt x="89219" y="43956"/>
                    <a:pt x="89475" y="40214"/>
                  </a:cubicBezTo>
                  <a:cubicBezTo>
                    <a:pt x="89706" y="36805"/>
                    <a:pt x="90065" y="33396"/>
                    <a:pt x="90500" y="30013"/>
                  </a:cubicBezTo>
                  <a:cubicBezTo>
                    <a:pt x="90936" y="26399"/>
                    <a:pt x="91449" y="22785"/>
                    <a:pt x="91910" y="19171"/>
                  </a:cubicBezTo>
                  <a:cubicBezTo>
                    <a:pt x="92217" y="16890"/>
                    <a:pt x="92269" y="14558"/>
                    <a:pt x="92038" y="12226"/>
                  </a:cubicBezTo>
                  <a:cubicBezTo>
                    <a:pt x="91910" y="11047"/>
                    <a:pt x="91602" y="9868"/>
                    <a:pt x="91141" y="8766"/>
                  </a:cubicBezTo>
                  <a:cubicBezTo>
                    <a:pt x="90167" y="6613"/>
                    <a:pt x="88399" y="5101"/>
                    <a:pt x="85759" y="4357"/>
                  </a:cubicBezTo>
                  <a:cubicBezTo>
                    <a:pt x="84964" y="4101"/>
                    <a:pt x="84144" y="3922"/>
                    <a:pt x="83324" y="3768"/>
                  </a:cubicBezTo>
                  <a:cubicBezTo>
                    <a:pt x="80889" y="3435"/>
                    <a:pt x="78428" y="3230"/>
                    <a:pt x="75968" y="3204"/>
                  </a:cubicBezTo>
                  <a:cubicBezTo>
                    <a:pt x="71406" y="3101"/>
                    <a:pt x="66844" y="2999"/>
                    <a:pt x="62307" y="2871"/>
                  </a:cubicBezTo>
                  <a:cubicBezTo>
                    <a:pt x="57335" y="2717"/>
                    <a:pt x="52363" y="2538"/>
                    <a:pt x="47416" y="2358"/>
                  </a:cubicBezTo>
                  <a:cubicBezTo>
                    <a:pt x="42598" y="2204"/>
                    <a:pt x="37779" y="2153"/>
                    <a:pt x="32961" y="2486"/>
                  </a:cubicBezTo>
                  <a:cubicBezTo>
                    <a:pt x="29654" y="2666"/>
                    <a:pt x="26348" y="3153"/>
                    <a:pt x="23144" y="3973"/>
                  </a:cubicBezTo>
                  <a:cubicBezTo>
                    <a:pt x="18915" y="5049"/>
                    <a:pt x="15225" y="6843"/>
                    <a:pt x="12175" y="9483"/>
                  </a:cubicBezTo>
                  <a:cubicBezTo>
                    <a:pt x="10201" y="11226"/>
                    <a:pt x="8484" y="13225"/>
                    <a:pt x="7049" y="15455"/>
                  </a:cubicBezTo>
                  <a:cubicBezTo>
                    <a:pt x="5716" y="17531"/>
                    <a:pt x="4563" y="19761"/>
                    <a:pt x="3640" y="22093"/>
                  </a:cubicBezTo>
                  <a:cubicBezTo>
                    <a:pt x="2717" y="24451"/>
                    <a:pt x="1820" y="26809"/>
                    <a:pt x="897" y="29167"/>
                  </a:cubicBezTo>
                  <a:cubicBezTo>
                    <a:pt x="769" y="29526"/>
                    <a:pt x="615" y="29885"/>
                    <a:pt x="436" y="30218"/>
                  </a:cubicBezTo>
                  <a:cubicBezTo>
                    <a:pt x="359" y="30320"/>
                    <a:pt x="154" y="30397"/>
                    <a:pt x="0" y="30474"/>
                  </a:cubicBezTo>
                  <a:lnTo>
                    <a:pt x="0" y="22375"/>
                  </a:lnTo>
                  <a:cubicBezTo>
                    <a:pt x="180" y="22298"/>
                    <a:pt x="359" y="22221"/>
                    <a:pt x="436" y="220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238125" y="2812950"/>
              <a:ext cx="2176000" cy="2233050"/>
            </a:xfrm>
            <a:custGeom>
              <a:avLst/>
              <a:gdLst/>
              <a:ahLst/>
              <a:cxnLst/>
              <a:rect l="l" t="t" r="r" b="b"/>
              <a:pathLst>
                <a:path w="87040" h="89322" extrusionOk="0">
                  <a:moveTo>
                    <a:pt x="948" y="33499"/>
                  </a:moveTo>
                  <a:cubicBezTo>
                    <a:pt x="3511" y="30244"/>
                    <a:pt x="5869" y="26784"/>
                    <a:pt x="7997" y="23196"/>
                  </a:cubicBezTo>
                  <a:cubicBezTo>
                    <a:pt x="9047" y="21351"/>
                    <a:pt x="10098" y="19531"/>
                    <a:pt x="11200" y="17711"/>
                  </a:cubicBezTo>
                  <a:cubicBezTo>
                    <a:pt x="12456" y="15558"/>
                    <a:pt x="13943" y="13533"/>
                    <a:pt x="15583" y="11662"/>
                  </a:cubicBezTo>
                  <a:cubicBezTo>
                    <a:pt x="19069" y="7818"/>
                    <a:pt x="23528" y="4999"/>
                    <a:pt x="28962" y="3204"/>
                  </a:cubicBezTo>
                  <a:cubicBezTo>
                    <a:pt x="31858" y="2282"/>
                    <a:pt x="34806" y="1615"/>
                    <a:pt x="37830" y="1180"/>
                  </a:cubicBezTo>
                  <a:cubicBezTo>
                    <a:pt x="42520" y="513"/>
                    <a:pt x="47236" y="154"/>
                    <a:pt x="51978" y="103"/>
                  </a:cubicBezTo>
                  <a:cubicBezTo>
                    <a:pt x="56335" y="1"/>
                    <a:pt x="60692" y="26"/>
                    <a:pt x="65075" y="52"/>
                  </a:cubicBezTo>
                  <a:cubicBezTo>
                    <a:pt x="68125" y="78"/>
                    <a:pt x="71200" y="257"/>
                    <a:pt x="74250" y="616"/>
                  </a:cubicBezTo>
                  <a:cubicBezTo>
                    <a:pt x="76173" y="795"/>
                    <a:pt x="78044" y="1180"/>
                    <a:pt x="79863" y="1769"/>
                  </a:cubicBezTo>
                  <a:cubicBezTo>
                    <a:pt x="82862" y="2769"/>
                    <a:pt x="84887" y="4537"/>
                    <a:pt x="85861" y="7075"/>
                  </a:cubicBezTo>
                  <a:cubicBezTo>
                    <a:pt x="86373" y="8407"/>
                    <a:pt x="86681" y="9817"/>
                    <a:pt x="86758" y="11252"/>
                  </a:cubicBezTo>
                  <a:cubicBezTo>
                    <a:pt x="87040" y="14943"/>
                    <a:pt x="86707" y="18634"/>
                    <a:pt x="86450" y="22324"/>
                  </a:cubicBezTo>
                  <a:cubicBezTo>
                    <a:pt x="86194" y="25656"/>
                    <a:pt x="85886" y="29014"/>
                    <a:pt x="85681" y="32346"/>
                  </a:cubicBezTo>
                  <a:cubicBezTo>
                    <a:pt x="85323" y="37882"/>
                    <a:pt x="85169" y="43444"/>
                    <a:pt x="85297" y="48980"/>
                  </a:cubicBezTo>
                  <a:cubicBezTo>
                    <a:pt x="85374" y="53875"/>
                    <a:pt x="85630" y="58745"/>
                    <a:pt x="85886" y="63640"/>
                  </a:cubicBezTo>
                  <a:cubicBezTo>
                    <a:pt x="86092" y="67484"/>
                    <a:pt x="86348" y="71329"/>
                    <a:pt x="86527" y="75173"/>
                  </a:cubicBezTo>
                  <a:cubicBezTo>
                    <a:pt x="86784" y="79710"/>
                    <a:pt x="86732" y="84246"/>
                    <a:pt x="86425" y="88783"/>
                  </a:cubicBezTo>
                  <a:cubicBezTo>
                    <a:pt x="86450" y="88962"/>
                    <a:pt x="86476" y="89142"/>
                    <a:pt x="86527" y="89321"/>
                  </a:cubicBezTo>
                  <a:lnTo>
                    <a:pt x="83580" y="89321"/>
                  </a:lnTo>
                  <a:cubicBezTo>
                    <a:pt x="83605" y="88886"/>
                    <a:pt x="83605" y="88450"/>
                    <a:pt x="83657" y="88014"/>
                  </a:cubicBezTo>
                  <a:cubicBezTo>
                    <a:pt x="83836" y="85810"/>
                    <a:pt x="84118" y="83580"/>
                    <a:pt x="84221" y="81376"/>
                  </a:cubicBezTo>
                  <a:cubicBezTo>
                    <a:pt x="84502" y="75814"/>
                    <a:pt x="84323" y="70278"/>
                    <a:pt x="84144" y="64742"/>
                  </a:cubicBezTo>
                  <a:cubicBezTo>
                    <a:pt x="84041" y="61385"/>
                    <a:pt x="83913" y="58053"/>
                    <a:pt x="83836" y="54695"/>
                  </a:cubicBezTo>
                  <a:cubicBezTo>
                    <a:pt x="83657" y="47083"/>
                    <a:pt x="83708" y="39471"/>
                    <a:pt x="84195" y="31859"/>
                  </a:cubicBezTo>
                  <a:cubicBezTo>
                    <a:pt x="84451" y="28296"/>
                    <a:pt x="84605" y="24734"/>
                    <a:pt x="84810" y="21171"/>
                  </a:cubicBezTo>
                  <a:cubicBezTo>
                    <a:pt x="84989" y="18557"/>
                    <a:pt x="84938" y="15968"/>
                    <a:pt x="84707" y="13380"/>
                  </a:cubicBezTo>
                  <a:cubicBezTo>
                    <a:pt x="84554" y="11842"/>
                    <a:pt x="84195" y="10355"/>
                    <a:pt x="83631" y="8946"/>
                  </a:cubicBezTo>
                  <a:cubicBezTo>
                    <a:pt x="82580" y="6562"/>
                    <a:pt x="80658" y="4845"/>
                    <a:pt x="77839" y="3820"/>
                  </a:cubicBezTo>
                  <a:cubicBezTo>
                    <a:pt x="76660" y="3410"/>
                    <a:pt x="75481" y="3076"/>
                    <a:pt x="74276" y="2846"/>
                  </a:cubicBezTo>
                  <a:cubicBezTo>
                    <a:pt x="71124" y="2282"/>
                    <a:pt x="67971" y="2000"/>
                    <a:pt x="64793" y="1974"/>
                  </a:cubicBezTo>
                  <a:cubicBezTo>
                    <a:pt x="57770" y="1769"/>
                    <a:pt x="50748" y="2051"/>
                    <a:pt x="43776" y="2871"/>
                  </a:cubicBezTo>
                  <a:cubicBezTo>
                    <a:pt x="40444" y="3230"/>
                    <a:pt x="37164" y="3871"/>
                    <a:pt x="33934" y="4768"/>
                  </a:cubicBezTo>
                  <a:cubicBezTo>
                    <a:pt x="28731" y="6229"/>
                    <a:pt x="24144" y="8484"/>
                    <a:pt x="20350" y="11765"/>
                  </a:cubicBezTo>
                  <a:cubicBezTo>
                    <a:pt x="18223" y="13636"/>
                    <a:pt x="16301" y="15763"/>
                    <a:pt x="14660" y="18095"/>
                  </a:cubicBezTo>
                  <a:cubicBezTo>
                    <a:pt x="13379" y="19864"/>
                    <a:pt x="12174" y="21684"/>
                    <a:pt x="10944" y="23478"/>
                  </a:cubicBezTo>
                  <a:cubicBezTo>
                    <a:pt x="7971" y="27912"/>
                    <a:pt x="4716" y="32141"/>
                    <a:pt x="1205" y="36165"/>
                  </a:cubicBezTo>
                  <a:cubicBezTo>
                    <a:pt x="974" y="36421"/>
                    <a:pt x="743" y="36677"/>
                    <a:pt x="513" y="36908"/>
                  </a:cubicBezTo>
                  <a:cubicBezTo>
                    <a:pt x="333" y="36985"/>
                    <a:pt x="179" y="37036"/>
                    <a:pt x="0" y="37062"/>
                  </a:cubicBezTo>
                  <a:lnTo>
                    <a:pt x="0" y="34242"/>
                  </a:lnTo>
                  <a:cubicBezTo>
                    <a:pt x="564" y="34217"/>
                    <a:pt x="692" y="33807"/>
                    <a:pt x="948" y="334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238125" y="4140600"/>
              <a:ext cx="1152075" cy="905400"/>
            </a:xfrm>
            <a:custGeom>
              <a:avLst/>
              <a:gdLst/>
              <a:ahLst/>
              <a:cxnLst/>
              <a:rect l="l" t="t" r="r" b="b"/>
              <a:pathLst>
                <a:path w="46083" h="36216" extrusionOk="0">
                  <a:moveTo>
                    <a:pt x="11149" y="6818"/>
                  </a:moveTo>
                  <a:cubicBezTo>
                    <a:pt x="13994" y="5357"/>
                    <a:pt x="16916" y="4101"/>
                    <a:pt x="19940" y="3050"/>
                  </a:cubicBezTo>
                  <a:cubicBezTo>
                    <a:pt x="23785" y="1717"/>
                    <a:pt x="27757" y="641"/>
                    <a:pt x="31935" y="231"/>
                  </a:cubicBezTo>
                  <a:cubicBezTo>
                    <a:pt x="33806" y="0"/>
                    <a:pt x="35703" y="26"/>
                    <a:pt x="37599" y="308"/>
                  </a:cubicBezTo>
                  <a:cubicBezTo>
                    <a:pt x="40265" y="769"/>
                    <a:pt x="42315" y="1948"/>
                    <a:pt x="43725" y="3896"/>
                  </a:cubicBezTo>
                  <a:cubicBezTo>
                    <a:pt x="44314" y="4742"/>
                    <a:pt x="44776" y="5664"/>
                    <a:pt x="45109" y="6664"/>
                  </a:cubicBezTo>
                  <a:cubicBezTo>
                    <a:pt x="45622" y="8330"/>
                    <a:pt x="45929" y="10098"/>
                    <a:pt x="45980" y="11867"/>
                  </a:cubicBezTo>
                  <a:cubicBezTo>
                    <a:pt x="46083" y="14635"/>
                    <a:pt x="45929" y="17454"/>
                    <a:pt x="45468" y="20196"/>
                  </a:cubicBezTo>
                  <a:cubicBezTo>
                    <a:pt x="44904" y="23887"/>
                    <a:pt x="44109" y="27501"/>
                    <a:pt x="43110" y="31089"/>
                  </a:cubicBezTo>
                  <a:cubicBezTo>
                    <a:pt x="42725" y="32473"/>
                    <a:pt x="42341" y="33832"/>
                    <a:pt x="41982" y="35216"/>
                  </a:cubicBezTo>
                  <a:cubicBezTo>
                    <a:pt x="41905" y="35523"/>
                    <a:pt x="41649" y="35856"/>
                    <a:pt x="41905" y="36215"/>
                  </a:cubicBezTo>
                  <a:lnTo>
                    <a:pt x="38701" y="36215"/>
                  </a:lnTo>
                  <a:cubicBezTo>
                    <a:pt x="38804" y="35600"/>
                    <a:pt x="38881" y="34959"/>
                    <a:pt x="39009" y="34370"/>
                  </a:cubicBezTo>
                  <a:cubicBezTo>
                    <a:pt x="39752" y="31140"/>
                    <a:pt x="40444" y="27885"/>
                    <a:pt x="40880" y="24630"/>
                  </a:cubicBezTo>
                  <a:cubicBezTo>
                    <a:pt x="41264" y="21683"/>
                    <a:pt x="41495" y="18710"/>
                    <a:pt x="41188" y="15737"/>
                  </a:cubicBezTo>
                  <a:cubicBezTo>
                    <a:pt x="41085" y="14276"/>
                    <a:pt x="40777" y="12866"/>
                    <a:pt x="40291" y="11508"/>
                  </a:cubicBezTo>
                  <a:cubicBezTo>
                    <a:pt x="40009" y="10790"/>
                    <a:pt x="39650" y="10098"/>
                    <a:pt x="39240" y="9432"/>
                  </a:cubicBezTo>
                  <a:cubicBezTo>
                    <a:pt x="37779" y="7074"/>
                    <a:pt x="35395" y="5690"/>
                    <a:pt x="32268" y="5203"/>
                  </a:cubicBezTo>
                  <a:cubicBezTo>
                    <a:pt x="30423" y="4947"/>
                    <a:pt x="28552" y="4921"/>
                    <a:pt x="26707" y="5126"/>
                  </a:cubicBezTo>
                  <a:cubicBezTo>
                    <a:pt x="22554" y="5562"/>
                    <a:pt x="18505" y="6664"/>
                    <a:pt x="14660" y="8330"/>
                  </a:cubicBezTo>
                  <a:cubicBezTo>
                    <a:pt x="10944" y="9919"/>
                    <a:pt x="7356" y="11790"/>
                    <a:pt x="3896" y="13917"/>
                  </a:cubicBezTo>
                  <a:cubicBezTo>
                    <a:pt x="2896" y="14532"/>
                    <a:pt x="1922" y="15173"/>
                    <a:pt x="923" y="15788"/>
                  </a:cubicBezTo>
                  <a:cubicBezTo>
                    <a:pt x="666" y="16019"/>
                    <a:pt x="333" y="16121"/>
                    <a:pt x="0" y="16121"/>
                  </a:cubicBezTo>
                  <a:lnTo>
                    <a:pt x="0" y="13123"/>
                  </a:lnTo>
                  <a:cubicBezTo>
                    <a:pt x="513" y="13123"/>
                    <a:pt x="820" y="12815"/>
                    <a:pt x="1179" y="12584"/>
                  </a:cubicBezTo>
                  <a:cubicBezTo>
                    <a:pt x="4383" y="10508"/>
                    <a:pt x="7689" y="8586"/>
                    <a:pt x="11149" y="68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8125" y="647875"/>
              <a:ext cx="2054900" cy="898975"/>
            </a:xfrm>
            <a:custGeom>
              <a:avLst/>
              <a:gdLst/>
              <a:ahLst/>
              <a:cxnLst/>
              <a:rect l="l" t="t" r="r" b="b"/>
              <a:pathLst>
                <a:path w="82196" h="35959" extrusionOk="0">
                  <a:moveTo>
                    <a:pt x="74737" y="6049"/>
                  </a:moveTo>
                  <a:cubicBezTo>
                    <a:pt x="72918" y="7766"/>
                    <a:pt x="71431" y="9791"/>
                    <a:pt x="70355" y="12046"/>
                  </a:cubicBezTo>
                  <a:cubicBezTo>
                    <a:pt x="69663" y="13558"/>
                    <a:pt x="69047" y="15096"/>
                    <a:pt x="68535" y="16685"/>
                  </a:cubicBezTo>
                  <a:cubicBezTo>
                    <a:pt x="67612" y="19402"/>
                    <a:pt x="66715" y="22144"/>
                    <a:pt x="65587" y="24784"/>
                  </a:cubicBezTo>
                  <a:cubicBezTo>
                    <a:pt x="64742" y="26809"/>
                    <a:pt x="63716" y="28782"/>
                    <a:pt x="62486" y="30628"/>
                  </a:cubicBezTo>
                  <a:cubicBezTo>
                    <a:pt x="61692" y="31832"/>
                    <a:pt x="60718" y="32935"/>
                    <a:pt x="59616" y="33857"/>
                  </a:cubicBezTo>
                  <a:cubicBezTo>
                    <a:pt x="57924" y="35216"/>
                    <a:pt x="55848" y="35959"/>
                    <a:pt x="53695" y="35933"/>
                  </a:cubicBezTo>
                  <a:cubicBezTo>
                    <a:pt x="51773" y="35933"/>
                    <a:pt x="49851" y="35626"/>
                    <a:pt x="48005" y="35087"/>
                  </a:cubicBezTo>
                  <a:cubicBezTo>
                    <a:pt x="45750" y="34395"/>
                    <a:pt x="43546" y="33575"/>
                    <a:pt x="41393" y="32576"/>
                  </a:cubicBezTo>
                  <a:cubicBezTo>
                    <a:pt x="37933" y="31012"/>
                    <a:pt x="34575" y="29295"/>
                    <a:pt x="31243" y="27552"/>
                  </a:cubicBezTo>
                  <a:cubicBezTo>
                    <a:pt x="24682" y="24169"/>
                    <a:pt x="18095" y="20786"/>
                    <a:pt x="11405" y="17582"/>
                  </a:cubicBezTo>
                  <a:cubicBezTo>
                    <a:pt x="8022" y="15993"/>
                    <a:pt x="4639" y="14378"/>
                    <a:pt x="1256" y="12789"/>
                  </a:cubicBezTo>
                  <a:cubicBezTo>
                    <a:pt x="871" y="12610"/>
                    <a:pt x="513" y="12354"/>
                    <a:pt x="0" y="12405"/>
                  </a:cubicBezTo>
                  <a:lnTo>
                    <a:pt x="0" y="11277"/>
                  </a:lnTo>
                  <a:cubicBezTo>
                    <a:pt x="179" y="11252"/>
                    <a:pt x="359" y="11252"/>
                    <a:pt x="538" y="11277"/>
                  </a:cubicBezTo>
                  <a:cubicBezTo>
                    <a:pt x="897" y="11405"/>
                    <a:pt x="1205" y="11559"/>
                    <a:pt x="1538" y="11713"/>
                  </a:cubicBezTo>
                  <a:cubicBezTo>
                    <a:pt x="11072" y="16044"/>
                    <a:pt x="20504" y="20504"/>
                    <a:pt x="29885" y="25092"/>
                  </a:cubicBezTo>
                  <a:cubicBezTo>
                    <a:pt x="33370" y="26809"/>
                    <a:pt x="36882" y="28475"/>
                    <a:pt x="40521" y="29961"/>
                  </a:cubicBezTo>
                  <a:cubicBezTo>
                    <a:pt x="42315" y="30705"/>
                    <a:pt x="44186" y="31345"/>
                    <a:pt x="46083" y="31884"/>
                  </a:cubicBezTo>
                  <a:cubicBezTo>
                    <a:pt x="47749" y="32345"/>
                    <a:pt x="49466" y="32576"/>
                    <a:pt x="51209" y="32550"/>
                  </a:cubicBezTo>
                  <a:cubicBezTo>
                    <a:pt x="53131" y="32550"/>
                    <a:pt x="55002" y="31909"/>
                    <a:pt x="56514" y="30730"/>
                  </a:cubicBezTo>
                  <a:cubicBezTo>
                    <a:pt x="57437" y="29987"/>
                    <a:pt x="58232" y="29167"/>
                    <a:pt x="58949" y="28244"/>
                  </a:cubicBezTo>
                  <a:cubicBezTo>
                    <a:pt x="59821" y="27117"/>
                    <a:pt x="60590" y="25938"/>
                    <a:pt x="61256" y="24682"/>
                  </a:cubicBezTo>
                  <a:cubicBezTo>
                    <a:pt x="62384" y="22580"/>
                    <a:pt x="63358" y="20401"/>
                    <a:pt x="64229" y="18197"/>
                  </a:cubicBezTo>
                  <a:cubicBezTo>
                    <a:pt x="65049" y="16147"/>
                    <a:pt x="65844" y="14096"/>
                    <a:pt x="66715" y="12046"/>
                  </a:cubicBezTo>
                  <a:cubicBezTo>
                    <a:pt x="67792" y="9560"/>
                    <a:pt x="69355" y="7279"/>
                    <a:pt x="71329" y="5408"/>
                  </a:cubicBezTo>
                  <a:cubicBezTo>
                    <a:pt x="72764" y="4075"/>
                    <a:pt x="74302" y="2871"/>
                    <a:pt x="75942" y="1794"/>
                  </a:cubicBezTo>
                  <a:cubicBezTo>
                    <a:pt x="76813" y="1205"/>
                    <a:pt x="77685" y="589"/>
                    <a:pt x="78556" y="0"/>
                  </a:cubicBezTo>
                  <a:lnTo>
                    <a:pt x="82196" y="0"/>
                  </a:lnTo>
                  <a:cubicBezTo>
                    <a:pt x="81273" y="692"/>
                    <a:pt x="80376" y="1410"/>
                    <a:pt x="79453" y="2102"/>
                  </a:cubicBezTo>
                  <a:cubicBezTo>
                    <a:pt x="77813" y="3332"/>
                    <a:pt x="76224" y="4639"/>
                    <a:pt x="74737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4640075" y="647875"/>
              <a:ext cx="1137375" cy="555550"/>
            </a:xfrm>
            <a:custGeom>
              <a:avLst/>
              <a:gdLst/>
              <a:ahLst/>
              <a:cxnLst/>
              <a:rect l="l" t="t" r="r" b="b"/>
              <a:pathLst>
                <a:path w="45495" h="22222" extrusionOk="0">
                  <a:moveTo>
                    <a:pt x="39240" y="3024"/>
                  </a:moveTo>
                  <a:cubicBezTo>
                    <a:pt x="32192" y="6356"/>
                    <a:pt x="25528" y="10406"/>
                    <a:pt x="19377" y="15173"/>
                  </a:cubicBezTo>
                  <a:cubicBezTo>
                    <a:pt x="18173" y="16096"/>
                    <a:pt x="16968" y="17018"/>
                    <a:pt x="15738" y="17890"/>
                  </a:cubicBezTo>
                  <a:cubicBezTo>
                    <a:pt x="14482" y="18761"/>
                    <a:pt x="13277" y="19556"/>
                    <a:pt x="11996" y="20325"/>
                  </a:cubicBezTo>
                  <a:cubicBezTo>
                    <a:pt x="11150" y="20837"/>
                    <a:pt x="10253" y="21247"/>
                    <a:pt x="9305" y="21555"/>
                  </a:cubicBezTo>
                  <a:cubicBezTo>
                    <a:pt x="7228" y="22221"/>
                    <a:pt x="5357" y="21914"/>
                    <a:pt x="3743" y="20658"/>
                  </a:cubicBezTo>
                  <a:cubicBezTo>
                    <a:pt x="2923" y="19991"/>
                    <a:pt x="2231" y="19197"/>
                    <a:pt x="1744" y="18274"/>
                  </a:cubicBezTo>
                  <a:cubicBezTo>
                    <a:pt x="1077" y="16993"/>
                    <a:pt x="616" y="15634"/>
                    <a:pt x="411" y="14199"/>
                  </a:cubicBezTo>
                  <a:cubicBezTo>
                    <a:pt x="26" y="11508"/>
                    <a:pt x="1" y="8765"/>
                    <a:pt x="334" y="6049"/>
                  </a:cubicBezTo>
                  <a:cubicBezTo>
                    <a:pt x="539" y="4050"/>
                    <a:pt x="821" y="2025"/>
                    <a:pt x="1103" y="0"/>
                  </a:cubicBezTo>
                  <a:lnTo>
                    <a:pt x="3589" y="0"/>
                  </a:lnTo>
                  <a:cubicBezTo>
                    <a:pt x="3486" y="897"/>
                    <a:pt x="3384" y="1820"/>
                    <a:pt x="3307" y="2717"/>
                  </a:cubicBezTo>
                  <a:cubicBezTo>
                    <a:pt x="3025" y="5075"/>
                    <a:pt x="2846" y="7458"/>
                    <a:pt x="3128" y="9842"/>
                  </a:cubicBezTo>
                  <a:cubicBezTo>
                    <a:pt x="3256" y="11021"/>
                    <a:pt x="3563" y="12200"/>
                    <a:pt x="4025" y="13302"/>
                  </a:cubicBezTo>
                  <a:cubicBezTo>
                    <a:pt x="4332" y="14045"/>
                    <a:pt x="4742" y="14712"/>
                    <a:pt x="5281" y="15301"/>
                  </a:cubicBezTo>
                  <a:cubicBezTo>
                    <a:pt x="5768" y="15839"/>
                    <a:pt x="6383" y="16275"/>
                    <a:pt x="7075" y="16557"/>
                  </a:cubicBezTo>
                  <a:cubicBezTo>
                    <a:pt x="8074" y="16941"/>
                    <a:pt x="9176" y="16967"/>
                    <a:pt x="10176" y="16634"/>
                  </a:cubicBezTo>
                  <a:cubicBezTo>
                    <a:pt x="10996" y="16378"/>
                    <a:pt x="11765" y="16070"/>
                    <a:pt x="12508" y="15686"/>
                  </a:cubicBezTo>
                  <a:cubicBezTo>
                    <a:pt x="13636" y="15070"/>
                    <a:pt x="14764" y="14404"/>
                    <a:pt x="15815" y="13686"/>
                  </a:cubicBezTo>
                  <a:cubicBezTo>
                    <a:pt x="17737" y="12405"/>
                    <a:pt x="19582" y="11072"/>
                    <a:pt x="21453" y="9739"/>
                  </a:cubicBezTo>
                  <a:cubicBezTo>
                    <a:pt x="26630" y="6049"/>
                    <a:pt x="32167" y="2896"/>
                    <a:pt x="37985" y="359"/>
                  </a:cubicBezTo>
                  <a:cubicBezTo>
                    <a:pt x="38241" y="256"/>
                    <a:pt x="38446" y="128"/>
                    <a:pt x="38651" y="0"/>
                  </a:cubicBezTo>
                  <a:lnTo>
                    <a:pt x="45494" y="0"/>
                  </a:lnTo>
                  <a:cubicBezTo>
                    <a:pt x="45264" y="154"/>
                    <a:pt x="45007" y="308"/>
                    <a:pt x="44777" y="436"/>
                  </a:cubicBezTo>
                  <a:cubicBezTo>
                    <a:pt x="42931" y="1307"/>
                    <a:pt x="41060" y="2153"/>
                    <a:pt x="39240" y="30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238125" y="3923375"/>
              <a:ext cx="1342400" cy="1122625"/>
            </a:xfrm>
            <a:custGeom>
              <a:avLst/>
              <a:gdLst/>
              <a:ahLst/>
              <a:cxnLst/>
              <a:rect l="l" t="t" r="r" b="b"/>
              <a:pathLst>
                <a:path w="53696" h="44905" extrusionOk="0">
                  <a:moveTo>
                    <a:pt x="5024" y="14199"/>
                  </a:moveTo>
                  <a:cubicBezTo>
                    <a:pt x="12456" y="9766"/>
                    <a:pt x="20350" y="6100"/>
                    <a:pt x="28552" y="3281"/>
                  </a:cubicBezTo>
                  <a:cubicBezTo>
                    <a:pt x="31602" y="2179"/>
                    <a:pt x="34729" y="1308"/>
                    <a:pt x="37907" y="667"/>
                  </a:cubicBezTo>
                  <a:cubicBezTo>
                    <a:pt x="40085" y="180"/>
                    <a:pt x="42315" y="0"/>
                    <a:pt x="44545" y="129"/>
                  </a:cubicBezTo>
                  <a:cubicBezTo>
                    <a:pt x="47621" y="359"/>
                    <a:pt x="49902" y="1590"/>
                    <a:pt x="51363" y="3845"/>
                  </a:cubicBezTo>
                  <a:cubicBezTo>
                    <a:pt x="52003" y="4819"/>
                    <a:pt x="52516" y="5921"/>
                    <a:pt x="52824" y="7074"/>
                  </a:cubicBezTo>
                  <a:cubicBezTo>
                    <a:pt x="53413" y="9150"/>
                    <a:pt x="53695" y="11329"/>
                    <a:pt x="53669" y="13482"/>
                  </a:cubicBezTo>
                  <a:cubicBezTo>
                    <a:pt x="53695" y="16250"/>
                    <a:pt x="53464" y="18992"/>
                    <a:pt x="53003" y="21735"/>
                  </a:cubicBezTo>
                  <a:cubicBezTo>
                    <a:pt x="52414" y="25297"/>
                    <a:pt x="51619" y="28834"/>
                    <a:pt x="50645" y="32346"/>
                  </a:cubicBezTo>
                  <a:cubicBezTo>
                    <a:pt x="49620" y="36216"/>
                    <a:pt x="48390" y="40060"/>
                    <a:pt x="47134" y="43879"/>
                  </a:cubicBezTo>
                  <a:cubicBezTo>
                    <a:pt x="47031" y="44212"/>
                    <a:pt x="46980" y="44545"/>
                    <a:pt x="46929" y="44904"/>
                  </a:cubicBezTo>
                  <a:lnTo>
                    <a:pt x="45314" y="44904"/>
                  </a:lnTo>
                  <a:cubicBezTo>
                    <a:pt x="45314" y="44648"/>
                    <a:pt x="45340" y="44392"/>
                    <a:pt x="45391" y="44161"/>
                  </a:cubicBezTo>
                  <a:cubicBezTo>
                    <a:pt x="45545" y="43648"/>
                    <a:pt x="45724" y="43136"/>
                    <a:pt x="45904" y="42623"/>
                  </a:cubicBezTo>
                  <a:cubicBezTo>
                    <a:pt x="48082" y="35780"/>
                    <a:pt x="50004" y="28885"/>
                    <a:pt x="50901" y="21837"/>
                  </a:cubicBezTo>
                  <a:cubicBezTo>
                    <a:pt x="51260" y="19223"/>
                    <a:pt x="51337" y="16583"/>
                    <a:pt x="51183" y="13969"/>
                  </a:cubicBezTo>
                  <a:cubicBezTo>
                    <a:pt x="51106" y="12636"/>
                    <a:pt x="50876" y="11329"/>
                    <a:pt x="50543" y="10047"/>
                  </a:cubicBezTo>
                  <a:cubicBezTo>
                    <a:pt x="50184" y="8715"/>
                    <a:pt x="49594" y="7433"/>
                    <a:pt x="48774" y="6305"/>
                  </a:cubicBezTo>
                  <a:cubicBezTo>
                    <a:pt x="47493" y="4588"/>
                    <a:pt x="45673" y="3512"/>
                    <a:pt x="43264" y="3102"/>
                  </a:cubicBezTo>
                  <a:cubicBezTo>
                    <a:pt x="41470" y="2845"/>
                    <a:pt x="39624" y="2820"/>
                    <a:pt x="37830" y="3076"/>
                  </a:cubicBezTo>
                  <a:cubicBezTo>
                    <a:pt x="35805" y="3307"/>
                    <a:pt x="33806" y="3691"/>
                    <a:pt x="31858" y="4204"/>
                  </a:cubicBezTo>
                  <a:cubicBezTo>
                    <a:pt x="25989" y="5742"/>
                    <a:pt x="20299" y="7818"/>
                    <a:pt x="14814" y="10406"/>
                  </a:cubicBezTo>
                  <a:cubicBezTo>
                    <a:pt x="10175" y="12636"/>
                    <a:pt x="5664" y="15122"/>
                    <a:pt x="1333" y="17890"/>
                  </a:cubicBezTo>
                  <a:cubicBezTo>
                    <a:pt x="923" y="18147"/>
                    <a:pt x="436" y="18352"/>
                    <a:pt x="0" y="18608"/>
                  </a:cubicBezTo>
                  <a:lnTo>
                    <a:pt x="0" y="17096"/>
                  </a:lnTo>
                  <a:cubicBezTo>
                    <a:pt x="384" y="17019"/>
                    <a:pt x="769" y="16839"/>
                    <a:pt x="1076" y="16609"/>
                  </a:cubicBezTo>
                  <a:cubicBezTo>
                    <a:pt x="2384" y="15814"/>
                    <a:pt x="3691" y="14994"/>
                    <a:pt x="5024" y="141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7119150" y="1489175"/>
              <a:ext cx="235175" cy="704850"/>
            </a:xfrm>
            <a:custGeom>
              <a:avLst/>
              <a:gdLst/>
              <a:ahLst/>
              <a:cxnLst/>
              <a:rect l="l" t="t" r="r" b="b"/>
              <a:pathLst>
                <a:path w="9407" h="28194" extrusionOk="0">
                  <a:moveTo>
                    <a:pt x="4050" y="24579"/>
                  </a:moveTo>
                  <a:cubicBezTo>
                    <a:pt x="1462" y="22273"/>
                    <a:pt x="129" y="19556"/>
                    <a:pt x="26" y="16429"/>
                  </a:cubicBezTo>
                  <a:cubicBezTo>
                    <a:pt x="1" y="14481"/>
                    <a:pt x="359" y="12533"/>
                    <a:pt x="1103" y="10714"/>
                  </a:cubicBezTo>
                  <a:cubicBezTo>
                    <a:pt x="2743" y="6536"/>
                    <a:pt x="5639" y="3025"/>
                    <a:pt x="9407" y="0"/>
                  </a:cubicBezTo>
                  <a:lnTo>
                    <a:pt x="9407" y="7125"/>
                  </a:lnTo>
                  <a:cubicBezTo>
                    <a:pt x="9356" y="7177"/>
                    <a:pt x="9279" y="7202"/>
                    <a:pt x="9228" y="7253"/>
                  </a:cubicBezTo>
                  <a:cubicBezTo>
                    <a:pt x="7741" y="9842"/>
                    <a:pt x="7126" y="12559"/>
                    <a:pt x="7792" y="15429"/>
                  </a:cubicBezTo>
                  <a:cubicBezTo>
                    <a:pt x="8074" y="16660"/>
                    <a:pt x="8612" y="17813"/>
                    <a:pt x="9407" y="18787"/>
                  </a:cubicBezTo>
                  <a:lnTo>
                    <a:pt x="9407" y="28193"/>
                  </a:lnTo>
                  <a:lnTo>
                    <a:pt x="8100" y="27424"/>
                  </a:lnTo>
                  <a:cubicBezTo>
                    <a:pt x="6639" y="26630"/>
                    <a:pt x="5280" y="25681"/>
                    <a:pt x="4050" y="245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238125" y="647875"/>
              <a:ext cx="1844750" cy="709975"/>
            </a:xfrm>
            <a:custGeom>
              <a:avLst/>
              <a:gdLst/>
              <a:ahLst/>
              <a:cxnLst/>
              <a:rect l="l" t="t" r="r" b="b"/>
              <a:pathLst>
                <a:path w="73790" h="28399" extrusionOk="0">
                  <a:moveTo>
                    <a:pt x="63076" y="10355"/>
                  </a:moveTo>
                  <a:cubicBezTo>
                    <a:pt x="62537" y="11405"/>
                    <a:pt x="61999" y="12482"/>
                    <a:pt x="61461" y="13558"/>
                  </a:cubicBezTo>
                  <a:cubicBezTo>
                    <a:pt x="60308" y="16044"/>
                    <a:pt x="59000" y="18479"/>
                    <a:pt x="57591" y="20863"/>
                  </a:cubicBezTo>
                  <a:cubicBezTo>
                    <a:pt x="56745" y="22247"/>
                    <a:pt x="55771" y="23554"/>
                    <a:pt x="54669" y="24784"/>
                  </a:cubicBezTo>
                  <a:cubicBezTo>
                    <a:pt x="53900" y="25630"/>
                    <a:pt x="53029" y="26373"/>
                    <a:pt x="52080" y="26988"/>
                  </a:cubicBezTo>
                  <a:cubicBezTo>
                    <a:pt x="51004" y="27680"/>
                    <a:pt x="49799" y="28090"/>
                    <a:pt x="48543" y="28244"/>
                  </a:cubicBezTo>
                  <a:cubicBezTo>
                    <a:pt x="47211" y="28398"/>
                    <a:pt x="45878" y="28347"/>
                    <a:pt x="44596" y="28090"/>
                  </a:cubicBezTo>
                  <a:cubicBezTo>
                    <a:pt x="42674" y="27757"/>
                    <a:pt x="40803" y="27245"/>
                    <a:pt x="38983" y="26604"/>
                  </a:cubicBezTo>
                  <a:cubicBezTo>
                    <a:pt x="35780" y="25502"/>
                    <a:pt x="32730" y="24195"/>
                    <a:pt x="29705" y="22836"/>
                  </a:cubicBezTo>
                  <a:cubicBezTo>
                    <a:pt x="24169" y="20401"/>
                    <a:pt x="18684" y="17941"/>
                    <a:pt x="13174" y="15481"/>
                  </a:cubicBezTo>
                  <a:cubicBezTo>
                    <a:pt x="9201" y="13686"/>
                    <a:pt x="5229" y="11944"/>
                    <a:pt x="1256" y="10175"/>
                  </a:cubicBezTo>
                  <a:cubicBezTo>
                    <a:pt x="871" y="9996"/>
                    <a:pt x="487" y="9739"/>
                    <a:pt x="0" y="9765"/>
                  </a:cubicBezTo>
                  <a:lnTo>
                    <a:pt x="0" y="9022"/>
                  </a:lnTo>
                  <a:cubicBezTo>
                    <a:pt x="461" y="9176"/>
                    <a:pt x="923" y="9329"/>
                    <a:pt x="1358" y="9509"/>
                  </a:cubicBezTo>
                  <a:cubicBezTo>
                    <a:pt x="9252" y="12943"/>
                    <a:pt x="17172" y="16378"/>
                    <a:pt x="25066" y="19838"/>
                  </a:cubicBezTo>
                  <a:cubicBezTo>
                    <a:pt x="28475" y="21299"/>
                    <a:pt x="31884" y="22708"/>
                    <a:pt x="35395" y="23990"/>
                  </a:cubicBezTo>
                  <a:cubicBezTo>
                    <a:pt x="37215" y="24656"/>
                    <a:pt x="39060" y="25194"/>
                    <a:pt x="40931" y="25656"/>
                  </a:cubicBezTo>
                  <a:cubicBezTo>
                    <a:pt x="42443" y="26014"/>
                    <a:pt x="43981" y="26194"/>
                    <a:pt x="45545" y="26168"/>
                  </a:cubicBezTo>
                  <a:cubicBezTo>
                    <a:pt x="47082" y="26168"/>
                    <a:pt x="48569" y="25758"/>
                    <a:pt x="49902" y="24989"/>
                  </a:cubicBezTo>
                  <a:cubicBezTo>
                    <a:pt x="50927" y="24374"/>
                    <a:pt x="51850" y="23656"/>
                    <a:pt x="52695" y="22811"/>
                  </a:cubicBezTo>
                  <a:cubicBezTo>
                    <a:pt x="53746" y="21734"/>
                    <a:pt x="54695" y="20555"/>
                    <a:pt x="55540" y="19299"/>
                  </a:cubicBezTo>
                  <a:cubicBezTo>
                    <a:pt x="56950" y="17198"/>
                    <a:pt x="58257" y="15045"/>
                    <a:pt x="59436" y="12815"/>
                  </a:cubicBezTo>
                  <a:cubicBezTo>
                    <a:pt x="60103" y="11585"/>
                    <a:pt x="60769" y="10355"/>
                    <a:pt x="61461" y="9150"/>
                  </a:cubicBezTo>
                  <a:cubicBezTo>
                    <a:pt x="62409" y="7510"/>
                    <a:pt x="63588" y="5997"/>
                    <a:pt x="64947" y="4665"/>
                  </a:cubicBezTo>
                  <a:cubicBezTo>
                    <a:pt x="66587" y="3076"/>
                    <a:pt x="68432" y="1717"/>
                    <a:pt x="70432" y="589"/>
                  </a:cubicBezTo>
                  <a:cubicBezTo>
                    <a:pt x="70739" y="410"/>
                    <a:pt x="70995" y="205"/>
                    <a:pt x="71277" y="0"/>
                  </a:cubicBezTo>
                  <a:lnTo>
                    <a:pt x="73789" y="0"/>
                  </a:lnTo>
                  <a:cubicBezTo>
                    <a:pt x="73123" y="410"/>
                    <a:pt x="72482" y="846"/>
                    <a:pt x="71790" y="1256"/>
                  </a:cubicBezTo>
                  <a:cubicBezTo>
                    <a:pt x="67869" y="3614"/>
                    <a:pt x="64947" y="6638"/>
                    <a:pt x="63076" y="10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807950" y="647875"/>
              <a:ext cx="594000" cy="263350"/>
            </a:xfrm>
            <a:custGeom>
              <a:avLst/>
              <a:gdLst/>
              <a:ahLst/>
              <a:cxnLst/>
              <a:rect l="l" t="t" r="r" b="b"/>
              <a:pathLst>
                <a:path w="23760" h="10534" extrusionOk="0">
                  <a:moveTo>
                    <a:pt x="13944" y="5895"/>
                  </a:moveTo>
                  <a:cubicBezTo>
                    <a:pt x="12534" y="6792"/>
                    <a:pt x="11099" y="7663"/>
                    <a:pt x="9663" y="8509"/>
                  </a:cubicBezTo>
                  <a:cubicBezTo>
                    <a:pt x="8895" y="8945"/>
                    <a:pt x="8126" y="9329"/>
                    <a:pt x="7331" y="9688"/>
                  </a:cubicBezTo>
                  <a:cubicBezTo>
                    <a:pt x="6742" y="9919"/>
                    <a:pt x="6152" y="10124"/>
                    <a:pt x="5537" y="10252"/>
                  </a:cubicBezTo>
                  <a:cubicBezTo>
                    <a:pt x="4153" y="10534"/>
                    <a:pt x="2974" y="10226"/>
                    <a:pt x="2077" y="9329"/>
                  </a:cubicBezTo>
                  <a:cubicBezTo>
                    <a:pt x="1692" y="8919"/>
                    <a:pt x="1359" y="8458"/>
                    <a:pt x="1077" y="7971"/>
                  </a:cubicBezTo>
                  <a:cubicBezTo>
                    <a:pt x="667" y="7176"/>
                    <a:pt x="411" y="6305"/>
                    <a:pt x="283" y="5434"/>
                  </a:cubicBezTo>
                  <a:cubicBezTo>
                    <a:pt x="78" y="3947"/>
                    <a:pt x="1" y="2435"/>
                    <a:pt x="129" y="948"/>
                  </a:cubicBezTo>
                  <a:cubicBezTo>
                    <a:pt x="129" y="615"/>
                    <a:pt x="78" y="333"/>
                    <a:pt x="78" y="26"/>
                  </a:cubicBezTo>
                  <a:lnTo>
                    <a:pt x="2128" y="26"/>
                  </a:lnTo>
                  <a:cubicBezTo>
                    <a:pt x="2077" y="1025"/>
                    <a:pt x="2179" y="1999"/>
                    <a:pt x="2384" y="2973"/>
                  </a:cubicBezTo>
                  <a:cubicBezTo>
                    <a:pt x="2538" y="3870"/>
                    <a:pt x="2871" y="4716"/>
                    <a:pt x="3384" y="5459"/>
                  </a:cubicBezTo>
                  <a:cubicBezTo>
                    <a:pt x="4358" y="6792"/>
                    <a:pt x="5742" y="7279"/>
                    <a:pt x="7536" y="6818"/>
                  </a:cubicBezTo>
                  <a:cubicBezTo>
                    <a:pt x="8356" y="6613"/>
                    <a:pt x="9151" y="6305"/>
                    <a:pt x="9894" y="5946"/>
                  </a:cubicBezTo>
                  <a:cubicBezTo>
                    <a:pt x="11047" y="5408"/>
                    <a:pt x="12150" y="4793"/>
                    <a:pt x="13252" y="4178"/>
                  </a:cubicBezTo>
                  <a:cubicBezTo>
                    <a:pt x="15533" y="2896"/>
                    <a:pt x="17763" y="1563"/>
                    <a:pt x="20018" y="256"/>
                  </a:cubicBezTo>
                  <a:cubicBezTo>
                    <a:pt x="20146" y="179"/>
                    <a:pt x="20249" y="103"/>
                    <a:pt x="20351" y="0"/>
                  </a:cubicBezTo>
                  <a:lnTo>
                    <a:pt x="23760" y="0"/>
                  </a:lnTo>
                  <a:cubicBezTo>
                    <a:pt x="23581" y="154"/>
                    <a:pt x="23376" y="308"/>
                    <a:pt x="23171" y="436"/>
                  </a:cubicBezTo>
                  <a:cubicBezTo>
                    <a:pt x="19967" y="2127"/>
                    <a:pt x="16968" y="3998"/>
                    <a:pt x="13944" y="58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9"/>
          <p:cNvSpPr/>
          <p:nvPr/>
        </p:nvSpPr>
        <p:spPr>
          <a:xfrm>
            <a:off x="1052700" y="1057200"/>
            <a:ext cx="7038600" cy="3029100"/>
          </a:xfrm>
          <a:prstGeom prst="roundRect">
            <a:avLst>
              <a:gd name="adj" fmla="val 10431"/>
            </a:avLst>
          </a:prstGeom>
          <a:solidFill>
            <a:schemeClr val="accent6"/>
          </a:solidFill>
          <a:ln>
            <a:noFill/>
          </a:ln>
          <a:effectLst>
            <a:outerShdw blurRad="585788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1827775" y="1360225"/>
            <a:ext cx="5488500" cy="1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2499175" y="2893488"/>
            <a:ext cx="4146000" cy="8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1"/>
          <p:cNvGrpSpPr/>
          <p:nvPr/>
        </p:nvGrpSpPr>
        <p:grpSpPr>
          <a:xfrm rot="10800000">
            <a:off x="88" y="19"/>
            <a:ext cx="9143729" cy="5143458"/>
            <a:chOff x="237475" y="647875"/>
            <a:chExt cx="7116850" cy="4398750"/>
          </a:xfrm>
        </p:grpSpPr>
        <p:sp>
          <p:nvSpPr>
            <p:cNvPr id="257" name="Google Shape;257;p11"/>
            <p:cNvSpPr/>
            <p:nvPr/>
          </p:nvSpPr>
          <p:spPr>
            <a:xfrm>
              <a:off x="4381225" y="647875"/>
              <a:ext cx="2973100" cy="3786850"/>
            </a:xfrm>
            <a:custGeom>
              <a:avLst/>
              <a:gdLst/>
              <a:ahLst/>
              <a:cxnLst/>
              <a:rect l="l" t="t" r="r" b="b"/>
              <a:pathLst>
                <a:path w="118924" h="151474" extrusionOk="0">
                  <a:moveTo>
                    <a:pt x="103008" y="151473"/>
                  </a:moveTo>
                  <a:cubicBezTo>
                    <a:pt x="98522" y="151448"/>
                    <a:pt x="94063" y="150781"/>
                    <a:pt x="89731" y="149525"/>
                  </a:cubicBezTo>
                  <a:cubicBezTo>
                    <a:pt x="87425" y="148833"/>
                    <a:pt x="85118" y="148090"/>
                    <a:pt x="82862" y="147270"/>
                  </a:cubicBezTo>
                  <a:cubicBezTo>
                    <a:pt x="77531" y="145348"/>
                    <a:pt x="72200" y="143374"/>
                    <a:pt x="66869" y="141375"/>
                  </a:cubicBezTo>
                  <a:cubicBezTo>
                    <a:pt x="65024" y="140657"/>
                    <a:pt x="63178" y="139888"/>
                    <a:pt x="61384" y="139094"/>
                  </a:cubicBezTo>
                  <a:cubicBezTo>
                    <a:pt x="56130" y="136787"/>
                    <a:pt x="52414" y="133302"/>
                    <a:pt x="50158" y="128739"/>
                  </a:cubicBezTo>
                  <a:cubicBezTo>
                    <a:pt x="48979" y="126407"/>
                    <a:pt x="48031" y="123947"/>
                    <a:pt x="47288" y="121435"/>
                  </a:cubicBezTo>
                  <a:cubicBezTo>
                    <a:pt x="46493" y="118616"/>
                    <a:pt x="45724" y="115822"/>
                    <a:pt x="45084" y="112977"/>
                  </a:cubicBezTo>
                  <a:cubicBezTo>
                    <a:pt x="44545" y="110465"/>
                    <a:pt x="44161" y="107902"/>
                    <a:pt x="43776" y="105365"/>
                  </a:cubicBezTo>
                  <a:cubicBezTo>
                    <a:pt x="43469" y="103084"/>
                    <a:pt x="43187" y="100803"/>
                    <a:pt x="42982" y="98522"/>
                  </a:cubicBezTo>
                  <a:cubicBezTo>
                    <a:pt x="42444" y="93114"/>
                    <a:pt x="42187" y="87706"/>
                    <a:pt x="42674" y="82298"/>
                  </a:cubicBezTo>
                  <a:cubicBezTo>
                    <a:pt x="43161" y="77351"/>
                    <a:pt x="44340" y="72507"/>
                    <a:pt x="46160" y="67868"/>
                  </a:cubicBezTo>
                  <a:cubicBezTo>
                    <a:pt x="47518" y="64357"/>
                    <a:pt x="49236" y="60948"/>
                    <a:pt x="50902" y="57514"/>
                  </a:cubicBezTo>
                  <a:cubicBezTo>
                    <a:pt x="55028" y="49081"/>
                    <a:pt x="59975" y="40982"/>
                    <a:pt x="65460" y="33088"/>
                  </a:cubicBezTo>
                  <a:cubicBezTo>
                    <a:pt x="67664" y="29961"/>
                    <a:pt x="69765" y="26758"/>
                    <a:pt x="71867" y="23554"/>
                  </a:cubicBezTo>
                  <a:cubicBezTo>
                    <a:pt x="72585" y="22503"/>
                    <a:pt x="73200" y="21375"/>
                    <a:pt x="73789" y="20273"/>
                  </a:cubicBezTo>
                  <a:cubicBezTo>
                    <a:pt x="74456" y="19094"/>
                    <a:pt x="74917" y="17813"/>
                    <a:pt x="75148" y="16480"/>
                  </a:cubicBezTo>
                  <a:cubicBezTo>
                    <a:pt x="75225" y="15967"/>
                    <a:pt x="75225" y="15429"/>
                    <a:pt x="75148" y="14891"/>
                  </a:cubicBezTo>
                  <a:cubicBezTo>
                    <a:pt x="75020" y="13866"/>
                    <a:pt x="74251" y="13276"/>
                    <a:pt x="73097" y="12994"/>
                  </a:cubicBezTo>
                  <a:cubicBezTo>
                    <a:pt x="72303" y="12815"/>
                    <a:pt x="71508" y="12764"/>
                    <a:pt x="70714" y="12841"/>
                  </a:cubicBezTo>
                  <a:cubicBezTo>
                    <a:pt x="69560" y="12943"/>
                    <a:pt x="68407" y="13123"/>
                    <a:pt x="67254" y="13404"/>
                  </a:cubicBezTo>
                  <a:cubicBezTo>
                    <a:pt x="65460" y="13866"/>
                    <a:pt x="63691" y="14430"/>
                    <a:pt x="61974" y="15122"/>
                  </a:cubicBezTo>
                  <a:cubicBezTo>
                    <a:pt x="58693" y="16378"/>
                    <a:pt x="55489" y="17838"/>
                    <a:pt x="52414" y="19479"/>
                  </a:cubicBezTo>
                  <a:cubicBezTo>
                    <a:pt x="48339" y="21606"/>
                    <a:pt x="44468" y="23964"/>
                    <a:pt x="40624" y="26373"/>
                  </a:cubicBezTo>
                  <a:cubicBezTo>
                    <a:pt x="37830" y="28142"/>
                    <a:pt x="35011" y="29910"/>
                    <a:pt x="32192" y="31653"/>
                  </a:cubicBezTo>
                  <a:cubicBezTo>
                    <a:pt x="30193" y="32883"/>
                    <a:pt x="28142" y="34037"/>
                    <a:pt x="26040" y="35062"/>
                  </a:cubicBezTo>
                  <a:cubicBezTo>
                    <a:pt x="24169" y="36010"/>
                    <a:pt x="22196" y="36753"/>
                    <a:pt x="20171" y="37292"/>
                  </a:cubicBezTo>
                  <a:cubicBezTo>
                    <a:pt x="14686" y="38650"/>
                    <a:pt x="10073" y="37445"/>
                    <a:pt x="6228" y="34037"/>
                  </a:cubicBezTo>
                  <a:cubicBezTo>
                    <a:pt x="5229" y="33114"/>
                    <a:pt x="4383" y="32089"/>
                    <a:pt x="3717" y="30935"/>
                  </a:cubicBezTo>
                  <a:cubicBezTo>
                    <a:pt x="2563" y="29039"/>
                    <a:pt x="1717" y="27014"/>
                    <a:pt x="1205" y="24912"/>
                  </a:cubicBezTo>
                  <a:cubicBezTo>
                    <a:pt x="564" y="22452"/>
                    <a:pt x="205" y="19966"/>
                    <a:pt x="103" y="17454"/>
                  </a:cubicBezTo>
                  <a:cubicBezTo>
                    <a:pt x="0" y="15173"/>
                    <a:pt x="26" y="12866"/>
                    <a:pt x="205" y="10585"/>
                  </a:cubicBezTo>
                  <a:cubicBezTo>
                    <a:pt x="436" y="7612"/>
                    <a:pt x="667" y="4665"/>
                    <a:pt x="897" y="1692"/>
                  </a:cubicBezTo>
                  <a:cubicBezTo>
                    <a:pt x="949" y="1128"/>
                    <a:pt x="949" y="564"/>
                    <a:pt x="949" y="0"/>
                  </a:cubicBezTo>
                  <a:lnTo>
                    <a:pt x="8689" y="0"/>
                  </a:lnTo>
                  <a:cubicBezTo>
                    <a:pt x="8766" y="179"/>
                    <a:pt x="8791" y="359"/>
                    <a:pt x="8791" y="538"/>
                  </a:cubicBezTo>
                  <a:cubicBezTo>
                    <a:pt x="8586" y="2153"/>
                    <a:pt x="8356" y="3768"/>
                    <a:pt x="8151" y="5382"/>
                  </a:cubicBezTo>
                  <a:cubicBezTo>
                    <a:pt x="7715" y="8637"/>
                    <a:pt x="7587" y="11944"/>
                    <a:pt x="7817" y="15224"/>
                  </a:cubicBezTo>
                  <a:cubicBezTo>
                    <a:pt x="7946" y="16993"/>
                    <a:pt x="8330" y="18736"/>
                    <a:pt x="8945" y="20401"/>
                  </a:cubicBezTo>
                  <a:cubicBezTo>
                    <a:pt x="9355" y="21606"/>
                    <a:pt x="9996" y="22708"/>
                    <a:pt x="10816" y="23682"/>
                  </a:cubicBezTo>
                  <a:cubicBezTo>
                    <a:pt x="11559" y="24579"/>
                    <a:pt x="12482" y="25297"/>
                    <a:pt x="13507" y="25809"/>
                  </a:cubicBezTo>
                  <a:cubicBezTo>
                    <a:pt x="15071" y="26604"/>
                    <a:pt x="16865" y="26809"/>
                    <a:pt x="18531" y="26348"/>
                  </a:cubicBezTo>
                  <a:cubicBezTo>
                    <a:pt x="19530" y="26091"/>
                    <a:pt x="20504" y="25707"/>
                    <a:pt x="21427" y="25220"/>
                  </a:cubicBezTo>
                  <a:cubicBezTo>
                    <a:pt x="22785" y="24528"/>
                    <a:pt x="24093" y="23733"/>
                    <a:pt x="25323" y="22811"/>
                  </a:cubicBezTo>
                  <a:cubicBezTo>
                    <a:pt x="26630" y="21862"/>
                    <a:pt x="27963" y="20914"/>
                    <a:pt x="29193" y="19914"/>
                  </a:cubicBezTo>
                  <a:cubicBezTo>
                    <a:pt x="36190" y="14302"/>
                    <a:pt x="43930" y="9483"/>
                    <a:pt x="52183" y="5229"/>
                  </a:cubicBezTo>
                  <a:cubicBezTo>
                    <a:pt x="55464" y="3537"/>
                    <a:pt x="58796" y="1820"/>
                    <a:pt x="62204" y="256"/>
                  </a:cubicBezTo>
                  <a:cubicBezTo>
                    <a:pt x="62384" y="179"/>
                    <a:pt x="62538" y="77"/>
                    <a:pt x="62691" y="0"/>
                  </a:cubicBezTo>
                  <a:lnTo>
                    <a:pt x="118924" y="0"/>
                  </a:lnTo>
                  <a:lnTo>
                    <a:pt x="118924" y="8278"/>
                  </a:lnTo>
                  <a:cubicBezTo>
                    <a:pt x="118616" y="8407"/>
                    <a:pt x="118334" y="8535"/>
                    <a:pt x="118027" y="8663"/>
                  </a:cubicBezTo>
                  <a:cubicBezTo>
                    <a:pt x="112029" y="10995"/>
                    <a:pt x="106416" y="14225"/>
                    <a:pt x="101393" y="18274"/>
                  </a:cubicBezTo>
                  <a:cubicBezTo>
                    <a:pt x="94729" y="23554"/>
                    <a:pt x="88527" y="29372"/>
                    <a:pt x="82811" y="35651"/>
                  </a:cubicBezTo>
                  <a:cubicBezTo>
                    <a:pt x="76532" y="42571"/>
                    <a:pt x="71893" y="50158"/>
                    <a:pt x="68843" y="58411"/>
                  </a:cubicBezTo>
                  <a:cubicBezTo>
                    <a:pt x="67510" y="62025"/>
                    <a:pt x="66126" y="65587"/>
                    <a:pt x="65101" y="69252"/>
                  </a:cubicBezTo>
                  <a:cubicBezTo>
                    <a:pt x="63691" y="74096"/>
                    <a:pt x="62897" y="78992"/>
                    <a:pt x="63102" y="83964"/>
                  </a:cubicBezTo>
                  <a:cubicBezTo>
                    <a:pt x="63281" y="88654"/>
                    <a:pt x="64383" y="93216"/>
                    <a:pt x="66075" y="97702"/>
                  </a:cubicBezTo>
                  <a:cubicBezTo>
                    <a:pt x="68202" y="103238"/>
                    <a:pt x="71278" y="108389"/>
                    <a:pt x="75199" y="112849"/>
                  </a:cubicBezTo>
                  <a:cubicBezTo>
                    <a:pt x="78505" y="116668"/>
                    <a:pt x="82427" y="119923"/>
                    <a:pt x="86758" y="122486"/>
                  </a:cubicBezTo>
                  <a:cubicBezTo>
                    <a:pt x="94447" y="127073"/>
                    <a:pt x="103059" y="129201"/>
                    <a:pt x="112568" y="128739"/>
                  </a:cubicBezTo>
                  <a:cubicBezTo>
                    <a:pt x="114362" y="128663"/>
                    <a:pt x="116182" y="128432"/>
                    <a:pt x="117950" y="128073"/>
                  </a:cubicBezTo>
                  <a:cubicBezTo>
                    <a:pt x="118283" y="128022"/>
                    <a:pt x="118591" y="127894"/>
                    <a:pt x="118924" y="127817"/>
                  </a:cubicBezTo>
                  <a:lnTo>
                    <a:pt x="118924" y="149064"/>
                  </a:lnTo>
                  <a:cubicBezTo>
                    <a:pt x="118514" y="149141"/>
                    <a:pt x="118129" y="149218"/>
                    <a:pt x="117719" y="149346"/>
                  </a:cubicBezTo>
                  <a:cubicBezTo>
                    <a:pt x="112952" y="150730"/>
                    <a:pt x="108005" y="151448"/>
                    <a:pt x="103008" y="1514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238125" y="647875"/>
              <a:ext cx="5158075" cy="4398125"/>
            </a:xfrm>
            <a:custGeom>
              <a:avLst/>
              <a:gdLst/>
              <a:ahLst/>
              <a:cxnLst/>
              <a:rect l="l" t="t" r="r" b="b"/>
              <a:pathLst>
                <a:path w="206323" h="175925" extrusionOk="0">
                  <a:moveTo>
                    <a:pt x="141196" y="19504"/>
                  </a:moveTo>
                  <a:cubicBezTo>
                    <a:pt x="142093" y="23041"/>
                    <a:pt x="142965" y="26604"/>
                    <a:pt x="143836" y="30166"/>
                  </a:cubicBezTo>
                  <a:cubicBezTo>
                    <a:pt x="145400" y="36318"/>
                    <a:pt x="147424" y="42315"/>
                    <a:pt x="149936" y="48133"/>
                  </a:cubicBezTo>
                  <a:cubicBezTo>
                    <a:pt x="151089" y="50824"/>
                    <a:pt x="152217" y="53515"/>
                    <a:pt x="153089" y="56283"/>
                  </a:cubicBezTo>
                  <a:cubicBezTo>
                    <a:pt x="153858" y="58770"/>
                    <a:pt x="154447" y="61333"/>
                    <a:pt x="154831" y="63921"/>
                  </a:cubicBezTo>
                  <a:cubicBezTo>
                    <a:pt x="155421" y="67612"/>
                    <a:pt x="155703" y="71277"/>
                    <a:pt x="156036" y="74968"/>
                  </a:cubicBezTo>
                  <a:cubicBezTo>
                    <a:pt x="156241" y="77813"/>
                    <a:pt x="156600" y="80658"/>
                    <a:pt x="157138" y="83477"/>
                  </a:cubicBezTo>
                  <a:cubicBezTo>
                    <a:pt x="157574" y="85912"/>
                    <a:pt x="158343" y="88270"/>
                    <a:pt x="159394" y="90525"/>
                  </a:cubicBezTo>
                  <a:cubicBezTo>
                    <a:pt x="160675" y="93191"/>
                    <a:pt x="162520" y="95549"/>
                    <a:pt x="164802" y="97420"/>
                  </a:cubicBezTo>
                  <a:cubicBezTo>
                    <a:pt x="165776" y="98214"/>
                    <a:pt x="166724" y="99034"/>
                    <a:pt x="167723" y="99803"/>
                  </a:cubicBezTo>
                  <a:cubicBezTo>
                    <a:pt x="171645" y="102751"/>
                    <a:pt x="174618" y="106826"/>
                    <a:pt x="176207" y="111490"/>
                  </a:cubicBezTo>
                  <a:cubicBezTo>
                    <a:pt x="177027" y="113797"/>
                    <a:pt x="177565" y="116155"/>
                    <a:pt x="177873" y="118590"/>
                  </a:cubicBezTo>
                  <a:cubicBezTo>
                    <a:pt x="178155" y="120820"/>
                    <a:pt x="178257" y="123075"/>
                    <a:pt x="178129" y="125331"/>
                  </a:cubicBezTo>
                  <a:cubicBezTo>
                    <a:pt x="178027" y="127330"/>
                    <a:pt x="177565" y="129278"/>
                    <a:pt x="176796" y="131123"/>
                  </a:cubicBezTo>
                  <a:cubicBezTo>
                    <a:pt x="175694" y="133686"/>
                    <a:pt x="174567" y="136249"/>
                    <a:pt x="173439" y="138812"/>
                  </a:cubicBezTo>
                  <a:cubicBezTo>
                    <a:pt x="172824" y="140222"/>
                    <a:pt x="172209" y="141631"/>
                    <a:pt x="171645" y="143067"/>
                  </a:cubicBezTo>
                  <a:cubicBezTo>
                    <a:pt x="170491" y="146040"/>
                    <a:pt x="170696" y="148987"/>
                    <a:pt x="172055" y="151909"/>
                  </a:cubicBezTo>
                  <a:cubicBezTo>
                    <a:pt x="172798" y="153447"/>
                    <a:pt x="173721" y="154882"/>
                    <a:pt x="174797" y="156215"/>
                  </a:cubicBezTo>
                  <a:cubicBezTo>
                    <a:pt x="176925" y="158829"/>
                    <a:pt x="179488" y="161136"/>
                    <a:pt x="182281" y="163263"/>
                  </a:cubicBezTo>
                  <a:cubicBezTo>
                    <a:pt x="188971" y="168415"/>
                    <a:pt x="196609" y="172387"/>
                    <a:pt x="205015" y="175386"/>
                  </a:cubicBezTo>
                  <a:cubicBezTo>
                    <a:pt x="205451" y="175540"/>
                    <a:pt x="205887" y="175745"/>
                    <a:pt x="206322" y="175924"/>
                  </a:cubicBezTo>
                  <a:lnTo>
                    <a:pt x="178539" y="175924"/>
                  </a:lnTo>
                  <a:cubicBezTo>
                    <a:pt x="178257" y="175668"/>
                    <a:pt x="178001" y="175412"/>
                    <a:pt x="177694" y="175181"/>
                  </a:cubicBezTo>
                  <a:cubicBezTo>
                    <a:pt x="174054" y="172439"/>
                    <a:pt x="170594" y="169491"/>
                    <a:pt x="167313" y="166364"/>
                  </a:cubicBezTo>
                  <a:cubicBezTo>
                    <a:pt x="164597" y="163801"/>
                    <a:pt x="162136" y="161008"/>
                    <a:pt x="159932" y="158009"/>
                  </a:cubicBezTo>
                  <a:cubicBezTo>
                    <a:pt x="157753" y="154985"/>
                    <a:pt x="156010" y="151806"/>
                    <a:pt x="154960" y="148372"/>
                  </a:cubicBezTo>
                  <a:cubicBezTo>
                    <a:pt x="154550" y="146988"/>
                    <a:pt x="154268" y="145553"/>
                    <a:pt x="154139" y="144117"/>
                  </a:cubicBezTo>
                  <a:cubicBezTo>
                    <a:pt x="153909" y="141401"/>
                    <a:pt x="154344" y="138658"/>
                    <a:pt x="155421" y="136146"/>
                  </a:cubicBezTo>
                  <a:cubicBezTo>
                    <a:pt x="156036" y="134686"/>
                    <a:pt x="156754" y="133225"/>
                    <a:pt x="157394" y="131764"/>
                  </a:cubicBezTo>
                  <a:cubicBezTo>
                    <a:pt x="157856" y="130739"/>
                    <a:pt x="158266" y="129688"/>
                    <a:pt x="158625" y="128637"/>
                  </a:cubicBezTo>
                  <a:cubicBezTo>
                    <a:pt x="159650" y="125356"/>
                    <a:pt x="159163" y="122178"/>
                    <a:pt x="157471" y="119103"/>
                  </a:cubicBezTo>
                  <a:cubicBezTo>
                    <a:pt x="156779" y="117898"/>
                    <a:pt x="155959" y="116745"/>
                    <a:pt x="154985" y="115745"/>
                  </a:cubicBezTo>
                  <a:cubicBezTo>
                    <a:pt x="154344" y="115079"/>
                    <a:pt x="153678" y="114438"/>
                    <a:pt x="152986" y="113823"/>
                  </a:cubicBezTo>
                  <a:cubicBezTo>
                    <a:pt x="152422" y="113285"/>
                    <a:pt x="151833" y="112746"/>
                    <a:pt x="151218" y="112234"/>
                  </a:cubicBezTo>
                  <a:cubicBezTo>
                    <a:pt x="147040" y="108748"/>
                    <a:pt x="144016" y="104083"/>
                    <a:pt x="142580" y="98829"/>
                  </a:cubicBezTo>
                  <a:cubicBezTo>
                    <a:pt x="141837" y="96164"/>
                    <a:pt x="141299" y="93473"/>
                    <a:pt x="140966" y="90756"/>
                  </a:cubicBezTo>
                  <a:cubicBezTo>
                    <a:pt x="140402" y="86476"/>
                    <a:pt x="139915" y="82170"/>
                    <a:pt x="139325" y="77864"/>
                  </a:cubicBezTo>
                  <a:cubicBezTo>
                    <a:pt x="138813" y="74173"/>
                    <a:pt x="138172" y="70482"/>
                    <a:pt x="137403" y="66817"/>
                  </a:cubicBezTo>
                  <a:cubicBezTo>
                    <a:pt x="136685" y="63409"/>
                    <a:pt x="136045" y="60025"/>
                    <a:pt x="135250" y="56642"/>
                  </a:cubicBezTo>
                  <a:cubicBezTo>
                    <a:pt x="133533" y="49107"/>
                    <a:pt x="131636" y="41572"/>
                    <a:pt x="129124" y="34216"/>
                  </a:cubicBezTo>
                  <a:cubicBezTo>
                    <a:pt x="128279" y="31576"/>
                    <a:pt x="127202" y="29039"/>
                    <a:pt x="125946" y="26578"/>
                  </a:cubicBezTo>
                  <a:cubicBezTo>
                    <a:pt x="125152" y="25015"/>
                    <a:pt x="124203" y="23554"/>
                    <a:pt x="123127" y="22170"/>
                  </a:cubicBezTo>
                  <a:cubicBezTo>
                    <a:pt x="122025" y="20786"/>
                    <a:pt x="120718" y="19530"/>
                    <a:pt x="119231" y="18530"/>
                  </a:cubicBezTo>
                  <a:cubicBezTo>
                    <a:pt x="118360" y="17941"/>
                    <a:pt x="117437" y="17454"/>
                    <a:pt x="116463" y="17070"/>
                  </a:cubicBezTo>
                  <a:cubicBezTo>
                    <a:pt x="113951" y="16096"/>
                    <a:pt x="111183" y="15942"/>
                    <a:pt x="108595" y="16659"/>
                  </a:cubicBezTo>
                  <a:cubicBezTo>
                    <a:pt x="107031" y="17095"/>
                    <a:pt x="105519" y="17710"/>
                    <a:pt x="104135" y="18530"/>
                  </a:cubicBezTo>
                  <a:cubicBezTo>
                    <a:pt x="101880" y="19838"/>
                    <a:pt x="99829" y="21478"/>
                    <a:pt x="98035" y="23400"/>
                  </a:cubicBezTo>
                  <a:cubicBezTo>
                    <a:pt x="95370" y="26194"/>
                    <a:pt x="93114" y="29321"/>
                    <a:pt x="91320" y="32729"/>
                  </a:cubicBezTo>
                  <a:cubicBezTo>
                    <a:pt x="90218" y="34806"/>
                    <a:pt x="89167" y="36907"/>
                    <a:pt x="88116" y="38958"/>
                  </a:cubicBezTo>
                  <a:cubicBezTo>
                    <a:pt x="86758" y="41674"/>
                    <a:pt x="85246" y="44314"/>
                    <a:pt x="83580" y="46852"/>
                  </a:cubicBezTo>
                  <a:cubicBezTo>
                    <a:pt x="82298" y="48748"/>
                    <a:pt x="80837" y="50491"/>
                    <a:pt x="79197" y="52080"/>
                  </a:cubicBezTo>
                  <a:cubicBezTo>
                    <a:pt x="78300" y="52926"/>
                    <a:pt x="77352" y="53695"/>
                    <a:pt x="76326" y="54387"/>
                  </a:cubicBezTo>
                  <a:cubicBezTo>
                    <a:pt x="73302" y="56335"/>
                    <a:pt x="69791" y="57437"/>
                    <a:pt x="66177" y="57539"/>
                  </a:cubicBezTo>
                  <a:cubicBezTo>
                    <a:pt x="62332" y="57693"/>
                    <a:pt x="58616" y="57104"/>
                    <a:pt x="55002" y="56104"/>
                  </a:cubicBezTo>
                  <a:cubicBezTo>
                    <a:pt x="50414" y="54797"/>
                    <a:pt x="45980" y="52952"/>
                    <a:pt x="41828" y="50619"/>
                  </a:cubicBezTo>
                  <a:cubicBezTo>
                    <a:pt x="37830" y="48441"/>
                    <a:pt x="34139" y="45955"/>
                    <a:pt x="30423" y="43443"/>
                  </a:cubicBezTo>
                  <a:cubicBezTo>
                    <a:pt x="26194" y="40572"/>
                    <a:pt x="21991" y="37625"/>
                    <a:pt x="17710" y="34806"/>
                  </a:cubicBezTo>
                  <a:cubicBezTo>
                    <a:pt x="12405" y="31269"/>
                    <a:pt x="6843" y="28065"/>
                    <a:pt x="1128" y="25040"/>
                  </a:cubicBezTo>
                  <a:cubicBezTo>
                    <a:pt x="769" y="24861"/>
                    <a:pt x="461" y="24605"/>
                    <a:pt x="0" y="24630"/>
                  </a:cubicBezTo>
                  <a:lnTo>
                    <a:pt x="0" y="19351"/>
                  </a:lnTo>
                  <a:cubicBezTo>
                    <a:pt x="179" y="19351"/>
                    <a:pt x="359" y="19376"/>
                    <a:pt x="538" y="19428"/>
                  </a:cubicBezTo>
                  <a:cubicBezTo>
                    <a:pt x="846" y="19556"/>
                    <a:pt x="1128" y="19709"/>
                    <a:pt x="1435" y="19863"/>
                  </a:cubicBezTo>
                  <a:cubicBezTo>
                    <a:pt x="11354" y="24964"/>
                    <a:pt x="20991" y="30653"/>
                    <a:pt x="30269" y="36907"/>
                  </a:cubicBezTo>
                  <a:cubicBezTo>
                    <a:pt x="33447" y="39060"/>
                    <a:pt x="36677" y="41136"/>
                    <a:pt x="39906" y="43187"/>
                  </a:cubicBezTo>
                  <a:cubicBezTo>
                    <a:pt x="42315" y="44724"/>
                    <a:pt x="44827" y="46083"/>
                    <a:pt x="47416" y="47287"/>
                  </a:cubicBezTo>
                  <a:cubicBezTo>
                    <a:pt x="50389" y="48723"/>
                    <a:pt x="53516" y="49773"/>
                    <a:pt x="56745" y="50440"/>
                  </a:cubicBezTo>
                  <a:cubicBezTo>
                    <a:pt x="58795" y="50876"/>
                    <a:pt x="60871" y="51029"/>
                    <a:pt x="62948" y="50952"/>
                  </a:cubicBezTo>
                  <a:cubicBezTo>
                    <a:pt x="66510" y="50799"/>
                    <a:pt x="69586" y="49748"/>
                    <a:pt x="72149" y="47697"/>
                  </a:cubicBezTo>
                  <a:cubicBezTo>
                    <a:pt x="73353" y="46723"/>
                    <a:pt x="74455" y="45570"/>
                    <a:pt x="75404" y="44314"/>
                  </a:cubicBezTo>
                  <a:cubicBezTo>
                    <a:pt x="76813" y="42443"/>
                    <a:pt x="78018" y="40418"/>
                    <a:pt x="79018" y="38266"/>
                  </a:cubicBezTo>
                  <a:cubicBezTo>
                    <a:pt x="80427" y="35190"/>
                    <a:pt x="81658" y="32037"/>
                    <a:pt x="82657" y="28808"/>
                  </a:cubicBezTo>
                  <a:cubicBezTo>
                    <a:pt x="83477" y="26091"/>
                    <a:pt x="84502" y="23477"/>
                    <a:pt x="85733" y="20940"/>
                  </a:cubicBezTo>
                  <a:cubicBezTo>
                    <a:pt x="87527" y="17454"/>
                    <a:pt x="89680" y="14148"/>
                    <a:pt x="92166" y="11123"/>
                  </a:cubicBezTo>
                  <a:cubicBezTo>
                    <a:pt x="94883" y="7817"/>
                    <a:pt x="97753" y="4562"/>
                    <a:pt x="100778" y="1435"/>
                  </a:cubicBezTo>
                  <a:cubicBezTo>
                    <a:pt x="101239" y="948"/>
                    <a:pt x="101752" y="461"/>
                    <a:pt x="102238" y="0"/>
                  </a:cubicBezTo>
                  <a:lnTo>
                    <a:pt x="125921" y="0"/>
                  </a:lnTo>
                  <a:cubicBezTo>
                    <a:pt x="126100" y="308"/>
                    <a:pt x="126485" y="384"/>
                    <a:pt x="126792" y="564"/>
                  </a:cubicBezTo>
                  <a:cubicBezTo>
                    <a:pt x="128663" y="1512"/>
                    <a:pt x="130457" y="2640"/>
                    <a:pt x="132123" y="3921"/>
                  </a:cubicBezTo>
                  <a:cubicBezTo>
                    <a:pt x="134968" y="6126"/>
                    <a:pt x="137224" y="8996"/>
                    <a:pt x="138684" y="12277"/>
                  </a:cubicBezTo>
                  <a:cubicBezTo>
                    <a:pt x="139735" y="14609"/>
                    <a:pt x="140555" y="17018"/>
                    <a:pt x="141196" y="195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238125" y="1646800"/>
              <a:ext cx="3723425" cy="3399200"/>
            </a:xfrm>
            <a:custGeom>
              <a:avLst/>
              <a:gdLst/>
              <a:ahLst/>
              <a:cxnLst/>
              <a:rect l="l" t="t" r="r" b="b"/>
              <a:pathLst>
                <a:path w="148937" h="135968" extrusionOk="0">
                  <a:moveTo>
                    <a:pt x="1307" y="308"/>
                  </a:moveTo>
                  <a:cubicBezTo>
                    <a:pt x="3306" y="897"/>
                    <a:pt x="5229" y="1615"/>
                    <a:pt x="7125" y="2435"/>
                  </a:cubicBezTo>
                  <a:cubicBezTo>
                    <a:pt x="10329" y="3819"/>
                    <a:pt x="13430" y="5331"/>
                    <a:pt x="16429" y="6972"/>
                  </a:cubicBezTo>
                  <a:cubicBezTo>
                    <a:pt x="21068" y="9483"/>
                    <a:pt x="25656" y="12021"/>
                    <a:pt x="30295" y="14507"/>
                  </a:cubicBezTo>
                  <a:cubicBezTo>
                    <a:pt x="35805" y="17505"/>
                    <a:pt x="41546" y="19992"/>
                    <a:pt x="47493" y="21991"/>
                  </a:cubicBezTo>
                  <a:cubicBezTo>
                    <a:pt x="51414" y="23323"/>
                    <a:pt x="55412" y="24374"/>
                    <a:pt x="59487" y="25169"/>
                  </a:cubicBezTo>
                  <a:cubicBezTo>
                    <a:pt x="62512" y="25758"/>
                    <a:pt x="65562" y="26040"/>
                    <a:pt x="68637" y="26040"/>
                  </a:cubicBezTo>
                  <a:cubicBezTo>
                    <a:pt x="74174" y="25989"/>
                    <a:pt x="79146" y="24631"/>
                    <a:pt x="83554" y="21863"/>
                  </a:cubicBezTo>
                  <a:cubicBezTo>
                    <a:pt x="85476" y="20632"/>
                    <a:pt x="87296" y="19248"/>
                    <a:pt x="88988" y="17736"/>
                  </a:cubicBezTo>
                  <a:cubicBezTo>
                    <a:pt x="90269" y="16608"/>
                    <a:pt x="91499" y="15455"/>
                    <a:pt x="92781" y="14353"/>
                  </a:cubicBezTo>
                  <a:cubicBezTo>
                    <a:pt x="94062" y="13225"/>
                    <a:pt x="95395" y="12149"/>
                    <a:pt x="96754" y="11124"/>
                  </a:cubicBezTo>
                  <a:cubicBezTo>
                    <a:pt x="97574" y="10534"/>
                    <a:pt x="98420" y="10021"/>
                    <a:pt x="99317" y="9535"/>
                  </a:cubicBezTo>
                  <a:cubicBezTo>
                    <a:pt x="100086" y="9124"/>
                    <a:pt x="100931" y="8817"/>
                    <a:pt x="101803" y="8637"/>
                  </a:cubicBezTo>
                  <a:cubicBezTo>
                    <a:pt x="103571" y="8202"/>
                    <a:pt x="105417" y="8432"/>
                    <a:pt x="107031" y="9278"/>
                  </a:cubicBezTo>
                  <a:cubicBezTo>
                    <a:pt x="107928" y="9765"/>
                    <a:pt x="108749" y="10380"/>
                    <a:pt x="109492" y="11098"/>
                  </a:cubicBezTo>
                  <a:cubicBezTo>
                    <a:pt x="110466" y="12072"/>
                    <a:pt x="111337" y="13123"/>
                    <a:pt x="112080" y="14302"/>
                  </a:cubicBezTo>
                  <a:cubicBezTo>
                    <a:pt x="113413" y="16326"/>
                    <a:pt x="114515" y="18505"/>
                    <a:pt x="115387" y="20786"/>
                  </a:cubicBezTo>
                  <a:cubicBezTo>
                    <a:pt x="116848" y="24528"/>
                    <a:pt x="117950" y="28424"/>
                    <a:pt x="118667" y="32371"/>
                  </a:cubicBezTo>
                  <a:cubicBezTo>
                    <a:pt x="119667" y="37471"/>
                    <a:pt x="120026" y="42648"/>
                    <a:pt x="119769" y="47826"/>
                  </a:cubicBezTo>
                  <a:cubicBezTo>
                    <a:pt x="119641" y="50056"/>
                    <a:pt x="119436" y="52311"/>
                    <a:pt x="119180" y="54566"/>
                  </a:cubicBezTo>
                  <a:cubicBezTo>
                    <a:pt x="118693" y="58795"/>
                    <a:pt x="118078" y="63024"/>
                    <a:pt x="117591" y="67253"/>
                  </a:cubicBezTo>
                  <a:cubicBezTo>
                    <a:pt x="117027" y="71610"/>
                    <a:pt x="116719" y="75993"/>
                    <a:pt x="116617" y="80401"/>
                  </a:cubicBezTo>
                  <a:cubicBezTo>
                    <a:pt x="116566" y="83374"/>
                    <a:pt x="116771" y="86348"/>
                    <a:pt x="117258" y="89295"/>
                  </a:cubicBezTo>
                  <a:cubicBezTo>
                    <a:pt x="118129" y="94498"/>
                    <a:pt x="120000" y="99444"/>
                    <a:pt x="123358" y="103930"/>
                  </a:cubicBezTo>
                  <a:cubicBezTo>
                    <a:pt x="125049" y="106262"/>
                    <a:pt x="126818" y="108543"/>
                    <a:pt x="128663" y="110824"/>
                  </a:cubicBezTo>
                  <a:cubicBezTo>
                    <a:pt x="131559" y="114412"/>
                    <a:pt x="134276" y="118129"/>
                    <a:pt x="137019" y="121794"/>
                  </a:cubicBezTo>
                  <a:cubicBezTo>
                    <a:pt x="140581" y="126561"/>
                    <a:pt x="144426" y="131123"/>
                    <a:pt x="148526" y="135429"/>
                  </a:cubicBezTo>
                  <a:cubicBezTo>
                    <a:pt x="148680" y="135583"/>
                    <a:pt x="148808" y="135788"/>
                    <a:pt x="148937" y="135967"/>
                  </a:cubicBezTo>
                  <a:lnTo>
                    <a:pt x="115028" y="135967"/>
                  </a:lnTo>
                  <a:cubicBezTo>
                    <a:pt x="114772" y="135608"/>
                    <a:pt x="114515" y="135275"/>
                    <a:pt x="114310" y="134916"/>
                  </a:cubicBezTo>
                  <a:cubicBezTo>
                    <a:pt x="111055" y="129227"/>
                    <a:pt x="108313" y="123255"/>
                    <a:pt x="106134" y="117104"/>
                  </a:cubicBezTo>
                  <a:cubicBezTo>
                    <a:pt x="104340" y="112157"/>
                    <a:pt x="102905" y="107082"/>
                    <a:pt x="101880" y="101931"/>
                  </a:cubicBezTo>
                  <a:cubicBezTo>
                    <a:pt x="101136" y="98086"/>
                    <a:pt x="100624" y="94242"/>
                    <a:pt x="100393" y="90346"/>
                  </a:cubicBezTo>
                  <a:cubicBezTo>
                    <a:pt x="100162" y="86860"/>
                    <a:pt x="100214" y="83374"/>
                    <a:pt x="100470" y="79914"/>
                  </a:cubicBezTo>
                  <a:cubicBezTo>
                    <a:pt x="100726" y="76813"/>
                    <a:pt x="101111" y="73738"/>
                    <a:pt x="101675" y="70688"/>
                  </a:cubicBezTo>
                  <a:cubicBezTo>
                    <a:pt x="102520" y="65997"/>
                    <a:pt x="103751" y="61384"/>
                    <a:pt x="104853" y="56745"/>
                  </a:cubicBezTo>
                  <a:cubicBezTo>
                    <a:pt x="105673" y="53541"/>
                    <a:pt x="106211" y="50286"/>
                    <a:pt x="106467" y="46980"/>
                  </a:cubicBezTo>
                  <a:cubicBezTo>
                    <a:pt x="106724" y="43135"/>
                    <a:pt x="106339" y="39342"/>
                    <a:pt x="105007" y="35651"/>
                  </a:cubicBezTo>
                  <a:cubicBezTo>
                    <a:pt x="104596" y="34524"/>
                    <a:pt x="104058" y="33447"/>
                    <a:pt x="103366" y="32448"/>
                  </a:cubicBezTo>
                  <a:cubicBezTo>
                    <a:pt x="102854" y="31653"/>
                    <a:pt x="102238" y="30936"/>
                    <a:pt x="101521" y="30320"/>
                  </a:cubicBezTo>
                  <a:cubicBezTo>
                    <a:pt x="99957" y="28962"/>
                    <a:pt x="98061" y="28321"/>
                    <a:pt x="95805" y="28398"/>
                  </a:cubicBezTo>
                  <a:cubicBezTo>
                    <a:pt x="94780" y="28398"/>
                    <a:pt x="93781" y="28526"/>
                    <a:pt x="92781" y="28783"/>
                  </a:cubicBezTo>
                  <a:cubicBezTo>
                    <a:pt x="91397" y="29141"/>
                    <a:pt x="90039" y="29500"/>
                    <a:pt x="88680" y="29885"/>
                  </a:cubicBezTo>
                  <a:cubicBezTo>
                    <a:pt x="86271" y="30577"/>
                    <a:pt x="83913" y="31346"/>
                    <a:pt x="81452" y="31884"/>
                  </a:cubicBezTo>
                  <a:cubicBezTo>
                    <a:pt x="76788" y="32909"/>
                    <a:pt x="72021" y="33319"/>
                    <a:pt x="67253" y="33063"/>
                  </a:cubicBezTo>
                  <a:cubicBezTo>
                    <a:pt x="61282" y="32730"/>
                    <a:pt x="55464" y="31807"/>
                    <a:pt x="49671" y="30654"/>
                  </a:cubicBezTo>
                  <a:cubicBezTo>
                    <a:pt x="43956" y="29500"/>
                    <a:pt x="38343" y="28014"/>
                    <a:pt x="32755" y="26502"/>
                  </a:cubicBezTo>
                  <a:cubicBezTo>
                    <a:pt x="28578" y="25399"/>
                    <a:pt x="24400" y="24246"/>
                    <a:pt x="20145" y="23298"/>
                  </a:cubicBezTo>
                  <a:cubicBezTo>
                    <a:pt x="17864" y="22785"/>
                    <a:pt x="15557" y="22401"/>
                    <a:pt x="13225" y="22170"/>
                  </a:cubicBezTo>
                  <a:cubicBezTo>
                    <a:pt x="11226" y="21965"/>
                    <a:pt x="9227" y="21965"/>
                    <a:pt x="7228" y="22196"/>
                  </a:cubicBezTo>
                  <a:cubicBezTo>
                    <a:pt x="4972" y="22426"/>
                    <a:pt x="2845" y="23272"/>
                    <a:pt x="1051" y="24605"/>
                  </a:cubicBezTo>
                  <a:cubicBezTo>
                    <a:pt x="846" y="24759"/>
                    <a:pt x="641" y="24912"/>
                    <a:pt x="436" y="25041"/>
                  </a:cubicBezTo>
                  <a:cubicBezTo>
                    <a:pt x="282" y="25066"/>
                    <a:pt x="154" y="25092"/>
                    <a:pt x="0" y="25092"/>
                  </a:cubicBezTo>
                  <a:lnTo>
                    <a:pt x="0" y="103"/>
                  </a:lnTo>
                  <a:cubicBezTo>
                    <a:pt x="487" y="0"/>
                    <a:pt x="897" y="180"/>
                    <a:pt x="1307" y="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3682150" y="647875"/>
              <a:ext cx="3672175" cy="4398750"/>
            </a:xfrm>
            <a:custGeom>
              <a:avLst/>
              <a:gdLst/>
              <a:ahLst/>
              <a:cxnLst/>
              <a:rect l="l" t="t" r="r" b="b"/>
              <a:pathLst>
                <a:path w="146887" h="175950" extrusionOk="0">
                  <a:moveTo>
                    <a:pt x="114772" y="175924"/>
                  </a:moveTo>
                  <a:cubicBezTo>
                    <a:pt x="114644" y="175822"/>
                    <a:pt x="114516" y="175719"/>
                    <a:pt x="114362" y="175642"/>
                  </a:cubicBezTo>
                  <a:cubicBezTo>
                    <a:pt x="110364" y="174310"/>
                    <a:pt x="106289" y="173079"/>
                    <a:pt x="102060" y="172310"/>
                  </a:cubicBezTo>
                  <a:cubicBezTo>
                    <a:pt x="98472" y="171695"/>
                    <a:pt x="94832" y="171439"/>
                    <a:pt x="91193" y="171516"/>
                  </a:cubicBezTo>
                  <a:cubicBezTo>
                    <a:pt x="88989" y="171567"/>
                    <a:pt x="86810" y="171593"/>
                    <a:pt x="84606" y="171644"/>
                  </a:cubicBezTo>
                  <a:cubicBezTo>
                    <a:pt x="78531" y="171772"/>
                    <a:pt x="72457" y="170849"/>
                    <a:pt x="66690" y="168978"/>
                  </a:cubicBezTo>
                  <a:cubicBezTo>
                    <a:pt x="59591" y="166697"/>
                    <a:pt x="53311" y="163391"/>
                    <a:pt x="47929" y="158932"/>
                  </a:cubicBezTo>
                  <a:cubicBezTo>
                    <a:pt x="46263" y="157573"/>
                    <a:pt x="44751" y="156035"/>
                    <a:pt x="43444" y="154318"/>
                  </a:cubicBezTo>
                  <a:cubicBezTo>
                    <a:pt x="42290" y="152883"/>
                    <a:pt x="41419" y="151217"/>
                    <a:pt x="40932" y="149423"/>
                  </a:cubicBezTo>
                  <a:cubicBezTo>
                    <a:pt x="40573" y="148039"/>
                    <a:pt x="40471" y="146629"/>
                    <a:pt x="40650" y="145219"/>
                  </a:cubicBezTo>
                  <a:cubicBezTo>
                    <a:pt x="40958" y="143041"/>
                    <a:pt x="41496" y="140914"/>
                    <a:pt x="42265" y="138889"/>
                  </a:cubicBezTo>
                  <a:cubicBezTo>
                    <a:pt x="43136" y="136454"/>
                    <a:pt x="44033" y="134019"/>
                    <a:pt x="44956" y="131610"/>
                  </a:cubicBezTo>
                  <a:cubicBezTo>
                    <a:pt x="45853" y="129201"/>
                    <a:pt x="46340" y="126689"/>
                    <a:pt x="46417" y="124126"/>
                  </a:cubicBezTo>
                  <a:cubicBezTo>
                    <a:pt x="46494" y="122024"/>
                    <a:pt x="46545" y="119923"/>
                    <a:pt x="46417" y="117821"/>
                  </a:cubicBezTo>
                  <a:cubicBezTo>
                    <a:pt x="46109" y="112772"/>
                    <a:pt x="45212" y="107800"/>
                    <a:pt x="43264" y="102981"/>
                  </a:cubicBezTo>
                  <a:cubicBezTo>
                    <a:pt x="42752" y="101725"/>
                    <a:pt x="42162" y="100495"/>
                    <a:pt x="41522" y="99316"/>
                  </a:cubicBezTo>
                  <a:cubicBezTo>
                    <a:pt x="40138" y="96804"/>
                    <a:pt x="38241" y="94600"/>
                    <a:pt x="36011" y="92806"/>
                  </a:cubicBezTo>
                  <a:cubicBezTo>
                    <a:pt x="35242" y="92191"/>
                    <a:pt x="34499" y="91576"/>
                    <a:pt x="33730" y="90961"/>
                  </a:cubicBezTo>
                  <a:cubicBezTo>
                    <a:pt x="30731" y="88757"/>
                    <a:pt x="28527" y="85655"/>
                    <a:pt x="27374" y="82118"/>
                  </a:cubicBezTo>
                  <a:cubicBezTo>
                    <a:pt x="26759" y="80196"/>
                    <a:pt x="26374" y="78197"/>
                    <a:pt x="26195" y="76198"/>
                  </a:cubicBezTo>
                  <a:cubicBezTo>
                    <a:pt x="25964" y="73686"/>
                    <a:pt x="25887" y="71174"/>
                    <a:pt x="25938" y="68688"/>
                  </a:cubicBezTo>
                  <a:cubicBezTo>
                    <a:pt x="25938" y="67048"/>
                    <a:pt x="25990" y="65433"/>
                    <a:pt x="25938" y="63793"/>
                  </a:cubicBezTo>
                  <a:cubicBezTo>
                    <a:pt x="25938" y="62383"/>
                    <a:pt x="25759" y="60974"/>
                    <a:pt x="25426" y="59590"/>
                  </a:cubicBezTo>
                  <a:cubicBezTo>
                    <a:pt x="24990" y="57873"/>
                    <a:pt x="24298" y="56232"/>
                    <a:pt x="23350" y="54746"/>
                  </a:cubicBezTo>
                  <a:cubicBezTo>
                    <a:pt x="22453" y="53310"/>
                    <a:pt x="21530" y="51901"/>
                    <a:pt x="20607" y="50517"/>
                  </a:cubicBezTo>
                  <a:cubicBezTo>
                    <a:pt x="18506" y="47492"/>
                    <a:pt x="16635" y="44289"/>
                    <a:pt x="15071" y="40957"/>
                  </a:cubicBezTo>
                  <a:cubicBezTo>
                    <a:pt x="13405" y="37317"/>
                    <a:pt x="12124" y="33550"/>
                    <a:pt x="11201" y="29680"/>
                  </a:cubicBezTo>
                  <a:cubicBezTo>
                    <a:pt x="10278" y="25938"/>
                    <a:pt x="9586" y="22144"/>
                    <a:pt x="8894" y="18377"/>
                  </a:cubicBezTo>
                  <a:cubicBezTo>
                    <a:pt x="8305" y="15327"/>
                    <a:pt x="7690" y="12251"/>
                    <a:pt x="6613" y="9278"/>
                  </a:cubicBezTo>
                  <a:cubicBezTo>
                    <a:pt x="6152" y="7945"/>
                    <a:pt x="5537" y="6664"/>
                    <a:pt x="4845" y="5434"/>
                  </a:cubicBezTo>
                  <a:cubicBezTo>
                    <a:pt x="3820" y="3639"/>
                    <a:pt x="2461" y="2050"/>
                    <a:pt x="872" y="743"/>
                  </a:cubicBezTo>
                  <a:cubicBezTo>
                    <a:pt x="565" y="513"/>
                    <a:pt x="283" y="256"/>
                    <a:pt x="1" y="0"/>
                  </a:cubicBezTo>
                  <a:lnTo>
                    <a:pt x="16635" y="0"/>
                  </a:lnTo>
                  <a:cubicBezTo>
                    <a:pt x="16865" y="1128"/>
                    <a:pt x="17173" y="2281"/>
                    <a:pt x="17378" y="3409"/>
                  </a:cubicBezTo>
                  <a:cubicBezTo>
                    <a:pt x="17532" y="4306"/>
                    <a:pt x="17660" y="5203"/>
                    <a:pt x="17711" y="6126"/>
                  </a:cubicBezTo>
                  <a:cubicBezTo>
                    <a:pt x="17839" y="7817"/>
                    <a:pt x="17916" y="9509"/>
                    <a:pt x="18019" y="11175"/>
                  </a:cubicBezTo>
                  <a:cubicBezTo>
                    <a:pt x="18198" y="14532"/>
                    <a:pt x="18326" y="17890"/>
                    <a:pt x="18711" y="21222"/>
                  </a:cubicBezTo>
                  <a:cubicBezTo>
                    <a:pt x="19198" y="25374"/>
                    <a:pt x="20018" y="29474"/>
                    <a:pt x="21633" y="33447"/>
                  </a:cubicBezTo>
                  <a:cubicBezTo>
                    <a:pt x="22555" y="35754"/>
                    <a:pt x="23760" y="37932"/>
                    <a:pt x="25246" y="39906"/>
                  </a:cubicBezTo>
                  <a:cubicBezTo>
                    <a:pt x="28220" y="43853"/>
                    <a:pt x="32295" y="46749"/>
                    <a:pt x="37498" y="48569"/>
                  </a:cubicBezTo>
                  <a:cubicBezTo>
                    <a:pt x="39394" y="49210"/>
                    <a:pt x="41342" y="49697"/>
                    <a:pt x="43316" y="50184"/>
                  </a:cubicBezTo>
                  <a:cubicBezTo>
                    <a:pt x="44469" y="50491"/>
                    <a:pt x="45648" y="50773"/>
                    <a:pt x="46776" y="51106"/>
                  </a:cubicBezTo>
                  <a:cubicBezTo>
                    <a:pt x="47468" y="51337"/>
                    <a:pt x="48160" y="51619"/>
                    <a:pt x="48801" y="51952"/>
                  </a:cubicBezTo>
                  <a:cubicBezTo>
                    <a:pt x="50005" y="52593"/>
                    <a:pt x="50595" y="53541"/>
                    <a:pt x="50595" y="54720"/>
                  </a:cubicBezTo>
                  <a:cubicBezTo>
                    <a:pt x="50620" y="55489"/>
                    <a:pt x="50466" y="56232"/>
                    <a:pt x="50159" y="56950"/>
                  </a:cubicBezTo>
                  <a:cubicBezTo>
                    <a:pt x="49749" y="57898"/>
                    <a:pt x="49287" y="58872"/>
                    <a:pt x="48826" y="59820"/>
                  </a:cubicBezTo>
                  <a:cubicBezTo>
                    <a:pt x="48237" y="61051"/>
                    <a:pt x="47596" y="62255"/>
                    <a:pt x="47032" y="63485"/>
                  </a:cubicBezTo>
                  <a:cubicBezTo>
                    <a:pt x="46366" y="64895"/>
                    <a:pt x="45930" y="66382"/>
                    <a:pt x="45699" y="67919"/>
                  </a:cubicBezTo>
                  <a:cubicBezTo>
                    <a:pt x="45417" y="70098"/>
                    <a:pt x="45853" y="72328"/>
                    <a:pt x="46981" y="74224"/>
                  </a:cubicBezTo>
                  <a:cubicBezTo>
                    <a:pt x="47237" y="74660"/>
                    <a:pt x="47519" y="75070"/>
                    <a:pt x="47801" y="75455"/>
                  </a:cubicBezTo>
                  <a:cubicBezTo>
                    <a:pt x="48160" y="75993"/>
                    <a:pt x="48519" y="76506"/>
                    <a:pt x="48929" y="76992"/>
                  </a:cubicBezTo>
                  <a:cubicBezTo>
                    <a:pt x="51825" y="80478"/>
                    <a:pt x="53491" y="84400"/>
                    <a:pt x="54439" y="88526"/>
                  </a:cubicBezTo>
                  <a:cubicBezTo>
                    <a:pt x="55157" y="91781"/>
                    <a:pt x="55695" y="95087"/>
                    <a:pt x="56079" y="98394"/>
                  </a:cubicBezTo>
                  <a:cubicBezTo>
                    <a:pt x="56438" y="101546"/>
                    <a:pt x="56720" y="104698"/>
                    <a:pt x="56925" y="107851"/>
                  </a:cubicBezTo>
                  <a:cubicBezTo>
                    <a:pt x="57182" y="111465"/>
                    <a:pt x="57182" y="115053"/>
                    <a:pt x="57207" y="118667"/>
                  </a:cubicBezTo>
                  <a:cubicBezTo>
                    <a:pt x="57207" y="120384"/>
                    <a:pt x="57258" y="122101"/>
                    <a:pt x="57335" y="123818"/>
                  </a:cubicBezTo>
                  <a:cubicBezTo>
                    <a:pt x="57438" y="127330"/>
                    <a:pt x="57258" y="130841"/>
                    <a:pt x="56797" y="134327"/>
                  </a:cubicBezTo>
                  <a:cubicBezTo>
                    <a:pt x="56541" y="136249"/>
                    <a:pt x="56438" y="138197"/>
                    <a:pt x="56490" y="140145"/>
                  </a:cubicBezTo>
                  <a:cubicBezTo>
                    <a:pt x="56541" y="141657"/>
                    <a:pt x="56771" y="143169"/>
                    <a:pt x="57233" y="144604"/>
                  </a:cubicBezTo>
                  <a:cubicBezTo>
                    <a:pt x="58130" y="147398"/>
                    <a:pt x="59898" y="149782"/>
                    <a:pt x="62487" y="151730"/>
                  </a:cubicBezTo>
                  <a:cubicBezTo>
                    <a:pt x="65563" y="154062"/>
                    <a:pt x="69202" y="155574"/>
                    <a:pt x="73252" y="156369"/>
                  </a:cubicBezTo>
                  <a:cubicBezTo>
                    <a:pt x="75892" y="156856"/>
                    <a:pt x="78557" y="157189"/>
                    <a:pt x="81248" y="157342"/>
                  </a:cubicBezTo>
                  <a:cubicBezTo>
                    <a:pt x="84426" y="157573"/>
                    <a:pt x="87604" y="157778"/>
                    <a:pt x="90757" y="158214"/>
                  </a:cubicBezTo>
                  <a:cubicBezTo>
                    <a:pt x="95088" y="158803"/>
                    <a:pt x="99369" y="159829"/>
                    <a:pt x="103521" y="161238"/>
                  </a:cubicBezTo>
                  <a:cubicBezTo>
                    <a:pt x="106494" y="162238"/>
                    <a:pt x="109441" y="163340"/>
                    <a:pt x="112389" y="164416"/>
                  </a:cubicBezTo>
                  <a:cubicBezTo>
                    <a:pt x="115669" y="165621"/>
                    <a:pt x="118976" y="166800"/>
                    <a:pt x="122410" y="167748"/>
                  </a:cubicBezTo>
                  <a:cubicBezTo>
                    <a:pt x="125460" y="168594"/>
                    <a:pt x="128587" y="169107"/>
                    <a:pt x="131740" y="169286"/>
                  </a:cubicBezTo>
                  <a:cubicBezTo>
                    <a:pt x="134918" y="169414"/>
                    <a:pt x="138121" y="169158"/>
                    <a:pt x="141223" y="168492"/>
                  </a:cubicBezTo>
                  <a:cubicBezTo>
                    <a:pt x="142760" y="168184"/>
                    <a:pt x="144273" y="167748"/>
                    <a:pt x="145785" y="167364"/>
                  </a:cubicBezTo>
                  <a:cubicBezTo>
                    <a:pt x="146144" y="167287"/>
                    <a:pt x="146528" y="167184"/>
                    <a:pt x="146887" y="167108"/>
                  </a:cubicBezTo>
                  <a:lnTo>
                    <a:pt x="146887" y="1759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238125" y="3251225"/>
              <a:ext cx="1835125" cy="1794775"/>
            </a:xfrm>
            <a:custGeom>
              <a:avLst/>
              <a:gdLst/>
              <a:ahLst/>
              <a:cxnLst/>
              <a:rect l="l" t="t" r="r" b="b"/>
              <a:pathLst>
                <a:path w="73405" h="71791" extrusionOk="0">
                  <a:moveTo>
                    <a:pt x="15327" y="20582"/>
                  </a:moveTo>
                  <a:cubicBezTo>
                    <a:pt x="18941" y="17865"/>
                    <a:pt x="22580" y="15148"/>
                    <a:pt x="26220" y="12457"/>
                  </a:cubicBezTo>
                  <a:cubicBezTo>
                    <a:pt x="28629" y="10688"/>
                    <a:pt x="31141" y="8997"/>
                    <a:pt x="33755" y="7433"/>
                  </a:cubicBezTo>
                  <a:cubicBezTo>
                    <a:pt x="37907" y="4896"/>
                    <a:pt x="42392" y="2922"/>
                    <a:pt x="47057" y="1590"/>
                  </a:cubicBezTo>
                  <a:cubicBezTo>
                    <a:pt x="50645" y="539"/>
                    <a:pt x="54361" y="1"/>
                    <a:pt x="58103" y="1"/>
                  </a:cubicBezTo>
                  <a:cubicBezTo>
                    <a:pt x="59898" y="1"/>
                    <a:pt x="61640" y="257"/>
                    <a:pt x="63358" y="744"/>
                  </a:cubicBezTo>
                  <a:cubicBezTo>
                    <a:pt x="66408" y="1615"/>
                    <a:pt x="68689" y="3230"/>
                    <a:pt x="70201" y="5562"/>
                  </a:cubicBezTo>
                  <a:cubicBezTo>
                    <a:pt x="71277" y="7305"/>
                    <a:pt x="72021" y="9253"/>
                    <a:pt x="72405" y="11278"/>
                  </a:cubicBezTo>
                  <a:cubicBezTo>
                    <a:pt x="72995" y="14148"/>
                    <a:pt x="73276" y="17096"/>
                    <a:pt x="73302" y="20069"/>
                  </a:cubicBezTo>
                  <a:cubicBezTo>
                    <a:pt x="73405" y="24862"/>
                    <a:pt x="73276" y="29629"/>
                    <a:pt x="72918" y="34422"/>
                  </a:cubicBezTo>
                  <a:cubicBezTo>
                    <a:pt x="72764" y="36780"/>
                    <a:pt x="72610" y="39112"/>
                    <a:pt x="72405" y="41470"/>
                  </a:cubicBezTo>
                  <a:cubicBezTo>
                    <a:pt x="71867" y="47032"/>
                    <a:pt x="71124" y="52542"/>
                    <a:pt x="69688" y="58027"/>
                  </a:cubicBezTo>
                  <a:cubicBezTo>
                    <a:pt x="68561" y="62102"/>
                    <a:pt x="67074" y="66100"/>
                    <a:pt x="65254" y="69945"/>
                  </a:cubicBezTo>
                  <a:cubicBezTo>
                    <a:pt x="64972" y="70560"/>
                    <a:pt x="64716" y="71175"/>
                    <a:pt x="64434" y="71790"/>
                  </a:cubicBezTo>
                  <a:lnTo>
                    <a:pt x="50107" y="71790"/>
                  </a:lnTo>
                  <a:lnTo>
                    <a:pt x="52029" y="66100"/>
                  </a:lnTo>
                  <a:cubicBezTo>
                    <a:pt x="53541" y="61589"/>
                    <a:pt x="54977" y="57053"/>
                    <a:pt x="56104" y="52440"/>
                  </a:cubicBezTo>
                  <a:cubicBezTo>
                    <a:pt x="57155" y="48390"/>
                    <a:pt x="57847" y="44264"/>
                    <a:pt x="58206" y="40086"/>
                  </a:cubicBezTo>
                  <a:cubicBezTo>
                    <a:pt x="58488" y="37190"/>
                    <a:pt x="58411" y="34268"/>
                    <a:pt x="58027" y="31372"/>
                  </a:cubicBezTo>
                  <a:cubicBezTo>
                    <a:pt x="57822" y="29578"/>
                    <a:pt x="57309" y="27835"/>
                    <a:pt x="56514" y="26194"/>
                  </a:cubicBezTo>
                  <a:cubicBezTo>
                    <a:pt x="56130" y="25426"/>
                    <a:pt x="55669" y="24708"/>
                    <a:pt x="55105" y="24042"/>
                  </a:cubicBezTo>
                  <a:cubicBezTo>
                    <a:pt x="53721" y="22478"/>
                    <a:pt x="51850" y="21555"/>
                    <a:pt x="49543" y="21222"/>
                  </a:cubicBezTo>
                  <a:cubicBezTo>
                    <a:pt x="47467" y="20992"/>
                    <a:pt x="45365" y="21094"/>
                    <a:pt x="43341" y="21530"/>
                  </a:cubicBezTo>
                  <a:cubicBezTo>
                    <a:pt x="40803" y="22017"/>
                    <a:pt x="38317" y="22709"/>
                    <a:pt x="35908" y="23580"/>
                  </a:cubicBezTo>
                  <a:cubicBezTo>
                    <a:pt x="31371" y="25169"/>
                    <a:pt x="27014" y="27092"/>
                    <a:pt x="22708" y="29039"/>
                  </a:cubicBezTo>
                  <a:cubicBezTo>
                    <a:pt x="15352" y="32397"/>
                    <a:pt x="8202" y="36216"/>
                    <a:pt x="1333" y="40445"/>
                  </a:cubicBezTo>
                  <a:cubicBezTo>
                    <a:pt x="897" y="40701"/>
                    <a:pt x="436" y="40906"/>
                    <a:pt x="0" y="41137"/>
                  </a:cubicBezTo>
                  <a:lnTo>
                    <a:pt x="0" y="31013"/>
                  </a:lnTo>
                  <a:cubicBezTo>
                    <a:pt x="538" y="30987"/>
                    <a:pt x="871" y="30654"/>
                    <a:pt x="1256" y="30423"/>
                  </a:cubicBezTo>
                  <a:cubicBezTo>
                    <a:pt x="6126" y="27322"/>
                    <a:pt x="10790" y="24016"/>
                    <a:pt x="15327" y="2058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238125" y="1245675"/>
              <a:ext cx="4303950" cy="3800950"/>
            </a:xfrm>
            <a:custGeom>
              <a:avLst/>
              <a:gdLst/>
              <a:ahLst/>
              <a:cxnLst/>
              <a:rect l="l" t="t" r="r" b="b"/>
              <a:pathLst>
                <a:path w="172158" h="152038" extrusionOk="0">
                  <a:moveTo>
                    <a:pt x="21427" y="15661"/>
                  </a:moveTo>
                  <a:cubicBezTo>
                    <a:pt x="24938" y="18070"/>
                    <a:pt x="28424" y="20479"/>
                    <a:pt x="31961" y="22837"/>
                  </a:cubicBezTo>
                  <a:cubicBezTo>
                    <a:pt x="35959" y="25580"/>
                    <a:pt x="40162" y="27989"/>
                    <a:pt x="44545" y="30090"/>
                  </a:cubicBezTo>
                  <a:cubicBezTo>
                    <a:pt x="48928" y="32218"/>
                    <a:pt x="53593" y="33807"/>
                    <a:pt x="58360" y="34806"/>
                  </a:cubicBezTo>
                  <a:cubicBezTo>
                    <a:pt x="61564" y="35447"/>
                    <a:pt x="64767" y="35806"/>
                    <a:pt x="68074" y="35524"/>
                  </a:cubicBezTo>
                  <a:cubicBezTo>
                    <a:pt x="71072" y="35268"/>
                    <a:pt x="73994" y="34396"/>
                    <a:pt x="76660" y="32961"/>
                  </a:cubicBezTo>
                  <a:cubicBezTo>
                    <a:pt x="78274" y="32038"/>
                    <a:pt x="79761" y="30911"/>
                    <a:pt x="81119" y="29629"/>
                  </a:cubicBezTo>
                  <a:cubicBezTo>
                    <a:pt x="82606" y="28194"/>
                    <a:pt x="83964" y="26656"/>
                    <a:pt x="85143" y="24964"/>
                  </a:cubicBezTo>
                  <a:cubicBezTo>
                    <a:pt x="86399" y="23196"/>
                    <a:pt x="87629" y="21376"/>
                    <a:pt x="88757" y="19531"/>
                  </a:cubicBezTo>
                  <a:cubicBezTo>
                    <a:pt x="90090" y="17378"/>
                    <a:pt x="91320" y="15199"/>
                    <a:pt x="92627" y="13046"/>
                  </a:cubicBezTo>
                  <a:cubicBezTo>
                    <a:pt x="94062" y="10612"/>
                    <a:pt x="95728" y="8382"/>
                    <a:pt x="97651" y="6331"/>
                  </a:cubicBezTo>
                  <a:cubicBezTo>
                    <a:pt x="98983" y="4947"/>
                    <a:pt x="100444" y="3743"/>
                    <a:pt x="102033" y="2692"/>
                  </a:cubicBezTo>
                  <a:cubicBezTo>
                    <a:pt x="103366" y="1795"/>
                    <a:pt x="104827" y="1077"/>
                    <a:pt x="106365" y="616"/>
                  </a:cubicBezTo>
                  <a:cubicBezTo>
                    <a:pt x="107749" y="180"/>
                    <a:pt x="109159" y="1"/>
                    <a:pt x="110620" y="52"/>
                  </a:cubicBezTo>
                  <a:cubicBezTo>
                    <a:pt x="112619" y="129"/>
                    <a:pt x="114567" y="744"/>
                    <a:pt x="116233" y="1872"/>
                  </a:cubicBezTo>
                  <a:cubicBezTo>
                    <a:pt x="117437" y="2666"/>
                    <a:pt x="118514" y="3666"/>
                    <a:pt x="119436" y="4768"/>
                  </a:cubicBezTo>
                  <a:cubicBezTo>
                    <a:pt x="120538" y="6101"/>
                    <a:pt x="121487" y="7536"/>
                    <a:pt x="122281" y="9048"/>
                  </a:cubicBezTo>
                  <a:cubicBezTo>
                    <a:pt x="123358" y="11073"/>
                    <a:pt x="124280" y="13175"/>
                    <a:pt x="125024" y="15328"/>
                  </a:cubicBezTo>
                  <a:cubicBezTo>
                    <a:pt x="127228" y="21222"/>
                    <a:pt x="128817" y="27245"/>
                    <a:pt x="130252" y="33320"/>
                  </a:cubicBezTo>
                  <a:cubicBezTo>
                    <a:pt x="131713" y="39445"/>
                    <a:pt x="132995" y="45622"/>
                    <a:pt x="133994" y="51825"/>
                  </a:cubicBezTo>
                  <a:cubicBezTo>
                    <a:pt x="134609" y="55720"/>
                    <a:pt x="135096" y="59616"/>
                    <a:pt x="135481" y="63512"/>
                  </a:cubicBezTo>
                  <a:cubicBezTo>
                    <a:pt x="135788" y="66716"/>
                    <a:pt x="136070" y="69945"/>
                    <a:pt x="136429" y="73149"/>
                  </a:cubicBezTo>
                  <a:cubicBezTo>
                    <a:pt x="136737" y="75789"/>
                    <a:pt x="137326" y="78403"/>
                    <a:pt x="138198" y="80889"/>
                  </a:cubicBezTo>
                  <a:cubicBezTo>
                    <a:pt x="139658" y="85195"/>
                    <a:pt x="142196" y="89065"/>
                    <a:pt x="145553" y="92141"/>
                  </a:cubicBezTo>
                  <a:cubicBezTo>
                    <a:pt x="146117" y="92653"/>
                    <a:pt x="146707" y="93217"/>
                    <a:pt x="147245" y="93781"/>
                  </a:cubicBezTo>
                  <a:cubicBezTo>
                    <a:pt x="147834" y="94422"/>
                    <a:pt x="148450" y="95062"/>
                    <a:pt x="148988" y="95729"/>
                  </a:cubicBezTo>
                  <a:cubicBezTo>
                    <a:pt x="151166" y="98446"/>
                    <a:pt x="151935" y="101419"/>
                    <a:pt x="151269" y="104622"/>
                  </a:cubicBezTo>
                  <a:cubicBezTo>
                    <a:pt x="151038" y="105724"/>
                    <a:pt x="150705" y="106827"/>
                    <a:pt x="150423" y="107929"/>
                  </a:cubicBezTo>
                  <a:cubicBezTo>
                    <a:pt x="149962" y="109518"/>
                    <a:pt x="149449" y="111132"/>
                    <a:pt x="149065" y="112773"/>
                  </a:cubicBezTo>
                  <a:cubicBezTo>
                    <a:pt x="148398" y="115515"/>
                    <a:pt x="148347" y="118386"/>
                    <a:pt x="148885" y="121179"/>
                  </a:cubicBezTo>
                  <a:cubicBezTo>
                    <a:pt x="149449" y="123999"/>
                    <a:pt x="150423" y="126715"/>
                    <a:pt x="151781" y="129253"/>
                  </a:cubicBezTo>
                  <a:cubicBezTo>
                    <a:pt x="153858" y="133225"/>
                    <a:pt x="156600" y="136865"/>
                    <a:pt x="159701" y="140325"/>
                  </a:cubicBezTo>
                  <a:cubicBezTo>
                    <a:pt x="163264" y="144221"/>
                    <a:pt x="167134" y="147860"/>
                    <a:pt x="171235" y="151218"/>
                  </a:cubicBezTo>
                  <a:cubicBezTo>
                    <a:pt x="171568" y="151474"/>
                    <a:pt x="171850" y="151756"/>
                    <a:pt x="172157" y="152038"/>
                  </a:cubicBezTo>
                  <a:lnTo>
                    <a:pt x="166006" y="152038"/>
                  </a:lnTo>
                  <a:cubicBezTo>
                    <a:pt x="165724" y="151782"/>
                    <a:pt x="165494" y="151500"/>
                    <a:pt x="165212" y="151243"/>
                  </a:cubicBezTo>
                  <a:cubicBezTo>
                    <a:pt x="161111" y="147732"/>
                    <a:pt x="157292" y="143913"/>
                    <a:pt x="153781" y="139812"/>
                  </a:cubicBezTo>
                  <a:cubicBezTo>
                    <a:pt x="151038" y="136609"/>
                    <a:pt x="148706" y="133123"/>
                    <a:pt x="146784" y="129381"/>
                  </a:cubicBezTo>
                  <a:cubicBezTo>
                    <a:pt x="145092" y="126049"/>
                    <a:pt x="143990" y="122461"/>
                    <a:pt x="143529" y="118744"/>
                  </a:cubicBezTo>
                  <a:cubicBezTo>
                    <a:pt x="143195" y="115900"/>
                    <a:pt x="143324" y="113055"/>
                    <a:pt x="143580" y="110210"/>
                  </a:cubicBezTo>
                  <a:cubicBezTo>
                    <a:pt x="143708" y="108723"/>
                    <a:pt x="143836" y="107211"/>
                    <a:pt x="143862" y="105724"/>
                  </a:cubicBezTo>
                  <a:cubicBezTo>
                    <a:pt x="143939" y="102956"/>
                    <a:pt x="142939" y="100265"/>
                    <a:pt x="141119" y="98189"/>
                  </a:cubicBezTo>
                  <a:cubicBezTo>
                    <a:pt x="140786" y="97805"/>
                    <a:pt x="140479" y="97420"/>
                    <a:pt x="140145" y="97036"/>
                  </a:cubicBezTo>
                  <a:cubicBezTo>
                    <a:pt x="139530" y="96344"/>
                    <a:pt x="138941" y="95678"/>
                    <a:pt x="138351" y="94986"/>
                  </a:cubicBezTo>
                  <a:cubicBezTo>
                    <a:pt x="136660" y="93038"/>
                    <a:pt x="135327" y="90833"/>
                    <a:pt x="134327" y="88475"/>
                  </a:cubicBezTo>
                  <a:cubicBezTo>
                    <a:pt x="133123" y="85477"/>
                    <a:pt x="132277" y="82324"/>
                    <a:pt x="131867" y="79121"/>
                  </a:cubicBezTo>
                  <a:cubicBezTo>
                    <a:pt x="131508" y="76506"/>
                    <a:pt x="131303" y="73866"/>
                    <a:pt x="131252" y="71252"/>
                  </a:cubicBezTo>
                  <a:cubicBezTo>
                    <a:pt x="131098" y="67126"/>
                    <a:pt x="130919" y="63025"/>
                    <a:pt x="130483" y="58950"/>
                  </a:cubicBezTo>
                  <a:cubicBezTo>
                    <a:pt x="130278" y="56797"/>
                    <a:pt x="130047" y="54644"/>
                    <a:pt x="129714" y="52491"/>
                  </a:cubicBezTo>
                  <a:cubicBezTo>
                    <a:pt x="129201" y="49364"/>
                    <a:pt x="128637" y="46237"/>
                    <a:pt x="128022" y="43110"/>
                  </a:cubicBezTo>
                  <a:cubicBezTo>
                    <a:pt x="126843" y="37190"/>
                    <a:pt x="125306" y="31321"/>
                    <a:pt x="123435" y="25580"/>
                  </a:cubicBezTo>
                  <a:cubicBezTo>
                    <a:pt x="122409" y="22350"/>
                    <a:pt x="121102" y="19198"/>
                    <a:pt x="119590" y="16148"/>
                  </a:cubicBezTo>
                  <a:cubicBezTo>
                    <a:pt x="118744" y="14507"/>
                    <a:pt x="117745" y="12944"/>
                    <a:pt x="116591" y="11534"/>
                  </a:cubicBezTo>
                  <a:cubicBezTo>
                    <a:pt x="115720" y="10483"/>
                    <a:pt x="114746" y="9561"/>
                    <a:pt x="113618" y="8817"/>
                  </a:cubicBezTo>
                  <a:cubicBezTo>
                    <a:pt x="112516" y="8074"/>
                    <a:pt x="111312" y="7536"/>
                    <a:pt x="110004" y="7280"/>
                  </a:cubicBezTo>
                  <a:cubicBezTo>
                    <a:pt x="108108" y="6895"/>
                    <a:pt x="106134" y="7075"/>
                    <a:pt x="104340" y="7741"/>
                  </a:cubicBezTo>
                  <a:cubicBezTo>
                    <a:pt x="102905" y="8279"/>
                    <a:pt x="101572" y="8997"/>
                    <a:pt x="100342" y="9894"/>
                  </a:cubicBezTo>
                  <a:cubicBezTo>
                    <a:pt x="99060" y="10842"/>
                    <a:pt x="97881" y="11893"/>
                    <a:pt x="96831" y="13072"/>
                  </a:cubicBezTo>
                  <a:cubicBezTo>
                    <a:pt x="95472" y="14559"/>
                    <a:pt x="94242" y="16148"/>
                    <a:pt x="93114" y="17814"/>
                  </a:cubicBezTo>
                  <a:cubicBezTo>
                    <a:pt x="91781" y="19736"/>
                    <a:pt x="90449" y="21684"/>
                    <a:pt x="89116" y="23606"/>
                  </a:cubicBezTo>
                  <a:cubicBezTo>
                    <a:pt x="87578" y="25810"/>
                    <a:pt x="85861" y="27886"/>
                    <a:pt x="84015" y="29834"/>
                  </a:cubicBezTo>
                  <a:cubicBezTo>
                    <a:pt x="82657" y="31269"/>
                    <a:pt x="81145" y="32551"/>
                    <a:pt x="79505" y="33679"/>
                  </a:cubicBezTo>
                  <a:cubicBezTo>
                    <a:pt x="75916" y="36088"/>
                    <a:pt x="71764" y="37292"/>
                    <a:pt x="67125" y="37395"/>
                  </a:cubicBezTo>
                  <a:cubicBezTo>
                    <a:pt x="63665" y="37421"/>
                    <a:pt x="60179" y="36985"/>
                    <a:pt x="56822" y="36139"/>
                  </a:cubicBezTo>
                  <a:cubicBezTo>
                    <a:pt x="51260" y="34781"/>
                    <a:pt x="45878" y="32756"/>
                    <a:pt x="40803" y="30142"/>
                  </a:cubicBezTo>
                  <a:cubicBezTo>
                    <a:pt x="36907" y="28117"/>
                    <a:pt x="33140" y="25887"/>
                    <a:pt x="29500" y="23478"/>
                  </a:cubicBezTo>
                  <a:cubicBezTo>
                    <a:pt x="26015" y="21171"/>
                    <a:pt x="22554" y="18813"/>
                    <a:pt x="19043" y="16532"/>
                  </a:cubicBezTo>
                  <a:cubicBezTo>
                    <a:pt x="13302" y="12765"/>
                    <a:pt x="7381" y="9304"/>
                    <a:pt x="1307" y="6152"/>
                  </a:cubicBezTo>
                  <a:cubicBezTo>
                    <a:pt x="897" y="5947"/>
                    <a:pt x="436" y="5793"/>
                    <a:pt x="0" y="5588"/>
                  </a:cubicBezTo>
                  <a:lnTo>
                    <a:pt x="0" y="2974"/>
                  </a:lnTo>
                  <a:cubicBezTo>
                    <a:pt x="436" y="3153"/>
                    <a:pt x="897" y="3333"/>
                    <a:pt x="1307" y="3538"/>
                  </a:cubicBezTo>
                  <a:cubicBezTo>
                    <a:pt x="8227" y="7203"/>
                    <a:pt x="14942" y="11252"/>
                    <a:pt x="21427" y="156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6130475" y="957975"/>
              <a:ext cx="1223850" cy="2590575"/>
            </a:xfrm>
            <a:custGeom>
              <a:avLst/>
              <a:gdLst/>
              <a:ahLst/>
              <a:cxnLst/>
              <a:rect l="l" t="t" r="r" b="b"/>
              <a:pathLst>
                <a:path w="48954" h="103623" extrusionOk="0">
                  <a:moveTo>
                    <a:pt x="30962" y="101188"/>
                  </a:moveTo>
                  <a:cubicBezTo>
                    <a:pt x="28040" y="100265"/>
                    <a:pt x="25220" y="99035"/>
                    <a:pt x="22529" y="97523"/>
                  </a:cubicBezTo>
                  <a:cubicBezTo>
                    <a:pt x="18223" y="95114"/>
                    <a:pt x="14302" y="92064"/>
                    <a:pt x="10944" y="88450"/>
                  </a:cubicBezTo>
                  <a:cubicBezTo>
                    <a:pt x="6049" y="83196"/>
                    <a:pt x="2794" y="77327"/>
                    <a:pt x="1179" y="70817"/>
                  </a:cubicBezTo>
                  <a:cubicBezTo>
                    <a:pt x="0" y="66024"/>
                    <a:pt x="180" y="61205"/>
                    <a:pt x="1282" y="56438"/>
                  </a:cubicBezTo>
                  <a:cubicBezTo>
                    <a:pt x="1846" y="54055"/>
                    <a:pt x="2538" y="51671"/>
                    <a:pt x="3230" y="49287"/>
                  </a:cubicBezTo>
                  <a:cubicBezTo>
                    <a:pt x="4434" y="45135"/>
                    <a:pt x="6075" y="41137"/>
                    <a:pt x="8125" y="37318"/>
                  </a:cubicBezTo>
                  <a:cubicBezTo>
                    <a:pt x="11073" y="31833"/>
                    <a:pt x="14968" y="26861"/>
                    <a:pt x="19479" y="22196"/>
                  </a:cubicBezTo>
                  <a:cubicBezTo>
                    <a:pt x="24631" y="16917"/>
                    <a:pt x="30141" y="12021"/>
                    <a:pt x="35985" y="7562"/>
                  </a:cubicBezTo>
                  <a:cubicBezTo>
                    <a:pt x="39958" y="4486"/>
                    <a:pt x="44315" y="1949"/>
                    <a:pt x="48954" y="1"/>
                  </a:cubicBezTo>
                  <a:lnTo>
                    <a:pt x="48954" y="3948"/>
                  </a:lnTo>
                  <a:cubicBezTo>
                    <a:pt x="48749" y="4025"/>
                    <a:pt x="48544" y="4076"/>
                    <a:pt x="48339" y="4179"/>
                  </a:cubicBezTo>
                  <a:cubicBezTo>
                    <a:pt x="45853" y="5383"/>
                    <a:pt x="43495" y="6793"/>
                    <a:pt x="41239" y="8433"/>
                  </a:cubicBezTo>
                  <a:cubicBezTo>
                    <a:pt x="33986" y="13687"/>
                    <a:pt x="27348" y="19428"/>
                    <a:pt x="21581" y="25836"/>
                  </a:cubicBezTo>
                  <a:cubicBezTo>
                    <a:pt x="17275" y="30654"/>
                    <a:pt x="13841" y="35883"/>
                    <a:pt x="11534" y="41573"/>
                  </a:cubicBezTo>
                  <a:cubicBezTo>
                    <a:pt x="10355" y="44443"/>
                    <a:pt x="9458" y="47442"/>
                    <a:pt x="8920" y="50492"/>
                  </a:cubicBezTo>
                  <a:cubicBezTo>
                    <a:pt x="8535" y="52645"/>
                    <a:pt x="8151" y="54772"/>
                    <a:pt x="7920" y="56925"/>
                  </a:cubicBezTo>
                  <a:cubicBezTo>
                    <a:pt x="7074" y="64614"/>
                    <a:pt x="9612" y="71432"/>
                    <a:pt x="15763" y="77275"/>
                  </a:cubicBezTo>
                  <a:cubicBezTo>
                    <a:pt x="19838" y="81145"/>
                    <a:pt x="24708" y="84119"/>
                    <a:pt x="30039" y="85964"/>
                  </a:cubicBezTo>
                  <a:cubicBezTo>
                    <a:pt x="34165" y="87399"/>
                    <a:pt x="38522" y="88091"/>
                    <a:pt x="42905" y="87989"/>
                  </a:cubicBezTo>
                  <a:cubicBezTo>
                    <a:pt x="44930" y="87963"/>
                    <a:pt x="46980" y="87707"/>
                    <a:pt x="48954" y="87194"/>
                  </a:cubicBezTo>
                  <a:lnTo>
                    <a:pt x="48954" y="102623"/>
                  </a:lnTo>
                  <a:cubicBezTo>
                    <a:pt x="48851" y="102623"/>
                    <a:pt x="48723" y="102623"/>
                    <a:pt x="48621" y="102649"/>
                  </a:cubicBezTo>
                  <a:cubicBezTo>
                    <a:pt x="42546" y="103623"/>
                    <a:pt x="36677" y="103008"/>
                    <a:pt x="30962" y="1011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4183225" y="647875"/>
              <a:ext cx="3171100" cy="4142450"/>
            </a:xfrm>
            <a:custGeom>
              <a:avLst/>
              <a:gdLst/>
              <a:ahLst/>
              <a:cxnLst/>
              <a:rect l="l" t="t" r="r" b="b"/>
              <a:pathLst>
                <a:path w="126844" h="165698" extrusionOk="0">
                  <a:moveTo>
                    <a:pt x="114055" y="165595"/>
                  </a:moveTo>
                  <a:cubicBezTo>
                    <a:pt x="110184" y="165698"/>
                    <a:pt x="106340" y="165288"/>
                    <a:pt x="102598" y="164365"/>
                  </a:cubicBezTo>
                  <a:cubicBezTo>
                    <a:pt x="99573" y="163571"/>
                    <a:pt x="96600" y="162648"/>
                    <a:pt x="93679" y="161546"/>
                  </a:cubicBezTo>
                  <a:cubicBezTo>
                    <a:pt x="90321" y="160316"/>
                    <a:pt x="86963" y="159034"/>
                    <a:pt x="83580" y="157829"/>
                  </a:cubicBezTo>
                  <a:cubicBezTo>
                    <a:pt x="78019" y="155830"/>
                    <a:pt x="72252" y="154446"/>
                    <a:pt x="66383" y="153703"/>
                  </a:cubicBezTo>
                  <a:cubicBezTo>
                    <a:pt x="63640" y="153344"/>
                    <a:pt x="60898" y="153011"/>
                    <a:pt x="58181" y="152627"/>
                  </a:cubicBezTo>
                  <a:cubicBezTo>
                    <a:pt x="56054" y="152345"/>
                    <a:pt x="53978" y="151858"/>
                    <a:pt x="51953" y="151140"/>
                  </a:cubicBezTo>
                  <a:cubicBezTo>
                    <a:pt x="46904" y="149269"/>
                    <a:pt x="43597" y="146142"/>
                    <a:pt x="42085" y="141734"/>
                  </a:cubicBezTo>
                  <a:cubicBezTo>
                    <a:pt x="41624" y="140401"/>
                    <a:pt x="41342" y="138991"/>
                    <a:pt x="41214" y="137582"/>
                  </a:cubicBezTo>
                  <a:cubicBezTo>
                    <a:pt x="40983" y="135506"/>
                    <a:pt x="41034" y="133455"/>
                    <a:pt x="41009" y="131379"/>
                  </a:cubicBezTo>
                  <a:cubicBezTo>
                    <a:pt x="40983" y="129508"/>
                    <a:pt x="40932" y="127612"/>
                    <a:pt x="40829" y="125741"/>
                  </a:cubicBezTo>
                  <a:cubicBezTo>
                    <a:pt x="40676" y="122460"/>
                    <a:pt x="40470" y="119179"/>
                    <a:pt x="40317" y="115899"/>
                  </a:cubicBezTo>
                  <a:cubicBezTo>
                    <a:pt x="40137" y="112362"/>
                    <a:pt x="40009" y="108825"/>
                    <a:pt x="39778" y="105288"/>
                  </a:cubicBezTo>
                  <a:cubicBezTo>
                    <a:pt x="39573" y="102033"/>
                    <a:pt x="39266" y="98778"/>
                    <a:pt x="38984" y="95523"/>
                  </a:cubicBezTo>
                  <a:cubicBezTo>
                    <a:pt x="38651" y="91499"/>
                    <a:pt x="38241" y="87475"/>
                    <a:pt x="37600" y="83477"/>
                  </a:cubicBezTo>
                  <a:cubicBezTo>
                    <a:pt x="37087" y="80017"/>
                    <a:pt x="36062" y="76634"/>
                    <a:pt x="34499" y="73507"/>
                  </a:cubicBezTo>
                  <a:cubicBezTo>
                    <a:pt x="34063" y="72635"/>
                    <a:pt x="33678" y="71738"/>
                    <a:pt x="33320" y="70841"/>
                  </a:cubicBezTo>
                  <a:cubicBezTo>
                    <a:pt x="32628" y="69124"/>
                    <a:pt x="32448" y="67202"/>
                    <a:pt x="32833" y="65382"/>
                  </a:cubicBezTo>
                  <a:cubicBezTo>
                    <a:pt x="33063" y="64177"/>
                    <a:pt x="33473" y="63024"/>
                    <a:pt x="34037" y="61973"/>
                  </a:cubicBezTo>
                  <a:cubicBezTo>
                    <a:pt x="34781" y="60589"/>
                    <a:pt x="35575" y="59231"/>
                    <a:pt x="36370" y="57898"/>
                  </a:cubicBezTo>
                  <a:cubicBezTo>
                    <a:pt x="37010" y="56822"/>
                    <a:pt x="37677" y="55771"/>
                    <a:pt x="38292" y="54694"/>
                  </a:cubicBezTo>
                  <a:cubicBezTo>
                    <a:pt x="38830" y="53797"/>
                    <a:pt x="39240" y="52849"/>
                    <a:pt x="39497" y="51849"/>
                  </a:cubicBezTo>
                  <a:cubicBezTo>
                    <a:pt x="39702" y="51183"/>
                    <a:pt x="39753" y="50491"/>
                    <a:pt x="39676" y="49799"/>
                  </a:cubicBezTo>
                  <a:cubicBezTo>
                    <a:pt x="39497" y="48646"/>
                    <a:pt x="38753" y="47851"/>
                    <a:pt x="37446" y="47415"/>
                  </a:cubicBezTo>
                  <a:cubicBezTo>
                    <a:pt x="36652" y="47134"/>
                    <a:pt x="35831" y="47005"/>
                    <a:pt x="34986" y="46980"/>
                  </a:cubicBezTo>
                  <a:cubicBezTo>
                    <a:pt x="33909" y="46929"/>
                    <a:pt x="32807" y="46929"/>
                    <a:pt x="31705" y="46929"/>
                  </a:cubicBezTo>
                  <a:cubicBezTo>
                    <a:pt x="30193" y="46929"/>
                    <a:pt x="28655" y="46954"/>
                    <a:pt x="27143" y="46954"/>
                  </a:cubicBezTo>
                  <a:cubicBezTo>
                    <a:pt x="25092" y="46954"/>
                    <a:pt x="23068" y="46775"/>
                    <a:pt x="21068" y="46416"/>
                  </a:cubicBezTo>
                  <a:cubicBezTo>
                    <a:pt x="15763" y="45442"/>
                    <a:pt x="11457" y="43238"/>
                    <a:pt x="8202" y="39650"/>
                  </a:cubicBezTo>
                  <a:cubicBezTo>
                    <a:pt x="7151" y="38496"/>
                    <a:pt x="6229" y="37215"/>
                    <a:pt x="5460" y="35882"/>
                  </a:cubicBezTo>
                  <a:cubicBezTo>
                    <a:pt x="4178" y="33703"/>
                    <a:pt x="3179" y="31345"/>
                    <a:pt x="2512" y="28911"/>
                  </a:cubicBezTo>
                  <a:cubicBezTo>
                    <a:pt x="1410" y="24810"/>
                    <a:pt x="795" y="20581"/>
                    <a:pt x="693" y="16352"/>
                  </a:cubicBezTo>
                  <a:cubicBezTo>
                    <a:pt x="590" y="12507"/>
                    <a:pt x="539" y="8663"/>
                    <a:pt x="462" y="4793"/>
                  </a:cubicBezTo>
                  <a:cubicBezTo>
                    <a:pt x="462" y="3178"/>
                    <a:pt x="308" y="1589"/>
                    <a:pt x="1" y="0"/>
                  </a:cubicBezTo>
                  <a:lnTo>
                    <a:pt x="2743" y="0"/>
                  </a:lnTo>
                  <a:cubicBezTo>
                    <a:pt x="2794" y="1666"/>
                    <a:pt x="2897" y="3306"/>
                    <a:pt x="2871" y="4972"/>
                  </a:cubicBezTo>
                  <a:cubicBezTo>
                    <a:pt x="2871" y="7638"/>
                    <a:pt x="2769" y="10303"/>
                    <a:pt x="2743" y="12969"/>
                  </a:cubicBezTo>
                  <a:cubicBezTo>
                    <a:pt x="2692" y="16403"/>
                    <a:pt x="2897" y="19863"/>
                    <a:pt x="3384" y="23272"/>
                  </a:cubicBezTo>
                  <a:cubicBezTo>
                    <a:pt x="3768" y="25963"/>
                    <a:pt x="4460" y="28603"/>
                    <a:pt x="5460" y="31140"/>
                  </a:cubicBezTo>
                  <a:cubicBezTo>
                    <a:pt x="6511" y="33832"/>
                    <a:pt x="8048" y="36266"/>
                    <a:pt x="10022" y="38368"/>
                  </a:cubicBezTo>
                  <a:cubicBezTo>
                    <a:pt x="12380" y="40777"/>
                    <a:pt x="15353" y="42520"/>
                    <a:pt x="18634" y="43392"/>
                  </a:cubicBezTo>
                  <a:cubicBezTo>
                    <a:pt x="21632" y="44186"/>
                    <a:pt x="24759" y="44442"/>
                    <a:pt x="27835" y="44084"/>
                  </a:cubicBezTo>
                  <a:cubicBezTo>
                    <a:pt x="29834" y="43879"/>
                    <a:pt x="31807" y="43571"/>
                    <a:pt x="33755" y="43135"/>
                  </a:cubicBezTo>
                  <a:cubicBezTo>
                    <a:pt x="36113" y="42648"/>
                    <a:pt x="38446" y="42110"/>
                    <a:pt x="40804" y="41674"/>
                  </a:cubicBezTo>
                  <a:cubicBezTo>
                    <a:pt x="41880" y="41495"/>
                    <a:pt x="42982" y="41367"/>
                    <a:pt x="44059" y="41290"/>
                  </a:cubicBezTo>
                  <a:cubicBezTo>
                    <a:pt x="44853" y="41239"/>
                    <a:pt x="45648" y="41316"/>
                    <a:pt x="46442" y="41521"/>
                  </a:cubicBezTo>
                  <a:cubicBezTo>
                    <a:pt x="47647" y="41828"/>
                    <a:pt x="48416" y="42520"/>
                    <a:pt x="48723" y="43545"/>
                  </a:cubicBezTo>
                  <a:cubicBezTo>
                    <a:pt x="48877" y="44160"/>
                    <a:pt x="48928" y="44776"/>
                    <a:pt x="48826" y="45416"/>
                  </a:cubicBezTo>
                  <a:cubicBezTo>
                    <a:pt x="48672" y="46518"/>
                    <a:pt x="48365" y="47595"/>
                    <a:pt x="47903" y="48594"/>
                  </a:cubicBezTo>
                  <a:cubicBezTo>
                    <a:pt x="47314" y="49927"/>
                    <a:pt x="46622" y="51209"/>
                    <a:pt x="45827" y="52439"/>
                  </a:cubicBezTo>
                  <a:cubicBezTo>
                    <a:pt x="44725" y="54156"/>
                    <a:pt x="43572" y="55873"/>
                    <a:pt x="42521" y="57591"/>
                  </a:cubicBezTo>
                  <a:cubicBezTo>
                    <a:pt x="41854" y="58667"/>
                    <a:pt x="41239" y="59795"/>
                    <a:pt x="40701" y="60922"/>
                  </a:cubicBezTo>
                  <a:cubicBezTo>
                    <a:pt x="39753" y="62845"/>
                    <a:pt x="39368" y="64972"/>
                    <a:pt x="39548" y="67099"/>
                  </a:cubicBezTo>
                  <a:cubicBezTo>
                    <a:pt x="39650" y="68125"/>
                    <a:pt x="39753" y="69150"/>
                    <a:pt x="39932" y="70175"/>
                  </a:cubicBezTo>
                  <a:cubicBezTo>
                    <a:pt x="40394" y="72892"/>
                    <a:pt x="40727" y="75660"/>
                    <a:pt x="40906" y="78402"/>
                  </a:cubicBezTo>
                  <a:cubicBezTo>
                    <a:pt x="41188" y="82810"/>
                    <a:pt x="41419" y="87219"/>
                    <a:pt x="41675" y="91627"/>
                  </a:cubicBezTo>
                  <a:cubicBezTo>
                    <a:pt x="41829" y="94241"/>
                    <a:pt x="41983" y="96830"/>
                    <a:pt x="42188" y="99419"/>
                  </a:cubicBezTo>
                  <a:cubicBezTo>
                    <a:pt x="42393" y="102007"/>
                    <a:pt x="42598" y="104622"/>
                    <a:pt x="42777" y="107210"/>
                  </a:cubicBezTo>
                  <a:cubicBezTo>
                    <a:pt x="42957" y="110055"/>
                    <a:pt x="43110" y="112900"/>
                    <a:pt x="43315" y="115745"/>
                  </a:cubicBezTo>
                  <a:cubicBezTo>
                    <a:pt x="43392" y="116898"/>
                    <a:pt x="43495" y="118052"/>
                    <a:pt x="43623" y="119205"/>
                  </a:cubicBezTo>
                  <a:cubicBezTo>
                    <a:pt x="43854" y="121384"/>
                    <a:pt x="44110" y="123562"/>
                    <a:pt x="44366" y="125766"/>
                  </a:cubicBezTo>
                  <a:cubicBezTo>
                    <a:pt x="44699" y="128509"/>
                    <a:pt x="44981" y="131251"/>
                    <a:pt x="45340" y="133994"/>
                  </a:cubicBezTo>
                  <a:cubicBezTo>
                    <a:pt x="45545" y="135813"/>
                    <a:pt x="46007" y="137607"/>
                    <a:pt x="46699" y="139299"/>
                  </a:cubicBezTo>
                  <a:cubicBezTo>
                    <a:pt x="48185" y="142836"/>
                    <a:pt x="50953" y="145476"/>
                    <a:pt x="55028" y="147142"/>
                  </a:cubicBezTo>
                  <a:cubicBezTo>
                    <a:pt x="55772" y="147449"/>
                    <a:pt x="56566" y="147706"/>
                    <a:pt x="57335" y="147962"/>
                  </a:cubicBezTo>
                  <a:cubicBezTo>
                    <a:pt x="59129" y="148475"/>
                    <a:pt x="60949" y="148910"/>
                    <a:pt x="62794" y="149243"/>
                  </a:cubicBezTo>
                  <a:cubicBezTo>
                    <a:pt x="65998" y="149884"/>
                    <a:pt x="69202" y="150474"/>
                    <a:pt x="72406" y="151191"/>
                  </a:cubicBezTo>
                  <a:cubicBezTo>
                    <a:pt x="77173" y="152293"/>
                    <a:pt x="81735" y="153857"/>
                    <a:pt x="86246" y="155523"/>
                  </a:cubicBezTo>
                  <a:cubicBezTo>
                    <a:pt x="89655" y="156804"/>
                    <a:pt x="93063" y="158086"/>
                    <a:pt x="96524" y="159290"/>
                  </a:cubicBezTo>
                  <a:cubicBezTo>
                    <a:pt x="100471" y="160674"/>
                    <a:pt x="104546" y="161571"/>
                    <a:pt x="108698" y="161905"/>
                  </a:cubicBezTo>
                  <a:cubicBezTo>
                    <a:pt x="111517" y="162135"/>
                    <a:pt x="114311" y="162084"/>
                    <a:pt x="117104" y="161725"/>
                  </a:cubicBezTo>
                  <a:cubicBezTo>
                    <a:pt x="120026" y="161341"/>
                    <a:pt x="122923" y="160726"/>
                    <a:pt x="125767" y="159880"/>
                  </a:cubicBezTo>
                  <a:cubicBezTo>
                    <a:pt x="126126" y="159752"/>
                    <a:pt x="126485" y="159675"/>
                    <a:pt x="126844" y="159598"/>
                  </a:cubicBezTo>
                  <a:lnTo>
                    <a:pt x="126844" y="163160"/>
                  </a:lnTo>
                  <a:cubicBezTo>
                    <a:pt x="125972" y="163442"/>
                    <a:pt x="125075" y="163750"/>
                    <a:pt x="124178" y="163981"/>
                  </a:cubicBezTo>
                  <a:cubicBezTo>
                    <a:pt x="120872" y="164903"/>
                    <a:pt x="117489" y="165442"/>
                    <a:pt x="114055" y="1655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238125" y="647875"/>
              <a:ext cx="1645475" cy="536950"/>
            </a:xfrm>
            <a:custGeom>
              <a:avLst/>
              <a:gdLst/>
              <a:ahLst/>
              <a:cxnLst/>
              <a:rect l="l" t="t" r="r" b="b"/>
              <a:pathLst>
                <a:path w="65819" h="21478" extrusionOk="0">
                  <a:moveTo>
                    <a:pt x="65152" y="513"/>
                  </a:moveTo>
                  <a:cubicBezTo>
                    <a:pt x="62179" y="2230"/>
                    <a:pt x="59616" y="4537"/>
                    <a:pt x="57565" y="7305"/>
                  </a:cubicBezTo>
                  <a:cubicBezTo>
                    <a:pt x="56591" y="8637"/>
                    <a:pt x="55617" y="9970"/>
                    <a:pt x="54643" y="11328"/>
                  </a:cubicBezTo>
                  <a:cubicBezTo>
                    <a:pt x="53311" y="13148"/>
                    <a:pt x="51875" y="14865"/>
                    <a:pt x="50312" y="16506"/>
                  </a:cubicBezTo>
                  <a:cubicBezTo>
                    <a:pt x="49210" y="17659"/>
                    <a:pt x="47954" y="18684"/>
                    <a:pt x="46596" y="19530"/>
                  </a:cubicBezTo>
                  <a:cubicBezTo>
                    <a:pt x="45032" y="20504"/>
                    <a:pt x="43264" y="21119"/>
                    <a:pt x="41418" y="21350"/>
                  </a:cubicBezTo>
                  <a:cubicBezTo>
                    <a:pt x="39983" y="21478"/>
                    <a:pt x="38548" y="21401"/>
                    <a:pt x="37112" y="21145"/>
                  </a:cubicBezTo>
                  <a:cubicBezTo>
                    <a:pt x="35088" y="20786"/>
                    <a:pt x="33088" y="20299"/>
                    <a:pt x="31141" y="19658"/>
                  </a:cubicBezTo>
                  <a:cubicBezTo>
                    <a:pt x="27578" y="18556"/>
                    <a:pt x="24118" y="17275"/>
                    <a:pt x="20735" y="15891"/>
                  </a:cubicBezTo>
                  <a:cubicBezTo>
                    <a:pt x="14250" y="13251"/>
                    <a:pt x="7817" y="10585"/>
                    <a:pt x="1358" y="7945"/>
                  </a:cubicBezTo>
                  <a:cubicBezTo>
                    <a:pt x="923" y="7766"/>
                    <a:pt x="538" y="7510"/>
                    <a:pt x="0" y="7510"/>
                  </a:cubicBezTo>
                  <a:lnTo>
                    <a:pt x="0" y="0"/>
                  </a:lnTo>
                  <a:lnTo>
                    <a:pt x="14122" y="0"/>
                  </a:lnTo>
                  <a:cubicBezTo>
                    <a:pt x="14302" y="51"/>
                    <a:pt x="14481" y="103"/>
                    <a:pt x="14660" y="128"/>
                  </a:cubicBezTo>
                  <a:cubicBezTo>
                    <a:pt x="18761" y="487"/>
                    <a:pt x="22888" y="718"/>
                    <a:pt x="27040" y="359"/>
                  </a:cubicBezTo>
                  <a:cubicBezTo>
                    <a:pt x="28116" y="282"/>
                    <a:pt x="29218" y="282"/>
                    <a:pt x="30295" y="0"/>
                  </a:cubicBezTo>
                  <a:lnTo>
                    <a:pt x="65818" y="0"/>
                  </a:lnTo>
                  <a:cubicBezTo>
                    <a:pt x="65613" y="179"/>
                    <a:pt x="65382" y="359"/>
                    <a:pt x="65152" y="5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238125" y="647875"/>
              <a:ext cx="2402825" cy="1197575"/>
            </a:xfrm>
            <a:custGeom>
              <a:avLst/>
              <a:gdLst/>
              <a:ahLst/>
              <a:cxnLst/>
              <a:rect l="l" t="t" r="r" b="b"/>
              <a:pathLst>
                <a:path w="96113" h="47903" extrusionOk="0">
                  <a:moveTo>
                    <a:pt x="90141" y="6894"/>
                  </a:moveTo>
                  <a:cubicBezTo>
                    <a:pt x="89141" y="8073"/>
                    <a:pt x="88168" y="9252"/>
                    <a:pt x="87194" y="10457"/>
                  </a:cubicBezTo>
                  <a:cubicBezTo>
                    <a:pt x="83862" y="14532"/>
                    <a:pt x="81376" y="19248"/>
                    <a:pt x="79915" y="24323"/>
                  </a:cubicBezTo>
                  <a:cubicBezTo>
                    <a:pt x="79018" y="27552"/>
                    <a:pt x="77967" y="30705"/>
                    <a:pt x="76762" y="33832"/>
                  </a:cubicBezTo>
                  <a:cubicBezTo>
                    <a:pt x="75839" y="36138"/>
                    <a:pt x="74712" y="38368"/>
                    <a:pt x="73379" y="40470"/>
                  </a:cubicBezTo>
                  <a:cubicBezTo>
                    <a:pt x="72482" y="41828"/>
                    <a:pt x="71457" y="43084"/>
                    <a:pt x="70303" y="44186"/>
                  </a:cubicBezTo>
                  <a:cubicBezTo>
                    <a:pt x="68484" y="45878"/>
                    <a:pt x="66228" y="47005"/>
                    <a:pt x="63819" y="47492"/>
                  </a:cubicBezTo>
                  <a:cubicBezTo>
                    <a:pt x="61871" y="47851"/>
                    <a:pt x="59872" y="47902"/>
                    <a:pt x="57924" y="47646"/>
                  </a:cubicBezTo>
                  <a:cubicBezTo>
                    <a:pt x="55182" y="47313"/>
                    <a:pt x="52490" y="46621"/>
                    <a:pt x="49953" y="45570"/>
                  </a:cubicBezTo>
                  <a:cubicBezTo>
                    <a:pt x="47441" y="44571"/>
                    <a:pt x="45032" y="43392"/>
                    <a:pt x="42674" y="42059"/>
                  </a:cubicBezTo>
                  <a:cubicBezTo>
                    <a:pt x="39342" y="40188"/>
                    <a:pt x="36164" y="38189"/>
                    <a:pt x="32986" y="36138"/>
                  </a:cubicBezTo>
                  <a:cubicBezTo>
                    <a:pt x="27117" y="32422"/>
                    <a:pt x="21222" y="28731"/>
                    <a:pt x="15096" y="25297"/>
                  </a:cubicBezTo>
                  <a:cubicBezTo>
                    <a:pt x="10534" y="22734"/>
                    <a:pt x="5869" y="20248"/>
                    <a:pt x="1128" y="17890"/>
                  </a:cubicBezTo>
                  <a:cubicBezTo>
                    <a:pt x="795" y="17659"/>
                    <a:pt x="410" y="17531"/>
                    <a:pt x="0" y="17480"/>
                  </a:cubicBezTo>
                  <a:lnTo>
                    <a:pt x="0" y="13533"/>
                  </a:lnTo>
                  <a:cubicBezTo>
                    <a:pt x="513" y="13738"/>
                    <a:pt x="1025" y="13943"/>
                    <a:pt x="1512" y="14173"/>
                  </a:cubicBezTo>
                  <a:cubicBezTo>
                    <a:pt x="11790" y="19043"/>
                    <a:pt x="21837" y="24195"/>
                    <a:pt x="31679" y="29628"/>
                  </a:cubicBezTo>
                  <a:cubicBezTo>
                    <a:pt x="34908" y="31422"/>
                    <a:pt x="38214" y="33165"/>
                    <a:pt x="41521" y="34857"/>
                  </a:cubicBezTo>
                  <a:cubicBezTo>
                    <a:pt x="43802" y="36061"/>
                    <a:pt x="46160" y="37061"/>
                    <a:pt x="48595" y="37881"/>
                  </a:cubicBezTo>
                  <a:cubicBezTo>
                    <a:pt x="50594" y="38599"/>
                    <a:pt x="52721" y="39034"/>
                    <a:pt x="54848" y="39188"/>
                  </a:cubicBezTo>
                  <a:cubicBezTo>
                    <a:pt x="58001" y="39342"/>
                    <a:pt x="60666" y="38547"/>
                    <a:pt x="62819" y="36574"/>
                  </a:cubicBezTo>
                  <a:cubicBezTo>
                    <a:pt x="63998" y="35498"/>
                    <a:pt x="64998" y="34242"/>
                    <a:pt x="65844" y="32858"/>
                  </a:cubicBezTo>
                  <a:cubicBezTo>
                    <a:pt x="67125" y="30756"/>
                    <a:pt x="68176" y="28526"/>
                    <a:pt x="68996" y="26219"/>
                  </a:cubicBezTo>
                  <a:cubicBezTo>
                    <a:pt x="69945" y="23451"/>
                    <a:pt x="70816" y="20658"/>
                    <a:pt x="71739" y="17890"/>
                  </a:cubicBezTo>
                  <a:cubicBezTo>
                    <a:pt x="72097" y="16788"/>
                    <a:pt x="72456" y="15711"/>
                    <a:pt x="72866" y="14635"/>
                  </a:cubicBezTo>
                  <a:cubicBezTo>
                    <a:pt x="73866" y="12097"/>
                    <a:pt x="75353" y="9765"/>
                    <a:pt x="77223" y="7766"/>
                  </a:cubicBezTo>
                  <a:cubicBezTo>
                    <a:pt x="78633" y="6254"/>
                    <a:pt x="80120" y="4844"/>
                    <a:pt x="81709" y="3511"/>
                  </a:cubicBezTo>
                  <a:cubicBezTo>
                    <a:pt x="82836" y="2537"/>
                    <a:pt x="83964" y="1589"/>
                    <a:pt x="85092" y="589"/>
                  </a:cubicBezTo>
                  <a:cubicBezTo>
                    <a:pt x="85271" y="410"/>
                    <a:pt x="85451" y="205"/>
                    <a:pt x="85630" y="0"/>
                  </a:cubicBezTo>
                  <a:lnTo>
                    <a:pt x="96113" y="0"/>
                  </a:lnTo>
                  <a:cubicBezTo>
                    <a:pt x="95857" y="333"/>
                    <a:pt x="95626" y="641"/>
                    <a:pt x="95370" y="948"/>
                  </a:cubicBezTo>
                  <a:cubicBezTo>
                    <a:pt x="93627" y="2922"/>
                    <a:pt x="91884" y="4895"/>
                    <a:pt x="90141" y="6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238125" y="2358025"/>
              <a:ext cx="2704000" cy="2687975"/>
            </a:xfrm>
            <a:custGeom>
              <a:avLst/>
              <a:gdLst/>
              <a:ahLst/>
              <a:cxnLst/>
              <a:rect l="l" t="t" r="r" b="b"/>
              <a:pathLst>
                <a:path w="108160" h="107519" extrusionOk="0">
                  <a:moveTo>
                    <a:pt x="897" y="6280"/>
                  </a:moveTo>
                  <a:cubicBezTo>
                    <a:pt x="1717" y="5331"/>
                    <a:pt x="2614" y="4486"/>
                    <a:pt x="3588" y="3717"/>
                  </a:cubicBezTo>
                  <a:cubicBezTo>
                    <a:pt x="5869" y="1923"/>
                    <a:pt x="8586" y="769"/>
                    <a:pt x="11457" y="359"/>
                  </a:cubicBezTo>
                  <a:cubicBezTo>
                    <a:pt x="12918" y="129"/>
                    <a:pt x="14378" y="0"/>
                    <a:pt x="15865" y="0"/>
                  </a:cubicBezTo>
                  <a:cubicBezTo>
                    <a:pt x="19197" y="26"/>
                    <a:pt x="22503" y="308"/>
                    <a:pt x="25784" y="846"/>
                  </a:cubicBezTo>
                  <a:cubicBezTo>
                    <a:pt x="30423" y="1513"/>
                    <a:pt x="35011" y="2410"/>
                    <a:pt x="39573" y="3281"/>
                  </a:cubicBezTo>
                  <a:cubicBezTo>
                    <a:pt x="46954" y="4716"/>
                    <a:pt x="54387" y="5998"/>
                    <a:pt x="61948" y="6664"/>
                  </a:cubicBezTo>
                  <a:cubicBezTo>
                    <a:pt x="65306" y="6997"/>
                    <a:pt x="68689" y="7151"/>
                    <a:pt x="72097" y="7100"/>
                  </a:cubicBezTo>
                  <a:cubicBezTo>
                    <a:pt x="75968" y="6997"/>
                    <a:pt x="79863" y="6587"/>
                    <a:pt x="83682" y="5921"/>
                  </a:cubicBezTo>
                  <a:cubicBezTo>
                    <a:pt x="85605" y="5613"/>
                    <a:pt x="87552" y="5280"/>
                    <a:pt x="89500" y="4998"/>
                  </a:cubicBezTo>
                  <a:cubicBezTo>
                    <a:pt x="90910" y="4793"/>
                    <a:pt x="92371" y="4742"/>
                    <a:pt x="93806" y="4896"/>
                  </a:cubicBezTo>
                  <a:cubicBezTo>
                    <a:pt x="95985" y="5101"/>
                    <a:pt x="97779" y="5895"/>
                    <a:pt x="99086" y="7382"/>
                  </a:cubicBezTo>
                  <a:cubicBezTo>
                    <a:pt x="99573" y="7946"/>
                    <a:pt x="100009" y="8561"/>
                    <a:pt x="100419" y="9227"/>
                  </a:cubicBezTo>
                  <a:cubicBezTo>
                    <a:pt x="101034" y="10304"/>
                    <a:pt x="101495" y="11483"/>
                    <a:pt x="101777" y="12687"/>
                  </a:cubicBezTo>
                  <a:cubicBezTo>
                    <a:pt x="102623" y="15942"/>
                    <a:pt x="102572" y="19223"/>
                    <a:pt x="102162" y="22504"/>
                  </a:cubicBezTo>
                  <a:cubicBezTo>
                    <a:pt x="101752" y="25246"/>
                    <a:pt x="101239" y="27988"/>
                    <a:pt x="100547" y="30680"/>
                  </a:cubicBezTo>
                  <a:cubicBezTo>
                    <a:pt x="99394" y="35549"/>
                    <a:pt x="98317" y="40445"/>
                    <a:pt x="97625" y="45417"/>
                  </a:cubicBezTo>
                  <a:cubicBezTo>
                    <a:pt x="97164" y="48518"/>
                    <a:pt x="96882" y="51619"/>
                    <a:pt x="96779" y="54772"/>
                  </a:cubicBezTo>
                  <a:cubicBezTo>
                    <a:pt x="96677" y="58052"/>
                    <a:pt x="96728" y="61333"/>
                    <a:pt x="96959" y="64639"/>
                  </a:cubicBezTo>
                  <a:cubicBezTo>
                    <a:pt x="97241" y="68484"/>
                    <a:pt x="97728" y="72303"/>
                    <a:pt x="98445" y="76121"/>
                  </a:cubicBezTo>
                  <a:cubicBezTo>
                    <a:pt x="99188" y="80222"/>
                    <a:pt x="100188" y="84297"/>
                    <a:pt x="101341" y="88373"/>
                  </a:cubicBezTo>
                  <a:cubicBezTo>
                    <a:pt x="103059" y="94524"/>
                    <a:pt x="105160" y="100572"/>
                    <a:pt x="107646" y="106493"/>
                  </a:cubicBezTo>
                  <a:cubicBezTo>
                    <a:pt x="107800" y="106826"/>
                    <a:pt x="108005" y="107185"/>
                    <a:pt x="108159" y="107518"/>
                  </a:cubicBezTo>
                  <a:lnTo>
                    <a:pt x="102238" y="107518"/>
                  </a:lnTo>
                  <a:cubicBezTo>
                    <a:pt x="102238" y="107364"/>
                    <a:pt x="102213" y="107211"/>
                    <a:pt x="102187" y="107057"/>
                  </a:cubicBezTo>
                  <a:cubicBezTo>
                    <a:pt x="101726" y="105340"/>
                    <a:pt x="101239" y="103648"/>
                    <a:pt x="100778" y="101931"/>
                  </a:cubicBezTo>
                  <a:cubicBezTo>
                    <a:pt x="98753" y="94370"/>
                    <a:pt x="96907" y="86809"/>
                    <a:pt x="95575" y="79146"/>
                  </a:cubicBezTo>
                  <a:cubicBezTo>
                    <a:pt x="94729" y="74353"/>
                    <a:pt x="94165" y="69509"/>
                    <a:pt x="93883" y="64665"/>
                  </a:cubicBezTo>
                  <a:cubicBezTo>
                    <a:pt x="93499" y="57770"/>
                    <a:pt x="93781" y="50850"/>
                    <a:pt x="94780" y="44033"/>
                  </a:cubicBezTo>
                  <a:cubicBezTo>
                    <a:pt x="95370" y="39753"/>
                    <a:pt x="96215" y="35524"/>
                    <a:pt x="97087" y="31295"/>
                  </a:cubicBezTo>
                  <a:cubicBezTo>
                    <a:pt x="97728" y="28475"/>
                    <a:pt x="98189" y="25630"/>
                    <a:pt x="98496" y="22734"/>
                  </a:cubicBezTo>
                  <a:cubicBezTo>
                    <a:pt x="98702" y="20556"/>
                    <a:pt x="98573" y="18351"/>
                    <a:pt x="98112" y="16199"/>
                  </a:cubicBezTo>
                  <a:cubicBezTo>
                    <a:pt x="97830" y="14840"/>
                    <a:pt x="97317" y="13533"/>
                    <a:pt x="96549" y="12380"/>
                  </a:cubicBezTo>
                  <a:cubicBezTo>
                    <a:pt x="95344" y="10586"/>
                    <a:pt x="93524" y="9458"/>
                    <a:pt x="91064" y="9022"/>
                  </a:cubicBezTo>
                  <a:cubicBezTo>
                    <a:pt x="89603" y="8766"/>
                    <a:pt x="88142" y="8689"/>
                    <a:pt x="86655" y="8766"/>
                  </a:cubicBezTo>
                  <a:cubicBezTo>
                    <a:pt x="83810" y="8945"/>
                    <a:pt x="80991" y="9125"/>
                    <a:pt x="78146" y="9304"/>
                  </a:cubicBezTo>
                  <a:cubicBezTo>
                    <a:pt x="75224" y="9484"/>
                    <a:pt x="72303" y="9560"/>
                    <a:pt x="69381" y="9509"/>
                  </a:cubicBezTo>
                  <a:cubicBezTo>
                    <a:pt x="64306" y="9407"/>
                    <a:pt x="59231" y="9073"/>
                    <a:pt x="54182" y="8510"/>
                  </a:cubicBezTo>
                  <a:cubicBezTo>
                    <a:pt x="49620" y="7971"/>
                    <a:pt x="45032" y="7459"/>
                    <a:pt x="40444" y="6895"/>
                  </a:cubicBezTo>
                  <a:cubicBezTo>
                    <a:pt x="35575" y="6305"/>
                    <a:pt x="30679" y="5767"/>
                    <a:pt x="25758" y="5562"/>
                  </a:cubicBezTo>
                  <a:cubicBezTo>
                    <a:pt x="22683" y="5408"/>
                    <a:pt x="19607" y="5588"/>
                    <a:pt x="16583" y="6049"/>
                  </a:cubicBezTo>
                  <a:cubicBezTo>
                    <a:pt x="12149" y="6741"/>
                    <a:pt x="8407" y="8484"/>
                    <a:pt x="5382" y="11252"/>
                  </a:cubicBezTo>
                  <a:cubicBezTo>
                    <a:pt x="3742" y="12790"/>
                    <a:pt x="2307" y="14558"/>
                    <a:pt x="1102" y="16455"/>
                  </a:cubicBezTo>
                  <a:cubicBezTo>
                    <a:pt x="923" y="16737"/>
                    <a:pt x="743" y="17019"/>
                    <a:pt x="589" y="17275"/>
                  </a:cubicBezTo>
                  <a:cubicBezTo>
                    <a:pt x="461" y="17480"/>
                    <a:pt x="231" y="17634"/>
                    <a:pt x="0" y="17685"/>
                  </a:cubicBezTo>
                  <a:lnTo>
                    <a:pt x="0" y="6972"/>
                  </a:lnTo>
                  <a:cubicBezTo>
                    <a:pt x="359" y="6844"/>
                    <a:pt x="692" y="6587"/>
                    <a:pt x="897" y="62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238125" y="2976350"/>
              <a:ext cx="2023500" cy="2070275"/>
            </a:xfrm>
            <a:custGeom>
              <a:avLst/>
              <a:gdLst/>
              <a:ahLst/>
              <a:cxnLst/>
              <a:rect l="l" t="t" r="r" b="b"/>
              <a:pathLst>
                <a:path w="80940" h="82811" extrusionOk="0">
                  <a:moveTo>
                    <a:pt x="1333" y="34498"/>
                  </a:moveTo>
                  <a:cubicBezTo>
                    <a:pt x="3921" y="32294"/>
                    <a:pt x="6331" y="29962"/>
                    <a:pt x="8637" y="27553"/>
                  </a:cubicBezTo>
                  <a:cubicBezTo>
                    <a:pt x="12097" y="24016"/>
                    <a:pt x="15378" y="20376"/>
                    <a:pt x="18659" y="16737"/>
                  </a:cubicBezTo>
                  <a:cubicBezTo>
                    <a:pt x="20248" y="14943"/>
                    <a:pt x="21939" y="13251"/>
                    <a:pt x="23708" y="11662"/>
                  </a:cubicBezTo>
                  <a:cubicBezTo>
                    <a:pt x="27681" y="8125"/>
                    <a:pt x="32320" y="5408"/>
                    <a:pt x="37369" y="3717"/>
                  </a:cubicBezTo>
                  <a:cubicBezTo>
                    <a:pt x="39983" y="2820"/>
                    <a:pt x="42674" y="2102"/>
                    <a:pt x="45365" y="1589"/>
                  </a:cubicBezTo>
                  <a:cubicBezTo>
                    <a:pt x="49312" y="846"/>
                    <a:pt x="53311" y="385"/>
                    <a:pt x="57309" y="205"/>
                  </a:cubicBezTo>
                  <a:cubicBezTo>
                    <a:pt x="60513" y="0"/>
                    <a:pt x="63742" y="103"/>
                    <a:pt x="66946" y="462"/>
                  </a:cubicBezTo>
                  <a:cubicBezTo>
                    <a:pt x="68740" y="667"/>
                    <a:pt x="70508" y="1051"/>
                    <a:pt x="72226" y="1615"/>
                  </a:cubicBezTo>
                  <a:cubicBezTo>
                    <a:pt x="75481" y="2717"/>
                    <a:pt x="77787" y="4588"/>
                    <a:pt x="79018" y="7331"/>
                  </a:cubicBezTo>
                  <a:cubicBezTo>
                    <a:pt x="79274" y="7920"/>
                    <a:pt x="79505" y="8510"/>
                    <a:pt x="79710" y="9125"/>
                  </a:cubicBezTo>
                  <a:cubicBezTo>
                    <a:pt x="80197" y="10791"/>
                    <a:pt x="80504" y="12508"/>
                    <a:pt x="80607" y="14225"/>
                  </a:cubicBezTo>
                  <a:cubicBezTo>
                    <a:pt x="80940" y="17736"/>
                    <a:pt x="80837" y="21222"/>
                    <a:pt x="80760" y="24733"/>
                  </a:cubicBezTo>
                  <a:cubicBezTo>
                    <a:pt x="80581" y="31243"/>
                    <a:pt x="80376" y="37753"/>
                    <a:pt x="80222" y="44289"/>
                  </a:cubicBezTo>
                  <a:cubicBezTo>
                    <a:pt x="80094" y="49364"/>
                    <a:pt x="80043" y="54438"/>
                    <a:pt x="79966" y="59488"/>
                  </a:cubicBezTo>
                  <a:cubicBezTo>
                    <a:pt x="79889" y="63101"/>
                    <a:pt x="79658" y="66690"/>
                    <a:pt x="79274" y="70278"/>
                  </a:cubicBezTo>
                  <a:cubicBezTo>
                    <a:pt x="78889" y="74225"/>
                    <a:pt x="78172" y="78146"/>
                    <a:pt x="77121" y="81965"/>
                  </a:cubicBezTo>
                  <a:cubicBezTo>
                    <a:pt x="77044" y="82247"/>
                    <a:pt x="76993" y="82529"/>
                    <a:pt x="76967" y="82811"/>
                  </a:cubicBezTo>
                  <a:lnTo>
                    <a:pt x="70816" y="82811"/>
                  </a:lnTo>
                  <a:cubicBezTo>
                    <a:pt x="70918" y="82478"/>
                    <a:pt x="71021" y="82119"/>
                    <a:pt x="71149" y="81811"/>
                  </a:cubicBezTo>
                  <a:cubicBezTo>
                    <a:pt x="72379" y="78864"/>
                    <a:pt x="73328" y="75839"/>
                    <a:pt x="74020" y="72738"/>
                  </a:cubicBezTo>
                  <a:cubicBezTo>
                    <a:pt x="74994" y="68381"/>
                    <a:pt x="75660" y="63947"/>
                    <a:pt x="76019" y="59513"/>
                  </a:cubicBezTo>
                  <a:cubicBezTo>
                    <a:pt x="76403" y="55130"/>
                    <a:pt x="76634" y="50748"/>
                    <a:pt x="76762" y="46365"/>
                  </a:cubicBezTo>
                  <a:cubicBezTo>
                    <a:pt x="76865" y="43623"/>
                    <a:pt x="76993" y="40855"/>
                    <a:pt x="77095" y="38112"/>
                  </a:cubicBezTo>
                  <a:cubicBezTo>
                    <a:pt x="77275" y="32909"/>
                    <a:pt x="77403" y="27706"/>
                    <a:pt x="77198" y="22503"/>
                  </a:cubicBezTo>
                  <a:cubicBezTo>
                    <a:pt x="77121" y="20222"/>
                    <a:pt x="76813" y="17941"/>
                    <a:pt x="76301" y="15712"/>
                  </a:cubicBezTo>
                  <a:cubicBezTo>
                    <a:pt x="75942" y="14071"/>
                    <a:pt x="75301" y="12508"/>
                    <a:pt x="74455" y="11073"/>
                  </a:cubicBezTo>
                  <a:cubicBezTo>
                    <a:pt x="73123" y="8971"/>
                    <a:pt x="71149" y="7407"/>
                    <a:pt x="68535" y="6459"/>
                  </a:cubicBezTo>
                  <a:cubicBezTo>
                    <a:pt x="67715" y="6177"/>
                    <a:pt x="66895" y="5947"/>
                    <a:pt x="66074" y="5741"/>
                  </a:cubicBezTo>
                  <a:cubicBezTo>
                    <a:pt x="63511" y="5203"/>
                    <a:pt x="60897" y="4998"/>
                    <a:pt x="58283" y="5101"/>
                  </a:cubicBezTo>
                  <a:cubicBezTo>
                    <a:pt x="52619" y="5255"/>
                    <a:pt x="47031" y="6280"/>
                    <a:pt x="41675" y="8099"/>
                  </a:cubicBezTo>
                  <a:cubicBezTo>
                    <a:pt x="36856" y="9765"/>
                    <a:pt x="32345" y="12200"/>
                    <a:pt x="28296" y="15276"/>
                  </a:cubicBezTo>
                  <a:cubicBezTo>
                    <a:pt x="26040" y="16967"/>
                    <a:pt x="23939" y="18787"/>
                    <a:pt x="21888" y="20607"/>
                  </a:cubicBezTo>
                  <a:cubicBezTo>
                    <a:pt x="18172" y="23913"/>
                    <a:pt x="14455" y="27245"/>
                    <a:pt x="10739" y="30551"/>
                  </a:cubicBezTo>
                  <a:cubicBezTo>
                    <a:pt x="7715" y="33242"/>
                    <a:pt x="4537" y="35754"/>
                    <a:pt x="1230" y="38112"/>
                  </a:cubicBezTo>
                  <a:cubicBezTo>
                    <a:pt x="1000" y="38292"/>
                    <a:pt x="769" y="38445"/>
                    <a:pt x="538" y="38573"/>
                  </a:cubicBezTo>
                  <a:cubicBezTo>
                    <a:pt x="359" y="38625"/>
                    <a:pt x="179" y="38625"/>
                    <a:pt x="0" y="38625"/>
                  </a:cubicBezTo>
                  <a:lnTo>
                    <a:pt x="0" y="35242"/>
                  </a:lnTo>
                  <a:cubicBezTo>
                    <a:pt x="179" y="35242"/>
                    <a:pt x="359" y="35216"/>
                    <a:pt x="513" y="35165"/>
                  </a:cubicBezTo>
                  <a:cubicBezTo>
                    <a:pt x="820" y="34960"/>
                    <a:pt x="1076" y="34729"/>
                    <a:pt x="1333" y="344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4304975" y="647875"/>
              <a:ext cx="3049350" cy="3952150"/>
            </a:xfrm>
            <a:custGeom>
              <a:avLst/>
              <a:gdLst/>
              <a:ahLst/>
              <a:cxnLst/>
              <a:rect l="l" t="t" r="r" b="b"/>
              <a:pathLst>
                <a:path w="121974" h="158086" extrusionOk="0">
                  <a:moveTo>
                    <a:pt x="100009" y="157368"/>
                  </a:moveTo>
                  <a:cubicBezTo>
                    <a:pt x="96703" y="156856"/>
                    <a:pt x="93473" y="156061"/>
                    <a:pt x="90321" y="154959"/>
                  </a:cubicBezTo>
                  <a:cubicBezTo>
                    <a:pt x="88065" y="154190"/>
                    <a:pt x="85810" y="153370"/>
                    <a:pt x="83554" y="152498"/>
                  </a:cubicBezTo>
                  <a:cubicBezTo>
                    <a:pt x="78685" y="150679"/>
                    <a:pt x="73789" y="148885"/>
                    <a:pt x="68740" y="147424"/>
                  </a:cubicBezTo>
                  <a:cubicBezTo>
                    <a:pt x="65818" y="146578"/>
                    <a:pt x="62871" y="145758"/>
                    <a:pt x="59923" y="144938"/>
                  </a:cubicBezTo>
                  <a:cubicBezTo>
                    <a:pt x="58155" y="144425"/>
                    <a:pt x="56412" y="143810"/>
                    <a:pt x="54721" y="143041"/>
                  </a:cubicBezTo>
                  <a:cubicBezTo>
                    <a:pt x="50876" y="141298"/>
                    <a:pt x="48185" y="138709"/>
                    <a:pt x="46647" y="135326"/>
                  </a:cubicBezTo>
                  <a:cubicBezTo>
                    <a:pt x="46083" y="133994"/>
                    <a:pt x="45596" y="132635"/>
                    <a:pt x="45263" y="131251"/>
                  </a:cubicBezTo>
                  <a:cubicBezTo>
                    <a:pt x="44443" y="128124"/>
                    <a:pt x="43776" y="124997"/>
                    <a:pt x="43213" y="121819"/>
                  </a:cubicBezTo>
                  <a:cubicBezTo>
                    <a:pt x="42879" y="119871"/>
                    <a:pt x="42546" y="117924"/>
                    <a:pt x="42290" y="115950"/>
                  </a:cubicBezTo>
                  <a:cubicBezTo>
                    <a:pt x="41982" y="113515"/>
                    <a:pt x="41777" y="111080"/>
                    <a:pt x="41521" y="108646"/>
                  </a:cubicBezTo>
                  <a:cubicBezTo>
                    <a:pt x="41239" y="105698"/>
                    <a:pt x="40957" y="102725"/>
                    <a:pt x="40726" y="99752"/>
                  </a:cubicBezTo>
                  <a:cubicBezTo>
                    <a:pt x="40445" y="96010"/>
                    <a:pt x="40240" y="92242"/>
                    <a:pt x="40163" y="88500"/>
                  </a:cubicBezTo>
                  <a:cubicBezTo>
                    <a:pt x="39983" y="81247"/>
                    <a:pt x="40445" y="73994"/>
                    <a:pt x="41598" y="66843"/>
                  </a:cubicBezTo>
                  <a:cubicBezTo>
                    <a:pt x="41957" y="64357"/>
                    <a:pt x="42700" y="61922"/>
                    <a:pt x="43751" y="59641"/>
                  </a:cubicBezTo>
                  <a:cubicBezTo>
                    <a:pt x="44520" y="58052"/>
                    <a:pt x="45391" y="56488"/>
                    <a:pt x="46263" y="54925"/>
                  </a:cubicBezTo>
                  <a:cubicBezTo>
                    <a:pt x="47749" y="52362"/>
                    <a:pt x="49313" y="49799"/>
                    <a:pt x="50799" y="47236"/>
                  </a:cubicBezTo>
                  <a:cubicBezTo>
                    <a:pt x="52183" y="44852"/>
                    <a:pt x="53413" y="42392"/>
                    <a:pt x="54439" y="39855"/>
                  </a:cubicBezTo>
                  <a:cubicBezTo>
                    <a:pt x="55002" y="38573"/>
                    <a:pt x="55387" y="37215"/>
                    <a:pt x="55592" y="35831"/>
                  </a:cubicBezTo>
                  <a:cubicBezTo>
                    <a:pt x="55720" y="35113"/>
                    <a:pt x="55694" y="34395"/>
                    <a:pt x="55541" y="33678"/>
                  </a:cubicBezTo>
                  <a:cubicBezTo>
                    <a:pt x="55207" y="32473"/>
                    <a:pt x="54310" y="31756"/>
                    <a:pt x="52824" y="31627"/>
                  </a:cubicBezTo>
                  <a:cubicBezTo>
                    <a:pt x="52132" y="31551"/>
                    <a:pt x="51440" y="31576"/>
                    <a:pt x="50773" y="31679"/>
                  </a:cubicBezTo>
                  <a:cubicBezTo>
                    <a:pt x="49851" y="31807"/>
                    <a:pt x="48928" y="32012"/>
                    <a:pt x="48031" y="32268"/>
                  </a:cubicBezTo>
                  <a:cubicBezTo>
                    <a:pt x="46032" y="32832"/>
                    <a:pt x="44084" y="33524"/>
                    <a:pt x="42187" y="34344"/>
                  </a:cubicBezTo>
                  <a:cubicBezTo>
                    <a:pt x="39804" y="35318"/>
                    <a:pt x="37446" y="36343"/>
                    <a:pt x="35062" y="37317"/>
                  </a:cubicBezTo>
                  <a:cubicBezTo>
                    <a:pt x="32961" y="38163"/>
                    <a:pt x="30833" y="39009"/>
                    <a:pt x="28655" y="39752"/>
                  </a:cubicBezTo>
                  <a:cubicBezTo>
                    <a:pt x="26399" y="40572"/>
                    <a:pt x="24067" y="41136"/>
                    <a:pt x="21683" y="41418"/>
                  </a:cubicBezTo>
                  <a:cubicBezTo>
                    <a:pt x="16506" y="41956"/>
                    <a:pt x="12021" y="40752"/>
                    <a:pt x="8202" y="37804"/>
                  </a:cubicBezTo>
                  <a:cubicBezTo>
                    <a:pt x="6920" y="36779"/>
                    <a:pt x="5818" y="35574"/>
                    <a:pt x="4896" y="34242"/>
                  </a:cubicBezTo>
                  <a:cubicBezTo>
                    <a:pt x="3742" y="32576"/>
                    <a:pt x="2845" y="30782"/>
                    <a:pt x="2179" y="28885"/>
                  </a:cubicBezTo>
                  <a:cubicBezTo>
                    <a:pt x="846" y="25117"/>
                    <a:pt x="333" y="21273"/>
                    <a:pt x="154" y="17377"/>
                  </a:cubicBezTo>
                  <a:cubicBezTo>
                    <a:pt x="0" y="13148"/>
                    <a:pt x="257" y="8919"/>
                    <a:pt x="487" y="4690"/>
                  </a:cubicBezTo>
                  <a:cubicBezTo>
                    <a:pt x="564" y="3127"/>
                    <a:pt x="564" y="1563"/>
                    <a:pt x="590" y="0"/>
                  </a:cubicBezTo>
                  <a:lnTo>
                    <a:pt x="1717" y="0"/>
                  </a:lnTo>
                  <a:cubicBezTo>
                    <a:pt x="1692" y="1153"/>
                    <a:pt x="1717" y="2332"/>
                    <a:pt x="1641" y="3486"/>
                  </a:cubicBezTo>
                  <a:cubicBezTo>
                    <a:pt x="1512" y="6254"/>
                    <a:pt x="1333" y="9047"/>
                    <a:pt x="1179" y="11841"/>
                  </a:cubicBezTo>
                  <a:cubicBezTo>
                    <a:pt x="1000" y="14917"/>
                    <a:pt x="1102" y="18044"/>
                    <a:pt x="1461" y="21119"/>
                  </a:cubicBezTo>
                  <a:cubicBezTo>
                    <a:pt x="1717" y="23349"/>
                    <a:pt x="2179" y="25553"/>
                    <a:pt x="2871" y="27680"/>
                  </a:cubicBezTo>
                  <a:cubicBezTo>
                    <a:pt x="3640" y="30166"/>
                    <a:pt x="4870" y="32473"/>
                    <a:pt x="6510" y="34524"/>
                  </a:cubicBezTo>
                  <a:cubicBezTo>
                    <a:pt x="7792" y="36113"/>
                    <a:pt x="9407" y="37445"/>
                    <a:pt x="11252" y="38394"/>
                  </a:cubicBezTo>
                  <a:cubicBezTo>
                    <a:pt x="14148" y="39906"/>
                    <a:pt x="17429" y="40572"/>
                    <a:pt x="20684" y="40265"/>
                  </a:cubicBezTo>
                  <a:cubicBezTo>
                    <a:pt x="22709" y="40085"/>
                    <a:pt x="24682" y="39650"/>
                    <a:pt x="26604" y="39009"/>
                  </a:cubicBezTo>
                  <a:cubicBezTo>
                    <a:pt x="29014" y="38214"/>
                    <a:pt x="31372" y="37266"/>
                    <a:pt x="33627" y="36138"/>
                  </a:cubicBezTo>
                  <a:cubicBezTo>
                    <a:pt x="36626" y="34652"/>
                    <a:pt x="39599" y="33140"/>
                    <a:pt x="42597" y="31679"/>
                  </a:cubicBezTo>
                  <a:cubicBezTo>
                    <a:pt x="44955" y="30525"/>
                    <a:pt x="47313" y="29372"/>
                    <a:pt x="49723" y="28296"/>
                  </a:cubicBezTo>
                  <a:cubicBezTo>
                    <a:pt x="51184" y="27655"/>
                    <a:pt x="52721" y="27142"/>
                    <a:pt x="54259" y="26604"/>
                  </a:cubicBezTo>
                  <a:cubicBezTo>
                    <a:pt x="55361" y="26219"/>
                    <a:pt x="56515" y="25989"/>
                    <a:pt x="57668" y="25861"/>
                  </a:cubicBezTo>
                  <a:cubicBezTo>
                    <a:pt x="58386" y="25784"/>
                    <a:pt x="59103" y="25809"/>
                    <a:pt x="59821" y="25938"/>
                  </a:cubicBezTo>
                  <a:cubicBezTo>
                    <a:pt x="60923" y="26143"/>
                    <a:pt x="61641" y="26706"/>
                    <a:pt x="61923" y="27603"/>
                  </a:cubicBezTo>
                  <a:cubicBezTo>
                    <a:pt x="62076" y="28014"/>
                    <a:pt x="62153" y="28449"/>
                    <a:pt x="62153" y="28885"/>
                  </a:cubicBezTo>
                  <a:cubicBezTo>
                    <a:pt x="62128" y="29474"/>
                    <a:pt x="62076" y="30064"/>
                    <a:pt x="61948" y="30653"/>
                  </a:cubicBezTo>
                  <a:cubicBezTo>
                    <a:pt x="61564" y="32473"/>
                    <a:pt x="60795" y="34216"/>
                    <a:pt x="59949" y="35933"/>
                  </a:cubicBezTo>
                  <a:cubicBezTo>
                    <a:pt x="58437" y="39086"/>
                    <a:pt x="56694" y="42136"/>
                    <a:pt x="54951" y="45186"/>
                  </a:cubicBezTo>
                  <a:cubicBezTo>
                    <a:pt x="52824" y="48928"/>
                    <a:pt x="50671" y="52670"/>
                    <a:pt x="48595" y="56437"/>
                  </a:cubicBezTo>
                  <a:cubicBezTo>
                    <a:pt x="46852" y="59513"/>
                    <a:pt x="45494" y="62768"/>
                    <a:pt x="44520" y="66177"/>
                  </a:cubicBezTo>
                  <a:cubicBezTo>
                    <a:pt x="43161" y="71123"/>
                    <a:pt x="42316" y="76198"/>
                    <a:pt x="41982" y="81324"/>
                  </a:cubicBezTo>
                  <a:cubicBezTo>
                    <a:pt x="41700" y="86219"/>
                    <a:pt x="41752" y="91166"/>
                    <a:pt x="42111" y="96061"/>
                  </a:cubicBezTo>
                  <a:cubicBezTo>
                    <a:pt x="42316" y="99086"/>
                    <a:pt x="42597" y="102110"/>
                    <a:pt x="42931" y="105134"/>
                  </a:cubicBezTo>
                  <a:cubicBezTo>
                    <a:pt x="43238" y="108338"/>
                    <a:pt x="43623" y="111516"/>
                    <a:pt x="44084" y="114669"/>
                  </a:cubicBezTo>
                  <a:cubicBezTo>
                    <a:pt x="44699" y="119103"/>
                    <a:pt x="45647" y="123511"/>
                    <a:pt x="46878" y="127817"/>
                  </a:cubicBezTo>
                  <a:cubicBezTo>
                    <a:pt x="47390" y="129713"/>
                    <a:pt x="48057" y="131584"/>
                    <a:pt x="48877" y="133378"/>
                  </a:cubicBezTo>
                  <a:cubicBezTo>
                    <a:pt x="50492" y="136787"/>
                    <a:pt x="53157" y="139427"/>
                    <a:pt x="56976" y="141247"/>
                  </a:cubicBezTo>
                  <a:cubicBezTo>
                    <a:pt x="57950" y="141683"/>
                    <a:pt x="58898" y="142118"/>
                    <a:pt x="59923" y="142503"/>
                  </a:cubicBezTo>
                  <a:cubicBezTo>
                    <a:pt x="61333" y="143015"/>
                    <a:pt x="62768" y="143528"/>
                    <a:pt x="64204" y="143989"/>
                  </a:cubicBezTo>
                  <a:cubicBezTo>
                    <a:pt x="68817" y="145450"/>
                    <a:pt x="73431" y="146860"/>
                    <a:pt x="77941" y="148551"/>
                  </a:cubicBezTo>
                  <a:cubicBezTo>
                    <a:pt x="81171" y="149730"/>
                    <a:pt x="84451" y="150935"/>
                    <a:pt x="87706" y="152140"/>
                  </a:cubicBezTo>
                  <a:cubicBezTo>
                    <a:pt x="89859" y="152934"/>
                    <a:pt x="92038" y="153652"/>
                    <a:pt x="94268" y="154216"/>
                  </a:cubicBezTo>
                  <a:cubicBezTo>
                    <a:pt x="98727" y="155446"/>
                    <a:pt x="103341" y="155984"/>
                    <a:pt x="107954" y="155830"/>
                  </a:cubicBezTo>
                  <a:cubicBezTo>
                    <a:pt x="111261" y="155677"/>
                    <a:pt x="114567" y="155190"/>
                    <a:pt x="117796" y="154395"/>
                  </a:cubicBezTo>
                  <a:cubicBezTo>
                    <a:pt x="119206" y="154087"/>
                    <a:pt x="120616" y="153703"/>
                    <a:pt x="121974" y="153190"/>
                  </a:cubicBezTo>
                  <a:lnTo>
                    <a:pt x="121974" y="155266"/>
                  </a:lnTo>
                  <a:cubicBezTo>
                    <a:pt x="119308" y="156112"/>
                    <a:pt x="116566" y="156779"/>
                    <a:pt x="113824" y="157240"/>
                  </a:cubicBezTo>
                  <a:cubicBezTo>
                    <a:pt x="109236" y="158034"/>
                    <a:pt x="104571" y="158086"/>
                    <a:pt x="100009" y="1573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38125" y="1478275"/>
              <a:ext cx="3967550" cy="3568350"/>
            </a:xfrm>
            <a:custGeom>
              <a:avLst/>
              <a:gdLst/>
              <a:ahLst/>
              <a:cxnLst/>
              <a:rect l="l" t="t" r="r" b="b"/>
              <a:pathLst>
                <a:path w="158702" h="142734" extrusionOk="0">
                  <a:moveTo>
                    <a:pt x="1256" y="436"/>
                  </a:moveTo>
                  <a:cubicBezTo>
                    <a:pt x="5331" y="2358"/>
                    <a:pt x="9329" y="4460"/>
                    <a:pt x="13123" y="6741"/>
                  </a:cubicBezTo>
                  <a:cubicBezTo>
                    <a:pt x="17403" y="9304"/>
                    <a:pt x="21606" y="11893"/>
                    <a:pt x="25810" y="14533"/>
                  </a:cubicBezTo>
                  <a:cubicBezTo>
                    <a:pt x="29295" y="16686"/>
                    <a:pt x="32781" y="18864"/>
                    <a:pt x="36446" y="20838"/>
                  </a:cubicBezTo>
                  <a:cubicBezTo>
                    <a:pt x="41239" y="23426"/>
                    <a:pt x="46288" y="25579"/>
                    <a:pt x="51491" y="27220"/>
                  </a:cubicBezTo>
                  <a:cubicBezTo>
                    <a:pt x="56079" y="28680"/>
                    <a:pt x="60795" y="29783"/>
                    <a:pt x="65716" y="30013"/>
                  </a:cubicBezTo>
                  <a:cubicBezTo>
                    <a:pt x="68766" y="30193"/>
                    <a:pt x="71841" y="29859"/>
                    <a:pt x="74789" y="29065"/>
                  </a:cubicBezTo>
                  <a:cubicBezTo>
                    <a:pt x="77890" y="28168"/>
                    <a:pt x="80786" y="26656"/>
                    <a:pt x="83272" y="24605"/>
                  </a:cubicBezTo>
                  <a:cubicBezTo>
                    <a:pt x="84913" y="23272"/>
                    <a:pt x="86476" y="21786"/>
                    <a:pt x="87886" y="20197"/>
                  </a:cubicBezTo>
                  <a:cubicBezTo>
                    <a:pt x="89500" y="18352"/>
                    <a:pt x="91089" y="16455"/>
                    <a:pt x="92678" y="14610"/>
                  </a:cubicBezTo>
                  <a:cubicBezTo>
                    <a:pt x="93960" y="13123"/>
                    <a:pt x="95241" y="11636"/>
                    <a:pt x="96574" y="10201"/>
                  </a:cubicBezTo>
                  <a:cubicBezTo>
                    <a:pt x="97728" y="8971"/>
                    <a:pt x="99035" y="7920"/>
                    <a:pt x="100496" y="7074"/>
                  </a:cubicBezTo>
                  <a:cubicBezTo>
                    <a:pt x="101546" y="6434"/>
                    <a:pt x="102725" y="5947"/>
                    <a:pt x="103930" y="5639"/>
                  </a:cubicBezTo>
                  <a:cubicBezTo>
                    <a:pt x="106006" y="5075"/>
                    <a:pt x="108236" y="5357"/>
                    <a:pt x="110107" y="6408"/>
                  </a:cubicBezTo>
                  <a:cubicBezTo>
                    <a:pt x="110696" y="6741"/>
                    <a:pt x="111260" y="7126"/>
                    <a:pt x="111773" y="7561"/>
                  </a:cubicBezTo>
                  <a:cubicBezTo>
                    <a:pt x="112644" y="8253"/>
                    <a:pt x="113439" y="9073"/>
                    <a:pt x="114105" y="9971"/>
                  </a:cubicBezTo>
                  <a:cubicBezTo>
                    <a:pt x="115028" y="11175"/>
                    <a:pt x="115874" y="12431"/>
                    <a:pt x="116566" y="13764"/>
                  </a:cubicBezTo>
                  <a:cubicBezTo>
                    <a:pt x="118360" y="17147"/>
                    <a:pt x="119821" y="20684"/>
                    <a:pt x="120923" y="24349"/>
                  </a:cubicBezTo>
                  <a:cubicBezTo>
                    <a:pt x="122819" y="30295"/>
                    <a:pt x="124203" y="36421"/>
                    <a:pt x="125075" y="42597"/>
                  </a:cubicBezTo>
                  <a:cubicBezTo>
                    <a:pt x="125562" y="45929"/>
                    <a:pt x="125844" y="49287"/>
                    <a:pt x="125946" y="52619"/>
                  </a:cubicBezTo>
                  <a:cubicBezTo>
                    <a:pt x="126126" y="57617"/>
                    <a:pt x="125972" y="62589"/>
                    <a:pt x="125818" y="67561"/>
                  </a:cubicBezTo>
                  <a:cubicBezTo>
                    <a:pt x="125639" y="72533"/>
                    <a:pt x="125972" y="77480"/>
                    <a:pt x="126843" y="82375"/>
                  </a:cubicBezTo>
                  <a:cubicBezTo>
                    <a:pt x="127459" y="85835"/>
                    <a:pt x="128766" y="89116"/>
                    <a:pt x="130714" y="92063"/>
                  </a:cubicBezTo>
                  <a:cubicBezTo>
                    <a:pt x="131457" y="93140"/>
                    <a:pt x="132174" y="94242"/>
                    <a:pt x="132918" y="95344"/>
                  </a:cubicBezTo>
                  <a:cubicBezTo>
                    <a:pt x="134353" y="97420"/>
                    <a:pt x="135378" y="99727"/>
                    <a:pt x="135968" y="102187"/>
                  </a:cubicBezTo>
                  <a:cubicBezTo>
                    <a:pt x="136506" y="104494"/>
                    <a:pt x="137019" y="106801"/>
                    <a:pt x="137506" y="109107"/>
                  </a:cubicBezTo>
                  <a:cubicBezTo>
                    <a:pt x="139171" y="116745"/>
                    <a:pt x="142503" y="123870"/>
                    <a:pt x="147450" y="130457"/>
                  </a:cubicBezTo>
                  <a:cubicBezTo>
                    <a:pt x="150808" y="134891"/>
                    <a:pt x="154575" y="138992"/>
                    <a:pt x="158702" y="142734"/>
                  </a:cubicBezTo>
                  <a:lnTo>
                    <a:pt x="155318" y="142734"/>
                  </a:lnTo>
                  <a:lnTo>
                    <a:pt x="153114" y="140453"/>
                  </a:lnTo>
                  <a:cubicBezTo>
                    <a:pt x="145656" y="132789"/>
                    <a:pt x="139915" y="124332"/>
                    <a:pt x="136275" y="114951"/>
                  </a:cubicBezTo>
                  <a:cubicBezTo>
                    <a:pt x="135378" y="112619"/>
                    <a:pt x="134507" y="110286"/>
                    <a:pt x="133661" y="107954"/>
                  </a:cubicBezTo>
                  <a:cubicBezTo>
                    <a:pt x="132661" y="105212"/>
                    <a:pt x="131354" y="102597"/>
                    <a:pt x="129740" y="100162"/>
                  </a:cubicBezTo>
                  <a:cubicBezTo>
                    <a:pt x="128817" y="98804"/>
                    <a:pt x="127945" y="97394"/>
                    <a:pt x="127100" y="95985"/>
                  </a:cubicBezTo>
                  <a:cubicBezTo>
                    <a:pt x="125331" y="93114"/>
                    <a:pt x="124152" y="89936"/>
                    <a:pt x="123640" y="86604"/>
                  </a:cubicBezTo>
                  <a:cubicBezTo>
                    <a:pt x="123230" y="83913"/>
                    <a:pt x="123024" y="81171"/>
                    <a:pt x="122999" y="78454"/>
                  </a:cubicBezTo>
                  <a:cubicBezTo>
                    <a:pt x="122896" y="73789"/>
                    <a:pt x="123178" y="69125"/>
                    <a:pt x="123511" y="64460"/>
                  </a:cubicBezTo>
                  <a:cubicBezTo>
                    <a:pt x="123793" y="60205"/>
                    <a:pt x="123973" y="55951"/>
                    <a:pt x="123845" y="51696"/>
                  </a:cubicBezTo>
                  <a:cubicBezTo>
                    <a:pt x="123768" y="48723"/>
                    <a:pt x="123537" y="45750"/>
                    <a:pt x="123127" y="42777"/>
                  </a:cubicBezTo>
                  <a:cubicBezTo>
                    <a:pt x="122691" y="39650"/>
                    <a:pt x="122102" y="36523"/>
                    <a:pt x="121359" y="33422"/>
                  </a:cubicBezTo>
                  <a:cubicBezTo>
                    <a:pt x="120461" y="29449"/>
                    <a:pt x="119231" y="25579"/>
                    <a:pt x="117719" y="21786"/>
                  </a:cubicBezTo>
                  <a:cubicBezTo>
                    <a:pt x="116694" y="19249"/>
                    <a:pt x="115438" y="16839"/>
                    <a:pt x="113951" y="14558"/>
                  </a:cubicBezTo>
                  <a:cubicBezTo>
                    <a:pt x="113208" y="13431"/>
                    <a:pt x="112337" y="12405"/>
                    <a:pt x="111388" y="11457"/>
                  </a:cubicBezTo>
                  <a:cubicBezTo>
                    <a:pt x="110620" y="10714"/>
                    <a:pt x="109748" y="10099"/>
                    <a:pt x="108825" y="9612"/>
                  </a:cubicBezTo>
                  <a:cubicBezTo>
                    <a:pt x="107236" y="8792"/>
                    <a:pt x="105442" y="8535"/>
                    <a:pt x="103699" y="8868"/>
                  </a:cubicBezTo>
                  <a:cubicBezTo>
                    <a:pt x="102777" y="9048"/>
                    <a:pt x="101880" y="9330"/>
                    <a:pt x="101059" y="9714"/>
                  </a:cubicBezTo>
                  <a:cubicBezTo>
                    <a:pt x="99881" y="10252"/>
                    <a:pt x="98804" y="10944"/>
                    <a:pt x="97830" y="11790"/>
                  </a:cubicBezTo>
                  <a:cubicBezTo>
                    <a:pt x="96651" y="12841"/>
                    <a:pt x="95472" y="13918"/>
                    <a:pt x="94396" y="15045"/>
                  </a:cubicBezTo>
                  <a:cubicBezTo>
                    <a:pt x="92935" y="16532"/>
                    <a:pt x="91602" y="18095"/>
                    <a:pt x="90167" y="19582"/>
                  </a:cubicBezTo>
                  <a:cubicBezTo>
                    <a:pt x="88731" y="21094"/>
                    <a:pt x="87296" y="22504"/>
                    <a:pt x="85810" y="23939"/>
                  </a:cubicBezTo>
                  <a:cubicBezTo>
                    <a:pt x="84502" y="25143"/>
                    <a:pt x="83093" y="26246"/>
                    <a:pt x="81555" y="27194"/>
                  </a:cubicBezTo>
                  <a:cubicBezTo>
                    <a:pt x="77890" y="29501"/>
                    <a:pt x="73738" y="30705"/>
                    <a:pt x="69150" y="30910"/>
                  </a:cubicBezTo>
                  <a:cubicBezTo>
                    <a:pt x="65408" y="31038"/>
                    <a:pt x="61666" y="30680"/>
                    <a:pt x="58001" y="29834"/>
                  </a:cubicBezTo>
                  <a:cubicBezTo>
                    <a:pt x="51747" y="28450"/>
                    <a:pt x="45673" y="26374"/>
                    <a:pt x="39855" y="23657"/>
                  </a:cubicBezTo>
                  <a:cubicBezTo>
                    <a:pt x="35754" y="21709"/>
                    <a:pt x="31756" y="19531"/>
                    <a:pt x="27886" y="17147"/>
                  </a:cubicBezTo>
                  <a:cubicBezTo>
                    <a:pt x="23452" y="14507"/>
                    <a:pt x="19069" y="11842"/>
                    <a:pt x="14609" y="9227"/>
                  </a:cubicBezTo>
                  <a:cubicBezTo>
                    <a:pt x="10560" y="6844"/>
                    <a:pt x="6356" y="4665"/>
                    <a:pt x="2076" y="2768"/>
                  </a:cubicBezTo>
                  <a:cubicBezTo>
                    <a:pt x="1615" y="2538"/>
                    <a:pt x="1128" y="2358"/>
                    <a:pt x="641" y="2153"/>
                  </a:cubicBezTo>
                  <a:cubicBezTo>
                    <a:pt x="436" y="2128"/>
                    <a:pt x="205" y="2102"/>
                    <a:pt x="0" y="2128"/>
                  </a:cubicBezTo>
                  <a:lnTo>
                    <a:pt x="0" y="52"/>
                  </a:lnTo>
                  <a:cubicBezTo>
                    <a:pt x="513" y="0"/>
                    <a:pt x="871" y="257"/>
                    <a:pt x="1256" y="4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238125" y="4391775"/>
              <a:ext cx="912450" cy="654225"/>
            </a:xfrm>
            <a:custGeom>
              <a:avLst/>
              <a:gdLst/>
              <a:ahLst/>
              <a:cxnLst/>
              <a:rect l="l" t="t" r="r" b="b"/>
              <a:pathLst>
                <a:path w="36498" h="26169" extrusionOk="0">
                  <a:moveTo>
                    <a:pt x="641" y="9355"/>
                  </a:moveTo>
                  <a:cubicBezTo>
                    <a:pt x="974" y="9150"/>
                    <a:pt x="1307" y="8945"/>
                    <a:pt x="1640" y="8740"/>
                  </a:cubicBezTo>
                  <a:cubicBezTo>
                    <a:pt x="4690" y="6766"/>
                    <a:pt x="7894" y="5023"/>
                    <a:pt x="11200" y="3511"/>
                  </a:cubicBezTo>
                  <a:cubicBezTo>
                    <a:pt x="13456" y="2435"/>
                    <a:pt x="15814" y="1563"/>
                    <a:pt x="18249" y="897"/>
                  </a:cubicBezTo>
                  <a:cubicBezTo>
                    <a:pt x="20478" y="282"/>
                    <a:pt x="22760" y="0"/>
                    <a:pt x="25066" y="51"/>
                  </a:cubicBezTo>
                  <a:cubicBezTo>
                    <a:pt x="26040" y="77"/>
                    <a:pt x="27014" y="179"/>
                    <a:pt x="27988" y="384"/>
                  </a:cubicBezTo>
                  <a:cubicBezTo>
                    <a:pt x="30577" y="948"/>
                    <a:pt x="32525" y="2179"/>
                    <a:pt x="33934" y="4050"/>
                  </a:cubicBezTo>
                  <a:cubicBezTo>
                    <a:pt x="34934" y="5485"/>
                    <a:pt x="35626" y="7100"/>
                    <a:pt x="35985" y="8817"/>
                  </a:cubicBezTo>
                  <a:cubicBezTo>
                    <a:pt x="36318" y="10406"/>
                    <a:pt x="36497" y="12020"/>
                    <a:pt x="36497" y="13661"/>
                  </a:cubicBezTo>
                  <a:cubicBezTo>
                    <a:pt x="36497" y="15967"/>
                    <a:pt x="36369" y="18300"/>
                    <a:pt x="36062" y="20581"/>
                  </a:cubicBezTo>
                  <a:cubicBezTo>
                    <a:pt x="35857" y="22247"/>
                    <a:pt x="35651" y="23887"/>
                    <a:pt x="35472" y="25527"/>
                  </a:cubicBezTo>
                  <a:cubicBezTo>
                    <a:pt x="35472" y="25758"/>
                    <a:pt x="35498" y="25963"/>
                    <a:pt x="35523" y="26168"/>
                  </a:cubicBezTo>
                  <a:lnTo>
                    <a:pt x="26425" y="26168"/>
                  </a:lnTo>
                  <a:cubicBezTo>
                    <a:pt x="26066" y="24400"/>
                    <a:pt x="25733" y="22606"/>
                    <a:pt x="25066" y="20863"/>
                  </a:cubicBezTo>
                  <a:cubicBezTo>
                    <a:pt x="24733" y="19991"/>
                    <a:pt x="24349" y="19146"/>
                    <a:pt x="23913" y="18325"/>
                  </a:cubicBezTo>
                  <a:cubicBezTo>
                    <a:pt x="23477" y="17582"/>
                    <a:pt x="22990" y="16916"/>
                    <a:pt x="22426" y="16301"/>
                  </a:cubicBezTo>
                  <a:cubicBezTo>
                    <a:pt x="20504" y="14250"/>
                    <a:pt x="17915" y="13456"/>
                    <a:pt x="14840" y="13661"/>
                  </a:cubicBezTo>
                  <a:cubicBezTo>
                    <a:pt x="12584" y="13840"/>
                    <a:pt x="10380" y="14353"/>
                    <a:pt x="8304" y="15199"/>
                  </a:cubicBezTo>
                  <a:cubicBezTo>
                    <a:pt x="6638" y="15839"/>
                    <a:pt x="4998" y="16583"/>
                    <a:pt x="3434" y="17403"/>
                  </a:cubicBezTo>
                  <a:cubicBezTo>
                    <a:pt x="2666" y="17813"/>
                    <a:pt x="1922" y="18223"/>
                    <a:pt x="1128" y="18607"/>
                  </a:cubicBezTo>
                  <a:cubicBezTo>
                    <a:pt x="769" y="18787"/>
                    <a:pt x="384" y="18889"/>
                    <a:pt x="0" y="19043"/>
                  </a:cubicBezTo>
                  <a:lnTo>
                    <a:pt x="0" y="9457"/>
                  </a:lnTo>
                  <a:cubicBezTo>
                    <a:pt x="205" y="9509"/>
                    <a:pt x="461" y="9483"/>
                    <a:pt x="641" y="9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6578350" y="1179050"/>
              <a:ext cx="775975" cy="1582675"/>
            </a:xfrm>
            <a:custGeom>
              <a:avLst/>
              <a:gdLst/>
              <a:ahLst/>
              <a:cxnLst/>
              <a:rect l="l" t="t" r="r" b="b"/>
              <a:pathLst>
                <a:path w="31039" h="63307" extrusionOk="0">
                  <a:moveTo>
                    <a:pt x="20172" y="62948"/>
                  </a:moveTo>
                  <a:cubicBezTo>
                    <a:pt x="16660" y="62537"/>
                    <a:pt x="13303" y="61615"/>
                    <a:pt x="10381" y="59872"/>
                  </a:cubicBezTo>
                  <a:cubicBezTo>
                    <a:pt x="6050" y="57283"/>
                    <a:pt x="3128" y="53874"/>
                    <a:pt x="1641" y="49620"/>
                  </a:cubicBezTo>
                  <a:cubicBezTo>
                    <a:pt x="513" y="46288"/>
                    <a:pt x="1" y="42802"/>
                    <a:pt x="129" y="39317"/>
                  </a:cubicBezTo>
                  <a:cubicBezTo>
                    <a:pt x="283" y="34985"/>
                    <a:pt x="1564" y="30884"/>
                    <a:pt x="3615" y="26937"/>
                  </a:cubicBezTo>
                  <a:cubicBezTo>
                    <a:pt x="5998" y="22350"/>
                    <a:pt x="9202" y="18198"/>
                    <a:pt x="12995" y="14327"/>
                  </a:cubicBezTo>
                  <a:cubicBezTo>
                    <a:pt x="17327" y="9970"/>
                    <a:pt x="22043" y="6023"/>
                    <a:pt x="27066" y="2486"/>
                  </a:cubicBezTo>
                  <a:cubicBezTo>
                    <a:pt x="28194" y="1692"/>
                    <a:pt x="29373" y="974"/>
                    <a:pt x="30552" y="205"/>
                  </a:cubicBezTo>
                  <a:cubicBezTo>
                    <a:pt x="30706" y="128"/>
                    <a:pt x="30860" y="52"/>
                    <a:pt x="31039" y="0"/>
                  </a:cubicBezTo>
                  <a:lnTo>
                    <a:pt x="31039" y="2640"/>
                  </a:lnTo>
                  <a:cubicBezTo>
                    <a:pt x="30936" y="2691"/>
                    <a:pt x="30834" y="2743"/>
                    <a:pt x="30757" y="2794"/>
                  </a:cubicBezTo>
                  <a:cubicBezTo>
                    <a:pt x="27425" y="5024"/>
                    <a:pt x="24221" y="7484"/>
                    <a:pt x="21171" y="10124"/>
                  </a:cubicBezTo>
                  <a:cubicBezTo>
                    <a:pt x="17660" y="13097"/>
                    <a:pt x="14508" y="16455"/>
                    <a:pt x="11765" y="20120"/>
                  </a:cubicBezTo>
                  <a:cubicBezTo>
                    <a:pt x="9407" y="23349"/>
                    <a:pt x="7485" y="26758"/>
                    <a:pt x="6357" y="30423"/>
                  </a:cubicBezTo>
                  <a:cubicBezTo>
                    <a:pt x="4461" y="36446"/>
                    <a:pt x="5332" y="42213"/>
                    <a:pt x="8818" y="47723"/>
                  </a:cubicBezTo>
                  <a:cubicBezTo>
                    <a:pt x="10022" y="49646"/>
                    <a:pt x="11586" y="51337"/>
                    <a:pt x="13405" y="52696"/>
                  </a:cubicBezTo>
                  <a:cubicBezTo>
                    <a:pt x="15917" y="54515"/>
                    <a:pt x="18813" y="55669"/>
                    <a:pt x="22043" y="56361"/>
                  </a:cubicBezTo>
                  <a:cubicBezTo>
                    <a:pt x="24298" y="56822"/>
                    <a:pt x="26579" y="57104"/>
                    <a:pt x="28886" y="57206"/>
                  </a:cubicBezTo>
                  <a:lnTo>
                    <a:pt x="31039" y="57335"/>
                  </a:lnTo>
                  <a:lnTo>
                    <a:pt x="31039" y="62768"/>
                  </a:lnTo>
                  <a:cubicBezTo>
                    <a:pt x="30860" y="62819"/>
                    <a:pt x="30680" y="62871"/>
                    <a:pt x="30501" y="62896"/>
                  </a:cubicBezTo>
                  <a:cubicBezTo>
                    <a:pt x="27066" y="63306"/>
                    <a:pt x="23606" y="63306"/>
                    <a:pt x="20172" y="6294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7475" y="2630350"/>
              <a:ext cx="2408600" cy="2416275"/>
            </a:xfrm>
            <a:custGeom>
              <a:avLst/>
              <a:gdLst/>
              <a:ahLst/>
              <a:cxnLst/>
              <a:rect l="l" t="t" r="r" b="b"/>
              <a:pathLst>
                <a:path w="96344" h="96651" extrusionOk="0">
                  <a:moveTo>
                    <a:pt x="436" y="22093"/>
                  </a:moveTo>
                  <a:cubicBezTo>
                    <a:pt x="564" y="21837"/>
                    <a:pt x="667" y="21581"/>
                    <a:pt x="769" y="21299"/>
                  </a:cubicBezTo>
                  <a:cubicBezTo>
                    <a:pt x="1692" y="18582"/>
                    <a:pt x="2897" y="15968"/>
                    <a:pt x="4357" y="13507"/>
                  </a:cubicBezTo>
                  <a:cubicBezTo>
                    <a:pt x="5767" y="11149"/>
                    <a:pt x="7459" y="9022"/>
                    <a:pt x="9432" y="7177"/>
                  </a:cubicBezTo>
                  <a:cubicBezTo>
                    <a:pt x="12277" y="4485"/>
                    <a:pt x="15763" y="2614"/>
                    <a:pt x="19889" y="1564"/>
                  </a:cubicBezTo>
                  <a:cubicBezTo>
                    <a:pt x="21555" y="1128"/>
                    <a:pt x="23273" y="795"/>
                    <a:pt x="24990" y="564"/>
                  </a:cubicBezTo>
                  <a:cubicBezTo>
                    <a:pt x="27886" y="205"/>
                    <a:pt x="30782" y="26"/>
                    <a:pt x="33704" y="26"/>
                  </a:cubicBezTo>
                  <a:cubicBezTo>
                    <a:pt x="39035" y="0"/>
                    <a:pt x="44315" y="359"/>
                    <a:pt x="49620" y="667"/>
                  </a:cubicBezTo>
                  <a:cubicBezTo>
                    <a:pt x="53337" y="897"/>
                    <a:pt x="57027" y="1128"/>
                    <a:pt x="60744" y="1307"/>
                  </a:cubicBezTo>
                  <a:cubicBezTo>
                    <a:pt x="65024" y="1512"/>
                    <a:pt x="69304" y="1589"/>
                    <a:pt x="73610" y="1615"/>
                  </a:cubicBezTo>
                  <a:cubicBezTo>
                    <a:pt x="76481" y="1615"/>
                    <a:pt x="79377" y="1666"/>
                    <a:pt x="82247" y="1743"/>
                  </a:cubicBezTo>
                  <a:cubicBezTo>
                    <a:pt x="83913" y="1769"/>
                    <a:pt x="85579" y="1948"/>
                    <a:pt x="87194" y="2307"/>
                  </a:cubicBezTo>
                  <a:cubicBezTo>
                    <a:pt x="89962" y="2948"/>
                    <a:pt x="91910" y="4357"/>
                    <a:pt x="93012" y="6587"/>
                  </a:cubicBezTo>
                  <a:cubicBezTo>
                    <a:pt x="93576" y="7792"/>
                    <a:pt x="93960" y="9073"/>
                    <a:pt x="94088" y="10406"/>
                  </a:cubicBezTo>
                  <a:cubicBezTo>
                    <a:pt x="94319" y="12482"/>
                    <a:pt x="94294" y="14609"/>
                    <a:pt x="93986" y="16685"/>
                  </a:cubicBezTo>
                  <a:cubicBezTo>
                    <a:pt x="93602" y="19761"/>
                    <a:pt x="93115" y="22836"/>
                    <a:pt x="92628" y="25912"/>
                  </a:cubicBezTo>
                  <a:cubicBezTo>
                    <a:pt x="92038" y="29577"/>
                    <a:pt x="91525" y="33242"/>
                    <a:pt x="91167" y="36933"/>
                  </a:cubicBezTo>
                  <a:cubicBezTo>
                    <a:pt x="90757" y="40983"/>
                    <a:pt x="90577" y="45058"/>
                    <a:pt x="90577" y="49133"/>
                  </a:cubicBezTo>
                  <a:cubicBezTo>
                    <a:pt x="90577" y="51465"/>
                    <a:pt x="90654" y="53823"/>
                    <a:pt x="90782" y="56181"/>
                  </a:cubicBezTo>
                  <a:cubicBezTo>
                    <a:pt x="90910" y="58513"/>
                    <a:pt x="91090" y="60923"/>
                    <a:pt x="91346" y="63306"/>
                  </a:cubicBezTo>
                  <a:cubicBezTo>
                    <a:pt x="91551" y="65510"/>
                    <a:pt x="91807" y="67715"/>
                    <a:pt x="92141" y="69919"/>
                  </a:cubicBezTo>
                  <a:cubicBezTo>
                    <a:pt x="92525" y="72661"/>
                    <a:pt x="92935" y="75404"/>
                    <a:pt x="93371" y="78120"/>
                  </a:cubicBezTo>
                  <a:cubicBezTo>
                    <a:pt x="93858" y="81170"/>
                    <a:pt x="94396" y="84220"/>
                    <a:pt x="94883" y="87245"/>
                  </a:cubicBezTo>
                  <a:cubicBezTo>
                    <a:pt x="95396" y="90372"/>
                    <a:pt x="95857" y="93524"/>
                    <a:pt x="96344" y="96651"/>
                  </a:cubicBezTo>
                  <a:lnTo>
                    <a:pt x="93627" y="96651"/>
                  </a:lnTo>
                  <a:cubicBezTo>
                    <a:pt x="93627" y="96446"/>
                    <a:pt x="93627" y="96215"/>
                    <a:pt x="93602" y="96010"/>
                  </a:cubicBezTo>
                  <a:cubicBezTo>
                    <a:pt x="93191" y="91269"/>
                    <a:pt x="92551" y="86527"/>
                    <a:pt x="91936" y="81811"/>
                  </a:cubicBezTo>
                  <a:cubicBezTo>
                    <a:pt x="91525" y="78659"/>
                    <a:pt x="91064" y="75532"/>
                    <a:pt x="90705" y="72379"/>
                  </a:cubicBezTo>
                  <a:cubicBezTo>
                    <a:pt x="90321" y="69124"/>
                    <a:pt x="90013" y="65895"/>
                    <a:pt x="89680" y="62640"/>
                  </a:cubicBezTo>
                  <a:cubicBezTo>
                    <a:pt x="89321" y="58924"/>
                    <a:pt x="89193" y="55207"/>
                    <a:pt x="89116" y="51465"/>
                  </a:cubicBezTo>
                  <a:cubicBezTo>
                    <a:pt x="89065" y="47749"/>
                    <a:pt x="89219" y="43956"/>
                    <a:pt x="89475" y="40214"/>
                  </a:cubicBezTo>
                  <a:cubicBezTo>
                    <a:pt x="89706" y="36805"/>
                    <a:pt x="90065" y="33396"/>
                    <a:pt x="90500" y="30013"/>
                  </a:cubicBezTo>
                  <a:cubicBezTo>
                    <a:pt x="90936" y="26399"/>
                    <a:pt x="91449" y="22785"/>
                    <a:pt x="91910" y="19171"/>
                  </a:cubicBezTo>
                  <a:cubicBezTo>
                    <a:pt x="92217" y="16890"/>
                    <a:pt x="92269" y="14558"/>
                    <a:pt x="92038" y="12226"/>
                  </a:cubicBezTo>
                  <a:cubicBezTo>
                    <a:pt x="91910" y="11047"/>
                    <a:pt x="91602" y="9868"/>
                    <a:pt x="91141" y="8766"/>
                  </a:cubicBezTo>
                  <a:cubicBezTo>
                    <a:pt x="90167" y="6613"/>
                    <a:pt x="88399" y="5101"/>
                    <a:pt x="85759" y="4357"/>
                  </a:cubicBezTo>
                  <a:cubicBezTo>
                    <a:pt x="84964" y="4101"/>
                    <a:pt x="84144" y="3922"/>
                    <a:pt x="83324" y="3768"/>
                  </a:cubicBezTo>
                  <a:cubicBezTo>
                    <a:pt x="80889" y="3435"/>
                    <a:pt x="78428" y="3230"/>
                    <a:pt x="75968" y="3204"/>
                  </a:cubicBezTo>
                  <a:cubicBezTo>
                    <a:pt x="71406" y="3101"/>
                    <a:pt x="66844" y="2999"/>
                    <a:pt x="62307" y="2871"/>
                  </a:cubicBezTo>
                  <a:cubicBezTo>
                    <a:pt x="57335" y="2717"/>
                    <a:pt x="52363" y="2538"/>
                    <a:pt x="47416" y="2358"/>
                  </a:cubicBezTo>
                  <a:cubicBezTo>
                    <a:pt x="42598" y="2204"/>
                    <a:pt x="37779" y="2153"/>
                    <a:pt x="32961" y="2486"/>
                  </a:cubicBezTo>
                  <a:cubicBezTo>
                    <a:pt x="29654" y="2666"/>
                    <a:pt x="26348" y="3153"/>
                    <a:pt x="23144" y="3973"/>
                  </a:cubicBezTo>
                  <a:cubicBezTo>
                    <a:pt x="18915" y="5049"/>
                    <a:pt x="15225" y="6843"/>
                    <a:pt x="12175" y="9483"/>
                  </a:cubicBezTo>
                  <a:cubicBezTo>
                    <a:pt x="10201" y="11226"/>
                    <a:pt x="8484" y="13225"/>
                    <a:pt x="7049" y="15455"/>
                  </a:cubicBezTo>
                  <a:cubicBezTo>
                    <a:pt x="5716" y="17531"/>
                    <a:pt x="4563" y="19761"/>
                    <a:pt x="3640" y="22093"/>
                  </a:cubicBezTo>
                  <a:cubicBezTo>
                    <a:pt x="2717" y="24451"/>
                    <a:pt x="1820" y="26809"/>
                    <a:pt x="897" y="29167"/>
                  </a:cubicBezTo>
                  <a:cubicBezTo>
                    <a:pt x="769" y="29526"/>
                    <a:pt x="615" y="29885"/>
                    <a:pt x="436" y="30218"/>
                  </a:cubicBezTo>
                  <a:cubicBezTo>
                    <a:pt x="359" y="30320"/>
                    <a:pt x="154" y="30397"/>
                    <a:pt x="0" y="30474"/>
                  </a:cubicBezTo>
                  <a:lnTo>
                    <a:pt x="0" y="22375"/>
                  </a:lnTo>
                  <a:cubicBezTo>
                    <a:pt x="180" y="22298"/>
                    <a:pt x="359" y="22221"/>
                    <a:pt x="436" y="220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238125" y="2812950"/>
              <a:ext cx="2176000" cy="2233050"/>
            </a:xfrm>
            <a:custGeom>
              <a:avLst/>
              <a:gdLst/>
              <a:ahLst/>
              <a:cxnLst/>
              <a:rect l="l" t="t" r="r" b="b"/>
              <a:pathLst>
                <a:path w="87040" h="89322" extrusionOk="0">
                  <a:moveTo>
                    <a:pt x="948" y="33499"/>
                  </a:moveTo>
                  <a:cubicBezTo>
                    <a:pt x="3511" y="30244"/>
                    <a:pt x="5869" y="26784"/>
                    <a:pt x="7997" y="23196"/>
                  </a:cubicBezTo>
                  <a:cubicBezTo>
                    <a:pt x="9047" y="21351"/>
                    <a:pt x="10098" y="19531"/>
                    <a:pt x="11200" y="17711"/>
                  </a:cubicBezTo>
                  <a:cubicBezTo>
                    <a:pt x="12456" y="15558"/>
                    <a:pt x="13943" y="13533"/>
                    <a:pt x="15583" y="11662"/>
                  </a:cubicBezTo>
                  <a:cubicBezTo>
                    <a:pt x="19069" y="7818"/>
                    <a:pt x="23528" y="4999"/>
                    <a:pt x="28962" y="3204"/>
                  </a:cubicBezTo>
                  <a:cubicBezTo>
                    <a:pt x="31858" y="2282"/>
                    <a:pt x="34806" y="1615"/>
                    <a:pt x="37830" y="1180"/>
                  </a:cubicBezTo>
                  <a:cubicBezTo>
                    <a:pt x="42520" y="513"/>
                    <a:pt x="47236" y="154"/>
                    <a:pt x="51978" y="103"/>
                  </a:cubicBezTo>
                  <a:cubicBezTo>
                    <a:pt x="56335" y="1"/>
                    <a:pt x="60692" y="26"/>
                    <a:pt x="65075" y="52"/>
                  </a:cubicBezTo>
                  <a:cubicBezTo>
                    <a:pt x="68125" y="78"/>
                    <a:pt x="71200" y="257"/>
                    <a:pt x="74250" y="616"/>
                  </a:cubicBezTo>
                  <a:cubicBezTo>
                    <a:pt x="76173" y="795"/>
                    <a:pt x="78044" y="1180"/>
                    <a:pt x="79863" y="1769"/>
                  </a:cubicBezTo>
                  <a:cubicBezTo>
                    <a:pt x="82862" y="2769"/>
                    <a:pt x="84887" y="4537"/>
                    <a:pt x="85861" y="7075"/>
                  </a:cubicBezTo>
                  <a:cubicBezTo>
                    <a:pt x="86373" y="8407"/>
                    <a:pt x="86681" y="9817"/>
                    <a:pt x="86758" y="11252"/>
                  </a:cubicBezTo>
                  <a:cubicBezTo>
                    <a:pt x="87040" y="14943"/>
                    <a:pt x="86707" y="18634"/>
                    <a:pt x="86450" y="22324"/>
                  </a:cubicBezTo>
                  <a:cubicBezTo>
                    <a:pt x="86194" y="25656"/>
                    <a:pt x="85886" y="29014"/>
                    <a:pt x="85681" y="32346"/>
                  </a:cubicBezTo>
                  <a:cubicBezTo>
                    <a:pt x="85323" y="37882"/>
                    <a:pt x="85169" y="43444"/>
                    <a:pt x="85297" y="48980"/>
                  </a:cubicBezTo>
                  <a:cubicBezTo>
                    <a:pt x="85374" y="53875"/>
                    <a:pt x="85630" y="58745"/>
                    <a:pt x="85886" y="63640"/>
                  </a:cubicBezTo>
                  <a:cubicBezTo>
                    <a:pt x="86092" y="67484"/>
                    <a:pt x="86348" y="71329"/>
                    <a:pt x="86527" y="75173"/>
                  </a:cubicBezTo>
                  <a:cubicBezTo>
                    <a:pt x="86784" y="79710"/>
                    <a:pt x="86732" y="84246"/>
                    <a:pt x="86425" y="88783"/>
                  </a:cubicBezTo>
                  <a:cubicBezTo>
                    <a:pt x="86450" y="88962"/>
                    <a:pt x="86476" y="89142"/>
                    <a:pt x="86527" y="89321"/>
                  </a:cubicBezTo>
                  <a:lnTo>
                    <a:pt x="83580" y="89321"/>
                  </a:lnTo>
                  <a:cubicBezTo>
                    <a:pt x="83605" y="88886"/>
                    <a:pt x="83605" y="88450"/>
                    <a:pt x="83657" y="88014"/>
                  </a:cubicBezTo>
                  <a:cubicBezTo>
                    <a:pt x="83836" y="85810"/>
                    <a:pt x="84118" y="83580"/>
                    <a:pt x="84221" y="81376"/>
                  </a:cubicBezTo>
                  <a:cubicBezTo>
                    <a:pt x="84502" y="75814"/>
                    <a:pt x="84323" y="70278"/>
                    <a:pt x="84144" y="64742"/>
                  </a:cubicBezTo>
                  <a:cubicBezTo>
                    <a:pt x="84041" y="61385"/>
                    <a:pt x="83913" y="58053"/>
                    <a:pt x="83836" y="54695"/>
                  </a:cubicBezTo>
                  <a:cubicBezTo>
                    <a:pt x="83657" y="47083"/>
                    <a:pt x="83708" y="39471"/>
                    <a:pt x="84195" y="31859"/>
                  </a:cubicBezTo>
                  <a:cubicBezTo>
                    <a:pt x="84451" y="28296"/>
                    <a:pt x="84605" y="24734"/>
                    <a:pt x="84810" y="21171"/>
                  </a:cubicBezTo>
                  <a:cubicBezTo>
                    <a:pt x="84989" y="18557"/>
                    <a:pt x="84938" y="15968"/>
                    <a:pt x="84707" y="13380"/>
                  </a:cubicBezTo>
                  <a:cubicBezTo>
                    <a:pt x="84554" y="11842"/>
                    <a:pt x="84195" y="10355"/>
                    <a:pt x="83631" y="8946"/>
                  </a:cubicBezTo>
                  <a:cubicBezTo>
                    <a:pt x="82580" y="6562"/>
                    <a:pt x="80658" y="4845"/>
                    <a:pt x="77839" y="3820"/>
                  </a:cubicBezTo>
                  <a:cubicBezTo>
                    <a:pt x="76660" y="3410"/>
                    <a:pt x="75481" y="3076"/>
                    <a:pt x="74276" y="2846"/>
                  </a:cubicBezTo>
                  <a:cubicBezTo>
                    <a:pt x="71124" y="2282"/>
                    <a:pt x="67971" y="2000"/>
                    <a:pt x="64793" y="1974"/>
                  </a:cubicBezTo>
                  <a:cubicBezTo>
                    <a:pt x="57770" y="1769"/>
                    <a:pt x="50748" y="2051"/>
                    <a:pt x="43776" y="2871"/>
                  </a:cubicBezTo>
                  <a:cubicBezTo>
                    <a:pt x="40444" y="3230"/>
                    <a:pt x="37164" y="3871"/>
                    <a:pt x="33934" y="4768"/>
                  </a:cubicBezTo>
                  <a:cubicBezTo>
                    <a:pt x="28731" y="6229"/>
                    <a:pt x="24144" y="8484"/>
                    <a:pt x="20350" y="11765"/>
                  </a:cubicBezTo>
                  <a:cubicBezTo>
                    <a:pt x="18223" y="13636"/>
                    <a:pt x="16301" y="15763"/>
                    <a:pt x="14660" y="18095"/>
                  </a:cubicBezTo>
                  <a:cubicBezTo>
                    <a:pt x="13379" y="19864"/>
                    <a:pt x="12174" y="21684"/>
                    <a:pt x="10944" y="23478"/>
                  </a:cubicBezTo>
                  <a:cubicBezTo>
                    <a:pt x="7971" y="27912"/>
                    <a:pt x="4716" y="32141"/>
                    <a:pt x="1205" y="36165"/>
                  </a:cubicBezTo>
                  <a:cubicBezTo>
                    <a:pt x="974" y="36421"/>
                    <a:pt x="743" y="36677"/>
                    <a:pt x="513" y="36908"/>
                  </a:cubicBezTo>
                  <a:cubicBezTo>
                    <a:pt x="333" y="36985"/>
                    <a:pt x="179" y="37036"/>
                    <a:pt x="0" y="37062"/>
                  </a:cubicBezTo>
                  <a:lnTo>
                    <a:pt x="0" y="34242"/>
                  </a:lnTo>
                  <a:cubicBezTo>
                    <a:pt x="564" y="34217"/>
                    <a:pt x="692" y="33807"/>
                    <a:pt x="948" y="334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238125" y="4140600"/>
              <a:ext cx="1152075" cy="905400"/>
            </a:xfrm>
            <a:custGeom>
              <a:avLst/>
              <a:gdLst/>
              <a:ahLst/>
              <a:cxnLst/>
              <a:rect l="l" t="t" r="r" b="b"/>
              <a:pathLst>
                <a:path w="46083" h="36216" extrusionOk="0">
                  <a:moveTo>
                    <a:pt x="11149" y="6818"/>
                  </a:moveTo>
                  <a:cubicBezTo>
                    <a:pt x="13994" y="5357"/>
                    <a:pt x="16916" y="4101"/>
                    <a:pt x="19940" y="3050"/>
                  </a:cubicBezTo>
                  <a:cubicBezTo>
                    <a:pt x="23785" y="1717"/>
                    <a:pt x="27757" y="641"/>
                    <a:pt x="31935" y="231"/>
                  </a:cubicBezTo>
                  <a:cubicBezTo>
                    <a:pt x="33806" y="0"/>
                    <a:pt x="35703" y="26"/>
                    <a:pt x="37599" y="308"/>
                  </a:cubicBezTo>
                  <a:cubicBezTo>
                    <a:pt x="40265" y="769"/>
                    <a:pt x="42315" y="1948"/>
                    <a:pt x="43725" y="3896"/>
                  </a:cubicBezTo>
                  <a:cubicBezTo>
                    <a:pt x="44314" y="4742"/>
                    <a:pt x="44776" y="5664"/>
                    <a:pt x="45109" y="6664"/>
                  </a:cubicBezTo>
                  <a:cubicBezTo>
                    <a:pt x="45622" y="8330"/>
                    <a:pt x="45929" y="10098"/>
                    <a:pt x="45980" y="11867"/>
                  </a:cubicBezTo>
                  <a:cubicBezTo>
                    <a:pt x="46083" y="14635"/>
                    <a:pt x="45929" y="17454"/>
                    <a:pt x="45468" y="20196"/>
                  </a:cubicBezTo>
                  <a:cubicBezTo>
                    <a:pt x="44904" y="23887"/>
                    <a:pt x="44109" y="27501"/>
                    <a:pt x="43110" y="31089"/>
                  </a:cubicBezTo>
                  <a:cubicBezTo>
                    <a:pt x="42725" y="32473"/>
                    <a:pt x="42341" y="33832"/>
                    <a:pt x="41982" y="35216"/>
                  </a:cubicBezTo>
                  <a:cubicBezTo>
                    <a:pt x="41905" y="35523"/>
                    <a:pt x="41649" y="35856"/>
                    <a:pt x="41905" y="36215"/>
                  </a:cubicBezTo>
                  <a:lnTo>
                    <a:pt x="38701" y="36215"/>
                  </a:lnTo>
                  <a:cubicBezTo>
                    <a:pt x="38804" y="35600"/>
                    <a:pt x="38881" y="34959"/>
                    <a:pt x="39009" y="34370"/>
                  </a:cubicBezTo>
                  <a:cubicBezTo>
                    <a:pt x="39752" y="31140"/>
                    <a:pt x="40444" y="27885"/>
                    <a:pt x="40880" y="24630"/>
                  </a:cubicBezTo>
                  <a:cubicBezTo>
                    <a:pt x="41264" y="21683"/>
                    <a:pt x="41495" y="18710"/>
                    <a:pt x="41188" y="15737"/>
                  </a:cubicBezTo>
                  <a:cubicBezTo>
                    <a:pt x="41085" y="14276"/>
                    <a:pt x="40777" y="12866"/>
                    <a:pt x="40291" y="11508"/>
                  </a:cubicBezTo>
                  <a:cubicBezTo>
                    <a:pt x="40009" y="10790"/>
                    <a:pt x="39650" y="10098"/>
                    <a:pt x="39240" y="9432"/>
                  </a:cubicBezTo>
                  <a:cubicBezTo>
                    <a:pt x="37779" y="7074"/>
                    <a:pt x="35395" y="5690"/>
                    <a:pt x="32268" y="5203"/>
                  </a:cubicBezTo>
                  <a:cubicBezTo>
                    <a:pt x="30423" y="4947"/>
                    <a:pt x="28552" y="4921"/>
                    <a:pt x="26707" y="5126"/>
                  </a:cubicBezTo>
                  <a:cubicBezTo>
                    <a:pt x="22554" y="5562"/>
                    <a:pt x="18505" y="6664"/>
                    <a:pt x="14660" y="8330"/>
                  </a:cubicBezTo>
                  <a:cubicBezTo>
                    <a:pt x="10944" y="9919"/>
                    <a:pt x="7356" y="11790"/>
                    <a:pt x="3896" y="13917"/>
                  </a:cubicBezTo>
                  <a:cubicBezTo>
                    <a:pt x="2896" y="14532"/>
                    <a:pt x="1922" y="15173"/>
                    <a:pt x="923" y="15788"/>
                  </a:cubicBezTo>
                  <a:cubicBezTo>
                    <a:pt x="666" y="16019"/>
                    <a:pt x="333" y="16121"/>
                    <a:pt x="0" y="16121"/>
                  </a:cubicBezTo>
                  <a:lnTo>
                    <a:pt x="0" y="13123"/>
                  </a:lnTo>
                  <a:cubicBezTo>
                    <a:pt x="513" y="13123"/>
                    <a:pt x="820" y="12815"/>
                    <a:pt x="1179" y="12584"/>
                  </a:cubicBezTo>
                  <a:cubicBezTo>
                    <a:pt x="4383" y="10508"/>
                    <a:pt x="7689" y="8586"/>
                    <a:pt x="11149" y="68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238125" y="647875"/>
              <a:ext cx="2054900" cy="898975"/>
            </a:xfrm>
            <a:custGeom>
              <a:avLst/>
              <a:gdLst/>
              <a:ahLst/>
              <a:cxnLst/>
              <a:rect l="l" t="t" r="r" b="b"/>
              <a:pathLst>
                <a:path w="82196" h="35959" extrusionOk="0">
                  <a:moveTo>
                    <a:pt x="74737" y="6049"/>
                  </a:moveTo>
                  <a:cubicBezTo>
                    <a:pt x="72918" y="7766"/>
                    <a:pt x="71431" y="9791"/>
                    <a:pt x="70355" y="12046"/>
                  </a:cubicBezTo>
                  <a:cubicBezTo>
                    <a:pt x="69663" y="13558"/>
                    <a:pt x="69047" y="15096"/>
                    <a:pt x="68535" y="16685"/>
                  </a:cubicBezTo>
                  <a:cubicBezTo>
                    <a:pt x="67612" y="19402"/>
                    <a:pt x="66715" y="22144"/>
                    <a:pt x="65587" y="24784"/>
                  </a:cubicBezTo>
                  <a:cubicBezTo>
                    <a:pt x="64742" y="26809"/>
                    <a:pt x="63716" y="28782"/>
                    <a:pt x="62486" y="30628"/>
                  </a:cubicBezTo>
                  <a:cubicBezTo>
                    <a:pt x="61692" y="31832"/>
                    <a:pt x="60718" y="32935"/>
                    <a:pt x="59616" y="33857"/>
                  </a:cubicBezTo>
                  <a:cubicBezTo>
                    <a:pt x="57924" y="35216"/>
                    <a:pt x="55848" y="35959"/>
                    <a:pt x="53695" y="35933"/>
                  </a:cubicBezTo>
                  <a:cubicBezTo>
                    <a:pt x="51773" y="35933"/>
                    <a:pt x="49851" y="35626"/>
                    <a:pt x="48005" y="35087"/>
                  </a:cubicBezTo>
                  <a:cubicBezTo>
                    <a:pt x="45750" y="34395"/>
                    <a:pt x="43546" y="33575"/>
                    <a:pt x="41393" y="32576"/>
                  </a:cubicBezTo>
                  <a:cubicBezTo>
                    <a:pt x="37933" y="31012"/>
                    <a:pt x="34575" y="29295"/>
                    <a:pt x="31243" y="27552"/>
                  </a:cubicBezTo>
                  <a:cubicBezTo>
                    <a:pt x="24682" y="24169"/>
                    <a:pt x="18095" y="20786"/>
                    <a:pt x="11405" y="17582"/>
                  </a:cubicBezTo>
                  <a:cubicBezTo>
                    <a:pt x="8022" y="15993"/>
                    <a:pt x="4639" y="14378"/>
                    <a:pt x="1256" y="12789"/>
                  </a:cubicBezTo>
                  <a:cubicBezTo>
                    <a:pt x="871" y="12610"/>
                    <a:pt x="513" y="12354"/>
                    <a:pt x="0" y="12405"/>
                  </a:cubicBezTo>
                  <a:lnTo>
                    <a:pt x="0" y="11277"/>
                  </a:lnTo>
                  <a:cubicBezTo>
                    <a:pt x="179" y="11252"/>
                    <a:pt x="359" y="11252"/>
                    <a:pt x="538" y="11277"/>
                  </a:cubicBezTo>
                  <a:cubicBezTo>
                    <a:pt x="897" y="11405"/>
                    <a:pt x="1205" y="11559"/>
                    <a:pt x="1538" y="11713"/>
                  </a:cubicBezTo>
                  <a:cubicBezTo>
                    <a:pt x="11072" y="16044"/>
                    <a:pt x="20504" y="20504"/>
                    <a:pt x="29885" y="25092"/>
                  </a:cubicBezTo>
                  <a:cubicBezTo>
                    <a:pt x="33370" y="26809"/>
                    <a:pt x="36882" y="28475"/>
                    <a:pt x="40521" y="29961"/>
                  </a:cubicBezTo>
                  <a:cubicBezTo>
                    <a:pt x="42315" y="30705"/>
                    <a:pt x="44186" y="31345"/>
                    <a:pt x="46083" y="31884"/>
                  </a:cubicBezTo>
                  <a:cubicBezTo>
                    <a:pt x="47749" y="32345"/>
                    <a:pt x="49466" y="32576"/>
                    <a:pt x="51209" y="32550"/>
                  </a:cubicBezTo>
                  <a:cubicBezTo>
                    <a:pt x="53131" y="32550"/>
                    <a:pt x="55002" y="31909"/>
                    <a:pt x="56514" y="30730"/>
                  </a:cubicBezTo>
                  <a:cubicBezTo>
                    <a:pt x="57437" y="29987"/>
                    <a:pt x="58232" y="29167"/>
                    <a:pt x="58949" y="28244"/>
                  </a:cubicBezTo>
                  <a:cubicBezTo>
                    <a:pt x="59821" y="27117"/>
                    <a:pt x="60590" y="25938"/>
                    <a:pt x="61256" y="24682"/>
                  </a:cubicBezTo>
                  <a:cubicBezTo>
                    <a:pt x="62384" y="22580"/>
                    <a:pt x="63358" y="20401"/>
                    <a:pt x="64229" y="18197"/>
                  </a:cubicBezTo>
                  <a:cubicBezTo>
                    <a:pt x="65049" y="16147"/>
                    <a:pt x="65844" y="14096"/>
                    <a:pt x="66715" y="12046"/>
                  </a:cubicBezTo>
                  <a:cubicBezTo>
                    <a:pt x="67792" y="9560"/>
                    <a:pt x="69355" y="7279"/>
                    <a:pt x="71329" y="5408"/>
                  </a:cubicBezTo>
                  <a:cubicBezTo>
                    <a:pt x="72764" y="4075"/>
                    <a:pt x="74302" y="2871"/>
                    <a:pt x="75942" y="1794"/>
                  </a:cubicBezTo>
                  <a:cubicBezTo>
                    <a:pt x="76813" y="1205"/>
                    <a:pt x="77685" y="589"/>
                    <a:pt x="78556" y="0"/>
                  </a:cubicBezTo>
                  <a:lnTo>
                    <a:pt x="82196" y="0"/>
                  </a:lnTo>
                  <a:cubicBezTo>
                    <a:pt x="81273" y="692"/>
                    <a:pt x="80376" y="1410"/>
                    <a:pt x="79453" y="2102"/>
                  </a:cubicBezTo>
                  <a:cubicBezTo>
                    <a:pt x="77813" y="3332"/>
                    <a:pt x="76224" y="4639"/>
                    <a:pt x="74737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4640075" y="647875"/>
              <a:ext cx="1137375" cy="555550"/>
            </a:xfrm>
            <a:custGeom>
              <a:avLst/>
              <a:gdLst/>
              <a:ahLst/>
              <a:cxnLst/>
              <a:rect l="l" t="t" r="r" b="b"/>
              <a:pathLst>
                <a:path w="45495" h="22222" extrusionOk="0">
                  <a:moveTo>
                    <a:pt x="39240" y="3024"/>
                  </a:moveTo>
                  <a:cubicBezTo>
                    <a:pt x="32192" y="6356"/>
                    <a:pt x="25528" y="10406"/>
                    <a:pt x="19377" y="15173"/>
                  </a:cubicBezTo>
                  <a:cubicBezTo>
                    <a:pt x="18173" y="16096"/>
                    <a:pt x="16968" y="17018"/>
                    <a:pt x="15738" y="17890"/>
                  </a:cubicBezTo>
                  <a:cubicBezTo>
                    <a:pt x="14482" y="18761"/>
                    <a:pt x="13277" y="19556"/>
                    <a:pt x="11996" y="20325"/>
                  </a:cubicBezTo>
                  <a:cubicBezTo>
                    <a:pt x="11150" y="20837"/>
                    <a:pt x="10253" y="21247"/>
                    <a:pt x="9305" y="21555"/>
                  </a:cubicBezTo>
                  <a:cubicBezTo>
                    <a:pt x="7228" y="22221"/>
                    <a:pt x="5357" y="21914"/>
                    <a:pt x="3743" y="20658"/>
                  </a:cubicBezTo>
                  <a:cubicBezTo>
                    <a:pt x="2923" y="19991"/>
                    <a:pt x="2231" y="19197"/>
                    <a:pt x="1744" y="18274"/>
                  </a:cubicBezTo>
                  <a:cubicBezTo>
                    <a:pt x="1077" y="16993"/>
                    <a:pt x="616" y="15634"/>
                    <a:pt x="411" y="14199"/>
                  </a:cubicBezTo>
                  <a:cubicBezTo>
                    <a:pt x="26" y="11508"/>
                    <a:pt x="1" y="8765"/>
                    <a:pt x="334" y="6049"/>
                  </a:cubicBezTo>
                  <a:cubicBezTo>
                    <a:pt x="539" y="4050"/>
                    <a:pt x="821" y="2025"/>
                    <a:pt x="1103" y="0"/>
                  </a:cubicBezTo>
                  <a:lnTo>
                    <a:pt x="3589" y="0"/>
                  </a:lnTo>
                  <a:cubicBezTo>
                    <a:pt x="3486" y="897"/>
                    <a:pt x="3384" y="1820"/>
                    <a:pt x="3307" y="2717"/>
                  </a:cubicBezTo>
                  <a:cubicBezTo>
                    <a:pt x="3025" y="5075"/>
                    <a:pt x="2846" y="7458"/>
                    <a:pt x="3128" y="9842"/>
                  </a:cubicBezTo>
                  <a:cubicBezTo>
                    <a:pt x="3256" y="11021"/>
                    <a:pt x="3563" y="12200"/>
                    <a:pt x="4025" y="13302"/>
                  </a:cubicBezTo>
                  <a:cubicBezTo>
                    <a:pt x="4332" y="14045"/>
                    <a:pt x="4742" y="14712"/>
                    <a:pt x="5281" y="15301"/>
                  </a:cubicBezTo>
                  <a:cubicBezTo>
                    <a:pt x="5768" y="15839"/>
                    <a:pt x="6383" y="16275"/>
                    <a:pt x="7075" y="16557"/>
                  </a:cubicBezTo>
                  <a:cubicBezTo>
                    <a:pt x="8074" y="16941"/>
                    <a:pt x="9176" y="16967"/>
                    <a:pt x="10176" y="16634"/>
                  </a:cubicBezTo>
                  <a:cubicBezTo>
                    <a:pt x="10996" y="16378"/>
                    <a:pt x="11765" y="16070"/>
                    <a:pt x="12508" y="15686"/>
                  </a:cubicBezTo>
                  <a:cubicBezTo>
                    <a:pt x="13636" y="15070"/>
                    <a:pt x="14764" y="14404"/>
                    <a:pt x="15815" y="13686"/>
                  </a:cubicBezTo>
                  <a:cubicBezTo>
                    <a:pt x="17737" y="12405"/>
                    <a:pt x="19582" y="11072"/>
                    <a:pt x="21453" y="9739"/>
                  </a:cubicBezTo>
                  <a:cubicBezTo>
                    <a:pt x="26630" y="6049"/>
                    <a:pt x="32167" y="2896"/>
                    <a:pt x="37985" y="359"/>
                  </a:cubicBezTo>
                  <a:cubicBezTo>
                    <a:pt x="38241" y="256"/>
                    <a:pt x="38446" y="128"/>
                    <a:pt x="38651" y="0"/>
                  </a:cubicBezTo>
                  <a:lnTo>
                    <a:pt x="45494" y="0"/>
                  </a:lnTo>
                  <a:cubicBezTo>
                    <a:pt x="45264" y="154"/>
                    <a:pt x="45007" y="308"/>
                    <a:pt x="44777" y="436"/>
                  </a:cubicBezTo>
                  <a:cubicBezTo>
                    <a:pt x="42931" y="1307"/>
                    <a:pt x="41060" y="2153"/>
                    <a:pt x="39240" y="30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238125" y="3923375"/>
              <a:ext cx="1342400" cy="1122625"/>
            </a:xfrm>
            <a:custGeom>
              <a:avLst/>
              <a:gdLst/>
              <a:ahLst/>
              <a:cxnLst/>
              <a:rect l="l" t="t" r="r" b="b"/>
              <a:pathLst>
                <a:path w="53696" h="44905" extrusionOk="0">
                  <a:moveTo>
                    <a:pt x="5024" y="14199"/>
                  </a:moveTo>
                  <a:cubicBezTo>
                    <a:pt x="12456" y="9766"/>
                    <a:pt x="20350" y="6100"/>
                    <a:pt x="28552" y="3281"/>
                  </a:cubicBezTo>
                  <a:cubicBezTo>
                    <a:pt x="31602" y="2179"/>
                    <a:pt x="34729" y="1308"/>
                    <a:pt x="37907" y="667"/>
                  </a:cubicBezTo>
                  <a:cubicBezTo>
                    <a:pt x="40085" y="180"/>
                    <a:pt x="42315" y="0"/>
                    <a:pt x="44545" y="129"/>
                  </a:cubicBezTo>
                  <a:cubicBezTo>
                    <a:pt x="47621" y="359"/>
                    <a:pt x="49902" y="1590"/>
                    <a:pt x="51363" y="3845"/>
                  </a:cubicBezTo>
                  <a:cubicBezTo>
                    <a:pt x="52003" y="4819"/>
                    <a:pt x="52516" y="5921"/>
                    <a:pt x="52824" y="7074"/>
                  </a:cubicBezTo>
                  <a:cubicBezTo>
                    <a:pt x="53413" y="9150"/>
                    <a:pt x="53695" y="11329"/>
                    <a:pt x="53669" y="13482"/>
                  </a:cubicBezTo>
                  <a:cubicBezTo>
                    <a:pt x="53695" y="16250"/>
                    <a:pt x="53464" y="18992"/>
                    <a:pt x="53003" y="21735"/>
                  </a:cubicBezTo>
                  <a:cubicBezTo>
                    <a:pt x="52414" y="25297"/>
                    <a:pt x="51619" y="28834"/>
                    <a:pt x="50645" y="32346"/>
                  </a:cubicBezTo>
                  <a:cubicBezTo>
                    <a:pt x="49620" y="36216"/>
                    <a:pt x="48390" y="40060"/>
                    <a:pt x="47134" y="43879"/>
                  </a:cubicBezTo>
                  <a:cubicBezTo>
                    <a:pt x="47031" y="44212"/>
                    <a:pt x="46980" y="44545"/>
                    <a:pt x="46929" y="44904"/>
                  </a:cubicBezTo>
                  <a:lnTo>
                    <a:pt x="45314" y="44904"/>
                  </a:lnTo>
                  <a:cubicBezTo>
                    <a:pt x="45314" y="44648"/>
                    <a:pt x="45340" y="44392"/>
                    <a:pt x="45391" y="44161"/>
                  </a:cubicBezTo>
                  <a:cubicBezTo>
                    <a:pt x="45545" y="43648"/>
                    <a:pt x="45724" y="43136"/>
                    <a:pt x="45904" y="42623"/>
                  </a:cubicBezTo>
                  <a:cubicBezTo>
                    <a:pt x="48082" y="35780"/>
                    <a:pt x="50004" y="28885"/>
                    <a:pt x="50901" y="21837"/>
                  </a:cubicBezTo>
                  <a:cubicBezTo>
                    <a:pt x="51260" y="19223"/>
                    <a:pt x="51337" y="16583"/>
                    <a:pt x="51183" y="13969"/>
                  </a:cubicBezTo>
                  <a:cubicBezTo>
                    <a:pt x="51106" y="12636"/>
                    <a:pt x="50876" y="11329"/>
                    <a:pt x="50543" y="10047"/>
                  </a:cubicBezTo>
                  <a:cubicBezTo>
                    <a:pt x="50184" y="8715"/>
                    <a:pt x="49594" y="7433"/>
                    <a:pt x="48774" y="6305"/>
                  </a:cubicBezTo>
                  <a:cubicBezTo>
                    <a:pt x="47493" y="4588"/>
                    <a:pt x="45673" y="3512"/>
                    <a:pt x="43264" y="3102"/>
                  </a:cubicBezTo>
                  <a:cubicBezTo>
                    <a:pt x="41470" y="2845"/>
                    <a:pt x="39624" y="2820"/>
                    <a:pt x="37830" y="3076"/>
                  </a:cubicBezTo>
                  <a:cubicBezTo>
                    <a:pt x="35805" y="3307"/>
                    <a:pt x="33806" y="3691"/>
                    <a:pt x="31858" y="4204"/>
                  </a:cubicBezTo>
                  <a:cubicBezTo>
                    <a:pt x="25989" y="5742"/>
                    <a:pt x="20299" y="7818"/>
                    <a:pt x="14814" y="10406"/>
                  </a:cubicBezTo>
                  <a:cubicBezTo>
                    <a:pt x="10175" y="12636"/>
                    <a:pt x="5664" y="15122"/>
                    <a:pt x="1333" y="17890"/>
                  </a:cubicBezTo>
                  <a:cubicBezTo>
                    <a:pt x="923" y="18147"/>
                    <a:pt x="436" y="18352"/>
                    <a:pt x="0" y="18608"/>
                  </a:cubicBezTo>
                  <a:lnTo>
                    <a:pt x="0" y="17096"/>
                  </a:lnTo>
                  <a:cubicBezTo>
                    <a:pt x="384" y="17019"/>
                    <a:pt x="769" y="16839"/>
                    <a:pt x="1076" y="16609"/>
                  </a:cubicBezTo>
                  <a:cubicBezTo>
                    <a:pt x="2384" y="15814"/>
                    <a:pt x="3691" y="14994"/>
                    <a:pt x="5024" y="141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7119150" y="1489175"/>
              <a:ext cx="235175" cy="704850"/>
            </a:xfrm>
            <a:custGeom>
              <a:avLst/>
              <a:gdLst/>
              <a:ahLst/>
              <a:cxnLst/>
              <a:rect l="l" t="t" r="r" b="b"/>
              <a:pathLst>
                <a:path w="9407" h="28194" extrusionOk="0">
                  <a:moveTo>
                    <a:pt x="4050" y="24579"/>
                  </a:moveTo>
                  <a:cubicBezTo>
                    <a:pt x="1462" y="22273"/>
                    <a:pt x="129" y="19556"/>
                    <a:pt x="26" y="16429"/>
                  </a:cubicBezTo>
                  <a:cubicBezTo>
                    <a:pt x="1" y="14481"/>
                    <a:pt x="359" y="12533"/>
                    <a:pt x="1103" y="10714"/>
                  </a:cubicBezTo>
                  <a:cubicBezTo>
                    <a:pt x="2743" y="6536"/>
                    <a:pt x="5639" y="3025"/>
                    <a:pt x="9407" y="0"/>
                  </a:cubicBezTo>
                  <a:lnTo>
                    <a:pt x="9407" y="7125"/>
                  </a:lnTo>
                  <a:cubicBezTo>
                    <a:pt x="9356" y="7177"/>
                    <a:pt x="9279" y="7202"/>
                    <a:pt x="9228" y="7253"/>
                  </a:cubicBezTo>
                  <a:cubicBezTo>
                    <a:pt x="7741" y="9842"/>
                    <a:pt x="7126" y="12559"/>
                    <a:pt x="7792" y="15429"/>
                  </a:cubicBezTo>
                  <a:cubicBezTo>
                    <a:pt x="8074" y="16660"/>
                    <a:pt x="8612" y="17813"/>
                    <a:pt x="9407" y="18787"/>
                  </a:cubicBezTo>
                  <a:lnTo>
                    <a:pt x="9407" y="28193"/>
                  </a:lnTo>
                  <a:lnTo>
                    <a:pt x="8100" y="27424"/>
                  </a:lnTo>
                  <a:cubicBezTo>
                    <a:pt x="6639" y="26630"/>
                    <a:pt x="5280" y="25681"/>
                    <a:pt x="4050" y="245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8125" y="647875"/>
              <a:ext cx="1844750" cy="709975"/>
            </a:xfrm>
            <a:custGeom>
              <a:avLst/>
              <a:gdLst/>
              <a:ahLst/>
              <a:cxnLst/>
              <a:rect l="l" t="t" r="r" b="b"/>
              <a:pathLst>
                <a:path w="73790" h="28399" extrusionOk="0">
                  <a:moveTo>
                    <a:pt x="63076" y="10355"/>
                  </a:moveTo>
                  <a:cubicBezTo>
                    <a:pt x="62537" y="11405"/>
                    <a:pt x="61999" y="12482"/>
                    <a:pt x="61461" y="13558"/>
                  </a:cubicBezTo>
                  <a:cubicBezTo>
                    <a:pt x="60308" y="16044"/>
                    <a:pt x="59000" y="18479"/>
                    <a:pt x="57591" y="20863"/>
                  </a:cubicBezTo>
                  <a:cubicBezTo>
                    <a:pt x="56745" y="22247"/>
                    <a:pt x="55771" y="23554"/>
                    <a:pt x="54669" y="24784"/>
                  </a:cubicBezTo>
                  <a:cubicBezTo>
                    <a:pt x="53900" y="25630"/>
                    <a:pt x="53029" y="26373"/>
                    <a:pt x="52080" y="26988"/>
                  </a:cubicBezTo>
                  <a:cubicBezTo>
                    <a:pt x="51004" y="27680"/>
                    <a:pt x="49799" y="28090"/>
                    <a:pt x="48543" y="28244"/>
                  </a:cubicBezTo>
                  <a:cubicBezTo>
                    <a:pt x="47211" y="28398"/>
                    <a:pt x="45878" y="28347"/>
                    <a:pt x="44596" y="28090"/>
                  </a:cubicBezTo>
                  <a:cubicBezTo>
                    <a:pt x="42674" y="27757"/>
                    <a:pt x="40803" y="27245"/>
                    <a:pt x="38983" y="26604"/>
                  </a:cubicBezTo>
                  <a:cubicBezTo>
                    <a:pt x="35780" y="25502"/>
                    <a:pt x="32730" y="24195"/>
                    <a:pt x="29705" y="22836"/>
                  </a:cubicBezTo>
                  <a:cubicBezTo>
                    <a:pt x="24169" y="20401"/>
                    <a:pt x="18684" y="17941"/>
                    <a:pt x="13174" y="15481"/>
                  </a:cubicBezTo>
                  <a:cubicBezTo>
                    <a:pt x="9201" y="13686"/>
                    <a:pt x="5229" y="11944"/>
                    <a:pt x="1256" y="10175"/>
                  </a:cubicBezTo>
                  <a:cubicBezTo>
                    <a:pt x="871" y="9996"/>
                    <a:pt x="487" y="9739"/>
                    <a:pt x="0" y="9765"/>
                  </a:cubicBezTo>
                  <a:lnTo>
                    <a:pt x="0" y="9022"/>
                  </a:lnTo>
                  <a:cubicBezTo>
                    <a:pt x="461" y="9176"/>
                    <a:pt x="923" y="9329"/>
                    <a:pt x="1358" y="9509"/>
                  </a:cubicBezTo>
                  <a:cubicBezTo>
                    <a:pt x="9252" y="12943"/>
                    <a:pt x="17172" y="16378"/>
                    <a:pt x="25066" y="19838"/>
                  </a:cubicBezTo>
                  <a:cubicBezTo>
                    <a:pt x="28475" y="21299"/>
                    <a:pt x="31884" y="22708"/>
                    <a:pt x="35395" y="23990"/>
                  </a:cubicBezTo>
                  <a:cubicBezTo>
                    <a:pt x="37215" y="24656"/>
                    <a:pt x="39060" y="25194"/>
                    <a:pt x="40931" y="25656"/>
                  </a:cubicBezTo>
                  <a:cubicBezTo>
                    <a:pt x="42443" y="26014"/>
                    <a:pt x="43981" y="26194"/>
                    <a:pt x="45545" y="26168"/>
                  </a:cubicBezTo>
                  <a:cubicBezTo>
                    <a:pt x="47082" y="26168"/>
                    <a:pt x="48569" y="25758"/>
                    <a:pt x="49902" y="24989"/>
                  </a:cubicBezTo>
                  <a:cubicBezTo>
                    <a:pt x="50927" y="24374"/>
                    <a:pt x="51850" y="23656"/>
                    <a:pt x="52695" y="22811"/>
                  </a:cubicBezTo>
                  <a:cubicBezTo>
                    <a:pt x="53746" y="21734"/>
                    <a:pt x="54695" y="20555"/>
                    <a:pt x="55540" y="19299"/>
                  </a:cubicBezTo>
                  <a:cubicBezTo>
                    <a:pt x="56950" y="17198"/>
                    <a:pt x="58257" y="15045"/>
                    <a:pt x="59436" y="12815"/>
                  </a:cubicBezTo>
                  <a:cubicBezTo>
                    <a:pt x="60103" y="11585"/>
                    <a:pt x="60769" y="10355"/>
                    <a:pt x="61461" y="9150"/>
                  </a:cubicBezTo>
                  <a:cubicBezTo>
                    <a:pt x="62409" y="7510"/>
                    <a:pt x="63588" y="5997"/>
                    <a:pt x="64947" y="4665"/>
                  </a:cubicBezTo>
                  <a:cubicBezTo>
                    <a:pt x="66587" y="3076"/>
                    <a:pt x="68432" y="1717"/>
                    <a:pt x="70432" y="589"/>
                  </a:cubicBezTo>
                  <a:cubicBezTo>
                    <a:pt x="70739" y="410"/>
                    <a:pt x="70995" y="205"/>
                    <a:pt x="71277" y="0"/>
                  </a:cubicBezTo>
                  <a:lnTo>
                    <a:pt x="73789" y="0"/>
                  </a:lnTo>
                  <a:cubicBezTo>
                    <a:pt x="73123" y="410"/>
                    <a:pt x="72482" y="846"/>
                    <a:pt x="71790" y="1256"/>
                  </a:cubicBezTo>
                  <a:cubicBezTo>
                    <a:pt x="67869" y="3614"/>
                    <a:pt x="64947" y="6638"/>
                    <a:pt x="63076" y="10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4807950" y="647875"/>
              <a:ext cx="594000" cy="263350"/>
            </a:xfrm>
            <a:custGeom>
              <a:avLst/>
              <a:gdLst/>
              <a:ahLst/>
              <a:cxnLst/>
              <a:rect l="l" t="t" r="r" b="b"/>
              <a:pathLst>
                <a:path w="23760" h="10534" extrusionOk="0">
                  <a:moveTo>
                    <a:pt x="13944" y="5895"/>
                  </a:moveTo>
                  <a:cubicBezTo>
                    <a:pt x="12534" y="6792"/>
                    <a:pt x="11099" y="7663"/>
                    <a:pt x="9663" y="8509"/>
                  </a:cubicBezTo>
                  <a:cubicBezTo>
                    <a:pt x="8895" y="8945"/>
                    <a:pt x="8126" y="9329"/>
                    <a:pt x="7331" y="9688"/>
                  </a:cubicBezTo>
                  <a:cubicBezTo>
                    <a:pt x="6742" y="9919"/>
                    <a:pt x="6152" y="10124"/>
                    <a:pt x="5537" y="10252"/>
                  </a:cubicBezTo>
                  <a:cubicBezTo>
                    <a:pt x="4153" y="10534"/>
                    <a:pt x="2974" y="10226"/>
                    <a:pt x="2077" y="9329"/>
                  </a:cubicBezTo>
                  <a:cubicBezTo>
                    <a:pt x="1692" y="8919"/>
                    <a:pt x="1359" y="8458"/>
                    <a:pt x="1077" y="7971"/>
                  </a:cubicBezTo>
                  <a:cubicBezTo>
                    <a:pt x="667" y="7176"/>
                    <a:pt x="411" y="6305"/>
                    <a:pt x="283" y="5434"/>
                  </a:cubicBezTo>
                  <a:cubicBezTo>
                    <a:pt x="78" y="3947"/>
                    <a:pt x="1" y="2435"/>
                    <a:pt x="129" y="948"/>
                  </a:cubicBezTo>
                  <a:cubicBezTo>
                    <a:pt x="129" y="615"/>
                    <a:pt x="78" y="333"/>
                    <a:pt x="78" y="26"/>
                  </a:cubicBezTo>
                  <a:lnTo>
                    <a:pt x="2128" y="26"/>
                  </a:lnTo>
                  <a:cubicBezTo>
                    <a:pt x="2077" y="1025"/>
                    <a:pt x="2179" y="1999"/>
                    <a:pt x="2384" y="2973"/>
                  </a:cubicBezTo>
                  <a:cubicBezTo>
                    <a:pt x="2538" y="3870"/>
                    <a:pt x="2871" y="4716"/>
                    <a:pt x="3384" y="5459"/>
                  </a:cubicBezTo>
                  <a:cubicBezTo>
                    <a:pt x="4358" y="6792"/>
                    <a:pt x="5742" y="7279"/>
                    <a:pt x="7536" y="6818"/>
                  </a:cubicBezTo>
                  <a:cubicBezTo>
                    <a:pt x="8356" y="6613"/>
                    <a:pt x="9151" y="6305"/>
                    <a:pt x="9894" y="5946"/>
                  </a:cubicBezTo>
                  <a:cubicBezTo>
                    <a:pt x="11047" y="5408"/>
                    <a:pt x="12150" y="4793"/>
                    <a:pt x="13252" y="4178"/>
                  </a:cubicBezTo>
                  <a:cubicBezTo>
                    <a:pt x="15533" y="2896"/>
                    <a:pt x="17763" y="1563"/>
                    <a:pt x="20018" y="256"/>
                  </a:cubicBezTo>
                  <a:cubicBezTo>
                    <a:pt x="20146" y="179"/>
                    <a:pt x="20249" y="103"/>
                    <a:pt x="20351" y="0"/>
                  </a:cubicBezTo>
                  <a:lnTo>
                    <a:pt x="23760" y="0"/>
                  </a:lnTo>
                  <a:cubicBezTo>
                    <a:pt x="23581" y="154"/>
                    <a:pt x="23376" y="308"/>
                    <a:pt x="23171" y="436"/>
                  </a:cubicBezTo>
                  <a:cubicBezTo>
                    <a:pt x="19967" y="2127"/>
                    <a:pt x="16968" y="3998"/>
                    <a:pt x="13944" y="58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1"/>
          <p:cNvSpPr/>
          <p:nvPr/>
        </p:nvSpPr>
        <p:spPr>
          <a:xfrm>
            <a:off x="1052700" y="1057200"/>
            <a:ext cx="7038600" cy="3029100"/>
          </a:xfrm>
          <a:prstGeom prst="roundRect">
            <a:avLst>
              <a:gd name="adj" fmla="val 10431"/>
            </a:avLst>
          </a:prstGeom>
          <a:solidFill>
            <a:schemeClr val="accent6"/>
          </a:solidFill>
          <a:ln>
            <a:noFill/>
          </a:ln>
          <a:effectLst>
            <a:outerShdw blurRad="585788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3" name="Google Shape;283;p11"/>
          <p:cNvSpPr txBox="1">
            <a:spLocks noGrp="1"/>
          </p:cNvSpPr>
          <p:nvPr>
            <p:ph type="title" hasCustomPrompt="1"/>
          </p:nvPr>
        </p:nvSpPr>
        <p:spPr>
          <a:xfrm>
            <a:off x="1875825" y="1464325"/>
            <a:ext cx="53925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4" name="Google Shape;284;p11"/>
          <p:cNvSpPr txBox="1">
            <a:spLocks noGrp="1"/>
          </p:cNvSpPr>
          <p:nvPr>
            <p:ph type="subTitle" idx="1"/>
          </p:nvPr>
        </p:nvSpPr>
        <p:spPr>
          <a:xfrm>
            <a:off x="1875825" y="3262477"/>
            <a:ext cx="5392500" cy="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/>
          <p:nvPr/>
        </p:nvSpPr>
        <p:spPr>
          <a:xfrm rot="10800000" flipH="1">
            <a:off x="964" y="752"/>
            <a:ext cx="1172316" cy="764985"/>
          </a:xfrm>
          <a:custGeom>
            <a:avLst/>
            <a:gdLst/>
            <a:ahLst/>
            <a:cxnLst/>
            <a:rect l="l" t="t" r="r" b="b"/>
            <a:pathLst>
              <a:path w="36498" h="26169" extrusionOk="0">
                <a:moveTo>
                  <a:pt x="641" y="9355"/>
                </a:moveTo>
                <a:cubicBezTo>
                  <a:pt x="974" y="9150"/>
                  <a:pt x="1307" y="8945"/>
                  <a:pt x="1640" y="8740"/>
                </a:cubicBezTo>
                <a:cubicBezTo>
                  <a:pt x="4690" y="6766"/>
                  <a:pt x="7894" y="5023"/>
                  <a:pt x="11200" y="3511"/>
                </a:cubicBezTo>
                <a:cubicBezTo>
                  <a:pt x="13456" y="2435"/>
                  <a:pt x="15814" y="1563"/>
                  <a:pt x="18249" y="897"/>
                </a:cubicBezTo>
                <a:cubicBezTo>
                  <a:pt x="20478" y="282"/>
                  <a:pt x="22760" y="0"/>
                  <a:pt x="25066" y="51"/>
                </a:cubicBezTo>
                <a:cubicBezTo>
                  <a:pt x="26040" y="77"/>
                  <a:pt x="27014" y="179"/>
                  <a:pt x="27988" y="384"/>
                </a:cubicBezTo>
                <a:cubicBezTo>
                  <a:pt x="30577" y="948"/>
                  <a:pt x="32525" y="2179"/>
                  <a:pt x="33934" y="4050"/>
                </a:cubicBezTo>
                <a:cubicBezTo>
                  <a:pt x="34934" y="5485"/>
                  <a:pt x="35626" y="7100"/>
                  <a:pt x="35985" y="8817"/>
                </a:cubicBezTo>
                <a:cubicBezTo>
                  <a:pt x="36318" y="10406"/>
                  <a:pt x="36497" y="12020"/>
                  <a:pt x="36497" y="13661"/>
                </a:cubicBezTo>
                <a:cubicBezTo>
                  <a:pt x="36497" y="15967"/>
                  <a:pt x="36369" y="18300"/>
                  <a:pt x="36062" y="20581"/>
                </a:cubicBezTo>
                <a:cubicBezTo>
                  <a:pt x="35857" y="22247"/>
                  <a:pt x="35651" y="23887"/>
                  <a:pt x="35472" y="25527"/>
                </a:cubicBezTo>
                <a:cubicBezTo>
                  <a:pt x="35472" y="25758"/>
                  <a:pt x="35498" y="25963"/>
                  <a:pt x="35523" y="26168"/>
                </a:cubicBezTo>
                <a:lnTo>
                  <a:pt x="26425" y="26168"/>
                </a:lnTo>
                <a:cubicBezTo>
                  <a:pt x="26066" y="24400"/>
                  <a:pt x="25733" y="22606"/>
                  <a:pt x="25066" y="20863"/>
                </a:cubicBezTo>
                <a:cubicBezTo>
                  <a:pt x="24733" y="19991"/>
                  <a:pt x="24349" y="19146"/>
                  <a:pt x="23913" y="18325"/>
                </a:cubicBezTo>
                <a:cubicBezTo>
                  <a:pt x="23477" y="17582"/>
                  <a:pt x="22990" y="16916"/>
                  <a:pt x="22426" y="16301"/>
                </a:cubicBezTo>
                <a:cubicBezTo>
                  <a:pt x="20504" y="14250"/>
                  <a:pt x="17915" y="13456"/>
                  <a:pt x="14840" y="13661"/>
                </a:cubicBezTo>
                <a:cubicBezTo>
                  <a:pt x="12584" y="13840"/>
                  <a:pt x="10380" y="14353"/>
                  <a:pt x="8304" y="15199"/>
                </a:cubicBezTo>
                <a:cubicBezTo>
                  <a:pt x="6638" y="15839"/>
                  <a:pt x="4998" y="16583"/>
                  <a:pt x="3434" y="17403"/>
                </a:cubicBezTo>
                <a:cubicBezTo>
                  <a:pt x="2666" y="17813"/>
                  <a:pt x="1922" y="18223"/>
                  <a:pt x="1128" y="18607"/>
                </a:cubicBezTo>
                <a:cubicBezTo>
                  <a:pt x="769" y="18787"/>
                  <a:pt x="384" y="18889"/>
                  <a:pt x="0" y="19043"/>
                </a:cubicBezTo>
                <a:lnTo>
                  <a:pt x="0" y="9457"/>
                </a:lnTo>
                <a:cubicBezTo>
                  <a:pt x="205" y="9509"/>
                  <a:pt x="461" y="9483"/>
                  <a:pt x="641" y="935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3"/>
          <p:cNvSpPr/>
          <p:nvPr/>
        </p:nvSpPr>
        <p:spPr>
          <a:xfrm rot="10800000" flipH="1">
            <a:off x="5656589" y="4493875"/>
            <a:ext cx="1461299" cy="649605"/>
          </a:xfrm>
          <a:custGeom>
            <a:avLst/>
            <a:gdLst/>
            <a:ahLst/>
            <a:cxnLst/>
            <a:rect l="l" t="t" r="r" b="b"/>
            <a:pathLst>
              <a:path w="45495" h="22222" extrusionOk="0">
                <a:moveTo>
                  <a:pt x="39240" y="3024"/>
                </a:moveTo>
                <a:cubicBezTo>
                  <a:pt x="32192" y="6356"/>
                  <a:pt x="25528" y="10406"/>
                  <a:pt x="19377" y="15173"/>
                </a:cubicBezTo>
                <a:cubicBezTo>
                  <a:pt x="18173" y="16096"/>
                  <a:pt x="16968" y="17018"/>
                  <a:pt x="15738" y="17890"/>
                </a:cubicBezTo>
                <a:cubicBezTo>
                  <a:pt x="14482" y="18761"/>
                  <a:pt x="13277" y="19556"/>
                  <a:pt x="11996" y="20325"/>
                </a:cubicBezTo>
                <a:cubicBezTo>
                  <a:pt x="11150" y="20837"/>
                  <a:pt x="10253" y="21247"/>
                  <a:pt x="9305" y="21555"/>
                </a:cubicBezTo>
                <a:cubicBezTo>
                  <a:pt x="7228" y="22221"/>
                  <a:pt x="5357" y="21914"/>
                  <a:pt x="3743" y="20658"/>
                </a:cubicBezTo>
                <a:cubicBezTo>
                  <a:pt x="2923" y="19991"/>
                  <a:pt x="2231" y="19197"/>
                  <a:pt x="1744" y="18274"/>
                </a:cubicBezTo>
                <a:cubicBezTo>
                  <a:pt x="1077" y="16993"/>
                  <a:pt x="616" y="15634"/>
                  <a:pt x="411" y="14199"/>
                </a:cubicBezTo>
                <a:cubicBezTo>
                  <a:pt x="26" y="11508"/>
                  <a:pt x="1" y="8765"/>
                  <a:pt x="334" y="6049"/>
                </a:cubicBezTo>
                <a:cubicBezTo>
                  <a:pt x="539" y="4050"/>
                  <a:pt x="821" y="2025"/>
                  <a:pt x="1103" y="0"/>
                </a:cubicBezTo>
                <a:lnTo>
                  <a:pt x="3589" y="0"/>
                </a:lnTo>
                <a:cubicBezTo>
                  <a:pt x="3486" y="897"/>
                  <a:pt x="3384" y="1820"/>
                  <a:pt x="3307" y="2717"/>
                </a:cubicBezTo>
                <a:cubicBezTo>
                  <a:pt x="3025" y="5075"/>
                  <a:pt x="2846" y="7458"/>
                  <a:pt x="3128" y="9842"/>
                </a:cubicBezTo>
                <a:cubicBezTo>
                  <a:pt x="3256" y="11021"/>
                  <a:pt x="3563" y="12200"/>
                  <a:pt x="4025" y="13302"/>
                </a:cubicBezTo>
                <a:cubicBezTo>
                  <a:pt x="4332" y="14045"/>
                  <a:pt x="4742" y="14712"/>
                  <a:pt x="5281" y="15301"/>
                </a:cubicBezTo>
                <a:cubicBezTo>
                  <a:pt x="5768" y="15839"/>
                  <a:pt x="6383" y="16275"/>
                  <a:pt x="7075" y="16557"/>
                </a:cubicBezTo>
                <a:cubicBezTo>
                  <a:pt x="8074" y="16941"/>
                  <a:pt x="9176" y="16967"/>
                  <a:pt x="10176" y="16634"/>
                </a:cubicBezTo>
                <a:cubicBezTo>
                  <a:pt x="10996" y="16378"/>
                  <a:pt x="11765" y="16070"/>
                  <a:pt x="12508" y="15686"/>
                </a:cubicBezTo>
                <a:cubicBezTo>
                  <a:pt x="13636" y="15070"/>
                  <a:pt x="14764" y="14404"/>
                  <a:pt x="15815" y="13686"/>
                </a:cubicBezTo>
                <a:cubicBezTo>
                  <a:pt x="17737" y="12405"/>
                  <a:pt x="19582" y="11072"/>
                  <a:pt x="21453" y="9739"/>
                </a:cubicBezTo>
                <a:cubicBezTo>
                  <a:pt x="26630" y="6049"/>
                  <a:pt x="32167" y="2896"/>
                  <a:pt x="37985" y="359"/>
                </a:cubicBezTo>
                <a:cubicBezTo>
                  <a:pt x="38241" y="256"/>
                  <a:pt x="38446" y="128"/>
                  <a:pt x="38651" y="0"/>
                </a:cubicBezTo>
                <a:lnTo>
                  <a:pt x="45494" y="0"/>
                </a:lnTo>
                <a:cubicBezTo>
                  <a:pt x="45264" y="154"/>
                  <a:pt x="45007" y="308"/>
                  <a:pt x="44777" y="436"/>
                </a:cubicBezTo>
                <a:cubicBezTo>
                  <a:pt x="42931" y="1307"/>
                  <a:pt x="41060" y="2153"/>
                  <a:pt x="39240" y="302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50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3"/>
          <p:cNvGrpSpPr/>
          <p:nvPr/>
        </p:nvGrpSpPr>
        <p:grpSpPr>
          <a:xfrm rot="10800000" flipH="1">
            <a:off x="129" y="21"/>
            <a:ext cx="9143729" cy="5143458"/>
            <a:chOff x="237475" y="647875"/>
            <a:chExt cx="7116850" cy="4398750"/>
          </a:xfrm>
        </p:grpSpPr>
        <p:sp>
          <p:nvSpPr>
            <p:cNvPr id="290" name="Google Shape;290;p13"/>
            <p:cNvSpPr/>
            <p:nvPr/>
          </p:nvSpPr>
          <p:spPr>
            <a:xfrm>
              <a:off x="4381225" y="647875"/>
              <a:ext cx="2973100" cy="3786850"/>
            </a:xfrm>
            <a:custGeom>
              <a:avLst/>
              <a:gdLst/>
              <a:ahLst/>
              <a:cxnLst/>
              <a:rect l="l" t="t" r="r" b="b"/>
              <a:pathLst>
                <a:path w="118924" h="151474" extrusionOk="0">
                  <a:moveTo>
                    <a:pt x="103008" y="151473"/>
                  </a:moveTo>
                  <a:cubicBezTo>
                    <a:pt x="98522" y="151448"/>
                    <a:pt x="94063" y="150781"/>
                    <a:pt x="89731" y="149525"/>
                  </a:cubicBezTo>
                  <a:cubicBezTo>
                    <a:pt x="87425" y="148833"/>
                    <a:pt x="85118" y="148090"/>
                    <a:pt x="82862" y="147270"/>
                  </a:cubicBezTo>
                  <a:cubicBezTo>
                    <a:pt x="77531" y="145348"/>
                    <a:pt x="72200" y="143374"/>
                    <a:pt x="66869" y="141375"/>
                  </a:cubicBezTo>
                  <a:cubicBezTo>
                    <a:pt x="65024" y="140657"/>
                    <a:pt x="63178" y="139888"/>
                    <a:pt x="61384" y="139094"/>
                  </a:cubicBezTo>
                  <a:cubicBezTo>
                    <a:pt x="56130" y="136787"/>
                    <a:pt x="52414" y="133302"/>
                    <a:pt x="50158" y="128739"/>
                  </a:cubicBezTo>
                  <a:cubicBezTo>
                    <a:pt x="48979" y="126407"/>
                    <a:pt x="48031" y="123947"/>
                    <a:pt x="47288" y="121435"/>
                  </a:cubicBezTo>
                  <a:cubicBezTo>
                    <a:pt x="46493" y="118616"/>
                    <a:pt x="45724" y="115822"/>
                    <a:pt x="45084" y="112977"/>
                  </a:cubicBezTo>
                  <a:cubicBezTo>
                    <a:pt x="44545" y="110465"/>
                    <a:pt x="44161" y="107902"/>
                    <a:pt x="43776" y="105365"/>
                  </a:cubicBezTo>
                  <a:cubicBezTo>
                    <a:pt x="43469" y="103084"/>
                    <a:pt x="43187" y="100803"/>
                    <a:pt x="42982" y="98522"/>
                  </a:cubicBezTo>
                  <a:cubicBezTo>
                    <a:pt x="42444" y="93114"/>
                    <a:pt x="42187" y="87706"/>
                    <a:pt x="42674" y="82298"/>
                  </a:cubicBezTo>
                  <a:cubicBezTo>
                    <a:pt x="43161" y="77351"/>
                    <a:pt x="44340" y="72507"/>
                    <a:pt x="46160" y="67868"/>
                  </a:cubicBezTo>
                  <a:cubicBezTo>
                    <a:pt x="47518" y="64357"/>
                    <a:pt x="49236" y="60948"/>
                    <a:pt x="50902" y="57514"/>
                  </a:cubicBezTo>
                  <a:cubicBezTo>
                    <a:pt x="55028" y="49081"/>
                    <a:pt x="59975" y="40982"/>
                    <a:pt x="65460" y="33088"/>
                  </a:cubicBezTo>
                  <a:cubicBezTo>
                    <a:pt x="67664" y="29961"/>
                    <a:pt x="69765" y="26758"/>
                    <a:pt x="71867" y="23554"/>
                  </a:cubicBezTo>
                  <a:cubicBezTo>
                    <a:pt x="72585" y="22503"/>
                    <a:pt x="73200" y="21375"/>
                    <a:pt x="73789" y="20273"/>
                  </a:cubicBezTo>
                  <a:cubicBezTo>
                    <a:pt x="74456" y="19094"/>
                    <a:pt x="74917" y="17813"/>
                    <a:pt x="75148" y="16480"/>
                  </a:cubicBezTo>
                  <a:cubicBezTo>
                    <a:pt x="75225" y="15967"/>
                    <a:pt x="75225" y="15429"/>
                    <a:pt x="75148" y="14891"/>
                  </a:cubicBezTo>
                  <a:cubicBezTo>
                    <a:pt x="75020" y="13866"/>
                    <a:pt x="74251" y="13276"/>
                    <a:pt x="73097" y="12994"/>
                  </a:cubicBezTo>
                  <a:cubicBezTo>
                    <a:pt x="72303" y="12815"/>
                    <a:pt x="71508" y="12764"/>
                    <a:pt x="70714" y="12841"/>
                  </a:cubicBezTo>
                  <a:cubicBezTo>
                    <a:pt x="69560" y="12943"/>
                    <a:pt x="68407" y="13123"/>
                    <a:pt x="67254" y="13404"/>
                  </a:cubicBezTo>
                  <a:cubicBezTo>
                    <a:pt x="65460" y="13866"/>
                    <a:pt x="63691" y="14430"/>
                    <a:pt x="61974" y="15122"/>
                  </a:cubicBezTo>
                  <a:cubicBezTo>
                    <a:pt x="58693" y="16378"/>
                    <a:pt x="55489" y="17838"/>
                    <a:pt x="52414" y="19479"/>
                  </a:cubicBezTo>
                  <a:cubicBezTo>
                    <a:pt x="48339" y="21606"/>
                    <a:pt x="44468" y="23964"/>
                    <a:pt x="40624" y="26373"/>
                  </a:cubicBezTo>
                  <a:cubicBezTo>
                    <a:pt x="37830" y="28142"/>
                    <a:pt x="35011" y="29910"/>
                    <a:pt x="32192" y="31653"/>
                  </a:cubicBezTo>
                  <a:cubicBezTo>
                    <a:pt x="30193" y="32883"/>
                    <a:pt x="28142" y="34037"/>
                    <a:pt x="26040" y="35062"/>
                  </a:cubicBezTo>
                  <a:cubicBezTo>
                    <a:pt x="24169" y="36010"/>
                    <a:pt x="22196" y="36753"/>
                    <a:pt x="20171" y="37292"/>
                  </a:cubicBezTo>
                  <a:cubicBezTo>
                    <a:pt x="14686" y="38650"/>
                    <a:pt x="10073" y="37445"/>
                    <a:pt x="6228" y="34037"/>
                  </a:cubicBezTo>
                  <a:cubicBezTo>
                    <a:pt x="5229" y="33114"/>
                    <a:pt x="4383" y="32089"/>
                    <a:pt x="3717" y="30935"/>
                  </a:cubicBezTo>
                  <a:cubicBezTo>
                    <a:pt x="2563" y="29039"/>
                    <a:pt x="1717" y="27014"/>
                    <a:pt x="1205" y="24912"/>
                  </a:cubicBezTo>
                  <a:cubicBezTo>
                    <a:pt x="564" y="22452"/>
                    <a:pt x="205" y="19966"/>
                    <a:pt x="103" y="17454"/>
                  </a:cubicBezTo>
                  <a:cubicBezTo>
                    <a:pt x="0" y="15173"/>
                    <a:pt x="26" y="12866"/>
                    <a:pt x="205" y="10585"/>
                  </a:cubicBezTo>
                  <a:cubicBezTo>
                    <a:pt x="436" y="7612"/>
                    <a:pt x="667" y="4665"/>
                    <a:pt x="897" y="1692"/>
                  </a:cubicBezTo>
                  <a:cubicBezTo>
                    <a:pt x="949" y="1128"/>
                    <a:pt x="949" y="564"/>
                    <a:pt x="949" y="0"/>
                  </a:cubicBezTo>
                  <a:lnTo>
                    <a:pt x="8689" y="0"/>
                  </a:lnTo>
                  <a:cubicBezTo>
                    <a:pt x="8766" y="179"/>
                    <a:pt x="8791" y="359"/>
                    <a:pt x="8791" y="538"/>
                  </a:cubicBezTo>
                  <a:cubicBezTo>
                    <a:pt x="8586" y="2153"/>
                    <a:pt x="8356" y="3768"/>
                    <a:pt x="8151" y="5382"/>
                  </a:cubicBezTo>
                  <a:cubicBezTo>
                    <a:pt x="7715" y="8637"/>
                    <a:pt x="7587" y="11944"/>
                    <a:pt x="7817" y="15224"/>
                  </a:cubicBezTo>
                  <a:cubicBezTo>
                    <a:pt x="7946" y="16993"/>
                    <a:pt x="8330" y="18736"/>
                    <a:pt x="8945" y="20401"/>
                  </a:cubicBezTo>
                  <a:cubicBezTo>
                    <a:pt x="9355" y="21606"/>
                    <a:pt x="9996" y="22708"/>
                    <a:pt x="10816" y="23682"/>
                  </a:cubicBezTo>
                  <a:cubicBezTo>
                    <a:pt x="11559" y="24579"/>
                    <a:pt x="12482" y="25297"/>
                    <a:pt x="13507" y="25809"/>
                  </a:cubicBezTo>
                  <a:cubicBezTo>
                    <a:pt x="15071" y="26604"/>
                    <a:pt x="16865" y="26809"/>
                    <a:pt x="18531" y="26348"/>
                  </a:cubicBezTo>
                  <a:cubicBezTo>
                    <a:pt x="19530" y="26091"/>
                    <a:pt x="20504" y="25707"/>
                    <a:pt x="21427" y="25220"/>
                  </a:cubicBezTo>
                  <a:cubicBezTo>
                    <a:pt x="22785" y="24528"/>
                    <a:pt x="24093" y="23733"/>
                    <a:pt x="25323" y="22811"/>
                  </a:cubicBezTo>
                  <a:cubicBezTo>
                    <a:pt x="26630" y="21862"/>
                    <a:pt x="27963" y="20914"/>
                    <a:pt x="29193" y="19914"/>
                  </a:cubicBezTo>
                  <a:cubicBezTo>
                    <a:pt x="36190" y="14302"/>
                    <a:pt x="43930" y="9483"/>
                    <a:pt x="52183" y="5229"/>
                  </a:cubicBezTo>
                  <a:cubicBezTo>
                    <a:pt x="55464" y="3537"/>
                    <a:pt x="58796" y="1820"/>
                    <a:pt x="62204" y="256"/>
                  </a:cubicBezTo>
                  <a:cubicBezTo>
                    <a:pt x="62384" y="179"/>
                    <a:pt x="62538" y="77"/>
                    <a:pt x="62691" y="0"/>
                  </a:cubicBezTo>
                  <a:lnTo>
                    <a:pt x="118924" y="0"/>
                  </a:lnTo>
                  <a:lnTo>
                    <a:pt x="118924" y="8278"/>
                  </a:lnTo>
                  <a:cubicBezTo>
                    <a:pt x="118616" y="8407"/>
                    <a:pt x="118334" y="8535"/>
                    <a:pt x="118027" y="8663"/>
                  </a:cubicBezTo>
                  <a:cubicBezTo>
                    <a:pt x="112029" y="10995"/>
                    <a:pt x="106416" y="14225"/>
                    <a:pt x="101393" y="18274"/>
                  </a:cubicBezTo>
                  <a:cubicBezTo>
                    <a:pt x="94729" y="23554"/>
                    <a:pt x="88527" y="29372"/>
                    <a:pt x="82811" y="35651"/>
                  </a:cubicBezTo>
                  <a:cubicBezTo>
                    <a:pt x="76532" y="42571"/>
                    <a:pt x="71893" y="50158"/>
                    <a:pt x="68843" y="58411"/>
                  </a:cubicBezTo>
                  <a:cubicBezTo>
                    <a:pt x="67510" y="62025"/>
                    <a:pt x="66126" y="65587"/>
                    <a:pt x="65101" y="69252"/>
                  </a:cubicBezTo>
                  <a:cubicBezTo>
                    <a:pt x="63691" y="74096"/>
                    <a:pt x="62897" y="78992"/>
                    <a:pt x="63102" y="83964"/>
                  </a:cubicBezTo>
                  <a:cubicBezTo>
                    <a:pt x="63281" y="88654"/>
                    <a:pt x="64383" y="93216"/>
                    <a:pt x="66075" y="97702"/>
                  </a:cubicBezTo>
                  <a:cubicBezTo>
                    <a:pt x="68202" y="103238"/>
                    <a:pt x="71278" y="108389"/>
                    <a:pt x="75199" y="112849"/>
                  </a:cubicBezTo>
                  <a:cubicBezTo>
                    <a:pt x="78505" y="116668"/>
                    <a:pt x="82427" y="119923"/>
                    <a:pt x="86758" y="122486"/>
                  </a:cubicBezTo>
                  <a:cubicBezTo>
                    <a:pt x="94447" y="127073"/>
                    <a:pt x="103059" y="129201"/>
                    <a:pt x="112568" y="128739"/>
                  </a:cubicBezTo>
                  <a:cubicBezTo>
                    <a:pt x="114362" y="128663"/>
                    <a:pt x="116182" y="128432"/>
                    <a:pt x="117950" y="128073"/>
                  </a:cubicBezTo>
                  <a:cubicBezTo>
                    <a:pt x="118283" y="128022"/>
                    <a:pt x="118591" y="127894"/>
                    <a:pt x="118924" y="127817"/>
                  </a:cubicBezTo>
                  <a:lnTo>
                    <a:pt x="118924" y="149064"/>
                  </a:lnTo>
                  <a:cubicBezTo>
                    <a:pt x="118514" y="149141"/>
                    <a:pt x="118129" y="149218"/>
                    <a:pt x="117719" y="149346"/>
                  </a:cubicBezTo>
                  <a:cubicBezTo>
                    <a:pt x="112952" y="150730"/>
                    <a:pt x="108005" y="151448"/>
                    <a:pt x="103008" y="1514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238125" y="647875"/>
              <a:ext cx="5158075" cy="4398125"/>
            </a:xfrm>
            <a:custGeom>
              <a:avLst/>
              <a:gdLst/>
              <a:ahLst/>
              <a:cxnLst/>
              <a:rect l="l" t="t" r="r" b="b"/>
              <a:pathLst>
                <a:path w="206323" h="175925" extrusionOk="0">
                  <a:moveTo>
                    <a:pt x="141196" y="19504"/>
                  </a:moveTo>
                  <a:cubicBezTo>
                    <a:pt x="142093" y="23041"/>
                    <a:pt x="142965" y="26604"/>
                    <a:pt x="143836" y="30166"/>
                  </a:cubicBezTo>
                  <a:cubicBezTo>
                    <a:pt x="145400" y="36318"/>
                    <a:pt x="147424" y="42315"/>
                    <a:pt x="149936" y="48133"/>
                  </a:cubicBezTo>
                  <a:cubicBezTo>
                    <a:pt x="151089" y="50824"/>
                    <a:pt x="152217" y="53515"/>
                    <a:pt x="153089" y="56283"/>
                  </a:cubicBezTo>
                  <a:cubicBezTo>
                    <a:pt x="153858" y="58770"/>
                    <a:pt x="154447" y="61333"/>
                    <a:pt x="154831" y="63921"/>
                  </a:cubicBezTo>
                  <a:cubicBezTo>
                    <a:pt x="155421" y="67612"/>
                    <a:pt x="155703" y="71277"/>
                    <a:pt x="156036" y="74968"/>
                  </a:cubicBezTo>
                  <a:cubicBezTo>
                    <a:pt x="156241" y="77813"/>
                    <a:pt x="156600" y="80658"/>
                    <a:pt x="157138" y="83477"/>
                  </a:cubicBezTo>
                  <a:cubicBezTo>
                    <a:pt x="157574" y="85912"/>
                    <a:pt x="158343" y="88270"/>
                    <a:pt x="159394" y="90525"/>
                  </a:cubicBezTo>
                  <a:cubicBezTo>
                    <a:pt x="160675" y="93191"/>
                    <a:pt x="162520" y="95549"/>
                    <a:pt x="164802" y="97420"/>
                  </a:cubicBezTo>
                  <a:cubicBezTo>
                    <a:pt x="165776" y="98214"/>
                    <a:pt x="166724" y="99034"/>
                    <a:pt x="167723" y="99803"/>
                  </a:cubicBezTo>
                  <a:cubicBezTo>
                    <a:pt x="171645" y="102751"/>
                    <a:pt x="174618" y="106826"/>
                    <a:pt x="176207" y="111490"/>
                  </a:cubicBezTo>
                  <a:cubicBezTo>
                    <a:pt x="177027" y="113797"/>
                    <a:pt x="177565" y="116155"/>
                    <a:pt x="177873" y="118590"/>
                  </a:cubicBezTo>
                  <a:cubicBezTo>
                    <a:pt x="178155" y="120820"/>
                    <a:pt x="178257" y="123075"/>
                    <a:pt x="178129" y="125331"/>
                  </a:cubicBezTo>
                  <a:cubicBezTo>
                    <a:pt x="178027" y="127330"/>
                    <a:pt x="177565" y="129278"/>
                    <a:pt x="176796" y="131123"/>
                  </a:cubicBezTo>
                  <a:cubicBezTo>
                    <a:pt x="175694" y="133686"/>
                    <a:pt x="174567" y="136249"/>
                    <a:pt x="173439" y="138812"/>
                  </a:cubicBezTo>
                  <a:cubicBezTo>
                    <a:pt x="172824" y="140222"/>
                    <a:pt x="172209" y="141631"/>
                    <a:pt x="171645" y="143067"/>
                  </a:cubicBezTo>
                  <a:cubicBezTo>
                    <a:pt x="170491" y="146040"/>
                    <a:pt x="170696" y="148987"/>
                    <a:pt x="172055" y="151909"/>
                  </a:cubicBezTo>
                  <a:cubicBezTo>
                    <a:pt x="172798" y="153447"/>
                    <a:pt x="173721" y="154882"/>
                    <a:pt x="174797" y="156215"/>
                  </a:cubicBezTo>
                  <a:cubicBezTo>
                    <a:pt x="176925" y="158829"/>
                    <a:pt x="179488" y="161136"/>
                    <a:pt x="182281" y="163263"/>
                  </a:cubicBezTo>
                  <a:cubicBezTo>
                    <a:pt x="188971" y="168415"/>
                    <a:pt x="196609" y="172387"/>
                    <a:pt x="205015" y="175386"/>
                  </a:cubicBezTo>
                  <a:cubicBezTo>
                    <a:pt x="205451" y="175540"/>
                    <a:pt x="205887" y="175745"/>
                    <a:pt x="206322" y="175924"/>
                  </a:cubicBezTo>
                  <a:lnTo>
                    <a:pt x="178539" y="175924"/>
                  </a:lnTo>
                  <a:cubicBezTo>
                    <a:pt x="178257" y="175668"/>
                    <a:pt x="178001" y="175412"/>
                    <a:pt x="177694" y="175181"/>
                  </a:cubicBezTo>
                  <a:cubicBezTo>
                    <a:pt x="174054" y="172439"/>
                    <a:pt x="170594" y="169491"/>
                    <a:pt x="167313" y="166364"/>
                  </a:cubicBezTo>
                  <a:cubicBezTo>
                    <a:pt x="164597" y="163801"/>
                    <a:pt x="162136" y="161008"/>
                    <a:pt x="159932" y="158009"/>
                  </a:cubicBezTo>
                  <a:cubicBezTo>
                    <a:pt x="157753" y="154985"/>
                    <a:pt x="156010" y="151806"/>
                    <a:pt x="154960" y="148372"/>
                  </a:cubicBezTo>
                  <a:cubicBezTo>
                    <a:pt x="154550" y="146988"/>
                    <a:pt x="154268" y="145553"/>
                    <a:pt x="154139" y="144117"/>
                  </a:cubicBezTo>
                  <a:cubicBezTo>
                    <a:pt x="153909" y="141401"/>
                    <a:pt x="154344" y="138658"/>
                    <a:pt x="155421" y="136146"/>
                  </a:cubicBezTo>
                  <a:cubicBezTo>
                    <a:pt x="156036" y="134686"/>
                    <a:pt x="156754" y="133225"/>
                    <a:pt x="157394" y="131764"/>
                  </a:cubicBezTo>
                  <a:cubicBezTo>
                    <a:pt x="157856" y="130739"/>
                    <a:pt x="158266" y="129688"/>
                    <a:pt x="158625" y="128637"/>
                  </a:cubicBezTo>
                  <a:cubicBezTo>
                    <a:pt x="159650" y="125356"/>
                    <a:pt x="159163" y="122178"/>
                    <a:pt x="157471" y="119103"/>
                  </a:cubicBezTo>
                  <a:cubicBezTo>
                    <a:pt x="156779" y="117898"/>
                    <a:pt x="155959" y="116745"/>
                    <a:pt x="154985" y="115745"/>
                  </a:cubicBezTo>
                  <a:cubicBezTo>
                    <a:pt x="154344" y="115079"/>
                    <a:pt x="153678" y="114438"/>
                    <a:pt x="152986" y="113823"/>
                  </a:cubicBezTo>
                  <a:cubicBezTo>
                    <a:pt x="152422" y="113285"/>
                    <a:pt x="151833" y="112746"/>
                    <a:pt x="151218" y="112234"/>
                  </a:cubicBezTo>
                  <a:cubicBezTo>
                    <a:pt x="147040" y="108748"/>
                    <a:pt x="144016" y="104083"/>
                    <a:pt x="142580" y="98829"/>
                  </a:cubicBezTo>
                  <a:cubicBezTo>
                    <a:pt x="141837" y="96164"/>
                    <a:pt x="141299" y="93473"/>
                    <a:pt x="140966" y="90756"/>
                  </a:cubicBezTo>
                  <a:cubicBezTo>
                    <a:pt x="140402" y="86476"/>
                    <a:pt x="139915" y="82170"/>
                    <a:pt x="139325" y="77864"/>
                  </a:cubicBezTo>
                  <a:cubicBezTo>
                    <a:pt x="138813" y="74173"/>
                    <a:pt x="138172" y="70482"/>
                    <a:pt x="137403" y="66817"/>
                  </a:cubicBezTo>
                  <a:cubicBezTo>
                    <a:pt x="136685" y="63409"/>
                    <a:pt x="136045" y="60025"/>
                    <a:pt x="135250" y="56642"/>
                  </a:cubicBezTo>
                  <a:cubicBezTo>
                    <a:pt x="133533" y="49107"/>
                    <a:pt x="131636" y="41572"/>
                    <a:pt x="129124" y="34216"/>
                  </a:cubicBezTo>
                  <a:cubicBezTo>
                    <a:pt x="128279" y="31576"/>
                    <a:pt x="127202" y="29039"/>
                    <a:pt x="125946" y="26578"/>
                  </a:cubicBezTo>
                  <a:cubicBezTo>
                    <a:pt x="125152" y="25015"/>
                    <a:pt x="124203" y="23554"/>
                    <a:pt x="123127" y="22170"/>
                  </a:cubicBezTo>
                  <a:cubicBezTo>
                    <a:pt x="122025" y="20786"/>
                    <a:pt x="120718" y="19530"/>
                    <a:pt x="119231" y="18530"/>
                  </a:cubicBezTo>
                  <a:cubicBezTo>
                    <a:pt x="118360" y="17941"/>
                    <a:pt x="117437" y="17454"/>
                    <a:pt x="116463" y="17070"/>
                  </a:cubicBezTo>
                  <a:cubicBezTo>
                    <a:pt x="113951" y="16096"/>
                    <a:pt x="111183" y="15942"/>
                    <a:pt x="108595" y="16659"/>
                  </a:cubicBezTo>
                  <a:cubicBezTo>
                    <a:pt x="107031" y="17095"/>
                    <a:pt x="105519" y="17710"/>
                    <a:pt x="104135" y="18530"/>
                  </a:cubicBezTo>
                  <a:cubicBezTo>
                    <a:pt x="101880" y="19838"/>
                    <a:pt x="99829" y="21478"/>
                    <a:pt x="98035" y="23400"/>
                  </a:cubicBezTo>
                  <a:cubicBezTo>
                    <a:pt x="95370" y="26194"/>
                    <a:pt x="93114" y="29321"/>
                    <a:pt x="91320" y="32729"/>
                  </a:cubicBezTo>
                  <a:cubicBezTo>
                    <a:pt x="90218" y="34806"/>
                    <a:pt x="89167" y="36907"/>
                    <a:pt x="88116" y="38958"/>
                  </a:cubicBezTo>
                  <a:cubicBezTo>
                    <a:pt x="86758" y="41674"/>
                    <a:pt x="85246" y="44314"/>
                    <a:pt x="83580" y="46852"/>
                  </a:cubicBezTo>
                  <a:cubicBezTo>
                    <a:pt x="82298" y="48748"/>
                    <a:pt x="80837" y="50491"/>
                    <a:pt x="79197" y="52080"/>
                  </a:cubicBezTo>
                  <a:cubicBezTo>
                    <a:pt x="78300" y="52926"/>
                    <a:pt x="77352" y="53695"/>
                    <a:pt x="76326" y="54387"/>
                  </a:cubicBezTo>
                  <a:cubicBezTo>
                    <a:pt x="73302" y="56335"/>
                    <a:pt x="69791" y="57437"/>
                    <a:pt x="66177" y="57539"/>
                  </a:cubicBezTo>
                  <a:cubicBezTo>
                    <a:pt x="62332" y="57693"/>
                    <a:pt x="58616" y="57104"/>
                    <a:pt x="55002" y="56104"/>
                  </a:cubicBezTo>
                  <a:cubicBezTo>
                    <a:pt x="50414" y="54797"/>
                    <a:pt x="45980" y="52952"/>
                    <a:pt x="41828" y="50619"/>
                  </a:cubicBezTo>
                  <a:cubicBezTo>
                    <a:pt x="37830" y="48441"/>
                    <a:pt x="34139" y="45955"/>
                    <a:pt x="30423" y="43443"/>
                  </a:cubicBezTo>
                  <a:cubicBezTo>
                    <a:pt x="26194" y="40572"/>
                    <a:pt x="21991" y="37625"/>
                    <a:pt x="17710" y="34806"/>
                  </a:cubicBezTo>
                  <a:cubicBezTo>
                    <a:pt x="12405" y="31269"/>
                    <a:pt x="6843" y="28065"/>
                    <a:pt x="1128" y="25040"/>
                  </a:cubicBezTo>
                  <a:cubicBezTo>
                    <a:pt x="769" y="24861"/>
                    <a:pt x="461" y="24605"/>
                    <a:pt x="0" y="24630"/>
                  </a:cubicBezTo>
                  <a:lnTo>
                    <a:pt x="0" y="19351"/>
                  </a:lnTo>
                  <a:cubicBezTo>
                    <a:pt x="179" y="19351"/>
                    <a:pt x="359" y="19376"/>
                    <a:pt x="538" y="19428"/>
                  </a:cubicBezTo>
                  <a:cubicBezTo>
                    <a:pt x="846" y="19556"/>
                    <a:pt x="1128" y="19709"/>
                    <a:pt x="1435" y="19863"/>
                  </a:cubicBezTo>
                  <a:cubicBezTo>
                    <a:pt x="11354" y="24964"/>
                    <a:pt x="20991" y="30653"/>
                    <a:pt x="30269" y="36907"/>
                  </a:cubicBezTo>
                  <a:cubicBezTo>
                    <a:pt x="33447" y="39060"/>
                    <a:pt x="36677" y="41136"/>
                    <a:pt x="39906" y="43187"/>
                  </a:cubicBezTo>
                  <a:cubicBezTo>
                    <a:pt x="42315" y="44724"/>
                    <a:pt x="44827" y="46083"/>
                    <a:pt x="47416" y="47287"/>
                  </a:cubicBezTo>
                  <a:cubicBezTo>
                    <a:pt x="50389" y="48723"/>
                    <a:pt x="53516" y="49773"/>
                    <a:pt x="56745" y="50440"/>
                  </a:cubicBezTo>
                  <a:cubicBezTo>
                    <a:pt x="58795" y="50876"/>
                    <a:pt x="60871" y="51029"/>
                    <a:pt x="62948" y="50952"/>
                  </a:cubicBezTo>
                  <a:cubicBezTo>
                    <a:pt x="66510" y="50799"/>
                    <a:pt x="69586" y="49748"/>
                    <a:pt x="72149" y="47697"/>
                  </a:cubicBezTo>
                  <a:cubicBezTo>
                    <a:pt x="73353" y="46723"/>
                    <a:pt x="74455" y="45570"/>
                    <a:pt x="75404" y="44314"/>
                  </a:cubicBezTo>
                  <a:cubicBezTo>
                    <a:pt x="76813" y="42443"/>
                    <a:pt x="78018" y="40418"/>
                    <a:pt x="79018" y="38266"/>
                  </a:cubicBezTo>
                  <a:cubicBezTo>
                    <a:pt x="80427" y="35190"/>
                    <a:pt x="81658" y="32037"/>
                    <a:pt x="82657" y="28808"/>
                  </a:cubicBezTo>
                  <a:cubicBezTo>
                    <a:pt x="83477" y="26091"/>
                    <a:pt x="84502" y="23477"/>
                    <a:pt x="85733" y="20940"/>
                  </a:cubicBezTo>
                  <a:cubicBezTo>
                    <a:pt x="87527" y="17454"/>
                    <a:pt x="89680" y="14148"/>
                    <a:pt x="92166" y="11123"/>
                  </a:cubicBezTo>
                  <a:cubicBezTo>
                    <a:pt x="94883" y="7817"/>
                    <a:pt x="97753" y="4562"/>
                    <a:pt x="100778" y="1435"/>
                  </a:cubicBezTo>
                  <a:cubicBezTo>
                    <a:pt x="101239" y="948"/>
                    <a:pt x="101752" y="461"/>
                    <a:pt x="102238" y="0"/>
                  </a:cubicBezTo>
                  <a:lnTo>
                    <a:pt x="125921" y="0"/>
                  </a:lnTo>
                  <a:cubicBezTo>
                    <a:pt x="126100" y="308"/>
                    <a:pt x="126485" y="384"/>
                    <a:pt x="126792" y="564"/>
                  </a:cubicBezTo>
                  <a:cubicBezTo>
                    <a:pt x="128663" y="1512"/>
                    <a:pt x="130457" y="2640"/>
                    <a:pt x="132123" y="3921"/>
                  </a:cubicBezTo>
                  <a:cubicBezTo>
                    <a:pt x="134968" y="6126"/>
                    <a:pt x="137224" y="8996"/>
                    <a:pt x="138684" y="12277"/>
                  </a:cubicBezTo>
                  <a:cubicBezTo>
                    <a:pt x="139735" y="14609"/>
                    <a:pt x="140555" y="17018"/>
                    <a:pt x="141196" y="195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238125" y="1646800"/>
              <a:ext cx="3723425" cy="3399200"/>
            </a:xfrm>
            <a:custGeom>
              <a:avLst/>
              <a:gdLst/>
              <a:ahLst/>
              <a:cxnLst/>
              <a:rect l="l" t="t" r="r" b="b"/>
              <a:pathLst>
                <a:path w="148937" h="135968" extrusionOk="0">
                  <a:moveTo>
                    <a:pt x="1307" y="308"/>
                  </a:moveTo>
                  <a:cubicBezTo>
                    <a:pt x="3306" y="897"/>
                    <a:pt x="5229" y="1615"/>
                    <a:pt x="7125" y="2435"/>
                  </a:cubicBezTo>
                  <a:cubicBezTo>
                    <a:pt x="10329" y="3819"/>
                    <a:pt x="13430" y="5331"/>
                    <a:pt x="16429" y="6972"/>
                  </a:cubicBezTo>
                  <a:cubicBezTo>
                    <a:pt x="21068" y="9483"/>
                    <a:pt x="25656" y="12021"/>
                    <a:pt x="30295" y="14507"/>
                  </a:cubicBezTo>
                  <a:cubicBezTo>
                    <a:pt x="35805" y="17505"/>
                    <a:pt x="41546" y="19992"/>
                    <a:pt x="47493" y="21991"/>
                  </a:cubicBezTo>
                  <a:cubicBezTo>
                    <a:pt x="51414" y="23323"/>
                    <a:pt x="55412" y="24374"/>
                    <a:pt x="59487" y="25169"/>
                  </a:cubicBezTo>
                  <a:cubicBezTo>
                    <a:pt x="62512" y="25758"/>
                    <a:pt x="65562" y="26040"/>
                    <a:pt x="68637" y="26040"/>
                  </a:cubicBezTo>
                  <a:cubicBezTo>
                    <a:pt x="74174" y="25989"/>
                    <a:pt x="79146" y="24631"/>
                    <a:pt x="83554" y="21863"/>
                  </a:cubicBezTo>
                  <a:cubicBezTo>
                    <a:pt x="85476" y="20632"/>
                    <a:pt x="87296" y="19248"/>
                    <a:pt x="88988" y="17736"/>
                  </a:cubicBezTo>
                  <a:cubicBezTo>
                    <a:pt x="90269" y="16608"/>
                    <a:pt x="91499" y="15455"/>
                    <a:pt x="92781" y="14353"/>
                  </a:cubicBezTo>
                  <a:cubicBezTo>
                    <a:pt x="94062" y="13225"/>
                    <a:pt x="95395" y="12149"/>
                    <a:pt x="96754" y="11124"/>
                  </a:cubicBezTo>
                  <a:cubicBezTo>
                    <a:pt x="97574" y="10534"/>
                    <a:pt x="98420" y="10021"/>
                    <a:pt x="99317" y="9535"/>
                  </a:cubicBezTo>
                  <a:cubicBezTo>
                    <a:pt x="100086" y="9124"/>
                    <a:pt x="100931" y="8817"/>
                    <a:pt x="101803" y="8637"/>
                  </a:cubicBezTo>
                  <a:cubicBezTo>
                    <a:pt x="103571" y="8202"/>
                    <a:pt x="105417" y="8432"/>
                    <a:pt x="107031" y="9278"/>
                  </a:cubicBezTo>
                  <a:cubicBezTo>
                    <a:pt x="107928" y="9765"/>
                    <a:pt x="108749" y="10380"/>
                    <a:pt x="109492" y="11098"/>
                  </a:cubicBezTo>
                  <a:cubicBezTo>
                    <a:pt x="110466" y="12072"/>
                    <a:pt x="111337" y="13123"/>
                    <a:pt x="112080" y="14302"/>
                  </a:cubicBezTo>
                  <a:cubicBezTo>
                    <a:pt x="113413" y="16326"/>
                    <a:pt x="114515" y="18505"/>
                    <a:pt x="115387" y="20786"/>
                  </a:cubicBezTo>
                  <a:cubicBezTo>
                    <a:pt x="116848" y="24528"/>
                    <a:pt x="117950" y="28424"/>
                    <a:pt x="118667" y="32371"/>
                  </a:cubicBezTo>
                  <a:cubicBezTo>
                    <a:pt x="119667" y="37471"/>
                    <a:pt x="120026" y="42648"/>
                    <a:pt x="119769" y="47826"/>
                  </a:cubicBezTo>
                  <a:cubicBezTo>
                    <a:pt x="119641" y="50056"/>
                    <a:pt x="119436" y="52311"/>
                    <a:pt x="119180" y="54566"/>
                  </a:cubicBezTo>
                  <a:cubicBezTo>
                    <a:pt x="118693" y="58795"/>
                    <a:pt x="118078" y="63024"/>
                    <a:pt x="117591" y="67253"/>
                  </a:cubicBezTo>
                  <a:cubicBezTo>
                    <a:pt x="117027" y="71610"/>
                    <a:pt x="116719" y="75993"/>
                    <a:pt x="116617" y="80401"/>
                  </a:cubicBezTo>
                  <a:cubicBezTo>
                    <a:pt x="116566" y="83374"/>
                    <a:pt x="116771" y="86348"/>
                    <a:pt x="117258" y="89295"/>
                  </a:cubicBezTo>
                  <a:cubicBezTo>
                    <a:pt x="118129" y="94498"/>
                    <a:pt x="120000" y="99444"/>
                    <a:pt x="123358" y="103930"/>
                  </a:cubicBezTo>
                  <a:cubicBezTo>
                    <a:pt x="125049" y="106262"/>
                    <a:pt x="126818" y="108543"/>
                    <a:pt x="128663" y="110824"/>
                  </a:cubicBezTo>
                  <a:cubicBezTo>
                    <a:pt x="131559" y="114412"/>
                    <a:pt x="134276" y="118129"/>
                    <a:pt x="137019" y="121794"/>
                  </a:cubicBezTo>
                  <a:cubicBezTo>
                    <a:pt x="140581" y="126561"/>
                    <a:pt x="144426" y="131123"/>
                    <a:pt x="148526" y="135429"/>
                  </a:cubicBezTo>
                  <a:cubicBezTo>
                    <a:pt x="148680" y="135583"/>
                    <a:pt x="148808" y="135788"/>
                    <a:pt x="148937" y="135967"/>
                  </a:cubicBezTo>
                  <a:lnTo>
                    <a:pt x="115028" y="135967"/>
                  </a:lnTo>
                  <a:cubicBezTo>
                    <a:pt x="114772" y="135608"/>
                    <a:pt x="114515" y="135275"/>
                    <a:pt x="114310" y="134916"/>
                  </a:cubicBezTo>
                  <a:cubicBezTo>
                    <a:pt x="111055" y="129227"/>
                    <a:pt x="108313" y="123255"/>
                    <a:pt x="106134" y="117104"/>
                  </a:cubicBezTo>
                  <a:cubicBezTo>
                    <a:pt x="104340" y="112157"/>
                    <a:pt x="102905" y="107082"/>
                    <a:pt x="101880" y="101931"/>
                  </a:cubicBezTo>
                  <a:cubicBezTo>
                    <a:pt x="101136" y="98086"/>
                    <a:pt x="100624" y="94242"/>
                    <a:pt x="100393" y="90346"/>
                  </a:cubicBezTo>
                  <a:cubicBezTo>
                    <a:pt x="100162" y="86860"/>
                    <a:pt x="100214" y="83374"/>
                    <a:pt x="100470" y="79914"/>
                  </a:cubicBezTo>
                  <a:cubicBezTo>
                    <a:pt x="100726" y="76813"/>
                    <a:pt x="101111" y="73738"/>
                    <a:pt x="101675" y="70688"/>
                  </a:cubicBezTo>
                  <a:cubicBezTo>
                    <a:pt x="102520" y="65997"/>
                    <a:pt x="103751" y="61384"/>
                    <a:pt x="104853" y="56745"/>
                  </a:cubicBezTo>
                  <a:cubicBezTo>
                    <a:pt x="105673" y="53541"/>
                    <a:pt x="106211" y="50286"/>
                    <a:pt x="106467" y="46980"/>
                  </a:cubicBezTo>
                  <a:cubicBezTo>
                    <a:pt x="106724" y="43135"/>
                    <a:pt x="106339" y="39342"/>
                    <a:pt x="105007" y="35651"/>
                  </a:cubicBezTo>
                  <a:cubicBezTo>
                    <a:pt x="104596" y="34524"/>
                    <a:pt x="104058" y="33447"/>
                    <a:pt x="103366" y="32448"/>
                  </a:cubicBezTo>
                  <a:cubicBezTo>
                    <a:pt x="102854" y="31653"/>
                    <a:pt x="102238" y="30936"/>
                    <a:pt x="101521" y="30320"/>
                  </a:cubicBezTo>
                  <a:cubicBezTo>
                    <a:pt x="99957" y="28962"/>
                    <a:pt x="98061" y="28321"/>
                    <a:pt x="95805" y="28398"/>
                  </a:cubicBezTo>
                  <a:cubicBezTo>
                    <a:pt x="94780" y="28398"/>
                    <a:pt x="93781" y="28526"/>
                    <a:pt x="92781" y="28783"/>
                  </a:cubicBezTo>
                  <a:cubicBezTo>
                    <a:pt x="91397" y="29141"/>
                    <a:pt x="90039" y="29500"/>
                    <a:pt x="88680" y="29885"/>
                  </a:cubicBezTo>
                  <a:cubicBezTo>
                    <a:pt x="86271" y="30577"/>
                    <a:pt x="83913" y="31346"/>
                    <a:pt x="81452" y="31884"/>
                  </a:cubicBezTo>
                  <a:cubicBezTo>
                    <a:pt x="76788" y="32909"/>
                    <a:pt x="72021" y="33319"/>
                    <a:pt x="67253" y="33063"/>
                  </a:cubicBezTo>
                  <a:cubicBezTo>
                    <a:pt x="61282" y="32730"/>
                    <a:pt x="55464" y="31807"/>
                    <a:pt x="49671" y="30654"/>
                  </a:cubicBezTo>
                  <a:cubicBezTo>
                    <a:pt x="43956" y="29500"/>
                    <a:pt x="38343" y="28014"/>
                    <a:pt x="32755" y="26502"/>
                  </a:cubicBezTo>
                  <a:cubicBezTo>
                    <a:pt x="28578" y="25399"/>
                    <a:pt x="24400" y="24246"/>
                    <a:pt x="20145" y="23298"/>
                  </a:cubicBezTo>
                  <a:cubicBezTo>
                    <a:pt x="17864" y="22785"/>
                    <a:pt x="15557" y="22401"/>
                    <a:pt x="13225" y="22170"/>
                  </a:cubicBezTo>
                  <a:cubicBezTo>
                    <a:pt x="11226" y="21965"/>
                    <a:pt x="9227" y="21965"/>
                    <a:pt x="7228" y="22196"/>
                  </a:cubicBezTo>
                  <a:cubicBezTo>
                    <a:pt x="4972" y="22426"/>
                    <a:pt x="2845" y="23272"/>
                    <a:pt x="1051" y="24605"/>
                  </a:cubicBezTo>
                  <a:cubicBezTo>
                    <a:pt x="846" y="24759"/>
                    <a:pt x="641" y="24912"/>
                    <a:pt x="436" y="25041"/>
                  </a:cubicBezTo>
                  <a:cubicBezTo>
                    <a:pt x="282" y="25066"/>
                    <a:pt x="154" y="25092"/>
                    <a:pt x="0" y="25092"/>
                  </a:cubicBezTo>
                  <a:lnTo>
                    <a:pt x="0" y="103"/>
                  </a:lnTo>
                  <a:cubicBezTo>
                    <a:pt x="487" y="0"/>
                    <a:pt x="897" y="180"/>
                    <a:pt x="1307" y="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682150" y="647875"/>
              <a:ext cx="3672175" cy="4398750"/>
            </a:xfrm>
            <a:custGeom>
              <a:avLst/>
              <a:gdLst/>
              <a:ahLst/>
              <a:cxnLst/>
              <a:rect l="l" t="t" r="r" b="b"/>
              <a:pathLst>
                <a:path w="146887" h="175950" extrusionOk="0">
                  <a:moveTo>
                    <a:pt x="114772" y="175924"/>
                  </a:moveTo>
                  <a:cubicBezTo>
                    <a:pt x="114644" y="175822"/>
                    <a:pt x="114516" y="175719"/>
                    <a:pt x="114362" y="175642"/>
                  </a:cubicBezTo>
                  <a:cubicBezTo>
                    <a:pt x="110364" y="174310"/>
                    <a:pt x="106289" y="173079"/>
                    <a:pt x="102060" y="172310"/>
                  </a:cubicBezTo>
                  <a:cubicBezTo>
                    <a:pt x="98472" y="171695"/>
                    <a:pt x="94832" y="171439"/>
                    <a:pt x="91193" y="171516"/>
                  </a:cubicBezTo>
                  <a:cubicBezTo>
                    <a:pt x="88989" y="171567"/>
                    <a:pt x="86810" y="171593"/>
                    <a:pt x="84606" y="171644"/>
                  </a:cubicBezTo>
                  <a:cubicBezTo>
                    <a:pt x="78531" y="171772"/>
                    <a:pt x="72457" y="170849"/>
                    <a:pt x="66690" y="168978"/>
                  </a:cubicBezTo>
                  <a:cubicBezTo>
                    <a:pt x="59591" y="166697"/>
                    <a:pt x="53311" y="163391"/>
                    <a:pt x="47929" y="158932"/>
                  </a:cubicBezTo>
                  <a:cubicBezTo>
                    <a:pt x="46263" y="157573"/>
                    <a:pt x="44751" y="156035"/>
                    <a:pt x="43444" y="154318"/>
                  </a:cubicBezTo>
                  <a:cubicBezTo>
                    <a:pt x="42290" y="152883"/>
                    <a:pt x="41419" y="151217"/>
                    <a:pt x="40932" y="149423"/>
                  </a:cubicBezTo>
                  <a:cubicBezTo>
                    <a:pt x="40573" y="148039"/>
                    <a:pt x="40471" y="146629"/>
                    <a:pt x="40650" y="145219"/>
                  </a:cubicBezTo>
                  <a:cubicBezTo>
                    <a:pt x="40958" y="143041"/>
                    <a:pt x="41496" y="140914"/>
                    <a:pt x="42265" y="138889"/>
                  </a:cubicBezTo>
                  <a:cubicBezTo>
                    <a:pt x="43136" y="136454"/>
                    <a:pt x="44033" y="134019"/>
                    <a:pt x="44956" y="131610"/>
                  </a:cubicBezTo>
                  <a:cubicBezTo>
                    <a:pt x="45853" y="129201"/>
                    <a:pt x="46340" y="126689"/>
                    <a:pt x="46417" y="124126"/>
                  </a:cubicBezTo>
                  <a:cubicBezTo>
                    <a:pt x="46494" y="122024"/>
                    <a:pt x="46545" y="119923"/>
                    <a:pt x="46417" y="117821"/>
                  </a:cubicBezTo>
                  <a:cubicBezTo>
                    <a:pt x="46109" y="112772"/>
                    <a:pt x="45212" y="107800"/>
                    <a:pt x="43264" y="102981"/>
                  </a:cubicBezTo>
                  <a:cubicBezTo>
                    <a:pt x="42752" y="101725"/>
                    <a:pt x="42162" y="100495"/>
                    <a:pt x="41522" y="99316"/>
                  </a:cubicBezTo>
                  <a:cubicBezTo>
                    <a:pt x="40138" y="96804"/>
                    <a:pt x="38241" y="94600"/>
                    <a:pt x="36011" y="92806"/>
                  </a:cubicBezTo>
                  <a:cubicBezTo>
                    <a:pt x="35242" y="92191"/>
                    <a:pt x="34499" y="91576"/>
                    <a:pt x="33730" y="90961"/>
                  </a:cubicBezTo>
                  <a:cubicBezTo>
                    <a:pt x="30731" y="88757"/>
                    <a:pt x="28527" y="85655"/>
                    <a:pt x="27374" y="82118"/>
                  </a:cubicBezTo>
                  <a:cubicBezTo>
                    <a:pt x="26759" y="80196"/>
                    <a:pt x="26374" y="78197"/>
                    <a:pt x="26195" y="76198"/>
                  </a:cubicBezTo>
                  <a:cubicBezTo>
                    <a:pt x="25964" y="73686"/>
                    <a:pt x="25887" y="71174"/>
                    <a:pt x="25938" y="68688"/>
                  </a:cubicBezTo>
                  <a:cubicBezTo>
                    <a:pt x="25938" y="67048"/>
                    <a:pt x="25990" y="65433"/>
                    <a:pt x="25938" y="63793"/>
                  </a:cubicBezTo>
                  <a:cubicBezTo>
                    <a:pt x="25938" y="62383"/>
                    <a:pt x="25759" y="60974"/>
                    <a:pt x="25426" y="59590"/>
                  </a:cubicBezTo>
                  <a:cubicBezTo>
                    <a:pt x="24990" y="57873"/>
                    <a:pt x="24298" y="56232"/>
                    <a:pt x="23350" y="54746"/>
                  </a:cubicBezTo>
                  <a:cubicBezTo>
                    <a:pt x="22453" y="53310"/>
                    <a:pt x="21530" y="51901"/>
                    <a:pt x="20607" y="50517"/>
                  </a:cubicBezTo>
                  <a:cubicBezTo>
                    <a:pt x="18506" y="47492"/>
                    <a:pt x="16635" y="44289"/>
                    <a:pt x="15071" y="40957"/>
                  </a:cubicBezTo>
                  <a:cubicBezTo>
                    <a:pt x="13405" y="37317"/>
                    <a:pt x="12124" y="33550"/>
                    <a:pt x="11201" y="29680"/>
                  </a:cubicBezTo>
                  <a:cubicBezTo>
                    <a:pt x="10278" y="25938"/>
                    <a:pt x="9586" y="22144"/>
                    <a:pt x="8894" y="18377"/>
                  </a:cubicBezTo>
                  <a:cubicBezTo>
                    <a:pt x="8305" y="15327"/>
                    <a:pt x="7690" y="12251"/>
                    <a:pt x="6613" y="9278"/>
                  </a:cubicBezTo>
                  <a:cubicBezTo>
                    <a:pt x="6152" y="7945"/>
                    <a:pt x="5537" y="6664"/>
                    <a:pt x="4845" y="5434"/>
                  </a:cubicBezTo>
                  <a:cubicBezTo>
                    <a:pt x="3820" y="3639"/>
                    <a:pt x="2461" y="2050"/>
                    <a:pt x="872" y="743"/>
                  </a:cubicBezTo>
                  <a:cubicBezTo>
                    <a:pt x="565" y="513"/>
                    <a:pt x="283" y="256"/>
                    <a:pt x="1" y="0"/>
                  </a:cubicBezTo>
                  <a:lnTo>
                    <a:pt x="16635" y="0"/>
                  </a:lnTo>
                  <a:cubicBezTo>
                    <a:pt x="16865" y="1128"/>
                    <a:pt x="17173" y="2281"/>
                    <a:pt x="17378" y="3409"/>
                  </a:cubicBezTo>
                  <a:cubicBezTo>
                    <a:pt x="17532" y="4306"/>
                    <a:pt x="17660" y="5203"/>
                    <a:pt x="17711" y="6126"/>
                  </a:cubicBezTo>
                  <a:cubicBezTo>
                    <a:pt x="17839" y="7817"/>
                    <a:pt x="17916" y="9509"/>
                    <a:pt x="18019" y="11175"/>
                  </a:cubicBezTo>
                  <a:cubicBezTo>
                    <a:pt x="18198" y="14532"/>
                    <a:pt x="18326" y="17890"/>
                    <a:pt x="18711" y="21222"/>
                  </a:cubicBezTo>
                  <a:cubicBezTo>
                    <a:pt x="19198" y="25374"/>
                    <a:pt x="20018" y="29474"/>
                    <a:pt x="21633" y="33447"/>
                  </a:cubicBezTo>
                  <a:cubicBezTo>
                    <a:pt x="22555" y="35754"/>
                    <a:pt x="23760" y="37932"/>
                    <a:pt x="25246" y="39906"/>
                  </a:cubicBezTo>
                  <a:cubicBezTo>
                    <a:pt x="28220" y="43853"/>
                    <a:pt x="32295" y="46749"/>
                    <a:pt x="37498" y="48569"/>
                  </a:cubicBezTo>
                  <a:cubicBezTo>
                    <a:pt x="39394" y="49210"/>
                    <a:pt x="41342" y="49697"/>
                    <a:pt x="43316" y="50184"/>
                  </a:cubicBezTo>
                  <a:cubicBezTo>
                    <a:pt x="44469" y="50491"/>
                    <a:pt x="45648" y="50773"/>
                    <a:pt x="46776" y="51106"/>
                  </a:cubicBezTo>
                  <a:cubicBezTo>
                    <a:pt x="47468" y="51337"/>
                    <a:pt x="48160" y="51619"/>
                    <a:pt x="48801" y="51952"/>
                  </a:cubicBezTo>
                  <a:cubicBezTo>
                    <a:pt x="50005" y="52593"/>
                    <a:pt x="50595" y="53541"/>
                    <a:pt x="50595" y="54720"/>
                  </a:cubicBezTo>
                  <a:cubicBezTo>
                    <a:pt x="50620" y="55489"/>
                    <a:pt x="50466" y="56232"/>
                    <a:pt x="50159" y="56950"/>
                  </a:cubicBezTo>
                  <a:cubicBezTo>
                    <a:pt x="49749" y="57898"/>
                    <a:pt x="49287" y="58872"/>
                    <a:pt x="48826" y="59820"/>
                  </a:cubicBezTo>
                  <a:cubicBezTo>
                    <a:pt x="48237" y="61051"/>
                    <a:pt x="47596" y="62255"/>
                    <a:pt x="47032" y="63485"/>
                  </a:cubicBezTo>
                  <a:cubicBezTo>
                    <a:pt x="46366" y="64895"/>
                    <a:pt x="45930" y="66382"/>
                    <a:pt x="45699" y="67919"/>
                  </a:cubicBezTo>
                  <a:cubicBezTo>
                    <a:pt x="45417" y="70098"/>
                    <a:pt x="45853" y="72328"/>
                    <a:pt x="46981" y="74224"/>
                  </a:cubicBezTo>
                  <a:cubicBezTo>
                    <a:pt x="47237" y="74660"/>
                    <a:pt x="47519" y="75070"/>
                    <a:pt x="47801" y="75455"/>
                  </a:cubicBezTo>
                  <a:cubicBezTo>
                    <a:pt x="48160" y="75993"/>
                    <a:pt x="48519" y="76506"/>
                    <a:pt x="48929" y="76992"/>
                  </a:cubicBezTo>
                  <a:cubicBezTo>
                    <a:pt x="51825" y="80478"/>
                    <a:pt x="53491" y="84400"/>
                    <a:pt x="54439" y="88526"/>
                  </a:cubicBezTo>
                  <a:cubicBezTo>
                    <a:pt x="55157" y="91781"/>
                    <a:pt x="55695" y="95087"/>
                    <a:pt x="56079" y="98394"/>
                  </a:cubicBezTo>
                  <a:cubicBezTo>
                    <a:pt x="56438" y="101546"/>
                    <a:pt x="56720" y="104698"/>
                    <a:pt x="56925" y="107851"/>
                  </a:cubicBezTo>
                  <a:cubicBezTo>
                    <a:pt x="57182" y="111465"/>
                    <a:pt x="57182" y="115053"/>
                    <a:pt x="57207" y="118667"/>
                  </a:cubicBezTo>
                  <a:cubicBezTo>
                    <a:pt x="57207" y="120384"/>
                    <a:pt x="57258" y="122101"/>
                    <a:pt x="57335" y="123818"/>
                  </a:cubicBezTo>
                  <a:cubicBezTo>
                    <a:pt x="57438" y="127330"/>
                    <a:pt x="57258" y="130841"/>
                    <a:pt x="56797" y="134327"/>
                  </a:cubicBezTo>
                  <a:cubicBezTo>
                    <a:pt x="56541" y="136249"/>
                    <a:pt x="56438" y="138197"/>
                    <a:pt x="56490" y="140145"/>
                  </a:cubicBezTo>
                  <a:cubicBezTo>
                    <a:pt x="56541" y="141657"/>
                    <a:pt x="56771" y="143169"/>
                    <a:pt x="57233" y="144604"/>
                  </a:cubicBezTo>
                  <a:cubicBezTo>
                    <a:pt x="58130" y="147398"/>
                    <a:pt x="59898" y="149782"/>
                    <a:pt x="62487" y="151730"/>
                  </a:cubicBezTo>
                  <a:cubicBezTo>
                    <a:pt x="65563" y="154062"/>
                    <a:pt x="69202" y="155574"/>
                    <a:pt x="73252" y="156369"/>
                  </a:cubicBezTo>
                  <a:cubicBezTo>
                    <a:pt x="75892" y="156856"/>
                    <a:pt x="78557" y="157189"/>
                    <a:pt x="81248" y="157342"/>
                  </a:cubicBezTo>
                  <a:cubicBezTo>
                    <a:pt x="84426" y="157573"/>
                    <a:pt x="87604" y="157778"/>
                    <a:pt x="90757" y="158214"/>
                  </a:cubicBezTo>
                  <a:cubicBezTo>
                    <a:pt x="95088" y="158803"/>
                    <a:pt x="99369" y="159829"/>
                    <a:pt x="103521" y="161238"/>
                  </a:cubicBezTo>
                  <a:cubicBezTo>
                    <a:pt x="106494" y="162238"/>
                    <a:pt x="109441" y="163340"/>
                    <a:pt x="112389" y="164416"/>
                  </a:cubicBezTo>
                  <a:cubicBezTo>
                    <a:pt x="115669" y="165621"/>
                    <a:pt x="118976" y="166800"/>
                    <a:pt x="122410" y="167748"/>
                  </a:cubicBezTo>
                  <a:cubicBezTo>
                    <a:pt x="125460" y="168594"/>
                    <a:pt x="128587" y="169107"/>
                    <a:pt x="131740" y="169286"/>
                  </a:cubicBezTo>
                  <a:cubicBezTo>
                    <a:pt x="134918" y="169414"/>
                    <a:pt x="138121" y="169158"/>
                    <a:pt x="141223" y="168492"/>
                  </a:cubicBezTo>
                  <a:cubicBezTo>
                    <a:pt x="142760" y="168184"/>
                    <a:pt x="144273" y="167748"/>
                    <a:pt x="145785" y="167364"/>
                  </a:cubicBezTo>
                  <a:cubicBezTo>
                    <a:pt x="146144" y="167287"/>
                    <a:pt x="146528" y="167184"/>
                    <a:pt x="146887" y="167108"/>
                  </a:cubicBezTo>
                  <a:lnTo>
                    <a:pt x="146887" y="1759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238125" y="3251225"/>
              <a:ext cx="1835125" cy="1794775"/>
            </a:xfrm>
            <a:custGeom>
              <a:avLst/>
              <a:gdLst/>
              <a:ahLst/>
              <a:cxnLst/>
              <a:rect l="l" t="t" r="r" b="b"/>
              <a:pathLst>
                <a:path w="73405" h="71791" extrusionOk="0">
                  <a:moveTo>
                    <a:pt x="15327" y="20582"/>
                  </a:moveTo>
                  <a:cubicBezTo>
                    <a:pt x="18941" y="17865"/>
                    <a:pt x="22580" y="15148"/>
                    <a:pt x="26220" y="12457"/>
                  </a:cubicBezTo>
                  <a:cubicBezTo>
                    <a:pt x="28629" y="10688"/>
                    <a:pt x="31141" y="8997"/>
                    <a:pt x="33755" y="7433"/>
                  </a:cubicBezTo>
                  <a:cubicBezTo>
                    <a:pt x="37907" y="4896"/>
                    <a:pt x="42392" y="2922"/>
                    <a:pt x="47057" y="1590"/>
                  </a:cubicBezTo>
                  <a:cubicBezTo>
                    <a:pt x="50645" y="539"/>
                    <a:pt x="54361" y="1"/>
                    <a:pt x="58103" y="1"/>
                  </a:cubicBezTo>
                  <a:cubicBezTo>
                    <a:pt x="59898" y="1"/>
                    <a:pt x="61640" y="257"/>
                    <a:pt x="63358" y="744"/>
                  </a:cubicBezTo>
                  <a:cubicBezTo>
                    <a:pt x="66408" y="1615"/>
                    <a:pt x="68689" y="3230"/>
                    <a:pt x="70201" y="5562"/>
                  </a:cubicBezTo>
                  <a:cubicBezTo>
                    <a:pt x="71277" y="7305"/>
                    <a:pt x="72021" y="9253"/>
                    <a:pt x="72405" y="11278"/>
                  </a:cubicBezTo>
                  <a:cubicBezTo>
                    <a:pt x="72995" y="14148"/>
                    <a:pt x="73276" y="17096"/>
                    <a:pt x="73302" y="20069"/>
                  </a:cubicBezTo>
                  <a:cubicBezTo>
                    <a:pt x="73405" y="24862"/>
                    <a:pt x="73276" y="29629"/>
                    <a:pt x="72918" y="34422"/>
                  </a:cubicBezTo>
                  <a:cubicBezTo>
                    <a:pt x="72764" y="36780"/>
                    <a:pt x="72610" y="39112"/>
                    <a:pt x="72405" y="41470"/>
                  </a:cubicBezTo>
                  <a:cubicBezTo>
                    <a:pt x="71867" y="47032"/>
                    <a:pt x="71124" y="52542"/>
                    <a:pt x="69688" y="58027"/>
                  </a:cubicBezTo>
                  <a:cubicBezTo>
                    <a:pt x="68561" y="62102"/>
                    <a:pt x="67074" y="66100"/>
                    <a:pt x="65254" y="69945"/>
                  </a:cubicBezTo>
                  <a:cubicBezTo>
                    <a:pt x="64972" y="70560"/>
                    <a:pt x="64716" y="71175"/>
                    <a:pt x="64434" y="71790"/>
                  </a:cubicBezTo>
                  <a:lnTo>
                    <a:pt x="50107" y="71790"/>
                  </a:lnTo>
                  <a:lnTo>
                    <a:pt x="52029" y="66100"/>
                  </a:lnTo>
                  <a:cubicBezTo>
                    <a:pt x="53541" y="61589"/>
                    <a:pt x="54977" y="57053"/>
                    <a:pt x="56104" y="52440"/>
                  </a:cubicBezTo>
                  <a:cubicBezTo>
                    <a:pt x="57155" y="48390"/>
                    <a:pt x="57847" y="44264"/>
                    <a:pt x="58206" y="40086"/>
                  </a:cubicBezTo>
                  <a:cubicBezTo>
                    <a:pt x="58488" y="37190"/>
                    <a:pt x="58411" y="34268"/>
                    <a:pt x="58027" y="31372"/>
                  </a:cubicBezTo>
                  <a:cubicBezTo>
                    <a:pt x="57822" y="29578"/>
                    <a:pt x="57309" y="27835"/>
                    <a:pt x="56514" y="26194"/>
                  </a:cubicBezTo>
                  <a:cubicBezTo>
                    <a:pt x="56130" y="25426"/>
                    <a:pt x="55669" y="24708"/>
                    <a:pt x="55105" y="24042"/>
                  </a:cubicBezTo>
                  <a:cubicBezTo>
                    <a:pt x="53721" y="22478"/>
                    <a:pt x="51850" y="21555"/>
                    <a:pt x="49543" y="21222"/>
                  </a:cubicBezTo>
                  <a:cubicBezTo>
                    <a:pt x="47467" y="20992"/>
                    <a:pt x="45365" y="21094"/>
                    <a:pt x="43341" y="21530"/>
                  </a:cubicBezTo>
                  <a:cubicBezTo>
                    <a:pt x="40803" y="22017"/>
                    <a:pt x="38317" y="22709"/>
                    <a:pt x="35908" y="23580"/>
                  </a:cubicBezTo>
                  <a:cubicBezTo>
                    <a:pt x="31371" y="25169"/>
                    <a:pt x="27014" y="27092"/>
                    <a:pt x="22708" y="29039"/>
                  </a:cubicBezTo>
                  <a:cubicBezTo>
                    <a:pt x="15352" y="32397"/>
                    <a:pt x="8202" y="36216"/>
                    <a:pt x="1333" y="40445"/>
                  </a:cubicBezTo>
                  <a:cubicBezTo>
                    <a:pt x="897" y="40701"/>
                    <a:pt x="436" y="40906"/>
                    <a:pt x="0" y="41137"/>
                  </a:cubicBezTo>
                  <a:lnTo>
                    <a:pt x="0" y="31013"/>
                  </a:lnTo>
                  <a:cubicBezTo>
                    <a:pt x="538" y="30987"/>
                    <a:pt x="871" y="30654"/>
                    <a:pt x="1256" y="30423"/>
                  </a:cubicBezTo>
                  <a:cubicBezTo>
                    <a:pt x="6126" y="27322"/>
                    <a:pt x="10790" y="24016"/>
                    <a:pt x="15327" y="2058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238125" y="1245675"/>
              <a:ext cx="4303950" cy="3800950"/>
            </a:xfrm>
            <a:custGeom>
              <a:avLst/>
              <a:gdLst/>
              <a:ahLst/>
              <a:cxnLst/>
              <a:rect l="l" t="t" r="r" b="b"/>
              <a:pathLst>
                <a:path w="172158" h="152038" extrusionOk="0">
                  <a:moveTo>
                    <a:pt x="21427" y="15661"/>
                  </a:moveTo>
                  <a:cubicBezTo>
                    <a:pt x="24938" y="18070"/>
                    <a:pt x="28424" y="20479"/>
                    <a:pt x="31961" y="22837"/>
                  </a:cubicBezTo>
                  <a:cubicBezTo>
                    <a:pt x="35959" y="25580"/>
                    <a:pt x="40162" y="27989"/>
                    <a:pt x="44545" y="30090"/>
                  </a:cubicBezTo>
                  <a:cubicBezTo>
                    <a:pt x="48928" y="32218"/>
                    <a:pt x="53593" y="33807"/>
                    <a:pt x="58360" y="34806"/>
                  </a:cubicBezTo>
                  <a:cubicBezTo>
                    <a:pt x="61564" y="35447"/>
                    <a:pt x="64767" y="35806"/>
                    <a:pt x="68074" y="35524"/>
                  </a:cubicBezTo>
                  <a:cubicBezTo>
                    <a:pt x="71072" y="35268"/>
                    <a:pt x="73994" y="34396"/>
                    <a:pt x="76660" y="32961"/>
                  </a:cubicBezTo>
                  <a:cubicBezTo>
                    <a:pt x="78274" y="32038"/>
                    <a:pt x="79761" y="30911"/>
                    <a:pt x="81119" y="29629"/>
                  </a:cubicBezTo>
                  <a:cubicBezTo>
                    <a:pt x="82606" y="28194"/>
                    <a:pt x="83964" y="26656"/>
                    <a:pt x="85143" y="24964"/>
                  </a:cubicBezTo>
                  <a:cubicBezTo>
                    <a:pt x="86399" y="23196"/>
                    <a:pt x="87629" y="21376"/>
                    <a:pt x="88757" y="19531"/>
                  </a:cubicBezTo>
                  <a:cubicBezTo>
                    <a:pt x="90090" y="17378"/>
                    <a:pt x="91320" y="15199"/>
                    <a:pt x="92627" y="13046"/>
                  </a:cubicBezTo>
                  <a:cubicBezTo>
                    <a:pt x="94062" y="10612"/>
                    <a:pt x="95728" y="8382"/>
                    <a:pt x="97651" y="6331"/>
                  </a:cubicBezTo>
                  <a:cubicBezTo>
                    <a:pt x="98983" y="4947"/>
                    <a:pt x="100444" y="3743"/>
                    <a:pt x="102033" y="2692"/>
                  </a:cubicBezTo>
                  <a:cubicBezTo>
                    <a:pt x="103366" y="1795"/>
                    <a:pt x="104827" y="1077"/>
                    <a:pt x="106365" y="616"/>
                  </a:cubicBezTo>
                  <a:cubicBezTo>
                    <a:pt x="107749" y="180"/>
                    <a:pt x="109159" y="1"/>
                    <a:pt x="110620" y="52"/>
                  </a:cubicBezTo>
                  <a:cubicBezTo>
                    <a:pt x="112619" y="129"/>
                    <a:pt x="114567" y="744"/>
                    <a:pt x="116233" y="1872"/>
                  </a:cubicBezTo>
                  <a:cubicBezTo>
                    <a:pt x="117437" y="2666"/>
                    <a:pt x="118514" y="3666"/>
                    <a:pt x="119436" y="4768"/>
                  </a:cubicBezTo>
                  <a:cubicBezTo>
                    <a:pt x="120538" y="6101"/>
                    <a:pt x="121487" y="7536"/>
                    <a:pt x="122281" y="9048"/>
                  </a:cubicBezTo>
                  <a:cubicBezTo>
                    <a:pt x="123358" y="11073"/>
                    <a:pt x="124280" y="13175"/>
                    <a:pt x="125024" y="15328"/>
                  </a:cubicBezTo>
                  <a:cubicBezTo>
                    <a:pt x="127228" y="21222"/>
                    <a:pt x="128817" y="27245"/>
                    <a:pt x="130252" y="33320"/>
                  </a:cubicBezTo>
                  <a:cubicBezTo>
                    <a:pt x="131713" y="39445"/>
                    <a:pt x="132995" y="45622"/>
                    <a:pt x="133994" y="51825"/>
                  </a:cubicBezTo>
                  <a:cubicBezTo>
                    <a:pt x="134609" y="55720"/>
                    <a:pt x="135096" y="59616"/>
                    <a:pt x="135481" y="63512"/>
                  </a:cubicBezTo>
                  <a:cubicBezTo>
                    <a:pt x="135788" y="66716"/>
                    <a:pt x="136070" y="69945"/>
                    <a:pt x="136429" y="73149"/>
                  </a:cubicBezTo>
                  <a:cubicBezTo>
                    <a:pt x="136737" y="75789"/>
                    <a:pt x="137326" y="78403"/>
                    <a:pt x="138198" y="80889"/>
                  </a:cubicBezTo>
                  <a:cubicBezTo>
                    <a:pt x="139658" y="85195"/>
                    <a:pt x="142196" y="89065"/>
                    <a:pt x="145553" y="92141"/>
                  </a:cubicBezTo>
                  <a:cubicBezTo>
                    <a:pt x="146117" y="92653"/>
                    <a:pt x="146707" y="93217"/>
                    <a:pt x="147245" y="93781"/>
                  </a:cubicBezTo>
                  <a:cubicBezTo>
                    <a:pt x="147834" y="94422"/>
                    <a:pt x="148450" y="95062"/>
                    <a:pt x="148988" y="95729"/>
                  </a:cubicBezTo>
                  <a:cubicBezTo>
                    <a:pt x="151166" y="98446"/>
                    <a:pt x="151935" y="101419"/>
                    <a:pt x="151269" y="104622"/>
                  </a:cubicBezTo>
                  <a:cubicBezTo>
                    <a:pt x="151038" y="105724"/>
                    <a:pt x="150705" y="106827"/>
                    <a:pt x="150423" y="107929"/>
                  </a:cubicBezTo>
                  <a:cubicBezTo>
                    <a:pt x="149962" y="109518"/>
                    <a:pt x="149449" y="111132"/>
                    <a:pt x="149065" y="112773"/>
                  </a:cubicBezTo>
                  <a:cubicBezTo>
                    <a:pt x="148398" y="115515"/>
                    <a:pt x="148347" y="118386"/>
                    <a:pt x="148885" y="121179"/>
                  </a:cubicBezTo>
                  <a:cubicBezTo>
                    <a:pt x="149449" y="123999"/>
                    <a:pt x="150423" y="126715"/>
                    <a:pt x="151781" y="129253"/>
                  </a:cubicBezTo>
                  <a:cubicBezTo>
                    <a:pt x="153858" y="133225"/>
                    <a:pt x="156600" y="136865"/>
                    <a:pt x="159701" y="140325"/>
                  </a:cubicBezTo>
                  <a:cubicBezTo>
                    <a:pt x="163264" y="144221"/>
                    <a:pt x="167134" y="147860"/>
                    <a:pt x="171235" y="151218"/>
                  </a:cubicBezTo>
                  <a:cubicBezTo>
                    <a:pt x="171568" y="151474"/>
                    <a:pt x="171850" y="151756"/>
                    <a:pt x="172157" y="152038"/>
                  </a:cubicBezTo>
                  <a:lnTo>
                    <a:pt x="166006" y="152038"/>
                  </a:lnTo>
                  <a:cubicBezTo>
                    <a:pt x="165724" y="151782"/>
                    <a:pt x="165494" y="151500"/>
                    <a:pt x="165212" y="151243"/>
                  </a:cubicBezTo>
                  <a:cubicBezTo>
                    <a:pt x="161111" y="147732"/>
                    <a:pt x="157292" y="143913"/>
                    <a:pt x="153781" y="139812"/>
                  </a:cubicBezTo>
                  <a:cubicBezTo>
                    <a:pt x="151038" y="136609"/>
                    <a:pt x="148706" y="133123"/>
                    <a:pt x="146784" y="129381"/>
                  </a:cubicBezTo>
                  <a:cubicBezTo>
                    <a:pt x="145092" y="126049"/>
                    <a:pt x="143990" y="122461"/>
                    <a:pt x="143529" y="118744"/>
                  </a:cubicBezTo>
                  <a:cubicBezTo>
                    <a:pt x="143195" y="115900"/>
                    <a:pt x="143324" y="113055"/>
                    <a:pt x="143580" y="110210"/>
                  </a:cubicBezTo>
                  <a:cubicBezTo>
                    <a:pt x="143708" y="108723"/>
                    <a:pt x="143836" y="107211"/>
                    <a:pt x="143862" y="105724"/>
                  </a:cubicBezTo>
                  <a:cubicBezTo>
                    <a:pt x="143939" y="102956"/>
                    <a:pt x="142939" y="100265"/>
                    <a:pt x="141119" y="98189"/>
                  </a:cubicBezTo>
                  <a:cubicBezTo>
                    <a:pt x="140786" y="97805"/>
                    <a:pt x="140479" y="97420"/>
                    <a:pt x="140145" y="97036"/>
                  </a:cubicBezTo>
                  <a:cubicBezTo>
                    <a:pt x="139530" y="96344"/>
                    <a:pt x="138941" y="95678"/>
                    <a:pt x="138351" y="94986"/>
                  </a:cubicBezTo>
                  <a:cubicBezTo>
                    <a:pt x="136660" y="93038"/>
                    <a:pt x="135327" y="90833"/>
                    <a:pt x="134327" y="88475"/>
                  </a:cubicBezTo>
                  <a:cubicBezTo>
                    <a:pt x="133123" y="85477"/>
                    <a:pt x="132277" y="82324"/>
                    <a:pt x="131867" y="79121"/>
                  </a:cubicBezTo>
                  <a:cubicBezTo>
                    <a:pt x="131508" y="76506"/>
                    <a:pt x="131303" y="73866"/>
                    <a:pt x="131252" y="71252"/>
                  </a:cubicBezTo>
                  <a:cubicBezTo>
                    <a:pt x="131098" y="67126"/>
                    <a:pt x="130919" y="63025"/>
                    <a:pt x="130483" y="58950"/>
                  </a:cubicBezTo>
                  <a:cubicBezTo>
                    <a:pt x="130278" y="56797"/>
                    <a:pt x="130047" y="54644"/>
                    <a:pt x="129714" y="52491"/>
                  </a:cubicBezTo>
                  <a:cubicBezTo>
                    <a:pt x="129201" y="49364"/>
                    <a:pt x="128637" y="46237"/>
                    <a:pt x="128022" y="43110"/>
                  </a:cubicBezTo>
                  <a:cubicBezTo>
                    <a:pt x="126843" y="37190"/>
                    <a:pt x="125306" y="31321"/>
                    <a:pt x="123435" y="25580"/>
                  </a:cubicBezTo>
                  <a:cubicBezTo>
                    <a:pt x="122409" y="22350"/>
                    <a:pt x="121102" y="19198"/>
                    <a:pt x="119590" y="16148"/>
                  </a:cubicBezTo>
                  <a:cubicBezTo>
                    <a:pt x="118744" y="14507"/>
                    <a:pt x="117745" y="12944"/>
                    <a:pt x="116591" y="11534"/>
                  </a:cubicBezTo>
                  <a:cubicBezTo>
                    <a:pt x="115720" y="10483"/>
                    <a:pt x="114746" y="9561"/>
                    <a:pt x="113618" y="8817"/>
                  </a:cubicBezTo>
                  <a:cubicBezTo>
                    <a:pt x="112516" y="8074"/>
                    <a:pt x="111312" y="7536"/>
                    <a:pt x="110004" y="7280"/>
                  </a:cubicBezTo>
                  <a:cubicBezTo>
                    <a:pt x="108108" y="6895"/>
                    <a:pt x="106134" y="7075"/>
                    <a:pt x="104340" y="7741"/>
                  </a:cubicBezTo>
                  <a:cubicBezTo>
                    <a:pt x="102905" y="8279"/>
                    <a:pt x="101572" y="8997"/>
                    <a:pt x="100342" y="9894"/>
                  </a:cubicBezTo>
                  <a:cubicBezTo>
                    <a:pt x="99060" y="10842"/>
                    <a:pt x="97881" y="11893"/>
                    <a:pt x="96831" y="13072"/>
                  </a:cubicBezTo>
                  <a:cubicBezTo>
                    <a:pt x="95472" y="14559"/>
                    <a:pt x="94242" y="16148"/>
                    <a:pt x="93114" y="17814"/>
                  </a:cubicBezTo>
                  <a:cubicBezTo>
                    <a:pt x="91781" y="19736"/>
                    <a:pt x="90449" y="21684"/>
                    <a:pt x="89116" y="23606"/>
                  </a:cubicBezTo>
                  <a:cubicBezTo>
                    <a:pt x="87578" y="25810"/>
                    <a:pt x="85861" y="27886"/>
                    <a:pt x="84015" y="29834"/>
                  </a:cubicBezTo>
                  <a:cubicBezTo>
                    <a:pt x="82657" y="31269"/>
                    <a:pt x="81145" y="32551"/>
                    <a:pt x="79505" y="33679"/>
                  </a:cubicBezTo>
                  <a:cubicBezTo>
                    <a:pt x="75916" y="36088"/>
                    <a:pt x="71764" y="37292"/>
                    <a:pt x="67125" y="37395"/>
                  </a:cubicBezTo>
                  <a:cubicBezTo>
                    <a:pt x="63665" y="37421"/>
                    <a:pt x="60179" y="36985"/>
                    <a:pt x="56822" y="36139"/>
                  </a:cubicBezTo>
                  <a:cubicBezTo>
                    <a:pt x="51260" y="34781"/>
                    <a:pt x="45878" y="32756"/>
                    <a:pt x="40803" y="30142"/>
                  </a:cubicBezTo>
                  <a:cubicBezTo>
                    <a:pt x="36907" y="28117"/>
                    <a:pt x="33140" y="25887"/>
                    <a:pt x="29500" y="23478"/>
                  </a:cubicBezTo>
                  <a:cubicBezTo>
                    <a:pt x="26015" y="21171"/>
                    <a:pt x="22554" y="18813"/>
                    <a:pt x="19043" y="16532"/>
                  </a:cubicBezTo>
                  <a:cubicBezTo>
                    <a:pt x="13302" y="12765"/>
                    <a:pt x="7381" y="9304"/>
                    <a:pt x="1307" y="6152"/>
                  </a:cubicBezTo>
                  <a:cubicBezTo>
                    <a:pt x="897" y="5947"/>
                    <a:pt x="436" y="5793"/>
                    <a:pt x="0" y="5588"/>
                  </a:cubicBezTo>
                  <a:lnTo>
                    <a:pt x="0" y="2974"/>
                  </a:lnTo>
                  <a:cubicBezTo>
                    <a:pt x="436" y="3153"/>
                    <a:pt x="897" y="3333"/>
                    <a:pt x="1307" y="3538"/>
                  </a:cubicBezTo>
                  <a:cubicBezTo>
                    <a:pt x="8227" y="7203"/>
                    <a:pt x="14942" y="11252"/>
                    <a:pt x="21427" y="156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6130475" y="957975"/>
              <a:ext cx="1223850" cy="2590575"/>
            </a:xfrm>
            <a:custGeom>
              <a:avLst/>
              <a:gdLst/>
              <a:ahLst/>
              <a:cxnLst/>
              <a:rect l="l" t="t" r="r" b="b"/>
              <a:pathLst>
                <a:path w="48954" h="103623" extrusionOk="0">
                  <a:moveTo>
                    <a:pt x="30962" y="101188"/>
                  </a:moveTo>
                  <a:cubicBezTo>
                    <a:pt x="28040" y="100265"/>
                    <a:pt x="25220" y="99035"/>
                    <a:pt x="22529" y="97523"/>
                  </a:cubicBezTo>
                  <a:cubicBezTo>
                    <a:pt x="18223" y="95114"/>
                    <a:pt x="14302" y="92064"/>
                    <a:pt x="10944" y="88450"/>
                  </a:cubicBezTo>
                  <a:cubicBezTo>
                    <a:pt x="6049" y="83196"/>
                    <a:pt x="2794" y="77327"/>
                    <a:pt x="1179" y="70817"/>
                  </a:cubicBezTo>
                  <a:cubicBezTo>
                    <a:pt x="0" y="66024"/>
                    <a:pt x="180" y="61205"/>
                    <a:pt x="1282" y="56438"/>
                  </a:cubicBezTo>
                  <a:cubicBezTo>
                    <a:pt x="1846" y="54055"/>
                    <a:pt x="2538" y="51671"/>
                    <a:pt x="3230" y="49287"/>
                  </a:cubicBezTo>
                  <a:cubicBezTo>
                    <a:pt x="4434" y="45135"/>
                    <a:pt x="6075" y="41137"/>
                    <a:pt x="8125" y="37318"/>
                  </a:cubicBezTo>
                  <a:cubicBezTo>
                    <a:pt x="11073" y="31833"/>
                    <a:pt x="14968" y="26861"/>
                    <a:pt x="19479" y="22196"/>
                  </a:cubicBezTo>
                  <a:cubicBezTo>
                    <a:pt x="24631" y="16917"/>
                    <a:pt x="30141" y="12021"/>
                    <a:pt x="35985" y="7562"/>
                  </a:cubicBezTo>
                  <a:cubicBezTo>
                    <a:pt x="39958" y="4486"/>
                    <a:pt x="44315" y="1949"/>
                    <a:pt x="48954" y="1"/>
                  </a:cubicBezTo>
                  <a:lnTo>
                    <a:pt x="48954" y="3948"/>
                  </a:lnTo>
                  <a:cubicBezTo>
                    <a:pt x="48749" y="4025"/>
                    <a:pt x="48544" y="4076"/>
                    <a:pt x="48339" y="4179"/>
                  </a:cubicBezTo>
                  <a:cubicBezTo>
                    <a:pt x="45853" y="5383"/>
                    <a:pt x="43495" y="6793"/>
                    <a:pt x="41239" y="8433"/>
                  </a:cubicBezTo>
                  <a:cubicBezTo>
                    <a:pt x="33986" y="13687"/>
                    <a:pt x="27348" y="19428"/>
                    <a:pt x="21581" y="25836"/>
                  </a:cubicBezTo>
                  <a:cubicBezTo>
                    <a:pt x="17275" y="30654"/>
                    <a:pt x="13841" y="35883"/>
                    <a:pt x="11534" y="41573"/>
                  </a:cubicBezTo>
                  <a:cubicBezTo>
                    <a:pt x="10355" y="44443"/>
                    <a:pt x="9458" y="47442"/>
                    <a:pt x="8920" y="50492"/>
                  </a:cubicBezTo>
                  <a:cubicBezTo>
                    <a:pt x="8535" y="52645"/>
                    <a:pt x="8151" y="54772"/>
                    <a:pt x="7920" y="56925"/>
                  </a:cubicBezTo>
                  <a:cubicBezTo>
                    <a:pt x="7074" y="64614"/>
                    <a:pt x="9612" y="71432"/>
                    <a:pt x="15763" y="77275"/>
                  </a:cubicBezTo>
                  <a:cubicBezTo>
                    <a:pt x="19838" y="81145"/>
                    <a:pt x="24708" y="84119"/>
                    <a:pt x="30039" y="85964"/>
                  </a:cubicBezTo>
                  <a:cubicBezTo>
                    <a:pt x="34165" y="87399"/>
                    <a:pt x="38522" y="88091"/>
                    <a:pt x="42905" y="87989"/>
                  </a:cubicBezTo>
                  <a:cubicBezTo>
                    <a:pt x="44930" y="87963"/>
                    <a:pt x="46980" y="87707"/>
                    <a:pt x="48954" y="87194"/>
                  </a:cubicBezTo>
                  <a:lnTo>
                    <a:pt x="48954" y="102623"/>
                  </a:lnTo>
                  <a:cubicBezTo>
                    <a:pt x="48851" y="102623"/>
                    <a:pt x="48723" y="102623"/>
                    <a:pt x="48621" y="102649"/>
                  </a:cubicBezTo>
                  <a:cubicBezTo>
                    <a:pt x="42546" y="103623"/>
                    <a:pt x="36677" y="103008"/>
                    <a:pt x="30962" y="1011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4183225" y="647875"/>
              <a:ext cx="3171100" cy="4142450"/>
            </a:xfrm>
            <a:custGeom>
              <a:avLst/>
              <a:gdLst/>
              <a:ahLst/>
              <a:cxnLst/>
              <a:rect l="l" t="t" r="r" b="b"/>
              <a:pathLst>
                <a:path w="126844" h="165698" extrusionOk="0">
                  <a:moveTo>
                    <a:pt x="114055" y="165595"/>
                  </a:moveTo>
                  <a:cubicBezTo>
                    <a:pt x="110184" y="165698"/>
                    <a:pt x="106340" y="165288"/>
                    <a:pt x="102598" y="164365"/>
                  </a:cubicBezTo>
                  <a:cubicBezTo>
                    <a:pt x="99573" y="163571"/>
                    <a:pt x="96600" y="162648"/>
                    <a:pt x="93679" y="161546"/>
                  </a:cubicBezTo>
                  <a:cubicBezTo>
                    <a:pt x="90321" y="160316"/>
                    <a:pt x="86963" y="159034"/>
                    <a:pt x="83580" y="157829"/>
                  </a:cubicBezTo>
                  <a:cubicBezTo>
                    <a:pt x="78019" y="155830"/>
                    <a:pt x="72252" y="154446"/>
                    <a:pt x="66383" y="153703"/>
                  </a:cubicBezTo>
                  <a:cubicBezTo>
                    <a:pt x="63640" y="153344"/>
                    <a:pt x="60898" y="153011"/>
                    <a:pt x="58181" y="152627"/>
                  </a:cubicBezTo>
                  <a:cubicBezTo>
                    <a:pt x="56054" y="152345"/>
                    <a:pt x="53978" y="151858"/>
                    <a:pt x="51953" y="151140"/>
                  </a:cubicBezTo>
                  <a:cubicBezTo>
                    <a:pt x="46904" y="149269"/>
                    <a:pt x="43597" y="146142"/>
                    <a:pt x="42085" y="141734"/>
                  </a:cubicBezTo>
                  <a:cubicBezTo>
                    <a:pt x="41624" y="140401"/>
                    <a:pt x="41342" y="138991"/>
                    <a:pt x="41214" y="137582"/>
                  </a:cubicBezTo>
                  <a:cubicBezTo>
                    <a:pt x="40983" y="135506"/>
                    <a:pt x="41034" y="133455"/>
                    <a:pt x="41009" y="131379"/>
                  </a:cubicBezTo>
                  <a:cubicBezTo>
                    <a:pt x="40983" y="129508"/>
                    <a:pt x="40932" y="127612"/>
                    <a:pt x="40829" y="125741"/>
                  </a:cubicBezTo>
                  <a:cubicBezTo>
                    <a:pt x="40676" y="122460"/>
                    <a:pt x="40470" y="119179"/>
                    <a:pt x="40317" y="115899"/>
                  </a:cubicBezTo>
                  <a:cubicBezTo>
                    <a:pt x="40137" y="112362"/>
                    <a:pt x="40009" y="108825"/>
                    <a:pt x="39778" y="105288"/>
                  </a:cubicBezTo>
                  <a:cubicBezTo>
                    <a:pt x="39573" y="102033"/>
                    <a:pt x="39266" y="98778"/>
                    <a:pt x="38984" y="95523"/>
                  </a:cubicBezTo>
                  <a:cubicBezTo>
                    <a:pt x="38651" y="91499"/>
                    <a:pt x="38241" y="87475"/>
                    <a:pt x="37600" y="83477"/>
                  </a:cubicBezTo>
                  <a:cubicBezTo>
                    <a:pt x="37087" y="80017"/>
                    <a:pt x="36062" y="76634"/>
                    <a:pt x="34499" y="73507"/>
                  </a:cubicBezTo>
                  <a:cubicBezTo>
                    <a:pt x="34063" y="72635"/>
                    <a:pt x="33678" y="71738"/>
                    <a:pt x="33320" y="70841"/>
                  </a:cubicBezTo>
                  <a:cubicBezTo>
                    <a:pt x="32628" y="69124"/>
                    <a:pt x="32448" y="67202"/>
                    <a:pt x="32833" y="65382"/>
                  </a:cubicBezTo>
                  <a:cubicBezTo>
                    <a:pt x="33063" y="64177"/>
                    <a:pt x="33473" y="63024"/>
                    <a:pt x="34037" y="61973"/>
                  </a:cubicBezTo>
                  <a:cubicBezTo>
                    <a:pt x="34781" y="60589"/>
                    <a:pt x="35575" y="59231"/>
                    <a:pt x="36370" y="57898"/>
                  </a:cubicBezTo>
                  <a:cubicBezTo>
                    <a:pt x="37010" y="56822"/>
                    <a:pt x="37677" y="55771"/>
                    <a:pt x="38292" y="54694"/>
                  </a:cubicBezTo>
                  <a:cubicBezTo>
                    <a:pt x="38830" y="53797"/>
                    <a:pt x="39240" y="52849"/>
                    <a:pt x="39497" y="51849"/>
                  </a:cubicBezTo>
                  <a:cubicBezTo>
                    <a:pt x="39702" y="51183"/>
                    <a:pt x="39753" y="50491"/>
                    <a:pt x="39676" y="49799"/>
                  </a:cubicBezTo>
                  <a:cubicBezTo>
                    <a:pt x="39497" y="48646"/>
                    <a:pt x="38753" y="47851"/>
                    <a:pt x="37446" y="47415"/>
                  </a:cubicBezTo>
                  <a:cubicBezTo>
                    <a:pt x="36652" y="47134"/>
                    <a:pt x="35831" y="47005"/>
                    <a:pt x="34986" y="46980"/>
                  </a:cubicBezTo>
                  <a:cubicBezTo>
                    <a:pt x="33909" y="46929"/>
                    <a:pt x="32807" y="46929"/>
                    <a:pt x="31705" y="46929"/>
                  </a:cubicBezTo>
                  <a:cubicBezTo>
                    <a:pt x="30193" y="46929"/>
                    <a:pt x="28655" y="46954"/>
                    <a:pt x="27143" y="46954"/>
                  </a:cubicBezTo>
                  <a:cubicBezTo>
                    <a:pt x="25092" y="46954"/>
                    <a:pt x="23068" y="46775"/>
                    <a:pt x="21068" y="46416"/>
                  </a:cubicBezTo>
                  <a:cubicBezTo>
                    <a:pt x="15763" y="45442"/>
                    <a:pt x="11457" y="43238"/>
                    <a:pt x="8202" y="39650"/>
                  </a:cubicBezTo>
                  <a:cubicBezTo>
                    <a:pt x="7151" y="38496"/>
                    <a:pt x="6229" y="37215"/>
                    <a:pt x="5460" y="35882"/>
                  </a:cubicBezTo>
                  <a:cubicBezTo>
                    <a:pt x="4178" y="33703"/>
                    <a:pt x="3179" y="31345"/>
                    <a:pt x="2512" y="28911"/>
                  </a:cubicBezTo>
                  <a:cubicBezTo>
                    <a:pt x="1410" y="24810"/>
                    <a:pt x="795" y="20581"/>
                    <a:pt x="693" y="16352"/>
                  </a:cubicBezTo>
                  <a:cubicBezTo>
                    <a:pt x="590" y="12507"/>
                    <a:pt x="539" y="8663"/>
                    <a:pt x="462" y="4793"/>
                  </a:cubicBezTo>
                  <a:cubicBezTo>
                    <a:pt x="462" y="3178"/>
                    <a:pt x="308" y="1589"/>
                    <a:pt x="1" y="0"/>
                  </a:cubicBezTo>
                  <a:lnTo>
                    <a:pt x="2743" y="0"/>
                  </a:lnTo>
                  <a:cubicBezTo>
                    <a:pt x="2794" y="1666"/>
                    <a:pt x="2897" y="3306"/>
                    <a:pt x="2871" y="4972"/>
                  </a:cubicBezTo>
                  <a:cubicBezTo>
                    <a:pt x="2871" y="7638"/>
                    <a:pt x="2769" y="10303"/>
                    <a:pt x="2743" y="12969"/>
                  </a:cubicBezTo>
                  <a:cubicBezTo>
                    <a:pt x="2692" y="16403"/>
                    <a:pt x="2897" y="19863"/>
                    <a:pt x="3384" y="23272"/>
                  </a:cubicBezTo>
                  <a:cubicBezTo>
                    <a:pt x="3768" y="25963"/>
                    <a:pt x="4460" y="28603"/>
                    <a:pt x="5460" y="31140"/>
                  </a:cubicBezTo>
                  <a:cubicBezTo>
                    <a:pt x="6511" y="33832"/>
                    <a:pt x="8048" y="36266"/>
                    <a:pt x="10022" y="38368"/>
                  </a:cubicBezTo>
                  <a:cubicBezTo>
                    <a:pt x="12380" y="40777"/>
                    <a:pt x="15353" y="42520"/>
                    <a:pt x="18634" y="43392"/>
                  </a:cubicBezTo>
                  <a:cubicBezTo>
                    <a:pt x="21632" y="44186"/>
                    <a:pt x="24759" y="44442"/>
                    <a:pt x="27835" y="44084"/>
                  </a:cubicBezTo>
                  <a:cubicBezTo>
                    <a:pt x="29834" y="43879"/>
                    <a:pt x="31807" y="43571"/>
                    <a:pt x="33755" y="43135"/>
                  </a:cubicBezTo>
                  <a:cubicBezTo>
                    <a:pt x="36113" y="42648"/>
                    <a:pt x="38446" y="42110"/>
                    <a:pt x="40804" y="41674"/>
                  </a:cubicBezTo>
                  <a:cubicBezTo>
                    <a:pt x="41880" y="41495"/>
                    <a:pt x="42982" y="41367"/>
                    <a:pt x="44059" y="41290"/>
                  </a:cubicBezTo>
                  <a:cubicBezTo>
                    <a:pt x="44853" y="41239"/>
                    <a:pt x="45648" y="41316"/>
                    <a:pt x="46442" y="41521"/>
                  </a:cubicBezTo>
                  <a:cubicBezTo>
                    <a:pt x="47647" y="41828"/>
                    <a:pt x="48416" y="42520"/>
                    <a:pt x="48723" y="43545"/>
                  </a:cubicBezTo>
                  <a:cubicBezTo>
                    <a:pt x="48877" y="44160"/>
                    <a:pt x="48928" y="44776"/>
                    <a:pt x="48826" y="45416"/>
                  </a:cubicBezTo>
                  <a:cubicBezTo>
                    <a:pt x="48672" y="46518"/>
                    <a:pt x="48365" y="47595"/>
                    <a:pt x="47903" y="48594"/>
                  </a:cubicBezTo>
                  <a:cubicBezTo>
                    <a:pt x="47314" y="49927"/>
                    <a:pt x="46622" y="51209"/>
                    <a:pt x="45827" y="52439"/>
                  </a:cubicBezTo>
                  <a:cubicBezTo>
                    <a:pt x="44725" y="54156"/>
                    <a:pt x="43572" y="55873"/>
                    <a:pt x="42521" y="57591"/>
                  </a:cubicBezTo>
                  <a:cubicBezTo>
                    <a:pt x="41854" y="58667"/>
                    <a:pt x="41239" y="59795"/>
                    <a:pt x="40701" y="60922"/>
                  </a:cubicBezTo>
                  <a:cubicBezTo>
                    <a:pt x="39753" y="62845"/>
                    <a:pt x="39368" y="64972"/>
                    <a:pt x="39548" y="67099"/>
                  </a:cubicBezTo>
                  <a:cubicBezTo>
                    <a:pt x="39650" y="68125"/>
                    <a:pt x="39753" y="69150"/>
                    <a:pt x="39932" y="70175"/>
                  </a:cubicBezTo>
                  <a:cubicBezTo>
                    <a:pt x="40394" y="72892"/>
                    <a:pt x="40727" y="75660"/>
                    <a:pt x="40906" y="78402"/>
                  </a:cubicBezTo>
                  <a:cubicBezTo>
                    <a:pt x="41188" y="82810"/>
                    <a:pt x="41419" y="87219"/>
                    <a:pt x="41675" y="91627"/>
                  </a:cubicBezTo>
                  <a:cubicBezTo>
                    <a:pt x="41829" y="94241"/>
                    <a:pt x="41983" y="96830"/>
                    <a:pt x="42188" y="99419"/>
                  </a:cubicBezTo>
                  <a:cubicBezTo>
                    <a:pt x="42393" y="102007"/>
                    <a:pt x="42598" y="104622"/>
                    <a:pt x="42777" y="107210"/>
                  </a:cubicBezTo>
                  <a:cubicBezTo>
                    <a:pt x="42957" y="110055"/>
                    <a:pt x="43110" y="112900"/>
                    <a:pt x="43315" y="115745"/>
                  </a:cubicBezTo>
                  <a:cubicBezTo>
                    <a:pt x="43392" y="116898"/>
                    <a:pt x="43495" y="118052"/>
                    <a:pt x="43623" y="119205"/>
                  </a:cubicBezTo>
                  <a:cubicBezTo>
                    <a:pt x="43854" y="121384"/>
                    <a:pt x="44110" y="123562"/>
                    <a:pt x="44366" y="125766"/>
                  </a:cubicBezTo>
                  <a:cubicBezTo>
                    <a:pt x="44699" y="128509"/>
                    <a:pt x="44981" y="131251"/>
                    <a:pt x="45340" y="133994"/>
                  </a:cubicBezTo>
                  <a:cubicBezTo>
                    <a:pt x="45545" y="135813"/>
                    <a:pt x="46007" y="137607"/>
                    <a:pt x="46699" y="139299"/>
                  </a:cubicBezTo>
                  <a:cubicBezTo>
                    <a:pt x="48185" y="142836"/>
                    <a:pt x="50953" y="145476"/>
                    <a:pt x="55028" y="147142"/>
                  </a:cubicBezTo>
                  <a:cubicBezTo>
                    <a:pt x="55772" y="147449"/>
                    <a:pt x="56566" y="147706"/>
                    <a:pt x="57335" y="147962"/>
                  </a:cubicBezTo>
                  <a:cubicBezTo>
                    <a:pt x="59129" y="148475"/>
                    <a:pt x="60949" y="148910"/>
                    <a:pt x="62794" y="149243"/>
                  </a:cubicBezTo>
                  <a:cubicBezTo>
                    <a:pt x="65998" y="149884"/>
                    <a:pt x="69202" y="150474"/>
                    <a:pt x="72406" y="151191"/>
                  </a:cubicBezTo>
                  <a:cubicBezTo>
                    <a:pt x="77173" y="152293"/>
                    <a:pt x="81735" y="153857"/>
                    <a:pt x="86246" y="155523"/>
                  </a:cubicBezTo>
                  <a:cubicBezTo>
                    <a:pt x="89655" y="156804"/>
                    <a:pt x="93063" y="158086"/>
                    <a:pt x="96524" y="159290"/>
                  </a:cubicBezTo>
                  <a:cubicBezTo>
                    <a:pt x="100471" y="160674"/>
                    <a:pt x="104546" y="161571"/>
                    <a:pt x="108698" y="161905"/>
                  </a:cubicBezTo>
                  <a:cubicBezTo>
                    <a:pt x="111517" y="162135"/>
                    <a:pt x="114311" y="162084"/>
                    <a:pt x="117104" y="161725"/>
                  </a:cubicBezTo>
                  <a:cubicBezTo>
                    <a:pt x="120026" y="161341"/>
                    <a:pt x="122923" y="160726"/>
                    <a:pt x="125767" y="159880"/>
                  </a:cubicBezTo>
                  <a:cubicBezTo>
                    <a:pt x="126126" y="159752"/>
                    <a:pt x="126485" y="159675"/>
                    <a:pt x="126844" y="159598"/>
                  </a:cubicBezTo>
                  <a:lnTo>
                    <a:pt x="126844" y="163160"/>
                  </a:lnTo>
                  <a:cubicBezTo>
                    <a:pt x="125972" y="163442"/>
                    <a:pt x="125075" y="163750"/>
                    <a:pt x="124178" y="163981"/>
                  </a:cubicBezTo>
                  <a:cubicBezTo>
                    <a:pt x="120872" y="164903"/>
                    <a:pt x="117489" y="165442"/>
                    <a:pt x="114055" y="1655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38125" y="647875"/>
              <a:ext cx="1645475" cy="536950"/>
            </a:xfrm>
            <a:custGeom>
              <a:avLst/>
              <a:gdLst/>
              <a:ahLst/>
              <a:cxnLst/>
              <a:rect l="l" t="t" r="r" b="b"/>
              <a:pathLst>
                <a:path w="65819" h="21478" extrusionOk="0">
                  <a:moveTo>
                    <a:pt x="65152" y="513"/>
                  </a:moveTo>
                  <a:cubicBezTo>
                    <a:pt x="62179" y="2230"/>
                    <a:pt x="59616" y="4537"/>
                    <a:pt x="57565" y="7305"/>
                  </a:cubicBezTo>
                  <a:cubicBezTo>
                    <a:pt x="56591" y="8637"/>
                    <a:pt x="55617" y="9970"/>
                    <a:pt x="54643" y="11328"/>
                  </a:cubicBezTo>
                  <a:cubicBezTo>
                    <a:pt x="53311" y="13148"/>
                    <a:pt x="51875" y="14865"/>
                    <a:pt x="50312" y="16506"/>
                  </a:cubicBezTo>
                  <a:cubicBezTo>
                    <a:pt x="49210" y="17659"/>
                    <a:pt x="47954" y="18684"/>
                    <a:pt x="46596" y="19530"/>
                  </a:cubicBezTo>
                  <a:cubicBezTo>
                    <a:pt x="45032" y="20504"/>
                    <a:pt x="43264" y="21119"/>
                    <a:pt x="41418" y="21350"/>
                  </a:cubicBezTo>
                  <a:cubicBezTo>
                    <a:pt x="39983" y="21478"/>
                    <a:pt x="38548" y="21401"/>
                    <a:pt x="37112" y="21145"/>
                  </a:cubicBezTo>
                  <a:cubicBezTo>
                    <a:pt x="35088" y="20786"/>
                    <a:pt x="33088" y="20299"/>
                    <a:pt x="31141" y="19658"/>
                  </a:cubicBezTo>
                  <a:cubicBezTo>
                    <a:pt x="27578" y="18556"/>
                    <a:pt x="24118" y="17275"/>
                    <a:pt x="20735" y="15891"/>
                  </a:cubicBezTo>
                  <a:cubicBezTo>
                    <a:pt x="14250" y="13251"/>
                    <a:pt x="7817" y="10585"/>
                    <a:pt x="1358" y="7945"/>
                  </a:cubicBezTo>
                  <a:cubicBezTo>
                    <a:pt x="923" y="7766"/>
                    <a:pt x="538" y="7510"/>
                    <a:pt x="0" y="7510"/>
                  </a:cubicBezTo>
                  <a:lnTo>
                    <a:pt x="0" y="0"/>
                  </a:lnTo>
                  <a:lnTo>
                    <a:pt x="14122" y="0"/>
                  </a:lnTo>
                  <a:cubicBezTo>
                    <a:pt x="14302" y="51"/>
                    <a:pt x="14481" y="103"/>
                    <a:pt x="14660" y="128"/>
                  </a:cubicBezTo>
                  <a:cubicBezTo>
                    <a:pt x="18761" y="487"/>
                    <a:pt x="22888" y="718"/>
                    <a:pt x="27040" y="359"/>
                  </a:cubicBezTo>
                  <a:cubicBezTo>
                    <a:pt x="28116" y="282"/>
                    <a:pt x="29218" y="282"/>
                    <a:pt x="30295" y="0"/>
                  </a:cubicBezTo>
                  <a:lnTo>
                    <a:pt x="65818" y="0"/>
                  </a:lnTo>
                  <a:cubicBezTo>
                    <a:pt x="65613" y="179"/>
                    <a:pt x="65382" y="359"/>
                    <a:pt x="65152" y="5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238125" y="647875"/>
              <a:ext cx="2402825" cy="1197575"/>
            </a:xfrm>
            <a:custGeom>
              <a:avLst/>
              <a:gdLst/>
              <a:ahLst/>
              <a:cxnLst/>
              <a:rect l="l" t="t" r="r" b="b"/>
              <a:pathLst>
                <a:path w="96113" h="47903" extrusionOk="0">
                  <a:moveTo>
                    <a:pt x="90141" y="6894"/>
                  </a:moveTo>
                  <a:cubicBezTo>
                    <a:pt x="89141" y="8073"/>
                    <a:pt x="88168" y="9252"/>
                    <a:pt x="87194" y="10457"/>
                  </a:cubicBezTo>
                  <a:cubicBezTo>
                    <a:pt x="83862" y="14532"/>
                    <a:pt x="81376" y="19248"/>
                    <a:pt x="79915" y="24323"/>
                  </a:cubicBezTo>
                  <a:cubicBezTo>
                    <a:pt x="79018" y="27552"/>
                    <a:pt x="77967" y="30705"/>
                    <a:pt x="76762" y="33832"/>
                  </a:cubicBezTo>
                  <a:cubicBezTo>
                    <a:pt x="75839" y="36138"/>
                    <a:pt x="74712" y="38368"/>
                    <a:pt x="73379" y="40470"/>
                  </a:cubicBezTo>
                  <a:cubicBezTo>
                    <a:pt x="72482" y="41828"/>
                    <a:pt x="71457" y="43084"/>
                    <a:pt x="70303" y="44186"/>
                  </a:cubicBezTo>
                  <a:cubicBezTo>
                    <a:pt x="68484" y="45878"/>
                    <a:pt x="66228" y="47005"/>
                    <a:pt x="63819" y="47492"/>
                  </a:cubicBezTo>
                  <a:cubicBezTo>
                    <a:pt x="61871" y="47851"/>
                    <a:pt x="59872" y="47902"/>
                    <a:pt x="57924" y="47646"/>
                  </a:cubicBezTo>
                  <a:cubicBezTo>
                    <a:pt x="55182" y="47313"/>
                    <a:pt x="52490" y="46621"/>
                    <a:pt x="49953" y="45570"/>
                  </a:cubicBezTo>
                  <a:cubicBezTo>
                    <a:pt x="47441" y="44571"/>
                    <a:pt x="45032" y="43392"/>
                    <a:pt x="42674" y="42059"/>
                  </a:cubicBezTo>
                  <a:cubicBezTo>
                    <a:pt x="39342" y="40188"/>
                    <a:pt x="36164" y="38189"/>
                    <a:pt x="32986" y="36138"/>
                  </a:cubicBezTo>
                  <a:cubicBezTo>
                    <a:pt x="27117" y="32422"/>
                    <a:pt x="21222" y="28731"/>
                    <a:pt x="15096" y="25297"/>
                  </a:cubicBezTo>
                  <a:cubicBezTo>
                    <a:pt x="10534" y="22734"/>
                    <a:pt x="5869" y="20248"/>
                    <a:pt x="1128" y="17890"/>
                  </a:cubicBezTo>
                  <a:cubicBezTo>
                    <a:pt x="795" y="17659"/>
                    <a:pt x="410" y="17531"/>
                    <a:pt x="0" y="17480"/>
                  </a:cubicBezTo>
                  <a:lnTo>
                    <a:pt x="0" y="13533"/>
                  </a:lnTo>
                  <a:cubicBezTo>
                    <a:pt x="513" y="13738"/>
                    <a:pt x="1025" y="13943"/>
                    <a:pt x="1512" y="14173"/>
                  </a:cubicBezTo>
                  <a:cubicBezTo>
                    <a:pt x="11790" y="19043"/>
                    <a:pt x="21837" y="24195"/>
                    <a:pt x="31679" y="29628"/>
                  </a:cubicBezTo>
                  <a:cubicBezTo>
                    <a:pt x="34908" y="31422"/>
                    <a:pt x="38214" y="33165"/>
                    <a:pt x="41521" y="34857"/>
                  </a:cubicBezTo>
                  <a:cubicBezTo>
                    <a:pt x="43802" y="36061"/>
                    <a:pt x="46160" y="37061"/>
                    <a:pt x="48595" y="37881"/>
                  </a:cubicBezTo>
                  <a:cubicBezTo>
                    <a:pt x="50594" y="38599"/>
                    <a:pt x="52721" y="39034"/>
                    <a:pt x="54848" y="39188"/>
                  </a:cubicBezTo>
                  <a:cubicBezTo>
                    <a:pt x="58001" y="39342"/>
                    <a:pt x="60666" y="38547"/>
                    <a:pt x="62819" y="36574"/>
                  </a:cubicBezTo>
                  <a:cubicBezTo>
                    <a:pt x="63998" y="35498"/>
                    <a:pt x="64998" y="34242"/>
                    <a:pt x="65844" y="32858"/>
                  </a:cubicBezTo>
                  <a:cubicBezTo>
                    <a:pt x="67125" y="30756"/>
                    <a:pt x="68176" y="28526"/>
                    <a:pt x="68996" y="26219"/>
                  </a:cubicBezTo>
                  <a:cubicBezTo>
                    <a:pt x="69945" y="23451"/>
                    <a:pt x="70816" y="20658"/>
                    <a:pt x="71739" y="17890"/>
                  </a:cubicBezTo>
                  <a:cubicBezTo>
                    <a:pt x="72097" y="16788"/>
                    <a:pt x="72456" y="15711"/>
                    <a:pt x="72866" y="14635"/>
                  </a:cubicBezTo>
                  <a:cubicBezTo>
                    <a:pt x="73866" y="12097"/>
                    <a:pt x="75353" y="9765"/>
                    <a:pt x="77223" y="7766"/>
                  </a:cubicBezTo>
                  <a:cubicBezTo>
                    <a:pt x="78633" y="6254"/>
                    <a:pt x="80120" y="4844"/>
                    <a:pt x="81709" y="3511"/>
                  </a:cubicBezTo>
                  <a:cubicBezTo>
                    <a:pt x="82836" y="2537"/>
                    <a:pt x="83964" y="1589"/>
                    <a:pt x="85092" y="589"/>
                  </a:cubicBezTo>
                  <a:cubicBezTo>
                    <a:pt x="85271" y="410"/>
                    <a:pt x="85451" y="205"/>
                    <a:pt x="85630" y="0"/>
                  </a:cubicBezTo>
                  <a:lnTo>
                    <a:pt x="96113" y="0"/>
                  </a:lnTo>
                  <a:cubicBezTo>
                    <a:pt x="95857" y="333"/>
                    <a:pt x="95626" y="641"/>
                    <a:pt x="95370" y="948"/>
                  </a:cubicBezTo>
                  <a:cubicBezTo>
                    <a:pt x="93627" y="2922"/>
                    <a:pt x="91884" y="4895"/>
                    <a:pt x="90141" y="6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238125" y="2358025"/>
              <a:ext cx="2704000" cy="2687975"/>
            </a:xfrm>
            <a:custGeom>
              <a:avLst/>
              <a:gdLst/>
              <a:ahLst/>
              <a:cxnLst/>
              <a:rect l="l" t="t" r="r" b="b"/>
              <a:pathLst>
                <a:path w="108160" h="107519" extrusionOk="0">
                  <a:moveTo>
                    <a:pt x="897" y="6280"/>
                  </a:moveTo>
                  <a:cubicBezTo>
                    <a:pt x="1717" y="5331"/>
                    <a:pt x="2614" y="4486"/>
                    <a:pt x="3588" y="3717"/>
                  </a:cubicBezTo>
                  <a:cubicBezTo>
                    <a:pt x="5869" y="1923"/>
                    <a:pt x="8586" y="769"/>
                    <a:pt x="11457" y="359"/>
                  </a:cubicBezTo>
                  <a:cubicBezTo>
                    <a:pt x="12918" y="129"/>
                    <a:pt x="14378" y="0"/>
                    <a:pt x="15865" y="0"/>
                  </a:cubicBezTo>
                  <a:cubicBezTo>
                    <a:pt x="19197" y="26"/>
                    <a:pt x="22503" y="308"/>
                    <a:pt x="25784" y="846"/>
                  </a:cubicBezTo>
                  <a:cubicBezTo>
                    <a:pt x="30423" y="1513"/>
                    <a:pt x="35011" y="2410"/>
                    <a:pt x="39573" y="3281"/>
                  </a:cubicBezTo>
                  <a:cubicBezTo>
                    <a:pt x="46954" y="4716"/>
                    <a:pt x="54387" y="5998"/>
                    <a:pt x="61948" y="6664"/>
                  </a:cubicBezTo>
                  <a:cubicBezTo>
                    <a:pt x="65306" y="6997"/>
                    <a:pt x="68689" y="7151"/>
                    <a:pt x="72097" y="7100"/>
                  </a:cubicBezTo>
                  <a:cubicBezTo>
                    <a:pt x="75968" y="6997"/>
                    <a:pt x="79863" y="6587"/>
                    <a:pt x="83682" y="5921"/>
                  </a:cubicBezTo>
                  <a:cubicBezTo>
                    <a:pt x="85605" y="5613"/>
                    <a:pt x="87552" y="5280"/>
                    <a:pt x="89500" y="4998"/>
                  </a:cubicBezTo>
                  <a:cubicBezTo>
                    <a:pt x="90910" y="4793"/>
                    <a:pt x="92371" y="4742"/>
                    <a:pt x="93806" y="4896"/>
                  </a:cubicBezTo>
                  <a:cubicBezTo>
                    <a:pt x="95985" y="5101"/>
                    <a:pt x="97779" y="5895"/>
                    <a:pt x="99086" y="7382"/>
                  </a:cubicBezTo>
                  <a:cubicBezTo>
                    <a:pt x="99573" y="7946"/>
                    <a:pt x="100009" y="8561"/>
                    <a:pt x="100419" y="9227"/>
                  </a:cubicBezTo>
                  <a:cubicBezTo>
                    <a:pt x="101034" y="10304"/>
                    <a:pt x="101495" y="11483"/>
                    <a:pt x="101777" y="12687"/>
                  </a:cubicBezTo>
                  <a:cubicBezTo>
                    <a:pt x="102623" y="15942"/>
                    <a:pt x="102572" y="19223"/>
                    <a:pt x="102162" y="22504"/>
                  </a:cubicBezTo>
                  <a:cubicBezTo>
                    <a:pt x="101752" y="25246"/>
                    <a:pt x="101239" y="27988"/>
                    <a:pt x="100547" y="30680"/>
                  </a:cubicBezTo>
                  <a:cubicBezTo>
                    <a:pt x="99394" y="35549"/>
                    <a:pt x="98317" y="40445"/>
                    <a:pt x="97625" y="45417"/>
                  </a:cubicBezTo>
                  <a:cubicBezTo>
                    <a:pt x="97164" y="48518"/>
                    <a:pt x="96882" y="51619"/>
                    <a:pt x="96779" y="54772"/>
                  </a:cubicBezTo>
                  <a:cubicBezTo>
                    <a:pt x="96677" y="58052"/>
                    <a:pt x="96728" y="61333"/>
                    <a:pt x="96959" y="64639"/>
                  </a:cubicBezTo>
                  <a:cubicBezTo>
                    <a:pt x="97241" y="68484"/>
                    <a:pt x="97728" y="72303"/>
                    <a:pt x="98445" y="76121"/>
                  </a:cubicBezTo>
                  <a:cubicBezTo>
                    <a:pt x="99188" y="80222"/>
                    <a:pt x="100188" y="84297"/>
                    <a:pt x="101341" y="88373"/>
                  </a:cubicBezTo>
                  <a:cubicBezTo>
                    <a:pt x="103059" y="94524"/>
                    <a:pt x="105160" y="100572"/>
                    <a:pt x="107646" y="106493"/>
                  </a:cubicBezTo>
                  <a:cubicBezTo>
                    <a:pt x="107800" y="106826"/>
                    <a:pt x="108005" y="107185"/>
                    <a:pt x="108159" y="107518"/>
                  </a:cubicBezTo>
                  <a:lnTo>
                    <a:pt x="102238" y="107518"/>
                  </a:lnTo>
                  <a:cubicBezTo>
                    <a:pt x="102238" y="107364"/>
                    <a:pt x="102213" y="107211"/>
                    <a:pt x="102187" y="107057"/>
                  </a:cubicBezTo>
                  <a:cubicBezTo>
                    <a:pt x="101726" y="105340"/>
                    <a:pt x="101239" y="103648"/>
                    <a:pt x="100778" y="101931"/>
                  </a:cubicBezTo>
                  <a:cubicBezTo>
                    <a:pt x="98753" y="94370"/>
                    <a:pt x="96907" y="86809"/>
                    <a:pt x="95575" y="79146"/>
                  </a:cubicBezTo>
                  <a:cubicBezTo>
                    <a:pt x="94729" y="74353"/>
                    <a:pt x="94165" y="69509"/>
                    <a:pt x="93883" y="64665"/>
                  </a:cubicBezTo>
                  <a:cubicBezTo>
                    <a:pt x="93499" y="57770"/>
                    <a:pt x="93781" y="50850"/>
                    <a:pt x="94780" y="44033"/>
                  </a:cubicBezTo>
                  <a:cubicBezTo>
                    <a:pt x="95370" y="39753"/>
                    <a:pt x="96215" y="35524"/>
                    <a:pt x="97087" y="31295"/>
                  </a:cubicBezTo>
                  <a:cubicBezTo>
                    <a:pt x="97728" y="28475"/>
                    <a:pt x="98189" y="25630"/>
                    <a:pt x="98496" y="22734"/>
                  </a:cubicBezTo>
                  <a:cubicBezTo>
                    <a:pt x="98702" y="20556"/>
                    <a:pt x="98573" y="18351"/>
                    <a:pt x="98112" y="16199"/>
                  </a:cubicBezTo>
                  <a:cubicBezTo>
                    <a:pt x="97830" y="14840"/>
                    <a:pt x="97317" y="13533"/>
                    <a:pt x="96549" y="12380"/>
                  </a:cubicBezTo>
                  <a:cubicBezTo>
                    <a:pt x="95344" y="10586"/>
                    <a:pt x="93524" y="9458"/>
                    <a:pt x="91064" y="9022"/>
                  </a:cubicBezTo>
                  <a:cubicBezTo>
                    <a:pt x="89603" y="8766"/>
                    <a:pt x="88142" y="8689"/>
                    <a:pt x="86655" y="8766"/>
                  </a:cubicBezTo>
                  <a:cubicBezTo>
                    <a:pt x="83810" y="8945"/>
                    <a:pt x="80991" y="9125"/>
                    <a:pt x="78146" y="9304"/>
                  </a:cubicBezTo>
                  <a:cubicBezTo>
                    <a:pt x="75224" y="9484"/>
                    <a:pt x="72303" y="9560"/>
                    <a:pt x="69381" y="9509"/>
                  </a:cubicBezTo>
                  <a:cubicBezTo>
                    <a:pt x="64306" y="9407"/>
                    <a:pt x="59231" y="9073"/>
                    <a:pt x="54182" y="8510"/>
                  </a:cubicBezTo>
                  <a:cubicBezTo>
                    <a:pt x="49620" y="7971"/>
                    <a:pt x="45032" y="7459"/>
                    <a:pt x="40444" y="6895"/>
                  </a:cubicBezTo>
                  <a:cubicBezTo>
                    <a:pt x="35575" y="6305"/>
                    <a:pt x="30679" y="5767"/>
                    <a:pt x="25758" y="5562"/>
                  </a:cubicBezTo>
                  <a:cubicBezTo>
                    <a:pt x="22683" y="5408"/>
                    <a:pt x="19607" y="5588"/>
                    <a:pt x="16583" y="6049"/>
                  </a:cubicBezTo>
                  <a:cubicBezTo>
                    <a:pt x="12149" y="6741"/>
                    <a:pt x="8407" y="8484"/>
                    <a:pt x="5382" y="11252"/>
                  </a:cubicBezTo>
                  <a:cubicBezTo>
                    <a:pt x="3742" y="12790"/>
                    <a:pt x="2307" y="14558"/>
                    <a:pt x="1102" y="16455"/>
                  </a:cubicBezTo>
                  <a:cubicBezTo>
                    <a:pt x="923" y="16737"/>
                    <a:pt x="743" y="17019"/>
                    <a:pt x="589" y="17275"/>
                  </a:cubicBezTo>
                  <a:cubicBezTo>
                    <a:pt x="461" y="17480"/>
                    <a:pt x="231" y="17634"/>
                    <a:pt x="0" y="17685"/>
                  </a:cubicBezTo>
                  <a:lnTo>
                    <a:pt x="0" y="6972"/>
                  </a:lnTo>
                  <a:cubicBezTo>
                    <a:pt x="359" y="6844"/>
                    <a:pt x="692" y="6587"/>
                    <a:pt x="897" y="62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238125" y="2976350"/>
              <a:ext cx="2023500" cy="2070275"/>
            </a:xfrm>
            <a:custGeom>
              <a:avLst/>
              <a:gdLst/>
              <a:ahLst/>
              <a:cxnLst/>
              <a:rect l="l" t="t" r="r" b="b"/>
              <a:pathLst>
                <a:path w="80940" h="82811" extrusionOk="0">
                  <a:moveTo>
                    <a:pt x="1333" y="34498"/>
                  </a:moveTo>
                  <a:cubicBezTo>
                    <a:pt x="3921" y="32294"/>
                    <a:pt x="6331" y="29962"/>
                    <a:pt x="8637" y="27553"/>
                  </a:cubicBezTo>
                  <a:cubicBezTo>
                    <a:pt x="12097" y="24016"/>
                    <a:pt x="15378" y="20376"/>
                    <a:pt x="18659" y="16737"/>
                  </a:cubicBezTo>
                  <a:cubicBezTo>
                    <a:pt x="20248" y="14943"/>
                    <a:pt x="21939" y="13251"/>
                    <a:pt x="23708" y="11662"/>
                  </a:cubicBezTo>
                  <a:cubicBezTo>
                    <a:pt x="27681" y="8125"/>
                    <a:pt x="32320" y="5408"/>
                    <a:pt x="37369" y="3717"/>
                  </a:cubicBezTo>
                  <a:cubicBezTo>
                    <a:pt x="39983" y="2820"/>
                    <a:pt x="42674" y="2102"/>
                    <a:pt x="45365" y="1589"/>
                  </a:cubicBezTo>
                  <a:cubicBezTo>
                    <a:pt x="49312" y="846"/>
                    <a:pt x="53311" y="385"/>
                    <a:pt x="57309" y="205"/>
                  </a:cubicBezTo>
                  <a:cubicBezTo>
                    <a:pt x="60513" y="0"/>
                    <a:pt x="63742" y="103"/>
                    <a:pt x="66946" y="462"/>
                  </a:cubicBezTo>
                  <a:cubicBezTo>
                    <a:pt x="68740" y="667"/>
                    <a:pt x="70508" y="1051"/>
                    <a:pt x="72226" y="1615"/>
                  </a:cubicBezTo>
                  <a:cubicBezTo>
                    <a:pt x="75481" y="2717"/>
                    <a:pt x="77787" y="4588"/>
                    <a:pt x="79018" y="7331"/>
                  </a:cubicBezTo>
                  <a:cubicBezTo>
                    <a:pt x="79274" y="7920"/>
                    <a:pt x="79505" y="8510"/>
                    <a:pt x="79710" y="9125"/>
                  </a:cubicBezTo>
                  <a:cubicBezTo>
                    <a:pt x="80197" y="10791"/>
                    <a:pt x="80504" y="12508"/>
                    <a:pt x="80607" y="14225"/>
                  </a:cubicBezTo>
                  <a:cubicBezTo>
                    <a:pt x="80940" y="17736"/>
                    <a:pt x="80837" y="21222"/>
                    <a:pt x="80760" y="24733"/>
                  </a:cubicBezTo>
                  <a:cubicBezTo>
                    <a:pt x="80581" y="31243"/>
                    <a:pt x="80376" y="37753"/>
                    <a:pt x="80222" y="44289"/>
                  </a:cubicBezTo>
                  <a:cubicBezTo>
                    <a:pt x="80094" y="49364"/>
                    <a:pt x="80043" y="54438"/>
                    <a:pt x="79966" y="59488"/>
                  </a:cubicBezTo>
                  <a:cubicBezTo>
                    <a:pt x="79889" y="63101"/>
                    <a:pt x="79658" y="66690"/>
                    <a:pt x="79274" y="70278"/>
                  </a:cubicBezTo>
                  <a:cubicBezTo>
                    <a:pt x="78889" y="74225"/>
                    <a:pt x="78172" y="78146"/>
                    <a:pt x="77121" y="81965"/>
                  </a:cubicBezTo>
                  <a:cubicBezTo>
                    <a:pt x="77044" y="82247"/>
                    <a:pt x="76993" y="82529"/>
                    <a:pt x="76967" y="82811"/>
                  </a:cubicBezTo>
                  <a:lnTo>
                    <a:pt x="70816" y="82811"/>
                  </a:lnTo>
                  <a:cubicBezTo>
                    <a:pt x="70918" y="82478"/>
                    <a:pt x="71021" y="82119"/>
                    <a:pt x="71149" y="81811"/>
                  </a:cubicBezTo>
                  <a:cubicBezTo>
                    <a:pt x="72379" y="78864"/>
                    <a:pt x="73328" y="75839"/>
                    <a:pt x="74020" y="72738"/>
                  </a:cubicBezTo>
                  <a:cubicBezTo>
                    <a:pt x="74994" y="68381"/>
                    <a:pt x="75660" y="63947"/>
                    <a:pt x="76019" y="59513"/>
                  </a:cubicBezTo>
                  <a:cubicBezTo>
                    <a:pt x="76403" y="55130"/>
                    <a:pt x="76634" y="50748"/>
                    <a:pt x="76762" y="46365"/>
                  </a:cubicBezTo>
                  <a:cubicBezTo>
                    <a:pt x="76865" y="43623"/>
                    <a:pt x="76993" y="40855"/>
                    <a:pt x="77095" y="38112"/>
                  </a:cubicBezTo>
                  <a:cubicBezTo>
                    <a:pt x="77275" y="32909"/>
                    <a:pt x="77403" y="27706"/>
                    <a:pt x="77198" y="22503"/>
                  </a:cubicBezTo>
                  <a:cubicBezTo>
                    <a:pt x="77121" y="20222"/>
                    <a:pt x="76813" y="17941"/>
                    <a:pt x="76301" y="15712"/>
                  </a:cubicBezTo>
                  <a:cubicBezTo>
                    <a:pt x="75942" y="14071"/>
                    <a:pt x="75301" y="12508"/>
                    <a:pt x="74455" y="11073"/>
                  </a:cubicBezTo>
                  <a:cubicBezTo>
                    <a:pt x="73123" y="8971"/>
                    <a:pt x="71149" y="7407"/>
                    <a:pt x="68535" y="6459"/>
                  </a:cubicBezTo>
                  <a:cubicBezTo>
                    <a:pt x="67715" y="6177"/>
                    <a:pt x="66895" y="5947"/>
                    <a:pt x="66074" y="5741"/>
                  </a:cubicBezTo>
                  <a:cubicBezTo>
                    <a:pt x="63511" y="5203"/>
                    <a:pt x="60897" y="4998"/>
                    <a:pt x="58283" y="5101"/>
                  </a:cubicBezTo>
                  <a:cubicBezTo>
                    <a:pt x="52619" y="5255"/>
                    <a:pt x="47031" y="6280"/>
                    <a:pt x="41675" y="8099"/>
                  </a:cubicBezTo>
                  <a:cubicBezTo>
                    <a:pt x="36856" y="9765"/>
                    <a:pt x="32345" y="12200"/>
                    <a:pt x="28296" y="15276"/>
                  </a:cubicBezTo>
                  <a:cubicBezTo>
                    <a:pt x="26040" y="16967"/>
                    <a:pt x="23939" y="18787"/>
                    <a:pt x="21888" y="20607"/>
                  </a:cubicBezTo>
                  <a:cubicBezTo>
                    <a:pt x="18172" y="23913"/>
                    <a:pt x="14455" y="27245"/>
                    <a:pt x="10739" y="30551"/>
                  </a:cubicBezTo>
                  <a:cubicBezTo>
                    <a:pt x="7715" y="33242"/>
                    <a:pt x="4537" y="35754"/>
                    <a:pt x="1230" y="38112"/>
                  </a:cubicBezTo>
                  <a:cubicBezTo>
                    <a:pt x="1000" y="38292"/>
                    <a:pt x="769" y="38445"/>
                    <a:pt x="538" y="38573"/>
                  </a:cubicBezTo>
                  <a:cubicBezTo>
                    <a:pt x="359" y="38625"/>
                    <a:pt x="179" y="38625"/>
                    <a:pt x="0" y="38625"/>
                  </a:cubicBezTo>
                  <a:lnTo>
                    <a:pt x="0" y="35242"/>
                  </a:lnTo>
                  <a:cubicBezTo>
                    <a:pt x="179" y="35242"/>
                    <a:pt x="359" y="35216"/>
                    <a:pt x="513" y="35165"/>
                  </a:cubicBezTo>
                  <a:cubicBezTo>
                    <a:pt x="820" y="34960"/>
                    <a:pt x="1076" y="34729"/>
                    <a:pt x="1333" y="344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4304975" y="647875"/>
              <a:ext cx="3049350" cy="3952150"/>
            </a:xfrm>
            <a:custGeom>
              <a:avLst/>
              <a:gdLst/>
              <a:ahLst/>
              <a:cxnLst/>
              <a:rect l="l" t="t" r="r" b="b"/>
              <a:pathLst>
                <a:path w="121974" h="158086" extrusionOk="0">
                  <a:moveTo>
                    <a:pt x="100009" y="157368"/>
                  </a:moveTo>
                  <a:cubicBezTo>
                    <a:pt x="96703" y="156856"/>
                    <a:pt x="93473" y="156061"/>
                    <a:pt x="90321" y="154959"/>
                  </a:cubicBezTo>
                  <a:cubicBezTo>
                    <a:pt x="88065" y="154190"/>
                    <a:pt x="85810" y="153370"/>
                    <a:pt x="83554" y="152498"/>
                  </a:cubicBezTo>
                  <a:cubicBezTo>
                    <a:pt x="78685" y="150679"/>
                    <a:pt x="73789" y="148885"/>
                    <a:pt x="68740" y="147424"/>
                  </a:cubicBezTo>
                  <a:cubicBezTo>
                    <a:pt x="65818" y="146578"/>
                    <a:pt x="62871" y="145758"/>
                    <a:pt x="59923" y="144938"/>
                  </a:cubicBezTo>
                  <a:cubicBezTo>
                    <a:pt x="58155" y="144425"/>
                    <a:pt x="56412" y="143810"/>
                    <a:pt x="54721" y="143041"/>
                  </a:cubicBezTo>
                  <a:cubicBezTo>
                    <a:pt x="50876" y="141298"/>
                    <a:pt x="48185" y="138709"/>
                    <a:pt x="46647" y="135326"/>
                  </a:cubicBezTo>
                  <a:cubicBezTo>
                    <a:pt x="46083" y="133994"/>
                    <a:pt x="45596" y="132635"/>
                    <a:pt x="45263" y="131251"/>
                  </a:cubicBezTo>
                  <a:cubicBezTo>
                    <a:pt x="44443" y="128124"/>
                    <a:pt x="43776" y="124997"/>
                    <a:pt x="43213" y="121819"/>
                  </a:cubicBezTo>
                  <a:cubicBezTo>
                    <a:pt x="42879" y="119871"/>
                    <a:pt x="42546" y="117924"/>
                    <a:pt x="42290" y="115950"/>
                  </a:cubicBezTo>
                  <a:cubicBezTo>
                    <a:pt x="41982" y="113515"/>
                    <a:pt x="41777" y="111080"/>
                    <a:pt x="41521" y="108646"/>
                  </a:cubicBezTo>
                  <a:cubicBezTo>
                    <a:pt x="41239" y="105698"/>
                    <a:pt x="40957" y="102725"/>
                    <a:pt x="40726" y="99752"/>
                  </a:cubicBezTo>
                  <a:cubicBezTo>
                    <a:pt x="40445" y="96010"/>
                    <a:pt x="40240" y="92242"/>
                    <a:pt x="40163" y="88500"/>
                  </a:cubicBezTo>
                  <a:cubicBezTo>
                    <a:pt x="39983" y="81247"/>
                    <a:pt x="40445" y="73994"/>
                    <a:pt x="41598" y="66843"/>
                  </a:cubicBezTo>
                  <a:cubicBezTo>
                    <a:pt x="41957" y="64357"/>
                    <a:pt x="42700" y="61922"/>
                    <a:pt x="43751" y="59641"/>
                  </a:cubicBezTo>
                  <a:cubicBezTo>
                    <a:pt x="44520" y="58052"/>
                    <a:pt x="45391" y="56488"/>
                    <a:pt x="46263" y="54925"/>
                  </a:cubicBezTo>
                  <a:cubicBezTo>
                    <a:pt x="47749" y="52362"/>
                    <a:pt x="49313" y="49799"/>
                    <a:pt x="50799" y="47236"/>
                  </a:cubicBezTo>
                  <a:cubicBezTo>
                    <a:pt x="52183" y="44852"/>
                    <a:pt x="53413" y="42392"/>
                    <a:pt x="54439" y="39855"/>
                  </a:cubicBezTo>
                  <a:cubicBezTo>
                    <a:pt x="55002" y="38573"/>
                    <a:pt x="55387" y="37215"/>
                    <a:pt x="55592" y="35831"/>
                  </a:cubicBezTo>
                  <a:cubicBezTo>
                    <a:pt x="55720" y="35113"/>
                    <a:pt x="55694" y="34395"/>
                    <a:pt x="55541" y="33678"/>
                  </a:cubicBezTo>
                  <a:cubicBezTo>
                    <a:pt x="55207" y="32473"/>
                    <a:pt x="54310" y="31756"/>
                    <a:pt x="52824" y="31627"/>
                  </a:cubicBezTo>
                  <a:cubicBezTo>
                    <a:pt x="52132" y="31551"/>
                    <a:pt x="51440" y="31576"/>
                    <a:pt x="50773" y="31679"/>
                  </a:cubicBezTo>
                  <a:cubicBezTo>
                    <a:pt x="49851" y="31807"/>
                    <a:pt x="48928" y="32012"/>
                    <a:pt x="48031" y="32268"/>
                  </a:cubicBezTo>
                  <a:cubicBezTo>
                    <a:pt x="46032" y="32832"/>
                    <a:pt x="44084" y="33524"/>
                    <a:pt x="42187" y="34344"/>
                  </a:cubicBezTo>
                  <a:cubicBezTo>
                    <a:pt x="39804" y="35318"/>
                    <a:pt x="37446" y="36343"/>
                    <a:pt x="35062" y="37317"/>
                  </a:cubicBezTo>
                  <a:cubicBezTo>
                    <a:pt x="32961" y="38163"/>
                    <a:pt x="30833" y="39009"/>
                    <a:pt x="28655" y="39752"/>
                  </a:cubicBezTo>
                  <a:cubicBezTo>
                    <a:pt x="26399" y="40572"/>
                    <a:pt x="24067" y="41136"/>
                    <a:pt x="21683" y="41418"/>
                  </a:cubicBezTo>
                  <a:cubicBezTo>
                    <a:pt x="16506" y="41956"/>
                    <a:pt x="12021" y="40752"/>
                    <a:pt x="8202" y="37804"/>
                  </a:cubicBezTo>
                  <a:cubicBezTo>
                    <a:pt x="6920" y="36779"/>
                    <a:pt x="5818" y="35574"/>
                    <a:pt x="4896" y="34242"/>
                  </a:cubicBezTo>
                  <a:cubicBezTo>
                    <a:pt x="3742" y="32576"/>
                    <a:pt x="2845" y="30782"/>
                    <a:pt x="2179" y="28885"/>
                  </a:cubicBezTo>
                  <a:cubicBezTo>
                    <a:pt x="846" y="25117"/>
                    <a:pt x="333" y="21273"/>
                    <a:pt x="154" y="17377"/>
                  </a:cubicBezTo>
                  <a:cubicBezTo>
                    <a:pt x="0" y="13148"/>
                    <a:pt x="257" y="8919"/>
                    <a:pt x="487" y="4690"/>
                  </a:cubicBezTo>
                  <a:cubicBezTo>
                    <a:pt x="564" y="3127"/>
                    <a:pt x="564" y="1563"/>
                    <a:pt x="590" y="0"/>
                  </a:cubicBezTo>
                  <a:lnTo>
                    <a:pt x="1717" y="0"/>
                  </a:lnTo>
                  <a:cubicBezTo>
                    <a:pt x="1692" y="1153"/>
                    <a:pt x="1717" y="2332"/>
                    <a:pt x="1641" y="3486"/>
                  </a:cubicBezTo>
                  <a:cubicBezTo>
                    <a:pt x="1512" y="6254"/>
                    <a:pt x="1333" y="9047"/>
                    <a:pt x="1179" y="11841"/>
                  </a:cubicBezTo>
                  <a:cubicBezTo>
                    <a:pt x="1000" y="14917"/>
                    <a:pt x="1102" y="18044"/>
                    <a:pt x="1461" y="21119"/>
                  </a:cubicBezTo>
                  <a:cubicBezTo>
                    <a:pt x="1717" y="23349"/>
                    <a:pt x="2179" y="25553"/>
                    <a:pt x="2871" y="27680"/>
                  </a:cubicBezTo>
                  <a:cubicBezTo>
                    <a:pt x="3640" y="30166"/>
                    <a:pt x="4870" y="32473"/>
                    <a:pt x="6510" y="34524"/>
                  </a:cubicBezTo>
                  <a:cubicBezTo>
                    <a:pt x="7792" y="36113"/>
                    <a:pt x="9407" y="37445"/>
                    <a:pt x="11252" y="38394"/>
                  </a:cubicBezTo>
                  <a:cubicBezTo>
                    <a:pt x="14148" y="39906"/>
                    <a:pt x="17429" y="40572"/>
                    <a:pt x="20684" y="40265"/>
                  </a:cubicBezTo>
                  <a:cubicBezTo>
                    <a:pt x="22709" y="40085"/>
                    <a:pt x="24682" y="39650"/>
                    <a:pt x="26604" y="39009"/>
                  </a:cubicBezTo>
                  <a:cubicBezTo>
                    <a:pt x="29014" y="38214"/>
                    <a:pt x="31372" y="37266"/>
                    <a:pt x="33627" y="36138"/>
                  </a:cubicBezTo>
                  <a:cubicBezTo>
                    <a:pt x="36626" y="34652"/>
                    <a:pt x="39599" y="33140"/>
                    <a:pt x="42597" y="31679"/>
                  </a:cubicBezTo>
                  <a:cubicBezTo>
                    <a:pt x="44955" y="30525"/>
                    <a:pt x="47313" y="29372"/>
                    <a:pt x="49723" y="28296"/>
                  </a:cubicBezTo>
                  <a:cubicBezTo>
                    <a:pt x="51184" y="27655"/>
                    <a:pt x="52721" y="27142"/>
                    <a:pt x="54259" y="26604"/>
                  </a:cubicBezTo>
                  <a:cubicBezTo>
                    <a:pt x="55361" y="26219"/>
                    <a:pt x="56515" y="25989"/>
                    <a:pt x="57668" y="25861"/>
                  </a:cubicBezTo>
                  <a:cubicBezTo>
                    <a:pt x="58386" y="25784"/>
                    <a:pt x="59103" y="25809"/>
                    <a:pt x="59821" y="25938"/>
                  </a:cubicBezTo>
                  <a:cubicBezTo>
                    <a:pt x="60923" y="26143"/>
                    <a:pt x="61641" y="26706"/>
                    <a:pt x="61923" y="27603"/>
                  </a:cubicBezTo>
                  <a:cubicBezTo>
                    <a:pt x="62076" y="28014"/>
                    <a:pt x="62153" y="28449"/>
                    <a:pt x="62153" y="28885"/>
                  </a:cubicBezTo>
                  <a:cubicBezTo>
                    <a:pt x="62128" y="29474"/>
                    <a:pt x="62076" y="30064"/>
                    <a:pt x="61948" y="30653"/>
                  </a:cubicBezTo>
                  <a:cubicBezTo>
                    <a:pt x="61564" y="32473"/>
                    <a:pt x="60795" y="34216"/>
                    <a:pt x="59949" y="35933"/>
                  </a:cubicBezTo>
                  <a:cubicBezTo>
                    <a:pt x="58437" y="39086"/>
                    <a:pt x="56694" y="42136"/>
                    <a:pt x="54951" y="45186"/>
                  </a:cubicBezTo>
                  <a:cubicBezTo>
                    <a:pt x="52824" y="48928"/>
                    <a:pt x="50671" y="52670"/>
                    <a:pt x="48595" y="56437"/>
                  </a:cubicBezTo>
                  <a:cubicBezTo>
                    <a:pt x="46852" y="59513"/>
                    <a:pt x="45494" y="62768"/>
                    <a:pt x="44520" y="66177"/>
                  </a:cubicBezTo>
                  <a:cubicBezTo>
                    <a:pt x="43161" y="71123"/>
                    <a:pt x="42316" y="76198"/>
                    <a:pt x="41982" y="81324"/>
                  </a:cubicBezTo>
                  <a:cubicBezTo>
                    <a:pt x="41700" y="86219"/>
                    <a:pt x="41752" y="91166"/>
                    <a:pt x="42111" y="96061"/>
                  </a:cubicBezTo>
                  <a:cubicBezTo>
                    <a:pt x="42316" y="99086"/>
                    <a:pt x="42597" y="102110"/>
                    <a:pt x="42931" y="105134"/>
                  </a:cubicBezTo>
                  <a:cubicBezTo>
                    <a:pt x="43238" y="108338"/>
                    <a:pt x="43623" y="111516"/>
                    <a:pt x="44084" y="114669"/>
                  </a:cubicBezTo>
                  <a:cubicBezTo>
                    <a:pt x="44699" y="119103"/>
                    <a:pt x="45647" y="123511"/>
                    <a:pt x="46878" y="127817"/>
                  </a:cubicBezTo>
                  <a:cubicBezTo>
                    <a:pt x="47390" y="129713"/>
                    <a:pt x="48057" y="131584"/>
                    <a:pt x="48877" y="133378"/>
                  </a:cubicBezTo>
                  <a:cubicBezTo>
                    <a:pt x="50492" y="136787"/>
                    <a:pt x="53157" y="139427"/>
                    <a:pt x="56976" y="141247"/>
                  </a:cubicBezTo>
                  <a:cubicBezTo>
                    <a:pt x="57950" y="141683"/>
                    <a:pt x="58898" y="142118"/>
                    <a:pt x="59923" y="142503"/>
                  </a:cubicBezTo>
                  <a:cubicBezTo>
                    <a:pt x="61333" y="143015"/>
                    <a:pt x="62768" y="143528"/>
                    <a:pt x="64204" y="143989"/>
                  </a:cubicBezTo>
                  <a:cubicBezTo>
                    <a:pt x="68817" y="145450"/>
                    <a:pt x="73431" y="146860"/>
                    <a:pt x="77941" y="148551"/>
                  </a:cubicBezTo>
                  <a:cubicBezTo>
                    <a:pt x="81171" y="149730"/>
                    <a:pt x="84451" y="150935"/>
                    <a:pt x="87706" y="152140"/>
                  </a:cubicBezTo>
                  <a:cubicBezTo>
                    <a:pt x="89859" y="152934"/>
                    <a:pt x="92038" y="153652"/>
                    <a:pt x="94268" y="154216"/>
                  </a:cubicBezTo>
                  <a:cubicBezTo>
                    <a:pt x="98727" y="155446"/>
                    <a:pt x="103341" y="155984"/>
                    <a:pt x="107954" y="155830"/>
                  </a:cubicBezTo>
                  <a:cubicBezTo>
                    <a:pt x="111261" y="155677"/>
                    <a:pt x="114567" y="155190"/>
                    <a:pt x="117796" y="154395"/>
                  </a:cubicBezTo>
                  <a:cubicBezTo>
                    <a:pt x="119206" y="154087"/>
                    <a:pt x="120616" y="153703"/>
                    <a:pt x="121974" y="153190"/>
                  </a:cubicBezTo>
                  <a:lnTo>
                    <a:pt x="121974" y="155266"/>
                  </a:lnTo>
                  <a:cubicBezTo>
                    <a:pt x="119308" y="156112"/>
                    <a:pt x="116566" y="156779"/>
                    <a:pt x="113824" y="157240"/>
                  </a:cubicBezTo>
                  <a:cubicBezTo>
                    <a:pt x="109236" y="158034"/>
                    <a:pt x="104571" y="158086"/>
                    <a:pt x="100009" y="1573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238125" y="1478275"/>
              <a:ext cx="3967550" cy="3568350"/>
            </a:xfrm>
            <a:custGeom>
              <a:avLst/>
              <a:gdLst/>
              <a:ahLst/>
              <a:cxnLst/>
              <a:rect l="l" t="t" r="r" b="b"/>
              <a:pathLst>
                <a:path w="158702" h="142734" extrusionOk="0">
                  <a:moveTo>
                    <a:pt x="1256" y="436"/>
                  </a:moveTo>
                  <a:cubicBezTo>
                    <a:pt x="5331" y="2358"/>
                    <a:pt x="9329" y="4460"/>
                    <a:pt x="13123" y="6741"/>
                  </a:cubicBezTo>
                  <a:cubicBezTo>
                    <a:pt x="17403" y="9304"/>
                    <a:pt x="21606" y="11893"/>
                    <a:pt x="25810" y="14533"/>
                  </a:cubicBezTo>
                  <a:cubicBezTo>
                    <a:pt x="29295" y="16686"/>
                    <a:pt x="32781" y="18864"/>
                    <a:pt x="36446" y="20838"/>
                  </a:cubicBezTo>
                  <a:cubicBezTo>
                    <a:pt x="41239" y="23426"/>
                    <a:pt x="46288" y="25579"/>
                    <a:pt x="51491" y="27220"/>
                  </a:cubicBezTo>
                  <a:cubicBezTo>
                    <a:pt x="56079" y="28680"/>
                    <a:pt x="60795" y="29783"/>
                    <a:pt x="65716" y="30013"/>
                  </a:cubicBezTo>
                  <a:cubicBezTo>
                    <a:pt x="68766" y="30193"/>
                    <a:pt x="71841" y="29859"/>
                    <a:pt x="74789" y="29065"/>
                  </a:cubicBezTo>
                  <a:cubicBezTo>
                    <a:pt x="77890" y="28168"/>
                    <a:pt x="80786" y="26656"/>
                    <a:pt x="83272" y="24605"/>
                  </a:cubicBezTo>
                  <a:cubicBezTo>
                    <a:pt x="84913" y="23272"/>
                    <a:pt x="86476" y="21786"/>
                    <a:pt x="87886" y="20197"/>
                  </a:cubicBezTo>
                  <a:cubicBezTo>
                    <a:pt x="89500" y="18352"/>
                    <a:pt x="91089" y="16455"/>
                    <a:pt x="92678" y="14610"/>
                  </a:cubicBezTo>
                  <a:cubicBezTo>
                    <a:pt x="93960" y="13123"/>
                    <a:pt x="95241" y="11636"/>
                    <a:pt x="96574" y="10201"/>
                  </a:cubicBezTo>
                  <a:cubicBezTo>
                    <a:pt x="97728" y="8971"/>
                    <a:pt x="99035" y="7920"/>
                    <a:pt x="100496" y="7074"/>
                  </a:cubicBezTo>
                  <a:cubicBezTo>
                    <a:pt x="101546" y="6434"/>
                    <a:pt x="102725" y="5947"/>
                    <a:pt x="103930" y="5639"/>
                  </a:cubicBezTo>
                  <a:cubicBezTo>
                    <a:pt x="106006" y="5075"/>
                    <a:pt x="108236" y="5357"/>
                    <a:pt x="110107" y="6408"/>
                  </a:cubicBezTo>
                  <a:cubicBezTo>
                    <a:pt x="110696" y="6741"/>
                    <a:pt x="111260" y="7126"/>
                    <a:pt x="111773" y="7561"/>
                  </a:cubicBezTo>
                  <a:cubicBezTo>
                    <a:pt x="112644" y="8253"/>
                    <a:pt x="113439" y="9073"/>
                    <a:pt x="114105" y="9971"/>
                  </a:cubicBezTo>
                  <a:cubicBezTo>
                    <a:pt x="115028" y="11175"/>
                    <a:pt x="115874" y="12431"/>
                    <a:pt x="116566" y="13764"/>
                  </a:cubicBezTo>
                  <a:cubicBezTo>
                    <a:pt x="118360" y="17147"/>
                    <a:pt x="119821" y="20684"/>
                    <a:pt x="120923" y="24349"/>
                  </a:cubicBezTo>
                  <a:cubicBezTo>
                    <a:pt x="122819" y="30295"/>
                    <a:pt x="124203" y="36421"/>
                    <a:pt x="125075" y="42597"/>
                  </a:cubicBezTo>
                  <a:cubicBezTo>
                    <a:pt x="125562" y="45929"/>
                    <a:pt x="125844" y="49287"/>
                    <a:pt x="125946" y="52619"/>
                  </a:cubicBezTo>
                  <a:cubicBezTo>
                    <a:pt x="126126" y="57617"/>
                    <a:pt x="125972" y="62589"/>
                    <a:pt x="125818" y="67561"/>
                  </a:cubicBezTo>
                  <a:cubicBezTo>
                    <a:pt x="125639" y="72533"/>
                    <a:pt x="125972" y="77480"/>
                    <a:pt x="126843" y="82375"/>
                  </a:cubicBezTo>
                  <a:cubicBezTo>
                    <a:pt x="127459" y="85835"/>
                    <a:pt x="128766" y="89116"/>
                    <a:pt x="130714" y="92063"/>
                  </a:cubicBezTo>
                  <a:cubicBezTo>
                    <a:pt x="131457" y="93140"/>
                    <a:pt x="132174" y="94242"/>
                    <a:pt x="132918" y="95344"/>
                  </a:cubicBezTo>
                  <a:cubicBezTo>
                    <a:pt x="134353" y="97420"/>
                    <a:pt x="135378" y="99727"/>
                    <a:pt x="135968" y="102187"/>
                  </a:cubicBezTo>
                  <a:cubicBezTo>
                    <a:pt x="136506" y="104494"/>
                    <a:pt x="137019" y="106801"/>
                    <a:pt x="137506" y="109107"/>
                  </a:cubicBezTo>
                  <a:cubicBezTo>
                    <a:pt x="139171" y="116745"/>
                    <a:pt x="142503" y="123870"/>
                    <a:pt x="147450" y="130457"/>
                  </a:cubicBezTo>
                  <a:cubicBezTo>
                    <a:pt x="150808" y="134891"/>
                    <a:pt x="154575" y="138992"/>
                    <a:pt x="158702" y="142734"/>
                  </a:cubicBezTo>
                  <a:lnTo>
                    <a:pt x="155318" y="142734"/>
                  </a:lnTo>
                  <a:lnTo>
                    <a:pt x="153114" y="140453"/>
                  </a:lnTo>
                  <a:cubicBezTo>
                    <a:pt x="145656" y="132789"/>
                    <a:pt x="139915" y="124332"/>
                    <a:pt x="136275" y="114951"/>
                  </a:cubicBezTo>
                  <a:cubicBezTo>
                    <a:pt x="135378" y="112619"/>
                    <a:pt x="134507" y="110286"/>
                    <a:pt x="133661" y="107954"/>
                  </a:cubicBezTo>
                  <a:cubicBezTo>
                    <a:pt x="132661" y="105212"/>
                    <a:pt x="131354" y="102597"/>
                    <a:pt x="129740" y="100162"/>
                  </a:cubicBezTo>
                  <a:cubicBezTo>
                    <a:pt x="128817" y="98804"/>
                    <a:pt x="127945" y="97394"/>
                    <a:pt x="127100" y="95985"/>
                  </a:cubicBezTo>
                  <a:cubicBezTo>
                    <a:pt x="125331" y="93114"/>
                    <a:pt x="124152" y="89936"/>
                    <a:pt x="123640" y="86604"/>
                  </a:cubicBezTo>
                  <a:cubicBezTo>
                    <a:pt x="123230" y="83913"/>
                    <a:pt x="123024" y="81171"/>
                    <a:pt x="122999" y="78454"/>
                  </a:cubicBezTo>
                  <a:cubicBezTo>
                    <a:pt x="122896" y="73789"/>
                    <a:pt x="123178" y="69125"/>
                    <a:pt x="123511" y="64460"/>
                  </a:cubicBezTo>
                  <a:cubicBezTo>
                    <a:pt x="123793" y="60205"/>
                    <a:pt x="123973" y="55951"/>
                    <a:pt x="123845" y="51696"/>
                  </a:cubicBezTo>
                  <a:cubicBezTo>
                    <a:pt x="123768" y="48723"/>
                    <a:pt x="123537" y="45750"/>
                    <a:pt x="123127" y="42777"/>
                  </a:cubicBezTo>
                  <a:cubicBezTo>
                    <a:pt x="122691" y="39650"/>
                    <a:pt x="122102" y="36523"/>
                    <a:pt x="121359" y="33422"/>
                  </a:cubicBezTo>
                  <a:cubicBezTo>
                    <a:pt x="120461" y="29449"/>
                    <a:pt x="119231" y="25579"/>
                    <a:pt x="117719" y="21786"/>
                  </a:cubicBezTo>
                  <a:cubicBezTo>
                    <a:pt x="116694" y="19249"/>
                    <a:pt x="115438" y="16839"/>
                    <a:pt x="113951" y="14558"/>
                  </a:cubicBezTo>
                  <a:cubicBezTo>
                    <a:pt x="113208" y="13431"/>
                    <a:pt x="112337" y="12405"/>
                    <a:pt x="111388" y="11457"/>
                  </a:cubicBezTo>
                  <a:cubicBezTo>
                    <a:pt x="110620" y="10714"/>
                    <a:pt x="109748" y="10099"/>
                    <a:pt x="108825" y="9612"/>
                  </a:cubicBezTo>
                  <a:cubicBezTo>
                    <a:pt x="107236" y="8792"/>
                    <a:pt x="105442" y="8535"/>
                    <a:pt x="103699" y="8868"/>
                  </a:cubicBezTo>
                  <a:cubicBezTo>
                    <a:pt x="102777" y="9048"/>
                    <a:pt x="101880" y="9330"/>
                    <a:pt x="101059" y="9714"/>
                  </a:cubicBezTo>
                  <a:cubicBezTo>
                    <a:pt x="99881" y="10252"/>
                    <a:pt x="98804" y="10944"/>
                    <a:pt x="97830" y="11790"/>
                  </a:cubicBezTo>
                  <a:cubicBezTo>
                    <a:pt x="96651" y="12841"/>
                    <a:pt x="95472" y="13918"/>
                    <a:pt x="94396" y="15045"/>
                  </a:cubicBezTo>
                  <a:cubicBezTo>
                    <a:pt x="92935" y="16532"/>
                    <a:pt x="91602" y="18095"/>
                    <a:pt x="90167" y="19582"/>
                  </a:cubicBezTo>
                  <a:cubicBezTo>
                    <a:pt x="88731" y="21094"/>
                    <a:pt x="87296" y="22504"/>
                    <a:pt x="85810" y="23939"/>
                  </a:cubicBezTo>
                  <a:cubicBezTo>
                    <a:pt x="84502" y="25143"/>
                    <a:pt x="83093" y="26246"/>
                    <a:pt x="81555" y="27194"/>
                  </a:cubicBezTo>
                  <a:cubicBezTo>
                    <a:pt x="77890" y="29501"/>
                    <a:pt x="73738" y="30705"/>
                    <a:pt x="69150" y="30910"/>
                  </a:cubicBezTo>
                  <a:cubicBezTo>
                    <a:pt x="65408" y="31038"/>
                    <a:pt x="61666" y="30680"/>
                    <a:pt x="58001" y="29834"/>
                  </a:cubicBezTo>
                  <a:cubicBezTo>
                    <a:pt x="51747" y="28450"/>
                    <a:pt x="45673" y="26374"/>
                    <a:pt x="39855" y="23657"/>
                  </a:cubicBezTo>
                  <a:cubicBezTo>
                    <a:pt x="35754" y="21709"/>
                    <a:pt x="31756" y="19531"/>
                    <a:pt x="27886" y="17147"/>
                  </a:cubicBezTo>
                  <a:cubicBezTo>
                    <a:pt x="23452" y="14507"/>
                    <a:pt x="19069" y="11842"/>
                    <a:pt x="14609" y="9227"/>
                  </a:cubicBezTo>
                  <a:cubicBezTo>
                    <a:pt x="10560" y="6844"/>
                    <a:pt x="6356" y="4665"/>
                    <a:pt x="2076" y="2768"/>
                  </a:cubicBezTo>
                  <a:cubicBezTo>
                    <a:pt x="1615" y="2538"/>
                    <a:pt x="1128" y="2358"/>
                    <a:pt x="641" y="2153"/>
                  </a:cubicBezTo>
                  <a:cubicBezTo>
                    <a:pt x="436" y="2128"/>
                    <a:pt x="205" y="2102"/>
                    <a:pt x="0" y="2128"/>
                  </a:cubicBezTo>
                  <a:lnTo>
                    <a:pt x="0" y="52"/>
                  </a:lnTo>
                  <a:cubicBezTo>
                    <a:pt x="513" y="0"/>
                    <a:pt x="871" y="257"/>
                    <a:pt x="1256" y="4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238125" y="4391775"/>
              <a:ext cx="912450" cy="654225"/>
            </a:xfrm>
            <a:custGeom>
              <a:avLst/>
              <a:gdLst/>
              <a:ahLst/>
              <a:cxnLst/>
              <a:rect l="l" t="t" r="r" b="b"/>
              <a:pathLst>
                <a:path w="36498" h="26169" extrusionOk="0">
                  <a:moveTo>
                    <a:pt x="641" y="9355"/>
                  </a:moveTo>
                  <a:cubicBezTo>
                    <a:pt x="974" y="9150"/>
                    <a:pt x="1307" y="8945"/>
                    <a:pt x="1640" y="8740"/>
                  </a:cubicBezTo>
                  <a:cubicBezTo>
                    <a:pt x="4690" y="6766"/>
                    <a:pt x="7894" y="5023"/>
                    <a:pt x="11200" y="3511"/>
                  </a:cubicBezTo>
                  <a:cubicBezTo>
                    <a:pt x="13456" y="2435"/>
                    <a:pt x="15814" y="1563"/>
                    <a:pt x="18249" y="897"/>
                  </a:cubicBezTo>
                  <a:cubicBezTo>
                    <a:pt x="20478" y="282"/>
                    <a:pt x="22760" y="0"/>
                    <a:pt x="25066" y="51"/>
                  </a:cubicBezTo>
                  <a:cubicBezTo>
                    <a:pt x="26040" y="77"/>
                    <a:pt x="27014" y="179"/>
                    <a:pt x="27988" y="384"/>
                  </a:cubicBezTo>
                  <a:cubicBezTo>
                    <a:pt x="30577" y="948"/>
                    <a:pt x="32525" y="2179"/>
                    <a:pt x="33934" y="4050"/>
                  </a:cubicBezTo>
                  <a:cubicBezTo>
                    <a:pt x="34934" y="5485"/>
                    <a:pt x="35626" y="7100"/>
                    <a:pt x="35985" y="8817"/>
                  </a:cubicBezTo>
                  <a:cubicBezTo>
                    <a:pt x="36318" y="10406"/>
                    <a:pt x="36497" y="12020"/>
                    <a:pt x="36497" y="13661"/>
                  </a:cubicBezTo>
                  <a:cubicBezTo>
                    <a:pt x="36497" y="15967"/>
                    <a:pt x="36369" y="18300"/>
                    <a:pt x="36062" y="20581"/>
                  </a:cubicBezTo>
                  <a:cubicBezTo>
                    <a:pt x="35857" y="22247"/>
                    <a:pt x="35651" y="23887"/>
                    <a:pt x="35472" y="25527"/>
                  </a:cubicBezTo>
                  <a:cubicBezTo>
                    <a:pt x="35472" y="25758"/>
                    <a:pt x="35498" y="25963"/>
                    <a:pt x="35523" y="26168"/>
                  </a:cubicBezTo>
                  <a:lnTo>
                    <a:pt x="26425" y="26168"/>
                  </a:lnTo>
                  <a:cubicBezTo>
                    <a:pt x="26066" y="24400"/>
                    <a:pt x="25733" y="22606"/>
                    <a:pt x="25066" y="20863"/>
                  </a:cubicBezTo>
                  <a:cubicBezTo>
                    <a:pt x="24733" y="19991"/>
                    <a:pt x="24349" y="19146"/>
                    <a:pt x="23913" y="18325"/>
                  </a:cubicBezTo>
                  <a:cubicBezTo>
                    <a:pt x="23477" y="17582"/>
                    <a:pt x="22990" y="16916"/>
                    <a:pt x="22426" y="16301"/>
                  </a:cubicBezTo>
                  <a:cubicBezTo>
                    <a:pt x="20504" y="14250"/>
                    <a:pt x="17915" y="13456"/>
                    <a:pt x="14840" y="13661"/>
                  </a:cubicBezTo>
                  <a:cubicBezTo>
                    <a:pt x="12584" y="13840"/>
                    <a:pt x="10380" y="14353"/>
                    <a:pt x="8304" y="15199"/>
                  </a:cubicBezTo>
                  <a:cubicBezTo>
                    <a:pt x="6638" y="15839"/>
                    <a:pt x="4998" y="16583"/>
                    <a:pt x="3434" y="17403"/>
                  </a:cubicBezTo>
                  <a:cubicBezTo>
                    <a:pt x="2666" y="17813"/>
                    <a:pt x="1922" y="18223"/>
                    <a:pt x="1128" y="18607"/>
                  </a:cubicBezTo>
                  <a:cubicBezTo>
                    <a:pt x="769" y="18787"/>
                    <a:pt x="384" y="18889"/>
                    <a:pt x="0" y="19043"/>
                  </a:cubicBezTo>
                  <a:lnTo>
                    <a:pt x="0" y="9457"/>
                  </a:lnTo>
                  <a:cubicBezTo>
                    <a:pt x="205" y="9509"/>
                    <a:pt x="461" y="9483"/>
                    <a:pt x="641" y="9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6578350" y="1179050"/>
              <a:ext cx="775975" cy="1582675"/>
            </a:xfrm>
            <a:custGeom>
              <a:avLst/>
              <a:gdLst/>
              <a:ahLst/>
              <a:cxnLst/>
              <a:rect l="l" t="t" r="r" b="b"/>
              <a:pathLst>
                <a:path w="31039" h="63307" extrusionOk="0">
                  <a:moveTo>
                    <a:pt x="20172" y="62948"/>
                  </a:moveTo>
                  <a:cubicBezTo>
                    <a:pt x="16660" y="62537"/>
                    <a:pt x="13303" y="61615"/>
                    <a:pt x="10381" y="59872"/>
                  </a:cubicBezTo>
                  <a:cubicBezTo>
                    <a:pt x="6050" y="57283"/>
                    <a:pt x="3128" y="53874"/>
                    <a:pt x="1641" y="49620"/>
                  </a:cubicBezTo>
                  <a:cubicBezTo>
                    <a:pt x="513" y="46288"/>
                    <a:pt x="1" y="42802"/>
                    <a:pt x="129" y="39317"/>
                  </a:cubicBezTo>
                  <a:cubicBezTo>
                    <a:pt x="283" y="34985"/>
                    <a:pt x="1564" y="30884"/>
                    <a:pt x="3615" y="26937"/>
                  </a:cubicBezTo>
                  <a:cubicBezTo>
                    <a:pt x="5998" y="22350"/>
                    <a:pt x="9202" y="18198"/>
                    <a:pt x="12995" y="14327"/>
                  </a:cubicBezTo>
                  <a:cubicBezTo>
                    <a:pt x="17327" y="9970"/>
                    <a:pt x="22043" y="6023"/>
                    <a:pt x="27066" y="2486"/>
                  </a:cubicBezTo>
                  <a:cubicBezTo>
                    <a:pt x="28194" y="1692"/>
                    <a:pt x="29373" y="974"/>
                    <a:pt x="30552" y="205"/>
                  </a:cubicBezTo>
                  <a:cubicBezTo>
                    <a:pt x="30706" y="128"/>
                    <a:pt x="30860" y="52"/>
                    <a:pt x="31039" y="0"/>
                  </a:cubicBezTo>
                  <a:lnTo>
                    <a:pt x="31039" y="2640"/>
                  </a:lnTo>
                  <a:cubicBezTo>
                    <a:pt x="30936" y="2691"/>
                    <a:pt x="30834" y="2743"/>
                    <a:pt x="30757" y="2794"/>
                  </a:cubicBezTo>
                  <a:cubicBezTo>
                    <a:pt x="27425" y="5024"/>
                    <a:pt x="24221" y="7484"/>
                    <a:pt x="21171" y="10124"/>
                  </a:cubicBezTo>
                  <a:cubicBezTo>
                    <a:pt x="17660" y="13097"/>
                    <a:pt x="14508" y="16455"/>
                    <a:pt x="11765" y="20120"/>
                  </a:cubicBezTo>
                  <a:cubicBezTo>
                    <a:pt x="9407" y="23349"/>
                    <a:pt x="7485" y="26758"/>
                    <a:pt x="6357" y="30423"/>
                  </a:cubicBezTo>
                  <a:cubicBezTo>
                    <a:pt x="4461" y="36446"/>
                    <a:pt x="5332" y="42213"/>
                    <a:pt x="8818" y="47723"/>
                  </a:cubicBezTo>
                  <a:cubicBezTo>
                    <a:pt x="10022" y="49646"/>
                    <a:pt x="11586" y="51337"/>
                    <a:pt x="13405" y="52696"/>
                  </a:cubicBezTo>
                  <a:cubicBezTo>
                    <a:pt x="15917" y="54515"/>
                    <a:pt x="18813" y="55669"/>
                    <a:pt x="22043" y="56361"/>
                  </a:cubicBezTo>
                  <a:cubicBezTo>
                    <a:pt x="24298" y="56822"/>
                    <a:pt x="26579" y="57104"/>
                    <a:pt x="28886" y="57206"/>
                  </a:cubicBezTo>
                  <a:lnTo>
                    <a:pt x="31039" y="57335"/>
                  </a:lnTo>
                  <a:lnTo>
                    <a:pt x="31039" y="62768"/>
                  </a:lnTo>
                  <a:cubicBezTo>
                    <a:pt x="30860" y="62819"/>
                    <a:pt x="30680" y="62871"/>
                    <a:pt x="30501" y="62896"/>
                  </a:cubicBezTo>
                  <a:cubicBezTo>
                    <a:pt x="27066" y="63306"/>
                    <a:pt x="23606" y="63306"/>
                    <a:pt x="20172" y="6294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237475" y="2630350"/>
              <a:ext cx="2408600" cy="2416275"/>
            </a:xfrm>
            <a:custGeom>
              <a:avLst/>
              <a:gdLst/>
              <a:ahLst/>
              <a:cxnLst/>
              <a:rect l="l" t="t" r="r" b="b"/>
              <a:pathLst>
                <a:path w="96344" h="96651" extrusionOk="0">
                  <a:moveTo>
                    <a:pt x="436" y="22093"/>
                  </a:moveTo>
                  <a:cubicBezTo>
                    <a:pt x="564" y="21837"/>
                    <a:pt x="667" y="21581"/>
                    <a:pt x="769" y="21299"/>
                  </a:cubicBezTo>
                  <a:cubicBezTo>
                    <a:pt x="1692" y="18582"/>
                    <a:pt x="2897" y="15968"/>
                    <a:pt x="4357" y="13507"/>
                  </a:cubicBezTo>
                  <a:cubicBezTo>
                    <a:pt x="5767" y="11149"/>
                    <a:pt x="7459" y="9022"/>
                    <a:pt x="9432" y="7177"/>
                  </a:cubicBezTo>
                  <a:cubicBezTo>
                    <a:pt x="12277" y="4485"/>
                    <a:pt x="15763" y="2614"/>
                    <a:pt x="19889" y="1564"/>
                  </a:cubicBezTo>
                  <a:cubicBezTo>
                    <a:pt x="21555" y="1128"/>
                    <a:pt x="23273" y="795"/>
                    <a:pt x="24990" y="564"/>
                  </a:cubicBezTo>
                  <a:cubicBezTo>
                    <a:pt x="27886" y="205"/>
                    <a:pt x="30782" y="26"/>
                    <a:pt x="33704" y="26"/>
                  </a:cubicBezTo>
                  <a:cubicBezTo>
                    <a:pt x="39035" y="0"/>
                    <a:pt x="44315" y="359"/>
                    <a:pt x="49620" y="667"/>
                  </a:cubicBezTo>
                  <a:cubicBezTo>
                    <a:pt x="53337" y="897"/>
                    <a:pt x="57027" y="1128"/>
                    <a:pt x="60744" y="1307"/>
                  </a:cubicBezTo>
                  <a:cubicBezTo>
                    <a:pt x="65024" y="1512"/>
                    <a:pt x="69304" y="1589"/>
                    <a:pt x="73610" y="1615"/>
                  </a:cubicBezTo>
                  <a:cubicBezTo>
                    <a:pt x="76481" y="1615"/>
                    <a:pt x="79377" y="1666"/>
                    <a:pt x="82247" y="1743"/>
                  </a:cubicBezTo>
                  <a:cubicBezTo>
                    <a:pt x="83913" y="1769"/>
                    <a:pt x="85579" y="1948"/>
                    <a:pt x="87194" y="2307"/>
                  </a:cubicBezTo>
                  <a:cubicBezTo>
                    <a:pt x="89962" y="2948"/>
                    <a:pt x="91910" y="4357"/>
                    <a:pt x="93012" y="6587"/>
                  </a:cubicBezTo>
                  <a:cubicBezTo>
                    <a:pt x="93576" y="7792"/>
                    <a:pt x="93960" y="9073"/>
                    <a:pt x="94088" y="10406"/>
                  </a:cubicBezTo>
                  <a:cubicBezTo>
                    <a:pt x="94319" y="12482"/>
                    <a:pt x="94294" y="14609"/>
                    <a:pt x="93986" y="16685"/>
                  </a:cubicBezTo>
                  <a:cubicBezTo>
                    <a:pt x="93602" y="19761"/>
                    <a:pt x="93115" y="22836"/>
                    <a:pt x="92628" y="25912"/>
                  </a:cubicBezTo>
                  <a:cubicBezTo>
                    <a:pt x="92038" y="29577"/>
                    <a:pt x="91525" y="33242"/>
                    <a:pt x="91167" y="36933"/>
                  </a:cubicBezTo>
                  <a:cubicBezTo>
                    <a:pt x="90757" y="40983"/>
                    <a:pt x="90577" y="45058"/>
                    <a:pt x="90577" y="49133"/>
                  </a:cubicBezTo>
                  <a:cubicBezTo>
                    <a:pt x="90577" y="51465"/>
                    <a:pt x="90654" y="53823"/>
                    <a:pt x="90782" y="56181"/>
                  </a:cubicBezTo>
                  <a:cubicBezTo>
                    <a:pt x="90910" y="58513"/>
                    <a:pt x="91090" y="60923"/>
                    <a:pt x="91346" y="63306"/>
                  </a:cubicBezTo>
                  <a:cubicBezTo>
                    <a:pt x="91551" y="65510"/>
                    <a:pt x="91807" y="67715"/>
                    <a:pt x="92141" y="69919"/>
                  </a:cubicBezTo>
                  <a:cubicBezTo>
                    <a:pt x="92525" y="72661"/>
                    <a:pt x="92935" y="75404"/>
                    <a:pt x="93371" y="78120"/>
                  </a:cubicBezTo>
                  <a:cubicBezTo>
                    <a:pt x="93858" y="81170"/>
                    <a:pt x="94396" y="84220"/>
                    <a:pt x="94883" y="87245"/>
                  </a:cubicBezTo>
                  <a:cubicBezTo>
                    <a:pt x="95396" y="90372"/>
                    <a:pt x="95857" y="93524"/>
                    <a:pt x="96344" y="96651"/>
                  </a:cubicBezTo>
                  <a:lnTo>
                    <a:pt x="93627" y="96651"/>
                  </a:lnTo>
                  <a:cubicBezTo>
                    <a:pt x="93627" y="96446"/>
                    <a:pt x="93627" y="96215"/>
                    <a:pt x="93602" y="96010"/>
                  </a:cubicBezTo>
                  <a:cubicBezTo>
                    <a:pt x="93191" y="91269"/>
                    <a:pt x="92551" y="86527"/>
                    <a:pt x="91936" y="81811"/>
                  </a:cubicBezTo>
                  <a:cubicBezTo>
                    <a:pt x="91525" y="78659"/>
                    <a:pt x="91064" y="75532"/>
                    <a:pt x="90705" y="72379"/>
                  </a:cubicBezTo>
                  <a:cubicBezTo>
                    <a:pt x="90321" y="69124"/>
                    <a:pt x="90013" y="65895"/>
                    <a:pt x="89680" y="62640"/>
                  </a:cubicBezTo>
                  <a:cubicBezTo>
                    <a:pt x="89321" y="58924"/>
                    <a:pt x="89193" y="55207"/>
                    <a:pt x="89116" y="51465"/>
                  </a:cubicBezTo>
                  <a:cubicBezTo>
                    <a:pt x="89065" y="47749"/>
                    <a:pt x="89219" y="43956"/>
                    <a:pt x="89475" y="40214"/>
                  </a:cubicBezTo>
                  <a:cubicBezTo>
                    <a:pt x="89706" y="36805"/>
                    <a:pt x="90065" y="33396"/>
                    <a:pt x="90500" y="30013"/>
                  </a:cubicBezTo>
                  <a:cubicBezTo>
                    <a:pt x="90936" y="26399"/>
                    <a:pt x="91449" y="22785"/>
                    <a:pt x="91910" y="19171"/>
                  </a:cubicBezTo>
                  <a:cubicBezTo>
                    <a:pt x="92217" y="16890"/>
                    <a:pt x="92269" y="14558"/>
                    <a:pt x="92038" y="12226"/>
                  </a:cubicBezTo>
                  <a:cubicBezTo>
                    <a:pt x="91910" y="11047"/>
                    <a:pt x="91602" y="9868"/>
                    <a:pt x="91141" y="8766"/>
                  </a:cubicBezTo>
                  <a:cubicBezTo>
                    <a:pt x="90167" y="6613"/>
                    <a:pt x="88399" y="5101"/>
                    <a:pt x="85759" y="4357"/>
                  </a:cubicBezTo>
                  <a:cubicBezTo>
                    <a:pt x="84964" y="4101"/>
                    <a:pt x="84144" y="3922"/>
                    <a:pt x="83324" y="3768"/>
                  </a:cubicBezTo>
                  <a:cubicBezTo>
                    <a:pt x="80889" y="3435"/>
                    <a:pt x="78428" y="3230"/>
                    <a:pt x="75968" y="3204"/>
                  </a:cubicBezTo>
                  <a:cubicBezTo>
                    <a:pt x="71406" y="3101"/>
                    <a:pt x="66844" y="2999"/>
                    <a:pt x="62307" y="2871"/>
                  </a:cubicBezTo>
                  <a:cubicBezTo>
                    <a:pt x="57335" y="2717"/>
                    <a:pt x="52363" y="2538"/>
                    <a:pt x="47416" y="2358"/>
                  </a:cubicBezTo>
                  <a:cubicBezTo>
                    <a:pt x="42598" y="2204"/>
                    <a:pt x="37779" y="2153"/>
                    <a:pt x="32961" y="2486"/>
                  </a:cubicBezTo>
                  <a:cubicBezTo>
                    <a:pt x="29654" y="2666"/>
                    <a:pt x="26348" y="3153"/>
                    <a:pt x="23144" y="3973"/>
                  </a:cubicBezTo>
                  <a:cubicBezTo>
                    <a:pt x="18915" y="5049"/>
                    <a:pt x="15225" y="6843"/>
                    <a:pt x="12175" y="9483"/>
                  </a:cubicBezTo>
                  <a:cubicBezTo>
                    <a:pt x="10201" y="11226"/>
                    <a:pt x="8484" y="13225"/>
                    <a:pt x="7049" y="15455"/>
                  </a:cubicBezTo>
                  <a:cubicBezTo>
                    <a:pt x="5716" y="17531"/>
                    <a:pt x="4563" y="19761"/>
                    <a:pt x="3640" y="22093"/>
                  </a:cubicBezTo>
                  <a:cubicBezTo>
                    <a:pt x="2717" y="24451"/>
                    <a:pt x="1820" y="26809"/>
                    <a:pt x="897" y="29167"/>
                  </a:cubicBezTo>
                  <a:cubicBezTo>
                    <a:pt x="769" y="29526"/>
                    <a:pt x="615" y="29885"/>
                    <a:pt x="436" y="30218"/>
                  </a:cubicBezTo>
                  <a:cubicBezTo>
                    <a:pt x="359" y="30320"/>
                    <a:pt x="154" y="30397"/>
                    <a:pt x="0" y="30474"/>
                  </a:cubicBezTo>
                  <a:lnTo>
                    <a:pt x="0" y="22375"/>
                  </a:lnTo>
                  <a:cubicBezTo>
                    <a:pt x="180" y="22298"/>
                    <a:pt x="359" y="22221"/>
                    <a:pt x="436" y="220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238125" y="2812950"/>
              <a:ext cx="2176000" cy="2233050"/>
            </a:xfrm>
            <a:custGeom>
              <a:avLst/>
              <a:gdLst/>
              <a:ahLst/>
              <a:cxnLst/>
              <a:rect l="l" t="t" r="r" b="b"/>
              <a:pathLst>
                <a:path w="87040" h="89322" extrusionOk="0">
                  <a:moveTo>
                    <a:pt x="948" y="33499"/>
                  </a:moveTo>
                  <a:cubicBezTo>
                    <a:pt x="3511" y="30244"/>
                    <a:pt x="5869" y="26784"/>
                    <a:pt x="7997" y="23196"/>
                  </a:cubicBezTo>
                  <a:cubicBezTo>
                    <a:pt x="9047" y="21351"/>
                    <a:pt x="10098" y="19531"/>
                    <a:pt x="11200" y="17711"/>
                  </a:cubicBezTo>
                  <a:cubicBezTo>
                    <a:pt x="12456" y="15558"/>
                    <a:pt x="13943" y="13533"/>
                    <a:pt x="15583" y="11662"/>
                  </a:cubicBezTo>
                  <a:cubicBezTo>
                    <a:pt x="19069" y="7818"/>
                    <a:pt x="23528" y="4999"/>
                    <a:pt x="28962" y="3204"/>
                  </a:cubicBezTo>
                  <a:cubicBezTo>
                    <a:pt x="31858" y="2282"/>
                    <a:pt x="34806" y="1615"/>
                    <a:pt x="37830" y="1180"/>
                  </a:cubicBezTo>
                  <a:cubicBezTo>
                    <a:pt x="42520" y="513"/>
                    <a:pt x="47236" y="154"/>
                    <a:pt x="51978" y="103"/>
                  </a:cubicBezTo>
                  <a:cubicBezTo>
                    <a:pt x="56335" y="1"/>
                    <a:pt x="60692" y="26"/>
                    <a:pt x="65075" y="52"/>
                  </a:cubicBezTo>
                  <a:cubicBezTo>
                    <a:pt x="68125" y="78"/>
                    <a:pt x="71200" y="257"/>
                    <a:pt x="74250" y="616"/>
                  </a:cubicBezTo>
                  <a:cubicBezTo>
                    <a:pt x="76173" y="795"/>
                    <a:pt x="78044" y="1180"/>
                    <a:pt x="79863" y="1769"/>
                  </a:cubicBezTo>
                  <a:cubicBezTo>
                    <a:pt x="82862" y="2769"/>
                    <a:pt x="84887" y="4537"/>
                    <a:pt x="85861" y="7075"/>
                  </a:cubicBezTo>
                  <a:cubicBezTo>
                    <a:pt x="86373" y="8407"/>
                    <a:pt x="86681" y="9817"/>
                    <a:pt x="86758" y="11252"/>
                  </a:cubicBezTo>
                  <a:cubicBezTo>
                    <a:pt x="87040" y="14943"/>
                    <a:pt x="86707" y="18634"/>
                    <a:pt x="86450" y="22324"/>
                  </a:cubicBezTo>
                  <a:cubicBezTo>
                    <a:pt x="86194" y="25656"/>
                    <a:pt x="85886" y="29014"/>
                    <a:pt x="85681" y="32346"/>
                  </a:cubicBezTo>
                  <a:cubicBezTo>
                    <a:pt x="85323" y="37882"/>
                    <a:pt x="85169" y="43444"/>
                    <a:pt x="85297" y="48980"/>
                  </a:cubicBezTo>
                  <a:cubicBezTo>
                    <a:pt x="85374" y="53875"/>
                    <a:pt x="85630" y="58745"/>
                    <a:pt x="85886" y="63640"/>
                  </a:cubicBezTo>
                  <a:cubicBezTo>
                    <a:pt x="86092" y="67484"/>
                    <a:pt x="86348" y="71329"/>
                    <a:pt x="86527" y="75173"/>
                  </a:cubicBezTo>
                  <a:cubicBezTo>
                    <a:pt x="86784" y="79710"/>
                    <a:pt x="86732" y="84246"/>
                    <a:pt x="86425" y="88783"/>
                  </a:cubicBezTo>
                  <a:cubicBezTo>
                    <a:pt x="86450" y="88962"/>
                    <a:pt x="86476" y="89142"/>
                    <a:pt x="86527" y="89321"/>
                  </a:cubicBezTo>
                  <a:lnTo>
                    <a:pt x="83580" y="89321"/>
                  </a:lnTo>
                  <a:cubicBezTo>
                    <a:pt x="83605" y="88886"/>
                    <a:pt x="83605" y="88450"/>
                    <a:pt x="83657" y="88014"/>
                  </a:cubicBezTo>
                  <a:cubicBezTo>
                    <a:pt x="83836" y="85810"/>
                    <a:pt x="84118" y="83580"/>
                    <a:pt x="84221" y="81376"/>
                  </a:cubicBezTo>
                  <a:cubicBezTo>
                    <a:pt x="84502" y="75814"/>
                    <a:pt x="84323" y="70278"/>
                    <a:pt x="84144" y="64742"/>
                  </a:cubicBezTo>
                  <a:cubicBezTo>
                    <a:pt x="84041" y="61385"/>
                    <a:pt x="83913" y="58053"/>
                    <a:pt x="83836" y="54695"/>
                  </a:cubicBezTo>
                  <a:cubicBezTo>
                    <a:pt x="83657" y="47083"/>
                    <a:pt x="83708" y="39471"/>
                    <a:pt x="84195" y="31859"/>
                  </a:cubicBezTo>
                  <a:cubicBezTo>
                    <a:pt x="84451" y="28296"/>
                    <a:pt x="84605" y="24734"/>
                    <a:pt x="84810" y="21171"/>
                  </a:cubicBezTo>
                  <a:cubicBezTo>
                    <a:pt x="84989" y="18557"/>
                    <a:pt x="84938" y="15968"/>
                    <a:pt x="84707" y="13380"/>
                  </a:cubicBezTo>
                  <a:cubicBezTo>
                    <a:pt x="84554" y="11842"/>
                    <a:pt x="84195" y="10355"/>
                    <a:pt x="83631" y="8946"/>
                  </a:cubicBezTo>
                  <a:cubicBezTo>
                    <a:pt x="82580" y="6562"/>
                    <a:pt x="80658" y="4845"/>
                    <a:pt x="77839" y="3820"/>
                  </a:cubicBezTo>
                  <a:cubicBezTo>
                    <a:pt x="76660" y="3410"/>
                    <a:pt x="75481" y="3076"/>
                    <a:pt x="74276" y="2846"/>
                  </a:cubicBezTo>
                  <a:cubicBezTo>
                    <a:pt x="71124" y="2282"/>
                    <a:pt x="67971" y="2000"/>
                    <a:pt x="64793" y="1974"/>
                  </a:cubicBezTo>
                  <a:cubicBezTo>
                    <a:pt x="57770" y="1769"/>
                    <a:pt x="50748" y="2051"/>
                    <a:pt x="43776" y="2871"/>
                  </a:cubicBezTo>
                  <a:cubicBezTo>
                    <a:pt x="40444" y="3230"/>
                    <a:pt x="37164" y="3871"/>
                    <a:pt x="33934" y="4768"/>
                  </a:cubicBezTo>
                  <a:cubicBezTo>
                    <a:pt x="28731" y="6229"/>
                    <a:pt x="24144" y="8484"/>
                    <a:pt x="20350" y="11765"/>
                  </a:cubicBezTo>
                  <a:cubicBezTo>
                    <a:pt x="18223" y="13636"/>
                    <a:pt x="16301" y="15763"/>
                    <a:pt x="14660" y="18095"/>
                  </a:cubicBezTo>
                  <a:cubicBezTo>
                    <a:pt x="13379" y="19864"/>
                    <a:pt x="12174" y="21684"/>
                    <a:pt x="10944" y="23478"/>
                  </a:cubicBezTo>
                  <a:cubicBezTo>
                    <a:pt x="7971" y="27912"/>
                    <a:pt x="4716" y="32141"/>
                    <a:pt x="1205" y="36165"/>
                  </a:cubicBezTo>
                  <a:cubicBezTo>
                    <a:pt x="974" y="36421"/>
                    <a:pt x="743" y="36677"/>
                    <a:pt x="513" y="36908"/>
                  </a:cubicBezTo>
                  <a:cubicBezTo>
                    <a:pt x="333" y="36985"/>
                    <a:pt x="179" y="37036"/>
                    <a:pt x="0" y="37062"/>
                  </a:cubicBezTo>
                  <a:lnTo>
                    <a:pt x="0" y="34242"/>
                  </a:lnTo>
                  <a:cubicBezTo>
                    <a:pt x="564" y="34217"/>
                    <a:pt x="692" y="33807"/>
                    <a:pt x="948" y="334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238125" y="4140600"/>
              <a:ext cx="1152075" cy="905400"/>
            </a:xfrm>
            <a:custGeom>
              <a:avLst/>
              <a:gdLst/>
              <a:ahLst/>
              <a:cxnLst/>
              <a:rect l="l" t="t" r="r" b="b"/>
              <a:pathLst>
                <a:path w="46083" h="36216" extrusionOk="0">
                  <a:moveTo>
                    <a:pt x="11149" y="6818"/>
                  </a:moveTo>
                  <a:cubicBezTo>
                    <a:pt x="13994" y="5357"/>
                    <a:pt x="16916" y="4101"/>
                    <a:pt x="19940" y="3050"/>
                  </a:cubicBezTo>
                  <a:cubicBezTo>
                    <a:pt x="23785" y="1717"/>
                    <a:pt x="27757" y="641"/>
                    <a:pt x="31935" y="231"/>
                  </a:cubicBezTo>
                  <a:cubicBezTo>
                    <a:pt x="33806" y="0"/>
                    <a:pt x="35703" y="26"/>
                    <a:pt x="37599" y="308"/>
                  </a:cubicBezTo>
                  <a:cubicBezTo>
                    <a:pt x="40265" y="769"/>
                    <a:pt x="42315" y="1948"/>
                    <a:pt x="43725" y="3896"/>
                  </a:cubicBezTo>
                  <a:cubicBezTo>
                    <a:pt x="44314" y="4742"/>
                    <a:pt x="44776" y="5664"/>
                    <a:pt x="45109" y="6664"/>
                  </a:cubicBezTo>
                  <a:cubicBezTo>
                    <a:pt x="45622" y="8330"/>
                    <a:pt x="45929" y="10098"/>
                    <a:pt x="45980" y="11867"/>
                  </a:cubicBezTo>
                  <a:cubicBezTo>
                    <a:pt x="46083" y="14635"/>
                    <a:pt x="45929" y="17454"/>
                    <a:pt x="45468" y="20196"/>
                  </a:cubicBezTo>
                  <a:cubicBezTo>
                    <a:pt x="44904" y="23887"/>
                    <a:pt x="44109" y="27501"/>
                    <a:pt x="43110" y="31089"/>
                  </a:cubicBezTo>
                  <a:cubicBezTo>
                    <a:pt x="42725" y="32473"/>
                    <a:pt x="42341" y="33832"/>
                    <a:pt x="41982" y="35216"/>
                  </a:cubicBezTo>
                  <a:cubicBezTo>
                    <a:pt x="41905" y="35523"/>
                    <a:pt x="41649" y="35856"/>
                    <a:pt x="41905" y="36215"/>
                  </a:cubicBezTo>
                  <a:lnTo>
                    <a:pt x="38701" y="36215"/>
                  </a:lnTo>
                  <a:cubicBezTo>
                    <a:pt x="38804" y="35600"/>
                    <a:pt x="38881" y="34959"/>
                    <a:pt x="39009" y="34370"/>
                  </a:cubicBezTo>
                  <a:cubicBezTo>
                    <a:pt x="39752" y="31140"/>
                    <a:pt x="40444" y="27885"/>
                    <a:pt x="40880" y="24630"/>
                  </a:cubicBezTo>
                  <a:cubicBezTo>
                    <a:pt x="41264" y="21683"/>
                    <a:pt x="41495" y="18710"/>
                    <a:pt x="41188" y="15737"/>
                  </a:cubicBezTo>
                  <a:cubicBezTo>
                    <a:pt x="41085" y="14276"/>
                    <a:pt x="40777" y="12866"/>
                    <a:pt x="40291" y="11508"/>
                  </a:cubicBezTo>
                  <a:cubicBezTo>
                    <a:pt x="40009" y="10790"/>
                    <a:pt x="39650" y="10098"/>
                    <a:pt x="39240" y="9432"/>
                  </a:cubicBezTo>
                  <a:cubicBezTo>
                    <a:pt x="37779" y="7074"/>
                    <a:pt x="35395" y="5690"/>
                    <a:pt x="32268" y="5203"/>
                  </a:cubicBezTo>
                  <a:cubicBezTo>
                    <a:pt x="30423" y="4947"/>
                    <a:pt x="28552" y="4921"/>
                    <a:pt x="26707" y="5126"/>
                  </a:cubicBezTo>
                  <a:cubicBezTo>
                    <a:pt x="22554" y="5562"/>
                    <a:pt x="18505" y="6664"/>
                    <a:pt x="14660" y="8330"/>
                  </a:cubicBezTo>
                  <a:cubicBezTo>
                    <a:pt x="10944" y="9919"/>
                    <a:pt x="7356" y="11790"/>
                    <a:pt x="3896" y="13917"/>
                  </a:cubicBezTo>
                  <a:cubicBezTo>
                    <a:pt x="2896" y="14532"/>
                    <a:pt x="1922" y="15173"/>
                    <a:pt x="923" y="15788"/>
                  </a:cubicBezTo>
                  <a:cubicBezTo>
                    <a:pt x="666" y="16019"/>
                    <a:pt x="333" y="16121"/>
                    <a:pt x="0" y="16121"/>
                  </a:cubicBezTo>
                  <a:lnTo>
                    <a:pt x="0" y="13123"/>
                  </a:lnTo>
                  <a:cubicBezTo>
                    <a:pt x="513" y="13123"/>
                    <a:pt x="820" y="12815"/>
                    <a:pt x="1179" y="12584"/>
                  </a:cubicBezTo>
                  <a:cubicBezTo>
                    <a:pt x="4383" y="10508"/>
                    <a:pt x="7689" y="8586"/>
                    <a:pt x="11149" y="68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238125" y="647875"/>
              <a:ext cx="2054900" cy="898975"/>
            </a:xfrm>
            <a:custGeom>
              <a:avLst/>
              <a:gdLst/>
              <a:ahLst/>
              <a:cxnLst/>
              <a:rect l="l" t="t" r="r" b="b"/>
              <a:pathLst>
                <a:path w="82196" h="35959" extrusionOk="0">
                  <a:moveTo>
                    <a:pt x="74737" y="6049"/>
                  </a:moveTo>
                  <a:cubicBezTo>
                    <a:pt x="72918" y="7766"/>
                    <a:pt x="71431" y="9791"/>
                    <a:pt x="70355" y="12046"/>
                  </a:cubicBezTo>
                  <a:cubicBezTo>
                    <a:pt x="69663" y="13558"/>
                    <a:pt x="69047" y="15096"/>
                    <a:pt x="68535" y="16685"/>
                  </a:cubicBezTo>
                  <a:cubicBezTo>
                    <a:pt x="67612" y="19402"/>
                    <a:pt x="66715" y="22144"/>
                    <a:pt x="65587" y="24784"/>
                  </a:cubicBezTo>
                  <a:cubicBezTo>
                    <a:pt x="64742" y="26809"/>
                    <a:pt x="63716" y="28782"/>
                    <a:pt x="62486" y="30628"/>
                  </a:cubicBezTo>
                  <a:cubicBezTo>
                    <a:pt x="61692" y="31832"/>
                    <a:pt x="60718" y="32935"/>
                    <a:pt x="59616" y="33857"/>
                  </a:cubicBezTo>
                  <a:cubicBezTo>
                    <a:pt x="57924" y="35216"/>
                    <a:pt x="55848" y="35959"/>
                    <a:pt x="53695" y="35933"/>
                  </a:cubicBezTo>
                  <a:cubicBezTo>
                    <a:pt x="51773" y="35933"/>
                    <a:pt x="49851" y="35626"/>
                    <a:pt x="48005" y="35087"/>
                  </a:cubicBezTo>
                  <a:cubicBezTo>
                    <a:pt x="45750" y="34395"/>
                    <a:pt x="43546" y="33575"/>
                    <a:pt x="41393" y="32576"/>
                  </a:cubicBezTo>
                  <a:cubicBezTo>
                    <a:pt x="37933" y="31012"/>
                    <a:pt x="34575" y="29295"/>
                    <a:pt x="31243" y="27552"/>
                  </a:cubicBezTo>
                  <a:cubicBezTo>
                    <a:pt x="24682" y="24169"/>
                    <a:pt x="18095" y="20786"/>
                    <a:pt x="11405" y="17582"/>
                  </a:cubicBezTo>
                  <a:cubicBezTo>
                    <a:pt x="8022" y="15993"/>
                    <a:pt x="4639" y="14378"/>
                    <a:pt x="1256" y="12789"/>
                  </a:cubicBezTo>
                  <a:cubicBezTo>
                    <a:pt x="871" y="12610"/>
                    <a:pt x="513" y="12354"/>
                    <a:pt x="0" y="12405"/>
                  </a:cubicBezTo>
                  <a:lnTo>
                    <a:pt x="0" y="11277"/>
                  </a:lnTo>
                  <a:cubicBezTo>
                    <a:pt x="179" y="11252"/>
                    <a:pt x="359" y="11252"/>
                    <a:pt x="538" y="11277"/>
                  </a:cubicBezTo>
                  <a:cubicBezTo>
                    <a:pt x="897" y="11405"/>
                    <a:pt x="1205" y="11559"/>
                    <a:pt x="1538" y="11713"/>
                  </a:cubicBezTo>
                  <a:cubicBezTo>
                    <a:pt x="11072" y="16044"/>
                    <a:pt x="20504" y="20504"/>
                    <a:pt x="29885" y="25092"/>
                  </a:cubicBezTo>
                  <a:cubicBezTo>
                    <a:pt x="33370" y="26809"/>
                    <a:pt x="36882" y="28475"/>
                    <a:pt x="40521" y="29961"/>
                  </a:cubicBezTo>
                  <a:cubicBezTo>
                    <a:pt x="42315" y="30705"/>
                    <a:pt x="44186" y="31345"/>
                    <a:pt x="46083" y="31884"/>
                  </a:cubicBezTo>
                  <a:cubicBezTo>
                    <a:pt x="47749" y="32345"/>
                    <a:pt x="49466" y="32576"/>
                    <a:pt x="51209" y="32550"/>
                  </a:cubicBezTo>
                  <a:cubicBezTo>
                    <a:pt x="53131" y="32550"/>
                    <a:pt x="55002" y="31909"/>
                    <a:pt x="56514" y="30730"/>
                  </a:cubicBezTo>
                  <a:cubicBezTo>
                    <a:pt x="57437" y="29987"/>
                    <a:pt x="58232" y="29167"/>
                    <a:pt x="58949" y="28244"/>
                  </a:cubicBezTo>
                  <a:cubicBezTo>
                    <a:pt x="59821" y="27117"/>
                    <a:pt x="60590" y="25938"/>
                    <a:pt x="61256" y="24682"/>
                  </a:cubicBezTo>
                  <a:cubicBezTo>
                    <a:pt x="62384" y="22580"/>
                    <a:pt x="63358" y="20401"/>
                    <a:pt x="64229" y="18197"/>
                  </a:cubicBezTo>
                  <a:cubicBezTo>
                    <a:pt x="65049" y="16147"/>
                    <a:pt x="65844" y="14096"/>
                    <a:pt x="66715" y="12046"/>
                  </a:cubicBezTo>
                  <a:cubicBezTo>
                    <a:pt x="67792" y="9560"/>
                    <a:pt x="69355" y="7279"/>
                    <a:pt x="71329" y="5408"/>
                  </a:cubicBezTo>
                  <a:cubicBezTo>
                    <a:pt x="72764" y="4075"/>
                    <a:pt x="74302" y="2871"/>
                    <a:pt x="75942" y="1794"/>
                  </a:cubicBezTo>
                  <a:cubicBezTo>
                    <a:pt x="76813" y="1205"/>
                    <a:pt x="77685" y="589"/>
                    <a:pt x="78556" y="0"/>
                  </a:cubicBezTo>
                  <a:lnTo>
                    <a:pt x="82196" y="0"/>
                  </a:lnTo>
                  <a:cubicBezTo>
                    <a:pt x="81273" y="692"/>
                    <a:pt x="80376" y="1410"/>
                    <a:pt x="79453" y="2102"/>
                  </a:cubicBezTo>
                  <a:cubicBezTo>
                    <a:pt x="77813" y="3332"/>
                    <a:pt x="76224" y="4639"/>
                    <a:pt x="74737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4640075" y="647875"/>
              <a:ext cx="1137375" cy="555550"/>
            </a:xfrm>
            <a:custGeom>
              <a:avLst/>
              <a:gdLst/>
              <a:ahLst/>
              <a:cxnLst/>
              <a:rect l="l" t="t" r="r" b="b"/>
              <a:pathLst>
                <a:path w="45495" h="22222" extrusionOk="0">
                  <a:moveTo>
                    <a:pt x="39240" y="3024"/>
                  </a:moveTo>
                  <a:cubicBezTo>
                    <a:pt x="32192" y="6356"/>
                    <a:pt x="25528" y="10406"/>
                    <a:pt x="19377" y="15173"/>
                  </a:cubicBezTo>
                  <a:cubicBezTo>
                    <a:pt x="18173" y="16096"/>
                    <a:pt x="16968" y="17018"/>
                    <a:pt x="15738" y="17890"/>
                  </a:cubicBezTo>
                  <a:cubicBezTo>
                    <a:pt x="14482" y="18761"/>
                    <a:pt x="13277" y="19556"/>
                    <a:pt x="11996" y="20325"/>
                  </a:cubicBezTo>
                  <a:cubicBezTo>
                    <a:pt x="11150" y="20837"/>
                    <a:pt x="10253" y="21247"/>
                    <a:pt x="9305" y="21555"/>
                  </a:cubicBezTo>
                  <a:cubicBezTo>
                    <a:pt x="7228" y="22221"/>
                    <a:pt x="5357" y="21914"/>
                    <a:pt x="3743" y="20658"/>
                  </a:cubicBezTo>
                  <a:cubicBezTo>
                    <a:pt x="2923" y="19991"/>
                    <a:pt x="2231" y="19197"/>
                    <a:pt x="1744" y="18274"/>
                  </a:cubicBezTo>
                  <a:cubicBezTo>
                    <a:pt x="1077" y="16993"/>
                    <a:pt x="616" y="15634"/>
                    <a:pt x="411" y="14199"/>
                  </a:cubicBezTo>
                  <a:cubicBezTo>
                    <a:pt x="26" y="11508"/>
                    <a:pt x="1" y="8765"/>
                    <a:pt x="334" y="6049"/>
                  </a:cubicBezTo>
                  <a:cubicBezTo>
                    <a:pt x="539" y="4050"/>
                    <a:pt x="821" y="2025"/>
                    <a:pt x="1103" y="0"/>
                  </a:cubicBezTo>
                  <a:lnTo>
                    <a:pt x="3589" y="0"/>
                  </a:lnTo>
                  <a:cubicBezTo>
                    <a:pt x="3486" y="897"/>
                    <a:pt x="3384" y="1820"/>
                    <a:pt x="3307" y="2717"/>
                  </a:cubicBezTo>
                  <a:cubicBezTo>
                    <a:pt x="3025" y="5075"/>
                    <a:pt x="2846" y="7458"/>
                    <a:pt x="3128" y="9842"/>
                  </a:cubicBezTo>
                  <a:cubicBezTo>
                    <a:pt x="3256" y="11021"/>
                    <a:pt x="3563" y="12200"/>
                    <a:pt x="4025" y="13302"/>
                  </a:cubicBezTo>
                  <a:cubicBezTo>
                    <a:pt x="4332" y="14045"/>
                    <a:pt x="4742" y="14712"/>
                    <a:pt x="5281" y="15301"/>
                  </a:cubicBezTo>
                  <a:cubicBezTo>
                    <a:pt x="5768" y="15839"/>
                    <a:pt x="6383" y="16275"/>
                    <a:pt x="7075" y="16557"/>
                  </a:cubicBezTo>
                  <a:cubicBezTo>
                    <a:pt x="8074" y="16941"/>
                    <a:pt x="9176" y="16967"/>
                    <a:pt x="10176" y="16634"/>
                  </a:cubicBezTo>
                  <a:cubicBezTo>
                    <a:pt x="10996" y="16378"/>
                    <a:pt x="11765" y="16070"/>
                    <a:pt x="12508" y="15686"/>
                  </a:cubicBezTo>
                  <a:cubicBezTo>
                    <a:pt x="13636" y="15070"/>
                    <a:pt x="14764" y="14404"/>
                    <a:pt x="15815" y="13686"/>
                  </a:cubicBezTo>
                  <a:cubicBezTo>
                    <a:pt x="17737" y="12405"/>
                    <a:pt x="19582" y="11072"/>
                    <a:pt x="21453" y="9739"/>
                  </a:cubicBezTo>
                  <a:cubicBezTo>
                    <a:pt x="26630" y="6049"/>
                    <a:pt x="32167" y="2896"/>
                    <a:pt x="37985" y="359"/>
                  </a:cubicBezTo>
                  <a:cubicBezTo>
                    <a:pt x="38241" y="256"/>
                    <a:pt x="38446" y="128"/>
                    <a:pt x="38651" y="0"/>
                  </a:cubicBezTo>
                  <a:lnTo>
                    <a:pt x="45494" y="0"/>
                  </a:lnTo>
                  <a:cubicBezTo>
                    <a:pt x="45264" y="154"/>
                    <a:pt x="45007" y="308"/>
                    <a:pt x="44777" y="436"/>
                  </a:cubicBezTo>
                  <a:cubicBezTo>
                    <a:pt x="42931" y="1307"/>
                    <a:pt x="41060" y="2153"/>
                    <a:pt x="39240" y="30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238125" y="3923375"/>
              <a:ext cx="1342400" cy="1122625"/>
            </a:xfrm>
            <a:custGeom>
              <a:avLst/>
              <a:gdLst/>
              <a:ahLst/>
              <a:cxnLst/>
              <a:rect l="l" t="t" r="r" b="b"/>
              <a:pathLst>
                <a:path w="53696" h="44905" extrusionOk="0">
                  <a:moveTo>
                    <a:pt x="5024" y="14199"/>
                  </a:moveTo>
                  <a:cubicBezTo>
                    <a:pt x="12456" y="9766"/>
                    <a:pt x="20350" y="6100"/>
                    <a:pt x="28552" y="3281"/>
                  </a:cubicBezTo>
                  <a:cubicBezTo>
                    <a:pt x="31602" y="2179"/>
                    <a:pt x="34729" y="1308"/>
                    <a:pt x="37907" y="667"/>
                  </a:cubicBezTo>
                  <a:cubicBezTo>
                    <a:pt x="40085" y="180"/>
                    <a:pt x="42315" y="0"/>
                    <a:pt x="44545" y="129"/>
                  </a:cubicBezTo>
                  <a:cubicBezTo>
                    <a:pt x="47621" y="359"/>
                    <a:pt x="49902" y="1590"/>
                    <a:pt x="51363" y="3845"/>
                  </a:cubicBezTo>
                  <a:cubicBezTo>
                    <a:pt x="52003" y="4819"/>
                    <a:pt x="52516" y="5921"/>
                    <a:pt x="52824" y="7074"/>
                  </a:cubicBezTo>
                  <a:cubicBezTo>
                    <a:pt x="53413" y="9150"/>
                    <a:pt x="53695" y="11329"/>
                    <a:pt x="53669" y="13482"/>
                  </a:cubicBezTo>
                  <a:cubicBezTo>
                    <a:pt x="53695" y="16250"/>
                    <a:pt x="53464" y="18992"/>
                    <a:pt x="53003" y="21735"/>
                  </a:cubicBezTo>
                  <a:cubicBezTo>
                    <a:pt x="52414" y="25297"/>
                    <a:pt x="51619" y="28834"/>
                    <a:pt x="50645" y="32346"/>
                  </a:cubicBezTo>
                  <a:cubicBezTo>
                    <a:pt x="49620" y="36216"/>
                    <a:pt x="48390" y="40060"/>
                    <a:pt x="47134" y="43879"/>
                  </a:cubicBezTo>
                  <a:cubicBezTo>
                    <a:pt x="47031" y="44212"/>
                    <a:pt x="46980" y="44545"/>
                    <a:pt x="46929" y="44904"/>
                  </a:cubicBezTo>
                  <a:lnTo>
                    <a:pt x="45314" y="44904"/>
                  </a:lnTo>
                  <a:cubicBezTo>
                    <a:pt x="45314" y="44648"/>
                    <a:pt x="45340" y="44392"/>
                    <a:pt x="45391" y="44161"/>
                  </a:cubicBezTo>
                  <a:cubicBezTo>
                    <a:pt x="45545" y="43648"/>
                    <a:pt x="45724" y="43136"/>
                    <a:pt x="45904" y="42623"/>
                  </a:cubicBezTo>
                  <a:cubicBezTo>
                    <a:pt x="48082" y="35780"/>
                    <a:pt x="50004" y="28885"/>
                    <a:pt x="50901" y="21837"/>
                  </a:cubicBezTo>
                  <a:cubicBezTo>
                    <a:pt x="51260" y="19223"/>
                    <a:pt x="51337" y="16583"/>
                    <a:pt x="51183" y="13969"/>
                  </a:cubicBezTo>
                  <a:cubicBezTo>
                    <a:pt x="51106" y="12636"/>
                    <a:pt x="50876" y="11329"/>
                    <a:pt x="50543" y="10047"/>
                  </a:cubicBezTo>
                  <a:cubicBezTo>
                    <a:pt x="50184" y="8715"/>
                    <a:pt x="49594" y="7433"/>
                    <a:pt x="48774" y="6305"/>
                  </a:cubicBezTo>
                  <a:cubicBezTo>
                    <a:pt x="47493" y="4588"/>
                    <a:pt x="45673" y="3512"/>
                    <a:pt x="43264" y="3102"/>
                  </a:cubicBezTo>
                  <a:cubicBezTo>
                    <a:pt x="41470" y="2845"/>
                    <a:pt x="39624" y="2820"/>
                    <a:pt x="37830" y="3076"/>
                  </a:cubicBezTo>
                  <a:cubicBezTo>
                    <a:pt x="35805" y="3307"/>
                    <a:pt x="33806" y="3691"/>
                    <a:pt x="31858" y="4204"/>
                  </a:cubicBezTo>
                  <a:cubicBezTo>
                    <a:pt x="25989" y="5742"/>
                    <a:pt x="20299" y="7818"/>
                    <a:pt x="14814" y="10406"/>
                  </a:cubicBezTo>
                  <a:cubicBezTo>
                    <a:pt x="10175" y="12636"/>
                    <a:pt x="5664" y="15122"/>
                    <a:pt x="1333" y="17890"/>
                  </a:cubicBezTo>
                  <a:cubicBezTo>
                    <a:pt x="923" y="18147"/>
                    <a:pt x="436" y="18352"/>
                    <a:pt x="0" y="18608"/>
                  </a:cubicBezTo>
                  <a:lnTo>
                    <a:pt x="0" y="17096"/>
                  </a:lnTo>
                  <a:cubicBezTo>
                    <a:pt x="384" y="17019"/>
                    <a:pt x="769" y="16839"/>
                    <a:pt x="1076" y="16609"/>
                  </a:cubicBezTo>
                  <a:cubicBezTo>
                    <a:pt x="2384" y="15814"/>
                    <a:pt x="3691" y="14994"/>
                    <a:pt x="5024" y="141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119150" y="1489175"/>
              <a:ext cx="235175" cy="704850"/>
            </a:xfrm>
            <a:custGeom>
              <a:avLst/>
              <a:gdLst/>
              <a:ahLst/>
              <a:cxnLst/>
              <a:rect l="l" t="t" r="r" b="b"/>
              <a:pathLst>
                <a:path w="9407" h="28194" extrusionOk="0">
                  <a:moveTo>
                    <a:pt x="4050" y="24579"/>
                  </a:moveTo>
                  <a:cubicBezTo>
                    <a:pt x="1462" y="22273"/>
                    <a:pt x="129" y="19556"/>
                    <a:pt x="26" y="16429"/>
                  </a:cubicBezTo>
                  <a:cubicBezTo>
                    <a:pt x="1" y="14481"/>
                    <a:pt x="359" y="12533"/>
                    <a:pt x="1103" y="10714"/>
                  </a:cubicBezTo>
                  <a:cubicBezTo>
                    <a:pt x="2743" y="6536"/>
                    <a:pt x="5639" y="3025"/>
                    <a:pt x="9407" y="0"/>
                  </a:cubicBezTo>
                  <a:lnTo>
                    <a:pt x="9407" y="7125"/>
                  </a:lnTo>
                  <a:cubicBezTo>
                    <a:pt x="9356" y="7177"/>
                    <a:pt x="9279" y="7202"/>
                    <a:pt x="9228" y="7253"/>
                  </a:cubicBezTo>
                  <a:cubicBezTo>
                    <a:pt x="7741" y="9842"/>
                    <a:pt x="7126" y="12559"/>
                    <a:pt x="7792" y="15429"/>
                  </a:cubicBezTo>
                  <a:cubicBezTo>
                    <a:pt x="8074" y="16660"/>
                    <a:pt x="8612" y="17813"/>
                    <a:pt x="9407" y="18787"/>
                  </a:cubicBezTo>
                  <a:lnTo>
                    <a:pt x="9407" y="28193"/>
                  </a:lnTo>
                  <a:lnTo>
                    <a:pt x="8100" y="27424"/>
                  </a:lnTo>
                  <a:cubicBezTo>
                    <a:pt x="6639" y="26630"/>
                    <a:pt x="5280" y="25681"/>
                    <a:pt x="4050" y="245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238125" y="647875"/>
              <a:ext cx="1844750" cy="709975"/>
            </a:xfrm>
            <a:custGeom>
              <a:avLst/>
              <a:gdLst/>
              <a:ahLst/>
              <a:cxnLst/>
              <a:rect l="l" t="t" r="r" b="b"/>
              <a:pathLst>
                <a:path w="73790" h="28399" extrusionOk="0">
                  <a:moveTo>
                    <a:pt x="63076" y="10355"/>
                  </a:moveTo>
                  <a:cubicBezTo>
                    <a:pt x="62537" y="11405"/>
                    <a:pt x="61999" y="12482"/>
                    <a:pt x="61461" y="13558"/>
                  </a:cubicBezTo>
                  <a:cubicBezTo>
                    <a:pt x="60308" y="16044"/>
                    <a:pt x="59000" y="18479"/>
                    <a:pt x="57591" y="20863"/>
                  </a:cubicBezTo>
                  <a:cubicBezTo>
                    <a:pt x="56745" y="22247"/>
                    <a:pt x="55771" y="23554"/>
                    <a:pt x="54669" y="24784"/>
                  </a:cubicBezTo>
                  <a:cubicBezTo>
                    <a:pt x="53900" y="25630"/>
                    <a:pt x="53029" y="26373"/>
                    <a:pt x="52080" y="26988"/>
                  </a:cubicBezTo>
                  <a:cubicBezTo>
                    <a:pt x="51004" y="27680"/>
                    <a:pt x="49799" y="28090"/>
                    <a:pt x="48543" y="28244"/>
                  </a:cubicBezTo>
                  <a:cubicBezTo>
                    <a:pt x="47211" y="28398"/>
                    <a:pt x="45878" y="28347"/>
                    <a:pt x="44596" y="28090"/>
                  </a:cubicBezTo>
                  <a:cubicBezTo>
                    <a:pt x="42674" y="27757"/>
                    <a:pt x="40803" y="27245"/>
                    <a:pt x="38983" y="26604"/>
                  </a:cubicBezTo>
                  <a:cubicBezTo>
                    <a:pt x="35780" y="25502"/>
                    <a:pt x="32730" y="24195"/>
                    <a:pt x="29705" y="22836"/>
                  </a:cubicBezTo>
                  <a:cubicBezTo>
                    <a:pt x="24169" y="20401"/>
                    <a:pt x="18684" y="17941"/>
                    <a:pt x="13174" y="15481"/>
                  </a:cubicBezTo>
                  <a:cubicBezTo>
                    <a:pt x="9201" y="13686"/>
                    <a:pt x="5229" y="11944"/>
                    <a:pt x="1256" y="10175"/>
                  </a:cubicBezTo>
                  <a:cubicBezTo>
                    <a:pt x="871" y="9996"/>
                    <a:pt x="487" y="9739"/>
                    <a:pt x="0" y="9765"/>
                  </a:cubicBezTo>
                  <a:lnTo>
                    <a:pt x="0" y="9022"/>
                  </a:lnTo>
                  <a:cubicBezTo>
                    <a:pt x="461" y="9176"/>
                    <a:pt x="923" y="9329"/>
                    <a:pt x="1358" y="9509"/>
                  </a:cubicBezTo>
                  <a:cubicBezTo>
                    <a:pt x="9252" y="12943"/>
                    <a:pt x="17172" y="16378"/>
                    <a:pt x="25066" y="19838"/>
                  </a:cubicBezTo>
                  <a:cubicBezTo>
                    <a:pt x="28475" y="21299"/>
                    <a:pt x="31884" y="22708"/>
                    <a:pt x="35395" y="23990"/>
                  </a:cubicBezTo>
                  <a:cubicBezTo>
                    <a:pt x="37215" y="24656"/>
                    <a:pt x="39060" y="25194"/>
                    <a:pt x="40931" y="25656"/>
                  </a:cubicBezTo>
                  <a:cubicBezTo>
                    <a:pt x="42443" y="26014"/>
                    <a:pt x="43981" y="26194"/>
                    <a:pt x="45545" y="26168"/>
                  </a:cubicBezTo>
                  <a:cubicBezTo>
                    <a:pt x="47082" y="26168"/>
                    <a:pt x="48569" y="25758"/>
                    <a:pt x="49902" y="24989"/>
                  </a:cubicBezTo>
                  <a:cubicBezTo>
                    <a:pt x="50927" y="24374"/>
                    <a:pt x="51850" y="23656"/>
                    <a:pt x="52695" y="22811"/>
                  </a:cubicBezTo>
                  <a:cubicBezTo>
                    <a:pt x="53746" y="21734"/>
                    <a:pt x="54695" y="20555"/>
                    <a:pt x="55540" y="19299"/>
                  </a:cubicBezTo>
                  <a:cubicBezTo>
                    <a:pt x="56950" y="17198"/>
                    <a:pt x="58257" y="15045"/>
                    <a:pt x="59436" y="12815"/>
                  </a:cubicBezTo>
                  <a:cubicBezTo>
                    <a:pt x="60103" y="11585"/>
                    <a:pt x="60769" y="10355"/>
                    <a:pt x="61461" y="9150"/>
                  </a:cubicBezTo>
                  <a:cubicBezTo>
                    <a:pt x="62409" y="7510"/>
                    <a:pt x="63588" y="5997"/>
                    <a:pt x="64947" y="4665"/>
                  </a:cubicBezTo>
                  <a:cubicBezTo>
                    <a:pt x="66587" y="3076"/>
                    <a:pt x="68432" y="1717"/>
                    <a:pt x="70432" y="589"/>
                  </a:cubicBezTo>
                  <a:cubicBezTo>
                    <a:pt x="70739" y="410"/>
                    <a:pt x="70995" y="205"/>
                    <a:pt x="71277" y="0"/>
                  </a:cubicBezTo>
                  <a:lnTo>
                    <a:pt x="73789" y="0"/>
                  </a:lnTo>
                  <a:cubicBezTo>
                    <a:pt x="73123" y="410"/>
                    <a:pt x="72482" y="846"/>
                    <a:pt x="71790" y="1256"/>
                  </a:cubicBezTo>
                  <a:cubicBezTo>
                    <a:pt x="67869" y="3614"/>
                    <a:pt x="64947" y="6638"/>
                    <a:pt x="63076" y="10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4807950" y="647875"/>
              <a:ext cx="594000" cy="263350"/>
            </a:xfrm>
            <a:custGeom>
              <a:avLst/>
              <a:gdLst/>
              <a:ahLst/>
              <a:cxnLst/>
              <a:rect l="l" t="t" r="r" b="b"/>
              <a:pathLst>
                <a:path w="23760" h="10534" extrusionOk="0">
                  <a:moveTo>
                    <a:pt x="13944" y="5895"/>
                  </a:moveTo>
                  <a:cubicBezTo>
                    <a:pt x="12534" y="6792"/>
                    <a:pt x="11099" y="7663"/>
                    <a:pt x="9663" y="8509"/>
                  </a:cubicBezTo>
                  <a:cubicBezTo>
                    <a:pt x="8895" y="8945"/>
                    <a:pt x="8126" y="9329"/>
                    <a:pt x="7331" y="9688"/>
                  </a:cubicBezTo>
                  <a:cubicBezTo>
                    <a:pt x="6742" y="9919"/>
                    <a:pt x="6152" y="10124"/>
                    <a:pt x="5537" y="10252"/>
                  </a:cubicBezTo>
                  <a:cubicBezTo>
                    <a:pt x="4153" y="10534"/>
                    <a:pt x="2974" y="10226"/>
                    <a:pt x="2077" y="9329"/>
                  </a:cubicBezTo>
                  <a:cubicBezTo>
                    <a:pt x="1692" y="8919"/>
                    <a:pt x="1359" y="8458"/>
                    <a:pt x="1077" y="7971"/>
                  </a:cubicBezTo>
                  <a:cubicBezTo>
                    <a:pt x="667" y="7176"/>
                    <a:pt x="411" y="6305"/>
                    <a:pt x="283" y="5434"/>
                  </a:cubicBezTo>
                  <a:cubicBezTo>
                    <a:pt x="78" y="3947"/>
                    <a:pt x="1" y="2435"/>
                    <a:pt x="129" y="948"/>
                  </a:cubicBezTo>
                  <a:cubicBezTo>
                    <a:pt x="129" y="615"/>
                    <a:pt x="78" y="333"/>
                    <a:pt x="78" y="26"/>
                  </a:cubicBezTo>
                  <a:lnTo>
                    <a:pt x="2128" y="26"/>
                  </a:lnTo>
                  <a:cubicBezTo>
                    <a:pt x="2077" y="1025"/>
                    <a:pt x="2179" y="1999"/>
                    <a:pt x="2384" y="2973"/>
                  </a:cubicBezTo>
                  <a:cubicBezTo>
                    <a:pt x="2538" y="3870"/>
                    <a:pt x="2871" y="4716"/>
                    <a:pt x="3384" y="5459"/>
                  </a:cubicBezTo>
                  <a:cubicBezTo>
                    <a:pt x="4358" y="6792"/>
                    <a:pt x="5742" y="7279"/>
                    <a:pt x="7536" y="6818"/>
                  </a:cubicBezTo>
                  <a:cubicBezTo>
                    <a:pt x="8356" y="6613"/>
                    <a:pt x="9151" y="6305"/>
                    <a:pt x="9894" y="5946"/>
                  </a:cubicBezTo>
                  <a:cubicBezTo>
                    <a:pt x="11047" y="5408"/>
                    <a:pt x="12150" y="4793"/>
                    <a:pt x="13252" y="4178"/>
                  </a:cubicBezTo>
                  <a:cubicBezTo>
                    <a:pt x="15533" y="2896"/>
                    <a:pt x="17763" y="1563"/>
                    <a:pt x="20018" y="256"/>
                  </a:cubicBezTo>
                  <a:cubicBezTo>
                    <a:pt x="20146" y="179"/>
                    <a:pt x="20249" y="103"/>
                    <a:pt x="20351" y="0"/>
                  </a:cubicBezTo>
                  <a:lnTo>
                    <a:pt x="23760" y="0"/>
                  </a:lnTo>
                  <a:cubicBezTo>
                    <a:pt x="23581" y="154"/>
                    <a:pt x="23376" y="308"/>
                    <a:pt x="23171" y="436"/>
                  </a:cubicBezTo>
                  <a:cubicBezTo>
                    <a:pt x="19967" y="2127"/>
                    <a:pt x="16968" y="3998"/>
                    <a:pt x="13944" y="58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3"/>
          <p:cNvSpPr/>
          <p:nvPr/>
        </p:nvSpPr>
        <p:spPr>
          <a:xfrm>
            <a:off x="222550" y="245850"/>
            <a:ext cx="8698800" cy="4651800"/>
          </a:xfrm>
          <a:prstGeom prst="roundRect">
            <a:avLst>
              <a:gd name="adj" fmla="val 10431"/>
            </a:avLst>
          </a:prstGeom>
          <a:solidFill>
            <a:schemeClr val="accent6"/>
          </a:solidFill>
          <a:ln>
            <a:noFill/>
          </a:ln>
          <a:effectLst>
            <a:outerShdw blurRad="585788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16" name="Google Shape;316;p13"/>
          <p:cNvSpPr txBox="1">
            <a:spLocks noGrp="1"/>
          </p:cNvSpPr>
          <p:nvPr>
            <p:ph type="title" hasCustomPrompt="1"/>
          </p:nvPr>
        </p:nvSpPr>
        <p:spPr>
          <a:xfrm>
            <a:off x="719875" y="1185700"/>
            <a:ext cx="2430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7" name="Google Shape;317;p13"/>
          <p:cNvSpPr txBox="1">
            <a:spLocks noGrp="1"/>
          </p:cNvSpPr>
          <p:nvPr>
            <p:ph type="subTitle" idx="1"/>
          </p:nvPr>
        </p:nvSpPr>
        <p:spPr>
          <a:xfrm>
            <a:off x="719902" y="2203900"/>
            <a:ext cx="2430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3"/>
          <p:cNvSpPr txBox="1">
            <a:spLocks noGrp="1"/>
          </p:cNvSpPr>
          <p:nvPr>
            <p:ph type="subTitle" idx="3"/>
          </p:nvPr>
        </p:nvSpPr>
        <p:spPr>
          <a:xfrm>
            <a:off x="719902" y="1707400"/>
            <a:ext cx="2430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4" hasCustomPrompt="1"/>
          </p:nvPr>
        </p:nvSpPr>
        <p:spPr>
          <a:xfrm>
            <a:off x="3351963" y="1185700"/>
            <a:ext cx="2430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>
            <a:spLocks noGrp="1"/>
          </p:cNvSpPr>
          <p:nvPr>
            <p:ph type="subTitle" idx="5"/>
          </p:nvPr>
        </p:nvSpPr>
        <p:spPr>
          <a:xfrm>
            <a:off x="3351989" y="2203900"/>
            <a:ext cx="2430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6"/>
          </p:nvPr>
        </p:nvSpPr>
        <p:spPr>
          <a:xfrm>
            <a:off x="3351989" y="1707400"/>
            <a:ext cx="2430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7" hasCustomPrompt="1"/>
          </p:nvPr>
        </p:nvSpPr>
        <p:spPr>
          <a:xfrm>
            <a:off x="5984063" y="1185700"/>
            <a:ext cx="2430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subTitle" idx="8"/>
          </p:nvPr>
        </p:nvSpPr>
        <p:spPr>
          <a:xfrm>
            <a:off x="5984089" y="2203900"/>
            <a:ext cx="2430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9"/>
          </p:nvPr>
        </p:nvSpPr>
        <p:spPr>
          <a:xfrm>
            <a:off x="5984089" y="1707400"/>
            <a:ext cx="2430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13" hasCustomPrompt="1"/>
          </p:nvPr>
        </p:nvSpPr>
        <p:spPr>
          <a:xfrm>
            <a:off x="719875" y="2914675"/>
            <a:ext cx="2430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4"/>
          </p:nvPr>
        </p:nvSpPr>
        <p:spPr>
          <a:xfrm>
            <a:off x="719902" y="3932875"/>
            <a:ext cx="2430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15"/>
          </p:nvPr>
        </p:nvSpPr>
        <p:spPr>
          <a:xfrm>
            <a:off x="719902" y="3436375"/>
            <a:ext cx="2430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title" idx="16" hasCustomPrompt="1"/>
          </p:nvPr>
        </p:nvSpPr>
        <p:spPr>
          <a:xfrm>
            <a:off x="3351963" y="2914675"/>
            <a:ext cx="2430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7"/>
          </p:nvPr>
        </p:nvSpPr>
        <p:spPr>
          <a:xfrm>
            <a:off x="3351989" y="3932875"/>
            <a:ext cx="2430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8"/>
          </p:nvPr>
        </p:nvSpPr>
        <p:spPr>
          <a:xfrm>
            <a:off x="3351989" y="3436375"/>
            <a:ext cx="2430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title" idx="19" hasCustomPrompt="1"/>
          </p:nvPr>
        </p:nvSpPr>
        <p:spPr>
          <a:xfrm>
            <a:off x="5984063" y="2914675"/>
            <a:ext cx="2430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3" name="Google Shape;333;p13"/>
          <p:cNvSpPr txBox="1">
            <a:spLocks noGrp="1"/>
          </p:cNvSpPr>
          <p:nvPr>
            <p:ph type="subTitle" idx="20"/>
          </p:nvPr>
        </p:nvSpPr>
        <p:spPr>
          <a:xfrm>
            <a:off x="5984089" y="3932875"/>
            <a:ext cx="2430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ubTitle" idx="21"/>
          </p:nvPr>
        </p:nvSpPr>
        <p:spPr>
          <a:xfrm>
            <a:off x="5984089" y="3436375"/>
            <a:ext cx="2430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7"/>
          <p:cNvGrpSpPr/>
          <p:nvPr/>
        </p:nvGrpSpPr>
        <p:grpSpPr>
          <a:xfrm rot="10800000">
            <a:off x="88" y="19"/>
            <a:ext cx="9143729" cy="5143458"/>
            <a:chOff x="237475" y="647875"/>
            <a:chExt cx="7116850" cy="4398750"/>
          </a:xfrm>
        </p:grpSpPr>
        <p:sp>
          <p:nvSpPr>
            <p:cNvPr id="428" name="Google Shape;428;p17"/>
            <p:cNvSpPr/>
            <p:nvPr/>
          </p:nvSpPr>
          <p:spPr>
            <a:xfrm>
              <a:off x="4381225" y="647875"/>
              <a:ext cx="2973100" cy="3786850"/>
            </a:xfrm>
            <a:custGeom>
              <a:avLst/>
              <a:gdLst/>
              <a:ahLst/>
              <a:cxnLst/>
              <a:rect l="l" t="t" r="r" b="b"/>
              <a:pathLst>
                <a:path w="118924" h="151474" extrusionOk="0">
                  <a:moveTo>
                    <a:pt x="103008" y="151473"/>
                  </a:moveTo>
                  <a:cubicBezTo>
                    <a:pt x="98522" y="151448"/>
                    <a:pt x="94063" y="150781"/>
                    <a:pt x="89731" y="149525"/>
                  </a:cubicBezTo>
                  <a:cubicBezTo>
                    <a:pt x="87425" y="148833"/>
                    <a:pt x="85118" y="148090"/>
                    <a:pt x="82862" y="147270"/>
                  </a:cubicBezTo>
                  <a:cubicBezTo>
                    <a:pt x="77531" y="145348"/>
                    <a:pt x="72200" y="143374"/>
                    <a:pt x="66869" y="141375"/>
                  </a:cubicBezTo>
                  <a:cubicBezTo>
                    <a:pt x="65024" y="140657"/>
                    <a:pt x="63178" y="139888"/>
                    <a:pt x="61384" y="139094"/>
                  </a:cubicBezTo>
                  <a:cubicBezTo>
                    <a:pt x="56130" y="136787"/>
                    <a:pt x="52414" y="133302"/>
                    <a:pt x="50158" y="128739"/>
                  </a:cubicBezTo>
                  <a:cubicBezTo>
                    <a:pt x="48979" y="126407"/>
                    <a:pt x="48031" y="123947"/>
                    <a:pt x="47288" y="121435"/>
                  </a:cubicBezTo>
                  <a:cubicBezTo>
                    <a:pt x="46493" y="118616"/>
                    <a:pt x="45724" y="115822"/>
                    <a:pt x="45084" y="112977"/>
                  </a:cubicBezTo>
                  <a:cubicBezTo>
                    <a:pt x="44545" y="110465"/>
                    <a:pt x="44161" y="107902"/>
                    <a:pt x="43776" y="105365"/>
                  </a:cubicBezTo>
                  <a:cubicBezTo>
                    <a:pt x="43469" y="103084"/>
                    <a:pt x="43187" y="100803"/>
                    <a:pt x="42982" y="98522"/>
                  </a:cubicBezTo>
                  <a:cubicBezTo>
                    <a:pt x="42444" y="93114"/>
                    <a:pt x="42187" y="87706"/>
                    <a:pt x="42674" y="82298"/>
                  </a:cubicBezTo>
                  <a:cubicBezTo>
                    <a:pt x="43161" y="77351"/>
                    <a:pt x="44340" y="72507"/>
                    <a:pt x="46160" y="67868"/>
                  </a:cubicBezTo>
                  <a:cubicBezTo>
                    <a:pt x="47518" y="64357"/>
                    <a:pt x="49236" y="60948"/>
                    <a:pt x="50902" y="57514"/>
                  </a:cubicBezTo>
                  <a:cubicBezTo>
                    <a:pt x="55028" y="49081"/>
                    <a:pt x="59975" y="40982"/>
                    <a:pt x="65460" y="33088"/>
                  </a:cubicBezTo>
                  <a:cubicBezTo>
                    <a:pt x="67664" y="29961"/>
                    <a:pt x="69765" y="26758"/>
                    <a:pt x="71867" y="23554"/>
                  </a:cubicBezTo>
                  <a:cubicBezTo>
                    <a:pt x="72585" y="22503"/>
                    <a:pt x="73200" y="21375"/>
                    <a:pt x="73789" y="20273"/>
                  </a:cubicBezTo>
                  <a:cubicBezTo>
                    <a:pt x="74456" y="19094"/>
                    <a:pt x="74917" y="17813"/>
                    <a:pt x="75148" y="16480"/>
                  </a:cubicBezTo>
                  <a:cubicBezTo>
                    <a:pt x="75225" y="15967"/>
                    <a:pt x="75225" y="15429"/>
                    <a:pt x="75148" y="14891"/>
                  </a:cubicBezTo>
                  <a:cubicBezTo>
                    <a:pt x="75020" y="13866"/>
                    <a:pt x="74251" y="13276"/>
                    <a:pt x="73097" y="12994"/>
                  </a:cubicBezTo>
                  <a:cubicBezTo>
                    <a:pt x="72303" y="12815"/>
                    <a:pt x="71508" y="12764"/>
                    <a:pt x="70714" y="12841"/>
                  </a:cubicBezTo>
                  <a:cubicBezTo>
                    <a:pt x="69560" y="12943"/>
                    <a:pt x="68407" y="13123"/>
                    <a:pt x="67254" y="13404"/>
                  </a:cubicBezTo>
                  <a:cubicBezTo>
                    <a:pt x="65460" y="13866"/>
                    <a:pt x="63691" y="14430"/>
                    <a:pt x="61974" y="15122"/>
                  </a:cubicBezTo>
                  <a:cubicBezTo>
                    <a:pt x="58693" y="16378"/>
                    <a:pt x="55489" y="17838"/>
                    <a:pt x="52414" y="19479"/>
                  </a:cubicBezTo>
                  <a:cubicBezTo>
                    <a:pt x="48339" y="21606"/>
                    <a:pt x="44468" y="23964"/>
                    <a:pt x="40624" y="26373"/>
                  </a:cubicBezTo>
                  <a:cubicBezTo>
                    <a:pt x="37830" y="28142"/>
                    <a:pt x="35011" y="29910"/>
                    <a:pt x="32192" y="31653"/>
                  </a:cubicBezTo>
                  <a:cubicBezTo>
                    <a:pt x="30193" y="32883"/>
                    <a:pt x="28142" y="34037"/>
                    <a:pt x="26040" y="35062"/>
                  </a:cubicBezTo>
                  <a:cubicBezTo>
                    <a:pt x="24169" y="36010"/>
                    <a:pt x="22196" y="36753"/>
                    <a:pt x="20171" y="37292"/>
                  </a:cubicBezTo>
                  <a:cubicBezTo>
                    <a:pt x="14686" y="38650"/>
                    <a:pt x="10073" y="37445"/>
                    <a:pt x="6228" y="34037"/>
                  </a:cubicBezTo>
                  <a:cubicBezTo>
                    <a:pt x="5229" y="33114"/>
                    <a:pt x="4383" y="32089"/>
                    <a:pt x="3717" y="30935"/>
                  </a:cubicBezTo>
                  <a:cubicBezTo>
                    <a:pt x="2563" y="29039"/>
                    <a:pt x="1717" y="27014"/>
                    <a:pt x="1205" y="24912"/>
                  </a:cubicBezTo>
                  <a:cubicBezTo>
                    <a:pt x="564" y="22452"/>
                    <a:pt x="205" y="19966"/>
                    <a:pt x="103" y="17454"/>
                  </a:cubicBezTo>
                  <a:cubicBezTo>
                    <a:pt x="0" y="15173"/>
                    <a:pt x="26" y="12866"/>
                    <a:pt x="205" y="10585"/>
                  </a:cubicBezTo>
                  <a:cubicBezTo>
                    <a:pt x="436" y="7612"/>
                    <a:pt x="667" y="4665"/>
                    <a:pt x="897" y="1692"/>
                  </a:cubicBezTo>
                  <a:cubicBezTo>
                    <a:pt x="949" y="1128"/>
                    <a:pt x="949" y="564"/>
                    <a:pt x="949" y="0"/>
                  </a:cubicBezTo>
                  <a:lnTo>
                    <a:pt x="8689" y="0"/>
                  </a:lnTo>
                  <a:cubicBezTo>
                    <a:pt x="8766" y="179"/>
                    <a:pt x="8791" y="359"/>
                    <a:pt x="8791" y="538"/>
                  </a:cubicBezTo>
                  <a:cubicBezTo>
                    <a:pt x="8586" y="2153"/>
                    <a:pt x="8356" y="3768"/>
                    <a:pt x="8151" y="5382"/>
                  </a:cubicBezTo>
                  <a:cubicBezTo>
                    <a:pt x="7715" y="8637"/>
                    <a:pt x="7587" y="11944"/>
                    <a:pt x="7817" y="15224"/>
                  </a:cubicBezTo>
                  <a:cubicBezTo>
                    <a:pt x="7946" y="16993"/>
                    <a:pt x="8330" y="18736"/>
                    <a:pt x="8945" y="20401"/>
                  </a:cubicBezTo>
                  <a:cubicBezTo>
                    <a:pt x="9355" y="21606"/>
                    <a:pt x="9996" y="22708"/>
                    <a:pt x="10816" y="23682"/>
                  </a:cubicBezTo>
                  <a:cubicBezTo>
                    <a:pt x="11559" y="24579"/>
                    <a:pt x="12482" y="25297"/>
                    <a:pt x="13507" y="25809"/>
                  </a:cubicBezTo>
                  <a:cubicBezTo>
                    <a:pt x="15071" y="26604"/>
                    <a:pt x="16865" y="26809"/>
                    <a:pt x="18531" y="26348"/>
                  </a:cubicBezTo>
                  <a:cubicBezTo>
                    <a:pt x="19530" y="26091"/>
                    <a:pt x="20504" y="25707"/>
                    <a:pt x="21427" y="25220"/>
                  </a:cubicBezTo>
                  <a:cubicBezTo>
                    <a:pt x="22785" y="24528"/>
                    <a:pt x="24093" y="23733"/>
                    <a:pt x="25323" y="22811"/>
                  </a:cubicBezTo>
                  <a:cubicBezTo>
                    <a:pt x="26630" y="21862"/>
                    <a:pt x="27963" y="20914"/>
                    <a:pt x="29193" y="19914"/>
                  </a:cubicBezTo>
                  <a:cubicBezTo>
                    <a:pt x="36190" y="14302"/>
                    <a:pt x="43930" y="9483"/>
                    <a:pt x="52183" y="5229"/>
                  </a:cubicBezTo>
                  <a:cubicBezTo>
                    <a:pt x="55464" y="3537"/>
                    <a:pt x="58796" y="1820"/>
                    <a:pt x="62204" y="256"/>
                  </a:cubicBezTo>
                  <a:cubicBezTo>
                    <a:pt x="62384" y="179"/>
                    <a:pt x="62538" y="77"/>
                    <a:pt x="62691" y="0"/>
                  </a:cubicBezTo>
                  <a:lnTo>
                    <a:pt x="118924" y="0"/>
                  </a:lnTo>
                  <a:lnTo>
                    <a:pt x="118924" y="8278"/>
                  </a:lnTo>
                  <a:cubicBezTo>
                    <a:pt x="118616" y="8407"/>
                    <a:pt x="118334" y="8535"/>
                    <a:pt x="118027" y="8663"/>
                  </a:cubicBezTo>
                  <a:cubicBezTo>
                    <a:pt x="112029" y="10995"/>
                    <a:pt x="106416" y="14225"/>
                    <a:pt x="101393" y="18274"/>
                  </a:cubicBezTo>
                  <a:cubicBezTo>
                    <a:pt x="94729" y="23554"/>
                    <a:pt x="88527" y="29372"/>
                    <a:pt x="82811" y="35651"/>
                  </a:cubicBezTo>
                  <a:cubicBezTo>
                    <a:pt x="76532" y="42571"/>
                    <a:pt x="71893" y="50158"/>
                    <a:pt x="68843" y="58411"/>
                  </a:cubicBezTo>
                  <a:cubicBezTo>
                    <a:pt x="67510" y="62025"/>
                    <a:pt x="66126" y="65587"/>
                    <a:pt x="65101" y="69252"/>
                  </a:cubicBezTo>
                  <a:cubicBezTo>
                    <a:pt x="63691" y="74096"/>
                    <a:pt x="62897" y="78992"/>
                    <a:pt x="63102" y="83964"/>
                  </a:cubicBezTo>
                  <a:cubicBezTo>
                    <a:pt x="63281" y="88654"/>
                    <a:pt x="64383" y="93216"/>
                    <a:pt x="66075" y="97702"/>
                  </a:cubicBezTo>
                  <a:cubicBezTo>
                    <a:pt x="68202" y="103238"/>
                    <a:pt x="71278" y="108389"/>
                    <a:pt x="75199" y="112849"/>
                  </a:cubicBezTo>
                  <a:cubicBezTo>
                    <a:pt x="78505" y="116668"/>
                    <a:pt x="82427" y="119923"/>
                    <a:pt x="86758" y="122486"/>
                  </a:cubicBezTo>
                  <a:cubicBezTo>
                    <a:pt x="94447" y="127073"/>
                    <a:pt x="103059" y="129201"/>
                    <a:pt x="112568" y="128739"/>
                  </a:cubicBezTo>
                  <a:cubicBezTo>
                    <a:pt x="114362" y="128663"/>
                    <a:pt x="116182" y="128432"/>
                    <a:pt x="117950" y="128073"/>
                  </a:cubicBezTo>
                  <a:cubicBezTo>
                    <a:pt x="118283" y="128022"/>
                    <a:pt x="118591" y="127894"/>
                    <a:pt x="118924" y="127817"/>
                  </a:cubicBezTo>
                  <a:lnTo>
                    <a:pt x="118924" y="149064"/>
                  </a:lnTo>
                  <a:cubicBezTo>
                    <a:pt x="118514" y="149141"/>
                    <a:pt x="118129" y="149218"/>
                    <a:pt x="117719" y="149346"/>
                  </a:cubicBezTo>
                  <a:cubicBezTo>
                    <a:pt x="112952" y="150730"/>
                    <a:pt x="108005" y="151448"/>
                    <a:pt x="103008" y="15147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238125" y="647875"/>
              <a:ext cx="5158075" cy="4398125"/>
            </a:xfrm>
            <a:custGeom>
              <a:avLst/>
              <a:gdLst/>
              <a:ahLst/>
              <a:cxnLst/>
              <a:rect l="l" t="t" r="r" b="b"/>
              <a:pathLst>
                <a:path w="206323" h="175925" extrusionOk="0">
                  <a:moveTo>
                    <a:pt x="141196" y="19504"/>
                  </a:moveTo>
                  <a:cubicBezTo>
                    <a:pt x="142093" y="23041"/>
                    <a:pt x="142965" y="26604"/>
                    <a:pt x="143836" y="30166"/>
                  </a:cubicBezTo>
                  <a:cubicBezTo>
                    <a:pt x="145400" y="36318"/>
                    <a:pt x="147424" y="42315"/>
                    <a:pt x="149936" y="48133"/>
                  </a:cubicBezTo>
                  <a:cubicBezTo>
                    <a:pt x="151089" y="50824"/>
                    <a:pt x="152217" y="53515"/>
                    <a:pt x="153089" y="56283"/>
                  </a:cubicBezTo>
                  <a:cubicBezTo>
                    <a:pt x="153858" y="58770"/>
                    <a:pt x="154447" y="61333"/>
                    <a:pt x="154831" y="63921"/>
                  </a:cubicBezTo>
                  <a:cubicBezTo>
                    <a:pt x="155421" y="67612"/>
                    <a:pt x="155703" y="71277"/>
                    <a:pt x="156036" y="74968"/>
                  </a:cubicBezTo>
                  <a:cubicBezTo>
                    <a:pt x="156241" y="77813"/>
                    <a:pt x="156600" y="80658"/>
                    <a:pt x="157138" y="83477"/>
                  </a:cubicBezTo>
                  <a:cubicBezTo>
                    <a:pt x="157574" y="85912"/>
                    <a:pt x="158343" y="88270"/>
                    <a:pt x="159394" y="90525"/>
                  </a:cubicBezTo>
                  <a:cubicBezTo>
                    <a:pt x="160675" y="93191"/>
                    <a:pt x="162520" y="95549"/>
                    <a:pt x="164802" y="97420"/>
                  </a:cubicBezTo>
                  <a:cubicBezTo>
                    <a:pt x="165776" y="98214"/>
                    <a:pt x="166724" y="99034"/>
                    <a:pt x="167723" y="99803"/>
                  </a:cubicBezTo>
                  <a:cubicBezTo>
                    <a:pt x="171645" y="102751"/>
                    <a:pt x="174618" y="106826"/>
                    <a:pt x="176207" y="111490"/>
                  </a:cubicBezTo>
                  <a:cubicBezTo>
                    <a:pt x="177027" y="113797"/>
                    <a:pt x="177565" y="116155"/>
                    <a:pt x="177873" y="118590"/>
                  </a:cubicBezTo>
                  <a:cubicBezTo>
                    <a:pt x="178155" y="120820"/>
                    <a:pt x="178257" y="123075"/>
                    <a:pt x="178129" y="125331"/>
                  </a:cubicBezTo>
                  <a:cubicBezTo>
                    <a:pt x="178027" y="127330"/>
                    <a:pt x="177565" y="129278"/>
                    <a:pt x="176796" y="131123"/>
                  </a:cubicBezTo>
                  <a:cubicBezTo>
                    <a:pt x="175694" y="133686"/>
                    <a:pt x="174567" y="136249"/>
                    <a:pt x="173439" y="138812"/>
                  </a:cubicBezTo>
                  <a:cubicBezTo>
                    <a:pt x="172824" y="140222"/>
                    <a:pt x="172209" y="141631"/>
                    <a:pt x="171645" y="143067"/>
                  </a:cubicBezTo>
                  <a:cubicBezTo>
                    <a:pt x="170491" y="146040"/>
                    <a:pt x="170696" y="148987"/>
                    <a:pt x="172055" y="151909"/>
                  </a:cubicBezTo>
                  <a:cubicBezTo>
                    <a:pt x="172798" y="153447"/>
                    <a:pt x="173721" y="154882"/>
                    <a:pt x="174797" y="156215"/>
                  </a:cubicBezTo>
                  <a:cubicBezTo>
                    <a:pt x="176925" y="158829"/>
                    <a:pt x="179488" y="161136"/>
                    <a:pt x="182281" y="163263"/>
                  </a:cubicBezTo>
                  <a:cubicBezTo>
                    <a:pt x="188971" y="168415"/>
                    <a:pt x="196609" y="172387"/>
                    <a:pt x="205015" y="175386"/>
                  </a:cubicBezTo>
                  <a:cubicBezTo>
                    <a:pt x="205451" y="175540"/>
                    <a:pt x="205887" y="175745"/>
                    <a:pt x="206322" y="175924"/>
                  </a:cubicBezTo>
                  <a:lnTo>
                    <a:pt x="178539" y="175924"/>
                  </a:lnTo>
                  <a:cubicBezTo>
                    <a:pt x="178257" y="175668"/>
                    <a:pt x="178001" y="175412"/>
                    <a:pt x="177694" y="175181"/>
                  </a:cubicBezTo>
                  <a:cubicBezTo>
                    <a:pt x="174054" y="172439"/>
                    <a:pt x="170594" y="169491"/>
                    <a:pt x="167313" y="166364"/>
                  </a:cubicBezTo>
                  <a:cubicBezTo>
                    <a:pt x="164597" y="163801"/>
                    <a:pt x="162136" y="161008"/>
                    <a:pt x="159932" y="158009"/>
                  </a:cubicBezTo>
                  <a:cubicBezTo>
                    <a:pt x="157753" y="154985"/>
                    <a:pt x="156010" y="151806"/>
                    <a:pt x="154960" y="148372"/>
                  </a:cubicBezTo>
                  <a:cubicBezTo>
                    <a:pt x="154550" y="146988"/>
                    <a:pt x="154268" y="145553"/>
                    <a:pt x="154139" y="144117"/>
                  </a:cubicBezTo>
                  <a:cubicBezTo>
                    <a:pt x="153909" y="141401"/>
                    <a:pt x="154344" y="138658"/>
                    <a:pt x="155421" y="136146"/>
                  </a:cubicBezTo>
                  <a:cubicBezTo>
                    <a:pt x="156036" y="134686"/>
                    <a:pt x="156754" y="133225"/>
                    <a:pt x="157394" y="131764"/>
                  </a:cubicBezTo>
                  <a:cubicBezTo>
                    <a:pt x="157856" y="130739"/>
                    <a:pt x="158266" y="129688"/>
                    <a:pt x="158625" y="128637"/>
                  </a:cubicBezTo>
                  <a:cubicBezTo>
                    <a:pt x="159650" y="125356"/>
                    <a:pt x="159163" y="122178"/>
                    <a:pt x="157471" y="119103"/>
                  </a:cubicBezTo>
                  <a:cubicBezTo>
                    <a:pt x="156779" y="117898"/>
                    <a:pt x="155959" y="116745"/>
                    <a:pt x="154985" y="115745"/>
                  </a:cubicBezTo>
                  <a:cubicBezTo>
                    <a:pt x="154344" y="115079"/>
                    <a:pt x="153678" y="114438"/>
                    <a:pt x="152986" y="113823"/>
                  </a:cubicBezTo>
                  <a:cubicBezTo>
                    <a:pt x="152422" y="113285"/>
                    <a:pt x="151833" y="112746"/>
                    <a:pt x="151218" y="112234"/>
                  </a:cubicBezTo>
                  <a:cubicBezTo>
                    <a:pt x="147040" y="108748"/>
                    <a:pt x="144016" y="104083"/>
                    <a:pt x="142580" y="98829"/>
                  </a:cubicBezTo>
                  <a:cubicBezTo>
                    <a:pt x="141837" y="96164"/>
                    <a:pt x="141299" y="93473"/>
                    <a:pt x="140966" y="90756"/>
                  </a:cubicBezTo>
                  <a:cubicBezTo>
                    <a:pt x="140402" y="86476"/>
                    <a:pt x="139915" y="82170"/>
                    <a:pt x="139325" y="77864"/>
                  </a:cubicBezTo>
                  <a:cubicBezTo>
                    <a:pt x="138813" y="74173"/>
                    <a:pt x="138172" y="70482"/>
                    <a:pt x="137403" y="66817"/>
                  </a:cubicBezTo>
                  <a:cubicBezTo>
                    <a:pt x="136685" y="63409"/>
                    <a:pt x="136045" y="60025"/>
                    <a:pt x="135250" y="56642"/>
                  </a:cubicBezTo>
                  <a:cubicBezTo>
                    <a:pt x="133533" y="49107"/>
                    <a:pt x="131636" y="41572"/>
                    <a:pt x="129124" y="34216"/>
                  </a:cubicBezTo>
                  <a:cubicBezTo>
                    <a:pt x="128279" y="31576"/>
                    <a:pt x="127202" y="29039"/>
                    <a:pt x="125946" y="26578"/>
                  </a:cubicBezTo>
                  <a:cubicBezTo>
                    <a:pt x="125152" y="25015"/>
                    <a:pt x="124203" y="23554"/>
                    <a:pt x="123127" y="22170"/>
                  </a:cubicBezTo>
                  <a:cubicBezTo>
                    <a:pt x="122025" y="20786"/>
                    <a:pt x="120718" y="19530"/>
                    <a:pt x="119231" y="18530"/>
                  </a:cubicBezTo>
                  <a:cubicBezTo>
                    <a:pt x="118360" y="17941"/>
                    <a:pt x="117437" y="17454"/>
                    <a:pt x="116463" y="17070"/>
                  </a:cubicBezTo>
                  <a:cubicBezTo>
                    <a:pt x="113951" y="16096"/>
                    <a:pt x="111183" y="15942"/>
                    <a:pt x="108595" y="16659"/>
                  </a:cubicBezTo>
                  <a:cubicBezTo>
                    <a:pt x="107031" y="17095"/>
                    <a:pt x="105519" y="17710"/>
                    <a:pt x="104135" y="18530"/>
                  </a:cubicBezTo>
                  <a:cubicBezTo>
                    <a:pt x="101880" y="19838"/>
                    <a:pt x="99829" y="21478"/>
                    <a:pt x="98035" y="23400"/>
                  </a:cubicBezTo>
                  <a:cubicBezTo>
                    <a:pt x="95370" y="26194"/>
                    <a:pt x="93114" y="29321"/>
                    <a:pt x="91320" y="32729"/>
                  </a:cubicBezTo>
                  <a:cubicBezTo>
                    <a:pt x="90218" y="34806"/>
                    <a:pt x="89167" y="36907"/>
                    <a:pt x="88116" y="38958"/>
                  </a:cubicBezTo>
                  <a:cubicBezTo>
                    <a:pt x="86758" y="41674"/>
                    <a:pt x="85246" y="44314"/>
                    <a:pt x="83580" y="46852"/>
                  </a:cubicBezTo>
                  <a:cubicBezTo>
                    <a:pt x="82298" y="48748"/>
                    <a:pt x="80837" y="50491"/>
                    <a:pt x="79197" y="52080"/>
                  </a:cubicBezTo>
                  <a:cubicBezTo>
                    <a:pt x="78300" y="52926"/>
                    <a:pt x="77352" y="53695"/>
                    <a:pt x="76326" y="54387"/>
                  </a:cubicBezTo>
                  <a:cubicBezTo>
                    <a:pt x="73302" y="56335"/>
                    <a:pt x="69791" y="57437"/>
                    <a:pt x="66177" y="57539"/>
                  </a:cubicBezTo>
                  <a:cubicBezTo>
                    <a:pt x="62332" y="57693"/>
                    <a:pt x="58616" y="57104"/>
                    <a:pt x="55002" y="56104"/>
                  </a:cubicBezTo>
                  <a:cubicBezTo>
                    <a:pt x="50414" y="54797"/>
                    <a:pt x="45980" y="52952"/>
                    <a:pt x="41828" y="50619"/>
                  </a:cubicBezTo>
                  <a:cubicBezTo>
                    <a:pt x="37830" y="48441"/>
                    <a:pt x="34139" y="45955"/>
                    <a:pt x="30423" y="43443"/>
                  </a:cubicBezTo>
                  <a:cubicBezTo>
                    <a:pt x="26194" y="40572"/>
                    <a:pt x="21991" y="37625"/>
                    <a:pt x="17710" y="34806"/>
                  </a:cubicBezTo>
                  <a:cubicBezTo>
                    <a:pt x="12405" y="31269"/>
                    <a:pt x="6843" y="28065"/>
                    <a:pt x="1128" y="25040"/>
                  </a:cubicBezTo>
                  <a:cubicBezTo>
                    <a:pt x="769" y="24861"/>
                    <a:pt x="461" y="24605"/>
                    <a:pt x="0" y="24630"/>
                  </a:cubicBezTo>
                  <a:lnTo>
                    <a:pt x="0" y="19351"/>
                  </a:lnTo>
                  <a:cubicBezTo>
                    <a:pt x="179" y="19351"/>
                    <a:pt x="359" y="19376"/>
                    <a:pt x="538" y="19428"/>
                  </a:cubicBezTo>
                  <a:cubicBezTo>
                    <a:pt x="846" y="19556"/>
                    <a:pt x="1128" y="19709"/>
                    <a:pt x="1435" y="19863"/>
                  </a:cubicBezTo>
                  <a:cubicBezTo>
                    <a:pt x="11354" y="24964"/>
                    <a:pt x="20991" y="30653"/>
                    <a:pt x="30269" y="36907"/>
                  </a:cubicBezTo>
                  <a:cubicBezTo>
                    <a:pt x="33447" y="39060"/>
                    <a:pt x="36677" y="41136"/>
                    <a:pt x="39906" y="43187"/>
                  </a:cubicBezTo>
                  <a:cubicBezTo>
                    <a:pt x="42315" y="44724"/>
                    <a:pt x="44827" y="46083"/>
                    <a:pt x="47416" y="47287"/>
                  </a:cubicBezTo>
                  <a:cubicBezTo>
                    <a:pt x="50389" y="48723"/>
                    <a:pt x="53516" y="49773"/>
                    <a:pt x="56745" y="50440"/>
                  </a:cubicBezTo>
                  <a:cubicBezTo>
                    <a:pt x="58795" y="50876"/>
                    <a:pt x="60871" y="51029"/>
                    <a:pt x="62948" y="50952"/>
                  </a:cubicBezTo>
                  <a:cubicBezTo>
                    <a:pt x="66510" y="50799"/>
                    <a:pt x="69586" y="49748"/>
                    <a:pt x="72149" y="47697"/>
                  </a:cubicBezTo>
                  <a:cubicBezTo>
                    <a:pt x="73353" y="46723"/>
                    <a:pt x="74455" y="45570"/>
                    <a:pt x="75404" y="44314"/>
                  </a:cubicBezTo>
                  <a:cubicBezTo>
                    <a:pt x="76813" y="42443"/>
                    <a:pt x="78018" y="40418"/>
                    <a:pt x="79018" y="38266"/>
                  </a:cubicBezTo>
                  <a:cubicBezTo>
                    <a:pt x="80427" y="35190"/>
                    <a:pt x="81658" y="32037"/>
                    <a:pt x="82657" y="28808"/>
                  </a:cubicBezTo>
                  <a:cubicBezTo>
                    <a:pt x="83477" y="26091"/>
                    <a:pt x="84502" y="23477"/>
                    <a:pt x="85733" y="20940"/>
                  </a:cubicBezTo>
                  <a:cubicBezTo>
                    <a:pt x="87527" y="17454"/>
                    <a:pt x="89680" y="14148"/>
                    <a:pt x="92166" y="11123"/>
                  </a:cubicBezTo>
                  <a:cubicBezTo>
                    <a:pt x="94883" y="7817"/>
                    <a:pt x="97753" y="4562"/>
                    <a:pt x="100778" y="1435"/>
                  </a:cubicBezTo>
                  <a:cubicBezTo>
                    <a:pt x="101239" y="948"/>
                    <a:pt x="101752" y="461"/>
                    <a:pt x="102238" y="0"/>
                  </a:cubicBezTo>
                  <a:lnTo>
                    <a:pt x="125921" y="0"/>
                  </a:lnTo>
                  <a:cubicBezTo>
                    <a:pt x="126100" y="308"/>
                    <a:pt x="126485" y="384"/>
                    <a:pt x="126792" y="564"/>
                  </a:cubicBezTo>
                  <a:cubicBezTo>
                    <a:pt x="128663" y="1512"/>
                    <a:pt x="130457" y="2640"/>
                    <a:pt x="132123" y="3921"/>
                  </a:cubicBezTo>
                  <a:cubicBezTo>
                    <a:pt x="134968" y="6126"/>
                    <a:pt x="137224" y="8996"/>
                    <a:pt x="138684" y="12277"/>
                  </a:cubicBezTo>
                  <a:cubicBezTo>
                    <a:pt x="139735" y="14609"/>
                    <a:pt x="140555" y="17018"/>
                    <a:pt x="141196" y="195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238125" y="1646800"/>
              <a:ext cx="3723425" cy="3399200"/>
            </a:xfrm>
            <a:custGeom>
              <a:avLst/>
              <a:gdLst/>
              <a:ahLst/>
              <a:cxnLst/>
              <a:rect l="l" t="t" r="r" b="b"/>
              <a:pathLst>
                <a:path w="148937" h="135968" extrusionOk="0">
                  <a:moveTo>
                    <a:pt x="1307" y="308"/>
                  </a:moveTo>
                  <a:cubicBezTo>
                    <a:pt x="3306" y="897"/>
                    <a:pt x="5229" y="1615"/>
                    <a:pt x="7125" y="2435"/>
                  </a:cubicBezTo>
                  <a:cubicBezTo>
                    <a:pt x="10329" y="3819"/>
                    <a:pt x="13430" y="5331"/>
                    <a:pt x="16429" y="6972"/>
                  </a:cubicBezTo>
                  <a:cubicBezTo>
                    <a:pt x="21068" y="9483"/>
                    <a:pt x="25656" y="12021"/>
                    <a:pt x="30295" y="14507"/>
                  </a:cubicBezTo>
                  <a:cubicBezTo>
                    <a:pt x="35805" y="17505"/>
                    <a:pt x="41546" y="19992"/>
                    <a:pt x="47493" y="21991"/>
                  </a:cubicBezTo>
                  <a:cubicBezTo>
                    <a:pt x="51414" y="23323"/>
                    <a:pt x="55412" y="24374"/>
                    <a:pt x="59487" y="25169"/>
                  </a:cubicBezTo>
                  <a:cubicBezTo>
                    <a:pt x="62512" y="25758"/>
                    <a:pt x="65562" y="26040"/>
                    <a:pt x="68637" y="26040"/>
                  </a:cubicBezTo>
                  <a:cubicBezTo>
                    <a:pt x="74174" y="25989"/>
                    <a:pt x="79146" y="24631"/>
                    <a:pt x="83554" y="21863"/>
                  </a:cubicBezTo>
                  <a:cubicBezTo>
                    <a:pt x="85476" y="20632"/>
                    <a:pt x="87296" y="19248"/>
                    <a:pt x="88988" y="17736"/>
                  </a:cubicBezTo>
                  <a:cubicBezTo>
                    <a:pt x="90269" y="16608"/>
                    <a:pt x="91499" y="15455"/>
                    <a:pt x="92781" y="14353"/>
                  </a:cubicBezTo>
                  <a:cubicBezTo>
                    <a:pt x="94062" y="13225"/>
                    <a:pt x="95395" y="12149"/>
                    <a:pt x="96754" y="11124"/>
                  </a:cubicBezTo>
                  <a:cubicBezTo>
                    <a:pt x="97574" y="10534"/>
                    <a:pt x="98420" y="10021"/>
                    <a:pt x="99317" y="9535"/>
                  </a:cubicBezTo>
                  <a:cubicBezTo>
                    <a:pt x="100086" y="9124"/>
                    <a:pt x="100931" y="8817"/>
                    <a:pt x="101803" y="8637"/>
                  </a:cubicBezTo>
                  <a:cubicBezTo>
                    <a:pt x="103571" y="8202"/>
                    <a:pt x="105417" y="8432"/>
                    <a:pt x="107031" y="9278"/>
                  </a:cubicBezTo>
                  <a:cubicBezTo>
                    <a:pt x="107928" y="9765"/>
                    <a:pt x="108749" y="10380"/>
                    <a:pt x="109492" y="11098"/>
                  </a:cubicBezTo>
                  <a:cubicBezTo>
                    <a:pt x="110466" y="12072"/>
                    <a:pt x="111337" y="13123"/>
                    <a:pt x="112080" y="14302"/>
                  </a:cubicBezTo>
                  <a:cubicBezTo>
                    <a:pt x="113413" y="16326"/>
                    <a:pt x="114515" y="18505"/>
                    <a:pt x="115387" y="20786"/>
                  </a:cubicBezTo>
                  <a:cubicBezTo>
                    <a:pt x="116848" y="24528"/>
                    <a:pt x="117950" y="28424"/>
                    <a:pt x="118667" y="32371"/>
                  </a:cubicBezTo>
                  <a:cubicBezTo>
                    <a:pt x="119667" y="37471"/>
                    <a:pt x="120026" y="42648"/>
                    <a:pt x="119769" y="47826"/>
                  </a:cubicBezTo>
                  <a:cubicBezTo>
                    <a:pt x="119641" y="50056"/>
                    <a:pt x="119436" y="52311"/>
                    <a:pt x="119180" y="54566"/>
                  </a:cubicBezTo>
                  <a:cubicBezTo>
                    <a:pt x="118693" y="58795"/>
                    <a:pt x="118078" y="63024"/>
                    <a:pt x="117591" y="67253"/>
                  </a:cubicBezTo>
                  <a:cubicBezTo>
                    <a:pt x="117027" y="71610"/>
                    <a:pt x="116719" y="75993"/>
                    <a:pt x="116617" y="80401"/>
                  </a:cubicBezTo>
                  <a:cubicBezTo>
                    <a:pt x="116566" y="83374"/>
                    <a:pt x="116771" y="86348"/>
                    <a:pt x="117258" y="89295"/>
                  </a:cubicBezTo>
                  <a:cubicBezTo>
                    <a:pt x="118129" y="94498"/>
                    <a:pt x="120000" y="99444"/>
                    <a:pt x="123358" y="103930"/>
                  </a:cubicBezTo>
                  <a:cubicBezTo>
                    <a:pt x="125049" y="106262"/>
                    <a:pt x="126818" y="108543"/>
                    <a:pt x="128663" y="110824"/>
                  </a:cubicBezTo>
                  <a:cubicBezTo>
                    <a:pt x="131559" y="114412"/>
                    <a:pt x="134276" y="118129"/>
                    <a:pt x="137019" y="121794"/>
                  </a:cubicBezTo>
                  <a:cubicBezTo>
                    <a:pt x="140581" y="126561"/>
                    <a:pt x="144426" y="131123"/>
                    <a:pt x="148526" y="135429"/>
                  </a:cubicBezTo>
                  <a:cubicBezTo>
                    <a:pt x="148680" y="135583"/>
                    <a:pt x="148808" y="135788"/>
                    <a:pt x="148937" y="135967"/>
                  </a:cubicBezTo>
                  <a:lnTo>
                    <a:pt x="115028" y="135967"/>
                  </a:lnTo>
                  <a:cubicBezTo>
                    <a:pt x="114772" y="135608"/>
                    <a:pt x="114515" y="135275"/>
                    <a:pt x="114310" y="134916"/>
                  </a:cubicBezTo>
                  <a:cubicBezTo>
                    <a:pt x="111055" y="129227"/>
                    <a:pt x="108313" y="123255"/>
                    <a:pt x="106134" y="117104"/>
                  </a:cubicBezTo>
                  <a:cubicBezTo>
                    <a:pt x="104340" y="112157"/>
                    <a:pt x="102905" y="107082"/>
                    <a:pt x="101880" y="101931"/>
                  </a:cubicBezTo>
                  <a:cubicBezTo>
                    <a:pt x="101136" y="98086"/>
                    <a:pt x="100624" y="94242"/>
                    <a:pt x="100393" y="90346"/>
                  </a:cubicBezTo>
                  <a:cubicBezTo>
                    <a:pt x="100162" y="86860"/>
                    <a:pt x="100214" y="83374"/>
                    <a:pt x="100470" y="79914"/>
                  </a:cubicBezTo>
                  <a:cubicBezTo>
                    <a:pt x="100726" y="76813"/>
                    <a:pt x="101111" y="73738"/>
                    <a:pt x="101675" y="70688"/>
                  </a:cubicBezTo>
                  <a:cubicBezTo>
                    <a:pt x="102520" y="65997"/>
                    <a:pt x="103751" y="61384"/>
                    <a:pt x="104853" y="56745"/>
                  </a:cubicBezTo>
                  <a:cubicBezTo>
                    <a:pt x="105673" y="53541"/>
                    <a:pt x="106211" y="50286"/>
                    <a:pt x="106467" y="46980"/>
                  </a:cubicBezTo>
                  <a:cubicBezTo>
                    <a:pt x="106724" y="43135"/>
                    <a:pt x="106339" y="39342"/>
                    <a:pt x="105007" y="35651"/>
                  </a:cubicBezTo>
                  <a:cubicBezTo>
                    <a:pt x="104596" y="34524"/>
                    <a:pt x="104058" y="33447"/>
                    <a:pt x="103366" y="32448"/>
                  </a:cubicBezTo>
                  <a:cubicBezTo>
                    <a:pt x="102854" y="31653"/>
                    <a:pt x="102238" y="30936"/>
                    <a:pt x="101521" y="30320"/>
                  </a:cubicBezTo>
                  <a:cubicBezTo>
                    <a:pt x="99957" y="28962"/>
                    <a:pt x="98061" y="28321"/>
                    <a:pt x="95805" y="28398"/>
                  </a:cubicBezTo>
                  <a:cubicBezTo>
                    <a:pt x="94780" y="28398"/>
                    <a:pt x="93781" y="28526"/>
                    <a:pt x="92781" y="28783"/>
                  </a:cubicBezTo>
                  <a:cubicBezTo>
                    <a:pt x="91397" y="29141"/>
                    <a:pt x="90039" y="29500"/>
                    <a:pt x="88680" y="29885"/>
                  </a:cubicBezTo>
                  <a:cubicBezTo>
                    <a:pt x="86271" y="30577"/>
                    <a:pt x="83913" y="31346"/>
                    <a:pt x="81452" y="31884"/>
                  </a:cubicBezTo>
                  <a:cubicBezTo>
                    <a:pt x="76788" y="32909"/>
                    <a:pt x="72021" y="33319"/>
                    <a:pt x="67253" y="33063"/>
                  </a:cubicBezTo>
                  <a:cubicBezTo>
                    <a:pt x="61282" y="32730"/>
                    <a:pt x="55464" y="31807"/>
                    <a:pt x="49671" y="30654"/>
                  </a:cubicBezTo>
                  <a:cubicBezTo>
                    <a:pt x="43956" y="29500"/>
                    <a:pt x="38343" y="28014"/>
                    <a:pt x="32755" y="26502"/>
                  </a:cubicBezTo>
                  <a:cubicBezTo>
                    <a:pt x="28578" y="25399"/>
                    <a:pt x="24400" y="24246"/>
                    <a:pt x="20145" y="23298"/>
                  </a:cubicBezTo>
                  <a:cubicBezTo>
                    <a:pt x="17864" y="22785"/>
                    <a:pt x="15557" y="22401"/>
                    <a:pt x="13225" y="22170"/>
                  </a:cubicBezTo>
                  <a:cubicBezTo>
                    <a:pt x="11226" y="21965"/>
                    <a:pt x="9227" y="21965"/>
                    <a:pt x="7228" y="22196"/>
                  </a:cubicBezTo>
                  <a:cubicBezTo>
                    <a:pt x="4972" y="22426"/>
                    <a:pt x="2845" y="23272"/>
                    <a:pt x="1051" y="24605"/>
                  </a:cubicBezTo>
                  <a:cubicBezTo>
                    <a:pt x="846" y="24759"/>
                    <a:pt x="641" y="24912"/>
                    <a:pt x="436" y="25041"/>
                  </a:cubicBezTo>
                  <a:cubicBezTo>
                    <a:pt x="282" y="25066"/>
                    <a:pt x="154" y="25092"/>
                    <a:pt x="0" y="25092"/>
                  </a:cubicBezTo>
                  <a:lnTo>
                    <a:pt x="0" y="103"/>
                  </a:lnTo>
                  <a:cubicBezTo>
                    <a:pt x="487" y="0"/>
                    <a:pt x="897" y="180"/>
                    <a:pt x="1307" y="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682150" y="647875"/>
              <a:ext cx="3672175" cy="4398750"/>
            </a:xfrm>
            <a:custGeom>
              <a:avLst/>
              <a:gdLst/>
              <a:ahLst/>
              <a:cxnLst/>
              <a:rect l="l" t="t" r="r" b="b"/>
              <a:pathLst>
                <a:path w="146887" h="175950" extrusionOk="0">
                  <a:moveTo>
                    <a:pt x="114772" y="175924"/>
                  </a:moveTo>
                  <a:cubicBezTo>
                    <a:pt x="114644" y="175822"/>
                    <a:pt x="114516" y="175719"/>
                    <a:pt x="114362" y="175642"/>
                  </a:cubicBezTo>
                  <a:cubicBezTo>
                    <a:pt x="110364" y="174310"/>
                    <a:pt x="106289" y="173079"/>
                    <a:pt x="102060" y="172310"/>
                  </a:cubicBezTo>
                  <a:cubicBezTo>
                    <a:pt x="98472" y="171695"/>
                    <a:pt x="94832" y="171439"/>
                    <a:pt x="91193" y="171516"/>
                  </a:cubicBezTo>
                  <a:cubicBezTo>
                    <a:pt x="88989" y="171567"/>
                    <a:pt x="86810" y="171593"/>
                    <a:pt x="84606" y="171644"/>
                  </a:cubicBezTo>
                  <a:cubicBezTo>
                    <a:pt x="78531" y="171772"/>
                    <a:pt x="72457" y="170849"/>
                    <a:pt x="66690" y="168978"/>
                  </a:cubicBezTo>
                  <a:cubicBezTo>
                    <a:pt x="59591" y="166697"/>
                    <a:pt x="53311" y="163391"/>
                    <a:pt x="47929" y="158932"/>
                  </a:cubicBezTo>
                  <a:cubicBezTo>
                    <a:pt x="46263" y="157573"/>
                    <a:pt x="44751" y="156035"/>
                    <a:pt x="43444" y="154318"/>
                  </a:cubicBezTo>
                  <a:cubicBezTo>
                    <a:pt x="42290" y="152883"/>
                    <a:pt x="41419" y="151217"/>
                    <a:pt x="40932" y="149423"/>
                  </a:cubicBezTo>
                  <a:cubicBezTo>
                    <a:pt x="40573" y="148039"/>
                    <a:pt x="40471" y="146629"/>
                    <a:pt x="40650" y="145219"/>
                  </a:cubicBezTo>
                  <a:cubicBezTo>
                    <a:pt x="40958" y="143041"/>
                    <a:pt x="41496" y="140914"/>
                    <a:pt x="42265" y="138889"/>
                  </a:cubicBezTo>
                  <a:cubicBezTo>
                    <a:pt x="43136" y="136454"/>
                    <a:pt x="44033" y="134019"/>
                    <a:pt x="44956" y="131610"/>
                  </a:cubicBezTo>
                  <a:cubicBezTo>
                    <a:pt x="45853" y="129201"/>
                    <a:pt x="46340" y="126689"/>
                    <a:pt x="46417" y="124126"/>
                  </a:cubicBezTo>
                  <a:cubicBezTo>
                    <a:pt x="46494" y="122024"/>
                    <a:pt x="46545" y="119923"/>
                    <a:pt x="46417" y="117821"/>
                  </a:cubicBezTo>
                  <a:cubicBezTo>
                    <a:pt x="46109" y="112772"/>
                    <a:pt x="45212" y="107800"/>
                    <a:pt x="43264" y="102981"/>
                  </a:cubicBezTo>
                  <a:cubicBezTo>
                    <a:pt x="42752" y="101725"/>
                    <a:pt x="42162" y="100495"/>
                    <a:pt x="41522" y="99316"/>
                  </a:cubicBezTo>
                  <a:cubicBezTo>
                    <a:pt x="40138" y="96804"/>
                    <a:pt x="38241" y="94600"/>
                    <a:pt x="36011" y="92806"/>
                  </a:cubicBezTo>
                  <a:cubicBezTo>
                    <a:pt x="35242" y="92191"/>
                    <a:pt x="34499" y="91576"/>
                    <a:pt x="33730" y="90961"/>
                  </a:cubicBezTo>
                  <a:cubicBezTo>
                    <a:pt x="30731" y="88757"/>
                    <a:pt x="28527" y="85655"/>
                    <a:pt x="27374" y="82118"/>
                  </a:cubicBezTo>
                  <a:cubicBezTo>
                    <a:pt x="26759" y="80196"/>
                    <a:pt x="26374" y="78197"/>
                    <a:pt x="26195" y="76198"/>
                  </a:cubicBezTo>
                  <a:cubicBezTo>
                    <a:pt x="25964" y="73686"/>
                    <a:pt x="25887" y="71174"/>
                    <a:pt x="25938" y="68688"/>
                  </a:cubicBezTo>
                  <a:cubicBezTo>
                    <a:pt x="25938" y="67048"/>
                    <a:pt x="25990" y="65433"/>
                    <a:pt x="25938" y="63793"/>
                  </a:cubicBezTo>
                  <a:cubicBezTo>
                    <a:pt x="25938" y="62383"/>
                    <a:pt x="25759" y="60974"/>
                    <a:pt x="25426" y="59590"/>
                  </a:cubicBezTo>
                  <a:cubicBezTo>
                    <a:pt x="24990" y="57873"/>
                    <a:pt x="24298" y="56232"/>
                    <a:pt x="23350" y="54746"/>
                  </a:cubicBezTo>
                  <a:cubicBezTo>
                    <a:pt x="22453" y="53310"/>
                    <a:pt x="21530" y="51901"/>
                    <a:pt x="20607" y="50517"/>
                  </a:cubicBezTo>
                  <a:cubicBezTo>
                    <a:pt x="18506" y="47492"/>
                    <a:pt x="16635" y="44289"/>
                    <a:pt x="15071" y="40957"/>
                  </a:cubicBezTo>
                  <a:cubicBezTo>
                    <a:pt x="13405" y="37317"/>
                    <a:pt x="12124" y="33550"/>
                    <a:pt x="11201" y="29680"/>
                  </a:cubicBezTo>
                  <a:cubicBezTo>
                    <a:pt x="10278" y="25938"/>
                    <a:pt x="9586" y="22144"/>
                    <a:pt x="8894" y="18377"/>
                  </a:cubicBezTo>
                  <a:cubicBezTo>
                    <a:pt x="8305" y="15327"/>
                    <a:pt x="7690" y="12251"/>
                    <a:pt x="6613" y="9278"/>
                  </a:cubicBezTo>
                  <a:cubicBezTo>
                    <a:pt x="6152" y="7945"/>
                    <a:pt x="5537" y="6664"/>
                    <a:pt x="4845" y="5434"/>
                  </a:cubicBezTo>
                  <a:cubicBezTo>
                    <a:pt x="3820" y="3639"/>
                    <a:pt x="2461" y="2050"/>
                    <a:pt x="872" y="743"/>
                  </a:cubicBezTo>
                  <a:cubicBezTo>
                    <a:pt x="565" y="513"/>
                    <a:pt x="283" y="256"/>
                    <a:pt x="1" y="0"/>
                  </a:cubicBezTo>
                  <a:lnTo>
                    <a:pt x="16635" y="0"/>
                  </a:lnTo>
                  <a:cubicBezTo>
                    <a:pt x="16865" y="1128"/>
                    <a:pt x="17173" y="2281"/>
                    <a:pt x="17378" y="3409"/>
                  </a:cubicBezTo>
                  <a:cubicBezTo>
                    <a:pt x="17532" y="4306"/>
                    <a:pt x="17660" y="5203"/>
                    <a:pt x="17711" y="6126"/>
                  </a:cubicBezTo>
                  <a:cubicBezTo>
                    <a:pt x="17839" y="7817"/>
                    <a:pt x="17916" y="9509"/>
                    <a:pt x="18019" y="11175"/>
                  </a:cubicBezTo>
                  <a:cubicBezTo>
                    <a:pt x="18198" y="14532"/>
                    <a:pt x="18326" y="17890"/>
                    <a:pt x="18711" y="21222"/>
                  </a:cubicBezTo>
                  <a:cubicBezTo>
                    <a:pt x="19198" y="25374"/>
                    <a:pt x="20018" y="29474"/>
                    <a:pt x="21633" y="33447"/>
                  </a:cubicBezTo>
                  <a:cubicBezTo>
                    <a:pt x="22555" y="35754"/>
                    <a:pt x="23760" y="37932"/>
                    <a:pt x="25246" y="39906"/>
                  </a:cubicBezTo>
                  <a:cubicBezTo>
                    <a:pt x="28220" y="43853"/>
                    <a:pt x="32295" y="46749"/>
                    <a:pt x="37498" y="48569"/>
                  </a:cubicBezTo>
                  <a:cubicBezTo>
                    <a:pt x="39394" y="49210"/>
                    <a:pt x="41342" y="49697"/>
                    <a:pt x="43316" y="50184"/>
                  </a:cubicBezTo>
                  <a:cubicBezTo>
                    <a:pt x="44469" y="50491"/>
                    <a:pt x="45648" y="50773"/>
                    <a:pt x="46776" y="51106"/>
                  </a:cubicBezTo>
                  <a:cubicBezTo>
                    <a:pt x="47468" y="51337"/>
                    <a:pt x="48160" y="51619"/>
                    <a:pt x="48801" y="51952"/>
                  </a:cubicBezTo>
                  <a:cubicBezTo>
                    <a:pt x="50005" y="52593"/>
                    <a:pt x="50595" y="53541"/>
                    <a:pt x="50595" y="54720"/>
                  </a:cubicBezTo>
                  <a:cubicBezTo>
                    <a:pt x="50620" y="55489"/>
                    <a:pt x="50466" y="56232"/>
                    <a:pt x="50159" y="56950"/>
                  </a:cubicBezTo>
                  <a:cubicBezTo>
                    <a:pt x="49749" y="57898"/>
                    <a:pt x="49287" y="58872"/>
                    <a:pt x="48826" y="59820"/>
                  </a:cubicBezTo>
                  <a:cubicBezTo>
                    <a:pt x="48237" y="61051"/>
                    <a:pt x="47596" y="62255"/>
                    <a:pt x="47032" y="63485"/>
                  </a:cubicBezTo>
                  <a:cubicBezTo>
                    <a:pt x="46366" y="64895"/>
                    <a:pt x="45930" y="66382"/>
                    <a:pt x="45699" y="67919"/>
                  </a:cubicBezTo>
                  <a:cubicBezTo>
                    <a:pt x="45417" y="70098"/>
                    <a:pt x="45853" y="72328"/>
                    <a:pt x="46981" y="74224"/>
                  </a:cubicBezTo>
                  <a:cubicBezTo>
                    <a:pt x="47237" y="74660"/>
                    <a:pt x="47519" y="75070"/>
                    <a:pt x="47801" y="75455"/>
                  </a:cubicBezTo>
                  <a:cubicBezTo>
                    <a:pt x="48160" y="75993"/>
                    <a:pt x="48519" y="76506"/>
                    <a:pt x="48929" y="76992"/>
                  </a:cubicBezTo>
                  <a:cubicBezTo>
                    <a:pt x="51825" y="80478"/>
                    <a:pt x="53491" y="84400"/>
                    <a:pt x="54439" y="88526"/>
                  </a:cubicBezTo>
                  <a:cubicBezTo>
                    <a:pt x="55157" y="91781"/>
                    <a:pt x="55695" y="95087"/>
                    <a:pt x="56079" y="98394"/>
                  </a:cubicBezTo>
                  <a:cubicBezTo>
                    <a:pt x="56438" y="101546"/>
                    <a:pt x="56720" y="104698"/>
                    <a:pt x="56925" y="107851"/>
                  </a:cubicBezTo>
                  <a:cubicBezTo>
                    <a:pt x="57182" y="111465"/>
                    <a:pt x="57182" y="115053"/>
                    <a:pt x="57207" y="118667"/>
                  </a:cubicBezTo>
                  <a:cubicBezTo>
                    <a:pt x="57207" y="120384"/>
                    <a:pt x="57258" y="122101"/>
                    <a:pt x="57335" y="123818"/>
                  </a:cubicBezTo>
                  <a:cubicBezTo>
                    <a:pt x="57438" y="127330"/>
                    <a:pt x="57258" y="130841"/>
                    <a:pt x="56797" y="134327"/>
                  </a:cubicBezTo>
                  <a:cubicBezTo>
                    <a:pt x="56541" y="136249"/>
                    <a:pt x="56438" y="138197"/>
                    <a:pt x="56490" y="140145"/>
                  </a:cubicBezTo>
                  <a:cubicBezTo>
                    <a:pt x="56541" y="141657"/>
                    <a:pt x="56771" y="143169"/>
                    <a:pt x="57233" y="144604"/>
                  </a:cubicBezTo>
                  <a:cubicBezTo>
                    <a:pt x="58130" y="147398"/>
                    <a:pt x="59898" y="149782"/>
                    <a:pt x="62487" y="151730"/>
                  </a:cubicBezTo>
                  <a:cubicBezTo>
                    <a:pt x="65563" y="154062"/>
                    <a:pt x="69202" y="155574"/>
                    <a:pt x="73252" y="156369"/>
                  </a:cubicBezTo>
                  <a:cubicBezTo>
                    <a:pt x="75892" y="156856"/>
                    <a:pt x="78557" y="157189"/>
                    <a:pt x="81248" y="157342"/>
                  </a:cubicBezTo>
                  <a:cubicBezTo>
                    <a:pt x="84426" y="157573"/>
                    <a:pt x="87604" y="157778"/>
                    <a:pt x="90757" y="158214"/>
                  </a:cubicBezTo>
                  <a:cubicBezTo>
                    <a:pt x="95088" y="158803"/>
                    <a:pt x="99369" y="159829"/>
                    <a:pt x="103521" y="161238"/>
                  </a:cubicBezTo>
                  <a:cubicBezTo>
                    <a:pt x="106494" y="162238"/>
                    <a:pt x="109441" y="163340"/>
                    <a:pt x="112389" y="164416"/>
                  </a:cubicBezTo>
                  <a:cubicBezTo>
                    <a:pt x="115669" y="165621"/>
                    <a:pt x="118976" y="166800"/>
                    <a:pt x="122410" y="167748"/>
                  </a:cubicBezTo>
                  <a:cubicBezTo>
                    <a:pt x="125460" y="168594"/>
                    <a:pt x="128587" y="169107"/>
                    <a:pt x="131740" y="169286"/>
                  </a:cubicBezTo>
                  <a:cubicBezTo>
                    <a:pt x="134918" y="169414"/>
                    <a:pt x="138121" y="169158"/>
                    <a:pt x="141223" y="168492"/>
                  </a:cubicBezTo>
                  <a:cubicBezTo>
                    <a:pt x="142760" y="168184"/>
                    <a:pt x="144273" y="167748"/>
                    <a:pt x="145785" y="167364"/>
                  </a:cubicBezTo>
                  <a:cubicBezTo>
                    <a:pt x="146144" y="167287"/>
                    <a:pt x="146528" y="167184"/>
                    <a:pt x="146887" y="167108"/>
                  </a:cubicBezTo>
                  <a:lnTo>
                    <a:pt x="146887" y="17595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238125" y="3251225"/>
              <a:ext cx="1835125" cy="1794775"/>
            </a:xfrm>
            <a:custGeom>
              <a:avLst/>
              <a:gdLst/>
              <a:ahLst/>
              <a:cxnLst/>
              <a:rect l="l" t="t" r="r" b="b"/>
              <a:pathLst>
                <a:path w="73405" h="71791" extrusionOk="0">
                  <a:moveTo>
                    <a:pt x="15327" y="20582"/>
                  </a:moveTo>
                  <a:cubicBezTo>
                    <a:pt x="18941" y="17865"/>
                    <a:pt x="22580" y="15148"/>
                    <a:pt x="26220" y="12457"/>
                  </a:cubicBezTo>
                  <a:cubicBezTo>
                    <a:pt x="28629" y="10688"/>
                    <a:pt x="31141" y="8997"/>
                    <a:pt x="33755" y="7433"/>
                  </a:cubicBezTo>
                  <a:cubicBezTo>
                    <a:pt x="37907" y="4896"/>
                    <a:pt x="42392" y="2922"/>
                    <a:pt x="47057" y="1590"/>
                  </a:cubicBezTo>
                  <a:cubicBezTo>
                    <a:pt x="50645" y="539"/>
                    <a:pt x="54361" y="1"/>
                    <a:pt x="58103" y="1"/>
                  </a:cubicBezTo>
                  <a:cubicBezTo>
                    <a:pt x="59898" y="1"/>
                    <a:pt x="61640" y="257"/>
                    <a:pt x="63358" y="744"/>
                  </a:cubicBezTo>
                  <a:cubicBezTo>
                    <a:pt x="66408" y="1615"/>
                    <a:pt x="68689" y="3230"/>
                    <a:pt x="70201" y="5562"/>
                  </a:cubicBezTo>
                  <a:cubicBezTo>
                    <a:pt x="71277" y="7305"/>
                    <a:pt x="72021" y="9253"/>
                    <a:pt x="72405" y="11278"/>
                  </a:cubicBezTo>
                  <a:cubicBezTo>
                    <a:pt x="72995" y="14148"/>
                    <a:pt x="73276" y="17096"/>
                    <a:pt x="73302" y="20069"/>
                  </a:cubicBezTo>
                  <a:cubicBezTo>
                    <a:pt x="73405" y="24862"/>
                    <a:pt x="73276" y="29629"/>
                    <a:pt x="72918" y="34422"/>
                  </a:cubicBezTo>
                  <a:cubicBezTo>
                    <a:pt x="72764" y="36780"/>
                    <a:pt x="72610" y="39112"/>
                    <a:pt x="72405" y="41470"/>
                  </a:cubicBezTo>
                  <a:cubicBezTo>
                    <a:pt x="71867" y="47032"/>
                    <a:pt x="71124" y="52542"/>
                    <a:pt x="69688" y="58027"/>
                  </a:cubicBezTo>
                  <a:cubicBezTo>
                    <a:pt x="68561" y="62102"/>
                    <a:pt x="67074" y="66100"/>
                    <a:pt x="65254" y="69945"/>
                  </a:cubicBezTo>
                  <a:cubicBezTo>
                    <a:pt x="64972" y="70560"/>
                    <a:pt x="64716" y="71175"/>
                    <a:pt x="64434" y="71790"/>
                  </a:cubicBezTo>
                  <a:lnTo>
                    <a:pt x="50107" y="71790"/>
                  </a:lnTo>
                  <a:lnTo>
                    <a:pt x="52029" y="66100"/>
                  </a:lnTo>
                  <a:cubicBezTo>
                    <a:pt x="53541" y="61589"/>
                    <a:pt x="54977" y="57053"/>
                    <a:pt x="56104" y="52440"/>
                  </a:cubicBezTo>
                  <a:cubicBezTo>
                    <a:pt x="57155" y="48390"/>
                    <a:pt x="57847" y="44264"/>
                    <a:pt x="58206" y="40086"/>
                  </a:cubicBezTo>
                  <a:cubicBezTo>
                    <a:pt x="58488" y="37190"/>
                    <a:pt x="58411" y="34268"/>
                    <a:pt x="58027" y="31372"/>
                  </a:cubicBezTo>
                  <a:cubicBezTo>
                    <a:pt x="57822" y="29578"/>
                    <a:pt x="57309" y="27835"/>
                    <a:pt x="56514" y="26194"/>
                  </a:cubicBezTo>
                  <a:cubicBezTo>
                    <a:pt x="56130" y="25426"/>
                    <a:pt x="55669" y="24708"/>
                    <a:pt x="55105" y="24042"/>
                  </a:cubicBezTo>
                  <a:cubicBezTo>
                    <a:pt x="53721" y="22478"/>
                    <a:pt x="51850" y="21555"/>
                    <a:pt x="49543" y="21222"/>
                  </a:cubicBezTo>
                  <a:cubicBezTo>
                    <a:pt x="47467" y="20992"/>
                    <a:pt x="45365" y="21094"/>
                    <a:pt x="43341" y="21530"/>
                  </a:cubicBezTo>
                  <a:cubicBezTo>
                    <a:pt x="40803" y="22017"/>
                    <a:pt x="38317" y="22709"/>
                    <a:pt x="35908" y="23580"/>
                  </a:cubicBezTo>
                  <a:cubicBezTo>
                    <a:pt x="31371" y="25169"/>
                    <a:pt x="27014" y="27092"/>
                    <a:pt x="22708" y="29039"/>
                  </a:cubicBezTo>
                  <a:cubicBezTo>
                    <a:pt x="15352" y="32397"/>
                    <a:pt x="8202" y="36216"/>
                    <a:pt x="1333" y="40445"/>
                  </a:cubicBezTo>
                  <a:cubicBezTo>
                    <a:pt x="897" y="40701"/>
                    <a:pt x="436" y="40906"/>
                    <a:pt x="0" y="41137"/>
                  </a:cubicBezTo>
                  <a:lnTo>
                    <a:pt x="0" y="31013"/>
                  </a:lnTo>
                  <a:cubicBezTo>
                    <a:pt x="538" y="30987"/>
                    <a:pt x="871" y="30654"/>
                    <a:pt x="1256" y="30423"/>
                  </a:cubicBezTo>
                  <a:cubicBezTo>
                    <a:pt x="6126" y="27322"/>
                    <a:pt x="10790" y="24016"/>
                    <a:pt x="15327" y="2058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238125" y="1245675"/>
              <a:ext cx="4303950" cy="3800950"/>
            </a:xfrm>
            <a:custGeom>
              <a:avLst/>
              <a:gdLst/>
              <a:ahLst/>
              <a:cxnLst/>
              <a:rect l="l" t="t" r="r" b="b"/>
              <a:pathLst>
                <a:path w="172158" h="152038" extrusionOk="0">
                  <a:moveTo>
                    <a:pt x="21427" y="15661"/>
                  </a:moveTo>
                  <a:cubicBezTo>
                    <a:pt x="24938" y="18070"/>
                    <a:pt x="28424" y="20479"/>
                    <a:pt x="31961" y="22837"/>
                  </a:cubicBezTo>
                  <a:cubicBezTo>
                    <a:pt x="35959" y="25580"/>
                    <a:pt x="40162" y="27989"/>
                    <a:pt x="44545" y="30090"/>
                  </a:cubicBezTo>
                  <a:cubicBezTo>
                    <a:pt x="48928" y="32218"/>
                    <a:pt x="53593" y="33807"/>
                    <a:pt x="58360" y="34806"/>
                  </a:cubicBezTo>
                  <a:cubicBezTo>
                    <a:pt x="61564" y="35447"/>
                    <a:pt x="64767" y="35806"/>
                    <a:pt x="68074" y="35524"/>
                  </a:cubicBezTo>
                  <a:cubicBezTo>
                    <a:pt x="71072" y="35268"/>
                    <a:pt x="73994" y="34396"/>
                    <a:pt x="76660" y="32961"/>
                  </a:cubicBezTo>
                  <a:cubicBezTo>
                    <a:pt x="78274" y="32038"/>
                    <a:pt x="79761" y="30911"/>
                    <a:pt x="81119" y="29629"/>
                  </a:cubicBezTo>
                  <a:cubicBezTo>
                    <a:pt x="82606" y="28194"/>
                    <a:pt x="83964" y="26656"/>
                    <a:pt x="85143" y="24964"/>
                  </a:cubicBezTo>
                  <a:cubicBezTo>
                    <a:pt x="86399" y="23196"/>
                    <a:pt x="87629" y="21376"/>
                    <a:pt x="88757" y="19531"/>
                  </a:cubicBezTo>
                  <a:cubicBezTo>
                    <a:pt x="90090" y="17378"/>
                    <a:pt x="91320" y="15199"/>
                    <a:pt x="92627" y="13046"/>
                  </a:cubicBezTo>
                  <a:cubicBezTo>
                    <a:pt x="94062" y="10612"/>
                    <a:pt x="95728" y="8382"/>
                    <a:pt x="97651" y="6331"/>
                  </a:cubicBezTo>
                  <a:cubicBezTo>
                    <a:pt x="98983" y="4947"/>
                    <a:pt x="100444" y="3743"/>
                    <a:pt x="102033" y="2692"/>
                  </a:cubicBezTo>
                  <a:cubicBezTo>
                    <a:pt x="103366" y="1795"/>
                    <a:pt x="104827" y="1077"/>
                    <a:pt x="106365" y="616"/>
                  </a:cubicBezTo>
                  <a:cubicBezTo>
                    <a:pt x="107749" y="180"/>
                    <a:pt x="109159" y="1"/>
                    <a:pt x="110620" y="52"/>
                  </a:cubicBezTo>
                  <a:cubicBezTo>
                    <a:pt x="112619" y="129"/>
                    <a:pt x="114567" y="744"/>
                    <a:pt x="116233" y="1872"/>
                  </a:cubicBezTo>
                  <a:cubicBezTo>
                    <a:pt x="117437" y="2666"/>
                    <a:pt x="118514" y="3666"/>
                    <a:pt x="119436" y="4768"/>
                  </a:cubicBezTo>
                  <a:cubicBezTo>
                    <a:pt x="120538" y="6101"/>
                    <a:pt x="121487" y="7536"/>
                    <a:pt x="122281" y="9048"/>
                  </a:cubicBezTo>
                  <a:cubicBezTo>
                    <a:pt x="123358" y="11073"/>
                    <a:pt x="124280" y="13175"/>
                    <a:pt x="125024" y="15328"/>
                  </a:cubicBezTo>
                  <a:cubicBezTo>
                    <a:pt x="127228" y="21222"/>
                    <a:pt x="128817" y="27245"/>
                    <a:pt x="130252" y="33320"/>
                  </a:cubicBezTo>
                  <a:cubicBezTo>
                    <a:pt x="131713" y="39445"/>
                    <a:pt x="132995" y="45622"/>
                    <a:pt x="133994" y="51825"/>
                  </a:cubicBezTo>
                  <a:cubicBezTo>
                    <a:pt x="134609" y="55720"/>
                    <a:pt x="135096" y="59616"/>
                    <a:pt x="135481" y="63512"/>
                  </a:cubicBezTo>
                  <a:cubicBezTo>
                    <a:pt x="135788" y="66716"/>
                    <a:pt x="136070" y="69945"/>
                    <a:pt x="136429" y="73149"/>
                  </a:cubicBezTo>
                  <a:cubicBezTo>
                    <a:pt x="136737" y="75789"/>
                    <a:pt x="137326" y="78403"/>
                    <a:pt x="138198" y="80889"/>
                  </a:cubicBezTo>
                  <a:cubicBezTo>
                    <a:pt x="139658" y="85195"/>
                    <a:pt x="142196" y="89065"/>
                    <a:pt x="145553" y="92141"/>
                  </a:cubicBezTo>
                  <a:cubicBezTo>
                    <a:pt x="146117" y="92653"/>
                    <a:pt x="146707" y="93217"/>
                    <a:pt x="147245" y="93781"/>
                  </a:cubicBezTo>
                  <a:cubicBezTo>
                    <a:pt x="147834" y="94422"/>
                    <a:pt x="148450" y="95062"/>
                    <a:pt x="148988" y="95729"/>
                  </a:cubicBezTo>
                  <a:cubicBezTo>
                    <a:pt x="151166" y="98446"/>
                    <a:pt x="151935" y="101419"/>
                    <a:pt x="151269" y="104622"/>
                  </a:cubicBezTo>
                  <a:cubicBezTo>
                    <a:pt x="151038" y="105724"/>
                    <a:pt x="150705" y="106827"/>
                    <a:pt x="150423" y="107929"/>
                  </a:cubicBezTo>
                  <a:cubicBezTo>
                    <a:pt x="149962" y="109518"/>
                    <a:pt x="149449" y="111132"/>
                    <a:pt x="149065" y="112773"/>
                  </a:cubicBezTo>
                  <a:cubicBezTo>
                    <a:pt x="148398" y="115515"/>
                    <a:pt x="148347" y="118386"/>
                    <a:pt x="148885" y="121179"/>
                  </a:cubicBezTo>
                  <a:cubicBezTo>
                    <a:pt x="149449" y="123999"/>
                    <a:pt x="150423" y="126715"/>
                    <a:pt x="151781" y="129253"/>
                  </a:cubicBezTo>
                  <a:cubicBezTo>
                    <a:pt x="153858" y="133225"/>
                    <a:pt x="156600" y="136865"/>
                    <a:pt x="159701" y="140325"/>
                  </a:cubicBezTo>
                  <a:cubicBezTo>
                    <a:pt x="163264" y="144221"/>
                    <a:pt x="167134" y="147860"/>
                    <a:pt x="171235" y="151218"/>
                  </a:cubicBezTo>
                  <a:cubicBezTo>
                    <a:pt x="171568" y="151474"/>
                    <a:pt x="171850" y="151756"/>
                    <a:pt x="172157" y="152038"/>
                  </a:cubicBezTo>
                  <a:lnTo>
                    <a:pt x="166006" y="152038"/>
                  </a:lnTo>
                  <a:cubicBezTo>
                    <a:pt x="165724" y="151782"/>
                    <a:pt x="165494" y="151500"/>
                    <a:pt x="165212" y="151243"/>
                  </a:cubicBezTo>
                  <a:cubicBezTo>
                    <a:pt x="161111" y="147732"/>
                    <a:pt x="157292" y="143913"/>
                    <a:pt x="153781" y="139812"/>
                  </a:cubicBezTo>
                  <a:cubicBezTo>
                    <a:pt x="151038" y="136609"/>
                    <a:pt x="148706" y="133123"/>
                    <a:pt x="146784" y="129381"/>
                  </a:cubicBezTo>
                  <a:cubicBezTo>
                    <a:pt x="145092" y="126049"/>
                    <a:pt x="143990" y="122461"/>
                    <a:pt x="143529" y="118744"/>
                  </a:cubicBezTo>
                  <a:cubicBezTo>
                    <a:pt x="143195" y="115900"/>
                    <a:pt x="143324" y="113055"/>
                    <a:pt x="143580" y="110210"/>
                  </a:cubicBezTo>
                  <a:cubicBezTo>
                    <a:pt x="143708" y="108723"/>
                    <a:pt x="143836" y="107211"/>
                    <a:pt x="143862" y="105724"/>
                  </a:cubicBezTo>
                  <a:cubicBezTo>
                    <a:pt x="143939" y="102956"/>
                    <a:pt x="142939" y="100265"/>
                    <a:pt x="141119" y="98189"/>
                  </a:cubicBezTo>
                  <a:cubicBezTo>
                    <a:pt x="140786" y="97805"/>
                    <a:pt x="140479" y="97420"/>
                    <a:pt x="140145" y="97036"/>
                  </a:cubicBezTo>
                  <a:cubicBezTo>
                    <a:pt x="139530" y="96344"/>
                    <a:pt x="138941" y="95678"/>
                    <a:pt x="138351" y="94986"/>
                  </a:cubicBezTo>
                  <a:cubicBezTo>
                    <a:pt x="136660" y="93038"/>
                    <a:pt x="135327" y="90833"/>
                    <a:pt x="134327" y="88475"/>
                  </a:cubicBezTo>
                  <a:cubicBezTo>
                    <a:pt x="133123" y="85477"/>
                    <a:pt x="132277" y="82324"/>
                    <a:pt x="131867" y="79121"/>
                  </a:cubicBezTo>
                  <a:cubicBezTo>
                    <a:pt x="131508" y="76506"/>
                    <a:pt x="131303" y="73866"/>
                    <a:pt x="131252" y="71252"/>
                  </a:cubicBezTo>
                  <a:cubicBezTo>
                    <a:pt x="131098" y="67126"/>
                    <a:pt x="130919" y="63025"/>
                    <a:pt x="130483" y="58950"/>
                  </a:cubicBezTo>
                  <a:cubicBezTo>
                    <a:pt x="130278" y="56797"/>
                    <a:pt x="130047" y="54644"/>
                    <a:pt x="129714" y="52491"/>
                  </a:cubicBezTo>
                  <a:cubicBezTo>
                    <a:pt x="129201" y="49364"/>
                    <a:pt x="128637" y="46237"/>
                    <a:pt x="128022" y="43110"/>
                  </a:cubicBezTo>
                  <a:cubicBezTo>
                    <a:pt x="126843" y="37190"/>
                    <a:pt x="125306" y="31321"/>
                    <a:pt x="123435" y="25580"/>
                  </a:cubicBezTo>
                  <a:cubicBezTo>
                    <a:pt x="122409" y="22350"/>
                    <a:pt x="121102" y="19198"/>
                    <a:pt x="119590" y="16148"/>
                  </a:cubicBezTo>
                  <a:cubicBezTo>
                    <a:pt x="118744" y="14507"/>
                    <a:pt x="117745" y="12944"/>
                    <a:pt x="116591" y="11534"/>
                  </a:cubicBezTo>
                  <a:cubicBezTo>
                    <a:pt x="115720" y="10483"/>
                    <a:pt x="114746" y="9561"/>
                    <a:pt x="113618" y="8817"/>
                  </a:cubicBezTo>
                  <a:cubicBezTo>
                    <a:pt x="112516" y="8074"/>
                    <a:pt x="111312" y="7536"/>
                    <a:pt x="110004" y="7280"/>
                  </a:cubicBezTo>
                  <a:cubicBezTo>
                    <a:pt x="108108" y="6895"/>
                    <a:pt x="106134" y="7075"/>
                    <a:pt x="104340" y="7741"/>
                  </a:cubicBezTo>
                  <a:cubicBezTo>
                    <a:pt x="102905" y="8279"/>
                    <a:pt x="101572" y="8997"/>
                    <a:pt x="100342" y="9894"/>
                  </a:cubicBezTo>
                  <a:cubicBezTo>
                    <a:pt x="99060" y="10842"/>
                    <a:pt x="97881" y="11893"/>
                    <a:pt x="96831" y="13072"/>
                  </a:cubicBezTo>
                  <a:cubicBezTo>
                    <a:pt x="95472" y="14559"/>
                    <a:pt x="94242" y="16148"/>
                    <a:pt x="93114" y="17814"/>
                  </a:cubicBezTo>
                  <a:cubicBezTo>
                    <a:pt x="91781" y="19736"/>
                    <a:pt x="90449" y="21684"/>
                    <a:pt x="89116" y="23606"/>
                  </a:cubicBezTo>
                  <a:cubicBezTo>
                    <a:pt x="87578" y="25810"/>
                    <a:pt x="85861" y="27886"/>
                    <a:pt x="84015" y="29834"/>
                  </a:cubicBezTo>
                  <a:cubicBezTo>
                    <a:pt x="82657" y="31269"/>
                    <a:pt x="81145" y="32551"/>
                    <a:pt x="79505" y="33679"/>
                  </a:cubicBezTo>
                  <a:cubicBezTo>
                    <a:pt x="75916" y="36088"/>
                    <a:pt x="71764" y="37292"/>
                    <a:pt x="67125" y="37395"/>
                  </a:cubicBezTo>
                  <a:cubicBezTo>
                    <a:pt x="63665" y="37421"/>
                    <a:pt x="60179" y="36985"/>
                    <a:pt x="56822" y="36139"/>
                  </a:cubicBezTo>
                  <a:cubicBezTo>
                    <a:pt x="51260" y="34781"/>
                    <a:pt x="45878" y="32756"/>
                    <a:pt x="40803" y="30142"/>
                  </a:cubicBezTo>
                  <a:cubicBezTo>
                    <a:pt x="36907" y="28117"/>
                    <a:pt x="33140" y="25887"/>
                    <a:pt x="29500" y="23478"/>
                  </a:cubicBezTo>
                  <a:cubicBezTo>
                    <a:pt x="26015" y="21171"/>
                    <a:pt x="22554" y="18813"/>
                    <a:pt x="19043" y="16532"/>
                  </a:cubicBezTo>
                  <a:cubicBezTo>
                    <a:pt x="13302" y="12765"/>
                    <a:pt x="7381" y="9304"/>
                    <a:pt x="1307" y="6152"/>
                  </a:cubicBezTo>
                  <a:cubicBezTo>
                    <a:pt x="897" y="5947"/>
                    <a:pt x="436" y="5793"/>
                    <a:pt x="0" y="5588"/>
                  </a:cubicBezTo>
                  <a:lnTo>
                    <a:pt x="0" y="2974"/>
                  </a:lnTo>
                  <a:cubicBezTo>
                    <a:pt x="436" y="3153"/>
                    <a:pt x="897" y="3333"/>
                    <a:pt x="1307" y="3538"/>
                  </a:cubicBezTo>
                  <a:cubicBezTo>
                    <a:pt x="8227" y="7203"/>
                    <a:pt x="14942" y="11252"/>
                    <a:pt x="21427" y="1566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6130475" y="957975"/>
              <a:ext cx="1223850" cy="2590575"/>
            </a:xfrm>
            <a:custGeom>
              <a:avLst/>
              <a:gdLst/>
              <a:ahLst/>
              <a:cxnLst/>
              <a:rect l="l" t="t" r="r" b="b"/>
              <a:pathLst>
                <a:path w="48954" h="103623" extrusionOk="0">
                  <a:moveTo>
                    <a:pt x="30962" y="101188"/>
                  </a:moveTo>
                  <a:cubicBezTo>
                    <a:pt x="28040" y="100265"/>
                    <a:pt x="25220" y="99035"/>
                    <a:pt x="22529" y="97523"/>
                  </a:cubicBezTo>
                  <a:cubicBezTo>
                    <a:pt x="18223" y="95114"/>
                    <a:pt x="14302" y="92064"/>
                    <a:pt x="10944" y="88450"/>
                  </a:cubicBezTo>
                  <a:cubicBezTo>
                    <a:pt x="6049" y="83196"/>
                    <a:pt x="2794" y="77327"/>
                    <a:pt x="1179" y="70817"/>
                  </a:cubicBezTo>
                  <a:cubicBezTo>
                    <a:pt x="0" y="66024"/>
                    <a:pt x="180" y="61205"/>
                    <a:pt x="1282" y="56438"/>
                  </a:cubicBezTo>
                  <a:cubicBezTo>
                    <a:pt x="1846" y="54055"/>
                    <a:pt x="2538" y="51671"/>
                    <a:pt x="3230" y="49287"/>
                  </a:cubicBezTo>
                  <a:cubicBezTo>
                    <a:pt x="4434" y="45135"/>
                    <a:pt x="6075" y="41137"/>
                    <a:pt x="8125" y="37318"/>
                  </a:cubicBezTo>
                  <a:cubicBezTo>
                    <a:pt x="11073" y="31833"/>
                    <a:pt x="14968" y="26861"/>
                    <a:pt x="19479" y="22196"/>
                  </a:cubicBezTo>
                  <a:cubicBezTo>
                    <a:pt x="24631" y="16917"/>
                    <a:pt x="30141" y="12021"/>
                    <a:pt x="35985" y="7562"/>
                  </a:cubicBezTo>
                  <a:cubicBezTo>
                    <a:pt x="39958" y="4486"/>
                    <a:pt x="44315" y="1949"/>
                    <a:pt x="48954" y="1"/>
                  </a:cubicBezTo>
                  <a:lnTo>
                    <a:pt x="48954" y="3948"/>
                  </a:lnTo>
                  <a:cubicBezTo>
                    <a:pt x="48749" y="4025"/>
                    <a:pt x="48544" y="4076"/>
                    <a:pt x="48339" y="4179"/>
                  </a:cubicBezTo>
                  <a:cubicBezTo>
                    <a:pt x="45853" y="5383"/>
                    <a:pt x="43495" y="6793"/>
                    <a:pt x="41239" y="8433"/>
                  </a:cubicBezTo>
                  <a:cubicBezTo>
                    <a:pt x="33986" y="13687"/>
                    <a:pt x="27348" y="19428"/>
                    <a:pt x="21581" y="25836"/>
                  </a:cubicBezTo>
                  <a:cubicBezTo>
                    <a:pt x="17275" y="30654"/>
                    <a:pt x="13841" y="35883"/>
                    <a:pt x="11534" y="41573"/>
                  </a:cubicBezTo>
                  <a:cubicBezTo>
                    <a:pt x="10355" y="44443"/>
                    <a:pt x="9458" y="47442"/>
                    <a:pt x="8920" y="50492"/>
                  </a:cubicBezTo>
                  <a:cubicBezTo>
                    <a:pt x="8535" y="52645"/>
                    <a:pt x="8151" y="54772"/>
                    <a:pt x="7920" y="56925"/>
                  </a:cubicBezTo>
                  <a:cubicBezTo>
                    <a:pt x="7074" y="64614"/>
                    <a:pt x="9612" y="71432"/>
                    <a:pt x="15763" y="77275"/>
                  </a:cubicBezTo>
                  <a:cubicBezTo>
                    <a:pt x="19838" y="81145"/>
                    <a:pt x="24708" y="84119"/>
                    <a:pt x="30039" y="85964"/>
                  </a:cubicBezTo>
                  <a:cubicBezTo>
                    <a:pt x="34165" y="87399"/>
                    <a:pt x="38522" y="88091"/>
                    <a:pt x="42905" y="87989"/>
                  </a:cubicBezTo>
                  <a:cubicBezTo>
                    <a:pt x="44930" y="87963"/>
                    <a:pt x="46980" y="87707"/>
                    <a:pt x="48954" y="87194"/>
                  </a:cubicBezTo>
                  <a:lnTo>
                    <a:pt x="48954" y="102623"/>
                  </a:lnTo>
                  <a:cubicBezTo>
                    <a:pt x="48851" y="102623"/>
                    <a:pt x="48723" y="102623"/>
                    <a:pt x="48621" y="102649"/>
                  </a:cubicBezTo>
                  <a:cubicBezTo>
                    <a:pt x="42546" y="103623"/>
                    <a:pt x="36677" y="103008"/>
                    <a:pt x="30962" y="1011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4183225" y="647875"/>
              <a:ext cx="3171100" cy="4142450"/>
            </a:xfrm>
            <a:custGeom>
              <a:avLst/>
              <a:gdLst/>
              <a:ahLst/>
              <a:cxnLst/>
              <a:rect l="l" t="t" r="r" b="b"/>
              <a:pathLst>
                <a:path w="126844" h="165698" extrusionOk="0">
                  <a:moveTo>
                    <a:pt x="114055" y="165595"/>
                  </a:moveTo>
                  <a:cubicBezTo>
                    <a:pt x="110184" y="165698"/>
                    <a:pt x="106340" y="165288"/>
                    <a:pt x="102598" y="164365"/>
                  </a:cubicBezTo>
                  <a:cubicBezTo>
                    <a:pt x="99573" y="163571"/>
                    <a:pt x="96600" y="162648"/>
                    <a:pt x="93679" y="161546"/>
                  </a:cubicBezTo>
                  <a:cubicBezTo>
                    <a:pt x="90321" y="160316"/>
                    <a:pt x="86963" y="159034"/>
                    <a:pt x="83580" y="157829"/>
                  </a:cubicBezTo>
                  <a:cubicBezTo>
                    <a:pt x="78019" y="155830"/>
                    <a:pt x="72252" y="154446"/>
                    <a:pt x="66383" y="153703"/>
                  </a:cubicBezTo>
                  <a:cubicBezTo>
                    <a:pt x="63640" y="153344"/>
                    <a:pt x="60898" y="153011"/>
                    <a:pt x="58181" y="152627"/>
                  </a:cubicBezTo>
                  <a:cubicBezTo>
                    <a:pt x="56054" y="152345"/>
                    <a:pt x="53978" y="151858"/>
                    <a:pt x="51953" y="151140"/>
                  </a:cubicBezTo>
                  <a:cubicBezTo>
                    <a:pt x="46904" y="149269"/>
                    <a:pt x="43597" y="146142"/>
                    <a:pt x="42085" y="141734"/>
                  </a:cubicBezTo>
                  <a:cubicBezTo>
                    <a:pt x="41624" y="140401"/>
                    <a:pt x="41342" y="138991"/>
                    <a:pt x="41214" y="137582"/>
                  </a:cubicBezTo>
                  <a:cubicBezTo>
                    <a:pt x="40983" y="135506"/>
                    <a:pt x="41034" y="133455"/>
                    <a:pt x="41009" y="131379"/>
                  </a:cubicBezTo>
                  <a:cubicBezTo>
                    <a:pt x="40983" y="129508"/>
                    <a:pt x="40932" y="127612"/>
                    <a:pt x="40829" y="125741"/>
                  </a:cubicBezTo>
                  <a:cubicBezTo>
                    <a:pt x="40676" y="122460"/>
                    <a:pt x="40470" y="119179"/>
                    <a:pt x="40317" y="115899"/>
                  </a:cubicBezTo>
                  <a:cubicBezTo>
                    <a:pt x="40137" y="112362"/>
                    <a:pt x="40009" y="108825"/>
                    <a:pt x="39778" y="105288"/>
                  </a:cubicBezTo>
                  <a:cubicBezTo>
                    <a:pt x="39573" y="102033"/>
                    <a:pt x="39266" y="98778"/>
                    <a:pt x="38984" y="95523"/>
                  </a:cubicBezTo>
                  <a:cubicBezTo>
                    <a:pt x="38651" y="91499"/>
                    <a:pt x="38241" y="87475"/>
                    <a:pt x="37600" y="83477"/>
                  </a:cubicBezTo>
                  <a:cubicBezTo>
                    <a:pt x="37087" y="80017"/>
                    <a:pt x="36062" y="76634"/>
                    <a:pt x="34499" y="73507"/>
                  </a:cubicBezTo>
                  <a:cubicBezTo>
                    <a:pt x="34063" y="72635"/>
                    <a:pt x="33678" y="71738"/>
                    <a:pt x="33320" y="70841"/>
                  </a:cubicBezTo>
                  <a:cubicBezTo>
                    <a:pt x="32628" y="69124"/>
                    <a:pt x="32448" y="67202"/>
                    <a:pt x="32833" y="65382"/>
                  </a:cubicBezTo>
                  <a:cubicBezTo>
                    <a:pt x="33063" y="64177"/>
                    <a:pt x="33473" y="63024"/>
                    <a:pt x="34037" y="61973"/>
                  </a:cubicBezTo>
                  <a:cubicBezTo>
                    <a:pt x="34781" y="60589"/>
                    <a:pt x="35575" y="59231"/>
                    <a:pt x="36370" y="57898"/>
                  </a:cubicBezTo>
                  <a:cubicBezTo>
                    <a:pt x="37010" y="56822"/>
                    <a:pt x="37677" y="55771"/>
                    <a:pt x="38292" y="54694"/>
                  </a:cubicBezTo>
                  <a:cubicBezTo>
                    <a:pt x="38830" y="53797"/>
                    <a:pt x="39240" y="52849"/>
                    <a:pt x="39497" y="51849"/>
                  </a:cubicBezTo>
                  <a:cubicBezTo>
                    <a:pt x="39702" y="51183"/>
                    <a:pt x="39753" y="50491"/>
                    <a:pt x="39676" y="49799"/>
                  </a:cubicBezTo>
                  <a:cubicBezTo>
                    <a:pt x="39497" y="48646"/>
                    <a:pt x="38753" y="47851"/>
                    <a:pt x="37446" y="47415"/>
                  </a:cubicBezTo>
                  <a:cubicBezTo>
                    <a:pt x="36652" y="47134"/>
                    <a:pt x="35831" y="47005"/>
                    <a:pt x="34986" y="46980"/>
                  </a:cubicBezTo>
                  <a:cubicBezTo>
                    <a:pt x="33909" y="46929"/>
                    <a:pt x="32807" y="46929"/>
                    <a:pt x="31705" y="46929"/>
                  </a:cubicBezTo>
                  <a:cubicBezTo>
                    <a:pt x="30193" y="46929"/>
                    <a:pt x="28655" y="46954"/>
                    <a:pt x="27143" y="46954"/>
                  </a:cubicBezTo>
                  <a:cubicBezTo>
                    <a:pt x="25092" y="46954"/>
                    <a:pt x="23068" y="46775"/>
                    <a:pt x="21068" y="46416"/>
                  </a:cubicBezTo>
                  <a:cubicBezTo>
                    <a:pt x="15763" y="45442"/>
                    <a:pt x="11457" y="43238"/>
                    <a:pt x="8202" y="39650"/>
                  </a:cubicBezTo>
                  <a:cubicBezTo>
                    <a:pt x="7151" y="38496"/>
                    <a:pt x="6229" y="37215"/>
                    <a:pt x="5460" y="35882"/>
                  </a:cubicBezTo>
                  <a:cubicBezTo>
                    <a:pt x="4178" y="33703"/>
                    <a:pt x="3179" y="31345"/>
                    <a:pt x="2512" y="28911"/>
                  </a:cubicBezTo>
                  <a:cubicBezTo>
                    <a:pt x="1410" y="24810"/>
                    <a:pt x="795" y="20581"/>
                    <a:pt x="693" y="16352"/>
                  </a:cubicBezTo>
                  <a:cubicBezTo>
                    <a:pt x="590" y="12507"/>
                    <a:pt x="539" y="8663"/>
                    <a:pt x="462" y="4793"/>
                  </a:cubicBezTo>
                  <a:cubicBezTo>
                    <a:pt x="462" y="3178"/>
                    <a:pt x="308" y="1589"/>
                    <a:pt x="1" y="0"/>
                  </a:cubicBezTo>
                  <a:lnTo>
                    <a:pt x="2743" y="0"/>
                  </a:lnTo>
                  <a:cubicBezTo>
                    <a:pt x="2794" y="1666"/>
                    <a:pt x="2897" y="3306"/>
                    <a:pt x="2871" y="4972"/>
                  </a:cubicBezTo>
                  <a:cubicBezTo>
                    <a:pt x="2871" y="7638"/>
                    <a:pt x="2769" y="10303"/>
                    <a:pt x="2743" y="12969"/>
                  </a:cubicBezTo>
                  <a:cubicBezTo>
                    <a:pt x="2692" y="16403"/>
                    <a:pt x="2897" y="19863"/>
                    <a:pt x="3384" y="23272"/>
                  </a:cubicBezTo>
                  <a:cubicBezTo>
                    <a:pt x="3768" y="25963"/>
                    <a:pt x="4460" y="28603"/>
                    <a:pt x="5460" y="31140"/>
                  </a:cubicBezTo>
                  <a:cubicBezTo>
                    <a:pt x="6511" y="33832"/>
                    <a:pt x="8048" y="36266"/>
                    <a:pt x="10022" y="38368"/>
                  </a:cubicBezTo>
                  <a:cubicBezTo>
                    <a:pt x="12380" y="40777"/>
                    <a:pt x="15353" y="42520"/>
                    <a:pt x="18634" y="43392"/>
                  </a:cubicBezTo>
                  <a:cubicBezTo>
                    <a:pt x="21632" y="44186"/>
                    <a:pt x="24759" y="44442"/>
                    <a:pt x="27835" y="44084"/>
                  </a:cubicBezTo>
                  <a:cubicBezTo>
                    <a:pt x="29834" y="43879"/>
                    <a:pt x="31807" y="43571"/>
                    <a:pt x="33755" y="43135"/>
                  </a:cubicBezTo>
                  <a:cubicBezTo>
                    <a:pt x="36113" y="42648"/>
                    <a:pt x="38446" y="42110"/>
                    <a:pt x="40804" y="41674"/>
                  </a:cubicBezTo>
                  <a:cubicBezTo>
                    <a:pt x="41880" y="41495"/>
                    <a:pt x="42982" y="41367"/>
                    <a:pt x="44059" y="41290"/>
                  </a:cubicBezTo>
                  <a:cubicBezTo>
                    <a:pt x="44853" y="41239"/>
                    <a:pt x="45648" y="41316"/>
                    <a:pt x="46442" y="41521"/>
                  </a:cubicBezTo>
                  <a:cubicBezTo>
                    <a:pt x="47647" y="41828"/>
                    <a:pt x="48416" y="42520"/>
                    <a:pt x="48723" y="43545"/>
                  </a:cubicBezTo>
                  <a:cubicBezTo>
                    <a:pt x="48877" y="44160"/>
                    <a:pt x="48928" y="44776"/>
                    <a:pt x="48826" y="45416"/>
                  </a:cubicBezTo>
                  <a:cubicBezTo>
                    <a:pt x="48672" y="46518"/>
                    <a:pt x="48365" y="47595"/>
                    <a:pt x="47903" y="48594"/>
                  </a:cubicBezTo>
                  <a:cubicBezTo>
                    <a:pt x="47314" y="49927"/>
                    <a:pt x="46622" y="51209"/>
                    <a:pt x="45827" y="52439"/>
                  </a:cubicBezTo>
                  <a:cubicBezTo>
                    <a:pt x="44725" y="54156"/>
                    <a:pt x="43572" y="55873"/>
                    <a:pt x="42521" y="57591"/>
                  </a:cubicBezTo>
                  <a:cubicBezTo>
                    <a:pt x="41854" y="58667"/>
                    <a:pt x="41239" y="59795"/>
                    <a:pt x="40701" y="60922"/>
                  </a:cubicBezTo>
                  <a:cubicBezTo>
                    <a:pt x="39753" y="62845"/>
                    <a:pt x="39368" y="64972"/>
                    <a:pt x="39548" y="67099"/>
                  </a:cubicBezTo>
                  <a:cubicBezTo>
                    <a:pt x="39650" y="68125"/>
                    <a:pt x="39753" y="69150"/>
                    <a:pt x="39932" y="70175"/>
                  </a:cubicBezTo>
                  <a:cubicBezTo>
                    <a:pt x="40394" y="72892"/>
                    <a:pt x="40727" y="75660"/>
                    <a:pt x="40906" y="78402"/>
                  </a:cubicBezTo>
                  <a:cubicBezTo>
                    <a:pt x="41188" y="82810"/>
                    <a:pt x="41419" y="87219"/>
                    <a:pt x="41675" y="91627"/>
                  </a:cubicBezTo>
                  <a:cubicBezTo>
                    <a:pt x="41829" y="94241"/>
                    <a:pt x="41983" y="96830"/>
                    <a:pt x="42188" y="99419"/>
                  </a:cubicBezTo>
                  <a:cubicBezTo>
                    <a:pt x="42393" y="102007"/>
                    <a:pt x="42598" y="104622"/>
                    <a:pt x="42777" y="107210"/>
                  </a:cubicBezTo>
                  <a:cubicBezTo>
                    <a:pt x="42957" y="110055"/>
                    <a:pt x="43110" y="112900"/>
                    <a:pt x="43315" y="115745"/>
                  </a:cubicBezTo>
                  <a:cubicBezTo>
                    <a:pt x="43392" y="116898"/>
                    <a:pt x="43495" y="118052"/>
                    <a:pt x="43623" y="119205"/>
                  </a:cubicBezTo>
                  <a:cubicBezTo>
                    <a:pt x="43854" y="121384"/>
                    <a:pt x="44110" y="123562"/>
                    <a:pt x="44366" y="125766"/>
                  </a:cubicBezTo>
                  <a:cubicBezTo>
                    <a:pt x="44699" y="128509"/>
                    <a:pt x="44981" y="131251"/>
                    <a:pt x="45340" y="133994"/>
                  </a:cubicBezTo>
                  <a:cubicBezTo>
                    <a:pt x="45545" y="135813"/>
                    <a:pt x="46007" y="137607"/>
                    <a:pt x="46699" y="139299"/>
                  </a:cubicBezTo>
                  <a:cubicBezTo>
                    <a:pt x="48185" y="142836"/>
                    <a:pt x="50953" y="145476"/>
                    <a:pt x="55028" y="147142"/>
                  </a:cubicBezTo>
                  <a:cubicBezTo>
                    <a:pt x="55772" y="147449"/>
                    <a:pt x="56566" y="147706"/>
                    <a:pt x="57335" y="147962"/>
                  </a:cubicBezTo>
                  <a:cubicBezTo>
                    <a:pt x="59129" y="148475"/>
                    <a:pt x="60949" y="148910"/>
                    <a:pt x="62794" y="149243"/>
                  </a:cubicBezTo>
                  <a:cubicBezTo>
                    <a:pt x="65998" y="149884"/>
                    <a:pt x="69202" y="150474"/>
                    <a:pt x="72406" y="151191"/>
                  </a:cubicBezTo>
                  <a:cubicBezTo>
                    <a:pt x="77173" y="152293"/>
                    <a:pt x="81735" y="153857"/>
                    <a:pt x="86246" y="155523"/>
                  </a:cubicBezTo>
                  <a:cubicBezTo>
                    <a:pt x="89655" y="156804"/>
                    <a:pt x="93063" y="158086"/>
                    <a:pt x="96524" y="159290"/>
                  </a:cubicBezTo>
                  <a:cubicBezTo>
                    <a:pt x="100471" y="160674"/>
                    <a:pt x="104546" y="161571"/>
                    <a:pt x="108698" y="161905"/>
                  </a:cubicBezTo>
                  <a:cubicBezTo>
                    <a:pt x="111517" y="162135"/>
                    <a:pt x="114311" y="162084"/>
                    <a:pt x="117104" y="161725"/>
                  </a:cubicBezTo>
                  <a:cubicBezTo>
                    <a:pt x="120026" y="161341"/>
                    <a:pt x="122923" y="160726"/>
                    <a:pt x="125767" y="159880"/>
                  </a:cubicBezTo>
                  <a:cubicBezTo>
                    <a:pt x="126126" y="159752"/>
                    <a:pt x="126485" y="159675"/>
                    <a:pt x="126844" y="159598"/>
                  </a:cubicBezTo>
                  <a:lnTo>
                    <a:pt x="126844" y="163160"/>
                  </a:lnTo>
                  <a:cubicBezTo>
                    <a:pt x="125972" y="163442"/>
                    <a:pt x="125075" y="163750"/>
                    <a:pt x="124178" y="163981"/>
                  </a:cubicBezTo>
                  <a:cubicBezTo>
                    <a:pt x="120872" y="164903"/>
                    <a:pt x="117489" y="165442"/>
                    <a:pt x="114055" y="1655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238125" y="647875"/>
              <a:ext cx="1645475" cy="536950"/>
            </a:xfrm>
            <a:custGeom>
              <a:avLst/>
              <a:gdLst/>
              <a:ahLst/>
              <a:cxnLst/>
              <a:rect l="l" t="t" r="r" b="b"/>
              <a:pathLst>
                <a:path w="65819" h="21478" extrusionOk="0">
                  <a:moveTo>
                    <a:pt x="65152" y="513"/>
                  </a:moveTo>
                  <a:cubicBezTo>
                    <a:pt x="62179" y="2230"/>
                    <a:pt x="59616" y="4537"/>
                    <a:pt x="57565" y="7305"/>
                  </a:cubicBezTo>
                  <a:cubicBezTo>
                    <a:pt x="56591" y="8637"/>
                    <a:pt x="55617" y="9970"/>
                    <a:pt x="54643" y="11328"/>
                  </a:cubicBezTo>
                  <a:cubicBezTo>
                    <a:pt x="53311" y="13148"/>
                    <a:pt x="51875" y="14865"/>
                    <a:pt x="50312" y="16506"/>
                  </a:cubicBezTo>
                  <a:cubicBezTo>
                    <a:pt x="49210" y="17659"/>
                    <a:pt x="47954" y="18684"/>
                    <a:pt x="46596" y="19530"/>
                  </a:cubicBezTo>
                  <a:cubicBezTo>
                    <a:pt x="45032" y="20504"/>
                    <a:pt x="43264" y="21119"/>
                    <a:pt x="41418" y="21350"/>
                  </a:cubicBezTo>
                  <a:cubicBezTo>
                    <a:pt x="39983" y="21478"/>
                    <a:pt x="38548" y="21401"/>
                    <a:pt x="37112" y="21145"/>
                  </a:cubicBezTo>
                  <a:cubicBezTo>
                    <a:pt x="35088" y="20786"/>
                    <a:pt x="33088" y="20299"/>
                    <a:pt x="31141" y="19658"/>
                  </a:cubicBezTo>
                  <a:cubicBezTo>
                    <a:pt x="27578" y="18556"/>
                    <a:pt x="24118" y="17275"/>
                    <a:pt x="20735" y="15891"/>
                  </a:cubicBezTo>
                  <a:cubicBezTo>
                    <a:pt x="14250" y="13251"/>
                    <a:pt x="7817" y="10585"/>
                    <a:pt x="1358" y="7945"/>
                  </a:cubicBezTo>
                  <a:cubicBezTo>
                    <a:pt x="923" y="7766"/>
                    <a:pt x="538" y="7510"/>
                    <a:pt x="0" y="7510"/>
                  </a:cubicBezTo>
                  <a:lnTo>
                    <a:pt x="0" y="0"/>
                  </a:lnTo>
                  <a:lnTo>
                    <a:pt x="14122" y="0"/>
                  </a:lnTo>
                  <a:cubicBezTo>
                    <a:pt x="14302" y="51"/>
                    <a:pt x="14481" y="103"/>
                    <a:pt x="14660" y="128"/>
                  </a:cubicBezTo>
                  <a:cubicBezTo>
                    <a:pt x="18761" y="487"/>
                    <a:pt x="22888" y="718"/>
                    <a:pt x="27040" y="359"/>
                  </a:cubicBezTo>
                  <a:cubicBezTo>
                    <a:pt x="28116" y="282"/>
                    <a:pt x="29218" y="282"/>
                    <a:pt x="30295" y="0"/>
                  </a:cubicBezTo>
                  <a:lnTo>
                    <a:pt x="65818" y="0"/>
                  </a:lnTo>
                  <a:cubicBezTo>
                    <a:pt x="65613" y="179"/>
                    <a:pt x="65382" y="359"/>
                    <a:pt x="65152" y="5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238125" y="647875"/>
              <a:ext cx="2402825" cy="1197575"/>
            </a:xfrm>
            <a:custGeom>
              <a:avLst/>
              <a:gdLst/>
              <a:ahLst/>
              <a:cxnLst/>
              <a:rect l="l" t="t" r="r" b="b"/>
              <a:pathLst>
                <a:path w="96113" h="47903" extrusionOk="0">
                  <a:moveTo>
                    <a:pt x="90141" y="6894"/>
                  </a:moveTo>
                  <a:cubicBezTo>
                    <a:pt x="89141" y="8073"/>
                    <a:pt x="88168" y="9252"/>
                    <a:pt x="87194" y="10457"/>
                  </a:cubicBezTo>
                  <a:cubicBezTo>
                    <a:pt x="83862" y="14532"/>
                    <a:pt x="81376" y="19248"/>
                    <a:pt x="79915" y="24323"/>
                  </a:cubicBezTo>
                  <a:cubicBezTo>
                    <a:pt x="79018" y="27552"/>
                    <a:pt x="77967" y="30705"/>
                    <a:pt x="76762" y="33832"/>
                  </a:cubicBezTo>
                  <a:cubicBezTo>
                    <a:pt x="75839" y="36138"/>
                    <a:pt x="74712" y="38368"/>
                    <a:pt x="73379" y="40470"/>
                  </a:cubicBezTo>
                  <a:cubicBezTo>
                    <a:pt x="72482" y="41828"/>
                    <a:pt x="71457" y="43084"/>
                    <a:pt x="70303" y="44186"/>
                  </a:cubicBezTo>
                  <a:cubicBezTo>
                    <a:pt x="68484" y="45878"/>
                    <a:pt x="66228" y="47005"/>
                    <a:pt x="63819" y="47492"/>
                  </a:cubicBezTo>
                  <a:cubicBezTo>
                    <a:pt x="61871" y="47851"/>
                    <a:pt x="59872" y="47902"/>
                    <a:pt x="57924" y="47646"/>
                  </a:cubicBezTo>
                  <a:cubicBezTo>
                    <a:pt x="55182" y="47313"/>
                    <a:pt x="52490" y="46621"/>
                    <a:pt x="49953" y="45570"/>
                  </a:cubicBezTo>
                  <a:cubicBezTo>
                    <a:pt x="47441" y="44571"/>
                    <a:pt x="45032" y="43392"/>
                    <a:pt x="42674" y="42059"/>
                  </a:cubicBezTo>
                  <a:cubicBezTo>
                    <a:pt x="39342" y="40188"/>
                    <a:pt x="36164" y="38189"/>
                    <a:pt x="32986" y="36138"/>
                  </a:cubicBezTo>
                  <a:cubicBezTo>
                    <a:pt x="27117" y="32422"/>
                    <a:pt x="21222" y="28731"/>
                    <a:pt x="15096" y="25297"/>
                  </a:cubicBezTo>
                  <a:cubicBezTo>
                    <a:pt x="10534" y="22734"/>
                    <a:pt x="5869" y="20248"/>
                    <a:pt x="1128" y="17890"/>
                  </a:cubicBezTo>
                  <a:cubicBezTo>
                    <a:pt x="795" y="17659"/>
                    <a:pt x="410" y="17531"/>
                    <a:pt x="0" y="17480"/>
                  </a:cubicBezTo>
                  <a:lnTo>
                    <a:pt x="0" y="13533"/>
                  </a:lnTo>
                  <a:cubicBezTo>
                    <a:pt x="513" y="13738"/>
                    <a:pt x="1025" y="13943"/>
                    <a:pt x="1512" y="14173"/>
                  </a:cubicBezTo>
                  <a:cubicBezTo>
                    <a:pt x="11790" y="19043"/>
                    <a:pt x="21837" y="24195"/>
                    <a:pt x="31679" y="29628"/>
                  </a:cubicBezTo>
                  <a:cubicBezTo>
                    <a:pt x="34908" y="31422"/>
                    <a:pt x="38214" y="33165"/>
                    <a:pt x="41521" y="34857"/>
                  </a:cubicBezTo>
                  <a:cubicBezTo>
                    <a:pt x="43802" y="36061"/>
                    <a:pt x="46160" y="37061"/>
                    <a:pt x="48595" y="37881"/>
                  </a:cubicBezTo>
                  <a:cubicBezTo>
                    <a:pt x="50594" y="38599"/>
                    <a:pt x="52721" y="39034"/>
                    <a:pt x="54848" y="39188"/>
                  </a:cubicBezTo>
                  <a:cubicBezTo>
                    <a:pt x="58001" y="39342"/>
                    <a:pt x="60666" y="38547"/>
                    <a:pt x="62819" y="36574"/>
                  </a:cubicBezTo>
                  <a:cubicBezTo>
                    <a:pt x="63998" y="35498"/>
                    <a:pt x="64998" y="34242"/>
                    <a:pt x="65844" y="32858"/>
                  </a:cubicBezTo>
                  <a:cubicBezTo>
                    <a:pt x="67125" y="30756"/>
                    <a:pt x="68176" y="28526"/>
                    <a:pt x="68996" y="26219"/>
                  </a:cubicBezTo>
                  <a:cubicBezTo>
                    <a:pt x="69945" y="23451"/>
                    <a:pt x="70816" y="20658"/>
                    <a:pt x="71739" y="17890"/>
                  </a:cubicBezTo>
                  <a:cubicBezTo>
                    <a:pt x="72097" y="16788"/>
                    <a:pt x="72456" y="15711"/>
                    <a:pt x="72866" y="14635"/>
                  </a:cubicBezTo>
                  <a:cubicBezTo>
                    <a:pt x="73866" y="12097"/>
                    <a:pt x="75353" y="9765"/>
                    <a:pt x="77223" y="7766"/>
                  </a:cubicBezTo>
                  <a:cubicBezTo>
                    <a:pt x="78633" y="6254"/>
                    <a:pt x="80120" y="4844"/>
                    <a:pt x="81709" y="3511"/>
                  </a:cubicBezTo>
                  <a:cubicBezTo>
                    <a:pt x="82836" y="2537"/>
                    <a:pt x="83964" y="1589"/>
                    <a:pt x="85092" y="589"/>
                  </a:cubicBezTo>
                  <a:cubicBezTo>
                    <a:pt x="85271" y="410"/>
                    <a:pt x="85451" y="205"/>
                    <a:pt x="85630" y="0"/>
                  </a:cubicBezTo>
                  <a:lnTo>
                    <a:pt x="96113" y="0"/>
                  </a:lnTo>
                  <a:cubicBezTo>
                    <a:pt x="95857" y="333"/>
                    <a:pt x="95626" y="641"/>
                    <a:pt x="95370" y="948"/>
                  </a:cubicBezTo>
                  <a:cubicBezTo>
                    <a:pt x="93627" y="2922"/>
                    <a:pt x="91884" y="4895"/>
                    <a:pt x="90141" y="689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238125" y="2358025"/>
              <a:ext cx="2704000" cy="2687975"/>
            </a:xfrm>
            <a:custGeom>
              <a:avLst/>
              <a:gdLst/>
              <a:ahLst/>
              <a:cxnLst/>
              <a:rect l="l" t="t" r="r" b="b"/>
              <a:pathLst>
                <a:path w="108160" h="107519" extrusionOk="0">
                  <a:moveTo>
                    <a:pt x="897" y="6280"/>
                  </a:moveTo>
                  <a:cubicBezTo>
                    <a:pt x="1717" y="5331"/>
                    <a:pt x="2614" y="4486"/>
                    <a:pt x="3588" y="3717"/>
                  </a:cubicBezTo>
                  <a:cubicBezTo>
                    <a:pt x="5869" y="1923"/>
                    <a:pt x="8586" y="769"/>
                    <a:pt x="11457" y="359"/>
                  </a:cubicBezTo>
                  <a:cubicBezTo>
                    <a:pt x="12918" y="129"/>
                    <a:pt x="14378" y="0"/>
                    <a:pt x="15865" y="0"/>
                  </a:cubicBezTo>
                  <a:cubicBezTo>
                    <a:pt x="19197" y="26"/>
                    <a:pt x="22503" y="308"/>
                    <a:pt x="25784" y="846"/>
                  </a:cubicBezTo>
                  <a:cubicBezTo>
                    <a:pt x="30423" y="1513"/>
                    <a:pt x="35011" y="2410"/>
                    <a:pt x="39573" y="3281"/>
                  </a:cubicBezTo>
                  <a:cubicBezTo>
                    <a:pt x="46954" y="4716"/>
                    <a:pt x="54387" y="5998"/>
                    <a:pt x="61948" y="6664"/>
                  </a:cubicBezTo>
                  <a:cubicBezTo>
                    <a:pt x="65306" y="6997"/>
                    <a:pt x="68689" y="7151"/>
                    <a:pt x="72097" y="7100"/>
                  </a:cubicBezTo>
                  <a:cubicBezTo>
                    <a:pt x="75968" y="6997"/>
                    <a:pt x="79863" y="6587"/>
                    <a:pt x="83682" y="5921"/>
                  </a:cubicBezTo>
                  <a:cubicBezTo>
                    <a:pt x="85605" y="5613"/>
                    <a:pt x="87552" y="5280"/>
                    <a:pt x="89500" y="4998"/>
                  </a:cubicBezTo>
                  <a:cubicBezTo>
                    <a:pt x="90910" y="4793"/>
                    <a:pt x="92371" y="4742"/>
                    <a:pt x="93806" y="4896"/>
                  </a:cubicBezTo>
                  <a:cubicBezTo>
                    <a:pt x="95985" y="5101"/>
                    <a:pt x="97779" y="5895"/>
                    <a:pt x="99086" y="7382"/>
                  </a:cubicBezTo>
                  <a:cubicBezTo>
                    <a:pt x="99573" y="7946"/>
                    <a:pt x="100009" y="8561"/>
                    <a:pt x="100419" y="9227"/>
                  </a:cubicBezTo>
                  <a:cubicBezTo>
                    <a:pt x="101034" y="10304"/>
                    <a:pt x="101495" y="11483"/>
                    <a:pt x="101777" y="12687"/>
                  </a:cubicBezTo>
                  <a:cubicBezTo>
                    <a:pt x="102623" y="15942"/>
                    <a:pt x="102572" y="19223"/>
                    <a:pt x="102162" y="22504"/>
                  </a:cubicBezTo>
                  <a:cubicBezTo>
                    <a:pt x="101752" y="25246"/>
                    <a:pt x="101239" y="27988"/>
                    <a:pt x="100547" y="30680"/>
                  </a:cubicBezTo>
                  <a:cubicBezTo>
                    <a:pt x="99394" y="35549"/>
                    <a:pt x="98317" y="40445"/>
                    <a:pt x="97625" y="45417"/>
                  </a:cubicBezTo>
                  <a:cubicBezTo>
                    <a:pt x="97164" y="48518"/>
                    <a:pt x="96882" y="51619"/>
                    <a:pt x="96779" y="54772"/>
                  </a:cubicBezTo>
                  <a:cubicBezTo>
                    <a:pt x="96677" y="58052"/>
                    <a:pt x="96728" y="61333"/>
                    <a:pt x="96959" y="64639"/>
                  </a:cubicBezTo>
                  <a:cubicBezTo>
                    <a:pt x="97241" y="68484"/>
                    <a:pt x="97728" y="72303"/>
                    <a:pt x="98445" y="76121"/>
                  </a:cubicBezTo>
                  <a:cubicBezTo>
                    <a:pt x="99188" y="80222"/>
                    <a:pt x="100188" y="84297"/>
                    <a:pt x="101341" y="88373"/>
                  </a:cubicBezTo>
                  <a:cubicBezTo>
                    <a:pt x="103059" y="94524"/>
                    <a:pt x="105160" y="100572"/>
                    <a:pt x="107646" y="106493"/>
                  </a:cubicBezTo>
                  <a:cubicBezTo>
                    <a:pt x="107800" y="106826"/>
                    <a:pt x="108005" y="107185"/>
                    <a:pt x="108159" y="107518"/>
                  </a:cubicBezTo>
                  <a:lnTo>
                    <a:pt x="102238" y="107518"/>
                  </a:lnTo>
                  <a:cubicBezTo>
                    <a:pt x="102238" y="107364"/>
                    <a:pt x="102213" y="107211"/>
                    <a:pt x="102187" y="107057"/>
                  </a:cubicBezTo>
                  <a:cubicBezTo>
                    <a:pt x="101726" y="105340"/>
                    <a:pt x="101239" y="103648"/>
                    <a:pt x="100778" y="101931"/>
                  </a:cubicBezTo>
                  <a:cubicBezTo>
                    <a:pt x="98753" y="94370"/>
                    <a:pt x="96907" y="86809"/>
                    <a:pt x="95575" y="79146"/>
                  </a:cubicBezTo>
                  <a:cubicBezTo>
                    <a:pt x="94729" y="74353"/>
                    <a:pt x="94165" y="69509"/>
                    <a:pt x="93883" y="64665"/>
                  </a:cubicBezTo>
                  <a:cubicBezTo>
                    <a:pt x="93499" y="57770"/>
                    <a:pt x="93781" y="50850"/>
                    <a:pt x="94780" y="44033"/>
                  </a:cubicBezTo>
                  <a:cubicBezTo>
                    <a:pt x="95370" y="39753"/>
                    <a:pt x="96215" y="35524"/>
                    <a:pt x="97087" y="31295"/>
                  </a:cubicBezTo>
                  <a:cubicBezTo>
                    <a:pt x="97728" y="28475"/>
                    <a:pt x="98189" y="25630"/>
                    <a:pt x="98496" y="22734"/>
                  </a:cubicBezTo>
                  <a:cubicBezTo>
                    <a:pt x="98702" y="20556"/>
                    <a:pt x="98573" y="18351"/>
                    <a:pt x="98112" y="16199"/>
                  </a:cubicBezTo>
                  <a:cubicBezTo>
                    <a:pt x="97830" y="14840"/>
                    <a:pt x="97317" y="13533"/>
                    <a:pt x="96549" y="12380"/>
                  </a:cubicBezTo>
                  <a:cubicBezTo>
                    <a:pt x="95344" y="10586"/>
                    <a:pt x="93524" y="9458"/>
                    <a:pt x="91064" y="9022"/>
                  </a:cubicBezTo>
                  <a:cubicBezTo>
                    <a:pt x="89603" y="8766"/>
                    <a:pt x="88142" y="8689"/>
                    <a:pt x="86655" y="8766"/>
                  </a:cubicBezTo>
                  <a:cubicBezTo>
                    <a:pt x="83810" y="8945"/>
                    <a:pt x="80991" y="9125"/>
                    <a:pt x="78146" y="9304"/>
                  </a:cubicBezTo>
                  <a:cubicBezTo>
                    <a:pt x="75224" y="9484"/>
                    <a:pt x="72303" y="9560"/>
                    <a:pt x="69381" y="9509"/>
                  </a:cubicBezTo>
                  <a:cubicBezTo>
                    <a:pt x="64306" y="9407"/>
                    <a:pt x="59231" y="9073"/>
                    <a:pt x="54182" y="8510"/>
                  </a:cubicBezTo>
                  <a:cubicBezTo>
                    <a:pt x="49620" y="7971"/>
                    <a:pt x="45032" y="7459"/>
                    <a:pt x="40444" y="6895"/>
                  </a:cubicBezTo>
                  <a:cubicBezTo>
                    <a:pt x="35575" y="6305"/>
                    <a:pt x="30679" y="5767"/>
                    <a:pt x="25758" y="5562"/>
                  </a:cubicBezTo>
                  <a:cubicBezTo>
                    <a:pt x="22683" y="5408"/>
                    <a:pt x="19607" y="5588"/>
                    <a:pt x="16583" y="6049"/>
                  </a:cubicBezTo>
                  <a:cubicBezTo>
                    <a:pt x="12149" y="6741"/>
                    <a:pt x="8407" y="8484"/>
                    <a:pt x="5382" y="11252"/>
                  </a:cubicBezTo>
                  <a:cubicBezTo>
                    <a:pt x="3742" y="12790"/>
                    <a:pt x="2307" y="14558"/>
                    <a:pt x="1102" y="16455"/>
                  </a:cubicBezTo>
                  <a:cubicBezTo>
                    <a:pt x="923" y="16737"/>
                    <a:pt x="743" y="17019"/>
                    <a:pt x="589" y="17275"/>
                  </a:cubicBezTo>
                  <a:cubicBezTo>
                    <a:pt x="461" y="17480"/>
                    <a:pt x="231" y="17634"/>
                    <a:pt x="0" y="17685"/>
                  </a:cubicBezTo>
                  <a:lnTo>
                    <a:pt x="0" y="6972"/>
                  </a:lnTo>
                  <a:cubicBezTo>
                    <a:pt x="359" y="6844"/>
                    <a:pt x="692" y="6587"/>
                    <a:pt x="897" y="62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238125" y="2976350"/>
              <a:ext cx="2023500" cy="2070275"/>
            </a:xfrm>
            <a:custGeom>
              <a:avLst/>
              <a:gdLst/>
              <a:ahLst/>
              <a:cxnLst/>
              <a:rect l="l" t="t" r="r" b="b"/>
              <a:pathLst>
                <a:path w="80940" h="82811" extrusionOk="0">
                  <a:moveTo>
                    <a:pt x="1333" y="34498"/>
                  </a:moveTo>
                  <a:cubicBezTo>
                    <a:pt x="3921" y="32294"/>
                    <a:pt x="6331" y="29962"/>
                    <a:pt x="8637" y="27553"/>
                  </a:cubicBezTo>
                  <a:cubicBezTo>
                    <a:pt x="12097" y="24016"/>
                    <a:pt x="15378" y="20376"/>
                    <a:pt x="18659" y="16737"/>
                  </a:cubicBezTo>
                  <a:cubicBezTo>
                    <a:pt x="20248" y="14943"/>
                    <a:pt x="21939" y="13251"/>
                    <a:pt x="23708" y="11662"/>
                  </a:cubicBezTo>
                  <a:cubicBezTo>
                    <a:pt x="27681" y="8125"/>
                    <a:pt x="32320" y="5408"/>
                    <a:pt x="37369" y="3717"/>
                  </a:cubicBezTo>
                  <a:cubicBezTo>
                    <a:pt x="39983" y="2820"/>
                    <a:pt x="42674" y="2102"/>
                    <a:pt x="45365" y="1589"/>
                  </a:cubicBezTo>
                  <a:cubicBezTo>
                    <a:pt x="49312" y="846"/>
                    <a:pt x="53311" y="385"/>
                    <a:pt x="57309" y="205"/>
                  </a:cubicBezTo>
                  <a:cubicBezTo>
                    <a:pt x="60513" y="0"/>
                    <a:pt x="63742" y="103"/>
                    <a:pt x="66946" y="462"/>
                  </a:cubicBezTo>
                  <a:cubicBezTo>
                    <a:pt x="68740" y="667"/>
                    <a:pt x="70508" y="1051"/>
                    <a:pt x="72226" y="1615"/>
                  </a:cubicBezTo>
                  <a:cubicBezTo>
                    <a:pt x="75481" y="2717"/>
                    <a:pt x="77787" y="4588"/>
                    <a:pt x="79018" y="7331"/>
                  </a:cubicBezTo>
                  <a:cubicBezTo>
                    <a:pt x="79274" y="7920"/>
                    <a:pt x="79505" y="8510"/>
                    <a:pt x="79710" y="9125"/>
                  </a:cubicBezTo>
                  <a:cubicBezTo>
                    <a:pt x="80197" y="10791"/>
                    <a:pt x="80504" y="12508"/>
                    <a:pt x="80607" y="14225"/>
                  </a:cubicBezTo>
                  <a:cubicBezTo>
                    <a:pt x="80940" y="17736"/>
                    <a:pt x="80837" y="21222"/>
                    <a:pt x="80760" y="24733"/>
                  </a:cubicBezTo>
                  <a:cubicBezTo>
                    <a:pt x="80581" y="31243"/>
                    <a:pt x="80376" y="37753"/>
                    <a:pt x="80222" y="44289"/>
                  </a:cubicBezTo>
                  <a:cubicBezTo>
                    <a:pt x="80094" y="49364"/>
                    <a:pt x="80043" y="54438"/>
                    <a:pt x="79966" y="59488"/>
                  </a:cubicBezTo>
                  <a:cubicBezTo>
                    <a:pt x="79889" y="63101"/>
                    <a:pt x="79658" y="66690"/>
                    <a:pt x="79274" y="70278"/>
                  </a:cubicBezTo>
                  <a:cubicBezTo>
                    <a:pt x="78889" y="74225"/>
                    <a:pt x="78172" y="78146"/>
                    <a:pt x="77121" y="81965"/>
                  </a:cubicBezTo>
                  <a:cubicBezTo>
                    <a:pt x="77044" y="82247"/>
                    <a:pt x="76993" y="82529"/>
                    <a:pt x="76967" y="82811"/>
                  </a:cubicBezTo>
                  <a:lnTo>
                    <a:pt x="70816" y="82811"/>
                  </a:lnTo>
                  <a:cubicBezTo>
                    <a:pt x="70918" y="82478"/>
                    <a:pt x="71021" y="82119"/>
                    <a:pt x="71149" y="81811"/>
                  </a:cubicBezTo>
                  <a:cubicBezTo>
                    <a:pt x="72379" y="78864"/>
                    <a:pt x="73328" y="75839"/>
                    <a:pt x="74020" y="72738"/>
                  </a:cubicBezTo>
                  <a:cubicBezTo>
                    <a:pt x="74994" y="68381"/>
                    <a:pt x="75660" y="63947"/>
                    <a:pt x="76019" y="59513"/>
                  </a:cubicBezTo>
                  <a:cubicBezTo>
                    <a:pt x="76403" y="55130"/>
                    <a:pt x="76634" y="50748"/>
                    <a:pt x="76762" y="46365"/>
                  </a:cubicBezTo>
                  <a:cubicBezTo>
                    <a:pt x="76865" y="43623"/>
                    <a:pt x="76993" y="40855"/>
                    <a:pt x="77095" y="38112"/>
                  </a:cubicBezTo>
                  <a:cubicBezTo>
                    <a:pt x="77275" y="32909"/>
                    <a:pt x="77403" y="27706"/>
                    <a:pt x="77198" y="22503"/>
                  </a:cubicBezTo>
                  <a:cubicBezTo>
                    <a:pt x="77121" y="20222"/>
                    <a:pt x="76813" y="17941"/>
                    <a:pt x="76301" y="15712"/>
                  </a:cubicBezTo>
                  <a:cubicBezTo>
                    <a:pt x="75942" y="14071"/>
                    <a:pt x="75301" y="12508"/>
                    <a:pt x="74455" y="11073"/>
                  </a:cubicBezTo>
                  <a:cubicBezTo>
                    <a:pt x="73123" y="8971"/>
                    <a:pt x="71149" y="7407"/>
                    <a:pt x="68535" y="6459"/>
                  </a:cubicBezTo>
                  <a:cubicBezTo>
                    <a:pt x="67715" y="6177"/>
                    <a:pt x="66895" y="5947"/>
                    <a:pt x="66074" y="5741"/>
                  </a:cubicBezTo>
                  <a:cubicBezTo>
                    <a:pt x="63511" y="5203"/>
                    <a:pt x="60897" y="4998"/>
                    <a:pt x="58283" y="5101"/>
                  </a:cubicBezTo>
                  <a:cubicBezTo>
                    <a:pt x="52619" y="5255"/>
                    <a:pt x="47031" y="6280"/>
                    <a:pt x="41675" y="8099"/>
                  </a:cubicBezTo>
                  <a:cubicBezTo>
                    <a:pt x="36856" y="9765"/>
                    <a:pt x="32345" y="12200"/>
                    <a:pt x="28296" y="15276"/>
                  </a:cubicBezTo>
                  <a:cubicBezTo>
                    <a:pt x="26040" y="16967"/>
                    <a:pt x="23939" y="18787"/>
                    <a:pt x="21888" y="20607"/>
                  </a:cubicBezTo>
                  <a:cubicBezTo>
                    <a:pt x="18172" y="23913"/>
                    <a:pt x="14455" y="27245"/>
                    <a:pt x="10739" y="30551"/>
                  </a:cubicBezTo>
                  <a:cubicBezTo>
                    <a:pt x="7715" y="33242"/>
                    <a:pt x="4537" y="35754"/>
                    <a:pt x="1230" y="38112"/>
                  </a:cubicBezTo>
                  <a:cubicBezTo>
                    <a:pt x="1000" y="38292"/>
                    <a:pt x="769" y="38445"/>
                    <a:pt x="538" y="38573"/>
                  </a:cubicBezTo>
                  <a:cubicBezTo>
                    <a:pt x="359" y="38625"/>
                    <a:pt x="179" y="38625"/>
                    <a:pt x="0" y="38625"/>
                  </a:cubicBezTo>
                  <a:lnTo>
                    <a:pt x="0" y="35242"/>
                  </a:lnTo>
                  <a:cubicBezTo>
                    <a:pt x="179" y="35242"/>
                    <a:pt x="359" y="35216"/>
                    <a:pt x="513" y="35165"/>
                  </a:cubicBezTo>
                  <a:cubicBezTo>
                    <a:pt x="820" y="34960"/>
                    <a:pt x="1076" y="34729"/>
                    <a:pt x="1333" y="3449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4304975" y="647875"/>
              <a:ext cx="3049350" cy="3952150"/>
            </a:xfrm>
            <a:custGeom>
              <a:avLst/>
              <a:gdLst/>
              <a:ahLst/>
              <a:cxnLst/>
              <a:rect l="l" t="t" r="r" b="b"/>
              <a:pathLst>
                <a:path w="121974" h="158086" extrusionOk="0">
                  <a:moveTo>
                    <a:pt x="100009" y="157368"/>
                  </a:moveTo>
                  <a:cubicBezTo>
                    <a:pt x="96703" y="156856"/>
                    <a:pt x="93473" y="156061"/>
                    <a:pt x="90321" y="154959"/>
                  </a:cubicBezTo>
                  <a:cubicBezTo>
                    <a:pt x="88065" y="154190"/>
                    <a:pt x="85810" y="153370"/>
                    <a:pt x="83554" y="152498"/>
                  </a:cubicBezTo>
                  <a:cubicBezTo>
                    <a:pt x="78685" y="150679"/>
                    <a:pt x="73789" y="148885"/>
                    <a:pt x="68740" y="147424"/>
                  </a:cubicBezTo>
                  <a:cubicBezTo>
                    <a:pt x="65818" y="146578"/>
                    <a:pt x="62871" y="145758"/>
                    <a:pt x="59923" y="144938"/>
                  </a:cubicBezTo>
                  <a:cubicBezTo>
                    <a:pt x="58155" y="144425"/>
                    <a:pt x="56412" y="143810"/>
                    <a:pt x="54721" y="143041"/>
                  </a:cubicBezTo>
                  <a:cubicBezTo>
                    <a:pt x="50876" y="141298"/>
                    <a:pt x="48185" y="138709"/>
                    <a:pt x="46647" y="135326"/>
                  </a:cubicBezTo>
                  <a:cubicBezTo>
                    <a:pt x="46083" y="133994"/>
                    <a:pt x="45596" y="132635"/>
                    <a:pt x="45263" y="131251"/>
                  </a:cubicBezTo>
                  <a:cubicBezTo>
                    <a:pt x="44443" y="128124"/>
                    <a:pt x="43776" y="124997"/>
                    <a:pt x="43213" y="121819"/>
                  </a:cubicBezTo>
                  <a:cubicBezTo>
                    <a:pt x="42879" y="119871"/>
                    <a:pt x="42546" y="117924"/>
                    <a:pt x="42290" y="115950"/>
                  </a:cubicBezTo>
                  <a:cubicBezTo>
                    <a:pt x="41982" y="113515"/>
                    <a:pt x="41777" y="111080"/>
                    <a:pt x="41521" y="108646"/>
                  </a:cubicBezTo>
                  <a:cubicBezTo>
                    <a:pt x="41239" y="105698"/>
                    <a:pt x="40957" y="102725"/>
                    <a:pt x="40726" y="99752"/>
                  </a:cubicBezTo>
                  <a:cubicBezTo>
                    <a:pt x="40445" y="96010"/>
                    <a:pt x="40240" y="92242"/>
                    <a:pt x="40163" y="88500"/>
                  </a:cubicBezTo>
                  <a:cubicBezTo>
                    <a:pt x="39983" y="81247"/>
                    <a:pt x="40445" y="73994"/>
                    <a:pt x="41598" y="66843"/>
                  </a:cubicBezTo>
                  <a:cubicBezTo>
                    <a:pt x="41957" y="64357"/>
                    <a:pt x="42700" y="61922"/>
                    <a:pt x="43751" y="59641"/>
                  </a:cubicBezTo>
                  <a:cubicBezTo>
                    <a:pt x="44520" y="58052"/>
                    <a:pt x="45391" y="56488"/>
                    <a:pt x="46263" y="54925"/>
                  </a:cubicBezTo>
                  <a:cubicBezTo>
                    <a:pt x="47749" y="52362"/>
                    <a:pt x="49313" y="49799"/>
                    <a:pt x="50799" y="47236"/>
                  </a:cubicBezTo>
                  <a:cubicBezTo>
                    <a:pt x="52183" y="44852"/>
                    <a:pt x="53413" y="42392"/>
                    <a:pt x="54439" y="39855"/>
                  </a:cubicBezTo>
                  <a:cubicBezTo>
                    <a:pt x="55002" y="38573"/>
                    <a:pt x="55387" y="37215"/>
                    <a:pt x="55592" y="35831"/>
                  </a:cubicBezTo>
                  <a:cubicBezTo>
                    <a:pt x="55720" y="35113"/>
                    <a:pt x="55694" y="34395"/>
                    <a:pt x="55541" y="33678"/>
                  </a:cubicBezTo>
                  <a:cubicBezTo>
                    <a:pt x="55207" y="32473"/>
                    <a:pt x="54310" y="31756"/>
                    <a:pt x="52824" y="31627"/>
                  </a:cubicBezTo>
                  <a:cubicBezTo>
                    <a:pt x="52132" y="31551"/>
                    <a:pt x="51440" y="31576"/>
                    <a:pt x="50773" y="31679"/>
                  </a:cubicBezTo>
                  <a:cubicBezTo>
                    <a:pt x="49851" y="31807"/>
                    <a:pt x="48928" y="32012"/>
                    <a:pt x="48031" y="32268"/>
                  </a:cubicBezTo>
                  <a:cubicBezTo>
                    <a:pt x="46032" y="32832"/>
                    <a:pt x="44084" y="33524"/>
                    <a:pt x="42187" y="34344"/>
                  </a:cubicBezTo>
                  <a:cubicBezTo>
                    <a:pt x="39804" y="35318"/>
                    <a:pt x="37446" y="36343"/>
                    <a:pt x="35062" y="37317"/>
                  </a:cubicBezTo>
                  <a:cubicBezTo>
                    <a:pt x="32961" y="38163"/>
                    <a:pt x="30833" y="39009"/>
                    <a:pt x="28655" y="39752"/>
                  </a:cubicBezTo>
                  <a:cubicBezTo>
                    <a:pt x="26399" y="40572"/>
                    <a:pt x="24067" y="41136"/>
                    <a:pt x="21683" y="41418"/>
                  </a:cubicBezTo>
                  <a:cubicBezTo>
                    <a:pt x="16506" y="41956"/>
                    <a:pt x="12021" y="40752"/>
                    <a:pt x="8202" y="37804"/>
                  </a:cubicBezTo>
                  <a:cubicBezTo>
                    <a:pt x="6920" y="36779"/>
                    <a:pt x="5818" y="35574"/>
                    <a:pt x="4896" y="34242"/>
                  </a:cubicBezTo>
                  <a:cubicBezTo>
                    <a:pt x="3742" y="32576"/>
                    <a:pt x="2845" y="30782"/>
                    <a:pt x="2179" y="28885"/>
                  </a:cubicBezTo>
                  <a:cubicBezTo>
                    <a:pt x="846" y="25117"/>
                    <a:pt x="333" y="21273"/>
                    <a:pt x="154" y="17377"/>
                  </a:cubicBezTo>
                  <a:cubicBezTo>
                    <a:pt x="0" y="13148"/>
                    <a:pt x="257" y="8919"/>
                    <a:pt x="487" y="4690"/>
                  </a:cubicBezTo>
                  <a:cubicBezTo>
                    <a:pt x="564" y="3127"/>
                    <a:pt x="564" y="1563"/>
                    <a:pt x="590" y="0"/>
                  </a:cubicBezTo>
                  <a:lnTo>
                    <a:pt x="1717" y="0"/>
                  </a:lnTo>
                  <a:cubicBezTo>
                    <a:pt x="1692" y="1153"/>
                    <a:pt x="1717" y="2332"/>
                    <a:pt x="1641" y="3486"/>
                  </a:cubicBezTo>
                  <a:cubicBezTo>
                    <a:pt x="1512" y="6254"/>
                    <a:pt x="1333" y="9047"/>
                    <a:pt x="1179" y="11841"/>
                  </a:cubicBezTo>
                  <a:cubicBezTo>
                    <a:pt x="1000" y="14917"/>
                    <a:pt x="1102" y="18044"/>
                    <a:pt x="1461" y="21119"/>
                  </a:cubicBezTo>
                  <a:cubicBezTo>
                    <a:pt x="1717" y="23349"/>
                    <a:pt x="2179" y="25553"/>
                    <a:pt x="2871" y="27680"/>
                  </a:cubicBezTo>
                  <a:cubicBezTo>
                    <a:pt x="3640" y="30166"/>
                    <a:pt x="4870" y="32473"/>
                    <a:pt x="6510" y="34524"/>
                  </a:cubicBezTo>
                  <a:cubicBezTo>
                    <a:pt x="7792" y="36113"/>
                    <a:pt x="9407" y="37445"/>
                    <a:pt x="11252" y="38394"/>
                  </a:cubicBezTo>
                  <a:cubicBezTo>
                    <a:pt x="14148" y="39906"/>
                    <a:pt x="17429" y="40572"/>
                    <a:pt x="20684" y="40265"/>
                  </a:cubicBezTo>
                  <a:cubicBezTo>
                    <a:pt x="22709" y="40085"/>
                    <a:pt x="24682" y="39650"/>
                    <a:pt x="26604" y="39009"/>
                  </a:cubicBezTo>
                  <a:cubicBezTo>
                    <a:pt x="29014" y="38214"/>
                    <a:pt x="31372" y="37266"/>
                    <a:pt x="33627" y="36138"/>
                  </a:cubicBezTo>
                  <a:cubicBezTo>
                    <a:pt x="36626" y="34652"/>
                    <a:pt x="39599" y="33140"/>
                    <a:pt x="42597" y="31679"/>
                  </a:cubicBezTo>
                  <a:cubicBezTo>
                    <a:pt x="44955" y="30525"/>
                    <a:pt x="47313" y="29372"/>
                    <a:pt x="49723" y="28296"/>
                  </a:cubicBezTo>
                  <a:cubicBezTo>
                    <a:pt x="51184" y="27655"/>
                    <a:pt x="52721" y="27142"/>
                    <a:pt x="54259" y="26604"/>
                  </a:cubicBezTo>
                  <a:cubicBezTo>
                    <a:pt x="55361" y="26219"/>
                    <a:pt x="56515" y="25989"/>
                    <a:pt x="57668" y="25861"/>
                  </a:cubicBezTo>
                  <a:cubicBezTo>
                    <a:pt x="58386" y="25784"/>
                    <a:pt x="59103" y="25809"/>
                    <a:pt x="59821" y="25938"/>
                  </a:cubicBezTo>
                  <a:cubicBezTo>
                    <a:pt x="60923" y="26143"/>
                    <a:pt x="61641" y="26706"/>
                    <a:pt x="61923" y="27603"/>
                  </a:cubicBezTo>
                  <a:cubicBezTo>
                    <a:pt x="62076" y="28014"/>
                    <a:pt x="62153" y="28449"/>
                    <a:pt x="62153" y="28885"/>
                  </a:cubicBezTo>
                  <a:cubicBezTo>
                    <a:pt x="62128" y="29474"/>
                    <a:pt x="62076" y="30064"/>
                    <a:pt x="61948" y="30653"/>
                  </a:cubicBezTo>
                  <a:cubicBezTo>
                    <a:pt x="61564" y="32473"/>
                    <a:pt x="60795" y="34216"/>
                    <a:pt x="59949" y="35933"/>
                  </a:cubicBezTo>
                  <a:cubicBezTo>
                    <a:pt x="58437" y="39086"/>
                    <a:pt x="56694" y="42136"/>
                    <a:pt x="54951" y="45186"/>
                  </a:cubicBezTo>
                  <a:cubicBezTo>
                    <a:pt x="52824" y="48928"/>
                    <a:pt x="50671" y="52670"/>
                    <a:pt x="48595" y="56437"/>
                  </a:cubicBezTo>
                  <a:cubicBezTo>
                    <a:pt x="46852" y="59513"/>
                    <a:pt x="45494" y="62768"/>
                    <a:pt x="44520" y="66177"/>
                  </a:cubicBezTo>
                  <a:cubicBezTo>
                    <a:pt x="43161" y="71123"/>
                    <a:pt x="42316" y="76198"/>
                    <a:pt x="41982" y="81324"/>
                  </a:cubicBezTo>
                  <a:cubicBezTo>
                    <a:pt x="41700" y="86219"/>
                    <a:pt x="41752" y="91166"/>
                    <a:pt x="42111" y="96061"/>
                  </a:cubicBezTo>
                  <a:cubicBezTo>
                    <a:pt x="42316" y="99086"/>
                    <a:pt x="42597" y="102110"/>
                    <a:pt x="42931" y="105134"/>
                  </a:cubicBezTo>
                  <a:cubicBezTo>
                    <a:pt x="43238" y="108338"/>
                    <a:pt x="43623" y="111516"/>
                    <a:pt x="44084" y="114669"/>
                  </a:cubicBezTo>
                  <a:cubicBezTo>
                    <a:pt x="44699" y="119103"/>
                    <a:pt x="45647" y="123511"/>
                    <a:pt x="46878" y="127817"/>
                  </a:cubicBezTo>
                  <a:cubicBezTo>
                    <a:pt x="47390" y="129713"/>
                    <a:pt x="48057" y="131584"/>
                    <a:pt x="48877" y="133378"/>
                  </a:cubicBezTo>
                  <a:cubicBezTo>
                    <a:pt x="50492" y="136787"/>
                    <a:pt x="53157" y="139427"/>
                    <a:pt x="56976" y="141247"/>
                  </a:cubicBezTo>
                  <a:cubicBezTo>
                    <a:pt x="57950" y="141683"/>
                    <a:pt x="58898" y="142118"/>
                    <a:pt x="59923" y="142503"/>
                  </a:cubicBezTo>
                  <a:cubicBezTo>
                    <a:pt x="61333" y="143015"/>
                    <a:pt x="62768" y="143528"/>
                    <a:pt x="64204" y="143989"/>
                  </a:cubicBezTo>
                  <a:cubicBezTo>
                    <a:pt x="68817" y="145450"/>
                    <a:pt x="73431" y="146860"/>
                    <a:pt x="77941" y="148551"/>
                  </a:cubicBezTo>
                  <a:cubicBezTo>
                    <a:pt x="81171" y="149730"/>
                    <a:pt x="84451" y="150935"/>
                    <a:pt x="87706" y="152140"/>
                  </a:cubicBezTo>
                  <a:cubicBezTo>
                    <a:pt x="89859" y="152934"/>
                    <a:pt x="92038" y="153652"/>
                    <a:pt x="94268" y="154216"/>
                  </a:cubicBezTo>
                  <a:cubicBezTo>
                    <a:pt x="98727" y="155446"/>
                    <a:pt x="103341" y="155984"/>
                    <a:pt x="107954" y="155830"/>
                  </a:cubicBezTo>
                  <a:cubicBezTo>
                    <a:pt x="111261" y="155677"/>
                    <a:pt x="114567" y="155190"/>
                    <a:pt x="117796" y="154395"/>
                  </a:cubicBezTo>
                  <a:cubicBezTo>
                    <a:pt x="119206" y="154087"/>
                    <a:pt x="120616" y="153703"/>
                    <a:pt x="121974" y="153190"/>
                  </a:cubicBezTo>
                  <a:lnTo>
                    <a:pt x="121974" y="155266"/>
                  </a:lnTo>
                  <a:cubicBezTo>
                    <a:pt x="119308" y="156112"/>
                    <a:pt x="116566" y="156779"/>
                    <a:pt x="113824" y="157240"/>
                  </a:cubicBezTo>
                  <a:cubicBezTo>
                    <a:pt x="109236" y="158034"/>
                    <a:pt x="104571" y="158086"/>
                    <a:pt x="100009" y="1573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238125" y="1478275"/>
              <a:ext cx="3967550" cy="3568350"/>
            </a:xfrm>
            <a:custGeom>
              <a:avLst/>
              <a:gdLst/>
              <a:ahLst/>
              <a:cxnLst/>
              <a:rect l="l" t="t" r="r" b="b"/>
              <a:pathLst>
                <a:path w="158702" h="142734" extrusionOk="0">
                  <a:moveTo>
                    <a:pt x="1256" y="436"/>
                  </a:moveTo>
                  <a:cubicBezTo>
                    <a:pt x="5331" y="2358"/>
                    <a:pt x="9329" y="4460"/>
                    <a:pt x="13123" y="6741"/>
                  </a:cubicBezTo>
                  <a:cubicBezTo>
                    <a:pt x="17403" y="9304"/>
                    <a:pt x="21606" y="11893"/>
                    <a:pt x="25810" y="14533"/>
                  </a:cubicBezTo>
                  <a:cubicBezTo>
                    <a:pt x="29295" y="16686"/>
                    <a:pt x="32781" y="18864"/>
                    <a:pt x="36446" y="20838"/>
                  </a:cubicBezTo>
                  <a:cubicBezTo>
                    <a:pt x="41239" y="23426"/>
                    <a:pt x="46288" y="25579"/>
                    <a:pt x="51491" y="27220"/>
                  </a:cubicBezTo>
                  <a:cubicBezTo>
                    <a:pt x="56079" y="28680"/>
                    <a:pt x="60795" y="29783"/>
                    <a:pt x="65716" y="30013"/>
                  </a:cubicBezTo>
                  <a:cubicBezTo>
                    <a:pt x="68766" y="30193"/>
                    <a:pt x="71841" y="29859"/>
                    <a:pt x="74789" y="29065"/>
                  </a:cubicBezTo>
                  <a:cubicBezTo>
                    <a:pt x="77890" y="28168"/>
                    <a:pt x="80786" y="26656"/>
                    <a:pt x="83272" y="24605"/>
                  </a:cubicBezTo>
                  <a:cubicBezTo>
                    <a:pt x="84913" y="23272"/>
                    <a:pt x="86476" y="21786"/>
                    <a:pt x="87886" y="20197"/>
                  </a:cubicBezTo>
                  <a:cubicBezTo>
                    <a:pt x="89500" y="18352"/>
                    <a:pt x="91089" y="16455"/>
                    <a:pt x="92678" y="14610"/>
                  </a:cubicBezTo>
                  <a:cubicBezTo>
                    <a:pt x="93960" y="13123"/>
                    <a:pt x="95241" y="11636"/>
                    <a:pt x="96574" y="10201"/>
                  </a:cubicBezTo>
                  <a:cubicBezTo>
                    <a:pt x="97728" y="8971"/>
                    <a:pt x="99035" y="7920"/>
                    <a:pt x="100496" y="7074"/>
                  </a:cubicBezTo>
                  <a:cubicBezTo>
                    <a:pt x="101546" y="6434"/>
                    <a:pt x="102725" y="5947"/>
                    <a:pt x="103930" y="5639"/>
                  </a:cubicBezTo>
                  <a:cubicBezTo>
                    <a:pt x="106006" y="5075"/>
                    <a:pt x="108236" y="5357"/>
                    <a:pt x="110107" y="6408"/>
                  </a:cubicBezTo>
                  <a:cubicBezTo>
                    <a:pt x="110696" y="6741"/>
                    <a:pt x="111260" y="7126"/>
                    <a:pt x="111773" y="7561"/>
                  </a:cubicBezTo>
                  <a:cubicBezTo>
                    <a:pt x="112644" y="8253"/>
                    <a:pt x="113439" y="9073"/>
                    <a:pt x="114105" y="9971"/>
                  </a:cubicBezTo>
                  <a:cubicBezTo>
                    <a:pt x="115028" y="11175"/>
                    <a:pt x="115874" y="12431"/>
                    <a:pt x="116566" y="13764"/>
                  </a:cubicBezTo>
                  <a:cubicBezTo>
                    <a:pt x="118360" y="17147"/>
                    <a:pt x="119821" y="20684"/>
                    <a:pt x="120923" y="24349"/>
                  </a:cubicBezTo>
                  <a:cubicBezTo>
                    <a:pt x="122819" y="30295"/>
                    <a:pt x="124203" y="36421"/>
                    <a:pt x="125075" y="42597"/>
                  </a:cubicBezTo>
                  <a:cubicBezTo>
                    <a:pt x="125562" y="45929"/>
                    <a:pt x="125844" y="49287"/>
                    <a:pt x="125946" y="52619"/>
                  </a:cubicBezTo>
                  <a:cubicBezTo>
                    <a:pt x="126126" y="57617"/>
                    <a:pt x="125972" y="62589"/>
                    <a:pt x="125818" y="67561"/>
                  </a:cubicBezTo>
                  <a:cubicBezTo>
                    <a:pt x="125639" y="72533"/>
                    <a:pt x="125972" y="77480"/>
                    <a:pt x="126843" y="82375"/>
                  </a:cubicBezTo>
                  <a:cubicBezTo>
                    <a:pt x="127459" y="85835"/>
                    <a:pt x="128766" y="89116"/>
                    <a:pt x="130714" y="92063"/>
                  </a:cubicBezTo>
                  <a:cubicBezTo>
                    <a:pt x="131457" y="93140"/>
                    <a:pt x="132174" y="94242"/>
                    <a:pt x="132918" y="95344"/>
                  </a:cubicBezTo>
                  <a:cubicBezTo>
                    <a:pt x="134353" y="97420"/>
                    <a:pt x="135378" y="99727"/>
                    <a:pt x="135968" y="102187"/>
                  </a:cubicBezTo>
                  <a:cubicBezTo>
                    <a:pt x="136506" y="104494"/>
                    <a:pt x="137019" y="106801"/>
                    <a:pt x="137506" y="109107"/>
                  </a:cubicBezTo>
                  <a:cubicBezTo>
                    <a:pt x="139171" y="116745"/>
                    <a:pt x="142503" y="123870"/>
                    <a:pt x="147450" y="130457"/>
                  </a:cubicBezTo>
                  <a:cubicBezTo>
                    <a:pt x="150808" y="134891"/>
                    <a:pt x="154575" y="138992"/>
                    <a:pt x="158702" y="142734"/>
                  </a:cubicBezTo>
                  <a:lnTo>
                    <a:pt x="155318" y="142734"/>
                  </a:lnTo>
                  <a:lnTo>
                    <a:pt x="153114" y="140453"/>
                  </a:lnTo>
                  <a:cubicBezTo>
                    <a:pt x="145656" y="132789"/>
                    <a:pt x="139915" y="124332"/>
                    <a:pt x="136275" y="114951"/>
                  </a:cubicBezTo>
                  <a:cubicBezTo>
                    <a:pt x="135378" y="112619"/>
                    <a:pt x="134507" y="110286"/>
                    <a:pt x="133661" y="107954"/>
                  </a:cubicBezTo>
                  <a:cubicBezTo>
                    <a:pt x="132661" y="105212"/>
                    <a:pt x="131354" y="102597"/>
                    <a:pt x="129740" y="100162"/>
                  </a:cubicBezTo>
                  <a:cubicBezTo>
                    <a:pt x="128817" y="98804"/>
                    <a:pt x="127945" y="97394"/>
                    <a:pt x="127100" y="95985"/>
                  </a:cubicBezTo>
                  <a:cubicBezTo>
                    <a:pt x="125331" y="93114"/>
                    <a:pt x="124152" y="89936"/>
                    <a:pt x="123640" y="86604"/>
                  </a:cubicBezTo>
                  <a:cubicBezTo>
                    <a:pt x="123230" y="83913"/>
                    <a:pt x="123024" y="81171"/>
                    <a:pt x="122999" y="78454"/>
                  </a:cubicBezTo>
                  <a:cubicBezTo>
                    <a:pt x="122896" y="73789"/>
                    <a:pt x="123178" y="69125"/>
                    <a:pt x="123511" y="64460"/>
                  </a:cubicBezTo>
                  <a:cubicBezTo>
                    <a:pt x="123793" y="60205"/>
                    <a:pt x="123973" y="55951"/>
                    <a:pt x="123845" y="51696"/>
                  </a:cubicBezTo>
                  <a:cubicBezTo>
                    <a:pt x="123768" y="48723"/>
                    <a:pt x="123537" y="45750"/>
                    <a:pt x="123127" y="42777"/>
                  </a:cubicBezTo>
                  <a:cubicBezTo>
                    <a:pt x="122691" y="39650"/>
                    <a:pt x="122102" y="36523"/>
                    <a:pt x="121359" y="33422"/>
                  </a:cubicBezTo>
                  <a:cubicBezTo>
                    <a:pt x="120461" y="29449"/>
                    <a:pt x="119231" y="25579"/>
                    <a:pt x="117719" y="21786"/>
                  </a:cubicBezTo>
                  <a:cubicBezTo>
                    <a:pt x="116694" y="19249"/>
                    <a:pt x="115438" y="16839"/>
                    <a:pt x="113951" y="14558"/>
                  </a:cubicBezTo>
                  <a:cubicBezTo>
                    <a:pt x="113208" y="13431"/>
                    <a:pt x="112337" y="12405"/>
                    <a:pt x="111388" y="11457"/>
                  </a:cubicBezTo>
                  <a:cubicBezTo>
                    <a:pt x="110620" y="10714"/>
                    <a:pt x="109748" y="10099"/>
                    <a:pt x="108825" y="9612"/>
                  </a:cubicBezTo>
                  <a:cubicBezTo>
                    <a:pt x="107236" y="8792"/>
                    <a:pt x="105442" y="8535"/>
                    <a:pt x="103699" y="8868"/>
                  </a:cubicBezTo>
                  <a:cubicBezTo>
                    <a:pt x="102777" y="9048"/>
                    <a:pt x="101880" y="9330"/>
                    <a:pt x="101059" y="9714"/>
                  </a:cubicBezTo>
                  <a:cubicBezTo>
                    <a:pt x="99881" y="10252"/>
                    <a:pt x="98804" y="10944"/>
                    <a:pt x="97830" y="11790"/>
                  </a:cubicBezTo>
                  <a:cubicBezTo>
                    <a:pt x="96651" y="12841"/>
                    <a:pt x="95472" y="13918"/>
                    <a:pt x="94396" y="15045"/>
                  </a:cubicBezTo>
                  <a:cubicBezTo>
                    <a:pt x="92935" y="16532"/>
                    <a:pt x="91602" y="18095"/>
                    <a:pt x="90167" y="19582"/>
                  </a:cubicBezTo>
                  <a:cubicBezTo>
                    <a:pt x="88731" y="21094"/>
                    <a:pt x="87296" y="22504"/>
                    <a:pt x="85810" y="23939"/>
                  </a:cubicBezTo>
                  <a:cubicBezTo>
                    <a:pt x="84502" y="25143"/>
                    <a:pt x="83093" y="26246"/>
                    <a:pt x="81555" y="27194"/>
                  </a:cubicBezTo>
                  <a:cubicBezTo>
                    <a:pt x="77890" y="29501"/>
                    <a:pt x="73738" y="30705"/>
                    <a:pt x="69150" y="30910"/>
                  </a:cubicBezTo>
                  <a:cubicBezTo>
                    <a:pt x="65408" y="31038"/>
                    <a:pt x="61666" y="30680"/>
                    <a:pt x="58001" y="29834"/>
                  </a:cubicBezTo>
                  <a:cubicBezTo>
                    <a:pt x="51747" y="28450"/>
                    <a:pt x="45673" y="26374"/>
                    <a:pt x="39855" y="23657"/>
                  </a:cubicBezTo>
                  <a:cubicBezTo>
                    <a:pt x="35754" y="21709"/>
                    <a:pt x="31756" y="19531"/>
                    <a:pt x="27886" y="17147"/>
                  </a:cubicBezTo>
                  <a:cubicBezTo>
                    <a:pt x="23452" y="14507"/>
                    <a:pt x="19069" y="11842"/>
                    <a:pt x="14609" y="9227"/>
                  </a:cubicBezTo>
                  <a:cubicBezTo>
                    <a:pt x="10560" y="6844"/>
                    <a:pt x="6356" y="4665"/>
                    <a:pt x="2076" y="2768"/>
                  </a:cubicBezTo>
                  <a:cubicBezTo>
                    <a:pt x="1615" y="2538"/>
                    <a:pt x="1128" y="2358"/>
                    <a:pt x="641" y="2153"/>
                  </a:cubicBezTo>
                  <a:cubicBezTo>
                    <a:pt x="436" y="2128"/>
                    <a:pt x="205" y="2102"/>
                    <a:pt x="0" y="2128"/>
                  </a:cubicBezTo>
                  <a:lnTo>
                    <a:pt x="0" y="52"/>
                  </a:lnTo>
                  <a:cubicBezTo>
                    <a:pt x="513" y="0"/>
                    <a:pt x="871" y="257"/>
                    <a:pt x="1256" y="43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238125" y="4391775"/>
              <a:ext cx="912450" cy="654225"/>
            </a:xfrm>
            <a:custGeom>
              <a:avLst/>
              <a:gdLst/>
              <a:ahLst/>
              <a:cxnLst/>
              <a:rect l="l" t="t" r="r" b="b"/>
              <a:pathLst>
                <a:path w="36498" h="26169" extrusionOk="0">
                  <a:moveTo>
                    <a:pt x="641" y="9355"/>
                  </a:moveTo>
                  <a:cubicBezTo>
                    <a:pt x="974" y="9150"/>
                    <a:pt x="1307" y="8945"/>
                    <a:pt x="1640" y="8740"/>
                  </a:cubicBezTo>
                  <a:cubicBezTo>
                    <a:pt x="4690" y="6766"/>
                    <a:pt x="7894" y="5023"/>
                    <a:pt x="11200" y="3511"/>
                  </a:cubicBezTo>
                  <a:cubicBezTo>
                    <a:pt x="13456" y="2435"/>
                    <a:pt x="15814" y="1563"/>
                    <a:pt x="18249" y="897"/>
                  </a:cubicBezTo>
                  <a:cubicBezTo>
                    <a:pt x="20478" y="282"/>
                    <a:pt x="22760" y="0"/>
                    <a:pt x="25066" y="51"/>
                  </a:cubicBezTo>
                  <a:cubicBezTo>
                    <a:pt x="26040" y="77"/>
                    <a:pt x="27014" y="179"/>
                    <a:pt x="27988" y="384"/>
                  </a:cubicBezTo>
                  <a:cubicBezTo>
                    <a:pt x="30577" y="948"/>
                    <a:pt x="32525" y="2179"/>
                    <a:pt x="33934" y="4050"/>
                  </a:cubicBezTo>
                  <a:cubicBezTo>
                    <a:pt x="34934" y="5485"/>
                    <a:pt x="35626" y="7100"/>
                    <a:pt x="35985" y="8817"/>
                  </a:cubicBezTo>
                  <a:cubicBezTo>
                    <a:pt x="36318" y="10406"/>
                    <a:pt x="36497" y="12020"/>
                    <a:pt x="36497" y="13661"/>
                  </a:cubicBezTo>
                  <a:cubicBezTo>
                    <a:pt x="36497" y="15967"/>
                    <a:pt x="36369" y="18300"/>
                    <a:pt x="36062" y="20581"/>
                  </a:cubicBezTo>
                  <a:cubicBezTo>
                    <a:pt x="35857" y="22247"/>
                    <a:pt x="35651" y="23887"/>
                    <a:pt x="35472" y="25527"/>
                  </a:cubicBezTo>
                  <a:cubicBezTo>
                    <a:pt x="35472" y="25758"/>
                    <a:pt x="35498" y="25963"/>
                    <a:pt x="35523" y="26168"/>
                  </a:cubicBezTo>
                  <a:lnTo>
                    <a:pt x="26425" y="26168"/>
                  </a:lnTo>
                  <a:cubicBezTo>
                    <a:pt x="26066" y="24400"/>
                    <a:pt x="25733" y="22606"/>
                    <a:pt x="25066" y="20863"/>
                  </a:cubicBezTo>
                  <a:cubicBezTo>
                    <a:pt x="24733" y="19991"/>
                    <a:pt x="24349" y="19146"/>
                    <a:pt x="23913" y="18325"/>
                  </a:cubicBezTo>
                  <a:cubicBezTo>
                    <a:pt x="23477" y="17582"/>
                    <a:pt x="22990" y="16916"/>
                    <a:pt x="22426" y="16301"/>
                  </a:cubicBezTo>
                  <a:cubicBezTo>
                    <a:pt x="20504" y="14250"/>
                    <a:pt x="17915" y="13456"/>
                    <a:pt x="14840" y="13661"/>
                  </a:cubicBezTo>
                  <a:cubicBezTo>
                    <a:pt x="12584" y="13840"/>
                    <a:pt x="10380" y="14353"/>
                    <a:pt x="8304" y="15199"/>
                  </a:cubicBezTo>
                  <a:cubicBezTo>
                    <a:pt x="6638" y="15839"/>
                    <a:pt x="4998" y="16583"/>
                    <a:pt x="3434" y="17403"/>
                  </a:cubicBezTo>
                  <a:cubicBezTo>
                    <a:pt x="2666" y="17813"/>
                    <a:pt x="1922" y="18223"/>
                    <a:pt x="1128" y="18607"/>
                  </a:cubicBezTo>
                  <a:cubicBezTo>
                    <a:pt x="769" y="18787"/>
                    <a:pt x="384" y="18889"/>
                    <a:pt x="0" y="19043"/>
                  </a:cubicBezTo>
                  <a:lnTo>
                    <a:pt x="0" y="9457"/>
                  </a:lnTo>
                  <a:cubicBezTo>
                    <a:pt x="205" y="9509"/>
                    <a:pt x="461" y="9483"/>
                    <a:pt x="641" y="9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6578350" y="1179050"/>
              <a:ext cx="775975" cy="1582675"/>
            </a:xfrm>
            <a:custGeom>
              <a:avLst/>
              <a:gdLst/>
              <a:ahLst/>
              <a:cxnLst/>
              <a:rect l="l" t="t" r="r" b="b"/>
              <a:pathLst>
                <a:path w="31039" h="63307" extrusionOk="0">
                  <a:moveTo>
                    <a:pt x="20172" y="62948"/>
                  </a:moveTo>
                  <a:cubicBezTo>
                    <a:pt x="16660" y="62537"/>
                    <a:pt x="13303" y="61615"/>
                    <a:pt x="10381" y="59872"/>
                  </a:cubicBezTo>
                  <a:cubicBezTo>
                    <a:pt x="6050" y="57283"/>
                    <a:pt x="3128" y="53874"/>
                    <a:pt x="1641" y="49620"/>
                  </a:cubicBezTo>
                  <a:cubicBezTo>
                    <a:pt x="513" y="46288"/>
                    <a:pt x="1" y="42802"/>
                    <a:pt x="129" y="39317"/>
                  </a:cubicBezTo>
                  <a:cubicBezTo>
                    <a:pt x="283" y="34985"/>
                    <a:pt x="1564" y="30884"/>
                    <a:pt x="3615" y="26937"/>
                  </a:cubicBezTo>
                  <a:cubicBezTo>
                    <a:pt x="5998" y="22350"/>
                    <a:pt x="9202" y="18198"/>
                    <a:pt x="12995" y="14327"/>
                  </a:cubicBezTo>
                  <a:cubicBezTo>
                    <a:pt x="17327" y="9970"/>
                    <a:pt x="22043" y="6023"/>
                    <a:pt x="27066" y="2486"/>
                  </a:cubicBezTo>
                  <a:cubicBezTo>
                    <a:pt x="28194" y="1692"/>
                    <a:pt x="29373" y="974"/>
                    <a:pt x="30552" y="205"/>
                  </a:cubicBezTo>
                  <a:cubicBezTo>
                    <a:pt x="30706" y="128"/>
                    <a:pt x="30860" y="52"/>
                    <a:pt x="31039" y="0"/>
                  </a:cubicBezTo>
                  <a:lnTo>
                    <a:pt x="31039" y="2640"/>
                  </a:lnTo>
                  <a:cubicBezTo>
                    <a:pt x="30936" y="2691"/>
                    <a:pt x="30834" y="2743"/>
                    <a:pt x="30757" y="2794"/>
                  </a:cubicBezTo>
                  <a:cubicBezTo>
                    <a:pt x="27425" y="5024"/>
                    <a:pt x="24221" y="7484"/>
                    <a:pt x="21171" y="10124"/>
                  </a:cubicBezTo>
                  <a:cubicBezTo>
                    <a:pt x="17660" y="13097"/>
                    <a:pt x="14508" y="16455"/>
                    <a:pt x="11765" y="20120"/>
                  </a:cubicBezTo>
                  <a:cubicBezTo>
                    <a:pt x="9407" y="23349"/>
                    <a:pt x="7485" y="26758"/>
                    <a:pt x="6357" y="30423"/>
                  </a:cubicBezTo>
                  <a:cubicBezTo>
                    <a:pt x="4461" y="36446"/>
                    <a:pt x="5332" y="42213"/>
                    <a:pt x="8818" y="47723"/>
                  </a:cubicBezTo>
                  <a:cubicBezTo>
                    <a:pt x="10022" y="49646"/>
                    <a:pt x="11586" y="51337"/>
                    <a:pt x="13405" y="52696"/>
                  </a:cubicBezTo>
                  <a:cubicBezTo>
                    <a:pt x="15917" y="54515"/>
                    <a:pt x="18813" y="55669"/>
                    <a:pt x="22043" y="56361"/>
                  </a:cubicBezTo>
                  <a:cubicBezTo>
                    <a:pt x="24298" y="56822"/>
                    <a:pt x="26579" y="57104"/>
                    <a:pt x="28886" y="57206"/>
                  </a:cubicBezTo>
                  <a:lnTo>
                    <a:pt x="31039" y="57335"/>
                  </a:lnTo>
                  <a:lnTo>
                    <a:pt x="31039" y="62768"/>
                  </a:lnTo>
                  <a:cubicBezTo>
                    <a:pt x="30860" y="62819"/>
                    <a:pt x="30680" y="62871"/>
                    <a:pt x="30501" y="62896"/>
                  </a:cubicBezTo>
                  <a:cubicBezTo>
                    <a:pt x="27066" y="63306"/>
                    <a:pt x="23606" y="63306"/>
                    <a:pt x="20172" y="6294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237475" y="2630350"/>
              <a:ext cx="2408600" cy="2416275"/>
            </a:xfrm>
            <a:custGeom>
              <a:avLst/>
              <a:gdLst/>
              <a:ahLst/>
              <a:cxnLst/>
              <a:rect l="l" t="t" r="r" b="b"/>
              <a:pathLst>
                <a:path w="96344" h="96651" extrusionOk="0">
                  <a:moveTo>
                    <a:pt x="436" y="22093"/>
                  </a:moveTo>
                  <a:cubicBezTo>
                    <a:pt x="564" y="21837"/>
                    <a:pt x="667" y="21581"/>
                    <a:pt x="769" y="21299"/>
                  </a:cubicBezTo>
                  <a:cubicBezTo>
                    <a:pt x="1692" y="18582"/>
                    <a:pt x="2897" y="15968"/>
                    <a:pt x="4357" y="13507"/>
                  </a:cubicBezTo>
                  <a:cubicBezTo>
                    <a:pt x="5767" y="11149"/>
                    <a:pt x="7459" y="9022"/>
                    <a:pt x="9432" y="7177"/>
                  </a:cubicBezTo>
                  <a:cubicBezTo>
                    <a:pt x="12277" y="4485"/>
                    <a:pt x="15763" y="2614"/>
                    <a:pt x="19889" y="1564"/>
                  </a:cubicBezTo>
                  <a:cubicBezTo>
                    <a:pt x="21555" y="1128"/>
                    <a:pt x="23273" y="795"/>
                    <a:pt x="24990" y="564"/>
                  </a:cubicBezTo>
                  <a:cubicBezTo>
                    <a:pt x="27886" y="205"/>
                    <a:pt x="30782" y="26"/>
                    <a:pt x="33704" y="26"/>
                  </a:cubicBezTo>
                  <a:cubicBezTo>
                    <a:pt x="39035" y="0"/>
                    <a:pt x="44315" y="359"/>
                    <a:pt x="49620" y="667"/>
                  </a:cubicBezTo>
                  <a:cubicBezTo>
                    <a:pt x="53337" y="897"/>
                    <a:pt x="57027" y="1128"/>
                    <a:pt x="60744" y="1307"/>
                  </a:cubicBezTo>
                  <a:cubicBezTo>
                    <a:pt x="65024" y="1512"/>
                    <a:pt x="69304" y="1589"/>
                    <a:pt x="73610" y="1615"/>
                  </a:cubicBezTo>
                  <a:cubicBezTo>
                    <a:pt x="76481" y="1615"/>
                    <a:pt x="79377" y="1666"/>
                    <a:pt x="82247" y="1743"/>
                  </a:cubicBezTo>
                  <a:cubicBezTo>
                    <a:pt x="83913" y="1769"/>
                    <a:pt x="85579" y="1948"/>
                    <a:pt x="87194" y="2307"/>
                  </a:cubicBezTo>
                  <a:cubicBezTo>
                    <a:pt x="89962" y="2948"/>
                    <a:pt x="91910" y="4357"/>
                    <a:pt x="93012" y="6587"/>
                  </a:cubicBezTo>
                  <a:cubicBezTo>
                    <a:pt x="93576" y="7792"/>
                    <a:pt x="93960" y="9073"/>
                    <a:pt x="94088" y="10406"/>
                  </a:cubicBezTo>
                  <a:cubicBezTo>
                    <a:pt x="94319" y="12482"/>
                    <a:pt x="94294" y="14609"/>
                    <a:pt x="93986" y="16685"/>
                  </a:cubicBezTo>
                  <a:cubicBezTo>
                    <a:pt x="93602" y="19761"/>
                    <a:pt x="93115" y="22836"/>
                    <a:pt x="92628" y="25912"/>
                  </a:cubicBezTo>
                  <a:cubicBezTo>
                    <a:pt x="92038" y="29577"/>
                    <a:pt x="91525" y="33242"/>
                    <a:pt x="91167" y="36933"/>
                  </a:cubicBezTo>
                  <a:cubicBezTo>
                    <a:pt x="90757" y="40983"/>
                    <a:pt x="90577" y="45058"/>
                    <a:pt x="90577" y="49133"/>
                  </a:cubicBezTo>
                  <a:cubicBezTo>
                    <a:pt x="90577" y="51465"/>
                    <a:pt x="90654" y="53823"/>
                    <a:pt x="90782" y="56181"/>
                  </a:cubicBezTo>
                  <a:cubicBezTo>
                    <a:pt x="90910" y="58513"/>
                    <a:pt x="91090" y="60923"/>
                    <a:pt x="91346" y="63306"/>
                  </a:cubicBezTo>
                  <a:cubicBezTo>
                    <a:pt x="91551" y="65510"/>
                    <a:pt x="91807" y="67715"/>
                    <a:pt x="92141" y="69919"/>
                  </a:cubicBezTo>
                  <a:cubicBezTo>
                    <a:pt x="92525" y="72661"/>
                    <a:pt x="92935" y="75404"/>
                    <a:pt x="93371" y="78120"/>
                  </a:cubicBezTo>
                  <a:cubicBezTo>
                    <a:pt x="93858" y="81170"/>
                    <a:pt x="94396" y="84220"/>
                    <a:pt x="94883" y="87245"/>
                  </a:cubicBezTo>
                  <a:cubicBezTo>
                    <a:pt x="95396" y="90372"/>
                    <a:pt x="95857" y="93524"/>
                    <a:pt x="96344" y="96651"/>
                  </a:cubicBezTo>
                  <a:lnTo>
                    <a:pt x="93627" y="96651"/>
                  </a:lnTo>
                  <a:cubicBezTo>
                    <a:pt x="93627" y="96446"/>
                    <a:pt x="93627" y="96215"/>
                    <a:pt x="93602" y="96010"/>
                  </a:cubicBezTo>
                  <a:cubicBezTo>
                    <a:pt x="93191" y="91269"/>
                    <a:pt x="92551" y="86527"/>
                    <a:pt x="91936" y="81811"/>
                  </a:cubicBezTo>
                  <a:cubicBezTo>
                    <a:pt x="91525" y="78659"/>
                    <a:pt x="91064" y="75532"/>
                    <a:pt x="90705" y="72379"/>
                  </a:cubicBezTo>
                  <a:cubicBezTo>
                    <a:pt x="90321" y="69124"/>
                    <a:pt x="90013" y="65895"/>
                    <a:pt x="89680" y="62640"/>
                  </a:cubicBezTo>
                  <a:cubicBezTo>
                    <a:pt x="89321" y="58924"/>
                    <a:pt x="89193" y="55207"/>
                    <a:pt x="89116" y="51465"/>
                  </a:cubicBezTo>
                  <a:cubicBezTo>
                    <a:pt x="89065" y="47749"/>
                    <a:pt x="89219" y="43956"/>
                    <a:pt x="89475" y="40214"/>
                  </a:cubicBezTo>
                  <a:cubicBezTo>
                    <a:pt x="89706" y="36805"/>
                    <a:pt x="90065" y="33396"/>
                    <a:pt x="90500" y="30013"/>
                  </a:cubicBezTo>
                  <a:cubicBezTo>
                    <a:pt x="90936" y="26399"/>
                    <a:pt x="91449" y="22785"/>
                    <a:pt x="91910" y="19171"/>
                  </a:cubicBezTo>
                  <a:cubicBezTo>
                    <a:pt x="92217" y="16890"/>
                    <a:pt x="92269" y="14558"/>
                    <a:pt x="92038" y="12226"/>
                  </a:cubicBezTo>
                  <a:cubicBezTo>
                    <a:pt x="91910" y="11047"/>
                    <a:pt x="91602" y="9868"/>
                    <a:pt x="91141" y="8766"/>
                  </a:cubicBezTo>
                  <a:cubicBezTo>
                    <a:pt x="90167" y="6613"/>
                    <a:pt x="88399" y="5101"/>
                    <a:pt x="85759" y="4357"/>
                  </a:cubicBezTo>
                  <a:cubicBezTo>
                    <a:pt x="84964" y="4101"/>
                    <a:pt x="84144" y="3922"/>
                    <a:pt x="83324" y="3768"/>
                  </a:cubicBezTo>
                  <a:cubicBezTo>
                    <a:pt x="80889" y="3435"/>
                    <a:pt x="78428" y="3230"/>
                    <a:pt x="75968" y="3204"/>
                  </a:cubicBezTo>
                  <a:cubicBezTo>
                    <a:pt x="71406" y="3101"/>
                    <a:pt x="66844" y="2999"/>
                    <a:pt x="62307" y="2871"/>
                  </a:cubicBezTo>
                  <a:cubicBezTo>
                    <a:pt x="57335" y="2717"/>
                    <a:pt x="52363" y="2538"/>
                    <a:pt x="47416" y="2358"/>
                  </a:cubicBezTo>
                  <a:cubicBezTo>
                    <a:pt x="42598" y="2204"/>
                    <a:pt x="37779" y="2153"/>
                    <a:pt x="32961" y="2486"/>
                  </a:cubicBezTo>
                  <a:cubicBezTo>
                    <a:pt x="29654" y="2666"/>
                    <a:pt x="26348" y="3153"/>
                    <a:pt x="23144" y="3973"/>
                  </a:cubicBezTo>
                  <a:cubicBezTo>
                    <a:pt x="18915" y="5049"/>
                    <a:pt x="15225" y="6843"/>
                    <a:pt x="12175" y="9483"/>
                  </a:cubicBezTo>
                  <a:cubicBezTo>
                    <a:pt x="10201" y="11226"/>
                    <a:pt x="8484" y="13225"/>
                    <a:pt x="7049" y="15455"/>
                  </a:cubicBezTo>
                  <a:cubicBezTo>
                    <a:pt x="5716" y="17531"/>
                    <a:pt x="4563" y="19761"/>
                    <a:pt x="3640" y="22093"/>
                  </a:cubicBezTo>
                  <a:cubicBezTo>
                    <a:pt x="2717" y="24451"/>
                    <a:pt x="1820" y="26809"/>
                    <a:pt x="897" y="29167"/>
                  </a:cubicBezTo>
                  <a:cubicBezTo>
                    <a:pt x="769" y="29526"/>
                    <a:pt x="615" y="29885"/>
                    <a:pt x="436" y="30218"/>
                  </a:cubicBezTo>
                  <a:cubicBezTo>
                    <a:pt x="359" y="30320"/>
                    <a:pt x="154" y="30397"/>
                    <a:pt x="0" y="30474"/>
                  </a:cubicBezTo>
                  <a:lnTo>
                    <a:pt x="0" y="22375"/>
                  </a:lnTo>
                  <a:cubicBezTo>
                    <a:pt x="180" y="22298"/>
                    <a:pt x="359" y="22221"/>
                    <a:pt x="436" y="220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238125" y="2812950"/>
              <a:ext cx="2176000" cy="2233050"/>
            </a:xfrm>
            <a:custGeom>
              <a:avLst/>
              <a:gdLst/>
              <a:ahLst/>
              <a:cxnLst/>
              <a:rect l="l" t="t" r="r" b="b"/>
              <a:pathLst>
                <a:path w="87040" h="89322" extrusionOk="0">
                  <a:moveTo>
                    <a:pt x="948" y="33499"/>
                  </a:moveTo>
                  <a:cubicBezTo>
                    <a:pt x="3511" y="30244"/>
                    <a:pt x="5869" y="26784"/>
                    <a:pt x="7997" y="23196"/>
                  </a:cubicBezTo>
                  <a:cubicBezTo>
                    <a:pt x="9047" y="21351"/>
                    <a:pt x="10098" y="19531"/>
                    <a:pt x="11200" y="17711"/>
                  </a:cubicBezTo>
                  <a:cubicBezTo>
                    <a:pt x="12456" y="15558"/>
                    <a:pt x="13943" y="13533"/>
                    <a:pt x="15583" y="11662"/>
                  </a:cubicBezTo>
                  <a:cubicBezTo>
                    <a:pt x="19069" y="7818"/>
                    <a:pt x="23528" y="4999"/>
                    <a:pt x="28962" y="3204"/>
                  </a:cubicBezTo>
                  <a:cubicBezTo>
                    <a:pt x="31858" y="2282"/>
                    <a:pt x="34806" y="1615"/>
                    <a:pt x="37830" y="1180"/>
                  </a:cubicBezTo>
                  <a:cubicBezTo>
                    <a:pt x="42520" y="513"/>
                    <a:pt x="47236" y="154"/>
                    <a:pt x="51978" y="103"/>
                  </a:cubicBezTo>
                  <a:cubicBezTo>
                    <a:pt x="56335" y="1"/>
                    <a:pt x="60692" y="26"/>
                    <a:pt x="65075" y="52"/>
                  </a:cubicBezTo>
                  <a:cubicBezTo>
                    <a:pt x="68125" y="78"/>
                    <a:pt x="71200" y="257"/>
                    <a:pt x="74250" y="616"/>
                  </a:cubicBezTo>
                  <a:cubicBezTo>
                    <a:pt x="76173" y="795"/>
                    <a:pt x="78044" y="1180"/>
                    <a:pt x="79863" y="1769"/>
                  </a:cubicBezTo>
                  <a:cubicBezTo>
                    <a:pt x="82862" y="2769"/>
                    <a:pt x="84887" y="4537"/>
                    <a:pt x="85861" y="7075"/>
                  </a:cubicBezTo>
                  <a:cubicBezTo>
                    <a:pt x="86373" y="8407"/>
                    <a:pt x="86681" y="9817"/>
                    <a:pt x="86758" y="11252"/>
                  </a:cubicBezTo>
                  <a:cubicBezTo>
                    <a:pt x="87040" y="14943"/>
                    <a:pt x="86707" y="18634"/>
                    <a:pt x="86450" y="22324"/>
                  </a:cubicBezTo>
                  <a:cubicBezTo>
                    <a:pt x="86194" y="25656"/>
                    <a:pt x="85886" y="29014"/>
                    <a:pt x="85681" y="32346"/>
                  </a:cubicBezTo>
                  <a:cubicBezTo>
                    <a:pt x="85323" y="37882"/>
                    <a:pt x="85169" y="43444"/>
                    <a:pt x="85297" y="48980"/>
                  </a:cubicBezTo>
                  <a:cubicBezTo>
                    <a:pt x="85374" y="53875"/>
                    <a:pt x="85630" y="58745"/>
                    <a:pt x="85886" y="63640"/>
                  </a:cubicBezTo>
                  <a:cubicBezTo>
                    <a:pt x="86092" y="67484"/>
                    <a:pt x="86348" y="71329"/>
                    <a:pt x="86527" y="75173"/>
                  </a:cubicBezTo>
                  <a:cubicBezTo>
                    <a:pt x="86784" y="79710"/>
                    <a:pt x="86732" y="84246"/>
                    <a:pt x="86425" y="88783"/>
                  </a:cubicBezTo>
                  <a:cubicBezTo>
                    <a:pt x="86450" y="88962"/>
                    <a:pt x="86476" y="89142"/>
                    <a:pt x="86527" y="89321"/>
                  </a:cubicBezTo>
                  <a:lnTo>
                    <a:pt x="83580" y="89321"/>
                  </a:lnTo>
                  <a:cubicBezTo>
                    <a:pt x="83605" y="88886"/>
                    <a:pt x="83605" y="88450"/>
                    <a:pt x="83657" y="88014"/>
                  </a:cubicBezTo>
                  <a:cubicBezTo>
                    <a:pt x="83836" y="85810"/>
                    <a:pt x="84118" y="83580"/>
                    <a:pt x="84221" y="81376"/>
                  </a:cubicBezTo>
                  <a:cubicBezTo>
                    <a:pt x="84502" y="75814"/>
                    <a:pt x="84323" y="70278"/>
                    <a:pt x="84144" y="64742"/>
                  </a:cubicBezTo>
                  <a:cubicBezTo>
                    <a:pt x="84041" y="61385"/>
                    <a:pt x="83913" y="58053"/>
                    <a:pt x="83836" y="54695"/>
                  </a:cubicBezTo>
                  <a:cubicBezTo>
                    <a:pt x="83657" y="47083"/>
                    <a:pt x="83708" y="39471"/>
                    <a:pt x="84195" y="31859"/>
                  </a:cubicBezTo>
                  <a:cubicBezTo>
                    <a:pt x="84451" y="28296"/>
                    <a:pt x="84605" y="24734"/>
                    <a:pt x="84810" y="21171"/>
                  </a:cubicBezTo>
                  <a:cubicBezTo>
                    <a:pt x="84989" y="18557"/>
                    <a:pt x="84938" y="15968"/>
                    <a:pt x="84707" y="13380"/>
                  </a:cubicBezTo>
                  <a:cubicBezTo>
                    <a:pt x="84554" y="11842"/>
                    <a:pt x="84195" y="10355"/>
                    <a:pt x="83631" y="8946"/>
                  </a:cubicBezTo>
                  <a:cubicBezTo>
                    <a:pt x="82580" y="6562"/>
                    <a:pt x="80658" y="4845"/>
                    <a:pt x="77839" y="3820"/>
                  </a:cubicBezTo>
                  <a:cubicBezTo>
                    <a:pt x="76660" y="3410"/>
                    <a:pt x="75481" y="3076"/>
                    <a:pt x="74276" y="2846"/>
                  </a:cubicBezTo>
                  <a:cubicBezTo>
                    <a:pt x="71124" y="2282"/>
                    <a:pt x="67971" y="2000"/>
                    <a:pt x="64793" y="1974"/>
                  </a:cubicBezTo>
                  <a:cubicBezTo>
                    <a:pt x="57770" y="1769"/>
                    <a:pt x="50748" y="2051"/>
                    <a:pt x="43776" y="2871"/>
                  </a:cubicBezTo>
                  <a:cubicBezTo>
                    <a:pt x="40444" y="3230"/>
                    <a:pt x="37164" y="3871"/>
                    <a:pt x="33934" y="4768"/>
                  </a:cubicBezTo>
                  <a:cubicBezTo>
                    <a:pt x="28731" y="6229"/>
                    <a:pt x="24144" y="8484"/>
                    <a:pt x="20350" y="11765"/>
                  </a:cubicBezTo>
                  <a:cubicBezTo>
                    <a:pt x="18223" y="13636"/>
                    <a:pt x="16301" y="15763"/>
                    <a:pt x="14660" y="18095"/>
                  </a:cubicBezTo>
                  <a:cubicBezTo>
                    <a:pt x="13379" y="19864"/>
                    <a:pt x="12174" y="21684"/>
                    <a:pt x="10944" y="23478"/>
                  </a:cubicBezTo>
                  <a:cubicBezTo>
                    <a:pt x="7971" y="27912"/>
                    <a:pt x="4716" y="32141"/>
                    <a:pt x="1205" y="36165"/>
                  </a:cubicBezTo>
                  <a:cubicBezTo>
                    <a:pt x="974" y="36421"/>
                    <a:pt x="743" y="36677"/>
                    <a:pt x="513" y="36908"/>
                  </a:cubicBezTo>
                  <a:cubicBezTo>
                    <a:pt x="333" y="36985"/>
                    <a:pt x="179" y="37036"/>
                    <a:pt x="0" y="37062"/>
                  </a:cubicBezTo>
                  <a:lnTo>
                    <a:pt x="0" y="34242"/>
                  </a:lnTo>
                  <a:cubicBezTo>
                    <a:pt x="564" y="34217"/>
                    <a:pt x="692" y="33807"/>
                    <a:pt x="948" y="334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238125" y="4140600"/>
              <a:ext cx="1152075" cy="905400"/>
            </a:xfrm>
            <a:custGeom>
              <a:avLst/>
              <a:gdLst/>
              <a:ahLst/>
              <a:cxnLst/>
              <a:rect l="l" t="t" r="r" b="b"/>
              <a:pathLst>
                <a:path w="46083" h="36216" extrusionOk="0">
                  <a:moveTo>
                    <a:pt x="11149" y="6818"/>
                  </a:moveTo>
                  <a:cubicBezTo>
                    <a:pt x="13994" y="5357"/>
                    <a:pt x="16916" y="4101"/>
                    <a:pt x="19940" y="3050"/>
                  </a:cubicBezTo>
                  <a:cubicBezTo>
                    <a:pt x="23785" y="1717"/>
                    <a:pt x="27757" y="641"/>
                    <a:pt x="31935" y="231"/>
                  </a:cubicBezTo>
                  <a:cubicBezTo>
                    <a:pt x="33806" y="0"/>
                    <a:pt x="35703" y="26"/>
                    <a:pt x="37599" y="308"/>
                  </a:cubicBezTo>
                  <a:cubicBezTo>
                    <a:pt x="40265" y="769"/>
                    <a:pt x="42315" y="1948"/>
                    <a:pt x="43725" y="3896"/>
                  </a:cubicBezTo>
                  <a:cubicBezTo>
                    <a:pt x="44314" y="4742"/>
                    <a:pt x="44776" y="5664"/>
                    <a:pt x="45109" y="6664"/>
                  </a:cubicBezTo>
                  <a:cubicBezTo>
                    <a:pt x="45622" y="8330"/>
                    <a:pt x="45929" y="10098"/>
                    <a:pt x="45980" y="11867"/>
                  </a:cubicBezTo>
                  <a:cubicBezTo>
                    <a:pt x="46083" y="14635"/>
                    <a:pt x="45929" y="17454"/>
                    <a:pt x="45468" y="20196"/>
                  </a:cubicBezTo>
                  <a:cubicBezTo>
                    <a:pt x="44904" y="23887"/>
                    <a:pt x="44109" y="27501"/>
                    <a:pt x="43110" y="31089"/>
                  </a:cubicBezTo>
                  <a:cubicBezTo>
                    <a:pt x="42725" y="32473"/>
                    <a:pt x="42341" y="33832"/>
                    <a:pt x="41982" y="35216"/>
                  </a:cubicBezTo>
                  <a:cubicBezTo>
                    <a:pt x="41905" y="35523"/>
                    <a:pt x="41649" y="35856"/>
                    <a:pt x="41905" y="36215"/>
                  </a:cubicBezTo>
                  <a:lnTo>
                    <a:pt x="38701" y="36215"/>
                  </a:lnTo>
                  <a:cubicBezTo>
                    <a:pt x="38804" y="35600"/>
                    <a:pt x="38881" y="34959"/>
                    <a:pt x="39009" y="34370"/>
                  </a:cubicBezTo>
                  <a:cubicBezTo>
                    <a:pt x="39752" y="31140"/>
                    <a:pt x="40444" y="27885"/>
                    <a:pt x="40880" y="24630"/>
                  </a:cubicBezTo>
                  <a:cubicBezTo>
                    <a:pt x="41264" y="21683"/>
                    <a:pt x="41495" y="18710"/>
                    <a:pt x="41188" y="15737"/>
                  </a:cubicBezTo>
                  <a:cubicBezTo>
                    <a:pt x="41085" y="14276"/>
                    <a:pt x="40777" y="12866"/>
                    <a:pt x="40291" y="11508"/>
                  </a:cubicBezTo>
                  <a:cubicBezTo>
                    <a:pt x="40009" y="10790"/>
                    <a:pt x="39650" y="10098"/>
                    <a:pt x="39240" y="9432"/>
                  </a:cubicBezTo>
                  <a:cubicBezTo>
                    <a:pt x="37779" y="7074"/>
                    <a:pt x="35395" y="5690"/>
                    <a:pt x="32268" y="5203"/>
                  </a:cubicBezTo>
                  <a:cubicBezTo>
                    <a:pt x="30423" y="4947"/>
                    <a:pt x="28552" y="4921"/>
                    <a:pt x="26707" y="5126"/>
                  </a:cubicBezTo>
                  <a:cubicBezTo>
                    <a:pt x="22554" y="5562"/>
                    <a:pt x="18505" y="6664"/>
                    <a:pt x="14660" y="8330"/>
                  </a:cubicBezTo>
                  <a:cubicBezTo>
                    <a:pt x="10944" y="9919"/>
                    <a:pt x="7356" y="11790"/>
                    <a:pt x="3896" y="13917"/>
                  </a:cubicBezTo>
                  <a:cubicBezTo>
                    <a:pt x="2896" y="14532"/>
                    <a:pt x="1922" y="15173"/>
                    <a:pt x="923" y="15788"/>
                  </a:cubicBezTo>
                  <a:cubicBezTo>
                    <a:pt x="666" y="16019"/>
                    <a:pt x="333" y="16121"/>
                    <a:pt x="0" y="16121"/>
                  </a:cubicBezTo>
                  <a:lnTo>
                    <a:pt x="0" y="13123"/>
                  </a:lnTo>
                  <a:cubicBezTo>
                    <a:pt x="513" y="13123"/>
                    <a:pt x="820" y="12815"/>
                    <a:pt x="1179" y="12584"/>
                  </a:cubicBezTo>
                  <a:cubicBezTo>
                    <a:pt x="4383" y="10508"/>
                    <a:pt x="7689" y="8586"/>
                    <a:pt x="11149" y="68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238125" y="647875"/>
              <a:ext cx="2054900" cy="898975"/>
            </a:xfrm>
            <a:custGeom>
              <a:avLst/>
              <a:gdLst/>
              <a:ahLst/>
              <a:cxnLst/>
              <a:rect l="l" t="t" r="r" b="b"/>
              <a:pathLst>
                <a:path w="82196" h="35959" extrusionOk="0">
                  <a:moveTo>
                    <a:pt x="74737" y="6049"/>
                  </a:moveTo>
                  <a:cubicBezTo>
                    <a:pt x="72918" y="7766"/>
                    <a:pt x="71431" y="9791"/>
                    <a:pt x="70355" y="12046"/>
                  </a:cubicBezTo>
                  <a:cubicBezTo>
                    <a:pt x="69663" y="13558"/>
                    <a:pt x="69047" y="15096"/>
                    <a:pt x="68535" y="16685"/>
                  </a:cubicBezTo>
                  <a:cubicBezTo>
                    <a:pt x="67612" y="19402"/>
                    <a:pt x="66715" y="22144"/>
                    <a:pt x="65587" y="24784"/>
                  </a:cubicBezTo>
                  <a:cubicBezTo>
                    <a:pt x="64742" y="26809"/>
                    <a:pt x="63716" y="28782"/>
                    <a:pt x="62486" y="30628"/>
                  </a:cubicBezTo>
                  <a:cubicBezTo>
                    <a:pt x="61692" y="31832"/>
                    <a:pt x="60718" y="32935"/>
                    <a:pt x="59616" y="33857"/>
                  </a:cubicBezTo>
                  <a:cubicBezTo>
                    <a:pt x="57924" y="35216"/>
                    <a:pt x="55848" y="35959"/>
                    <a:pt x="53695" y="35933"/>
                  </a:cubicBezTo>
                  <a:cubicBezTo>
                    <a:pt x="51773" y="35933"/>
                    <a:pt x="49851" y="35626"/>
                    <a:pt x="48005" y="35087"/>
                  </a:cubicBezTo>
                  <a:cubicBezTo>
                    <a:pt x="45750" y="34395"/>
                    <a:pt x="43546" y="33575"/>
                    <a:pt x="41393" y="32576"/>
                  </a:cubicBezTo>
                  <a:cubicBezTo>
                    <a:pt x="37933" y="31012"/>
                    <a:pt x="34575" y="29295"/>
                    <a:pt x="31243" y="27552"/>
                  </a:cubicBezTo>
                  <a:cubicBezTo>
                    <a:pt x="24682" y="24169"/>
                    <a:pt x="18095" y="20786"/>
                    <a:pt x="11405" y="17582"/>
                  </a:cubicBezTo>
                  <a:cubicBezTo>
                    <a:pt x="8022" y="15993"/>
                    <a:pt x="4639" y="14378"/>
                    <a:pt x="1256" y="12789"/>
                  </a:cubicBezTo>
                  <a:cubicBezTo>
                    <a:pt x="871" y="12610"/>
                    <a:pt x="513" y="12354"/>
                    <a:pt x="0" y="12405"/>
                  </a:cubicBezTo>
                  <a:lnTo>
                    <a:pt x="0" y="11277"/>
                  </a:lnTo>
                  <a:cubicBezTo>
                    <a:pt x="179" y="11252"/>
                    <a:pt x="359" y="11252"/>
                    <a:pt x="538" y="11277"/>
                  </a:cubicBezTo>
                  <a:cubicBezTo>
                    <a:pt x="897" y="11405"/>
                    <a:pt x="1205" y="11559"/>
                    <a:pt x="1538" y="11713"/>
                  </a:cubicBezTo>
                  <a:cubicBezTo>
                    <a:pt x="11072" y="16044"/>
                    <a:pt x="20504" y="20504"/>
                    <a:pt x="29885" y="25092"/>
                  </a:cubicBezTo>
                  <a:cubicBezTo>
                    <a:pt x="33370" y="26809"/>
                    <a:pt x="36882" y="28475"/>
                    <a:pt x="40521" y="29961"/>
                  </a:cubicBezTo>
                  <a:cubicBezTo>
                    <a:pt x="42315" y="30705"/>
                    <a:pt x="44186" y="31345"/>
                    <a:pt x="46083" y="31884"/>
                  </a:cubicBezTo>
                  <a:cubicBezTo>
                    <a:pt x="47749" y="32345"/>
                    <a:pt x="49466" y="32576"/>
                    <a:pt x="51209" y="32550"/>
                  </a:cubicBezTo>
                  <a:cubicBezTo>
                    <a:pt x="53131" y="32550"/>
                    <a:pt x="55002" y="31909"/>
                    <a:pt x="56514" y="30730"/>
                  </a:cubicBezTo>
                  <a:cubicBezTo>
                    <a:pt x="57437" y="29987"/>
                    <a:pt x="58232" y="29167"/>
                    <a:pt x="58949" y="28244"/>
                  </a:cubicBezTo>
                  <a:cubicBezTo>
                    <a:pt x="59821" y="27117"/>
                    <a:pt x="60590" y="25938"/>
                    <a:pt x="61256" y="24682"/>
                  </a:cubicBezTo>
                  <a:cubicBezTo>
                    <a:pt x="62384" y="22580"/>
                    <a:pt x="63358" y="20401"/>
                    <a:pt x="64229" y="18197"/>
                  </a:cubicBezTo>
                  <a:cubicBezTo>
                    <a:pt x="65049" y="16147"/>
                    <a:pt x="65844" y="14096"/>
                    <a:pt x="66715" y="12046"/>
                  </a:cubicBezTo>
                  <a:cubicBezTo>
                    <a:pt x="67792" y="9560"/>
                    <a:pt x="69355" y="7279"/>
                    <a:pt x="71329" y="5408"/>
                  </a:cubicBezTo>
                  <a:cubicBezTo>
                    <a:pt x="72764" y="4075"/>
                    <a:pt x="74302" y="2871"/>
                    <a:pt x="75942" y="1794"/>
                  </a:cubicBezTo>
                  <a:cubicBezTo>
                    <a:pt x="76813" y="1205"/>
                    <a:pt x="77685" y="589"/>
                    <a:pt x="78556" y="0"/>
                  </a:cubicBezTo>
                  <a:lnTo>
                    <a:pt x="82196" y="0"/>
                  </a:lnTo>
                  <a:cubicBezTo>
                    <a:pt x="81273" y="692"/>
                    <a:pt x="80376" y="1410"/>
                    <a:pt x="79453" y="2102"/>
                  </a:cubicBezTo>
                  <a:cubicBezTo>
                    <a:pt x="77813" y="3332"/>
                    <a:pt x="76224" y="4639"/>
                    <a:pt x="74737" y="60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4640075" y="647875"/>
              <a:ext cx="1137375" cy="555550"/>
            </a:xfrm>
            <a:custGeom>
              <a:avLst/>
              <a:gdLst/>
              <a:ahLst/>
              <a:cxnLst/>
              <a:rect l="l" t="t" r="r" b="b"/>
              <a:pathLst>
                <a:path w="45495" h="22222" extrusionOk="0">
                  <a:moveTo>
                    <a:pt x="39240" y="3024"/>
                  </a:moveTo>
                  <a:cubicBezTo>
                    <a:pt x="32192" y="6356"/>
                    <a:pt x="25528" y="10406"/>
                    <a:pt x="19377" y="15173"/>
                  </a:cubicBezTo>
                  <a:cubicBezTo>
                    <a:pt x="18173" y="16096"/>
                    <a:pt x="16968" y="17018"/>
                    <a:pt x="15738" y="17890"/>
                  </a:cubicBezTo>
                  <a:cubicBezTo>
                    <a:pt x="14482" y="18761"/>
                    <a:pt x="13277" y="19556"/>
                    <a:pt x="11996" y="20325"/>
                  </a:cubicBezTo>
                  <a:cubicBezTo>
                    <a:pt x="11150" y="20837"/>
                    <a:pt x="10253" y="21247"/>
                    <a:pt x="9305" y="21555"/>
                  </a:cubicBezTo>
                  <a:cubicBezTo>
                    <a:pt x="7228" y="22221"/>
                    <a:pt x="5357" y="21914"/>
                    <a:pt x="3743" y="20658"/>
                  </a:cubicBezTo>
                  <a:cubicBezTo>
                    <a:pt x="2923" y="19991"/>
                    <a:pt x="2231" y="19197"/>
                    <a:pt x="1744" y="18274"/>
                  </a:cubicBezTo>
                  <a:cubicBezTo>
                    <a:pt x="1077" y="16993"/>
                    <a:pt x="616" y="15634"/>
                    <a:pt x="411" y="14199"/>
                  </a:cubicBezTo>
                  <a:cubicBezTo>
                    <a:pt x="26" y="11508"/>
                    <a:pt x="1" y="8765"/>
                    <a:pt x="334" y="6049"/>
                  </a:cubicBezTo>
                  <a:cubicBezTo>
                    <a:pt x="539" y="4050"/>
                    <a:pt x="821" y="2025"/>
                    <a:pt x="1103" y="0"/>
                  </a:cubicBezTo>
                  <a:lnTo>
                    <a:pt x="3589" y="0"/>
                  </a:lnTo>
                  <a:cubicBezTo>
                    <a:pt x="3486" y="897"/>
                    <a:pt x="3384" y="1820"/>
                    <a:pt x="3307" y="2717"/>
                  </a:cubicBezTo>
                  <a:cubicBezTo>
                    <a:pt x="3025" y="5075"/>
                    <a:pt x="2846" y="7458"/>
                    <a:pt x="3128" y="9842"/>
                  </a:cubicBezTo>
                  <a:cubicBezTo>
                    <a:pt x="3256" y="11021"/>
                    <a:pt x="3563" y="12200"/>
                    <a:pt x="4025" y="13302"/>
                  </a:cubicBezTo>
                  <a:cubicBezTo>
                    <a:pt x="4332" y="14045"/>
                    <a:pt x="4742" y="14712"/>
                    <a:pt x="5281" y="15301"/>
                  </a:cubicBezTo>
                  <a:cubicBezTo>
                    <a:pt x="5768" y="15839"/>
                    <a:pt x="6383" y="16275"/>
                    <a:pt x="7075" y="16557"/>
                  </a:cubicBezTo>
                  <a:cubicBezTo>
                    <a:pt x="8074" y="16941"/>
                    <a:pt x="9176" y="16967"/>
                    <a:pt x="10176" y="16634"/>
                  </a:cubicBezTo>
                  <a:cubicBezTo>
                    <a:pt x="10996" y="16378"/>
                    <a:pt x="11765" y="16070"/>
                    <a:pt x="12508" y="15686"/>
                  </a:cubicBezTo>
                  <a:cubicBezTo>
                    <a:pt x="13636" y="15070"/>
                    <a:pt x="14764" y="14404"/>
                    <a:pt x="15815" y="13686"/>
                  </a:cubicBezTo>
                  <a:cubicBezTo>
                    <a:pt x="17737" y="12405"/>
                    <a:pt x="19582" y="11072"/>
                    <a:pt x="21453" y="9739"/>
                  </a:cubicBezTo>
                  <a:cubicBezTo>
                    <a:pt x="26630" y="6049"/>
                    <a:pt x="32167" y="2896"/>
                    <a:pt x="37985" y="359"/>
                  </a:cubicBezTo>
                  <a:cubicBezTo>
                    <a:pt x="38241" y="256"/>
                    <a:pt x="38446" y="128"/>
                    <a:pt x="38651" y="0"/>
                  </a:cubicBezTo>
                  <a:lnTo>
                    <a:pt x="45494" y="0"/>
                  </a:lnTo>
                  <a:cubicBezTo>
                    <a:pt x="45264" y="154"/>
                    <a:pt x="45007" y="308"/>
                    <a:pt x="44777" y="436"/>
                  </a:cubicBezTo>
                  <a:cubicBezTo>
                    <a:pt x="42931" y="1307"/>
                    <a:pt x="41060" y="2153"/>
                    <a:pt x="39240" y="30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238125" y="3923375"/>
              <a:ext cx="1342400" cy="1122625"/>
            </a:xfrm>
            <a:custGeom>
              <a:avLst/>
              <a:gdLst/>
              <a:ahLst/>
              <a:cxnLst/>
              <a:rect l="l" t="t" r="r" b="b"/>
              <a:pathLst>
                <a:path w="53696" h="44905" extrusionOk="0">
                  <a:moveTo>
                    <a:pt x="5024" y="14199"/>
                  </a:moveTo>
                  <a:cubicBezTo>
                    <a:pt x="12456" y="9766"/>
                    <a:pt x="20350" y="6100"/>
                    <a:pt x="28552" y="3281"/>
                  </a:cubicBezTo>
                  <a:cubicBezTo>
                    <a:pt x="31602" y="2179"/>
                    <a:pt x="34729" y="1308"/>
                    <a:pt x="37907" y="667"/>
                  </a:cubicBezTo>
                  <a:cubicBezTo>
                    <a:pt x="40085" y="180"/>
                    <a:pt x="42315" y="0"/>
                    <a:pt x="44545" y="129"/>
                  </a:cubicBezTo>
                  <a:cubicBezTo>
                    <a:pt x="47621" y="359"/>
                    <a:pt x="49902" y="1590"/>
                    <a:pt x="51363" y="3845"/>
                  </a:cubicBezTo>
                  <a:cubicBezTo>
                    <a:pt x="52003" y="4819"/>
                    <a:pt x="52516" y="5921"/>
                    <a:pt x="52824" y="7074"/>
                  </a:cubicBezTo>
                  <a:cubicBezTo>
                    <a:pt x="53413" y="9150"/>
                    <a:pt x="53695" y="11329"/>
                    <a:pt x="53669" y="13482"/>
                  </a:cubicBezTo>
                  <a:cubicBezTo>
                    <a:pt x="53695" y="16250"/>
                    <a:pt x="53464" y="18992"/>
                    <a:pt x="53003" y="21735"/>
                  </a:cubicBezTo>
                  <a:cubicBezTo>
                    <a:pt x="52414" y="25297"/>
                    <a:pt x="51619" y="28834"/>
                    <a:pt x="50645" y="32346"/>
                  </a:cubicBezTo>
                  <a:cubicBezTo>
                    <a:pt x="49620" y="36216"/>
                    <a:pt x="48390" y="40060"/>
                    <a:pt x="47134" y="43879"/>
                  </a:cubicBezTo>
                  <a:cubicBezTo>
                    <a:pt x="47031" y="44212"/>
                    <a:pt x="46980" y="44545"/>
                    <a:pt x="46929" y="44904"/>
                  </a:cubicBezTo>
                  <a:lnTo>
                    <a:pt x="45314" y="44904"/>
                  </a:lnTo>
                  <a:cubicBezTo>
                    <a:pt x="45314" y="44648"/>
                    <a:pt x="45340" y="44392"/>
                    <a:pt x="45391" y="44161"/>
                  </a:cubicBezTo>
                  <a:cubicBezTo>
                    <a:pt x="45545" y="43648"/>
                    <a:pt x="45724" y="43136"/>
                    <a:pt x="45904" y="42623"/>
                  </a:cubicBezTo>
                  <a:cubicBezTo>
                    <a:pt x="48082" y="35780"/>
                    <a:pt x="50004" y="28885"/>
                    <a:pt x="50901" y="21837"/>
                  </a:cubicBezTo>
                  <a:cubicBezTo>
                    <a:pt x="51260" y="19223"/>
                    <a:pt x="51337" y="16583"/>
                    <a:pt x="51183" y="13969"/>
                  </a:cubicBezTo>
                  <a:cubicBezTo>
                    <a:pt x="51106" y="12636"/>
                    <a:pt x="50876" y="11329"/>
                    <a:pt x="50543" y="10047"/>
                  </a:cubicBezTo>
                  <a:cubicBezTo>
                    <a:pt x="50184" y="8715"/>
                    <a:pt x="49594" y="7433"/>
                    <a:pt x="48774" y="6305"/>
                  </a:cubicBezTo>
                  <a:cubicBezTo>
                    <a:pt x="47493" y="4588"/>
                    <a:pt x="45673" y="3512"/>
                    <a:pt x="43264" y="3102"/>
                  </a:cubicBezTo>
                  <a:cubicBezTo>
                    <a:pt x="41470" y="2845"/>
                    <a:pt x="39624" y="2820"/>
                    <a:pt x="37830" y="3076"/>
                  </a:cubicBezTo>
                  <a:cubicBezTo>
                    <a:pt x="35805" y="3307"/>
                    <a:pt x="33806" y="3691"/>
                    <a:pt x="31858" y="4204"/>
                  </a:cubicBezTo>
                  <a:cubicBezTo>
                    <a:pt x="25989" y="5742"/>
                    <a:pt x="20299" y="7818"/>
                    <a:pt x="14814" y="10406"/>
                  </a:cubicBezTo>
                  <a:cubicBezTo>
                    <a:pt x="10175" y="12636"/>
                    <a:pt x="5664" y="15122"/>
                    <a:pt x="1333" y="17890"/>
                  </a:cubicBezTo>
                  <a:cubicBezTo>
                    <a:pt x="923" y="18147"/>
                    <a:pt x="436" y="18352"/>
                    <a:pt x="0" y="18608"/>
                  </a:cubicBezTo>
                  <a:lnTo>
                    <a:pt x="0" y="17096"/>
                  </a:lnTo>
                  <a:cubicBezTo>
                    <a:pt x="384" y="17019"/>
                    <a:pt x="769" y="16839"/>
                    <a:pt x="1076" y="16609"/>
                  </a:cubicBezTo>
                  <a:cubicBezTo>
                    <a:pt x="2384" y="15814"/>
                    <a:pt x="3691" y="14994"/>
                    <a:pt x="5024" y="141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7119150" y="1489175"/>
              <a:ext cx="235175" cy="704850"/>
            </a:xfrm>
            <a:custGeom>
              <a:avLst/>
              <a:gdLst/>
              <a:ahLst/>
              <a:cxnLst/>
              <a:rect l="l" t="t" r="r" b="b"/>
              <a:pathLst>
                <a:path w="9407" h="28194" extrusionOk="0">
                  <a:moveTo>
                    <a:pt x="4050" y="24579"/>
                  </a:moveTo>
                  <a:cubicBezTo>
                    <a:pt x="1462" y="22273"/>
                    <a:pt x="129" y="19556"/>
                    <a:pt x="26" y="16429"/>
                  </a:cubicBezTo>
                  <a:cubicBezTo>
                    <a:pt x="1" y="14481"/>
                    <a:pt x="359" y="12533"/>
                    <a:pt x="1103" y="10714"/>
                  </a:cubicBezTo>
                  <a:cubicBezTo>
                    <a:pt x="2743" y="6536"/>
                    <a:pt x="5639" y="3025"/>
                    <a:pt x="9407" y="0"/>
                  </a:cubicBezTo>
                  <a:lnTo>
                    <a:pt x="9407" y="7125"/>
                  </a:lnTo>
                  <a:cubicBezTo>
                    <a:pt x="9356" y="7177"/>
                    <a:pt x="9279" y="7202"/>
                    <a:pt x="9228" y="7253"/>
                  </a:cubicBezTo>
                  <a:cubicBezTo>
                    <a:pt x="7741" y="9842"/>
                    <a:pt x="7126" y="12559"/>
                    <a:pt x="7792" y="15429"/>
                  </a:cubicBezTo>
                  <a:cubicBezTo>
                    <a:pt x="8074" y="16660"/>
                    <a:pt x="8612" y="17813"/>
                    <a:pt x="9407" y="18787"/>
                  </a:cubicBezTo>
                  <a:lnTo>
                    <a:pt x="9407" y="28193"/>
                  </a:lnTo>
                  <a:lnTo>
                    <a:pt x="8100" y="27424"/>
                  </a:lnTo>
                  <a:cubicBezTo>
                    <a:pt x="6639" y="26630"/>
                    <a:pt x="5280" y="25681"/>
                    <a:pt x="4050" y="2457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238125" y="647875"/>
              <a:ext cx="1844750" cy="709975"/>
            </a:xfrm>
            <a:custGeom>
              <a:avLst/>
              <a:gdLst/>
              <a:ahLst/>
              <a:cxnLst/>
              <a:rect l="l" t="t" r="r" b="b"/>
              <a:pathLst>
                <a:path w="73790" h="28399" extrusionOk="0">
                  <a:moveTo>
                    <a:pt x="63076" y="10355"/>
                  </a:moveTo>
                  <a:cubicBezTo>
                    <a:pt x="62537" y="11405"/>
                    <a:pt x="61999" y="12482"/>
                    <a:pt x="61461" y="13558"/>
                  </a:cubicBezTo>
                  <a:cubicBezTo>
                    <a:pt x="60308" y="16044"/>
                    <a:pt x="59000" y="18479"/>
                    <a:pt x="57591" y="20863"/>
                  </a:cubicBezTo>
                  <a:cubicBezTo>
                    <a:pt x="56745" y="22247"/>
                    <a:pt x="55771" y="23554"/>
                    <a:pt x="54669" y="24784"/>
                  </a:cubicBezTo>
                  <a:cubicBezTo>
                    <a:pt x="53900" y="25630"/>
                    <a:pt x="53029" y="26373"/>
                    <a:pt x="52080" y="26988"/>
                  </a:cubicBezTo>
                  <a:cubicBezTo>
                    <a:pt x="51004" y="27680"/>
                    <a:pt x="49799" y="28090"/>
                    <a:pt x="48543" y="28244"/>
                  </a:cubicBezTo>
                  <a:cubicBezTo>
                    <a:pt x="47211" y="28398"/>
                    <a:pt x="45878" y="28347"/>
                    <a:pt x="44596" y="28090"/>
                  </a:cubicBezTo>
                  <a:cubicBezTo>
                    <a:pt x="42674" y="27757"/>
                    <a:pt x="40803" y="27245"/>
                    <a:pt x="38983" y="26604"/>
                  </a:cubicBezTo>
                  <a:cubicBezTo>
                    <a:pt x="35780" y="25502"/>
                    <a:pt x="32730" y="24195"/>
                    <a:pt x="29705" y="22836"/>
                  </a:cubicBezTo>
                  <a:cubicBezTo>
                    <a:pt x="24169" y="20401"/>
                    <a:pt x="18684" y="17941"/>
                    <a:pt x="13174" y="15481"/>
                  </a:cubicBezTo>
                  <a:cubicBezTo>
                    <a:pt x="9201" y="13686"/>
                    <a:pt x="5229" y="11944"/>
                    <a:pt x="1256" y="10175"/>
                  </a:cubicBezTo>
                  <a:cubicBezTo>
                    <a:pt x="871" y="9996"/>
                    <a:pt x="487" y="9739"/>
                    <a:pt x="0" y="9765"/>
                  </a:cubicBezTo>
                  <a:lnTo>
                    <a:pt x="0" y="9022"/>
                  </a:lnTo>
                  <a:cubicBezTo>
                    <a:pt x="461" y="9176"/>
                    <a:pt x="923" y="9329"/>
                    <a:pt x="1358" y="9509"/>
                  </a:cubicBezTo>
                  <a:cubicBezTo>
                    <a:pt x="9252" y="12943"/>
                    <a:pt x="17172" y="16378"/>
                    <a:pt x="25066" y="19838"/>
                  </a:cubicBezTo>
                  <a:cubicBezTo>
                    <a:pt x="28475" y="21299"/>
                    <a:pt x="31884" y="22708"/>
                    <a:pt x="35395" y="23990"/>
                  </a:cubicBezTo>
                  <a:cubicBezTo>
                    <a:pt x="37215" y="24656"/>
                    <a:pt x="39060" y="25194"/>
                    <a:pt x="40931" y="25656"/>
                  </a:cubicBezTo>
                  <a:cubicBezTo>
                    <a:pt x="42443" y="26014"/>
                    <a:pt x="43981" y="26194"/>
                    <a:pt x="45545" y="26168"/>
                  </a:cubicBezTo>
                  <a:cubicBezTo>
                    <a:pt x="47082" y="26168"/>
                    <a:pt x="48569" y="25758"/>
                    <a:pt x="49902" y="24989"/>
                  </a:cubicBezTo>
                  <a:cubicBezTo>
                    <a:pt x="50927" y="24374"/>
                    <a:pt x="51850" y="23656"/>
                    <a:pt x="52695" y="22811"/>
                  </a:cubicBezTo>
                  <a:cubicBezTo>
                    <a:pt x="53746" y="21734"/>
                    <a:pt x="54695" y="20555"/>
                    <a:pt x="55540" y="19299"/>
                  </a:cubicBezTo>
                  <a:cubicBezTo>
                    <a:pt x="56950" y="17198"/>
                    <a:pt x="58257" y="15045"/>
                    <a:pt x="59436" y="12815"/>
                  </a:cubicBezTo>
                  <a:cubicBezTo>
                    <a:pt x="60103" y="11585"/>
                    <a:pt x="60769" y="10355"/>
                    <a:pt x="61461" y="9150"/>
                  </a:cubicBezTo>
                  <a:cubicBezTo>
                    <a:pt x="62409" y="7510"/>
                    <a:pt x="63588" y="5997"/>
                    <a:pt x="64947" y="4665"/>
                  </a:cubicBezTo>
                  <a:cubicBezTo>
                    <a:pt x="66587" y="3076"/>
                    <a:pt x="68432" y="1717"/>
                    <a:pt x="70432" y="589"/>
                  </a:cubicBezTo>
                  <a:cubicBezTo>
                    <a:pt x="70739" y="410"/>
                    <a:pt x="70995" y="205"/>
                    <a:pt x="71277" y="0"/>
                  </a:cubicBezTo>
                  <a:lnTo>
                    <a:pt x="73789" y="0"/>
                  </a:lnTo>
                  <a:cubicBezTo>
                    <a:pt x="73123" y="410"/>
                    <a:pt x="72482" y="846"/>
                    <a:pt x="71790" y="1256"/>
                  </a:cubicBezTo>
                  <a:cubicBezTo>
                    <a:pt x="67869" y="3614"/>
                    <a:pt x="64947" y="6638"/>
                    <a:pt x="63076" y="103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4807950" y="647875"/>
              <a:ext cx="594000" cy="263350"/>
            </a:xfrm>
            <a:custGeom>
              <a:avLst/>
              <a:gdLst/>
              <a:ahLst/>
              <a:cxnLst/>
              <a:rect l="l" t="t" r="r" b="b"/>
              <a:pathLst>
                <a:path w="23760" h="10534" extrusionOk="0">
                  <a:moveTo>
                    <a:pt x="13944" y="5895"/>
                  </a:moveTo>
                  <a:cubicBezTo>
                    <a:pt x="12534" y="6792"/>
                    <a:pt x="11099" y="7663"/>
                    <a:pt x="9663" y="8509"/>
                  </a:cubicBezTo>
                  <a:cubicBezTo>
                    <a:pt x="8895" y="8945"/>
                    <a:pt x="8126" y="9329"/>
                    <a:pt x="7331" y="9688"/>
                  </a:cubicBezTo>
                  <a:cubicBezTo>
                    <a:pt x="6742" y="9919"/>
                    <a:pt x="6152" y="10124"/>
                    <a:pt x="5537" y="10252"/>
                  </a:cubicBezTo>
                  <a:cubicBezTo>
                    <a:pt x="4153" y="10534"/>
                    <a:pt x="2974" y="10226"/>
                    <a:pt x="2077" y="9329"/>
                  </a:cubicBezTo>
                  <a:cubicBezTo>
                    <a:pt x="1692" y="8919"/>
                    <a:pt x="1359" y="8458"/>
                    <a:pt x="1077" y="7971"/>
                  </a:cubicBezTo>
                  <a:cubicBezTo>
                    <a:pt x="667" y="7176"/>
                    <a:pt x="411" y="6305"/>
                    <a:pt x="283" y="5434"/>
                  </a:cubicBezTo>
                  <a:cubicBezTo>
                    <a:pt x="78" y="3947"/>
                    <a:pt x="1" y="2435"/>
                    <a:pt x="129" y="948"/>
                  </a:cubicBezTo>
                  <a:cubicBezTo>
                    <a:pt x="129" y="615"/>
                    <a:pt x="78" y="333"/>
                    <a:pt x="78" y="26"/>
                  </a:cubicBezTo>
                  <a:lnTo>
                    <a:pt x="2128" y="26"/>
                  </a:lnTo>
                  <a:cubicBezTo>
                    <a:pt x="2077" y="1025"/>
                    <a:pt x="2179" y="1999"/>
                    <a:pt x="2384" y="2973"/>
                  </a:cubicBezTo>
                  <a:cubicBezTo>
                    <a:pt x="2538" y="3870"/>
                    <a:pt x="2871" y="4716"/>
                    <a:pt x="3384" y="5459"/>
                  </a:cubicBezTo>
                  <a:cubicBezTo>
                    <a:pt x="4358" y="6792"/>
                    <a:pt x="5742" y="7279"/>
                    <a:pt x="7536" y="6818"/>
                  </a:cubicBezTo>
                  <a:cubicBezTo>
                    <a:pt x="8356" y="6613"/>
                    <a:pt x="9151" y="6305"/>
                    <a:pt x="9894" y="5946"/>
                  </a:cubicBezTo>
                  <a:cubicBezTo>
                    <a:pt x="11047" y="5408"/>
                    <a:pt x="12150" y="4793"/>
                    <a:pt x="13252" y="4178"/>
                  </a:cubicBezTo>
                  <a:cubicBezTo>
                    <a:pt x="15533" y="2896"/>
                    <a:pt x="17763" y="1563"/>
                    <a:pt x="20018" y="256"/>
                  </a:cubicBezTo>
                  <a:cubicBezTo>
                    <a:pt x="20146" y="179"/>
                    <a:pt x="20249" y="103"/>
                    <a:pt x="20351" y="0"/>
                  </a:cubicBezTo>
                  <a:lnTo>
                    <a:pt x="23760" y="0"/>
                  </a:lnTo>
                  <a:cubicBezTo>
                    <a:pt x="23581" y="154"/>
                    <a:pt x="23376" y="308"/>
                    <a:pt x="23171" y="436"/>
                  </a:cubicBezTo>
                  <a:cubicBezTo>
                    <a:pt x="19967" y="2127"/>
                    <a:pt x="16968" y="3998"/>
                    <a:pt x="13944" y="58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7"/>
          <p:cNvSpPr/>
          <p:nvPr/>
        </p:nvSpPr>
        <p:spPr>
          <a:xfrm>
            <a:off x="222550" y="245850"/>
            <a:ext cx="8698800" cy="4651800"/>
          </a:xfrm>
          <a:prstGeom prst="roundRect">
            <a:avLst>
              <a:gd name="adj" fmla="val 10431"/>
            </a:avLst>
          </a:prstGeom>
          <a:solidFill>
            <a:schemeClr val="accent6"/>
          </a:solidFill>
          <a:ln>
            <a:noFill/>
          </a:ln>
          <a:effectLst>
            <a:outerShdw blurRad="585788" algn="bl" rotWithShape="0">
              <a:schemeClr val="dk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54" name="Google Shape;454;p17"/>
          <p:cNvSpPr txBox="1">
            <a:spLocks noGrp="1"/>
          </p:cNvSpPr>
          <p:nvPr>
            <p:ph type="subTitle" idx="1"/>
          </p:nvPr>
        </p:nvSpPr>
        <p:spPr>
          <a:xfrm>
            <a:off x="915975" y="2756575"/>
            <a:ext cx="2217300" cy="36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2"/>
          </p:nvPr>
        </p:nvSpPr>
        <p:spPr>
          <a:xfrm>
            <a:off x="915975" y="3040675"/>
            <a:ext cx="22173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subTitle" idx="3"/>
          </p:nvPr>
        </p:nvSpPr>
        <p:spPr>
          <a:xfrm>
            <a:off x="3463238" y="3040675"/>
            <a:ext cx="22173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4"/>
          </p:nvPr>
        </p:nvSpPr>
        <p:spPr>
          <a:xfrm>
            <a:off x="6010500" y="3040675"/>
            <a:ext cx="2217300" cy="13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3463240" y="2756575"/>
            <a:ext cx="2217300" cy="36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6"/>
          </p:nvPr>
        </p:nvSpPr>
        <p:spPr>
          <a:xfrm>
            <a:off x="6010504" y="2756575"/>
            <a:ext cx="2217300" cy="360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3" r:id="rId9"/>
    <p:sldLayoutId id="2147483664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62;p28">
            <a:extLst>
              <a:ext uri="{FF2B5EF4-FFF2-40B4-BE49-F238E27FC236}">
                <a16:creationId xmlns:a16="http://schemas.microsoft.com/office/drawing/2014/main" id="{46228F65-CCF3-48BE-8037-61EA67B959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01713" y="777875"/>
            <a:ext cx="7007225" cy="2503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en" dirty="0"/>
              <a:t>xploratory Data Analysis</a:t>
            </a:r>
            <a:endParaRPr dirty="0"/>
          </a:p>
        </p:txBody>
      </p:sp>
      <p:sp>
        <p:nvSpPr>
          <p:cNvPr id="5" name="Google Shape;663;p28">
            <a:extLst>
              <a:ext uri="{FF2B5EF4-FFF2-40B4-BE49-F238E27FC236}">
                <a16:creationId xmlns:a16="http://schemas.microsoft.com/office/drawing/2014/main" id="{AFA03629-8C64-4AAC-BEB0-800FB49FC9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9638" y="3536950"/>
            <a:ext cx="7240587" cy="7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Ahmad farichin</a:t>
            </a:r>
            <a:endParaRPr dirty="0"/>
          </a:p>
        </p:txBody>
      </p:sp>
      <p:sp>
        <p:nvSpPr>
          <p:cNvPr id="6" name="Google Shape;663;p28">
            <a:extLst>
              <a:ext uri="{FF2B5EF4-FFF2-40B4-BE49-F238E27FC236}">
                <a16:creationId xmlns:a16="http://schemas.microsoft.com/office/drawing/2014/main" id="{B8D9B06B-A8A1-42E6-8427-1FFBF5554A85}"/>
              </a:ext>
            </a:extLst>
          </p:cNvPr>
          <p:cNvSpPr txBox="1">
            <a:spLocks/>
          </p:cNvSpPr>
          <p:nvPr/>
        </p:nvSpPr>
        <p:spPr>
          <a:xfrm>
            <a:off x="5879805" y="4579937"/>
            <a:ext cx="2815237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dirty="0"/>
              <a:t>Data Science | Digital </a:t>
            </a:r>
            <a:r>
              <a:rPr lang="en-US" dirty="0" err="1"/>
              <a:t>SkillFair</a:t>
            </a:r>
            <a:r>
              <a:rPr lang="en-US" dirty="0"/>
              <a:t> 39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F02688-E3D6-4822-BCCB-AF5A9B839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7" t="40709" r="16326" b="38938"/>
          <a:stretch/>
        </p:blipFill>
        <p:spPr>
          <a:xfrm>
            <a:off x="7761767" y="363002"/>
            <a:ext cx="1031358" cy="287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761;p33">
            <a:extLst>
              <a:ext uri="{FF2B5EF4-FFF2-40B4-BE49-F238E27FC236}">
                <a16:creationId xmlns:a16="http://schemas.microsoft.com/office/drawing/2014/main" id="{ACCCF502-6B00-4CEA-BD02-F0AB268E9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DBCA3-1910-4C08-AAD5-0B790C68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" y="1116342"/>
            <a:ext cx="8676168" cy="2676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720D1-7997-4B2D-A31A-2B1BB42886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87" t="40709" r="16326" b="38938"/>
          <a:stretch/>
        </p:blipFill>
        <p:spPr>
          <a:xfrm>
            <a:off x="7761767" y="363002"/>
            <a:ext cx="1031358" cy="2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761;p33">
            <a:extLst>
              <a:ext uri="{FF2B5EF4-FFF2-40B4-BE49-F238E27FC236}">
                <a16:creationId xmlns:a16="http://schemas.microsoft.com/office/drawing/2014/main" id="{ACCCF502-6B00-4CEA-BD02-F0AB268E9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Conclusion</a:t>
            </a:r>
          </a:p>
        </p:txBody>
      </p:sp>
      <p:sp>
        <p:nvSpPr>
          <p:cNvPr id="5" name="Google Shape;761;p33">
            <a:extLst>
              <a:ext uri="{FF2B5EF4-FFF2-40B4-BE49-F238E27FC236}">
                <a16:creationId xmlns:a16="http://schemas.microsoft.com/office/drawing/2014/main" id="{A6673B23-35EA-4160-A0B5-66AEB2E91181}"/>
              </a:ext>
            </a:extLst>
          </p:cNvPr>
          <p:cNvSpPr txBox="1">
            <a:spLocks/>
          </p:cNvSpPr>
          <p:nvPr/>
        </p:nvSpPr>
        <p:spPr>
          <a:xfrm>
            <a:off x="625031" y="1017588"/>
            <a:ext cx="7702550" cy="315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just"/>
            <a:r>
              <a:rPr lang="en-US" sz="2000" b="0" dirty="0"/>
              <a:t> Insights from the Visualization:</a:t>
            </a:r>
          </a:p>
          <a:p>
            <a:pPr algn="just"/>
            <a:r>
              <a:rPr lang="en-US" sz="2000" b="0" dirty="0"/>
              <a:t>1. Movies dominate Netflix content compared to TV Shows.</a:t>
            </a:r>
          </a:p>
          <a:p>
            <a:pPr algn="just"/>
            <a:r>
              <a:rPr lang="en-US" sz="2000" b="0" dirty="0"/>
              <a:t>2.The United States, India, and the United Kingdom are the   </a:t>
            </a:r>
          </a:p>
          <a:p>
            <a:pPr algn="just"/>
            <a:r>
              <a:rPr lang="en-US" sz="2000" b="0" dirty="0"/>
              <a:t>   top contributing countries for Netflix content.</a:t>
            </a:r>
          </a:p>
          <a:p>
            <a:pPr algn="just"/>
            <a:r>
              <a:rPr lang="en-US" sz="2000" b="0" dirty="0"/>
              <a:t>3.Netflix content experienced a significant surge between </a:t>
            </a:r>
          </a:p>
          <a:p>
            <a:pPr algn="just"/>
            <a:r>
              <a:rPr lang="en-US" sz="2000" b="0" dirty="0"/>
              <a:t>   2015 and 2020.</a:t>
            </a:r>
          </a:p>
          <a:p>
            <a:pPr algn="just"/>
            <a:r>
              <a:rPr lang="en-US" sz="2000" b="0" dirty="0"/>
              <a:t>4. Popular genres include Dramas, International Movies, and  </a:t>
            </a:r>
          </a:p>
          <a:p>
            <a:pPr algn="just"/>
            <a:r>
              <a:rPr lang="en-US" sz="2000" b="0" dirty="0"/>
              <a:t>   Comedies.</a:t>
            </a:r>
          </a:p>
          <a:p>
            <a:pPr algn="just"/>
            <a:endParaRPr lang="en-US" sz="20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3817E-7D83-4779-B045-C7B0419F9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7" t="40709" r="16326" b="38938"/>
          <a:stretch/>
        </p:blipFill>
        <p:spPr>
          <a:xfrm>
            <a:off x="7761767" y="363002"/>
            <a:ext cx="1031358" cy="2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761;p33">
            <a:extLst>
              <a:ext uri="{FF2B5EF4-FFF2-40B4-BE49-F238E27FC236}">
                <a16:creationId xmlns:a16="http://schemas.microsoft.com/office/drawing/2014/main" id="{ACCCF502-6B00-4CEA-BD02-F0AB268E9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2205" y="1477926"/>
            <a:ext cx="6201070" cy="261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2D4E5-55E0-46FD-B907-3E2AC5D33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7" t="40709" r="16326" b="38938"/>
          <a:stretch/>
        </p:blipFill>
        <p:spPr>
          <a:xfrm>
            <a:off x="7761767" y="363002"/>
            <a:ext cx="1031358" cy="2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5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3"/>
          <p:cNvSpPr txBox="1">
            <a:spLocks noGrp="1"/>
          </p:cNvSpPr>
          <p:nvPr>
            <p:ph type="title"/>
          </p:nvPr>
        </p:nvSpPr>
        <p:spPr>
          <a:xfrm>
            <a:off x="719875" y="1185700"/>
            <a:ext cx="2430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9" name="Google Shape;759;p33"/>
          <p:cNvSpPr txBox="1">
            <a:spLocks noGrp="1"/>
          </p:cNvSpPr>
          <p:nvPr>
            <p:ph type="subTitle" idx="3"/>
          </p:nvPr>
        </p:nvSpPr>
        <p:spPr>
          <a:xfrm>
            <a:off x="719902" y="1707400"/>
            <a:ext cx="243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Introduction</a:t>
            </a:r>
            <a:endParaRPr sz="1800" dirty="0"/>
          </a:p>
        </p:txBody>
      </p:sp>
      <p:sp>
        <p:nvSpPr>
          <p:cNvPr id="760" name="Google Shape;760;p33"/>
          <p:cNvSpPr/>
          <p:nvPr/>
        </p:nvSpPr>
        <p:spPr>
          <a:xfrm>
            <a:off x="720000" y="1707400"/>
            <a:ext cx="7704000" cy="107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61" name="Google Shape;761;p33"/>
          <p:cNvSpPr txBox="1">
            <a:spLocks noGrp="1"/>
          </p:cNvSpPr>
          <p:nvPr>
            <p:ph type="title" idx="4"/>
          </p:nvPr>
        </p:nvSpPr>
        <p:spPr>
          <a:xfrm>
            <a:off x="3351963" y="1185700"/>
            <a:ext cx="2430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6"/>
          </p:nvPr>
        </p:nvSpPr>
        <p:spPr>
          <a:xfrm>
            <a:off x="3351989" y="1707400"/>
            <a:ext cx="243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Cleaning</a:t>
            </a:r>
            <a:endParaRPr sz="1800" dirty="0"/>
          </a:p>
        </p:txBody>
      </p:sp>
      <p:sp>
        <p:nvSpPr>
          <p:cNvPr id="764" name="Google Shape;764;p33"/>
          <p:cNvSpPr txBox="1">
            <a:spLocks noGrp="1"/>
          </p:cNvSpPr>
          <p:nvPr>
            <p:ph type="title" idx="7"/>
          </p:nvPr>
        </p:nvSpPr>
        <p:spPr>
          <a:xfrm>
            <a:off x="5984063" y="1185700"/>
            <a:ext cx="2430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6" name="Google Shape;766;p33"/>
          <p:cNvSpPr txBox="1">
            <a:spLocks noGrp="1"/>
          </p:cNvSpPr>
          <p:nvPr>
            <p:ph type="subTitle" idx="9"/>
          </p:nvPr>
        </p:nvSpPr>
        <p:spPr>
          <a:xfrm>
            <a:off x="5887994" y="1952875"/>
            <a:ext cx="243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400" dirty="0"/>
              <a:t>Descriptive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67" name="Google Shape;767;p33"/>
          <p:cNvSpPr txBox="1">
            <a:spLocks noGrp="1"/>
          </p:cNvSpPr>
          <p:nvPr>
            <p:ph type="title" idx="13"/>
          </p:nvPr>
        </p:nvSpPr>
        <p:spPr>
          <a:xfrm>
            <a:off x="719875" y="2914675"/>
            <a:ext cx="2430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0" name="Google Shape;770;p33"/>
          <p:cNvSpPr txBox="1">
            <a:spLocks noGrp="1"/>
          </p:cNvSpPr>
          <p:nvPr>
            <p:ph type="title" idx="16"/>
          </p:nvPr>
        </p:nvSpPr>
        <p:spPr>
          <a:xfrm>
            <a:off x="3351963" y="2914675"/>
            <a:ext cx="2430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72" name="Google Shape;772;p33"/>
          <p:cNvSpPr txBox="1">
            <a:spLocks noGrp="1"/>
          </p:cNvSpPr>
          <p:nvPr>
            <p:ph type="subTitle" idx="18"/>
          </p:nvPr>
        </p:nvSpPr>
        <p:spPr>
          <a:xfrm>
            <a:off x="3351426" y="3888925"/>
            <a:ext cx="243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b="1" dirty="0"/>
              <a:t>Conclusion &amp; Insights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6" name="Google Shape;776;p33"/>
          <p:cNvSpPr/>
          <p:nvPr/>
        </p:nvSpPr>
        <p:spPr>
          <a:xfrm>
            <a:off x="720000" y="3423625"/>
            <a:ext cx="4160344" cy="12015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" name="Google Shape;709;p30">
            <a:extLst>
              <a:ext uri="{FF2B5EF4-FFF2-40B4-BE49-F238E27FC236}">
                <a16:creationId xmlns:a16="http://schemas.microsoft.com/office/drawing/2014/main" id="{E17FFFEF-C632-4946-9EAC-C9F4C9AAA31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65544" y="73315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Analyzing Netflix Titles Dataset: Uncovering Trends and Insights</a:t>
            </a:r>
            <a:endParaRPr sz="1800" dirty="0"/>
          </a:p>
        </p:txBody>
      </p:sp>
      <p:sp>
        <p:nvSpPr>
          <p:cNvPr id="33" name="Google Shape;718;p30">
            <a:extLst>
              <a:ext uri="{FF2B5EF4-FFF2-40B4-BE49-F238E27FC236}">
                <a16:creationId xmlns:a16="http://schemas.microsoft.com/office/drawing/2014/main" id="{E569F849-E66A-4240-8D98-9D8F721FCD47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719138" y="3436938"/>
            <a:ext cx="2430462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F3A1FF-345E-47C3-ACBD-E624B3530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7" t="40709" r="16326" b="38938"/>
          <a:stretch/>
        </p:blipFill>
        <p:spPr>
          <a:xfrm>
            <a:off x="7761767" y="363002"/>
            <a:ext cx="1031358" cy="2870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>
            <a:spLocks noGrp="1"/>
          </p:cNvSpPr>
          <p:nvPr>
            <p:ph type="body" idx="1"/>
          </p:nvPr>
        </p:nvSpPr>
        <p:spPr>
          <a:xfrm>
            <a:off x="720000" y="1267975"/>
            <a:ext cx="6552670" cy="32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/>
              <a:t>Background</a:t>
            </a:r>
            <a:br>
              <a:rPr lang="en-US" sz="1400" dirty="0"/>
            </a:br>
            <a:r>
              <a:rPr lang="en-US" sz="1400" dirty="0"/>
              <a:t>Netflix has grown into a global streaming giant, offering a vast library of content that spans across genres, languages, and countries. To better understand what Netflix offers and how its content is structured, we analyzed a dataset containing information about its movies and TV shows.</a:t>
            </a:r>
          </a:p>
          <a:p>
            <a:r>
              <a:rPr lang="en-US" sz="1400" b="1" dirty="0"/>
              <a:t>Purpose of the Analysis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 explore the structure and characteristics of the Netflix titles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 identify content trends, distribution, and common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 detect missing values and outliers for data quality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 extract insights that can help inform content strategy or user recommendations</a:t>
            </a:r>
          </a:p>
        </p:txBody>
      </p:sp>
      <p:sp>
        <p:nvSpPr>
          <p:cNvPr id="5" name="Google Shape;761;p33">
            <a:extLst>
              <a:ext uri="{FF2B5EF4-FFF2-40B4-BE49-F238E27FC236}">
                <a16:creationId xmlns:a16="http://schemas.microsoft.com/office/drawing/2014/main" id="{8AE6AB8C-7B93-492B-9F69-387602A05F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1CC90-4FE9-4FCA-A949-F8CC834BF2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7" t="40709" r="16326" b="38938"/>
          <a:stretch/>
        </p:blipFill>
        <p:spPr>
          <a:xfrm>
            <a:off x="7761767" y="363002"/>
            <a:ext cx="1031358" cy="2870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61;p33">
            <a:extLst>
              <a:ext uri="{FF2B5EF4-FFF2-40B4-BE49-F238E27FC236}">
                <a16:creationId xmlns:a16="http://schemas.microsoft.com/office/drawing/2014/main" id="{B7391411-855D-4176-9BD2-322F4EA19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Overview</a:t>
            </a:r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D70F3F-8E0C-4219-8460-218D4BF1A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20937"/>
              </p:ext>
            </p:extLst>
          </p:nvPr>
        </p:nvGraphicFramePr>
        <p:xfrm>
          <a:off x="1322024" y="1017725"/>
          <a:ext cx="6378766" cy="37966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89383">
                  <a:extLst>
                    <a:ext uri="{9D8B030D-6E8A-4147-A177-3AD203B41FA5}">
                      <a16:colId xmlns:a16="http://schemas.microsoft.com/office/drawing/2014/main" val="2688027564"/>
                    </a:ext>
                  </a:extLst>
                </a:gridCol>
                <a:gridCol w="3189383">
                  <a:extLst>
                    <a:ext uri="{9D8B030D-6E8A-4147-A177-3AD203B41FA5}">
                      <a16:colId xmlns:a16="http://schemas.microsoft.com/office/drawing/2014/main" val="1154905"/>
                    </a:ext>
                  </a:extLst>
                </a:gridCol>
              </a:tblGrid>
              <a:tr h="251433">
                <a:tc>
                  <a:txBody>
                    <a:bodyPr/>
                    <a:lstStyle/>
                    <a:p>
                      <a:r>
                        <a:rPr lang="en-US" sz="1000"/>
                        <a:t>Feature</a:t>
                      </a:r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Description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2421030651"/>
                  </a:ext>
                </a:extLst>
              </a:tr>
              <a:tr h="251433">
                <a:tc>
                  <a:txBody>
                    <a:bodyPr/>
                    <a:lstStyle/>
                    <a:p>
                      <a:r>
                        <a:rPr lang="en-US" sz="1000" b="1"/>
                        <a:t>show_id</a:t>
                      </a:r>
                      <a:endParaRPr lang="en-US" sz="1000"/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Unique identifier for each title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1436949080"/>
                  </a:ext>
                </a:extLst>
              </a:tr>
              <a:tr h="251433">
                <a:tc>
                  <a:txBody>
                    <a:bodyPr/>
                    <a:lstStyle/>
                    <a:p>
                      <a:r>
                        <a:rPr lang="en-US" sz="1000" b="1"/>
                        <a:t>type</a:t>
                      </a:r>
                      <a:endParaRPr lang="en-US" sz="1000"/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Type of content: Movie or TV Show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4058131654"/>
                  </a:ext>
                </a:extLst>
              </a:tr>
              <a:tr h="251433">
                <a:tc>
                  <a:txBody>
                    <a:bodyPr/>
                    <a:lstStyle/>
                    <a:p>
                      <a:r>
                        <a:rPr lang="en-US" sz="1000" b="1"/>
                        <a:t>title</a:t>
                      </a:r>
                      <a:endParaRPr lang="en-US" sz="1000"/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Title of the content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3446227924"/>
                  </a:ext>
                </a:extLst>
              </a:tr>
              <a:tr h="251433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director</a:t>
                      </a:r>
                      <a:endParaRPr lang="en-US" sz="1000" dirty="0"/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Name of the director (can be missing)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1720934821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r>
                        <a:rPr lang="en-US" sz="1000" b="1"/>
                        <a:t>cast</a:t>
                      </a:r>
                      <a:endParaRPr lang="en-US" sz="1000"/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Main actors or actresses involved (can be missing)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341476108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r>
                        <a:rPr lang="en-US" sz="1000" b="1"/>
                        <a:t>country</a:t>
                      </a:r>
                      <a:endParaRPr lang="en-US" sz="1000"/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Country where the content was produced (can be missing)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1594787091"/>
                  </a:ext>
                </a:extLst>
              </a:tr>
              <a:tr h="251433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date_added</a:t>
                      </a:r>
                      <a:endParaRPr lang="en-US" sz="1000" dirty="0"/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Date when the title was added to Netflix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2127391687"/>
                  </a:ext>
                </a:extLst>
              </a:tr>
              <a:tr h="251433">
                <a:tc>
                  <a:txBody>
                    <a:bodyPr/>
                    <a:lstStyle/>
                    <a:p>
                      <a:r>
                        <a:rPr lang="en-US" sz="1000" b="1"/>
                        <a:t>release_year</a:t>
                      </a:r>
                      <a:endParaRPr lang="en-US" sz="1000"/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Year the content was originally released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1098439986"/>
                  </a:ext>
                </a:extLst>
              </a:tr>
              <a:tr h="251433">
                <a:tc>
                  <a:txBody>
                    <a:bodyPr/>
                    <a:lstStyle/>
                    <a:p>
                      <a:r>
                        <a:rPr lang="en-US" sz="1000" b="1"/>
                        <a:t>rating</a:t>
                      </a:r>
                      <a:endParaRPr lang="en-US" sz="1000"/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sv-SE" sz="1000" dirty="0"/>
                        <a:t>Content rating (e.g., TV-MA, PG-13)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2443937103"/>
                  </a:ext>
                </a:extLst>
              </a:tr>
              <a:tr h="427437">
                <a:tc>
                  <a:txBody>
                    <a:bodyPr/>
                    <a:lstStyle/>
                    <a:p>
                      <a:r>
                        <a:rPr lang="en-US" sz="1000" b="1"/>
                        <a:t>duration</a:t>
                      </a:r>
                      <a:endParaRPr lang="en-US" sz="1000"/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Length of the content (in minutes for Movies, seasons for TV Shows)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4231727613"/>
                  </a:ext>
                </a:extLst>
              </a:tr>
              <a:tr h="251433">
                <a:tc>
                  <a:txBody>
                    <a:bodyPr/>
                    <a:lstStyle/>
                    <a:p>
                      <a:r>
                        <a:rPr lang="en-US" sz="1000" b="1"/>
                        <a:t>listed_in</a:t>
                      </a:r>
                      <a:endParaRPr lang="en-US" sz="1000"/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Categories or genres assigned to the title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2677826652"/>
                  </a:ext>
                </a:extLst>
              </a:tr>
              <a:tr h="251433">
                <a:tc>
                  <a:txBody>
                    <a:bodyPr/>
                    <a:lstStyle/>
                    <a:p>
                      <a:r>
                        <a:rPr lang="en-US" sz="1000" b="1"/>
                        <a:t>description</a:t>
                      </a:r>
                      <a:endParaRPr lang="en-US" sz="1000"/>
                    </a:p>
                  </a:txBody>
                  <a:tcPr marL="67874" marR="67874" marT="33937" marB="33937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Short summary or synopsis of the title</a:t>
                      </a:r>
                    </a:p>
                  </a:txBody>
                  <a:tcPr marL="67874" marR="67874" marT="33937" marB="33937" anchor="ctr"/>
                </a:tc>
                <a:extLst>
                  <a:ext uri="{0D108BD9-81ED-4DB2-BD59-A6C34878D82A}">
                    <a16:rowId xmlns:a16="http://schemas.microsoft.com/office/drawing/2014/main" val="393718717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F713A8D-7EF8-4109-930C-653763803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7" t="40709" r="16326" b="38938"/>
          <a:stretch/>
        </p:blipFill>
        <p:spPr>
          <a:xfrm>
            <a:off x="7761767" y="363002"/>
            <a:ext cx="1031358" cy="2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761;p33">
            <a:extLst>
              <a:ext uri="{FF2B5EF4-FFF2-40B4-BE49-F238E27FC236}">
                <a16:creationId xmlns:a16="http://schemas.microsoft.com/office/drawing/2014/main" id="{735758B9-C5FB-482A-BFAC-B43F450684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6B4F6E5-2546-4F3A-B6C3-C46F403E0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09" r="25582"/>
          <a:stretch/>
        </p:blipFill>
        <p:spPr>
          <a:xfrm>
            <a:off x="499730" y="1156771"/>
            <a:ext cx="2463807" cy="303492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83E4F0-5A91-460E-98CC-BC875366F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33" r="30605" b="4450"/>
          <a:stretch/>
        </p:blipFill>
        <p:spPr>
          <a:xfrm>
            <a:off x="2704257" y="1156770"/>
            <a:ext cx="2842352" cy="2226617"/>
          </a:xfrm>
          <a:prstGeom prst="rect">
            <a:avLst/>
          </a:prstGeom>
        </p:spPr>
      </p:pic>
      <p:sp>
        <p:nvSpPr>
          <p:cNvPr id="40" name="Google Shape;761;p33">
            <a:extLst>
              <a:ext uri="{FF2B5EF4-FFF2-40B4-BE49-F238E27FC236}">
                <a16:creationId xmlns:a16="http://schemas.microsoft.com/office/drawing/2014/main" id="{5D9E8F46-6ABA-4A99-AA3C-7092BB0E47DB}"/>
              </a:ext>
            </a:extLst>
          </p:cNvPr>
          <p:cNvSpPr txBox="1">
            <a:spLocks/>
          </p:cNvSpPr>
          <p:nvPr/>
        </p:nvSpPr>
        <p:spPr>
          <a:xfrm>
            <a:off x="2993625" y="3721451"/>
            <a:ext cx="54296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1200" b="0" dirty="0"/>
              <a:t>From the information we get from the data, there is some missing data on director, cast, country, </a:t>
            </a:r>
            <a:r>
              <a:rPr lang="en-US" sz="1200" b="0" dirty="0" err="1"/>
              <a:t>date_added</a:t>
            </a:r>
            <a:r>
              <a:rPr lang="en-US" sz="1200" b="0" dirty="0"/>
              <a:t>, rating, duration.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3582D69-E187-4750-9F90-5766FFD195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417"/>
          <a:stretch/>
        </p:blipFill>
        <p:spPr>
          <a:xfrm>
            <a:off x="5645888" y="1156771"/>
            <a:ext cx="2998382" cy="2226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B2BD3-84EF-4E31-A2DF-EF4070B010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687" t="40709" r="16326" b="38938"/>
          <a:stretch/>
        </p:blipFill>
        <p:spPr>
          <a:xfrm>
            <a:off x="7761767" y="384268"/>
            <a:ext cx="1031358" cy="2870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21C182A-EA14-44A5-91C7-8063A7F6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7" y="1180214"/>
            <a:ext cx="5273748" cy="2869040"/>
          </a:xfrm>
          <a:prstGeom prst="rect">
            <a:avLst/>
          </a:prstGeom>
        </p:spPr>
      </p:pic>
      <p:sp>
        <p:nvSpPr>
          <p:cNvPr id="52" name="Google Shape;761;p33">
            <a:extLst>
              <a:ext uri="{FF2B5EF4-FFF2-40B4-BE49-F238E27FC236}">
                <a16:creationId xmlns:a16="http://schemas.microsoft.com/office/drawing/2014/main" id="{ACCCF502-6B00-4CEA-BD02-F0AB268E9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55133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fill in the empty missing values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90092B6-62FA-4111-A8D8-C70374582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300" y="1385722"/>
            <a:ext cx="2673975" cy="2372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3ED87-1BAA-4664-B225-48917F8ECD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87" t="40709" r="16326" b="38938"/>
          <a:stretch/>
        </p:blipFill>
        <p:spPr>
          <a:xfrm>
            <a:off x="7761767" y="363002"/>
            <a:ext cx="1031358" cy="2870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761;p33">
            <a:extLst>
              <a:ext uri="{FF2B5EF4-FFF2-40B4-BE49-F238E27FC236}">
                <a16:creationId xmlns:a16="http://schemas.microsoft.com/office/drawing/2014/main" id="{ACCCF502-6B00-4CEA-BD02-F0AB268E9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Handling Duplicate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4068B-6D61-412A-BAA7-638F085D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52"/>
          <a:stretch/>
        </p:blipFill>
        <p:spPr>
          <a:xfrm>
            <a:off x="720725" y="871869"/>
            <a:ext cx="7373379" cy="2452003"/>
          </a:xfrm>
          <a:prstGeom prst="rect">
            <a:avLst/>
          </a:prstGeom>
        </p:spPr>
      </p:pic>
      <p:sp>
        <p:nvSpPr>
          <p:cNvPr id="7" name="Google Shape;761;p33">
            <a:extLst>
              <a:ext uri="{FF2B5EF4-FFF2-40B4-BE49-F238E27FC236}">
                <a16:creationId xmlns:a16="http://schemas.microsoft.com/office/drawing/2014/main" id="{48541BCB-1199-4FDA-9A93-C042C97F8527}"/>
              </a:ext>
            </a:extLst>
          </p:cNvPr>
          <p:cNvSpPr txBox="1">
            <a:spLocks/>
          </p:cNvSpPr>
          <p:nvPr/>
        </p:nvSpPr>
        <p:spPr>
          <a:xfrm>
            <a:off x="556139" y="3464697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1600" b="0" dirty="0"/>
              <a:t>After checking duplicate handling, no duplicate data was found.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64C8E-93C9-499B-8C5C-B43918EC75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87" t="40709" r="16326" b="38938"/>
          <a:stretch/>
        </p:blipFill>
        <p:spPr>
          <a:xfrm>
            <a:off x="7761767" y="363002"/>
            <a:ext cx="1031358" cy="2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761;p33">
            <a:extLst>
              <a:ext uri="{FF2B5EF4-FFF2-40B4-BE49-F238E27FC236}">
                <a16:creationId xmlns:a16="http://schemas.microsoft.com/office/drawing/2014/main" id="{ACCCF502-6B00-4CEA-BD02-F0AB268E9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Deskriptif</a:t>
            </a:r>
            <a:r>
              <a:rPr lang="en-US" sz="2400" dirty="0"/>
              <a:t> analysis</a:t>
            </a:r>
          </a:p>
        </p:txBody>
      </p:sp>
      <p:sp>
        <p:nvSpPr>
          <p:cNvPr id="5" name="Google Shape;761;p33">
            <a:extLst>
              <a:ext uri="{FF2B5EF4-FFF2-40B4-BE49-F238E27FC236}">
                <a16:creationId xmlns:a16="http://schemas.microsoft.com/office/drawing/2014/main" id="{F440E1E4-932B-4FC0-8EC6-9415896177E8}"/>
              </a:ext>
            </a:extLst>
          </p:cNvPr>
          <p:cNvSpPr txBox="1">
            <a:spLocks/>
          </p:cNvSpPr>
          <p:nvPr/>
        </p:nvSpPr>
        <p:spPr>
          <a:xfrm>
            <a:off x="873125" y="945273"/>
            <a:ext cx="2773843" cy="209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just"/>
            <a:r>
              <a:rPr lang="en-US" sz="1400" b="0" dirty="0"/>
              <a:t>   Basic Statistics :</a:t>
            </a:r>
          </a:p>
          <a:p>
            <a:pPr algn="just"/>
            <a:r>
              <a:rPr lang="en-US" sz="1400" b="0" dirty="0"/>
              <a:t>1.Total Titles: 8,807</a:t>
            </a:r>
          </a:p>
          <a:p>
            <a:pPr algn="just"/>
            <a:r>
              <a:rPr lang="en-US" sz="1400" b="0" dirty="0"/>
              <a:t>2.Movies: 6,134 (~70%)</a:t>
            </a:r>
          </a:p>
          <a:p>
            <a:pPr algn="just"/>
            <a:r>
              <a:rPr lang="en-US" sz="1400" b="0" dirty="0"/>
              <a:t>3.TV Shows: 2,673 (~30%)</a:t>
            </a:r>
          </a:p>
          <a:p>
            <a:pPr algn="just"/>
            <a:r>
              <a:rPr lang="en-US" sz="1400" b="0" dirty="0"/>
              <a:t>4.Average Release Year: 2013</a:t>
            </a:r>
          </a:p>
          <a:p>
            <a:pPr algn="just"/>
            <a:r>
              <a:rPr lang="en-US" sz="1400" b="0" dirty="0"/>
              <a:t>5.Oldest Title: 1925</a:t>
            </a:r>
          </a:p>
          <a:p>
            <a:pPr algn="just"/>
            <a:r>
              <a:rPr lang="en-US" sz="1400" b="0" dirty="0"/>
              <a:t>6.Most Common Release   </a:t>
            </a:r>
          </a:p>
          <a:p>
            <a:pPr algn="just"/>
            <a:r>
              <a:rPr lang="en-US" sz="1400" b="0" dirty="0"/>
              <a:t>   Year:2018</a:t>
            </a:r>
          </a:p>
          <a:p>
            <a:pPr algn="just"/>
            <a:endParaRPr lang="en-US" sz="1400" b="0" dirty="0"/>
          </a:p>
        </p:txBody>
      </p:sp>
      <p:sp>
        <p:nvSpPr>
          <p:cNvPr id="6" name="Google Shape;761;p33">
            <a:extLst>
              <a:ext uri="{FF2B5EF4-FFF2-40B4-BE49-F238E27FC236}">
                <a16:creationId xmlns:a16="http://schemas.microsoft.com/office/drawing/2014/main" id="{9D5A0717-5422-4C03-A340-4E967DACAA6B}"/>
              </a:ext>
            </a:extLst>
          </p:cNvPr>
          <p:cNvSpPr txBox="1">
            <a:spLocks/>
          </p:cNvSpPr>
          <p:nvPr/>
        </p:nvSpPr>
        <p:spPr>
          <a:xfrm>
            <a:off x="4673638" y="1113281"/>
            <a:ext cx="2773843" cy="209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1400" b="0" dirty="0"/>
              <a:t>Top 5 Countries Producing: 1.Content</a:t>
            </a:r>
          </a:p>
          <a:p>
            <a:pPr algn="l"/>
            <a:r>
              <a:rPr lang="en-US" sz="1400" b="0" dirty="0"/>
              <a:t>2.United States</a:t>
            </a:r>
          </a:p>
          <a:p>
            <a:pPr algn="l"/>
            <a:r>
              <a:rPr lang="en-US" sz="1400" b="0" dirty="0"/>
              <a:t>3.India</a:t>
            </a:r>
          </a:p>
          <a:p>
            <a:pPr algn="l"/>
            <a:r>
              <a:rPr lang="en-US" sz="1400" b="0" dirty="0"/>
              <a:t>4.United Kingdom</a:t>
            </a:r>
          </a:p>
          <a:p>
            <a:pPr algn="l"/>
            <a:r>
              <a:rPr lang="en-US" sz="1400" b="0" dirty="0"/>
              <a:t>5.Canada</a:t>
            </a:r>
          </a:p>
          <a:p>
            <a:pPr algn="l"/>
            <a:r>
              <a:rPr lang="en-US" sz="1400" b="0" dirty="0"/>
              <a:t>6.Japan</a:t>
            </a:r>
          </a:p>
        </p:txBody>
      </p:sp>
      <p:sp>
        <p:nvSpPr>
          <p:cNvPr id="8" name="Google Shape;761;p33">
            <a:extLst>
              <a:ext uri="{FF2B5EF4-FFF2-40B4-BE49-F238E27FC236}">
                <a16:creationId xmlns:a16="http://schemas.microsoft.com/office/drawing/2014/main" id="{59C01925-86FA-4550-8590-BA8CF288A01F}"/>
              </a:ext>
            </a:extLst>
          </p:cNvPr>
          <p:cNvSpPr txBox="1">
            <a:spLocks/>
          </p:cNvSpPr>
          <p:nvPr/>
        </p:nvSpPr>
        <p:spPr>
          <a:xfrm>
            <a:off x="4521183" y="2771369"/>
            <a:ext cx="2773843" cy="209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endParaRPr lang="en-US" sz="1400" b="0" dirty="0"/>
          </a:p>
          <a:p>
            <a:pPr algn="l"/>
            <a:r>
              <a:rPr lang="en-US" sz="1400" b="0" dirty="0"/>
              <a:t>Duration Insights :</a:t>
            </a:r>
          </a:p>
          <a:p>
            <a:pPr algn="l"/>
            <a:r>
              <a:rPr lang="en-US" sz="1400" b="0" dirty="0"/>
              <a:t>1.Movies: Most commonly  </a:t>
            </a:r>
          </a:p>
          <a:p>
            <a:pPr algn="l"/>
            <a:r>
              <a:rPr lang="en-US" sz="1400" b="0" dirty="0"/>
              <a:t>  around 90–100 minutes</a:t>
            </a:r>
          </a:p>
          <a:p>
            <a:pPr algn="l"/>
            <a:r>
              <a:rPr lang="en-US" sz="1400" b="0" dirty="0"/>
              <a:t>2.TV Shows: Typically have </a:t>
            </a:r>
          </a:p>
          <a:p>
            <a:pPr algn="l"/>
            <a:r>
              <a:rPr lang="en-US" sz="1400" b="0" dirty="0"/>
              <a:t>   1–2 seasons</a:t>
            </a:r>
          </a:p>
          <a:p>
            <a:pPr algn="l"/>
            <a:endParaRPr lang="en-US" sz="1400" b="0" dirty="0"/>
          </a:p>
        </p:txBody>
      </p:sp>
      <p:sp>
        <p:nvSpPr>
          <p:cNvPr id="9" name="Google Shape;761;p33">
            <a:extLst>
              <a:ext uri="{FF2B5EF4-FFF2-40B4-BE49-F238E27FC236}">
                <a16:creationId xmlns:a16="http://schemas.microsoft.com/office/drawing/2014/main" id="{EADFAA93-BE6A-4EC3-BA6D-78F777F50BD6}"/>
              </a:ext>
            </a:extLst>
          </p:cNvPr>
          <p:cNvSpPr txBox="1">
            <a:spLocks/>
          </p:cNvSpPr>
          <p:nvPr/>
        </p:nvSpPr>
        <p:spPr>
          <a:xfrm>
            <a:off x="873124" y="2960078"/>
            <a:ext cx="2773843" cy="209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"/>
              <a:buNone/>
              <a:defRPr sz="35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1400" b="0" dirty="0"/>
              <a:t>Most Common Genres :</a:t>
            </a:r>
          </a:p>
          <a:p>
            <a:pPr algn="l"/>
            <a:r>
              <a:rPr lang="en-US" sz="1400" b="0" dirty="0"/>
              <a:t>1.International Movies</a:t>
            </a:r>
          </a:p>
          <a:p>
            <a:pPr algn="l"/>
            <a:r>
              <a:rPr lang="en-US" sz="1400" b="0" dirty="0"/>
              <a:t>2.Dramas</a:t>
            </a:r>
          </a:p>
          <a:p>
            <a:pPr algn="l"/>
            <a:r>
              <a:rPr lang="en-US" sz="1400" b="0" dirty="0"/>
              <a:t>3.Comedies</a:t>
            </a:r>
          </a:p>
          <a:p>
            <a:pPr algn="l"/>
            <a:r>
              <a:rPr lang="en-US" sz="1400" b="0" dirty="0"/>
              <a:t>4.Action &amp; Adventure</a:t>
            </a:r>
          </a:p>
          <a:p>
            <a:pPr algn="l"/>
            <a:r>
              <a:rPr lang="en-US" sz="1400" b="0" dirty="0"/>
              <a:t>5.Documentaries</a:t>
            </a:r>
          </a:p>
          <a:p>
            <a:pPr algn="l"/>
            <a:endParaRPr lang="en-US" sz="1400" b="0" dirty="0"/>
          </a:p>
          <a:p>
            <a:pPr algn="l"/>
            <a:endParaRPr lang="en-US" sz="14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D615A-27F8-49FA-9CD0-0AED55E15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87" t="40709" r="16326" b="38938"/>
          <a:stretch/>
        </p:blipFill>
        <p:spPr>
          <a:xfrm>
            <a:off x="7761767" y="363002"/>
            <a:ext cx="1031358" cy="2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9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761;p33">
            <a:extLst>
              <a:ext uri="{FF2B5EF4-FFF2-40B4-BE49-F238E27FC236}">
                <a16:creationId xmlns:a16="http://schemas.microsoft.com/office/drawing/2014/main" id="{ACCCF502-6B00-4CEA-BD02-F0AB268E9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697321-21EC-4A95-ACEA-C14EC9A8B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7" y="1203133"/>
            <a:ext cx="8591106" cy="2737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A42B01-877A-44E4-BDA0-2F3286D909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87" t="40709" r="16326" b="38938"/>
          <a:stretch/>
        </p:blipFill>
        <p:spPr>
          <a:xfrm>
            <a:off x="7761767" y="363002"/>
            <a:ext cx="1031358" cy="2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29375"/>
      </p:ext>
    </p:extLst>
  </p:cSld>
  <p:clrMapOvr>
    <a:masterClrMapping/>
  </p:clrMapOvr>
</p:sld>
</file>

<file path=ppt/theme/theme1.xml><?xml version="1.0" encoding="utf-8"?>
<a:theme xmlns:a="http://schemas.openxmlformats.org/drawingml/2006/main" name="Blue Abstract Waves by Slidesgo">
  <a:themeElements>
    <a:clrScheme name="Simple Light">
      <a:dk1>
        <a:srgbClr val="20206F"/>
      </a:dk1>
      <a:lt1>
        <a:srgbClr val="FFFFFF"/>
      </a:lt1>
      <a:dk2>
        <a:srgbClr val="B1B2FF"/>
      </a:dk2>
      <a:lt2>
        <a:srgbClr val="AAC4FF"/>
      </a:lt2>
      <a:accent1>
        <a:srgbClr val="D2DAFF"/>
      </a:accent1>
      <a:accent2>
        <a:srgbClr val="7477F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505</Words>
  <Application>Microsoft Office PowerPoint</Application>
  <PresentationFormat>On-screen Show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Hanken Grotesk</vt:lpstr>
      <vt:lpstr>Work Sans</vt:lpstr>
      <vt:lpstr>Arial</vt:lpstr>
      <vt:lpstr>Blue Abstract Waves by Slidesgo</vt:lpstr>
      <vt:lpstr>Exploratory Data Analysis</vt:lpstr>
      <vt:lpstr>01</vt:lpstr>
      <vt:lpstr>INTRODUCTION</vt:lpstr>
      <vt:lpstr>Dataset Overview</vt:lpstr>
      <vt:lpstr>Data cleaning</vt:lpstr>
      <vt:lpstr>fill in the empty missing values</vt:lpstr>
      <vt:lpstr>Handling Duplicate</vt:lpstr>
      <vt:lpstr>Deskriptif analysis</vt:lpstr>
      <vt:lpstr>Visualization</vt:lpstr>
      <vt:lpstr>Visualization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LENOVO</dc:creator>
  <cp:lastModifiedBy>LENOVO</cp:lastModifiedBy>
  <cp:revision>9</cp:revision>
  <dcterms:modified xsi:type="dcterms:W3CDTF">2025-05-11T17:00:14Z</dcterms:modified>
</cp:coreProperties>
</file>