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8E2C7A3-507B-4E11-B372-FF62BF72473D}" type="datetimeFigureOut">
              <a:rPr lang="en-GB" smtClean="0"/>
              <a:t>05/02/2018</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91CE45-17F9-48A9-963C-628AE353950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D91CE45-17F9-48A9-963C-628AE353950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D91CE45-17F9-48A9-963C-628AE353950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D91CE45-17F9-48A9-963C-628AE3539507}"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D91CE45-17F9-48A9-963C-628AE3539507}"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D91CE45-17F9-48A9-963C-628AE3539507}"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4D91CE45-17F9-48A9-963C-628AE353950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4D91CE45-17F9-48A9-963C-628AE3539507}"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E2C7A3-507B-4E11-B372-FF62BF72473D}" type="datetimeFigureOut">
              <a:rPr lang="en-GB" smtClean="0"/>
              <a:t>05/02/2018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4D91CE45-17F9-48A9-963C-628AE353950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8E2C7A3-507B-4E11-B372-FF62BF72473D}" type="datetimeFigureOut">
              <a:rPr lang="en-GB" smtClean="0"/>
              <a:t>05/02/2018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D91CE45-17F9-48A9-963C-628AE353950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E2C7A3-507B-4E11-B372-FF62BF72473D}" type="datetimeFigureOut">
              <a:rPr lang="en-GB" smtClean="0"/>
              <a:t>05/02/2018</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91CE45-17F9-48A9-963C-628AE3539507}"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8E2C7A3-507B-4E11-B372-FF62BF72473D}" type="datetimeFigureOut">
              <a:rPr lang="en-GB" smtClean="0"/>
              <a:t>05/02/2018</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91CE45-17F9-48A9-963C-628AE353950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smtClean="0"/>
              <a:t>The core idea of this project is to classify a person's mood using his facial expression and provide certain services according to the mood. </a:t>
            </a:r>
          </a:p>
          <a:p>
            <a:r>
              <a:rPr lang="en-GB" dirty="0" smtClean="0"/>
              <a:t>The services include suggesting a song as per the mood, suggesting movies, near-by get away places and management tips for the particular mood.</a:t>
            </a:r>
          </a:p>
          <a:p>
            <a:r>
              <a:rPr lang="en-GB" dirty="0" smtClean="0"/>
              <a:t>A web application can be designed that takes the input in the form of an image. This image can be fed to our model that detects the emotion and classifies the image either into happy face, sad face, anger face or shocked face.</a:t>
            </a:r>
          </a:p>
          <a:p>
            <a:r>
              <a:rPr lang="en-GB" dirty="0" smtClean="0"/>
              <a:t>Based on this class , particular services will be visible to the user.</a:t>
            </a:r>
          </a:p>
          <a:p>
            <a:r>
              <a:rPr lang="en-GB" dirty="0" smtClean="0"/>
              <a:t>The moods of the person can be tracked everyday and an analysis chart could be given at the end of particular month. </a:t>
            </a:r>
          </a:p>
          <a:p>
            <a:endParaRPr lang="en-GB" dirty="0" smtClean="0"/>
          </a:p>
        </p:txBody>
      </p:sp>
      <p:sp>
        <p:nvSpPr>
          <p:cNvPr id="2" name="Title 1"/>
          <p:cNvSpPr>
            <a:spLocks noGrp="1"/>
          </p:cNvSpPr>
          <p:nvPr>
            <p:ph type="title"/>
          </p:nvPr>
        </p:nvSpPr>
        <p:spPr/>
        <p:txBody>
          <a:bodyPr>
            <a:normAutofit fontScale="90000"/>
          </a:bodyPr>
          <a:lstStyle/>
          <a:p>
            <a:r>
              <a:rPr lang="en-GB" dirty="0" smtClean="0"/>
              <a:t>Mood Detection and Management using Facial Expressions </a:t>
            </a:r>
            <a:endParaRPr lang="en-GB" dirty="0"/>
          </a:p>
        </p:txBody>
      </p:sp>
    </p:spTree>
    <p:extLst>
      <p:ext uri="{BB962C8B-B14F-4D97-AF65-F5344CB8AC3E}">
        <p14:creationId xmlns:p14="http://schemas.microsoft.com/office/powerpoint/2010/main" val="10236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GB" dirty="0" smtClean="0"/>
              <a:t>Objectives</a:t>
            </a:r>
          </a:p>
          <a:p>
            <a:pPr lvl="1"/>
            <a:r>
              <a:rPr lang="en-GB" dirty="0" smtClean="0"/>
              <a:t>Analyse the mood of the person with the facial expression.</a:t>
            </a:r>
          </a:p>
          <a:p>
            <a:pPr lvl="1"/>
            <a:r>
              <a:rPr lang="en-GB" dirty="0" smtClean="0"/>
              <a:t>Give some suggestions based on the current emotion like playing songs , suggesting get-</a:t>
            </a:r>
            <a:r>
              <a:rPr lang="en-GB" dirty="0" err="1" smtClean="0"/>
              <a:t>aways</a:t>
            </a:r>
            <a:endParaRPr lang="en-GB" dirty="0" smtClean="0"/>
          </a:p>
          <a:p>
            <a:pPr lvl="1"/>
            <a:r>
              <a:rPr lang="en-GB" dirty="0" smtClean="0"/>
              <a:t>Provide a monthly analysis of the emotions to the user using charts and Graphs.</a:t>
            </a:r>
          </a:p>
        </p:txBody>
      </p:sp>
      <p:sp>
        <p:nvSpPr>
          <p:cNvPr id="4" name="Content Placeholder 3"/>
          <p:cNvSpPr>
            <a:spLocks noGrp="1"/>
          </p:cNvSpPr>
          <p:nvPr>
            <p:ph sz="half" idx="2"/>
          </p:nvPr>
        </p:nvSpPr>
        <p:spPr/>
        <p:txBody>
          <a:bodyPr>
            <a:normAutofit fontScale="92500" lnSpcReduction="10000"/>
          </a:bodyPr>
          <a:lstStyle/>
          <a:p>
            <a:r>
              <a:rPr lang="en-GB" dirty="0" smtClean="0"/>
              <a:t>System Features </a:t>
            </a:r>
          </a:p>
          <a:p>
            <a:pPr lvl="1"/>
            <a:r>
              <a:rPr lang="en-GB" dirty="0" smtClean="0"/>
              <a:t>Image as an Input</a:t>
            </a:r>
          </a:p>
          <a:p>
            <a:pPr lvl="1"/>
            <a:r>
              <a:rPr lang="en-GB" dirty="0" smtClean="0"/>
              <a:t>Most precise conclusion</a:t>
            </a:r>
          </a:p>
          <a:p>
            <a:pPr lvl="1"/>
            <a:r>
              <a:rPr lang="en-GB" dirty="0" smtClean="0"/>
              <a:t> Pie Chart Analysis </a:t>
            </a:r>
          </a:p>
          <a:p>
            <a:pPr lvl="1"/>
            <a:endParaRPr lang="en-GB" dirty="0"/>
          </a:p>
        </p:txBody>
      </p:sp>
      <p:sp>
        <p:nvSpPr>
          <p:cNvPr id="2" name="Title 1"/>
          <p:cNvSpPr>
            <a:spLocks noGrp="1"/>
          </p:cNvSpPr>
          <p:nvPr>
            <p:ph type="title"/>
          </p:nvPr>
        </p:nvSpPr>
        <p:spPr/>
        <p:txBody>
          <a:bodyPr/>
          <a:lstStyle/>
          <a:p>
            <a:r>
              <a:rPr lang="en-GB" dirty="0" smtClean="0"/>
              <a:t>Objectives and Features</a:t>
            </a:r>
            <a:endParaRPr lang="en-GB" dirty="0"/>
          </a:p>
        </p:txBody>
      </p:sp>
    </p:spTree>
    <p:extLst>
      <p:ext uri="{BB962C8B-B14F-4D97-AF65-F5344CB8AC3E}">
        <p14:creationId xmlns:p14="http://schemas.microsoft.com/office/powerpoint/2010/main" val="104846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731" y="1595931"/>
            <a:ext cx="7792537" cy="4296375"/>
          </a:xfrm>
        </p:spPr>
      </p:pic>
      <p:sp>
        <p:nvSpPr>
          <p:cNvPr id="2" name="Title 1"/>
          <p:cNvSpPr>
            <a:spLocks noGrp="1"/>
          </p:cNvSpPr>
          <p:nvPr>
            <p:ph type="title"/>
          </p:nvPr>
        </p:nvSpPr>
        <p:spPr/>
        <p:txBody>
          <a:bodyPr/>
          <a:lstStyle/>
          <a:p>
            <a:r>
              <a:rPr lang="en-GB" dirty="0" smtClean="0"/>
              <a:t>System Design</a:t>
            </a:r>
            <a:endParaRPr lang="en-GB" dirty="0"/>
          </a:p>
        </p:txBody>
      </p:sp>
    </p:spTree>
    <p:extLst>
      <p:ext uri="{BB962C8B-B14F-4D97-AF65-F5344CB8AC3E}">
        <p14:creationId xmlns:p14="http://schemas.microsoft.com/office/powerpoint/2010/main" val="15602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smtClean="0"/>
              <a:t>• </a:t>
            </a:r>
            <a:r>
              <a:rPr lang="en-GB" dirty="0" smtClean="0"/>
              <a:t>Spark</a:t>
            </a:r>
          </a:p>
          <a:p>
            <a:pPr marL="0" indent="0">
              <a:buNone/>
            </a:pPr>
            <a:r>
              <a:rPr lang="en-GB" dirty="0" smtClean="0"/>
              <a:t>• HTML5 </a:t>
            </a:r>
          </a:p>
          <a:p>
            <a:pPr marL="0" indent="0">
              <a:buNone/>
            </a:pPr>
            <a:r>
              <a:rPr lang="en-GB" dirty="0" smtClean="0"/>
              <a:t>• Angular </a:t>
            </a:r>
          </a:p>
          <a:p>
            <a:pPr marL="0" indent="0">
              <a:buNone/>
            </a:pPr>
            <a:r>
              <a:rPr lang="en-GB" dirty="0" smtClean="0"/>
              <a:t>• CSS </a:t>
            </a:r>
          </a:p>
          <a:p>
            <a:pPr marL="0" indent="0">
              <a:buNone/>
            </a:pPr>
            <a:r>
              <a:rPr lang="en-GB" dirty="0" smtClean="0"/>
              <a:t>• Bootstrap </a:t>
            </a:r>
          </a:p>
          <a:p>
            <a:pPr marL="0" indent="0">
              <a:buNone/>
            </a:pPr>
            <a:r>
              <a:rPr lang="en-GB" dirty="0" smtClean="0"/>
              <a:t>• REST API </a:t>
            </a:r>
          </a:p>
          <a:p>
            <a:pPr marL="0" indent="0">
              <a:buNone/>
            </a:pPr>
            <a:r>
              <a:rPr lang="en-GB" dirty="0" smtClean="0"/>
              <a:t>• </a:t>
            </a:r>
            <a:r>
              <a:rPr lang="en-GB" dirty="0" err="1" smtClean="0"/>
              <a:t>Scala</a:t>
            </a:r>
            <a:r>
              <a:rPr lang="en-GB" dirty="0" smtClean="0"/>
              <a:t> </a:t>
            </a:r>
          </a:p>
          <a:p>
            <a:pPr marL="0" indent="0">
              <a:buNone/>
            </a:pPr>
            <a:r>
              <a:rPr lang="en-GB" dirty="0" smtClean="0"/>
              <a:t>• Azure(Planning to Use)</a:t>
            </a:r>
            <a:endParaRPr lang="en-GB" dirty="0"/>
          </a:p>
        </p:txBody>
      </p:sp>
      <p:sp>
        <p:nvSpPr>
          <p:cNvPr id="2" name="Title 1"/>
          <p:cNvSpPr>
            <a:spLocks noGrp="1"/>
          </p:cNvSpPr>
          <p:nvPr>
            <p:ph type="title"/>
          </p:nvPr>
        </p:nvSpPr>
        <p:spPr/>
        <p:txBody>
          <a:bodyPr/>
          <a:lstStyle/>
          <a:p>
            <a:r>
              <a:rPr lang="en-GB" dirty="0" smtClean="0"/>
              <a:t>Technologies</a:t>
            </a:r>
            <a:endParaRPr lang="en-GB" dirty="0"/>
          </a:p>
        </p:txBody>
      </p:sp>
    </p:spTree>
    <p:extLst>
      <p:ext uri="{BB962C8B-B14F-4D97-AF65-F5344CB8AC3E}">
        <p14:creationId xmlns:p14="http://schemas.microsoft.com/office/powerpoint/2010/main" val="67535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TotalTime>
  <Words>222</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Concourse</vt:lpstr>
      <vt:lpstr>Mood Detection and Management using Facial Expressions </vt:lpstr>
      <vt:lpstr>Objectives and Features</vt:lpstr>
      <vt:lpstr>System Design</vt:lpstr>
      <vt:lpstr>Technologies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Detection and Management using Facial Expressions</dc:title>
  <dc:creator>user-pc</dc:creator>
  <cp:lastModifiedBy>user-pc</cp:lastModifiedBy>
  <cp:revision>2</cp:revision>
  <dcterms:created xsi:type="dcterms:W3CDTF">2018-02-05T23:37:05Z</dcterms:created>
  <dcterms:modified xsi:type="dcterms:W3CDTF">2018-02-05T23:56:17Z</dcterms:modified>
</cp:coreProperties>
</file>