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70" r:id="rId3"/>
    <p:sldId id="280" r:id="rId4"/>
    <p:sldId id="260" r:id="rId5"/>
    <p:sldId id="264" r:id="rId6"/>
    <p:sldId id="268" r:id="rId7"/>
    <p:sldId id="265" r:id="rId8"/>
    <p:sldId id="275" r:id="rId9"/>
    <p:sldId id="269" r:id="rId10"/>
    <p:sldId id="266" r:id="rId11"/>
    <p:sldId id="261" r:id="rId12"/>
    <p:sldId id="274" r:id="rId13"/>
    <p:sldId id="271" r:id="rId14"/>
    <p:sldId id="272" r:id="rId15"/>
    <p:sldId id="273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/>
            <a:t>Firebot</a:t>
          </a:r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/>
            <a:t>Mobile Phone</a:t>
          </a:r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FF01715B-F40D-4183-9A9F-0AF17A3F9929}">
      <dgm:prSet phldrT="[Text]"/>
      <dgm:spPr/>
      <dgm:t>
        <a:bodyPr/>
        <a:lstStyle/>
        <a:p>
          <a:r>
            <a:rPr lang="en-IN" dirty="0"/>
            <a:t>NAO Robot</a:t>
          </a:r>
        </a:p>
      </dgm:t>
    </dgm:pt>
    <dgm:pt modelId="{D275FB19-478B-47DA-979A-26669BE45ECC}" type="parTrans" cxnId="{2CFC0EDB-000F-48F8-9227-1EE211AFFF73}">
      <dgm:prSet/>
      <dgm:spPr/>
      <dgm:t>
        <a:bodyPr/>
        <a:lstStyle/>
        <a:p>
          <a:endParaRPr lang="en-US"/>
        </a:p>
      </dgm:t>
    </dgm:pt>
    <dgm:pt modelId="{8D4A74AB-6C99-4BE7-93F5-845B88697519}" type="sibTrans" cxnId="{2CFC0EDB-000F-48F8-9227-1EE211AFFF73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</dgm:pt>
    <dgm:pt modelId="{BC167AEB-6EDA-439B-96BE-07A483E43487}" type="pres">
      <dgm:prSet presAssocID="{EDAFAEAD-A953-40D9-8EFB-CB21DD1C3618}" presName="node" presStyleLbl="node1" presStyleIdx="0" presStyleCnt="6" custLinFactNeighborX="-59440" custLinFactNeighborY="8926">
        <dgm:presLayoutVars>
          <dgm:bulletEnabled val="1"/>
        </dgm:presLayoutVars>
      </dgm:prSet>
      <dgm:spPr/>
    </dgm:pt>
    <dgm:pt modelId="{78A3DC04-3497-4902-AF98-68282BC6C03A}" type="pres">
      <dgm:prSet presAssocID="{F98CF3DA-0F5B-4E56-B493-EBFAA66FF6AC}" presName="sibTrans" presStyleLbl="sibTrans2D1" presStyleIdx="0" presStyleCnt="5"/>
      <dgm:spPr/>
    </dgm:pt>
    <dgm:pt modelId="{E7DC1036-F1BE-4C9F-871B-29AEF0003E78}" type="pres">
      <dgm:prSet presAssocID="{F98CF3DA-0F5B-4E56-B493-EBFAA66FF6AC}" presName="connectorText" presStyleLbl="sibTrans2D1" presStyleIdx="0" presStyleCnt="5"/>
      <dgm:spPr/>
    </dgm:pt>
    <dgm:pt modelId="{95E11F7A-C38A-4480-9BAE-3842FA5B6BAD}" type="pres">
      <dgm:prSet presAssocID="{5DA5B7E1-9B4D-441B-8671-CFE1670B1D47}" presName="node" presStyleLbl="node1" presStyleIdx="1" presStyleCnt="6" custLinFactNeighborX="-67603" custLinFactNeighborY="9690">
        <dgm:presLayoutVars>
          <dgm:bulletEnabled val="1"/>
        </dgm:presLayoutVars>
      </dgm:prSet>
      <dgm:spPr/>
    </dgm:pt>
    <dgm:pt modelId="{FEF8AE67-254E-4138-9C61-EDD3879FCBF5}" type="pres">
      <dgm:prSet presAssocID="{9DF9B6C0-9ADB-4F96-9762-79685057A34B}" presName="sibTrans" presStyleLbl="sibTrans2D1" presStyleIdx="1" presStyleCnt="5" custScaleX="181172"/>
      <dgm:spPr>
        <a:prstGeom prst="leftRightArrow">
          <a:avLst/>
        </a:prstGeom>
      </dgm:spPr>
    </dgm:pt>
    <dgm:pt modelId="{BE3087A1-0449-4776-AB81-EA9893A91C18}" type="pres">
      <dgm:prSet presAssocID="{9DF9B6C0-9ADB-4F96-9762-79685057A34B}" presName="connectorText" presStyleLbl="sibTrans2D1" presStyleIdx="1" presStyleCnt="5"/>
      <dgm:spPr/>
    </dgm:pt>
    <dgm:pt modelId="{FC588FA0-AA79-428B-8EAA-D7370F1945C1}" type="pres">
      <dgm:prSet presAssocID="{DA1B01F4-8B0B-43C5-A4C6-F4619D499AEE}" presName="node" presStyleLbl="node1" presStyleIdx="2" presStyleCnt="6" custLinFactNeighborX="-67603" custLinFactNeighborY="9690">
        <dgm:presLayoutVars>
          <dgm:bulletEnabled val="1"/>
        </dgm:presLayoutVars>
      </dgm:prSet>
      <dgm:spPr/>
    </dgm:pt>
    <dgm:pt modelId="{F14C4CE9-8C36-4338-979F-695F59B79844}" type="pres">
      <dgm:prSet presAssocID="{D935C3DF-04A6-4603-94DA-B3E8CE33C220}" presName="sibTrans" presStyleLbl="sibTrans2D1" presStyleIdx="2" presStyleCnt="5"/>
      <dgm:spPr/>
    </dgm:pt>
    <dgm:pt modelId="{6A316665-6D1A-4C54-993C-29BA200DB135}" type="pres">
      <dgm:prSet presAssocID="{D935C3DF-04A6-4603-94DA-B3E8CE33C220}" presName="connectorText" presStyleLbl="sibTrans2D1" presStyleIdx="2" presStyleCnt="5"/>
      <dgm:spPr/>
    </dgm:pt>
    <dgm:pt modelId="{29E92719-BAF7-4D77-A3C3-AADB5F9AD43A}" type="pres">
      <dgm:prSet presAssocID="{E75C62E8-C86E-4DDF-98BB-95E2925BC518}" presName="node" presStyleLbl="node1" presStyleIdx="3" presStyleCnt="6" custLinFactNeighborX="-59440" custLinFactNeighborY="8926">
        <dgm:presLayoutVars>
          <dgm:bulletEnabled val="1"/>
        </dgm:presLayoutVars>
      </dgm:prSet>
      <dgm:spPr/>
    </dgm:pt>
    <dgm:pt modelId="{C98B66A3-B538-4755-8E9C-8FBBD957AF3C}" type="pres">
      <dgm:prSet presAssocID="{5119C2EA-ED5B-4414-9879-EDC73AA366F9}" presName="sibTrans" presStyleLbl="sibTrans2D1" presStyleIdx="3" presStyleCnt="5" custAng="14106145" custFlipHor="1" custScaleX="91635" custScaleY="89531" custLinFactX="100000" custLinFactNeighborX="101923" custLinFactNeighborY="2158"/>
      <dgm:spPr/>
    </dgm:pt>
    <dgm:pt modelId="{B4BA6359-A867-4DDA-B369-5480781F9223}" type="pres">
      <dgm:prSet presAssocID="{5119C2EA-ED5B-4414-9879-EDC73AA366F9}" presName="connectorText" presStyleLbl="sibTrans2D1" presStyleIdx="3" presStyleCnt="5"/>
      <dgm:spPr/>
    </dgm:pt>
    <dgm:pt modelId="{EE8DAAE9-044C-456D-A7E7-47C43183E8FA}" type="pres">
      <dgm:prSet presAssocID="{330425D8-D1F4-45F9-B881-6BA4E8C30549}" presName="node" presStyleLbl="node1" presStyleIdx="4" presStyleCnt="6" custLinFactNeighborX="75840" custLinFactNeighborY="967">
        <dgm:presLayoutVars>
          <dgm:bulletEnabled val="1"/>
        </dgm:presLayoutVars>
      </dgm:prSet>
      <dgm:spPr/>
    </dgm:pt>
    <dgm:pt modelId="{957174C0-641B-486C-981C-D3D50D796F87}" type="pres">
      <dgm:prSet presAssocID="{57B71C3F-0CBD-4B9C-B399-7815E2252CFE}" presName="sibTrans" presStyleLbl="sibTrans2D1" presStyleIdx="4" presStyleCnt="5" custAng="2365656" custScaleX="46146" custLinFactY="-79129" custLinFactNeighborX="5251" custLinFactNeighborY="-100000"/>
      <dgm:spPr/>
    </dgm:pt>
    <dgm:pt modelId="{3E8CBEEE-7950-4892-B6C9-6E183FABFFC5}" type="pres">
      <dgm:prSet presAssocID="{57B71C3F-0CBD-4B9C-B399-7815E2252CFE}" presName="connectorText" presStyleLbl="sibTrans2D1" presStyleIdx="4" presStyleCnt="5"/>
      <dgm:spPr/>
    </dgm:pt>
    <dgm:pt modelId="{B4D1E3F1-9ABF-4904-83A9-AAB8A5CE19B5}" type="pres">
      <dgm:prSet presAssocID="{FF01715B-F40D-4183-9A9F-0AF17A3F9929}" presName="node" presStyleLbl="node1" presStyleIdx="5" presStyleCnt="6" custLinFactY="-61335" custLinFactNeighborX="68959" custLinFactNeighborY="-100000">
        <dgm:presLayoutVars>
          <dgm:bulletEnabled val="1"/>
        </dgm:presLayoutVars>
      </dgm:prSet>
      <dgm:spPr/>
    </dgm:pt>
  </dgm:ptLst>
  <dgm:cxnLst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13CB620E-406C-4FCC-B1A5-8095C355F526}" type="presOf" srcId="{FF01715B-F40D-4183-9A9F-0AF17A3F9929}" destId="{B4D1E3F1-9ABF-4904-83A9-AAB8A5CE19B5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8BD0589E-D5C9-4A16-86DE-F48026016930}" type="presOf" srcId="{57B71C3F-0CBD-4B9C-B399-7815E2252CFE}" destId="{957174C0-641B-486C-981C-D3D50D796F87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8F6558D3-3BCA-468B-841E-28518288495E}" type="presOf" srcId="{57B71C3F-0CBD-4B9C-B399-7815E2252CFE}" destId="{3E8CBEEE-7950-4892-B6C9-6E183FABFFC5}" srcOrd="1" destOrd="0" presId="urn:microsoft.com/office/officeart/2005/8/layout/process5"/>
    <dgm:cxn modelId="{2CFC0EDB-000F-48F8-9227-1EE211AFFF73}" srcId="{79550698-E5E1-4236-826F-FC9843C59BE4}" destId="{FF01715B-F40D-4183-9A9F-0AF17A3F9929}" srcOrd="5" destOrd="0" parTransId="{D275FB19-478B-47DA-979A-26669BE45ECC}" sibTransId="{8D4A74AB-6C99-4BE7-93F5-845B88697519}"/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  <dgm:cxn modelId="{C822FB8F-83A8-483D-831C-8FB409A0B71B}" type="presParOf" srcId="{1DA59C19-2015-4A68-AB5B-CE0E3FB4A72A}" destId="{957174C0-641B-486C-981C-D3D50D796F87}" srcOrd="9" destOrd="0" presId="urn:microsoft.com/office/officeart/2005/8/layout/process5"/>
    <dgm:cxn modelId="{109645F1-8AF9-4C4E-8EE2-F510FCC5D305}" type="presParOf" srcId="{957174C0-641B-486C-981C-D3D50D796F87}" destId="{3E8CBEEE-7950-4892-B6C9-6E183FABFFC5}" srcOrd="0" destOrd="0" presId="urn:microsoft.com/office/officeart/2005/8/layout/process5"/>
    <dgm:cxn modelId="{7C0A6B1A-4DDF-40D3-92D2-30122BE1B9B5}" type="presParOf" srcId="{1DA59C19-2015-4A68-AB5B-CE0E3FB4A72A}" destId="{B4D1E3F1-9ABF-4904-83A9-AAB8A5CE19B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AF22FEC-1317-4E39-BC9F-FD1BD2EA49BC}">
      <dgm:prSet phldrT="[Text]"/>
      <dgm:spPr/>
      <dgm:t>
        <a:bodyPr/>
        <a:lstStyle/>
        <a:p>
          <a:r>
            <a:rPr lang="en-IN" dirty="0" err="1"/>
            <a:t>Choregraphe</a:t>
          </a:r>
          <a:endParaRPr lang="en-IN" dirty="0"/>
        </a:p>
      </dgm:t>
    </dgm:pt>
    <dgm:pt modelId="{8E7FCE7F-AE84-465D-A23D-F966EB825243}" type="parTrans" cxnId="{92DF6613-C0AA-4E88-80E9-31F154B9687C}">
      <dgm:prSet/>
      <dgm:spPr/>
      <dgm:t>
        <a:bodyPr/>
        <a:lstStyle/>
        <a:p>
          <a:endParaRPr lang="en-US"/>
        </a:p>
      </dgm:t>
    </dgm:pt>
    <dgm:pt modelId="{DD2E30F7-DBE4-4CD6-8659-5FA77FC9614B}" type="sibTrans" cxnId="{92DF6613-C0AA-4E88-80E9-31F154B9687C}">
      <dgm:prSet/>
      <dgm:spPr/>
      <dgm:t>
        <a:bodyPr/>
        <a:lstStyle/>
        <a:p>
          <a:endParaRPr lang="en-US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</dgm:pt>
    <dgm:pt modelId="{DF71B0B5-F1F5-4037-9A3E-DB772AE969DD}" type="pres">
      <dgm:prSet presAssocID="{FF4DF19A-FCDF-4319-87B8-58D2FC6B82B0}" presName="node" presStyleLbl="node1" presStyleIdx="0" presStyleCnt="6">
        <dgm:presLayoutVars>
          <dgm:bulletEnabled val="1"/>
        </dgm:presLayoutVars>
      </dgm:prSet>
      <dgm:spPr/>
    </dgm:pt>
    <dgm:pt modelId="{FB522A7B-EB00-4BF4-B524-962474973FDB}" type="pres">
      <dgm:prSet presAssocID="{8EDC1B79-E251-4ABF-BDCF-32D39A02632B}" presName="sibTrans" presStyleLbl="sibTrans2D1" presStyleIdx="0" presStyleCnt="5"/>
      <dgm:spPr/>
    </dgm:pt>
    <dgm:pt modelId="{EE7757F6-B714-4AA4-ABB6-9E91B712416B}" type="pres">
      <dgm:prSet presAssocID="{8EDC1B79-E251-4ABF-BDCF-32D39A02632B}" presName="connectorText" presStyleLbl="sibTrans2D1" presStyleIdx="0" presStyleCnt="5"/>
      <dgm:spPr/>
    </dgm:pt>
    <dgm:pt modelId="{3A759FEB-66EA-4934-8F5C-9D882CCAFFAB}" type="pres">
      <dgm:prSet presAssocID="{2545D250-BFD5-481F-BA1D-7BEF6BBF1427}" presName="node" presStyleLbl="node1" presStyleIdx="1" presStyleCnt="6">
        <dgm:presLayoutVars>
          <dgm:bulletEnabled val="1"/>
        </dgm:presLayoutVars>
      </dgm:prSet>
      <dgm:spPr/>
    </dgm:pt>
    <dgm:pt modelId="{97821F69-0B45-448C-8E8A-AC4B1E272707}" type="pres">
      <dgm:prSet presAssocID="{12D9B701-D2CD-464B-9D29-BAC82825D3CD}" presName="sibTrans" presStyleLbl="sibTrans2D1" presStyleIdx="1" presStyleCnt="5" custScaleX="191334"/>
      <dgm:spPr>
        <a:prstGeom prst="leftRightArrow">
          <a:avLst/>
        </a:prstGeom>
      </dgm:spPr>
    </dgm:pt>
    <dgm:pt modelId="{FC04ADFA-67FA-4BC8-A7D8-70E550CB8A67}" type="pres">
      <dgm:prSet presAssocID="{12D9B701-D2CD-464B-9D29-BAC82825D3CD}" presName="connectorText" presStyleLbl="sibTrans2D1" presStyleIdx="1" presStyleCnt="5"/>
      <dgm:spPr/>
    </dgm:pt>
    <dgm:pt modelId="{5F0E0E36-B9D5-411F-A2EE-4A9D831C3336}" type="pres">
      <dgm:prSet presAssocID="{764764F7-A762-4109-B812-E29F8A565B9D}" presName="node" presStyleLbl="node1" presStyleIdx="2" presStyleCnt="6" custScaleX="110335">
        <dgm:presLayoutVars>
          <dgm:bulletEnabled val="1"/>
        </dgm:presLayoutVars>
      </dgm:prSet>
      <dgm:spPr/>
    </dgm:pt>
    <dgm:pt modelId="{E4AC00EC-9833-426E-AF4D-E6ACF6FAC684}" type="pres">
      <dgm:prSet presAssocID="{54B9D642-A167-49B2-B247-39C75D612B7E}" presName="sibTrans" presStyleLbl="sibTrans2D1" presStyleIdx="2" presStyleCnt="5" custScaleX="189725"/>
      <dgm:spPr>
        <a:prstGeom prst="leftRightArrow">
          <a:avLst/>
        </a:prstGeom>
      </dgm:spPr>
    </dgm:pt>
    <dgm:pt modelId="{B61DA4DE-C906-4EF6-AFBD-6841F91C0EC5}" type="pres">
      <dgm:prSet presAssocID="{54B9D642-A167-49B2-B247-39C75D612B7E}" presName="connectorText" presStyleLbl="sibTrans2D1" presStyleIdx="2" presStyleCnt="5"/>
      <dgm:spPr/>
    </dgm:pt>
    <dgm:pt modelId="{440967BF-7E77-4A6F-AD1B-25AC45CD6984}" type="pres">
      <dgm:prSet presAssocID="{45A47992-5E65-49C5-8D70-7678C1439A23}" presName="node" presStyleLbl="node1" presStyleIdx="3" presStyleCnt="6">
        <dgm:presLayoutVars>
          <dgm:bulletEnabled val="1"/>
        </dgm:presLayoutVars>
      </dgm:prSet>
      <dgm:spPr/>
    </dgm:pt>
    <dgm:pt modelId="{B2F8FA17-094F-42A5-95F0-2A5CC0E058D0}" type="pres">
      <dgm:prSet presAssocID="{EEC904FD-F7BE-4A92-88CF-F406158E05A6}" presName="sibTrans" presStyleLbl="sibTrans2D1" presStyleIdx="3" presStyleCnt="5"/>
      <dgm:spPr/>
    </dgm:pt>
    <dgm:pt modelId="{9EDB90A7-E885-447F-927A-7F256777EA5C}" type="pres">
      <dgm:prSet presAssocID="{EEC904FD-F7BE-4A92-88CF-F406158E05A6}" presName="connectorText" presStyleLbl="sibTrans2D1" presStyleIdx="3" presStyleCnt="5"/>
      <dgm:spPr/>
    </dgm:pt>
    <dgm:pt modelId="{CB515CC1-4F4E-406F-AAA9-F02F78BD4112}" type="pres">
      <dgm:prSet presAssocID="{F7BA1A21-A494-47FA-9D2E-53C350DDDAB5}" presName="node" presStyleLbl="node1" presStyleIdx="4" presStyleCnt="6">
        <dgm:presLayoutVars>
          <dgm:bulletEnabled val="1"/>
        </dgm:presLayoutVars>
      </dgm:prSet>
      <dgm:spPr/>
    </dgm:pt>
    <dgm:pt modelId="{7D1618D0-880C-4268-BBE5-00EABDFCF7E3}" type="pres">
      <dgm:prSet presAssocID="{7E216E5F-152A-41FF-B069-CEE7A9F8FA39}" presName="sibTrans" presStyleLbl="sibTrans2D1" presStyleIdx="4" presStyleCnt="5" custAng="5396607" custLinFactX="100000" custLinFactY="-86974" custLinFactNeighborX="142246" custLinFactNeighborY="-100000"/>
      <dgm:spPr/>
    </dgm:pt>
    <dgm:pt modelId="{37C1264D-9FE5-4B1F-A720-54EBBD0E6BC6}" type="pres">
      <dgm:prSet presAssocID="{7E216E5F-152A-41FF-B069-CEE7A9F8FA39}" presName="connectorText" presStyleLbl="sibTrans2D1" presStyleIdx="4" presStyleCnt="5"/>
      <dgm:spPr/>
    </dgm:pt>
    <dgm:pt modelId="{45B11E2A-5706-4DF3-893D-CEA359852919}" type="pres">
      <dgm:prSet presAssocID="{6AF22FEC-1317-4E39-BC9F-FD1BD2EA49BC}" presName="node" presStyleLbl="node1" presStyleIdx="5" presStyleCnt="6" custLinFactNeighborX="11375" custLinFactNeighborY="1402">
        <dgm:presLayoutVars>
          <dgm:bulletEnabled val="1"/>
        </dgm:presLayoutVars>
      </dgm:prSet>
      <dgm:spPr/>
    </dgm:pt>
  </dgm:ptLst>
  <dgm:cxnLst>
    <dgm:cxn modelId="{4CCE8C07-AB2A-44BD-AAAF-E80F7F008CFC}" type="presOf" srcId="{6AF22FEC-1317-4E39-BC9F-FD1BD2EA49BC}" destId="{45B11E2A-5706-4DF3-893D-CEA359852919}" srcOrd="0" destOrd="0" presId="urn:microsoft.com/office/officeart/2005/8/layout/process5"/>
    <dgm:cxn modelId="{92DF6613-C0AA-4E88-80E9-31F154B9687C}" srcId="{9A8C17B2-EF29-4D75-BBE0-BDB76371A160}" destId="{6AF22FEC-1317-4E39-BC9F-FD1BD2EA49BC}" srcOrd="5" destOrd="0" parTransId="{8E7FCE7F-AE84-465D-A23D-F966EB825243}" sibTransId="{DD2E30F7-DBE4-4CD6-8659-5FA77FC9614B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EB74F46F-FDF3-454C-94C4-5507E2A5593B}" type="presOf" srcId="{7E216E5F-152A-41FF-B069-CEE7A9F8FA39}" destId="{7D1618D0-880C-4268-BBE5-00EABDFCF7E3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07A313BE-63AE-4348-AF2F-B9C555E0AE16}" type="presOf" srcId="{7E216E5F-152A-41FF-B069-CEE7A9F8FA39}" destId="{37C1264D-9FE5-4B1F-A720-54EBBD0E6BC6}" srcOrd="1" destOrd="0" presId="urn:microsoft.com/office/officeart/2005/8/layout/process5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  <dgm:cxn modelId="{66DAFCF3-AB18-4123-90E2-512299C9B85E}" type="presParOf" srcId="{66BDE385-0E61-4B15-8EBE-069F767CD3F8}" destId="{7D1618D0-880C-4268-BBE5-00EABDFCF7E3}" srcOrd="9" destOrd="0" presId="urn:microsoft.com/office/officeart/2005/8/layout/process5"/>
    <dgm:cxn modelId="{23F5E11A-5E69-445F-8C43-541E81170FE8}" type="presParOf" srcId="{7D1618D0-880C-4268-BBE5-00EABDFCF7E3}" destId="{37C1264D-9FE5-4B1F-A720-54EBBD0E6BC6}" srcOrd="0" destOrd="0" presId="urn:microsoft.com/office/officeart/2005/8/layout/process5"/>
    <dgm:cxn modelId="{3EF9768D-EE3F-4D9A-BF85-1B33172658D3}" type="presParOf" srcId="{66BDE385-0E61-4B15-8EBE-069F767CD3F8}" destId="{45B11E2A-5706-4DF3-893D-CEA359852919}" srcOrd="10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39725" y="89075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Sensor Tag</a:t>
          </a:r>
        </a:p>
      </dsp:txBody>
      <dsp:txXfrm>
        <a:off x="68304" y="117654"/>
        <a:ext cx="1569108" cy="918601"/>
      </dsp:txXfrm>
    </dsp:sp>
    <dsp:sp modelId="{78A3DC04-3497-4902-AF98-68282BC6C03A}">
      <dsp:nvSpPr>
        <dsp:cNvPr id="0" name=""/>
        <dsp:cNvSpPr/>
      </dsp:nvSpPr>
      <dsp:spPr>
        <a:xfrm rot="11953">
          <a:off x="1779897" y="378998"/>
          <a:ext cx="274411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79897" y="459518"/>
        <a:ext cx="192088" cy="241988"/>
      </dsp:txXfrm>
    </dsp:sp>
    <dsp:sp modelId="{95E11F7A-C38A-4480-9BAE-3842FA5B6BAD}">
      <dsp:nvSpPr>
        <dsp:cNvPr id="0" name=""/>
        <dsp:cNvSpPr/>
      </dsp:nvSpPr>
      <dsp:spPr>
        <a:xfrm>
          <a:off x="2183746" y="96530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Raspberry Pi</a:t>
          </a:r>
        </a:p>
      </dsp:txBody>
      <dsp:txXfrm>
        <a:off x="2212325" y="125109"/>
        <a:ext cx="1569108" cy="918601"/>
      </dsp:txXfrm>
    </dsp:sp>
    <dsp:sp modelId="{FEF8AE67-254E-4138-9C61-EDD3879FCBF5}">
      <dsp:nvSpPr>
        <dsp:cNvPr id="0" name=""/>
        <dsp:cNvSpPr/>
      </dsp:nvSpPr>
      <dsp:spPr>
        <a:xfrm rot="5400000">
          <a:off x="2684567" y="1186128"/>
          <a:ext cx="624623" cy="40331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875884" y="1075474"/>
        <a:ext cx="241988" cy="503629"/>
      </dsp:txXfrm>
    </dsp:sp>
    <dsp:sp modelId="{FC588FA0-AA79-428B-8EAA-D7370F1945C1}">
      <dsp:nvSpPr>
        <dsp:cNvPr id="0" name=""/>
        <dsp:cNvSpPr/>
      </dsp:nvSpPr>
      <dsp:spPr>
        <a:xfrm>
          <a:off x="2183746" y="1722796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Database</a:t>
          </a:r>
        </a:p>
      </dsp:txBody>
      <dsp:txXfrm>
        <a:off x="2212325" y="1751375"/>
        <a:ext cx="1569108" cy="918601"/>
      </dsp:txXfrm>
    </dsp:sp>
    <dsp:sp modelId="{F14C4CE9-8C36-4338-979F-695F59B79844}">
      <dsp:nvSpPr>
        <dsp:cNvPr id="0" name=""/>
        <dsp:cNvSpPr/>
      </dsp:nvSpPr>
      <dsp:spPr>
        <a:xfrm rot="10811953">
          <a:off x="1795429" y="2005318"/>
          <a:ext cx="274411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1877752" y="2086124"/>
        <a:ext cx="192088" cy="241988"/>
      </dsp:txXfrm>
    </dsp:sp>
    <dsp:sp modelId="{29E92719-BAF7-4D77-A3C3-AADB5F9AD43A}">
      <dsp:nvSpPr>
        <dsp:cNvPr id="0" name=""/>
        <dsp:cNvSpPr/>
      </dsp:nvSpPr>
      <dsp:spPr>
        <a:xfrm>
          <a:off x="39725" y="1715341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Mobile Phone</a:t>
          </a:r>
        </a:p>
      </dsp:txBody>
      <dsp:txXfrm>
        <a:off x="68304" y="1743920"/>
        <a:ext cx="1569108" cy="918601"/>
      </dsp:txXfrm>
    </dsp:sp>
    <dsp:sp modelId="{C98B66A3-B538-4755-8E9C-8FBBD957AF3C}">
      <dsp:nvSpPr>
        <dsp:cNvPr id="0" name=""/>
        <dsp:cNvSpPr/>
      </dsp:nvSpPr>
      <dsp:spPr>
        <a:xfrm rot="5393139" flipH="1">
          <a:off x="2756065" y="2793472"/>
          <a:ext cx="478590" cy="361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10337" y="2919853"/>
        <a:ext cx="370263" cy="216655"/>
      </dsp:txXfrm>
    </dsp:sp>
    <dsp:sp modelId="{EE8DAAE9-044C-456D-A7E7-47C43183E8FA}">
      <dsp:nvSpPr>
        <dsp:cNvPr id="0" name=""/>
        <dsp:cNvSpPr/>
      </dsp:nvSpPr>
      <dsp:spPr>
        <a:xfrm>
          <a:off x="2239738" y="3256490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Firebot</a:t>
          </a:r>
        </a:p>
      </dsp:txBody>
      <dsp:txXfrm>
        <a:off x="2268317" y="3285069"/>
        <a:ext cx="1569108" cy="918601"/>
      </dsp:txXfrm>
    </dsp:sp>
    <dsp:sp modelId="{957174C0-641B-486C-981C-D3D50D796F87}">
      <dsp:nvSpPr>
        <dsp:cNvPr id="0" name=""/>
        <dsp:cNvSpPr/>
      </dsp:nvSpPr>
      <dsp:spPr>
        <a:xfrm rot="112111">
          <a:off x="3973010" y="2041157"/>
          <a:ext cx="240915" cy="403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973029" y="2120642"/>
        <a:ext cx="168641" cy="241988"/>
      </dsp:txXfrm>
    </dsp:sp>
    <dsp:sp modelId="{B4D1E3F1-9ABF-4904-83A9-AAB8A5CE19B5}">
      <dsp:nvSpPr>
        <dsp:cNvPr id="0" name=""/>
        <dsp:cNvSpPr/>
      </dsp:nvSpPr>
      <dsp:spPr>
        <a:xfrm>
          <a:off x="4289529" y="1680269"/>
          <a:ext cx="1626266" cy="975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NAO Robot</a:t>
          </a:r>
        </a:p>
      </dsp:txBody>
      <dsp:txXfrm>
        <a:off x="4318108" y="1708848"/>
        <a:ext cx="1569108" cy="91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  <dsp:sp modelId="{7D1618D0-880C-4268-BBE5-00EABDFCF7E3}">
      <dsp:nvSpPr>
        <dsp:cNvPr id="0" name=""/>
        <dsp:cNvSpPr/>
      </dsp:nvSpPr>
      <dsp:spPr>
        <a:xfrm rot="5400000">
          <a:off x="3019748" y="2704837"/>
          <a:ext cx="429558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078435" y="2724399"/>
        <a:ext cx="312185" cy="234746"/>
      </dsp:txXfrm>
    </dsp:sp>
    <dsp:sp modelId="{45B11E2A-5706-4DF3-893D-CEA359852919}">
      <dsp:nvSpPr>
        <dsp:cNvPr id="0" name=""/>
        <dsp:cNvSpPr/>
      </dsp:nvSpPr>
      <dsp:spPr>
        <a:xfrm>
          <a:off x="2611340" y="3159894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Choregraphe</a:t>
          </a:r>
          <a:endParaRPr lang="en-IN" sz="1900" kern="1200" dirty="0"/>
        </a:p>
      </dsp:txBody>
      <dsp:txXfrm>
        <a:off x="2639064" y="3187618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7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2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2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2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2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0E487-B63A-4AEA-92B6-7087F2C7175D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5"/>
          <a:stretch/>
        </p:blipFill>
        <p:spPr>
          <a:xfrm>
            <a:off x="6096000" y="1996362"/>
            <a:ext cx="2571928" cy="162466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015" y="4345577"/>
            <a:ext cx="10293799" cy="7250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/>
              <a:t>Device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dirty="0"/>
              <a:t>A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05" y="5262450"/>
            <a:ext cx="9336758" cy="8827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Group Name: </a:t>
            </a:r>
            <a:r>
              <a:rPr lang="en-US" dirty="0" err="1"/>
              <a:t>IoT</a:t>
            </a:r>
            <a:r>
              <a:rPr lang="en-US" dirty="0"/>
              <a:t> Group 2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Group Members: FARID , KENTON,  </a:t>
            </a:r>
            <a:r>
              <a:rPr lang="en-US"/>
              <a:t>ZARIN, </a:t>
            </a:r>
            <a:r>
              <a:rPr lang="en-US" dirty="0"/>
              <a:t>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60" y="1983926"/>
            <a:ext cx="3073692" cy="1611450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3021832" y="587395"/>
            <a:ext cx="601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IOT Group 2 Final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66523"/>
            <a:ext cx="1246363" cy="550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33" y="1248959"/>
            <a:ext cx="1824098" cy="31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3E5B-EE6A-4BEE-A22C-0ADD9365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91378"/>
            <a:ext cx="10018713" cy="1752599"/>
          </a:xfrm>
        </p:spPr>
        <p:txBody>
          <a:bodyPr/>
          <a:lstStyle/>
          <a:p>
            <a:r>
              <a:rPr lang="en-US" dirty="0"/>
              <a:t>App – Controlling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CE5A-F582-4D80-9EF9-D9ABCCD84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4023" y="5437504"/>
            <a:ext cx="6874852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Set a value on firebase</a:t>
            </a:r>
          </a:p>
          <a:p>
            <a:pPr marL="0" indent="0" algn="ctr">
              <a:buNone/>
            </a:pPr>
            <a:r>
              <a:rPr lang="en-US" dirty="0"/>
              <a:t>Node-red waits for a change and controls hardware (LEDs) accordingly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F455F0-414A-4CB7-A19B-08EB54E86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37" y="1231900"/>
            <a:ext cx="10352257" cy="4205604"/>
          </a:xfrm>
        </p:spPr>
      </p:pic>
    </p:spTree>
    <p:extLst>
      <p:ext uri="{BB962C8B-B14F-4D97-AF65-F5344CB8AC3E}">
        <p14:creationId xmlns:p14="http://schemas.microsoft.com/office/powerpoint/2010/main" val="205987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90954"/>
            <a:ext cx="10247812" cy="1258018"/>
          </a:xfrm>
        </p:spPr>
        <p:txBody>
          <a:bodyPr/>
          <a:lstStyle/>
          <a:p>
            <a:pPr algn="ctr"/>
            <a:r>
              <a:rPr lang="en-IN" sz="3600" dirty="0"/>
              <a:t>Fire Fighting Robot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16" y="1371601"/>
            <a:ext cx="3823678" cy="509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08" y="531037"/>
            <a:ext cx="1308755" cy="577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264EB-70FB-4E06-BB98-5E017015AAC3}"/>
              </a:ext>
            </a:extLst>
          </p:cNvPr>
          <p:cNvSpPr txBox="1"/>
          <p:nvPr/>
        </p:nvSpPr>
        <p:spPr>
          <a:xfrm>
            <a:off x="1587289" y="2375619"/>
            <a:ext cx="5157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Continually tries to detect a fire</a:t>
            </a:r>
          </a:p>
          <a:p>
            <a:endParaRPr lang="en-US" sz="2400" dirty="0"/>
          </a:p>
          <a:p>
            <a:r>
              <a:rPr lang="en-US" sz="2400" dirty="0"/>
              <a:t>If it finds one, it uploads a warning </a:t>
            </a:r>
          </a:p>
          <a:p>
            <a:r>
              <a:rPr lang="en-US" sz="2400" dirty="0"/>
              <a:t>to the database</a:t>
            </a:r>
          </a:p>
          <a:p>
            <a:endParaRPr lang="en-US" sz="2400" dirty="0"/>
          </a:p>
          <a:p>
            <a:r>
              <a:rPr lang="en-US" sz="2400" dirty="0"/>
              <a:t>Seeks out the fire and extinguishes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300-A9B1-4E16-830B-DF748685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151" y="116840"/>
            <a:ext cx="10018713" cy="1752599"/>
          </a:xfrm>
        </p:spPr>
        <p:txBody>
          <a:bodyPr/>
          <a:lstStyle/>
          <a:p>
            <a:r>
              <a:rPr lang="en-IN" dirty="0"/>
              <a:t>Fire Fighting Robot – </a:t>
            </a:r>
            <a:r>
              <a:rPr lang="en-IN" dirty="0" err="1"/>
              <a:t>Notifcations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724F-DB94-4E97-B460-12376AE3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951" y="2280919"/>
            <a:ext cx="3737930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notification is sent to the user’s phone if there is a fire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text or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68CA2-FD97-4E0F-B4EC-FCBAA8663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62" y="1953964"/>
            <a:ext cx="2371572" cy="421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B50CC-7C99-4895-98A3-F500C3FED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1953965"/>
            <a:ext cx="2368363" cy="42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3A6E-0659-4A2D-8CB7-4602C1BE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91" y="177800"/>
            <a:ext cx="10018713" cy="1752599"/>
          </a:xfrm>
        </p:spPr>
        <p:txBody>
          <a:bodyPr/>
          <a:lstStyle/>
          <a:p>
            <a:r>
              <a:rPr lang="en-IN" dirty="0"/>
              <a:t>Fire Fighting Robot – Detect Fire Code (1/2)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A0AAF-5483-4DA3-8E76-ADCA27DC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93" y="1971041"/>
            <a:ext cx="9968411" cy="31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1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08EF-7E71-47BC-B730-5F63A57D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31" y="-320040"/>
            <a:ext cx="10018713" cy="1752599"/>
          </a:xfrm>
        </p:spPr>
        <p:txBody>
          <a:bodyPr/>
          <a:lstStyle/>
          <a:p>
            <a:r>
              <a:rPr lang="en-IN" dirty="0"/>
              <a:t>Fire Fighting Robot – Detect Fire Code (2/2)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E7B8-2796-4D22-8026-E96AC1C1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19" y="1117512"/>
            <a:ext cx="4937813" cy="55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2697-8B16-46BA-A8A7-A044CB82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25879"/>
          </a:xfrm>
        </p:spPr>
        <p:txBody>
          <a:bodyPr/>
          <a:lstStyle/>
          <a:p>
            <a:r>
              <a:rPr lang="en-IN" dirty="0"/>
              <a:t>Fire Fighting Robot – Main Loop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08BB9-98D3-4FE5-BD9C-1C99CC5E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38" y="1112519"/>
            <a:ext cx="5687655" cy="5571721"/>
          </a:xfrm>
        </p:spPr>
      </p:pic>
    </p:spTree>
    <p:extLst>
      <p:ext uri="{BB962C8B-B14F-4D97-AF65-F5344CB8AC3E}">
        <p14:creationId xmlns:p14="http://schemas.microsoft.com/office/powerpoint/2010/main" val="165161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7EF-B902-4EEE-82C7-661703C7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Nao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D630-A124-406D-BBC9-4BBE1980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Tells the user about the weather when prompted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alert the user if there is a fire if there is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61177-022B-4BD0-A7D3-B6F1937E9A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320" y="1188432"/>
            <a:ext cx="2691449" cy="46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8770-F4E1-4C26-B09D-1F9B0175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31" y="256343"/>
            <a:ext cx="10018713" cy="1752599"/>
          </a:xfrm>
        </p:spPr>
        <p:txBody>
          <a:bodyPr/>
          <a:lstStyle/>
          <a:p>
            <a:r>
              <a:rPr lang="en-US" dirty="0"/>
              <a:t>Nao Robot -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BB7CB-2F37-437A-8609-FEA9C7B36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5" y="2133600"/>
            <a:ext cx="5485772" cy="3754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8E5F6-3495-4FDA-A8FC-0E2C99F16520}"/>
              </a:ext>
            </a:extLst>
          </p:cNvPr>
          <p:cNvSpPr txBox="1"/>
          <p:nvPr/>
        </p:nvSpPr>
        <p:spPr>
          <a:xfrm>
            <a:off x="1637776" y="2487165"/>
            <a:ext cx="53035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is prompted “Do you want to hear the weather?”</a:t>
            </a:r>
          </a:p>
          <a:p>
            <a:endParaRPr lang="en-US" sz="2400" dirty="0"/>
          </a:p>
          <a:p>
            <a:r>
              <a:rPr lang="en-US" sz="2400" dirty="0"/>
              <a:t>If yes, run a python script: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Fetches data from firebase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Outputs the data in a human like manner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32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155-0992-42C9-A231-4426F1F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21640"/>
            <a:ext cx="10018713" cy="1752599"/>
          </a:xfrm>
        </p:spPr>
        <p:txBody>
          <a:bodyPr/>
          <a:lstStyle/>
          <a:p>
            <a:r>
              <a:rPr lang="en-US" dirty="0"/>
              <a:t>Nao Robot 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CDD4F-4801-4683-83F1-9FF5EDD1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60" y="806243"/>
            <a:ext cx="5730240" cy="5760242"/>
          </a:xfrm>
        </p:spPr>
      </p:pic>
    </p:spTree>
    <p:extLst>
      <p:ext uri="{BB962C8B-B14F-4D97-AF65-F5344CB8AC3E}">
        <p14:creationId xmlns:p14="http://schemas.microsoft.com/office/powerpoint/2010/main" val="6773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6A8B-C26A-4D3E-9F8D-E0B83F3F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7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58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2CDB-1A84-4C44-BB18-FDF1DB67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430175"/>
            <a:ext cx="10018713" cy="1197049"/>
          </a:xfrm>
        </p:spPr>
        <p:txBody>
          <a:bodyPr>
            <a:normAutofit/>
          </a:bodyPr>
          <a:lstStyle/>
          <a:p>
            <a:r>
              <a:rPr lang="en-US" sz="72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3661-88EF-437A-8BB2-30F37054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066" y="2336799"/>
            <a:ext cx="3354390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Data flow</a:t>
            </a:r>
          </a:p>
          <a:p>
            <a:pPr marL="0" indent="0" algn="ctr">
              <a:buNone/>
            </a:pPr>
            <a:r>
              <a:rPr lang="en-US" sz="3200" dirty="0"/>
              <a:t>Node-red</a:t>
            </a:r>
          </a:p>
          <a:p>
            <a:pPr marL="0" indent="0" algn="ctr">
              <a:buNone/>
            </a:pPr>
            <a:r>
              <a:rPr lang="en-US" sz="3200" dirty="0"/>
              <a:t>App</a:t>
            </a:r>
          </a:p>
          <a:p>
            <a:pPr marL="0" indent="0" algn="ctr">
              <a:buNone/>
            </a:pPr>
            <a:r>
              <a:rPr lang="en-US" sz="3200" dirty="0" err="1"/>
              <a:t>Firebot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Nao Robot</a:t>
            </a:r>
          </a:p>
          <a:p>
            <a:pPr marL="0" indent="0" algn="ctr">
              <a:buNone/>
            </a:pPr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70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4A90-3ABB-442F-9324-6F3ECBC2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71" y="37084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/>
              <a:t>Work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CE5C-8368-4E17-A617-06FF6282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313303"/>
            <a:ext cx="5705475" cy="3378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 err="1"/>
              <a:t>Firebot</a:t>
            </a:r>
            <a:r>
              <a:rPr lang="en-US" sz="3000" dirty="0"/>
              <a:t> – Farid, </a:t>
            </a:r>
            <a:r>
              <a:rPr lang="en-US" sz="3000" dirty="0" err="1"/>
              <a:t>Zarin</a:t>
            </a:r>
            <a:endParaRPr lang="en-US" sz="3000" dirty="0"/>
          </a:p>
          <a:p>
            <a:pPr marL="0" indent="0" algn="ctr">
              <a:buNone/>
            </a:pPr>
            <a:r>
              <a:rPr lang="en-US" sz="3000" dirty="0"/>
              <a:t>Node-red – Kenton, Farid</a:t>
            </a:r>
          </a:p>
          <a:p>
            <a:pPr marL="0" indent="0" algn="ctr">
              <a:buNone/>
            </a:pPr>
            <a:r>
              <a:rPr lang="en-US" sz="3000" dirty="0"/>
              <a:t>Nao Robot – Farid, Kenton, Mihir</a:t>
            </a:r>
          </a:p>
          <a:p>
            <a:pPr marL="0" indent="0" algn="ctr">
              <a:buNone/>
            </a:pPr>
            <a:r>
              <a:rPr lang="en-US" sz="3000" dirty="0"/>
              <a:t>App – Kenton, Mihir</a:t>
            </a:r>
          </a:p>
          <a:p>
            <a:pPr marL="0" indent="0" algn="ctr">
              <a:buNone/>
            </a:pPr>
            <a:r>
              <a:rPr lang="en-US" sz="3000" dirty="0"/>
              <a:t>Documentation – </a:t>
            </a:r>
            <a:r>
              <a:rPr lang="en-US" sz="3000" dirty="0" err="1"/>
              <a:t>Zarin</a:t>
            </a:r>
            <a:r>
              <a:rPr lang="en-US" sz="3000" dirty="0"/>
              <a:t> </a:t>
            </a:r>
          </a:p>
          <a:p>
            <a:pPr marL="0" indent="0" algn="ctr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855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96" y="437622"/>
            <a:ext cx="11237383" cy="17013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Flow Diagram</a:t>
            </a:r>
            <a:br>
              <a:rPr lang="en-IN" dirty="0"/>
            </a:br>
            <a:r>
              <a:rPr lang="en-IN" dirty="0"/>
              <a:t>Hardware Flow                                  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4246148"/>
              </p:ext>
            </p:extLst>
          </p:nvPr>
        </p:nvGraphicFramePr>
        <p:xfrm>
          <a:off x="1306513" y="2024089"/>
          <a:ext cx="5915796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7796464"/>
              </p:ext>
            </p:extLst>
          </p:nvPr>
        </p:nvGraphicFramePr>
        <p:xfrm>
          <a:off x="7434126" y="213898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7433854" y="195294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714" y="365022"/>
            <a:ext cx="1244268" cy="5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7BF4-F906-4E2A-B9B7-690F2D0F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7501"/>
            <a:ext cx="10018713" cy="1752599"/>
          </a:xfrm>
        </p:spPr>
        <p:txBody>
          <a:bodyPr/>
          <a:lstStyle/>
          <a:p>
            <a:r>
              <a:rPr lang="en-US" dirty="0"/>
              <a:t>Node-red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511DC8-6F9D-4C77-ABAA-514246A9AD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46" y="1920240"/>
            <a:ext cx="6199577" cy="44907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D24B-7B30-4217-A61E-9BC7390D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045" y="2193290"/>
            <a:ext cx="4562475" cy="3416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Ties together all parts of the system </a:t>
            </a:r>
          </a:p>
          <a:p>
            <a:pPr marL="0" indent="0" algn="ctr">
              <a:buNone/>
            </a:pPr>
            <a:r>
              <a:rPr lang="en-US" dirty="0"/>
              <a:t>(Everything goes through it at some point)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Most interaction is passing data along the flow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hardware </a:t>
            </a:r>
            <a:r>
              <a:rPr lang="en-US" dirty="0">
                <a:sym typeface="Wingdings" panose="05000000000000000000" pitchFamily="2" charset="2"/>
              </a:rPr>
              <a:t> node-red  firebase/</a:t>
            </a:r>
            <a:r>
              <a:rPr lang="en-US" dirty="0" err="1">
                <a:sym typeface="Wingdings" panose="05000000000000000000" pitchFamily="2" charset="2"/>
              </a:rPr>
              <a:t>thingspeak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firebase  node-red  app/hardware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3BFB-862E-4979-AF8F-B321095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86" y="0"/>
            <a:ext cx="10018713" cy="1752599"/>
          </a:xfrm>
        </p:spPr>
        <p:txBody>
          <a:bodyPr/>
          <a:lstStyle/>
          <a:p>
            <a:r>
              <a:rPr lang="en-US" dirty="0"/>
              <a:t>App – Displaying Data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A7636-CC45-49B0-8EB9-C0F7D1898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82" y="1376362"/>
            <a:ext cx="24384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77518-3172-4466-BD0C-BA8DC75E7171}"/>
              </a:ext>
            </a:extLst>
          </p:cNvPr>
          <p:cNvSpPr txBox="1"/>
          <p:nvPr/>
        </p:nvSpPr>
        <p:spPr>
          <a:xfrm>
            <a:off x="2267504" y="2723346"/>
            <a:ext cx="4836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to read display</a:t>
            </a:r>
          </a:p>
          <a:p>
            <a:endParaRPr lang="en-US" sz="2400" dirty="0"/>
          </a:p>
          <a:p>
            <a:r>
              <a:rPr lang="en-US" sz="2400" dirty="0"/>
              <a:t>Temperature, humidity, and pressure </a:t>
            </a:r>
          </a:p>
          <a:p>
            <a:endParaRPr lang="en-US" sz="2400" dirty="0"/>
          </a:p>
          <a:p>
            <a:r>
              <a:rPr lang="en-US" sz="2400" dirty="0"/>
              <a:t>Values and gauges</a:t>
            </a:r>
          </a:p>
        </p:txBody>
      </p:sp>
    </p:spTree>
    <p:extLst>
      <p:ext uri="{BB962C8B-B14F-4D97-AF65-F5344CB8AC3E}">
        <p14:creationId xmlns:p14="http://schemas.microsoft.com/office/powerpoint/2010/main" val="120058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7097-BDB1-4D5F-A651-68067F0D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76" y="190499"/>
            <a:ext cx="10018713" cy="1752599"/>
          </a:xfrm>
        </p:spPr>
        <p:txBody>
          <a:bodyPr/>
          <a:lstStyle/>
          <a:p>
            <a:r>
              <a:rPr lang="en-US" dirty="0"/>
              <a:t>App – 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122C-779E-4992-93E9-73E9EDEE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6350" y="1885951"/>
            <a:ext cx="4819650" cy="390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Wait for changes on Firebase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Take that value multiplied by some number to set the gauge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over a warning threshold, send a notification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344A62-B98D-47FC-A435-392DDD4BD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7" y="1696721"/>
            <a:ext cx="5933568" cy="4241800"/>
          </a:xfrm>
        </p:spPr>
      </p:pic>
    </p:spTree>
    <p:extLst>
      <p:ext uri="{BB962C8B-B14F-4D97-AF65-F5344CB8AC3E}">
        <p14:creationId xmlns:p14="http://schemas.microsoft.com/office/powerpoint/2010/main" val="17037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8D25-120A-4069-93D5-37A3CEEA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71" y="0"/>
            <a:ext cx="10018713" cy="1752599"/>
          </a:xfrm>
        </p:spPr>
        <p:txBody>
          <a:bodyPr/>
          <a:lstStyle/>
          <a:p>
            <a:r>
              <a:rPr lang="en-US" dirty="0"/>
              <a:t>App – Weather Notifications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18DBB-ADC2-4178-A3F2-8ACCDEF80F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91" y="1454311"/>
            <a:ext cx="2576209" cy="5152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0D2A2C-C4C0-4B74-BD2B-553A3A93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454311"/>
            <a:ext cx="2824480" cy="50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2130-03BA-4F70-9921-391EFB5C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216633"/>
            <a:ext cx="10018713" cy="1752599"/>
          </a:xfrm>
        </p:spPr>
        <p:txBody>
          <a:bodyPr/>
          <a:lstStyle/>
          <a:p>
            <a:r>
              <a:rPr lang="en-US" dirty="0"/>
              <a:t>App Controlling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A070-CE9F-4117-A35B-31F28A99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03043"/>
            <a:ext cx="5407292" cy="1916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Simple buttons to control hardware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“Single button” controls for each piece of hardware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62193-993D-499E-AF2E-4F5D3B85A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39" y="1112877"/>
            <a:ext cx="3787349" cy="53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8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367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3</vt:lpstr>
      <vt:lpstr>Parallax</vt:lpstr>
      <vt:lpstr>IOT SMART HOME (Firebot and Device Automation)</vt:lpstr>
      <vt:lpstr>Contents</vt:lpstr>
      <vt:lpstr>Work Breakdown</vt:lpstr>
      <vt:lpstr> Flow Diagram Hardware Flow                                  Software Flow </vt:lpstr>
      <vt:lpstr>Node-red</vt:lpstr>
      <vt:lpstr>App – Displaying Data</vt:lpstr>
      <vt:lpstr>App – Displaying Data</vt:lpstr>
      <vt:lpstr>App – Weather Notifications</vt:lpstr>
      <vt:lpstr>App Controlling Hardware</vt:lpstr>
      <vt:lpstr>App – Controlling Hardware</vt:lpstr>
      <vt:lpstr>Fire Fighting Robot</vt:lpstr>
      <vt:lpstr>Fire Fighting Robot – Notifcations </vt:lpstr>
      <vt:lpstr>Fire Fighting Robot – Detect Fire Code (1/2)</vt:lpstr>
      <vt:lpstr>Fire Fighting Robot – Detect Fire Code (2/2)</vt:lpstr>
      <vt:lpstr>Fire Fighting Robot – Main Loop</vt:lpstr>
      <vt:lpstr>Nao Robot</vt:lpstr>
      <vt:lpstr>Nao Robot - Flow</vt:lpstr>
      <vt:lpstr>Nao Robot - 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Kenton</cp:lastModifiedBy>
  <cp:revision>30</cp:revision>
  <dcterms:created xsi:type="dcterms:W3CDTF">2018-11-04T21:42:01Z</dcterms:created>
  <dcterms:modified xsi:type="dcterms:W3CDTF">2018-12-03T15:46:36Z</dcterms:modified>
</cp:coreProperties>
</file>