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12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2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5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43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7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32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2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3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22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B8E5-9FA7-4FFD-AEC1-78D45F61CD4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810A4-252F-44B7-A033-4FEC53E54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2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Farida Tagayeva</dc:creator>
  <cp:lastModifiedBy>Farida Tagayeva</cp:lastModifiedBy>
  <cp:revision>2</cp:revision>
  <dcterms:created xsi:type="dcterms:W3CDTF">2020-11-20T20:15:21Z</dcterms:created>
  <dcterms:modified xsi:type="dcterms:W3CDTF">2020-11-20T22:15:04Z</dcterms:modified>
</cp:coreProperties>
</file>