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45" d="100"/>
          <a:sy n="45" d="100"/>
        </p:scale>
        <p:origin x="-1236"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d-ID"/>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C7D82284-6675-4683-920E-8D7019267781}" type="datetimeFigureOut">
              <a:rPr lang="id-ID" smtClean="0"/>
              <a:t>07/09/2020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990603D-5001-4416-A9FF-D43984D0E947}" type="slidenum">
              <a:rPr lang="id-ID" smtClean="0"/>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C7D82284-6675-4683-920E-8D7019267781}" type="datetimeFigureOut">
              <a:rPr lang="id-ID" smtClean="0"/>
              <a:t>07/09/2020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990603D-5001-4416-A9FF-D43984D0E947}"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C7D82284-6675-4683-920E-8D7019267781}" type="datetimeFigureOut">
              <a:rPr lang="id-ID" smtClean="0"/>
              <a:t>07/09/2020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990603D-5001-4416-A9FF-D43984D0E947}" type="slidenum">
              <a:rPr lang="id-ID" smtClean="0"/>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C7D82284-6675-4683-920E-8D7019267781}" type="datetimeFigureOut">
              <a:rPr lang="id-ID" smtClean="0"/>
              <a:t>07/09/2020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990603D-5001-4416-A9FF-D43984D0E947}" type="slidenum">
              <a:rPr lang="id-ID" smtClean="0"/>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D82284-6675-4683-920E-8D7019267781}" type="datetimeFigureOut">
              <a:rPr lang="id-ID" smtClean="0"/>
              <a:t>07/09/2020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9990603D-5001-4416-A9FF-D43984D0E947}" type="slidenum">
              <a:rPr lang="id-ID" smtClean="0"/>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C7D82284-6675-4683-920E-8D7019267781}" type="datetimeFigureOut">
              <a:rPr lang="id-ID" smtClean="0"/>
              <a:t>07/09/2020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990603D-5001-4416-A9FF-D43984D0E947}" type="slidenum">
              <a:rPr lang="id-ID" smtClean="0"/>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C7D82284-6675-4683-920E-8D7019267781}" type="datetimeFigureOut">
              <a:rPr lang="id-ID" smtClean="0"/>
              <a:t>07/09/2020</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9990603D-5001-4416-A9FF-D43984D0E947}" type="slidenum">
              <a:rPr lang="id-ID" smtClean="0"/>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C7D82284-6675-4683-920E-8D7019267781}" type="datetimeFigureOut">
              <a:rPr lang="id-ID" smtClean="0"/>
              <a:t>07/09/2020</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9990603D-5001-4416-A9FF-D43984D0E947}" type="slidenum">
              <a:rPr lang="id-ID" smtClean="0"/>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D82284-6675-4683-920E-8D7019267781}" type="datetimeFigureOut">
              <a:rPr lang="id-ID" smtClean="0"/>
              <a:t>07/09/2020</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9990603D-5001-4416-A9FF-D43984D0E947}"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D82284-6675-4683-920E-8D7019267781}" type="datetimeFigureOut">
              <a:rPr lang="id-ID" smtClean="0"/>
              <a:t>07/09/2020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990603D-5001-4416-A9FF-D43984D0E947}" type="slidenum">
              <a:rPr lang="id-ID" smtClean="0"/>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D82284-6675-4683-920E-8D7019267781}" type="datetimeFigureOut">
              <a:rPr lang="id-ID" smtClean="0"/>
              <a:t>07/09/2020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9990603D-5001-4416-A9FF-D43984D0E947}" type="slidenum">
              <a:rPr lang="id-ID" smtClean="0"/>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D82284-6675-4683-920E-8D7019267781}" type="datetimeFigureOut">
              <a:rPr lang="id-ID" smtClean="0"/>
              <a:t>07/09/2020</a:t>
            </a:fld>
            <a:endParaRPr lang="id-ID"/>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90603D-5001-4416-A9FF-D43984D0E947}" type="slidenum">
              <a:rPr lang="id-ID" smtClean="0"/>
              <a:t>‹#›</a:t>
            </a:fld>
            <a:endParaRPr lang="id-I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158" y="285728"/>
            <a:ext cx="8272466" cy="3214710"/>
          </a:xfrm>
        </p:spPr>
        <p:style>
          <a:lnRef idx="1">
            <a:schemeClr val="accent2"/>
          </a:lnRef>
          <a:fillRef idx="3">
            <a:schemeClr val="accent2"/>
          </a:fillRef>
          <a:effectRef idx="2">
            <a:schemeClr val="accent2"/>
          </a:effectRef>
          <a:fontRef idx="minor">
            <a:schemeClr val="lt1"/>
          </a:fontRef>
        </p:style>
        <p:txBody>
          <a:bodyPr/>
          <a:lstStyle/>
          <a:p>
            <a:r>
              <a:rPr lang="id-ID" b="1" dirty="0" smtClean="0">
                <a:solidFill>
                  <a:srgbClr val="FFFF00"/>
                </a:solidFill>
              </a:rPr>
              <a:t>LANGKAH LANGKAH KONFIGURASI BIOS</a:t>
            </a:r>
            <a:endParaRPr lang="id-ID" b="1" dirty="0">
              <a:solidFill>
                <a:srgbClr val="FFFF00"/>
              </a:solidFill>
            </a:endParaRPr>
          </a:p>
        </p:txBody>
      </p:sp>
      <p:sp>
        <p:nvSpPr>
          <p:cNvPr id="3" name="Subtitle 2"/>
          <p:cNvSpPr>
            <a:spLocks noGrp="1"/>
          </p:cNvSpPr>
          <p:nvPr>
            <p:ph type="subTitle" idx="1"/>
          </p:nvPr>
        </p:nvSpPr>
        <p:spPr>
          <a:xfrm>
            <a:off x="1000100" y="3571876"/>
            <a:ext cx="6643734" cy="2214578"/>
          </a:xfrm>
        </p:spPr>
        <p:txBody>
          <a:bodyPr/>
          <a:lstStyle/>
          <a:p>
            <a:endParaRPr lang="id-ID" dirty="0" smtClean="0"/>
          </a:p>
          <a:p>
            <a:r>
              <a:rPr lang="id-ID" b="1" dirty="0" smtClean="0">
                <a:solidFill>
                  <a:schemeClr val="tx1"/>
                </a:solidFill>
              </a:rPr>
              <a:t>KELOMPOK 4</a:t>
            </a:r>
            <a:endParaRPr lang="id-ID" b="1" dirty="0">
              <a:solidFill>
                <a:schemeClr val="tx1"/>
              </a:solidFill>
            </a:endParaRPr>
          </a:p>
        </p:txBody>
      </p:sp>
      <p:cxnSp>
        <p:nvCxnSpPr>
          <p:cNvPr id="5" name="Straight Connector 4"/>
          <p:cNvCxnSpPr/>
          <p:nvPr/>
        </p:nvCxnSpPr>
        <p:spPr>
          <a:xfrm>
            <a:off x="0" y="6143644"/>
            <a:ext cx="9144000" cy="1588"/>
          </a:xfrm>
          <a:prstGeom prst="line">
            <a:avLst/>
          </a:prstGeom>
        </p:spPr>
        <p:style>
          <a:lnRef idx="3">
            <a:schemeClr val="accent6"/>
          </a:lnRef>
          <a:fillRef idx="0">
            <a:schemeClr val="accent6"/>
          </a:fillRef>
          <a:effectRef idx="2">
            <a:schemeClr val="accent6"/>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smtClean="0"/>
              <a:t>DASAR TEORI</a:t>
            </a:r>
            <a:endParaRPr lang="id-ID" b="1" dirty="0"/>
          </a:p>
        </p:txBody>
      </p:sp>
      <p:sp>
        <p:nvSpPr>
          <p:cNvPr id="3" name="Content Placeholder 2"/>
          <p:cNvSpPr>
            <a:spLocks noGrp="1"/>
          </p:cNvSpPr>
          <p:nvPr>
            <p:ph sz="half" idx="1"/>
          </p:nvPr>
        </p:nvSpPr>
        <p:spPr/>
        <p:txBody>
          <a:bodyPr>
            <a:normAutofit fontScale="92500"/>
          </a:bodyPr>
          <a:lstStyle/>
          <a:p>
            <a:r>
              <a:rPr lang="id-ID" dirty="0" smtClean="0"/>
              <a:t>PENGERTIAN BIOS</a:t>
            </a:r>
          </a:p>
          <a:p>
            <a:pPr>
              <a:buNone/>
            </a:pPr>
            <a:r>
              <a:rPr lang="id-ID" dirty="0" smtClean="0"/>
              <a:t>Basic input/out put system atau Bios merupakan suatu program yang di tulis dalam bahasa assembly yang bertugas mengaatur fungsi dari perangkat keras/hardwere yang terdapat pada komputer.</a:t>
            </a:r>
          </a:p>
        </p:txBody>
      </p:sp>
      <p:sp>
        <p:nvSpPr>
          <p:cNvPr id="6" name="Content Placeholder 5"/>
          <p:cNvSpPr>
            <a:spLocks noGrp="1"/>
          </p:cNvSpPr>
          <p:nvPr>
            <p:ph sz="half" idx="2"/>
          </p:nvPr>
        </p:nvSpPr>
        <p:spPr/>
        <p:txBody>
          <a:bodyPr>
            <a:normAutofit fontScale="92500"/>
          </a:bodyPr>
          <a:lstStyle/>
          <a:p>
            <a:r>
              <a:rPr lang="id-ID" dirty="0" smtClean="0"/>
              <a:t>Agar bios dapat menjalankan tugas dengan baik. Maka dibutuhkan beberapa komponen pendukung antara lain:</a:t>
            </a:r>
          </a:p>
          <a:p>
            <a:r>
              <a:rPr lang="id-ID" dirty="0" smtClean="0"/>
              <a:t>PROGRAM BIOS SETUP</a:t>
            </a:r>
          </a:p>
          <a:p>
            <a:r>
              <a:rPr lang="id-ID" dirty="0" smtClean="0"/>
              <a:t>DRIVER</a:t>
            </a:r>
          </a:p>
          <a:p>
            <a:r>
              <a:rPr lang="id-ID" dirty="0" smtClean="0"/>
              <a:t>PROGRAM BOOTSTRAPER</a:t>
            </a:r>
          </a:p>
          <a:p>
            <a:endParaRPr lang="id-ID"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57158" y="285728"/>
            <a:ext cx="8401080" cy="2225668"/>
          </a:xfrm>
        </p:spPr>
        <p:txBody>
          <a:bodyPr>
            <a:normAutofit/>
          </a:bodyPr>
          <a:lstStyle/>
          <a:p>
            <a:r>
              <a:rPr lang="id-ID" sz="2800" dirty="0"/>
              <a:t>Langkah-Langkah konfigurasi BIOS di Laptop ASUS A455L</a:t>
            </a:r>
            <a:r>
              <a:rPr lang="id-ID" sz="2800" dirty="0" smtClean="0"/>
              <a:t/>
            </a:r>
            <a:br>
              <a:rPr lang="id-ID" sz="2800" dirty="0" smtClean="0"/>
            </a:br>
            <a:r>
              <a:rPr lang="id-ID" sz="2800" dirty="0"/>
              <a:t>1. Hidupkan Laptop Anda</a:t>
            </a:r>
            <a:r>
              <a:rPr lang="id-ID" sz="2800" dirty="0" smtClean="0"/>
              <a:t/>
            </a:r>
            <a:br>
              <a:rPr lang="id-ID" sz="2800" dirty="0" smtClean="0"/>
            </a:br>
            <a:r>
              <a:rPr lang="id-ID" sz="2800" dirty="0"/>
              <a:t>2. Saat keluar logo ASUS Tekan tombol delete atau anda juga bisa menekan tombol f2</a:t>
            </a:r>
            <a:r>
              <a:rPr lang="id-ID" sz="2800" dirty="0" smtClean="0"/>
              <a:t/>
            </a:r>
            <a:br>
              <a:rPr lang="id-ID" sz="2800" dirty="0" smtClean="0"/>
            </a:br>
            <a:r>
              <a:rPr lang="id-ID" sz="2800" dirty="0"/>
              <a:t>3. Lalu Akan muncul menu BIOS setelah itu tekan menu</a:t>
            </a:r>
          </a:p>
        </p:txBody>
      </p:sp>
      <p:pic>
        <p:nvPicPr>
          <p:cNvPr id="1026" name="Picture 2" descr="1"/>
          <p:cNvPicPr>
            <a:picLocks noChangeAspect="1" noChangeArrowheads="1"/>
          </p:cNvPicPr>
          <p:nvPr/>
        </p:nvPicPr>
        <p:blipFill>
          <a:blip r:embed="rId2"/>
          <a:srcRect/>
          <a:stretch>
            <a:fillRect/>
          </a:stretch>
        </p:blipFill>
        <p:spPr bwMode="auto">
          <a:xfrm>
            <a:off x="2571736" y="3071810"/>
            <a:ext cx="3886200" cy="3000396"/>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4. </a:t>
            </a:r>
            <a:r>
              <a:rPr lang="en-US" sz="2800" dirty="0" err="1"/>
              <a:t>Lalu</a:t>
            </a:r>
            <a:r>
              <a:rPr lang="en-US" sz="2800" dirty="0"/>
              <a:t> </a:t>
            </a:r>
            <a:r>
              <a:rPr lang="en-US" sz="2800" dirty="0" err="1"/>
              <a:t>Ubah</a:t>
            </a:r>
            <a:r>
              <a:rPr lang="en-US" sz="2800" dirty="0"/>
              <a:t> BOOT Option #1 </a:t>
            </a:r>
            <a:r>
              <a:rPr lang="en-US" sz="2800" dirty="0" err="1"/>
              <a:t>anda</a:t>
            </a:r>
            <a:endParaRPr lang="id-ID" sz="2800" dirty="0"/>
          </a:p>
        </p:txBody>
      </p:sp>
      <p:pic>
        <p:nvPicPr>
          <p:cNvPr id="16386" name="Picture 2" descr="2"/>
          <p:cNvPicPr>
            <a:picLocks noChangeAspect="1" noChangeArrowheads="1"/>
          </p:cNvPicPr>
          <p:nvPr/>
        </p:nvPicPr>
        <p:blipFill>
          <a:blip r:embed="rId2"/>
          <a:srcRect/>
          <a:stretch>
            <a:fillRect/>
          </a:stretch>
        </p:blipFill>
        <p:spPr bwMode="auto">
          <a:xfrm>
            <a:off x="1714480" y="1357298"/>
            <a:ext cx="5643602" cy="3857652"/>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24" y="500042"/>
            <a:ext cx="7358114" cy="1285884"/>
          </a:xfrm>
        </p:spPr>
        <p:txBody>
          <a:bodyPr>
            <a:noAutofit/>
          </a:bodyPr>
          <a:lstStyle/>
          <a:p>
            <a:r>
              <a:rPr lang="id-ID" sz="2800" dirty="0"/>
              <a:t>5. Setelah selesai tekan menu Save &amp; Exit ,dan tekan Save Changes and Exit</a:t>
            </a:r>
            <a:br>
              <a:rPr lang="id-ID" sz="2800" dirty="0"/>
            </a:br>
            <a:r>
              <a:rPr lang="id-ID" sz="2800" dirty="0" smtClean="0"/>
              <a:t/>
            </a:r>
            <a:br>
              <a:rPr lang="id-ID" sz="2800" dirty="0" smtClean="0"/>
            </a:br>
            <a:endParaRPr lang="id-ID" sz="2800" dirty="0"/>
          </a:p>
        </p:txBody>
      </p:sp>
      <p:sp>
        <p:nvSpPr>
          <p:cNvPr id="17410" name="AutoShape 2" descr="3"/>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id-ID"/>
          </a:p>
        </p:txBody>
      </p:sp>
      <p:pic>
        <p:nvPicPr>
          <p:cNvPr id="17412" name="Picture 4" descr="3"/>
          <p:cNvPicPr>
            <a:picLocks noChangeAspect="1" noChangeArrowheads="1"/>
          </p:cNvPicPr>
          <p:nvPr/>
        </p:nvPicPr>
        <p:blipFill>
          <a:blip r:embed="rId2"/>
          <a:srcRect/>
          <a:stretch>
            <a:fillRect/>
          </a:stretch>
        </p:blipFill>
        <p:spPr bwMode="auto">
          <a:xfrm>
            <a:off x="2143108" y="2071678"/>
            <a:ext cx="5429288" cy="3643338"/>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8229600" cy="6500834"/>
          </a:xfrm>
        </p:spPr>
        <p:txBody>
          <a:bodyPr>
            <a:normAutofit/>
          </a:bodyPr>
          <a:lstStyle/>
          <a:p>
            <a:r>
              <a:rPr lang="id-ID" dirty="0" smtClean="0"/>
              <a:t>.</a:t>
            </a:r>
            <a:endParaRPr lang="id-ID" dirty="0"/>
          </a:p>
        </p:txBody>
      </p:sp>
      <p:sp>
        <p:nvSpPr>
          <p:cNvPr id="3" name="Rectangle 2"/>
          <p:cNvSpPr/>
          <p:nvPr/>
        </p:nvSpPr>
        <p:spPr>
          <a:xfrm>
            <a:off x="0" y="0"/>
            <a:ext cx="9144000" cy="5386090"/>
          </a:xfrm>
          <a:prstGeom prst="rect">
            <a:avLst/>
          </a:prstGeom>
        </p:spPr>
        <p:txBody>
          <a:bodyPr wrap="square">
            <a:spAutoFit/>
          </a:bodyPr>
          <a:lstStyle/>
          <a:p>
            <a:r>
              <a:rPr lang="id-ID" sz="2800" i="1" dirty="0">
                <a:solidFill>
                  <a:srgbClr val="002060"/>
                </a:solidFill>
              </a:rPr>
              <a:t>Kesimpulan:</a:t>
            </a:r>
            <a:r>
              <a:rPr lang="id-ID" sz="2800" i="1" dirty="0" smtClean="0"/>
              <a:t/>
            </a:r>
            <a:br>
              <a:rPr lang="id-ID" sz="2800" i="1" dirty="0" smtClean="0"/>
            </a:br>
            <a:r>
              <a:rPr lang="id-ID" sz="2800" i="1" dirty="0"/>
              <a:t>BIOS merupakan suatu program yang ditulis dalam bahasa assembly yang bertugas mengatur fungsi dari perangkat keras/ hardware yang terdapat pada komputer. BIOS memiliki beberapa tugas penting seperti memuat sistem operasi atau yang biasa disebut dengan istilah booting.BIOS </a:t>
            </a:r>
            <a:r>
              <a:rPr lang="id-ID" sz="2800" i="1" dirty="0" smtClean="0"/>
              <a:t>juga  </a:t>
            </a:r>
            <a:r>
              <a:rPr lang="id-ID" sz="2800" i="1" dirty="0"/>
              <a:t>bertugas menyediakan intruksi pada mikroprosessor untuk menyalakan komputer.Salah satu intruksi yang diperintahkan oleh BIOS pada mikroprosesor adalah Power On Self Test (POST) yang berfungsi untuk menguji status pengoperasian semua hardware pada komputer.</a:t>
            </a:r>
          </a:p>
          <a:p>
            <a:endParaRPr lang="id-ID" b="1" cap="all" dirty="0"/>
          </a:p>
          <a:p>
            <a:endParaRPr lang="id-ID"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94</Words>
  <Application>Microsoft Office PowerPoint</Application>
  <PresentationFormat>On-screen Show (4:3)</PresentationFormat>
  <Paragraphs>15</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LANGKAH LANGKAH KONFIGURASI BIOS</vt:lpstr>
      <vt:lpstr>DASAR TEORI</vt:lpstr>
      <vt:lpstr>Langkah-Langkah konfigurasi BIOS di Laptop ASUS A455L 1. Hidupkan Laptop Anda 2. Saat keluar logo ASUS Tekan tombol delete atau anda juga bisa menekan tombol f2 3. Lalu Akan muncul menu BIOS setelah itu tekan menu</vt:lpstr>
      <vt:lpstr>4. Lalu Ubah BOOT Option #1 anda</vt:lpstr>
      <vt:lpstr>5. Setelah selesai tekan menu Save &amp; Exit ,dan tekan Save Changes and Exit  </vt:lpstr>
      <vt:lpst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LANGKAH LANGKAH KONFIGURASI BIOS</dc:title>
  <dc:creator>Aditya Moy</dc:creator>
  <cp:lastModifiedBy>Aditya Moy</cp:lastModifiedBy>
  <cp:revision>4</cp:revision>
  <dcterms:created xsi:type="dcterms:W3CDTF">2020-09-07T01:02:25Z</dcterms:created>
  <dcterms:modified xsi:type="dcterms:W3CDTF">2020-09-07T01:39:24Z</dcterms:modified>
</cp:coreProperties>
</file>