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276" y="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03E47AA9-A2E6-44E2-9021-D07520EF9AC0}" type="datetimeFigureOut">
              <a:rPr lang="en-US" smtClean="0"/>
              <a:t>2/27/2024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E5CA1703-5B4F-4ADE-8390-25A7E70CAE37}"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3E47AA9-A2E6-44E2-9021-D07520EF9AC0}"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CA1703-5B4F-4ADE-8390-25A7E70CAE3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3E47AA9-A2E6-44E2-9021-D07520EF9AC0}"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CA1703-5B4F-4ADE-8390-25A7E70CAE3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3E47AA9-A2E6-44E2-9021-D07520EF9AC0}"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CA1703-5B4F-4ADE-8390-25A7E70CAE3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3E47AA9-A2E6-44E2-9021-D07520EF9AC0}"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E5CA1703-5B4F-4ADE-8390-25A7E70CAE3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3E47AA9-A2E6-44E2-9021-D07520EF9AC0}"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CA1703-5B4F-4ADE-8390-25A7E70CAE3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3E47AA9-A2E6-44E2-9021-D07520EF9AC0}" type="datetimeFigureOut">
              <a:rPr lang="en-US" smtClean="0"/>
              <a:t>2/27/2024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CA1703-5B4F-4ADE-8390-25A7E70CAE3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3E47AA9-A2E6-44E2-9021-D07520EF9AC0}" type="datetimeFigureOut">
              <a:rPr lang="en-US" smtClean="0"/>
              <a:t>2/27/2024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CA1703-5B4F-4ADE-8390-25A7E70CAE3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E47AA9-A2E6-44E2-9021-D07520EF9AC0}" type="datetimeFigureOut">
              <a:rPr lang="en-US" smtClean="0"/>
              <a:t>2/27/2024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CA1703-5B4F-4ADE-8390-25A7E70CAE3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3E47AA9-A2E6-44E2-9021-D07520EF9AC0}"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CA1703-5B4F-4ADE-8390-25A7E70CAE3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3E47AA9-A2E6-44E2-9021-D07520EF9AC0}"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CA1703-5B4F-4ADE-8390-25A7E70CAE3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03E47AA9-A2E6-44E2-9021-D07520EF9AC0}" type="datetimeFigureOut">
              <a:rPr lang="en-US" smtClean="0"/>
              <a:t>2/27/2024</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E5CA1703-5B4F-4ADE-8390-25A7E70CAE37}"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533400"/>
            <a:ext cx="8229600" cy="1470025"/>
          </a:xfrm>
        </p:spPr>
        <p:txBody>
          <a:bodyPr>
            <a:normAutofit/>
          </a:bodyPr>
          <a:lstStyle/>
          <a:p>
            <a:r>
              <a:rPr lang="en-US" sz="3200" b="1" dirty="0" smtClean="0"/>
              <a:t>AUTOMATED VEHICLE LICENSE PLATE RECOGNITION SYSTEM</a:t>
            </a:r>
            <a:endParaRPr lang="en-US" sz="3200" b="1" dirty="0"/>
          </a:p>
        </p:txBody>
      </p:sp>
      <p:sp>
        <p:nvSpPr>
          <p:cNvPr id="3" name="Subtitle 2"/>
          <p:cNvSpPr>
            <a:spLocks noGrp="1"/>
          </p:cNvSpPr>
          <p:nvPr>
            <p:ph type="subTitle" idx="1"/>
          </p:nvPr>
        </p:nvSpPr>
        <p:spPr>
          <a:xfrm>
            <a:off x="533400" y="2743200"/>
            <a:ext cx="7467600" cy="3810000"/>
          </a:xfrm>
        </p:spPr>
        <p:txBody>
          <a:bodyPr>
            <a:normAutofit/>
          </a:bodyPr>
          <a:lstStyle/>
          <a:p>
            <a:r>
              <a:rPr lang="en-US" sz="2400" dirty="0" smtClean="0"/>
              <a:t>FARIDA BANU.U</a:t>
            </a:r>
          </a:p>
          <a:p>
            <a:r>
              <a:rPr lang="en-US" sz="2400" dirty="0" smtClean="0"/>
              <a:t>192221039</a:t>
            </a:r>
          </a:p>
        </p:txBody>
      </p:sp>
    </p:spTree>
    <p:extLst>
      <p:ext uri="{BB962C8B-B14F-4D97-AF65-F5344CB8AC3E}">
        <p14:creationId xmlns:p14="http://schemas.microsoft.com/office/powerpoint/2010/main" val="1335776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Cards | Design and order custom prints with Can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04" y="1112118"/>
            <a:ext cx="9183704" cy="4298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966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a:bodyPr>
          <a:lstStyle/>
          <a:p>
            <a:r>
              <a:rPr lang="en-US" dirty="0"/>
              <a:t>This system can swiftly capture, analyze, and interpret license plate information with remarkable precision and accuracy.</a:t>
            </a:r>
          </a:p>
          <a:p>
            <a:r>
              <a:rPr lang="en-US" dirty="0"/>
              <a:t>Automatic number-plate recognition </a:t>
            </a:r>
            <a:r>
              <a:rPr lang="en-US" dirty="0" smtClean="0"/>
              <a:t>is</a:t>
            </a:r>
            <a:r>
              <a:rPr lang="en-US" dirty="0"/>
              <a:t> a technology that uses optical character recognition on images to read vehicle registration plates to create vehicle location data</a:t>
            </a:r>
            <a:r>
              <a:rPr lang="en-US" dirty="0" smtClean="0"/>
              <a:t>. the </a:t>
            </a:r>
            <a:r>
              <a:rPr lang="en-US" dirty="0"/>
              <a:t>Automated Vehicle License Plate Recognition System stands out as a groundbreaking innovation poised to revolutionize contemporary traffic management</a:t>
            </a:r>
            <a:r>
              <a:rPr lang="en-US" dirty="0" smtClean="0"/>
              <a:t>.</a:t>
            </a:r>
            <a:r>
              <a:rPr lang="en-US" dirty="0"/>
              <a:t> </a:t>
            </a:r>
            <a:endParaRPr lang="en-US" dirty="0"/>
          </a:p>
        </p:txBody>
      </p:sp>
    </p:spTree>
    <p:extLst>
      <p:ext uri="{BB962C8B-B14F-4D97-AF65-F5344CB8AC3E}">
        <p14:creationId xmlns:p14="http://schemas.microsoft.com/office/powerpoint/2010/main" val="176428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"Automatic License Plate Recognition (ALPR): A State-of-the-Art </a:t>
            </a:r>
            <a:r>
              <a:rPr lang="en-US" b="1" dirty="0" smtClean="0"/>
              <a:t>Review"</a:t>
            </a:r>
            <a:r>
              <a:rPr lang="en-US" dirty="0" smtClean="0"/>
              <a:t> </a:t>
            </a:r>
            <a:r>
              <a:rPr lang="en-US" dirty="0" err="1"/>
              <a:t>Ranjana</a:t>
            </a:r>
            <a:r>
              <a:rPr lang="en-US" dirty="0"/>
              <a:t> </a:t>
            </a:r>
            <a:r>
              <a:rPr lang="en-US" dirty="0" err="1"/>
              <a:t>Yadav</a:t>
            </a:r>
            <a:r>
              <a:rPr lang="en-US" dirty="0"/>
              <a:t> and </a:t>
            </a:r>
            <a:r>
              <a:rPr lang="en-US" dirty="0" err="1"/>
              <a:t>Manisha</a:t>
            </a:r>
            <a:r>
              <a:rPr lang="en-US" dirty="0"/>
              <a:t> </a:t>
            </a:r>
            <a:r>
              <a:rPr lang="en-US" dirty="0" err="1" smtClean="0"/>
              <a:t>Rathi</a:t>
            </a:r>
            <a:r>
              <a:rPr lang="en-US" dirty="0"/>
              <a:t> </a:t>
            </a:r>
            <a:r>
              <a:rPr lang="en-US" dirty="0" smtClean="0"/>
              <a:t>International </a:t>
            </a:r>
            <a:r>
              <a:rPr lang="en-US" dirty="0"/>
              <a:t>Journal of Scientific &amp; Engineering Research, </a:t>
            </a:r>
            <a:r>
              <a:rPr lang="en-US" dirty="0" smtClean="0"/>
              <a:t>2017</a:t>
            </a:r>
          </a:p>
          <a:p>
            <a:r>
              <a:rPr lang="en-US" b="1" dirty="0"/>
              <a:t>A Review of License Plate Recognition </a:t>
            </a:r>
            <a:r>
              <a:rPr lang="en-US" b="1" dirty="0" smtClean="0"/>
              <a:t>Systems”</a:t>
            </a:r>
            <a:r>
              <a:rPr lang="en-US" dirty="0" smtClean="0"/>
              <a:t> </a:t>
            </a:r>
            <a:r>
              <a:rPr lang="en-US" dirty="0"/>
              <a:t>Ahmed </a:t>
            </a:r>
            <a:r>
              <a:rPr lang="en-US" dirty="0" err="1"/>
              <a:t>Abdelgawad</a:t>
            </a:r>
            <a:r>
              <a:rPr lang="en-US" dirty="0"/>
              <a:t>, Siva </a:t>
            </a:r>
            <a:r>
              <a:rPr lang="en-US" dirty="0" err="1"/>
              <a:t>Sivatha</a:t>
            </a:r>
            <a:r>
              <a:rPr lang="en-US" dirty="0"/>
              <a:t> </a:t>
            </a:r>
            <a:r>
              <a:rPr lang="en-US" dirty="0" err="1"/>
              <a:t>Sindhu</a:t>
            </a:r>
            <a:r>
              <a:rPr lang="en-US" dirty="0"/>
              <a:t>, and </a:t>
            </a:r>
            <a:r>
              <a:rPr lang="en-US" dirty="0" err="1"/>
              <a:t>Amr</a:t>
            </a:r>
            <a:r>
              <a:rPr lang="en-US" dirty="0"/>
              <a:t> </a:t>
            </a:r>
            <a:r>
              <a:rPr lang="en-US" dirty="0" smtClean="0"/>
              <a:t>Mohamed International </a:t>
            </a:r>
            <a:r>
              <a:rPr lang="en-US" dirty="0"/>
              <a:t>Journal of Computer Applications, </a:t>
            </a:r>
            <a:r>
              <a:rPr lang="en-US" dirty="0" smtClean="0"/>
              <a:t>2016</a:t>
            </a:r>
          </a:p>
          <a:p>
            <a:r>
              <a:rPr lang="en-US" b="1" dirty="0"/>
              <a:t>Recent Trends and Techniques in Automatic License Plate Recognition Systems: A </a:t>
            </a:r>
            <a:r>
              <a:rPr lang="en-US" b="1" dirty="0" err="1" smtClean="0"/>
              <a:t>Survey"</a:t>
            </a:r>
            <a:r>
              <a:rPr lang="en-US" dirty="0" err="1" smtClean="0"/>
              <a:t>Neda</a:t>
            </a:r>
            <a:r>
              <a:rPr lang="en-US" dirty="0" smtClean="0"/>
              <a:t> </a:t>
            </a:r>
            <a:r>
              <a:rPr lang="en-US" dirty="0" err="1"/>
              <a:t>Gholizadeh</a:t>
            </a:r>
            <a:r>
              <a:rPr lang="en-US" dirty="0"/>
              <a:t>, </a:t>
            </a:r>
            <a:r>
              <a:rPr lang="en-US" dirty="0" err="1"/>
              <a:t>Morteza</a:t>
            </a:r>
            <a:r>
              <a:rPr lang="en-US" dirty="0"/>
              <a:t> </a:t>
            </a:r>
            <a:r>
              <a:rPr lang="en-US" dirty="0" err="1"/>
              <a:t>Analoui</a:t>
            </a:r>
            <a:r>
              <a:rPr lang="en-US" dirty="0"/>
              <a:t>, and </a:t>
            </a:r>
            <a:r>
              <a:rPr lang="en-US" dirty="0" err="1"/>
              <a:t>Mojtaba</a:t>
            </a:r>
            <a:r>
              <a:rPr lang="en-US" dirty="0"/>
              <a:t> </a:t>
            </a:r>
            <a:r>
              <a:rPr lang="en-US" dirty="0" err="1" smtClean="0"/>
              <a:t>Mohammadi</a:t>
            </a:r>
            <a:r>
              <a:rPr lang="en-US" dirty="0" smtClean="0"/>
              <a:t> </a:t>
            </a:r>
            <a:r>
              <a:rPr lang="en-US" dirty="0"/>
              <a:t>Multimedia Tools and Applications, 2020</a:t>
            </a:r>
          </a:p>
          <a:p>
            <a:endParaRPr lang="en-US" dirty="0"/>
          </a:p>
          <a:p>
            <a:endParaRPr lang="en-US" dirty="0"/>
          </a:p>
          <a:p>
            <a:endParaRPr lang="en-US" dirty="0"/>
          </a:p>
        </p:txBody>
      </p:sp>
    </p:spTree>
    <p:extLst>
      <p:ext uri="{BB962C8B-B14F-4D97-AF65-F5344CB8AC3E}">
        <p14:creationId xmlns:p14="http://schemas.microsoft.com/office/powerpoint/2010/main" val="3309273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ANPR</a:t>
            </a:r>
            <a:endParaRPr lang="en-US" dirty="0"/>
          </a:p>
        </p:txBody>
      </p:sp>
      <p:sp>
        <p:nvSpPr>
          <p:cNvPr id="3" name="Content Placeholder 2"/>
          <p:cNvSpPr>
            <a:spLocks noGrp="1"/>
          </p:cNvSpPr>
          <p:nvPr>
            <p:ph idx="1"/>
          </p:nvPr>
        </p:nvSpPr>
        <p:spPr/>
        <p:txBody>
          <a:bodyPr/>
          <a:lstStyle/>
          <a:p>
            <a:r>
              <a:rPr lang="en-US" dirty="0" smtClean="0"/>
              <a:t>Step 1</a:t>
            </a:r>
            <a:r>
              <a:rPr lang="en-US" dirty="0"/>
              <a:t>: Detect and localize a license plate in an input image/frame.</a:t>
            </a:r>
          </a:p>
          <a:p>
            <a:r>
              <a:rPr lang="en-US" dirty="0"/>
              <a:t>Step </a:t>
            </a:r>
            <a:r>
              <a:rPr lang="en-US" dirty="0" smtClean="0"/>
              <a:t>2</a:t>
            </a:r>
            <a:r>
              <a:rPr lang="en-US" dirty="0"/>
              <a:t>: Extract the characters from the license plate.</a:t>
            </a:r>
          </a:p>
          <a:p>
            <a:r>
              <a:rPr lang="en-US" dirty="0"/>
              <a:t>Step </a:t>
            </a:r>
            <a:r>
              <a:rPr lang="en-US" dirty="0" smtClean="0"/>
              <a:t>3</a:t>
            </a:r>
            <a:r>
              <a:rPr lang="en-US" dirty="0"/>
              <a:t>: Apply some form of Optical Character Recognition (OCR) to recognize the extracted characters.</a:t>
            </a:r>
          </a:p>
          <a:p>
            <a:endParaRPr lang="en-US" dirty="0"/>
          </a:p>
        </p:txBody>
      </p:sp>
    </p:spTree>
    <p:extLst>
      <p:ext uri="{BB962C8B-B14F-4D97-AF65-F5344CB8AC3E}">
        <p14:creationId xmlns:p14="http://schemas.microsoft.com/office/powerpoint/2010/main" val="2805374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fontScale="92500" lnSpcReduction="20000"/>
          </a:bodyPr>
          <a:lstStyle/>
          <a:p>
            <a:r>
              <a:rPr lang="en-US" dirty="0"/>
              <a:t>Segment the detected license plate regions into individual characters using techniques such as connected component analysis, contour analysis, or </a:t>
            </a:r>
            <a:r>
              <a:rPr lang="en-US" dirty="0" err="1"/>
              <a:t>thresholding</a:t>
            </a:r>
            <a:r>
              <a:rPr lang="en-US" dirty="0" smtClean="0"/>
              <a:t>.</a:t>
            </a:r>
          </a:p>
          <a:p>
            <a:r>
              <a:rPr lang="en-US" b="1" dirty="0"/>
              <a:t>License Plate </a:t>
            </a:r>
            <a:r>
              <a:rPr lang="en-US" b="1" dirty="0" err="1" smtClean="0"/>
              <a:t>Localization:</a:t>
            </a:r>
            <a:r>
              <a:rPr lang="en-US" dirty="0" err="1"/>
              <a:t>Apply</a:t>
            </a:r>
            <a:r>
              <a:rPr lang="en-US" dirty="0"/>
              <a:t> object detection algorithms such as </a:t>
            </a:r>
            <a:r>
              <a:rPr lang="en-US" dirty="0" err="1"/>
              <a:t>Haar</a:t>
            </a:r>
            <a:r>
              <a:rPr lang="en-US" dirty="0"/>
              <a:t> </a:t>
            </a:r>
            <a:r>
              <a:rPr lang="en-US" dirty="0" smtClean="0"/>
              <a:t>cascades or </a:t>
            </a:r>
            <a:r>
              <a:rPr lang="en-US" dirty="0"/>
              <a:t>Faster R-CNN (Region-based Convolutional Neural Networks) to detect candidate regions containing license plates within the preprocessed images</a:t>
            </a:r>
            <a:r>
              <a:rPr lang="en-US" dirty="0" smtClean="0"/>
              <a:t>.</a:t>
            </a:r>
          </a:p>
          <a:p>
            <a:r>
              <a:rPr lang="en-US" dirty="0"/>
              <a:t>O</a:t>
            </a:r>
            <a:r>
              <a:rPr lang="en-US" dirty="0" smtClean="0"/>
              <a:t>verview </a:t>
            </a:r>
            <a:r>
              <a:rPr lang="en-US" dirty="0"/>
              <a:t>explanation of the algorithms and techniques utilized in the project, such as Convolutional Neural Networks (CNNs) for image processing and Optical Character Recognition (OCR) for character extraction.</a:t>
            </a:r>
          </a:p>
        </p:txBody>
      </p:sp>
    </p:spTree>
    <p:extLst>
      <p:ext uri="{BB962C8B-B14F-4D97-AF65-F5344CB8AC3E}">
        <p14:creationId xmlns:p14="http://schemas.microsoft.com/office/powerpoint/2010/main" val="3910010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84238"/>
          </a:xfrm>
        </p:spPr>
        <p:txBody>
          <a:bodyPr>
            <a:noAutofit/>
          </a:bodyPr>
          <a:lstStyle/>
          <a:p>
            <a:r>
              <a:rPr lang="en-US" sz="3200" dirty="0"/>
              <a:t>Programming language: Python</a:t>
            </a:r>
            <a:br>
              <a:rPr lang="en-US" sz="3200" dirty="0"/>
            </a:br>
            <a:r>
              <a:rPr lang="en-US" sz="3200" dirty="0"/>
              <a:t>Libraries used: </a:t>
            </a:r>
            <a:r>
              <a:rPr lang="en-US" sz="3200" dirty="0" err="1" smtClean="0"/>
              <a:t>OpenCV</a:t>
            </a:r>
            <a:r>
              <a:rPr lang="en-US" sz="3200" dirty="0"/>
              <a:t/>
            </a:r>
            <a:br>
              <a:rPr lang="en-US" sz="3200" dirty="0"/>
            </a:br>
            <a:endParaRPr lang="en-US" sz="3200" dirty="0"/>
          </a:p>
        </p:txBody>
      </p:sp>
      <p:sp>
        <p:nvSpPr>
          <p:cNvPr id="3" name="Content Placeholder 2"/>
          <p:cNvSpPr>
            <a:spLocks noGrp="1"/>
          </p:cNvSpPr>
          <p:nvPr>
            <p:ph idx="1"/>
          </p:nvPr>
        </p:nvSpPr>
        <p:spPr>
          <a:xfrm>
            <a:off x="-1752600" y="1752600"/>
            <a:ext cx="9978887" cy="4953000"/>
          </a:xfrm>
        </p:spPr>
        <p:txBody>
          <a:bodyPr>
            <a:noAutofit/>
          </a:bodyPr>
          <a:lstStyle/>
          <a:p>
            <a:pPr marL="2185416" lvl="8" indent="0">
              <a:buNone/>
            </a:pPr>
            <a:r>
              <a:rPr lang="en-US" sz="2400" dirty="0"/>
              <a:t>import cv2 import </a:t>
            </a:r>
            <a:r>
              <a:rPr lang="en-US" sz="2400" dirty="0" err="1"/>
              <a:t>numpy</a:t>
            </a:r>
            <a:r>
              <a:rPr lang="en-US" sz="2400" dirty="0"/>
              <a:t> as </a:t>
            </a:r>
            <a:r>
              <a:rPr lang="en-US" sz="2400" dirty="0" err="1"/>
              <a:t>np</a:t>
            </a:r>
            <a:r>
              <a:rPr lang="en-US" sz="2400" dirty="0"/>
              <a:t> </a:t>
            </a:r>
            <a:endParaRPr lang="en-US" sz="2400" dirty="0"/>
          </a:p>
          <a:p>
            <a:pPr marL="2185416" lvl="8" indent="0">
              <a:buNone/>
            </a:pPr>
            <a:r>
              <a:rPr lang="en-US" sz="2400" dirty="0" err="1" smtClean="0"/>
              <a:t>plate_cascade</a:t>
            </a:r>
            <a:r>
              <a:rPr lang="en-US" sz="2400" dirty="0" smtClean="0"/>
              <a:t>=cv2.CascadeClassifier</a:t>
            </a:r>
            <a:r>
              <a:rPr lang="en-US" sz="2400" dirty="0"/>
              <a:t>('haarcascade_russian_plate_number.xml') </a:t>
            </a:r>
            <a:endParaRPr lang="en-US" sz="2400" dirty="0"/>
          </a:p>
          <a:p>
            <a:pPr marL="2185416" lvl="8" indent="0">
              <a:buNone/>
            </a:pPr>
            <a:r>
              <a:rPr lang="en-US" sz="2400" dirty="0" err="1" smtClean="0"/>
              <a:t>img</a:t>
            </a:r>
            <a:r>
              <a:rPr lang="en-US" sz="2400" dirty="0" smtClean="0"/>
              <a:t>=cv2.imread</a:t>
            </a:r>
            <a:r>
              <a:rPr lang="en-US" sz="2400" dirty="0"/>
              <a:t>('car_with_plate.jpg') </a:t>
            </a:r>
            <a:endParaRPr lang="en-US" sz="2400" dirty="0" smtClean="0"/>
          </a:p>
          <a:p>
            <a:pPr marL="2185416" lvl="8" indent="0">
              <a:buNone/>
            </a:pPr>
            <a:r>
              <a:rPr lang="en-US" sz="2400" dirty="0" smtClean="0"/>
              <a:t>gray </a:t>
            </a:r>
            <a:r>
              <a:rPr lang="en-US" sz="2400" dirty="0"/>
              <a:t>= </a:t>
            </a:r>
            <a:r>
              <a:rPr lang="en-US" sz="2400" dirty="0" smtClean="0"/>
              <a:t>cv2.cvtColor(img,cv2.COLOR_BGR2GRAY</a:t>
            </a:r>
            <a:r>
              <a:rPr lang="en-US" sz="2400" dirty="0"/>
              <a:t>) </a:t>
            </a:r>
            <a:endParaRPr lang="en-US" sz="2400" dirty="0" smtClean="0"/>
          </a:p>
          <a:p>
            <a:pPr marL="2185416" lvl="8" indent="0">
              <a:buNone/>
            </a:pPr>
            <a:r>
              <a:rPr lang="en-US" sz="2400" dirty="0" smtClean="0"/>
              <a:t>plates </a:t>
            </a:r>
            <a:r>
              <a:rPr lang="en-US" sz="2400" dirty="0"/>
              <a:t>= </a:t>
            </a:r>
            <a:r>
              <a:rPr lang="en-US" sz="2400" dirty="0" err="1"/>
              <a:t>plate_cascade.detectMultiScale</a:t>
            </a:r>
            <a:r>
              <a:rPr lang="en-US" sz="2400" dirty="0"/>
              <a:t>(gray, </a:t>
            </a:r>
            <a:r>
              <a:rPr lang="en-US" sz="2400" dirty="0" err="1"/>
              <a:t>scaleFactor</a:t>
            </a:r>
            <a:r>
              <a:rPr lang="en-US" sz="2400" dirty="0"/>
              <a:t>=1.1, </a:t>
            </a:r>
            <a:r>
              <a:rPr lang="en-US" sz="2400" dirty="0" err="1"/>
              <a:t>minNeighbors</a:t>
            </a:r>
            <a:r>
              <a:rPr lang="en-US" sz="2400" dirty="0"/>
              <a:t>=5, </a:t>
            </a:r>
            <a:r>
              <a:rPr lang="en-US" sz="2400" dirty="0" err="1" smtClean="0"/>
              <a:t>minSize</a:t>
            </a:r>
            <a:r>
              <a:rPr lang="en-US" sz="2400" dirty="0"/>
              <a:t>=(25, 25</a:t>
            </a:r>
            <a:r>
              <a:rPr lang="en-US" sz="2400" dirty="0" smtClean="0"/>
              <a:t>))</a:t>
            </a:r>
          </a:p>
          <a:p>
            <a:pPr marL="2185416" lvl="8" indent="0">
              <a:buNone/>
            </a:pPr>
            <a:r>
              <a:rPr lang="en-US" sz="2400" dirty="0"/>
              <a:t>for (x, y, w, h) in plates: </a:t>
            </a:r>
            <a:endParaRPr lang="en-US" sz="2400" dirty="0" smtClean="0"/>
          </a:p>
          <a:p>
            <a:pPr marL="2185416" lvl="8" indent="0">
              <a:buNone/>
            </a:pPr>
            <a:r>
              <a:rPr lang="en-US" sz="2400" dirty="0" smtClean="0"/>
              <a:t>cv2.rectangle(</a:t>
            </a:r>
            <a:r>
              <a:rPr lang="en-US" sz="2400" dirty="0" err="1" smtClean="0"/>
              <a:t>img</a:t>
            </a:r>
            <a:r>
              <a:rPr lang="en-US" sz="2400" dirty="0"/>
              <a:t>, (x, y), (</a:t>
            </a:r>
            <a:r>
              <a:rPr lang="en-US" sz="2400" dirty="0" err="1"/>
              <a:t>x+w</a:t>
            </a:r>
            <a:r>
              <a:rPr lang="en-US" sz="2400" dirty="0"/>
              <a:t>, </a:t>
            </a:r>
            <a:r>
              <a:rPr lang="en-US" sz="2400" dirty="0" err="1"/>
              <a:t>y+h</a:t>
            </a:r>
            <a:r>
              <a:rPr lang="en-US" sz="2400" dirty="0"/>
              <a:t>), (255, 0, 0), 2) </a:t>
            </a:r>
            <a:endParaRPr lang="en-US" sz="2400" dirty="0" smtClean="0"/>
          </a:p>
        </p:txBody>
      </p:sp>
    </p:spTree>
    <p:extLst>
      <p:ext uri="{BB962C8B-B14F-4D97-AF65-F5344CB8AC3E}">
        <p14:creationId xmlns:p14="http://schemas.microsoft.com/office/powerpoint/2010/main" val="953575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504" y="228601"/>
            <a:ext cx="6705600" cy="2677656"/>
          </a:xfrm>
          <a:prstGeom prst="rect">
            <a:avLst/>
          </a:prstGeom>
        </p:spPr>
        <p:txBody>
          <a:bodyPr wrap="square">
            <a:spAutoFit/>
          </a:bodyPr>
          <a:lstStyle/>
          <a:p>
            <a:r>
              <a:rPr lang="en-US" sz="2800" dirty="0" err="1"/>
              <a:t>plate_roi</a:t>
            </a:r>
            <a:r>
              <a:rPr lang="en-US" sz="2800" dirty="0"/>
              <a:t> = gray[</a:t>
            </a:r>
            <a:r>
              <a:rPr lang="en-US" sz="2800" dirty="0" err="1"/>
              <a:t>y:y+h</a:t>
            </a:r>
            <a:r>
              <a:rPr lang="en-US" sz="2800" dirty="0"/>
              <a:t>, x:x+w] </a:t>
            </a:r>
            <a:endParaRPr lang="en-US" sz="2800" dirty="0" smtClean="0"/>
          </a:p>
          <a:p>
            <a:r>
              <a:rPr lang="en-US" sz="2800" dirty="0" smtClean="0"/>
              <a:t>characters </a:t>
            </a:r>
            <a:r>
              <a:rPr lang="en-US" sz="2800" dirty="0"/>
              <a:t>= [] </a:t>
            </a:r>
            <a:endParaRPr lang="en-US" sz="2800" dirty="0" smtClean="0"/>
          </a:p>
          <a:p>
            <a:r>
              <a:rPr lang="en-US" sz="2800" dirty="0"/>
              <a:t>cv2.imshow('License Plate Detection', </a:t>
            </a:r>
            <a:r>
              <a:rPr lang="en-US" sz="2800" dirty="0" err="1"/>
              <a:t>img</a:t>
            </a:r>
            <a:r>
              <a:rPr lang="en-US" sz="2800" dirty="0"/>
              <a:t>) </a:t>
            </a:r>
            <a:endParaRPr lang="en-US" sz="2800" dirty="0" smtClean="0"/>
          </a:p>
          <a:p>
            <a:r>
              <a:rPr lang="en-US" sz="2800" dirty="0" smtClean="0"/>
              <a:t>cv2.waitKey(0)</a:t>
            </a:r>
          </a:p>
          <a:p>
            <a:r>
              <a:rPr lang="en-US" sz="2800" dirty="0" smtClean="0"/>
              <a:t> </a:t>
            </a:r>
            <a:r>
              <a:rPr lang="en-US" sz="2800" dirty="0"/>
              <a:t>cv2.destroyAllWindows()</a:t>
            </a:r>
            <a:endParaRPr lang="en-US" sz="2800" dirty="0" smtClean="0"/>
          </a:p>
        </p:txBody>
      </p:sp>
    </p:spTree>
    <p:extLst>
      <p:ext uri="{BB962C8B-B14F-4D97-AF65-F5344CB8AC3E}">
        <p14:creationId xmlns:p14="http://schemas.microsoft.com/office/powerpoint/2010/main" val="1722650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idx="1"/>
          </p:nvPr>
        </p:nvSpPr>
        <p:spPr>
          <a:xfrm>
            <a:off x="457200" y="1524000"/>
            <a:ext cx="8229600" cy="4709160"/>
          </a:xfrm>
        </p:spPr>
        <p:txBody>
          <a:bodyPr>
            <a:normAutofit fontScale="77500" lnSpcReduction="20000"/>
          </a:bodyPr>
          <a:lstStyle/>
          <a:p>
            <a:r>
              <a:rPr lang="en-US" sz="3200" dirty="0"/>
              <a:t>The Automated Vehicle License Plate Recognition System (AVLPRS) represents a significant advancement in modern traffic management and law enforcement. By leveraging cutting-edge technologies such as computer vision and machine learning, AVLPRS delivers tangible results in the realms of efficiency, accuracy, and public safety. Through precise license plate detection, character segmentation, and recognition, the system swiftly identifies vehicles and retrieves pertinent information from centralized databases. This capability enables authorities to enforce traffic regulations, track stolen vehicles, manage parking facilities, and enhance overall security measures with unprecedented effectiveness. </a:t>
            </a:r>
            <a:r>
              <a:rPr lang="en-US" sz="3200" dirty="0" smtClean="0"/>
              <a:t>s</a:t>
            </a:r>
            <a:r>
              <a:rPr lang="en-US" sz="3200" dirty="0"/>
              <a:t>.</a:t>
            </a:r>
            <a:endParaRPr lang="en-US" sz="3200" dirty="0"/>
          </a:p>
        </p:txBody>
      </p:sp>
    </p:spTree>
    <p:extLst>
      <p:ext uri="{BB962C8B-B14F-4D97-AF65-F5344CB8AC3E}">
        <p14:creationId xmlns:p14="http://schemas.microsoft.com/office/powerpoint/2010/main" val="89040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a:t>the Automated Vehicle License Plate Recognition System represents a paradigm shift in traffic management, heralding a new era of efficiency, safety, and sustainability on our roads. By harnessing the power of advanced technologies, this system paves the way for smarter, more connected cities where mobility is not just a privilege but a fundamental right for all.</a:t>
            </a:r>
          </a:p>
          <a:p>
            <a:pPr marL="137160" indent="0">
              <a:buNone/>
            </a:pPr>
            <a:endParaRPr lang="en-US" dirty="0"/>
          </a:p>
        </p:txBody>
      </p:sp>
    </p:spTree>
    <p:extLst>
      <p:ext uri="{BB962C8B-B14F-4D97-AF65-F5344CB8AC3E}">
        <p14:creationId xmlns:p14="http://schemas.microsoft.com/office/powerpoint/2010/main" val="31992437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TotalTime>
  <Words>509</Words>
  <Application>Microsoft Office PowerPoint</Application>
  <PresentationFormat>On-screen Show (4:3)</PresentationFormat>
  <Paragraphs>36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Apex</vt:lpstr>
      <vt:lpstr>AUTOMATED VEHICLE LICENSE PLATE RECOGNITION SYSTEM</vt:lpstr>
      <vt:lpstr>INTRODUCTION</vt:lpstr>
      <vt:lpstr>Literature review</vt:lpstr>
      <vt:lpstr>STEPS FOR ANPR</vt:lpstr>
      <vt:lpstr>METHODOLOGY</vt:lpstr>
      <vt:lpstr>Programming language: Python Libraries used: OpenCV </vt:lpstr>
      <vt:lpstr>PowerPoint Presentation</vt:lpstr>
      <vt:lpstr>RESULT</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VEHICLE LICENSE PLATE RECOGNITION SYSTEM</dc:title>
  <dc:creator>intel</dc:creator>
  <cp:lastModifiedBy>intel</cp:lastModifiedBy>
  <cp:revision>7</cp:revision>
  <dcterms:created xsi:type="dcterms:W3CDTF">2024-02-27T06:20:02Z</dcterms:created>
  <dcterms:modified xsi:type="dcterms:W3CDTF">2024-02-27T07:24:17Z</dcterms:modified>
</cp:coreProperties>
</file>