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6"/>
  </p:notesMasterIdLst>
  <p:sldIdLst>
    <p:sldId id="256" r:id="rId2"/>
    <p:sldId id="292" r:id="rId3"/>
    <p:sldId id="257" r:id="rId4"/>
    <p:sldId id="264" r:id="rId5"/>
    <p:sldId id="296" r:id="rId6"/>
    <p:sldId id="297" r:id="rId7"/>
    <p:sldId id="298" r:id="rId8"/>
    <p:sldId id="299" r:id="rId9"/>
    <p:sldId id="294" r:id="rId10"/>
    <p:sldId id="300" r:id="rId11"/>
    <p:sldId id="302" r:id="rId12"/>
    <p:sldId id="303" r:id="rId13"/>
    <p:sldId id="293" r:id="rId14"/>
    <p:sldId id="323" r:id="rId15"/>
    <p:sldId id="324" r:id="rId16"/>
    <p:sldId id="325" r:id="rId17"/>
    <p:sldId id="326" r:id="rId18"/>
    <p:sldId id="327" r:id="rId19"/>
    <p:sldId id="331" r:id="rId20"/>
    <p:sldId id="330" r:id="rId21"/>
    <p:sldId id="329" r:id="rId22"/>
    <p:sldId id="328"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18" r:id="rId37"/>
    <p:sldId id="319" r:id="rId38"/>
    <p:sldId id="320" r:id="rId39"/>
    <p:sldId id="321" r:id="rId40"/>
    <p:sldId id="322" r:id="rId41"/>
    <p:sldId id="305" r:id="rId42"/>
    <p:sldId id="306" r:id="rId43"/>
    <p:sldId id="310" r:id="rId44"/>
    <p:sldId id="307" r:id="rId45"/>
    <p:sldId id="308" r:id="rId46"/>
    <p:sldId id="309" r:id="rId47"/>
    <p:sldId id="311" r:id="rId48"/>
    <p:sldId id="313" r:id="rId49"/>
    <p:sldId id="314" r:id="rId50"/>
    <p:sldId id="315" r:id="rId51"/>
    <p:sldId id="316" r:id="rId52"/>
    <p:sldId id="317" r:id="rId53"/>
    <p:sldId id="291" r:id="rId54"/>
    <p:sldId id="258" r:id="rId55"/>
  </p:sldIdLst>
  <p:sldSz cx="9144000" cy="5143500" type="screen16x9"/>
  <p:notesSz cx="6858000" cy="9144000"/>
  <p:embeddedFontLst>
    <p:embeddedFont>
      <p:font typeface="Archivo Black" panose="020B0604020202020204" charset="0"/>
      <p:regular r:id="rId57"/>
    </p:embeddedFont>
    <p:embeddedFont>
      <p:font typeface="Roboto"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B3E5D9-C4C0-45B1-B2F4-7CE790F79F12}">
  <a:tblStyle styleId="{0EB3E5D9-C4C0-45B1-B2F4-7CE790F79F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1" autoAdjust="0"/>
  </p:normalViewPr>
  <p:slideViewPr>
    <p:cSldViewPr snapToGrid="0">
      <p:cViewPr varScale="1">
        <p:scale>
          <a:sx n="142" d="100"/>
          <a:sy n="142"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792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807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664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851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923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689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936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570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915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762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ed5174f7bb_0_8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ed5174f7bb_0_8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scenario</a:t>
            </a:r>
            <a:endParaRPr dirty="0"/>
          </a:p>
        </p:txBody>
      </p:sp>
    </p:spTree>
    <p:extLst>
      <p:ext uri="{BB962C8B-B14F-4D97-AF65-F5344CB8AC3E}">
        <p14:creationId xmlns:p14="http://schemas.microsoft.com/office/powerpoint/2010/main" val="3590637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696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896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405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343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475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63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267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257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658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645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ec182b6aa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ec182b6aa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8456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119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812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602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47735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654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5309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527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020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26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5266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1340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2839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8752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86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2352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6828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008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ec182b6aa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ec182b6aa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3644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ed5174f7bb_0_8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ed5174f7bb_0_8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512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669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031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251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143cddde509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143cddde50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628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64600" y="541825"/>
            <a:ext cx="7414800" cy="3009600"/>
          </a:xfrm>
          <a:prstGeom prst="roundRect">
            <a:avLst>
              <a:gd name="adj" fmla="val 791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19450" y="541825"/>
            <a:ext cx="6623400" cy="3009600"/>
          </a:xfrm>
          <a:prstGeom prst="roundRect">
            <a:avLst>
              <a:gd name="adj" fmla="val 791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259100" y="716250"/>
            <a:ext cx="6625800" cy="19182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441002" y="2786700"/>
            <a:ext cx="4129800" cy="4464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800">
                <a:solidFill>
                  <a:schemeClr val="lt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13" name="Google Shape;13;p2"/>
          <p:cNvGrpSpPr/>
          <p:nvPr/>
        </p:nvGrpSpPr>
        <p:grpSpPr>
          <a:xfrm>
            <a:off x="-341678" y="3657524"/>
            <a:ext cx="9632380" cy="1621000"/>
            <a:chOff x="-341678" y="3657524"/>
            <a:chExt cx="9632380" cy="1621000"/>
          </a:xfrm>
        </p:grpSpPr>
        <p:sp>
          <p:nvSpPr>
            <p:cNvPr id="14" name="Google Shape;14;p2"/>
            <p:cNvSpPr/>
            <p:nvPr/>
          </p:nvSpPr>
          <p:spPr>
            <a:xfrm>
              <a:off x="7611081" y="3793809"/>
              <a:ext cx="586131" cy="655915"/>
            </a:xfrm>
            <a:custGeom>
              <a:avLst/>
              <a:gdLst/>
              <a:ahLst/>
              <a:cxnLst/>
              <a:rect l="l" t="t" r="r" b="b"/>
              <a:pathLst>
                <a:path w="16076" h="17990" extrusionOk="0">
                  <a:moveTo>
                    <a:pt x="6483" y="1"/>
                  </a:moveTo>
                  <a:cubicBezTo>
                    <a:pt x="5579" y="1"/>
                    <a:pt x="4538" y="329"/>
                    <a:pt x="3314" y="1216"/>
                  </a:cubicBezTo>
                  <a:cubicBezTo>
                    <a:pt x="2518" y="1783"/>
                    <a:pt x="1548" y="2840"/>
                    <a:pt x="1243" y="4551"/>
                  </a:cubicBezTo>
                  <a:cubicBezTo>
                    <a:pt x="938" y="6251"/>
                    <a:pt x="2006" y="7526"/>
                    <a:pt x="1614" y="8866"/>
                  </a:cubicBezTo>
                  <a:cubicBezTo>
                    <a:pt x="1211" y="10207"/>
                    <a:pt x="1" y="10763"/>
                    <a:pt x="186" y="11580"/>
                  </a:cubicBezTo>
                  <a:cubicBezTo>
                    <a:pt x="360" y="12397"/>
                    <a:pt x="1886" y="13629"/>
                    <a:pt x="1636" y="14697"/>
                  </a:cubicBezTo>
                  <a:cubicBezTo>
                    <a:pt x="1396" y="15754"/>
                    <a:pt x="4044" y="17912"/>
                    <a:pt x="7335" y="17988"/>
                  </a:cubicBezTo>
                  <a:cubicBezTo>
                    <a:pt x="7367" y="17989"/>
                    <a:pt x="7399" y="17989"/>
                    <a:pt x="7431" y="17989"/>
                  </a:cubicBezTo>
                  <a:cubicBezTo>
                    <a:pt x="10338" y="17989"/>
                    <a:pt x="10711" y="14873"/>
                    <a:pt x="11839" y="14873"/>
                  </a:cubicBezTo>
                  <a:cubicBezTo>
                    <a:pt x="11956" y="14873"/>
                    <a:pt x="12081" y="14906"/>
                    <a:pt x="12218" y="14980"/>
                  </a:cubicBezTo>
                  <a:cubicBezTo>
                    <a:pt x="12852" y="15321"/>
                    <a:pt x="13504" y="15539"/>
                    <a:pt x="14072" y="15539"/>
                  </a:cubicBezTo>
                  <a:cubicBezTo>
                    <a:pt x="14811" y="15539"/>
                    <a:pt x="15410" y="15171"/>
                    <a:pt x="15651" y="14228"/>
                  </a:cubicBezTo>
                  <a:cubicBezTo>
                    <a:pt x="16076" y="12550"/>
                    <a:pt x="14408" y="12496"/>
                    <a:pt x="13515" y="10970"/>
                  </a:cubicBezTo>
                  <a:cubicBezTo>
                    <a:pt x="12610" y="9444"/>
                    <a:pt x="13591" y="9902"/>
                    <a:pt x="14038" y="7722"/>
                  </a:cubicBezTo>
                  <a:cubicBezTo>
                    <a:pt x="14408" y="5968"/>
                    <a:pt x="13122" y="4584"/>
                    <a:pt x="11967" y="4573"/>
                  </a:cubicBezTo>
                  <a:cubicBezTo>
                    <a:pt x="10812" y="4562"/>
                    <a:pt x="11422" y="2001"/>
                    <a:pt x="8294" y="453"/>
                  </a:cubicBezTo>
                  <a:cubicBezTo>
                    <a:pt x="7754" y="183"/>
                    <a:pt x="7157" y="1"/>
                    <a:pt x="6483" y="1"/>
                  </a:cubicBezTo>
                  <a:close/>
                </a:path>
              </a:pathLst>
            </a:custGeom>
            <a:solidFill>
              <a:srgbClr val="C15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258264" y="4290312"/>
              <a:ext cx="352459" cy="988212"/>
            </a:xfrm>
            <a:custGeom>
              <a:avLst/>
              <a:gdLst/>
              <a:ahLst/>
              <a:cxnLst/>
              <a:rect l="l" t="t" r="r" b="b"/>
              <a:pathLst>
                <a:path w="9667" h="27104" extrusionOk="0">
                  <a:moveTo>
                    <a:pt x="1275" y="0"/>
                  </a:moveTo>
                  <a:cubicBezTo>
                    <a:pt x="1308" y="480"/>
                    <a:pt x="1341" y="817"/>
                    <a:pt x="1341" y="872"/>
                  </a:cubicBezTo>
                  <a:cubicBezTo>
                    <a:pt x="1341" y="981"/>
                    <a:pt x="872" y="1362"/>
                    <a:pt x="240" y="1711"/>
                  </a:cubicBezTo>
                  <a:lnTo>
                    <a:pt x="0" y="2005"/>
                  </a:lnTo>
                  <a:lnTo>
                    <a:pt x="0" y="8250"/>
                  </a:lnTo>
                  <a:lnTo>
                    <a:pt x="240" y="16315"/>
                  </a:lnTo>
                  <a:lnTo>
                    <a:pt x="240" y="27104"/>
                  </a:lnTo>
                  <a:lnTo>
                    <a:pt x="8283" y="26406"/>
                  </a:lnTo>
                  <a:lnTo>
                    <a:pt x="9514" y="10015"/>
                  </a:lnTo>
                  <a:cubicBezTo>
                    <a:pt x="9667" y="2365"/>
                    <a:pt x="1504" y="11"/>
                    <a:pt x="1504" y="11"/>
                  </a:cubicBezTo>
                  <a:lnTo>
                    <a:pt x="1275" y="0"/>
                  </a:ln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97604" y="4207258"/>
              <a:ext cx="2005" cy="21475"/>
            </a:xfrm>
            <a:custGeom>
              <a:avLst/>
              <a:gdLst/>
              <a:ahLst/>
              <a:cxnLst/>
              <a:rect l="l" t="t" r="r" b="b"/>
              <a:pathLst>
                <a:path w="55" h="589" extrusionOk="0">
                  <a:moveTo>
                    <a:pt x="0" y="0"/>
                  </a:moveTo>
                  <a:cubicBezTo>
                    <a:pt x="11" y="196"/>
                    <a:pt x="33" y="393"/>
                    <a:pt x="44" y="589"/>
                  </a:cubicBezTo>
                  <a:lnTo>
                    <a:pt x="55" y="589"/>
                  </a:lnTo>
                  <a:cubicBezTo>
                    <a:pt x="33" y="393"/>
                    <a:pt x="22" y="196"/>
                    <a:pt x="0"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96000" y="4188991"/>
              <a:ext cx="839" cy="11157"/>
            </a:xfrm>
            <a:custGeom>
              <a:avLst/>
              <a:gdLst/>
              <a:ahLst/>
              <a:cxnLst/>
              <a:rect l="l" t="t" r="r" b="b"/>
              <a:pathLst>
                <a:path w="23" h="306" extrusionOk="0">
                  <a:moveTo>
                    <a:pt x="22" y="305"/>
                  </a:moveTo>
                  <a:cubicBezTo>
                    <a:pt x="22" y="196"/>
                    <a:pt x="11" y="98"/>
                    <a:pt x="1" y="0"/>
                  </a:cubicBezTo>
                  <a:lnTo>
                    <a:pt x="1" y="0"/>
                  </a:lnTo>
                  <a:cubicBezTo>
                    <a:pt x="11" y="98"/>
                    <a:pt x="22" y="196"/>
                    <a:pt x="22" y="305"/>
                  </a:cubicBezTo>
                  <a:close/>
                </a:path>
              </a:pathLst>
            </a:custGeom>
            <a:solidFill>
              <a:srgbClr val="EF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94797" y="4176668"/>
              <a:ext cx="438" cy="1203"/>
            </a:xfrm>
            <a:custGeom>
              <a:avLst/>
              <a:gdLst/>
              <a:ahLst/>
              <a:cxnLst/>
              <a:rect l="l" t="t" r="r" b="b"/>
              <a:pathLst>
                <a:path w="12" h="33" extrusionOk="0">
                  <a:moveTo>
                    <a:pt x="1" y="0"/>
                  </a:moveTo>
                  <a:cubicBezTo>
                    <a:pt x="1" y="11"/>
                    <a:pt x="12" y="22"/>
                    <a:pt x="12" y="33"/>
                  </a:cubicBezTo>
                  <a:cubicBezTo>
                    <a:pt x="12" y="22"/>
                    <a:pt x="1" y="11"/>
                    <a:pt x="1"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92026" y="4144074"/>
              <a:ext cx="839" cy="8386"/>
            </a:xfrm>
            <a:custGeom>
              <a:avLst/>
              <a:gdLst/>
              <a:ahLst/>
              <a:cxnLst/>
              <a:rect l="l" t="t" r="r" b="b"/>
              <a:pathLst>
                <a:path w="23" h="230" extrusionOk="0">
                  <a:moveTo>
                    <a:pt x="1" y="1"/>
                  </a:moveTo>
                  <a:cubicBezTo>
                    <a:pt x="1" y="1"/>
                    <a:pt x="11" y="88"/>
                    <a:pt x="22" y="229"/>
                  </a:cubicBezTo>
                  <a:cubicBezTo>
                    <a:pt x="11" y="88"/>
                    <a:pt x="1" y="1"/>
                    <a:pt x="1"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266978" y="4143271"/>
              <a:ext cx="25084" cy="839"/>
            </a:xfrm>
            <a:custGeom>
              <a:avLst/>
              <a:gdLst/>
              <a:ahLst/>
              <a:cxnLst/>
              <a:rect l="l" t="t" r="r" b="b"/>
              <a:pathLst>
                <a:path w="688" h="23" extrusionOk="0">
                  <a:moveTo>
                    <a:pt x="688" y="23"/>
                  </a:moveTo>
                  <a:lnTo>
                    <a:pt x="688" y="23"/>
                  </a:lnTo>
                  <a:lnTo>
                    <a:pt x="688" y="23"/>
                  </a:lnTo>
                  <a:lnTo>
                    <a:pt x="1" y="1"/>
                  </a:lnTo>
                  <a:lnTo>
                    <a:pt x="1" y="1"/>
                  </a:ln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292828" y="4152423"/>
              <a:ext cx="2005" cy="24282"/>
            </a:xfrm>
            <a:custGeom>
              <a:avLst/>
              <a:gdLst/>
              <a:ahLst/>
              <a:cxnLst/>
              <a:rect l="l" t="t" r="r" b="b"/>
              <a:pathLst>
                <a:path w="55" h="666" extrusionOk="0">
                  <a:moveTo>
                    <a:pt x="0" y="0"/>
                  </a:moveTo>
                  <a:cubicBezTo>
                    <a:pt x="11" y="164"/>
                    <a:pt x="33" y="393"/>
                    <a:pt x="55" y="665"/>
                  </a:cubicBezTo>
                  <a:cubicBezTo>
                    <a:pt x="33" y="393"/>
                    <a:pt x="11" y="164"/>
                    <a:pt x="0"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295198" y="4177835"/>
              <a:ext cx="839" cy="11193"/>
            </a:xfrm>
            <a:custGeom>
              <a:avLst/>
              <a:gdLst/>
              <a:ahLst/>
              <a:cxnLst/>
              <a:rect l="l" t="t" r="r" b="b"/>
              <a:pathLst>
                <a:path w="23" h="307" extrusionOk="0">
                  <a:moveTo>
                    <a:pt x="23" y="306"/>
                  </a:moveTo>
                  <a:lnTo>
                    <a:pt x="23" y="306"/>
                  </a:lnTo>
                  <a:cubicBezTo>
                    <a:pt x="12" y="197"/>
                    <a:pt x="1" y="99"/>
                    <a:pt x="1" y="1"/>
                  </a:cubicBezTo>
                  <a:cubicBezTo>
                    <a:pt x="1" y="99"/>
                    <a:pt x="12" y="197"/>
                    <a:pt x="23" y="306"/>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342886" y="4057847"/>
              <a:ext cx="3610" cy="17938"/>
            </a:xfrm>
            <a:custGeom>
              <a:avLst/>
              <a:gdLst/>
              <a:ahLst/>
              <a:cxnLst/>
              <a:rect l="l" t="t" r="r" b="b"/>
              <a:pathLst>
                <a:path w="99" h="492" extrusionOk="0">
                  <a:moveTo>
                    <a:pt x="99" y="1"/>
                  </a:moveTo>
                  <a:lnTo>
                    <a:pt x="99" y="1"/>
                  </a:lnTo>
                  <a:cubicBezTo>
                    <a:pt x="77" y="33"/>
                    <a:pt x="55" y="66"/>
                    <a:pt x="55" y="66"/>
                  </a:cubicBezTo>
                  <a:lnTo>
                    <a:pt x="1" y="491"/>
                  </a:lnTo>
                  <a:cubicBezTo>
                    <a:pt x="1" y="491"/>
                    <a:pt x="11" y="480"/>
                    <a:pt x="33" y="469"/>
                  </a:cubicBezTo>
                  <a:cubicBezTo>
                    <a:pt x="55" y="317"/>
                    <a:pt x="77" y="153"/>
                    <a:pt x="99"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344090" y="3972132"/>
              <a:ext cx="59612" cy="102854"/>
            </a:xfrm>
            <a:custGeom>
              <a:avLst/>
              <a:gdLst/>
              <a:ahLst/>
              <a:cxnLst/>
              <a:rect l="l" t="t" r="r" b="b"/>
              <a:pathLst>
                <a:path w="1635" h="2821" extrusionOk="0">
                  <a:moveTo>
                    <a:pt x="862" y="0"/>
                  </a:moveTo>
                  <a:cubicBezTo>
                    <a:pt x="701" y="0"/>
                    <a:pt x="512" y="55"/>
                    <a:pt x="294" y="183"/>
                  </a:cubicBezTo>
                  <a:cubicBezTo>
                    <a:pt x="251" y="652"/>
                    <a:pt x="186" y="1491"/>
                    <a:pt x="66" y="2352"/>
                  </a:cubicBezTo>
                  <a:cubicBezTo>
                    <a:pt x="44" y="2504"/>
                    <a:pt x="22" y="2668"/>
                    <a:pt x="0" y="2820"/>
                  </a:cubicBezTo>
                  <a:cubicBezTo>
                    <a:pt x="153" y="2722"/>
                    <a:pt x="1101" y="2101"/>
                    <a:pt x="1439" y="1567"/>
                  </a:cubicBezTo>
                  <a:cubicBezTo>
                    <a:pt x="1635" y="1251"/>
                    <a:pt x="1635" y="684"/>
                    <a:pt x="1406" y="325"/>
                  </a:cubicBezTo>
                  <a:cubicBezTo>
                    <a:pt x="1293" y="132"/>
                    <a:pt x="1112" y="0"/>
                    <a:pt x="862" y="0"/>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344892" y="3978767"/>
              <a:ext cx="9954" cy="81525"/>
            </a:xfrm>
            <a:custGeom>
              <a:avLst/>
              <a:gdLst/>
              <a:ahLst/>
              <a:cxnLst/>
              <a:rect l="l" t="t" r="r" b="b"/>
              <a:pathLst>
                <a:path w="273" h="2236" extrusionOk="0">
                  <a:moveTo>
                    <a:pt x="262" y="1"/>
                  </a:moveTo>
                  <a:lnTo>
                    <a:pt x="0" y="2235"/>
                  </a:lnTo>
                  <a:cubicBezTo>
                    <a:pt x="0" y="2235"/>
                    <a:pt x="22" y="2202"/>
                    <a:pt x="44" y="2170"/>
                  </a:cubicBezTo>
                  <a:cubicBezTo>
                    <a:pt x="164" y="1309"/>
                    <a:pt x="229" y="470"/>
                    <a:pt x="272"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047390" y="4409898"/>
              <a:ext cx="17902" cy="11558"/>
            </a:xfrm>
            <a:custGeom>
              <a:avLst/>
              <a:gdLst/>
              <a:ahLst/>
              <a:cxnLst/>
              <a:rect l="l" t="t" r="r" b="b"/>
              <a:pathLst>
                <a:path w="491" h="317" extrusionOk="0">
                  <a:moveTo>
                    <a:pt x="0" y="0"/>
                  </a:moveTo>
                  <a:cubicBezTo>
                    <a:pt x="163" y="98"/>
                    <a:pt x="327" y="207"/>
                    <a:pt x="490" y="316"/>
                  </a:cubicBezTo>
                  <a:cubicBezTo>
                    <a:pt x="327" y="207"/>
                    <a:pt x="163" y="98"/>
                    <a:pt x="0"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029488" y="4399580"/>
              <a:ext cx="17902" cy="10355"/>
            </a:xfrm>
            <a:custGeom>
              <a:avLst/>
              <a:gdLst/>
              <a:ahLst/>
              <a:cxnLst/>
              <a:rect l="l" t="t" r="r" b="b"/>
              <a:pathLst>
                <a:path w="491" h="284" extrusionOk="0">
                  <a:moveTo>
                    <a:pt x="1" y="0"/>
                  </a:moveTo>
                  <a:cubicBezTo>
                    <a:pt x="164" y="87"/>
                    <a:pt x="328" y="185"/>
                    <a:pt x="491" y="283"/>
                  </a:cubicBezTo>
                  <a:cubicBezTo>
                    <a:pt x="328" y="185"/>
                    <a:pt x="164" y="87"/>
                    <a:pt x="1"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951" y="4379309"/>
              <a:ext cx="34601" cy="17902"/>
            </a:xfrm>
            <a:custGeom>
              <a:avLst/>
              <a:gdLst/>
              <a:ahLst/>
              <a:cxnLst/>
              <a:rect l="l" t="t" r="r" b="b"/>
              <a:pathLst>
                <a:path w="949" h="491" extrusionOk="0">
                  <a:moveTo>
                    <a:pt x="0" y="0"/>
                  </a:moveTo>
                  <a:cubicBezTo>
                    <a:pt x="306" y="142"/>
                    <a:pt x="622" y="305"/>
                    <a:pt x="949" y="491"/>
                  </a:cubicBezTo>
                  <a:cubicBezTo>
                    <a:pt x="622" y="305"/>
                    <a:pt x="306" y="142"/>
                    <a:pt x="0"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70679" y="4369757"/>
              <a:ext cx="16334" cy="7584"/>
            </a:xfrm>
            <a:custGeom>
              <a:avLst/>
              <a:gdLst/>
              <a:ahLst/>
              <a:cxnLst/>
              <a:rect l="l" t="t" r="r" b="b"/>
              <a:pathLst>
                <a:path w="448" h="208" extrusionOk="0">
                  <a:moveTo>
                    <a:pt x="1" y="1"/>
                  </a:moveTo>
                  <a:cubicBezTo>
                    <a:pt x="142" y="66"/>
                    <a:pt x="295" y="131"/>
                    <a:pt x="447" y="208"/>
                  </a:cubicBezTo>
                  <a:cubicBezTo>
                    <a:pt x="295" y="131"/>
                    <a:pt x="142" y="66"/>
                    <a:pt x="1" y="1"/>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653994" y="4329615"/>
              <a:ext cx="321103" cy="936183"/>
            </a:xfrm>
            <a:custGeom>
              <a:avLst/>
              <a:gdLst/>
              <a:ahLst/>
              <a:cxnLst/>
              <a:rect l="l" t="t" r="r" b="b"/>
              <a:pathLst>
                <a:path w="8807" h="25677" extrusionOk="0">
                  <a:moveTo>
                    <a:pt x="4768" y="1"/>
                  </a:moveTo>
                  <a:cubicBezTo>
                    <a:pt x="3482" y="1"/>
                    <a:pt x="2080" y="532"/>
                    <a:pt x="753" y="1287"/>
                  </a:cubicBezTo>
                  <a:cubicBezTo>
                    <a:pt x="753" y="1331"/>
                    <a:pt x="1" y="21688"/>
                    <a:pt x="273" y="25677"/>
                  </a:cubicBezTo>
                  <a:lnTo>
                    <a:pt x="8240" y="25426"/>
                  </a:lnTo>
                  <a:cubicBezTo>
                    <a:pt x="8807" y="20718"/>
                    <a:pt x="8687" y="1102"/>
                    <a:pt x="8687" y="1102"/>
                  </a:cubicBezTo>
                  <a:cubicBezTo>
                    <a:pt x="6474" y="154"/>
                    <a:pt x="4807" y="1"/>
                    <a:pt x="4807" y="1"/>
                  </a:cubicBezTo>
                  <a:cubicBezTo>
                    <a:pt x="4794" y="1"/>
                    <a:pt x="4781" y="1"/>
                    <a:pt x="4768"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742225" y="4223154"/>
              <a:ext cx="171289" cy="195243"/>
            </a:xfrm>
            <a:custGeom>
              <a:avLst/>
              <a:gdLst/>
              <a:ahLst/>
              <a:cxnLst/>
              <a:rect l="l" t="t" r="r" b="b"/>
              <a:pathLst>
                <a:path w="4698" h="5355" extrusionOk="0">
                  <a:moveTo>
                    <a:pt x="894" y="0"/>
                  </a:moveTo>
                  <a:cubicBezTo>
                    <a:pt x="981" y="1635"/>
                    <a:pt x="0" y="3858"/>
                    <a:pt x="0" y="3858"/>
                  </a:cubicBezTo>
                  <a:cubicBezTo>
                    <a:pt x="0" y="3858"/>
                    <a:pt x="1101" y="5264"/>
                    <a:pt x="2136" y="5351"/>
                  </a:cubicBezTo>
                  <a:cubicBezTo>
                    <a:pt x="2166" y="5354"/>
                    <a:pt x="2196" y="5355"/>
                    <a:pt x="2227" y="5355"/>
                  </a:cubicBezTo>
                  <a:cubicBezTo>
                    <a:pt x="3258" y="5355"/>
                    <a:pt x="4697" y="3967"/>
                    <a:pt x="4697" y="3967"/>
                  </a:cubicBezTo>
                  <a:cubicBezTo>
                    <a:pt x="4000" y="2932"/>
                    <a:pt x="4033" y="0"/>
                    <a:pt x="4033"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771611" y="4223154"/>
              <a:ext cx="119261" cy="81999"/>
            </a:xfrm>
            <a:custGeom>
              <a:avLst/>
              <a:gdLst/>
              <a:ahLst/>
              <a:cxnLst/>
              <a:rect l="l" t="t" r="r" b="b"/>
              <a:pathLst>
                <a:path w="3271" h="2249" extrusionOk="0">
                  <a:moveTo>
                    <a:pt x="88" y="0"/>
                  </a:moveTo>
                  <a:cubicBezTo>
                    <a:pt x="110" y="393"/>
                    <a:pt x="66" y="807"/>
                    <a:pt x="1" y="1232"/>
                  </a:cubicBezTo>
                  <a:cubicBezTo>
                    <a:pt x="599" y="1882"/>
                    <a:pt x="1208" y="2249"/>
                    <a:pt x="1715" y="2249"/>
                  </a:cubicBezTo>
                  <a:cubicBezTo>
                    <a:pt x="1743" y="2249"/>
                    <a:pt x="1771" y="2248"/>
                    <a:pt x="1799" y="2245"/>
                  </a:cubicBezTo>
                  <a:cubicBezTo>
                    <a:pt x="2246" y="2202"/>
                    <a:pt x="2747" y="1875"/>
                    <a:pt x="3270" y="1319"/>
                  </a:cubicBezTo>
                  <a:cubicBezTo>
                    <a:pt x="3216" y="589"/>
                    <a:pt x="3227" y="0"/>
                    <a:pt x="3227" y="0"/>
                  </a:cubicBezTo>
                  <a:close/>
                </a:path>
              </a:pathLst>
            </a:custGeom>
            <a:solidFill>
              <a:srgbClr val="EF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70679" y="4369757"/>
              <a:ext cx="36" cy="36"/>
            </a:xfrm>
            <a:custGeom>
              <a:avLst/>
              <a:gdLst/>
              <a:ahLst/>
              <a:cxnLst/>
              <a:rect l="l" t="t" r="r" b="b"/>
              <a:pathLst>
                <a:path w="1" h="1" extrusionOk="0">
                  <a:moveTo>
                    <a:pt x="1" y="1"/>
                  </a:move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025514" y="4397174"/>
              <a:ext cx="4011" cy="2443"/>
            </a:xfrm>
            <a:custGeom>
              <a:avLst/>
              <a:gdLst/>
              <a:ahLst/>
              <a:cxnLst/>
              <a:rect l="l" t="t" r="r" b="b"/>
              <a:pathLst>
                <a:path w="110" h="67" extrusionOk="0">
                  <a:moveTo>
                    <a:pt x="1" y="1"/>
                  </a:moveTo>
                  <a:cubicBezTo>
                    <a:pt x="33" y="22"/>
                    <a:pt x="77" y="44"/>
                    <a:pt x="110" y="66"/>
                  </a:cubicBezTo>
                  <a:cubicBezTo>
                    <a:pt x="77" y="44"/>
                    <a:pt x="33" y="22"/>
                    <a:pt x="1" y="1"/>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986976" y="4377304"/>
              <a:ext cx="4011" cy="2042"/>
            </a:xfrm>
            <a:custGeom>
              <a:avLst/>
              <a:gdLst/>
              <a:ahLst/>
              <a:cxnLst/>
              <a:rect l="l" t="t" r="r" b="b"/>
              <a:pathLst>
                <a:path w="110" h="56" extrusionOk="0">
                  <a:moveTo>
                    <a:pt x="0" y="1"/>
                  </a:moveTo>
                  <a:cubicBezTo>
                    <a:pt x="33" y="23"/>
                    <a:pt x="77" y="33"/>
                    <a:pt x="109" y="55"/>
                  </a:cubicBezTo>
                  <a:cubicBezTo>
                    <a:pt x="77" y="33"/>
                    <a:pt x="33" y="23"/>
                    <a:pt x="0" y="1"/>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47390" y="4409898"/>
              <a:ext cx="0" cy="36"/>
            </a:xfrm>
            <a:custGeom>
              <a:avLst/>
              <a:gdLst/>
              <a:ahLst/>
              <a:cxnLst/>
              <a:rect l="l" t="t" r="r" b="b"/>
              <a:pathLst>
                <a:path h="1" extrusionOk="0">
                  <a:moveTo>
                    <a:pt x="0" y="0"/>
                  </a:moveTo>
                  <a:cubicBezTo>
                    <a:pt x="0" y="0"/>
                    <a:pt x="0" y="0"/>
                    <a:pt x="0" y="0"/>
                  </a:cubicBezTo>
                  <a:cubicBezTo>
                    <a:pt x="0" y="0"/>
                    <a:pt x="0" y="0"/>
                    <a:pt x="0" y="0"/>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896375" y="4369757"/>
              <a:ext cx="302436" cy="769707"/>
            </a:xfrm>
            <a:custGeom>
              <a:avLst/>
              <a:gdLst/>
              <a:ahLst/>
              <a:cxnLst/>
              <a:rect l="l" t="t" r="r" b="b"/>
              <a:pathLst>
                <a:path w="8295" h="21111" extrusionOk="0">
                  <a:moveTo>
                    <a:pt x="2039" y="1"/>
                  </a:moveTo>
                  <a:cubicBezTo>
                    <a:pt x="2039" y="1"/>
                    <a:pt x="469" y="15095"/>
                    <a:pt x="1" y="21110"/>
                  </a:cubicBezTo>
                  <a:lnTo>
                    <a:pt x="8131" y="19149"/>
                  </a:lnTo>
                  <a:cubicBezTo>
                    <a:pt x="8294" y="18604"/>
                    <a:pt x="7826" y="9744"/>
                    <a:pt x="7935" y="9122"/>
                  </a:cubicBezTo>
                  <a:cubicBezTo>
                    <a:pt x="8022" y="8676"/>
                    <a:pt x="8076" y="8218"/>
                    <a:pt x="8109" y="7760"/>
                  </a:cubicBezTo>
                  <a:cubicBezTo>
                    <a:pt x="8120" y="7608"/>
                    <a:pt x="8120" y="7455"/>
                    <a:pt x="8131" y="7302"/>
                  </a:cubicBezTo>
                  <a:cubicBezTo>
                    <a:pt x="8131" y="6997"/>
                    <a:pt x="8120" y="6692"/>
                    <a:pt x="8098" y="6387"/>
                  </a:cubicBezTo>
                  <a:cubicBezTo>
                    <a:pt x="7967" y="5025"/>
                    <a:pt x="7477" y="3717"/>
                    <a:pt x="6365" y="2736"/>
                  </a:cubicBezTo>
                  <a:cubicBezTo>
                    <a:pt x="6202" y="2594"/>
                    <a:pt x="6038" y="2453"/>
                    <a:pt x="5864" y="2322"/>
                  </a:cubicBezTo>
                  <a:cubicBezTo>
                    <a:pt x="5831" y="2289"/>
                    <a:pt x="5788" y="2257"/>
                    <a:pt x="5744" y="2224"/>
                  </a:cubicBezTo>
                  <a:cubicBezTo>
                    <a:pt x="5581" y="2093"/>
                    <a:pt x="5417" y="1962"/>
                    <a:pt x="5254" y="1842"/>
                  </a:cubicBezTo>
                  <a:cubicBezTo>
                    <a:pt x="5079" y="1723"/>
                    <a:pt x="4916" y="1603"/>
                    <a:pt x="4752" y="1494"/>
                  </a:cubicBezTo>
                  <a:cubicBezTo>
                    <a:pt x="4709" y="1472"/>
                    <a:pt x="4676" y="1439"/>
                    <a:pt x="4632" y="1417"/>
                  </a:cubicBezTo>
                  <a:cubicBezTo>
                    <a:pt x="4469" y="1308"/>
                    <a:pt x="4305" y="1199"/>
                    <a:pt x="4142" y="1101"/>
                  </a:cubicBezTo>
                  <a:cubicBezTo>
                    <a:pt x="3979" y="1003"/>
                    <a:pt x="3815" y="905"/>
                    <a:pt x="3652" y="818"/>
                  </a:cubicBezTo>
                  <a:cubicBezTo>
                    <a:pt x="3619" y="796"/>
                    <a:pt x="3575" y="774"/>
                    <a:pt x="3543" y="753"/>
                  </a:cubicBezTo>
                  <a:cubicBezTo>
                    <a:pt x="3216" y="567"/>
                    <a:pt x="2900" y="404"/>
                    <a:pt x="2594" y="262"/>
                  </a:cubicBezTo>
                  <a:cubicBezTo>
                    <a:pt x="2562" y="240"/>
                    <a:pt x="2518" y="230"/>
                    <a:pt x="2485" y="208"/>
                  </a:cubicBezTo>
                  <a:cubicBezTo>
                    <a:pt x="2333" y="142"/>
                    <a:pt x="2180" y="66"/>
                    <a:pt x="2039" y="1"/>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463275" y="4376502"/>
              <a:ext cx="256314" cy="805474"/>
            </a:xfrm>
            <a:custGeom>
              <a:avLst/>
              <a:gdLst/>
              <a:ahLst/>
              <a:cxnLst/>
              <a:rect l="l" t="t" r="r" b="b"/>
              <a:pathLst>
                <a:path w="7030" h="22092" extrusionOk="0">
                  <a:moveTo>
                    <a:pt x="5984" y="1"/>
                  </a:moveTo>
                  <a:cubicBezTo>
                    <a:pt x="3194" y="1570"/>
                    <a:pt x="698" y="4099"/>
                    <a:pt x="110" y="4709"/>
                  </a:cubicBezTo>
                  <a:cubicBezTo>
                    <a:pt x="77" y="4753"/>
                    <a:pt x="44" y="4774"/>
                    <a:pt x="22" y="4807"/>
                  </a:cubicBezTo>
                  <a:lnTo>
                    <a:pt x="12" y="4807"/>
                  </a:lnTo>
                  <a:cubicBezTo>
                    <a:pt x="1" y="4829"/>
                    <a:pt x="142" y="5886"/>
                    <a:pt x="142" y="5886"/>
                  </a:cubicBezTo>
                  <a:lnTo>
                    <a:pt x="873" y="10703"/>
                  </a:lnTo>
                  <a:lnTo>
                    <a:pt x="7030" y="22091"/>
                  </a:lnTo>
                  <a:cubicBezTo>
                    <a:pt x="6659" y="16806"/>
                    <a:pt x="5984" y="45"/>
                    <a:pt x="5984" y="1"/>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702886" y="3917989"/>
              <a:ext cx="257517" cy="354209"/>
            </a:xfrm>
            <a:custGeom>
              <a:avLst/>
              <a:gdLst/>
              <a:ahLst/>
              <a:cxnLst/>
              <a:rect l="l" t="t" r="r" b="b"/>
              <a:pathLst>
                <a:path w="7063" h="9715" extrusionOk="0">
                  <a:moveTo>
                    <a:pt x="1504" y="1"/>
                  </a:moveTo>
                  <a:cubicBezTo>
                    <a:pt x="1428" y="763"/>
                    <a:pt x="251" y="3139"/>
                    <a:pt x="0" y="3619"/>
                  </a:cubicBezTo>
                  <a:cubicBezTo>
                    <a:pt x="87" y="4436"/>
                    <a:pt x="382" y="6605"/>
                    <a:pt x="1079" y="7673"/>
                  </a:cubicBezTo>
                  <a:cubicBezTo>
                    <a:pt x="1927" y="8950"/>
                    <a:pt x="2856" y="9715"/>
                    <a:pt x="3594" y="9715"/>
                  </a:cubicBezTo>
                  <a:cubicBezTo>
                    <a:pt x="3625" y="9715"/>
                    <a:pt x="3654" y="9713"/>
                    <a:pt x="3684" y="9711"/>
                  </a:cubicBezTo>
                  <a:cubicBezTo>
                    <a:pt x="4447" y="9645"/>
                    <a:pt x="5395" y="8719"/>
                    <a:pt x="6321" y="7291"/>
                  </a:cubicBezTo>
                  <a:cubicBezTo>
                    <a:pt x="6855" y="6474"/>
                    <a:pt x="7019" y="4872"/>
                    <a:pt x="7062" y="3651"/>
                  </a:cubicBezTo>
                  <a:cubicBezTo>
                    <a:pt x="7051" y="3651"/>
                    <a:pt x="6147" y="3586"/>
                    <a:pt x="4610" y="3052"/>
                  </a:cubicBezTo>
                  <a:cubicBezTo>
                    <a:pt x="3084" y="2518"/>
                    <a:pt x="1504" y="1"/>
                    <a:pt x="1504"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758121" y="4069770"/>
              <a:ext cx="24246" cy="30626"/>
            </a:xfrm>
            <a:custGeom>
              <a:avLst/>
              <a:gdLst/>
              <a:ahLst/>
              <a:cxnLst/>
              <a:rect l="l" t="t" r="r" b="b"/>
              <a:pathLst>
                <a:path w="665" h="840" extrusionOk="0">
                  <a:moveTo>
                    <a:pt x="327" y="1"/>
                  </a:moveTo>
                  <a:cubicBezTo>
                    <a:pt x="142" y="1"/>
                    <a:pt x="0" y="186"/>
                    <a:pt x="0" y="415"/>
                  </a:cubicBezTo>
                  <a:cubicBezTo>
                    <a:pt x="0" y="654"/>
                    <a:pt x="142" y="840"/>
                    <a:pt x="327" y="840"/>
                  </a:cubicBezTo>
                  <a:cubicBezTo>
                    <a:pt x="512" y="840"/>
                    <a:pt x="665" y="654"/>
                    <a:pt x="665" y="415"/>
                  </a:cubicBezTo>
                  <a:cubicBezTo>
                    <a:pt x="665" y="186"/>
                    <a:pt x="512" y="1"/>
                    <a:pt x="327"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878510" y="4069770"/>
              <a:ext cx="24647" cy="30626"/>
            </a:xfrm>
            <a:custGeom>
              <a:avLst/>
              <a:gdLst/>
              <a:ahLst/>
              <a:cxnLst/>
              <a:rect l="l" t="t" r="r" b="b"/>
              <a:pathLst>
                <a:path w="676" h="840" extrusionOk="0">
                  <a:moveTo>
                    <a:pt x="338" y="1"/>
                  </a:moveTo>
                  <a:cubicBezTo>
                    <a:pt x="153" y="1"/>
                    <a:pt x="0" y="186"/>
                    <a:pt x="0" y="415"/>
                  </a:cubicBezTo>
                  <a:cubicBezTo>
                    <a:pt x="0" y="654"/>
                    <a:pt x="153" y="840"/>
                    <a:pt x="338" y="840"/>
                  </a:cubicBezTo>
                  <a:cubicBezTo>
                    <a:pt x="523" y="840"/>
                    <a:pt x="676" y="654"/>
                    <a:pt x="676" y="415"/>
                  </a:cubicBezTo>
                  <a:cubicBezTo>
                    <a:pt x="676" y="186"/>
                    <a:pt x="523" y="1"/>
                    <a:pt x="33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852150" y="4030138"/>
              <a:ext cx="86374" cy="28147"/>
            </a:xfrm>
            <a:custGeom>
              <a:avLst/>
              <a:gdLst/>
              <a:ahLst/>
              <a:cxnLst/>
              <a:rect l="l" t="t" r="r" b="b"/>
              <a:pathLst>
                <a:path w="2369" h="772" extrusionOk="0">
                  <a:moveTo>
                    <a:pt x="1140" y="0"/>
                  </a:moveTo>
                  <a:cubicBezTo>
                    <a:pt x="577" y="0"/>
                    <a:pt x="0" y="573"/>
                    <a:pt x="69" y="652"/>
                  </a:cubicBezTo>
                  <a:cubicBezTo>
                    <a:pt x="108" y="690"/>
                    <a:pt x="149" y="701"/>
                    <a:pt x="183" y="701"/>
                  </a:cubicBezTo>
                  <a:cubicBezTo>
                    <a:pt x="224" y="701"/>
                    <a:pt x="255" y="684"/>
                    <a:pt x="255" y="684"/>
                  </a:cubicBezTo>
                  <a:cubicBezTo>
                    <a:pt x="528" y="390"/>
                    <a:pt x="838" y="289"/>
                    <a:pt x="1135" y="289"/>
                  </a:cubicBezTo>
                  <a:cubicBezTo>
                    <a:pt x="1784" y="289"/>
                    <a:pt x="2369" y="772"/>
                    <a:pt x="2369" y="772"/>
                  </a:cubicBezTo>
                  <a:cubicBezTo>
                    <a:pt x="2369" y="772"/>
                    <a:pt x="2129" y="205"/>
                    <a:pt x="1312" y="20"/>
                  </a:cubicBezTo>
                  <a:cubicBezTo>
                    <a:pt x="1255" y="6"/>
                    <a:pt x="1197" y="0"/>
                    <a:pt x="1140"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719183" y="4030138"/>
              <a:ext cx="86738" cy="28147"/>
            </a:xfrm>
            <a:custGeom>
              <a:avLst/>
              <a:gdLst/>
              <a:ahLst/>
              <a:cxnLst/>
              <a:rect l="l" t="t" r="r" b="b"/>
              <a:pathLst>
                <a:path w="2379" h="772" extrusionOk="0">
                  <a:moveTo>
                    <a:pt x="1238" y="0"/>
                  </a:moveTo>
                  <a:cubicBezTo>
                    <a:pt x="1181" y="0"/>
                    <a:pt x="1124" y="6"/>
                    <a:pt x="1068" y="20"/>
                  </a:cubicBezTo>
                  <a:cubicBezTo>
                    <a:pt x="251" y="205"/>
                    <a:pt x="0" y="772"/>
                    <a:pt x="0" y="772"/>
                  </a:cubicBezTo>
                  <a:cubicBezTo>
                    <a:pt x="0" y="772"/>
                    <a:pt x="585" y="289"/>
                    <a:pt x="1237" y="289"/>
                  </a:cubicBezTo>
                  <a:cubicBezTo>
                    <a:pt x="1536" y="289"/>
                    <a:pt x="1848" y="390"/>
                    <a:pt x="2125" y="684"/>
                  </a:cubicBezTo>
                  <a:cubicBezTo>
                    <a:pt x="2125" y="684"/>
                    <a:pt x="2152" y="701"/>
                    <a:pt x="2191" y="701"/>
                  </a:cubicBezTo>
                  <a:cubicBezTo>
                    <a:pt x="2222" y="701"/>
                    <a:pt x="2261" y="690"/>
                    <a:pt x="2300" y="652"/>
                  </a:cubicBezTo>
                  <a:cubicBezTo>
                    <a:pt x="2379" y="573"/>
                    <a:pt x="1794" y="0"/>
                    <a:pt x="1238"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745397" y="4120229"/>
              <a:ext cx="57242" cy="23881"/>
            </a:xfrm>
            <a:custGeom>
              <a:avLst/>
              <a:gdLst/>
              <a:ahLst/>
              <a:cxnLst/>
              <a:rect l="l" t="t" r="r" b="b"/>
              <a:pathLst>
                <a:path w="1570" h="655" extrusionOk="0">
                  <a:moveTo>
                    <a:pt x="785" y="1"/>
                  </a:moveTo>
                  <a:cubicBezTo>
                    <a:pt x="349" y="1"/>
                    <a:pt x="0" y="142"/>
                    <a:pt x="0" y="328"/>
                  </a:cubicBezTo>
                  <a:cubicBezTo>
                    <a:pt x="0" y="502"/>
                    <a:pt x="349" y="655"/>
                    <a:pt x="785" y="655"/>
                  </a:cubicBezTo>
                  <a:cubicBezTo>
                    <a:pt x="1221" y="655"/>
                    <a:pt x="1570" y="502"/>
                    <a:pt x="1570" y="328"/>
                  </a:cubicBezTo>
                  <a:cubicBezTo>
                    <a:pt x="1570" y="142"/>
                    <a:pt x="1221" y="1"/>
                    <a:pt x="785" y="1"/>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866989" y="4118661"/>
              <a:ext cx="57242" cy="23480"/>
            </a:xfrm>
            <a:custGeom>
              <a:avLst/>
              <a:gdLst/>
              <a:ahLst/>
              <a:cxnLst/>
              <a:rect l="l" t="t" r="r" b="b"/>
              <a:pathLst>
                <a:path w="1570" h="644" extrusionOk="0">
                  <a:moveTo>
                    <a:pt x="785" y="0"/>
                  </a:moveTo>
                  <a:cubicBezTo>
                    <a:pt x="349" y="0"/>
                    <a:pt x="0" y="142"/>
                    <a:pt x="0" y="316"/>
                  </a:cubicBezTo>
                  <a:cubicBezTo>
                    <a:pt x="0" y="501"/>
                    <a:pt x="349" y="643"/>
                    <a:pt x="785" y="643"/>
                  </a:cubicBezTo>
                  <a:cubicBezTo>
                    <a:pt x="1221" y="643"/>
                    <a:pt x="1570" y="501"/>
                    <a:pt x="1570" y="316"/>
                  </a:cubicBezTo>
                  <a:cubicBezTo>
                    <a:pt x="1570" y="142"/>
                    <a:pt x="1221" y="0"/>
                    <a:pt x="785" y="0"/>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830019" y="4081692"/>
              <a:ext cx="28658" cy="91150"/>
            </a:xfrm>
            <a:custGeom>
              <a:avLst/>
              <a:gdLst/>
              <a:ahLst/>
              <a:cxnLst/>
              <a:rect l="l" t="t" r="r" b="b"/>
              <a:pathLst>
                <a:path w="786" h="2500" extrusionOk="0">
                  <a:moveTo>
                    <a:pt x="328" y="1"/>
                  </a:moveTo>
                  <a:cubicBezTo>
                    <a:pt x="328" y="1"/>
                    <a:pt x="557" y="1559"/>
                    <a:pt x="589" y="1864"/>
                  </a:cubicBezTo>
                  <a:cubicBezTo>
                    <a:pt x="622" y="2158"/>
                    <a:pt x="1" y="2453"/>
                    <a:pt x="131" y="2496"/>
                  </a:cubicBezTo>
                  <a:cubicBezTo>
                    <a:pt x="141" y="2499"/>
                    <a:pt x="153" y="2500"/>
                    <a:pt x="167" y="2500"/>
                  </a:cubicBezTo>
                  <a:cubicBezTo>
                    <a:pt x="338" y="2500"/>
                    <a:pt x="785" y="2313"/>
                    <a:pt x="785" y="1940"/>
                  </a:cubicBezTo>
                  <a:cubicBezTo>
                    <a:pt x="785" y="1537"/>
                    <a:pt x="328" y="1"/>
                    <a:pt x="328" y="1"/>
                  </a:cubicBezTo>
                  <a:close/>
                </a:path>
              </a:pathLst>
            </a:custGeom>
            <a:solidFill>
              <a:srgbClr val="D89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813321" y="4198507"/>
              <a:ext cx="53706" cy="17537"/>
            </a:xfrm>
            <a:custGeom>
              <a:avLst/>
              <a:gdLst/>
              <a:ahLst/>
              <a:cxnLst/>
              <a:rect l="l" t="t" r="r" b="b"/>
              <a:pathLst>
                <a:path w="1473" h="481" extrusionOk="0">
                  <a:moveTo>
                    <a:pt x="1472" y="1"/>
                  </a:moveTo>
                  <a:lnTo>
                    <a:pt x="1472" y="1"/>
                  </a:lnTo>
                  <a:cubicBezTo>
                    <a:pt x="1472" y="1"/>
                    <a:pt x="1018" y="155"/>
                    <a:pt x="738" y="155"/>
                  </a:cubicBezTo>
                  <a:cubicBezTo>
                    <a:pt x="720" y="155"/>
                    <a:pt x="704" y="154"/>
                    <a:pt x="688" y="153"/>
                  </a:cubicBezTo>
                  <a:cubicBezTo>
                    <a:pt x="415" y="142"/>
                    <a:pt x="1" y="44"/>
                    <a:pt x="1" y="44"/>
                  </a:cubicBezTo>
                  <a:lnTo>
                    <a:pt x="1" y="44"/>
                  </a:lnTo>
                  <a:cubicBezTo>
                    <a:pt x="1" y="44"/>
                    <a:pt x="404" y="480"/>
                    <a:pt x="655" y="480"/>
                  </a:cubicBezTo>
                  <a:cubicBezTo>
                    <a:pt x="659" y="480"/>
                    <a:pt x="663" y="480"/>
                    <a:pt x="668" y="480"/>
                  </a:cubicBezTo>
                  <a:cubicBezTo>
                    <a:pt x="1056" y="480"/>
                    <a:pt x="1472" y="1"/>
                    <a:pt x="1472"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195196" y="4268837"/>
              <a:ext cx="767702" cy="996962"/>
            </a:xfrm>
            <a:custGeom>
              <a:avLst/>
              <a:gdLst/>
              <a:ahLst/>
              <a:cxnLst/>
              <a:rect l="l" t="t" r="r" b="b"/>
              <a:pathLst>
                <a:path w="21056" h="27344" extrusionOk="0">
                  <a:moveTo>
                    <a:pt x="11607" y="1"/>
                  </a:moveTo>
                  <a:cubicBezTo>
                    <a:pt x="1569" y="1"/>
                    <a:pt x="469" y="5308"/>
                    <a:pt x="469" y="5308"/>
                  </a:cubicBezTo>
                  <a:lnTo>
                    <a:pt x="0" y="15378"/>
                  </a:lnTo>
                  <a:lnTo>
                    <a:pt x="6158" y="27344"/>
                  </a:lnTo>
                  <a:lnTo>
                    <a:pt x="20227" y="27344"/>
                  </a:lnTo>
                  <a:cubicBezTo>
                    <a:pt x="20227" y="27344"/>
                    <a:pt x="21055" y="3924"/>
                    <a:pt x="20064" y="2867"/>
                  </a:cubicBezTo>
                  <a:cubicBezTo>
                    <a:pt x="19083" y="1821"/>
                    <a:pt x="14865" y="1"/>
                    <a:pt x="11607"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517423" y="4268837"/>
              <a:ext cx="104932" cy="884921"/>
            </a:xfrm>
            <a:custGeom>
              <a:avLst/>
              <a:gdLst/>
              <a:ahLst/>
              <a:cxnLst/>
              <a:rect l="l" t="t" r="r" b="b"/>
              <a:pathLst>
                <a:path w="2878" h="24271" extrusionOk="0">
                  <a:moveTo>
                    <a:pt x="2355" y="1"/>
                  </a:moveTo>
                  <a:cubicBezTo>
                    <a:pt x="1504" y="11"/>
                    <a:pt x="720" y="66"/>
                    <a:pt x="1" y="153"/>
                  </a:cubicBezTo>
                  <a:lnTo>
                    <a:pt x="1287" y="24271"/>
                  </a:lnTo>
                  <a:lnTo>
                    <a:pt x="2878" y="24183"/>
                  </a:lnTo>
                  <a:lnTo>
                    <a:pt x="2355" y="1"/>
                  </a:ln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352919" y="4296255"/>
              <a:ext cx="104166" cy="824907"/>
            </a:xfrm>
            <a:custGeom>
              <a:avLst/>
              <a:gdLst/>
              <a:ahLst/>
              <a:cxnLst/>
              <a:rect l="l" t="t" r="r" b="b"/>
              <a:pathLst>
                <a:path w="2857" h="22625" extrusionOk="0">
                  <a:moveTo>
                    <a:pt x="1559" y="1"/>
                  </a:moveTo>
                  <a:cubicBezTo>
                    <a:pt x="982" y="175"/>
                    <a:pt x="458" y="371"/>
                    <a:pt x="1" y="589"/>
                  </a:cubicBezTo>
                  <a:lnTo>
                    <a:pt x="1254" y="22625"/>
                  </a:lnTo>
                  <a:lnTo>
                    <a:pt x="2856" y="22625"/>
                  </a:lnTo>
                  <a:lnTo>
                    <a:pt x="1559" y="1"/>
                  </a:ln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703766" y="4287906"/>
              <a:ext cx="113281" cy="977894"/>
            </a:xfrm>
            <a:custGeom>
              <a:avLst/>
              <a:gdLst/>
              <a:ahLst/>
              <a:cxnLst/>
              <a:rect l="l" t="t" r="r" b="b"/>
              <a:pathLst>
                <a:path w="3107" h="26821" extrusionOk="0">
                  <a:moveTo>
                    <a:pt x="1123" y="1"/>
                  </a:moveTo>
                  <a:lnTo>
                    <a:pt x="1" y="26821"/>
                  </a:lnTo>
                  <a:lnTo>
                    <a:pt x="578" y="26821"/>
                  </a:lnTo>
                  <a:lnTo>
                    <a:pt x="2017" y="26330"/>
                  </a:lnTo>
                  <a:lnTo>
                    <a:pt x="3107" y="655"/>
                  </a:lnTo>
                  <a:cubicBezTo>
                    <a:pt x="2486" y="415"/>
                    <a:pt x="1810" y="186"/>
                    <a:pt x="1123"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210290" y="4471077"/>
              <a:ext cx="732336" cy="133845"/>
            </a:xfrm>
            <a:custGeom>
              <a:avLst/>
              <a:gdLst/>
              <a:ahLst/>
              <a:cxnLst/>
              <a:rect l="l" t="t" r="r" b="b"/>
              <a:pathLst>
                <a:path w="20086" h="3671" extrusionOk="0">
                  <a:moveTo>
                    <a:pt x="44" y="1"/>
                  </a:moveTo>
                  <a:lnTo>
                    <a:pt x="0" y="938"/>
                  </a:lnTo>
                  <a:cubicBezTo>
                    <a:pt x="1330" y="1766"/>
                    <a:pt x="3891" y="2921"/>
                    <a:pt x="8294" y="3434"/>
                  </a:cubicBezTo>
                  <a:cubicBezTo>
                    <a:pt x="9746" y="3600"/>
                    <a:pt x="11051" y="3670"/>
                    <a:pt x="12220" y="3670"/>
                  </a:cubicBezTo>
                  <a:cubicBezTo>
                    <a:pt x="16411" y="3670"/>
                    <a:pt x="18854" y="2765"/>
                    <a:pt x="20064" y="2126"/>
                  </a:cubicBezTo>
                  <a:cubicBezTo>
                    <a:pt x="20075" y="1624"/>
                    <a:pt x="20086" y="1134"/>
                    <a:pt x="20086" y="665"/>
                  </a:cubicBezTo>
                  <a:lnTo>
                    <a:pt x="19802" y="415"/>
                  </a:lnTo>
                  <a:cubicBezTo>
                    <a:pt x="17260" y="1615"/>
                    <a:pt x="14531" y="2028"/>
                    <a:pt x="11979" y="2028"/>
                  </a:cubicBezTo>
                  <a:cubicBezTo>
                    <a:pt x="6327" y="2028"/>
                    <a:pt x="1537" y="1"/>
                    <a:pt x="1537"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249228" y="4351090"/>
              <a:ext cx="689823" cy="122105"/>
            </a:xfrm>
            <a:custGeom>
              <a:avLst/>
              <a:gdLst/>
              <a:ahLst/>
              <a:cxnLst/>
              <a:rect l="l" t="t" r="r" b="b"/>
              <a:pathLst>
                <a:path w="18920" h="3349" extrusionOk="0">
                  <a:moveTo>
                    <a:pt x="1297" y="0"/>
                  </a:moveTo>
                  <a:cubicBezTo>
                    <a:pt x="741" y="393"/>
                    <a:pt x="327" y="807"/>
                    <a:pt x="0" y="1199"/>
                  </a:cubicBezTo>
                  <a:cubicBezTo>
                    <a:pt x="1482" y="1919"/>
                    <a:pt x="3793" y="2714"/>
                    <a:pt x="7226" y="3106"/>
                  </a:cubicBezTo>
                  <a:cubicBezTo>
                    <a:pt x="8688" y="3277"/>
                    <a:pt x="10001" y="3349"/>
                    <a:pt x="11177" y="3349"/>
                  </a:cubicBezTo>
                  <a:cubicBezTo>
                    <a:pt x="15268" y="3349"/>
                    <a:pt x="17692" y="2477"/>
                    <a:pt x="18920" y="1842"/>
                  </a:cubicBezTo>
                  <a:cubicBezTo>
                    <a:pt x="18854" y="1232"/>
                    <a:pt x="18745" y="785"/>
                    <a:pt x="18582" y="611"/>
                  </a:cubicBezTo>
                  <a:cubicBezTo>
                    <a:pt x="18494" y="524"/>
                    <a:pt x="18375" y="415"/>
                    <a:pt x="18244" y="316"/>
                  </a:cubicBezTo>
                  <a:cubicBezTo>
                    <a:pt x="15838" y="1345"/>
                    <a:pt x="13291" y="1706"/>
                    <a:pt x="10900" y="1706"/>
                  </a:cubicBezTo>
                  <a:cubicBezTo>
                    <a:pt x="6651" y="1706"/>
                    <a:pt x="2894" y="565"/>
                    <a:pt x="1297"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204310" y="4602987"/>
              <a:ext cx="734341" cy="133589"/>
            </a:xfrm>
            <a:custGeom>
              <a:avLst/>
              <a:gdLst/>
              <a:ahLst/>
              <a:cxnLst/>
              <a:rect l="l" t="t" r="r" b="b"/>
              <a:pathLst>
                <a:path w="20141" h="3664" extrusionOk="0">
                  <a:moveTo>
                    <a:pt x="44" y="1"/>
                  </a:moveTo>
                  <a:lnTo>
                    <a:pt x="1" y="829"/>
                  </a:lnTo>
                  <a:cubicBezTo>
                    <a:pt x="1276" y="1657"/>
                    <a:pt x="3859" y="2889"/>
                    <a:pt x="8458" y="3423"/>
                  </a:cubicBezTo>
                  <a:cubicBezTo>
                    <a:pt x="9919" y="3592"/>
                    <a:pt x="11232" y="3663"/>
                    <a:pt x="12408" y="3663"/>
                  </a:cubicBezTo>
                  <a:cubicBezTo>
                    <a:pt x="16387" y="3663"/>
                    <a:pt x="18792" y="2844"/>
                    <a:pt x="20053" y="2213"/>
                  </a:cubicBezTo>
                  <a:cubicBezTo>
                    <a:pt x="20086" y="1690"/>
                    <a:pt x="20119" y="1134"/>
                    <a:pt x="20141" y="568"/>
                  </a:cubicBezTo>
                  <a:lnTo>
                    <a:pt x="19966" y="404"/>
                  </a:lnTo>
                  <a:cubicBezTo>
                    <a:pt x="17419" y="1606"/>
                    <a:pt x="14686" y="2020"/>
                    <a:pt x="12130" y="2020"/>
                  </a:cubicBezTo>
                  <a:cubicBezTo>
                    <a:pt x="6483" y="2020"/>
                    <a:pt x="1701" y="1"/>
                    <a:pt x="1701"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514871" y="4155595"/>
              <a:ext cx="199290" cy="217812"/>
            </a:xfrm>
            <a:custGeom>
              <a:avLst/>
              <a:gdLst/>
              <a:ahLst/>
              <a:cxnLst/>
              <a:rect l="l" t="t" r="r" b="b"/>
              <a:pathLst>
                <a:path w="5466" h="5974" extrusionOk="0">
                  <a:moveTo>
                    <a:pt x="670" y="1"/>
                  </a:moveTo>
                  <a:cubicBezTo>
                    <a:pt x="670" y="1"/>
                    <a:pt x="833" y="2235"/>
                    <a:pt x="626" y="3107"/>
                  </a:cubicBezTo>
                  <a:cubicBezTo>
                    <a:pt x="441" y="3913"/>
                    <a:pt x="234" y="4066"/>
                    <a:pt x="114" y="4458"/>
                  </a:cubicBezTo>
                  <a:cubicBezTo>
                    <a:pt x="1" y="4840"/>
                    <a:pt x="1098" y="5973"/>
                    <a:pt x="2306" y="5973"/>
                  </a:cubicBezTo>
                  <a:cubicBezTo>
                    <a:pt x="2374" y="5973"/>
                    <a:pt x="2443" y="5969"/>
                    <a:pt x="2512" y="5962"/>
                  </a:cubicBezTo>
                  <a:cubicBezTo>
                    <a:pt x="3787" y="5820"/>
                    <a:pt x="5465" y="4164"/>
                    <a:pt x="4779" y="3804"/>
                  </a:cubicBezTo>
                  <a:cubicBezTo>
                    <a:pt x="4103" y="3455"/>
                    <a:pt x="4441" y="1"/>
                    <a:pt x="4441"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539262" y="4155595"/>
              <a:ext cx="137527" cy="113099"/>
            </a:xfrm>
            <a:custGeom>
              <a:avLst/>
              <a:gdLst/>
              <a:ahLst/>
              <a:cxnLst/>
              <a:rect l="l" t="t" r="r" b="b"/>
              <a:pathLst>
                <a:path w="3772" h="3102" extrusionOk="0">
                  <a:moveTo>
                    <a:pt x="1" y="1"/>
                  </a:moveTo>
                  <a:cubicBezTo>
                    <a:pt x="1" y="1"/>
                    <a:pt x="88" y="1254"/>
                    <a:pt x="55" y="2256"/>
                  </a:cubicBezTo>
                  <a:cubicBezTo>
                    <a:pt x="666" y="2692"/>
                    <a:pt x="1352" y="3041"/>
                    <a:pt x="1886" y="3096"/>
                  </a:cubicBezTo>
                  <a:cubicBezTo>
                    <a:pt x="1919" y="3100"/>
                    <a:pt x="1953" y="3102"/>
                    <a:pt x="1987" y="3102"/>
                  </a:cubicBezTo>
                  <a:cubicBezTo>
                    <a:pt x="2514" y="3102"/>
                    <a:pt x="3153" y="2638"/>
                    <a:pt x="3695" y="2137"/>
                  </a:cubicBezTo>
                  <a:cubicBezTo>
                    <a:pt x="3663" y="1112"/>
                    <a:pt x="3772" y="1"/>
                    <a:pt x="3772" y="1"/>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444322" y="3846857"/>
              <a:ext cx="314322" cy="369376"/>
            </a:xfrm>
            <a:custGeom>
              <a:avLst/>
              <a:gdLst/>
              <a:ahLst/>
              <a:cxnLst/>
              <a:rect l="l" t="t" r="r" b="b"/>
              <a:pathLst>
                <a:path w="8621" h="10131" extrusionOk="0">
                  <a:moveTo>
                    <a:pt x="0" y="1"/>
                  </a:moveTo>
                  <a:cubicBezTo>
                    <a:pt x="0" y="1"/>
                    <a:pt x="785" y="7074"/>
                    <a:pt x="1308" y="7935"/>
                  </a:cubicBezTo>
                  <a:cubicBezTo>
                    <a:pt x="1820" y="8806"/>
                    <a:pt x="3455" y="10016"/>
                    <a:pt x="4490" y="10125"/>
                  </a:cubicBezTo>
                  <a:cubicBezTo>
                    <a:pt x="4523" y="10129"/>
                    <a:pt x="4556" y="10131"/>
                    <a:pt x="4589" y="10131"/>
                  </a:cubicBezTo>
                  <a:cubicBezTo>
                    <a:pt x="5622" y="10131"/>
                    <a:pt x="7083" y="8388"/>
                    <a:pt x="7400" y="7935"/>
                  </a:cubicBezTo>
                  <a:cubicBezTo>
                    <a:pt x="8076" y="6954"/>
                    <a:pt x="8621" y="1"/>
                    <a:pt x="8621"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370820" y="3657524"/>
              <a:ext cx="444666" cy="372548"/>
            </a:xfrm>
            <a:custGeom>
              <a:avLst/>
              <a:gdLst/>
              <a:ahLst/>
              <a:cxnLst/>
              <a:rect l="l" t="t" r="r" b="b"/>
              <a:pathLst>
                <a:path w="12196" h="10218" extrusionOk="0">
                  <a:moveTo>
                    <a:pt x="7930" y="0"/>
                  </a:moveTo>
                  <a:cubicBezTo>
                    <a:pt x="7667" y="0"/>
                    <a:pt x="7443" y="60"/>
                    <a:pt x="7324" y="202"/>
                  </a:cubicBezTo>
                  <a:cubicBezTo>
                    <a:pt x="7147" y="412"/>
                    <a:pt x="6787" y="495"/>
                    <a:pt x="6366" y="495"/>
                  </a:cubicBezTo>
                  <a:cubicBezTo>
                    <a:pt x="5824" y="495"/>
                    <a:pt x="5181" y="358"/>
                    <a:pt x="4697" y="181"/>
                  </a:cubicBezTo>
                  <a:cubicBezTo>
                    <a:pt x="4553" y="126"/>
                    <a:pt x="4388" y="101"/>
                    <a:pt x="4215" y="101"/>
                  </a:cubicBezTo>
                  <a:cubicBezTo>
                    <a:pt x="3354" y="101"/>
                    <a:pt x="2274" y="719"/>
                    <a:pt x="2365" y="1390"/>
                  </a:cubicBezTo>
                  <a:cubicBezTo>
                    <a:pt x="2474" y="2186"/>
                    <a:pt x="1777" y="2393"/>
                    <a:pt x="883" y="2774"/>
                  </a:cubicBezTo>
                  <a:cubicBezTo>
                    <a:pt x="0" y="3167"/>
                    <a:pt x="447" y="4987"/>
                    <a:pt x="676" y="5194"/>
                  </a:cubicBezTo>
                  <a:cubicBezTo>
                    <a:pt x="905" y="5390"/>
                    <a:pt x="1090" y="6403"/>
                    <a:pt x="610" y="6861"/>
                  </a:cubicBezTo>
                  <a:cubicBezTo>
                    <a:pt x="131" y="7308"/>
                    <a:pt x="654" y="7995"/>
                    <a:pt x="883" y="8441"/>
                  </a:cubicBezTo>
                  <a:cubicBezTo>
                    <a:pt x="1123" y="8888"/>
                    <a:pt x="926" y="9063"/>
                    <a:pt x="1046" y="9597"/>
                  </a:cubicBezTo>
                  <a:cubicBezTo>
                    <a:pt x="1155" y="10141"/>
                    <a:pt x="2681" y="10218"/>
                    <a:pt x="2681" y="10218"/>
                  </a:cubicBezTo>
                  <a:lnTo>
                    <a:pt x="2801" y="7646"/>
                  </a:lnTo>
                  <a:cubicBezTo>
                    <a:pt x="2801" y="7646"/>
                    <a:pt x="2845" y="7428"/>
                    <a:pt x="3030" y="7352"/>
                  </a:cubicBezTo>
                  <a:cubicBezTo>
                    <a:pt x="3200" y="7281"/>
                    <a:pt x="3232" y="6472"/>
                    <a:pt x="3449" y="6472"/>
                  </a:cubicBezTo>
                  <a:cubicBezTo>
                    <a:pt x="3468" y="6472"/>
                    <a:pt x="3488" y="6478"/>
                    <a:pt x="3509" y="6491"/>
                  </a:cubicBezTo>
                  <a:cubicBezTo>
                    <a:pt x="3578" y="6532"/>
                    <a:pt x="3652" y="6551"/>
                    <a:pt x="3731" y="6551"/>
                  </a:cubicBezTo>
                  <a:cubicBezTo>
                    <a:pt x="3964" y="6551"/>
                    <a:pt x="4235" y="6384"/>
                    <a:pt x="4512" y="6131"/>
                  </a:cubicBezTo>
                  <a:cubicBezTo>
                    <a:pt x="4639" y="6008"/>
                    <a:pt x="4786" y="5957"/>
                    <a:pt x="4932" y="5957"/>
                  </a:cubicBezTo>
                  <a:cubicBezTo>
                    <a:pt x="5201" y="5957"/>
                    <a:pt x="5468" y="6130"/>
                    <a:pt x="5602" y="6349"/>
                  </a:cubicBezTo>
                  <a:cubicBezTo>
                    <a:pt x="5742" y="6599"/>
                    <a:pt x="6399" y="6748"/>
                    <a:pt x="7017" y="6748"/>
                  </a:cubicBezTo>
                  <a:cubicBezTo>
                    <a:pt x="7260" y="6748"/>
                    <a:pt x="7497" y="6725"/>
                    <a:pt x="7694" y="6676"/>
                  </a:cubicBezTo>
                  <a:cubicBezTo>
                    <a:pt x="8064" y="6579"/>
                    <a:pt x="8466" y="6509"/>
                    <a:pt x="8772" y="6509"/>
                  </a:cubicBezTo>
                  <a:cubicBezTo>
                    <a:pt x="9053" y="6509"/>
                    <a:pt x="9254" y="6568"/>
                    <a:pt x="9274" y="6719"/>
                  </a:cubicBezTo>
                  <a:cubicBezTo>
                    <a:pt x="9318" y="7036"/>
                    <a:pt x="9754" y="7537"/>
                    <a:pt x="9939" y="7537"/>
                  </a:cubicBezTo>
                  <a:cubicBezTo>
                    <a:pt x="10114" y="7537"/>
                    <a:pt x="10005" y="9978"/>
                    <a:pt x="10005" y="9978"/>
                  </a:cubicBezTo>
                  <a:cubicBezTo>
                    <a:pt x="10005" y="9978"/>
                    <a:pt x="10909" y="9640"/>
                    <a:pt x="10866" y="9182"/>
                  </a:cubicBezTo>
                  <a:cubicBezTo>
                    <a:pt x="10822" y="8725"/>
                    <a:pt x="11367" y="7864"/>
                    <a:pt x="11519" y="7646"/>
                  </a:cubicBezTo>
                  <a:cubicBezTo>
                    <a:pt x="11672" y="7428"/>
                    <a:pt x="12032" y="6556"/>
                    <a:pt x="11781" y="6218"/>
                  </a:cubicBezTo>
                  <a:cubicBezTo>
                    <a:pt x="11530" y="5880"/>
                    <a:pt x="11509" y="5739"/>
                    <a:pt x="11846" y="4573"/>
                  </a:cubicBezTo>
                  <a:cubicBezTo>
                    <a:pt x="12195" y="3417"/>
                    <a:pt x="11509" y="1957"/>
                    <a:pt x="10571" y="1957"/>
                  </a:cubicBezTo>
                  <a:cubicBezTo>
                    <a:pt x="9634" y="1957"/>
                    <a:pt x="9939" y="1227"/>
                    <a:pt x="9623" y="704"/>
                  </a:cubicBezTo>
                  <a:cubicBezTo>
                    <a:pt x="9401" y="336"/>
                    <a:pt x="8554" y="0"/>
                    <a:pt x="7930"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721668" y="3978475"/>
              <a:ext cx="83858" cy="92937"/>
            </a:xfrm>
            <a:custGeom>
              <a:avLst/>
              <a:gdLst/>
              <a:ahLst/>
              <a:cxnLst/>
              <a:rect l="l" t="t" r="r" b="b"/>
              <a:pathLst>
                <a:path w="2300" h="2549" extrusionOk="0">
                  <a:moveTo>
                    <a:pt x="1146" y="0"/>
                  </a:moveTo>
                  <a:cubicBezTo>
                    <a:pt x="584" y="0"/>
                    <a:pt x="425" y="532"/>
                    <a:pt x="425" y="532"/>
                  </a:cubicBezTo>
                  <a:lnTo>
                    <a:pt x="0" y="2548"/>
                  </a:lnTo>
                  <a:cubicBezTo>
                    <a:pt x="1973" y="2396"/>
                    <a:pt x="2300" y="292"/>
                    <a:pt x="1471" y="53"/>
                  </a:cubicBezTo>
                  <a:cubicBezTo>
                    <a:pt x="1350" y="16"/>
                    <a:pt x="1242" y="0"/>
                    <a:pt x="1146"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407352" y="3984491"/>
              <a:ext cx="86665" cy="83384"/>
            </a:xfrm>
            <a:custGeom>
              <a:avLst/>
              <a:gdLst/>
              <a:ahLst/>
              <a:cxnLst/>
              <a:rect l="l" t="t" r="r" b="b"/>
              <a:pathLst>
                <a:path w="2377" h="2287" extrusionOk="0">
                  <a:moveTo>
                    <a:pt x="840" y="1"/>
                  </a:moveTo>
                  <a:cubicBezTo>
                    <a:pt x="766" y="1"/>
                    <a:pt x="693" y="10"/>
                    <a:pt x="622" y="29"/>
                  </a:cubicBezTo>
                  <a:cubicBezTo>
                    <a:pt x="1" y="204"/>
                    <a:pt x="480" y="2165"/>
                    <a:pt x="1330" y="2263"/>
                  </a:cubicBezTo>
                  <a:cubicBezTo>
                    <a:pt x="1469" y="2279"/>
                    <a:pt x="1591" y="2286"/>
                    <a:pt x="1697" y="2286"/>
                  </a:cubicBezTo>
                  <a:cubicBezTo>
                    <a:pt x="2239" y="2286"/>
                    <a:pt x="2377" y="2111"/>
                    <a:pt x="2377" y="2111"/>
                  </a:cubicBezTo>
                  <a:lnTo>
                    <a:pt x="2028" y="541"/>
                  </a:lnTo>
                  <a:cubicBezTo>
                    <a:pt x="2028" y="541"/>
                    <a:pt x="1419" y="1"/>
                    <a:pt x="840"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74846" y="4123219"/>
              <a:ext cx="63003" cy="14949"/>
            </a:xfrm>
            <a:custGeom>
              <a:avLst/>
              <a:gdLst/>
              <a:ahLst/>
              <a:cxnLst/>
              <a:rect l="l" t="t" r="r" b="b"/>
              <a:pathLst>
                <a:path w="1728" h="410" extrusionOk="0">
                  <a:moveTo>
                    <a:pt x="1704" y="0"/>
                  </a:moveTo>
                  <a:cubicBezTo>
                    <a:pt x="1627" y="0"/>
                    <a:pt x="1361" y="159"/>
                    <a:pt x="954" y="224"/>
                  </a:cubicBezTo>
                  <a:cubicBezTo>
                    <a:pt x="839" y="244"/>
                    <a:pt x="736" y="252"/>
                    <a:pt x="648" y="252"/>
                  </a:cubicBezTo>
                  <a:cubicBezTo>
                    <a:pt x="359" y="252"/>
                    <a:pt x="213" y="169"/>
                    <a:pt x="213" y="169"/>
                  </a:cubicBezTo>
                  <a:cubicBezTo>
                    <a:pt x="159" y="146"/>
                    <a:pt x="58" y="81"/>
                    <a:pt x="21" y="81"/>
                  </a:cubicBezTo>
                  <a:cubicBezTo>
                    <a:pt x="5" y="81"/>
                    <a:pt x="0" y="93"/>
                    <a:pt x="17" y="126"/>
                  </a:cubicBezTo>
                  <a:cubicBezTo>
                    <a:pt x="55" y="221"/>
                    <a:pt x="388" y="410"/>
                    <a:pt x="786" y="410"/>
                  </a:cubicBezTo>
                  <a:cubicBezTo>
                    <a:pt x="841" y="410"/>
                    <a:pt x="897" y="406"/>
                    <a:pt x="954" y="398"/>
                  </a:cubicBezTo>
                  <a:cubicBezTo>
                    <a:pt x="1423" y="344"/>
                    <a:pt x="1728" y="82"/>
                    <a:pt x="1728" y="17"/>
                  </a:cubicBezTo>
                  <a:cubicBezTo>
                    <a:pt x="1726" y="5"/>
                    <a:pt x="1718" y="0"/>
                    <a:pt x="1704"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542069" y="4012164"/>
              <a:ext cx="22277" cy="27855"/>
            </a:xfrm>
            <a:custGeom>
              <a:avLst/>
              <a:gdLst/>
              <a:ahLst/>
              <a:cxnLst/>
              <a:rect l="l" t="t" r="r" b="b"/>
              <a:pathLst>
                <a:path w="611" h="764" extrusionOk="0">
                  <a:moveTo>
                    <a:pt x="305" y="0"/>
                  </a:moveTo>
                  <a:cubicBezTo>
                    <a:pt x="142" y="0"/>
                    <a:pt x="0" y="175"/>
                    <a:pt x="0" y="382"/>
                  </a:cubicBezTo>
                  <a:cubicBezTo>
                    <a:pt x="0" y="589"/>
                    <a:pt x="142" y="763"/>
                    <a:pt x="305" y="763"/>
                  </a:cubicBezTo>
                  <a:cubicBezTo>
                    <a:pt x="480" y="763"/>
                    <a:pt x="611" y="589"/>
                    <a:pt x="611" y="382"/>
                  </a:cubicBezTo>
                  <a:cubicBezTo>
                    <a:pt x="611" y="175"/>
                    <a:pt x="480" y="0"/>
                    <a:pt x="305"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651338" y="4007388"/>
              <a:ext cx="22277" cy="27855"/>
            </a:xfrm>
            <a:custGeom>
              <a:avLst/>
              <a:gdLst/>
              <a:ahLst/>
              <a:cxnLst/>
              <a:rect l="l" t="t" r="r" b="b"/>
              <a:pathLst>
                <a:path w="611" h="764" extrusionOk="0">
                  <a:moveTo>
                    <a:pt x="305" y="1"/>
                  </a:moveTo>
                  <a:cubicBezTo>
                    <a:pt x="142" y="1"/>
                    <a:pt x="0" y="175"/>
                    <a:pt x="0" y="382"/>
                  </a:cubicBezTo>
                  <a:cubicBezTo>
                    <a:pt x="0" y="600"/>
                    <a:pt x="142" y="763"/>
                    <a:pt x="305" y="763"/>
                  </a:cubicBezTo>
                  <a:cubicBezTo>
                    <a:pt x="480" y="763"/>
                    <a:pt x="611" y="600"/>
                    <a:pt x="611" y="382"/>
                  </a:cubicBezTo>
                  <a:cubicBezTo>
                    <a:pt x="611" y="175"/>
                    <a:pt x="480" y="1"/>
                    <a:pt x="305"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499594" y="3975121"/>
              <a:ext cx="87796" cy="25267"/>
            </a:xfrm>
            <a:custGeom>
              <a:avLst/>
              <a:gdLst/>
              <a:ahLst/>
              <a:cxnLst/>
              <a:rect l="l" t="t" r="r" b="b"/>
              <a:pathLst>
                <a:path w="2408" h="693" extrusionOk="0">
                  <a:moveTo>
                    <a:pt x="1304" y="1"/>
                  </a:moveTo>
                  <a:cubicBezTo>
                    <a:pt x="1171" y="1"/>
                    <a:pt x="1047" y="15"/>
                    <a:pt x="936" y="46"/>
                  </a:cubicBezTo>
                  <a:cubicBezTo>
                    <a:pt x="488" y="151"/>
                    <a:pt x="1" y="693"/>
                    <a:pt x="225" y="693"/>
                  </a:cubicBezTo>
                  <a:cubicBezTo>
                    <a:pt x="235" y="693"/>
                    <a:pt x="247" y="692"/>
                    <a:pt x="261" y="689"/>
                  </a:cubicBezTo>
                  <a:cubicBezTo>
                    <a:pt x="500" y="657"/>
                    <a:pt x="511" y="341"/>
                    <a:pt x="1133" y="253"/>
                  </a:cubicBezTo>
                  <a:cubicBezTo>
                    <a:pt x="1173" y="249"/>
                    <a:pt x="1214" y="246"/>
                    <a:pt x="1253" y="246"/>
                  </a:cubicBezTo>
                  <a:cubicBezTo>
                    <a:pt x="1716" y="246"/>
                    <a:pt x="2074" y="553"/>
                    <a:pt x="2234" y="553"/>
                  </a:cubicBezTo>
                  <a:cubicBezTo>
                    <a:pt x="2246" y="553"/>
                    <a:pt x="2256" y="551"/>
                    <a:pt x="2266" y="548"/>
                  </a:cubicBezTo>
                  <a:cubicBezTo>
                    <a:pt x="2408" y="504"/>
                    <a:pt x="2288" y="188"/>
                    <a:pt x="1928" y="90"/>
                  </a:cubicBezTo>
                  <a:cubicBezTo>
                    <a:pt x="1708" y="32"/>
                    <a:pt x="1497" y="1"/>
                    <a:pt x="1304"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631067" y="3975121"/>
              <a:ext cx="88197" cy="25267"/>
            </a:xfrm>
            <a:custGeom>
              <a:avLst/>
              <a:gdLst/>
              <a:ahLst/>
              <a:cxnLst/>
              <a:rect l="l" t="t" r="r" b="b"/>
              <a:pathLst>
                <a:path w="2419" h="693" extrusionOk="0">
                  <a:moveTo>
                    <a:pt x="1115" y="1"/>
                  </a:moveTo>
                  <a:cubicBezTo>
                    <a:pt x="922" y="1"/>
                    <a:pt x="710" y="32"/>
                    <a:pt x="491" y="90"/>
                  </a:cubicBezTo>
                  <a:cubicBezTo>
                    <a:pt x="131" y="188"/>
                    <a:pt x="0" y="504"/>
                    <a:pt x="153" y="548"/>
                  </a:cubicBezTo>
                  <a:cubicBezTo>
                    <a:pt x="162" y="551"/>
                    <a:pt x="173" y="553"/>
                    <a:pt x="184" y="553"/>
                  </a:cubicBezTo>
                  <a:cubicBezTo>
                    <a:pt x="345" y="553"/>
                    <a:pt x="703" y="246"/>
                    <a:pt x="1166" y="246"/>
                  </a:cubicBezTo>
                  <a:cubicBezTo>
                    <a:pt x="1205" y="246"/>
                    <a:pt x="1246" y="249"/>
                    <a:pt x="1286" y="253"/>
                  </a:cubicBezTo>
                  <a:cubicBezTo>
                    <a:pt x="1908" y="341"/>
                    <a:pt x="1918" y="657"/>
                    <a:pt x="2158" y="689"/>
                  </a:cubicBezTo>
                  <a:cubicBezTo>
                    <a:pt x="2172" y="692"/>
                    <a:pt x="2184" y="693"/>
                    <a:pt x="2194" y="693"/>
                  </a:cubicBezTo>
                  <a:cubicBezTo>
                    <a:pt x="2418" y="693"/>
                    <a:pt x="1931" y="151"/>
                    <a:pt x="1483" y="46"/>
                  </a:cubicBezTo>
                  <a:cubicBezTo>
                    <a:pt x="1372" y="15"/>
                    <a:pt x="1248" y="1"/>
                    <a:pt x="1115"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819300" y="4907349"/>
              <a:ext cx="803068" cy="371163"/>
            </a:xfrm>
            <a:custGeom>
              <a:avLst/>
              <a:gdLst/>
              <a:ahLst/>
              <a:cxnLst/>
              <a:rect l="l" t="t" r="r" b="b"/>
              <a:pathLst>
                <a:path w="22026" h="10180" extrusionOk="0">
                  <a:moveTo>
                    <a:pt x="8207" y="1"/>
                  </a:moveTo>
                  <a:lnTo>
                    <a:pt x="1635" y="4415"/>
                  </a:lnTo>
                  <a:lnTo>
                    <a:pt x="197" y="7215"/>
                  </a:lnTo>
                  <a:lnTo>
                    <a:pt x="0" y="10180"/>
                  </a:lnTo>
                  <a:lnTo>
                    <a:pt x="22026" y="10180"/>
                  </a:lnTo>
                  <a:cubicBezTo>
                    <a:pt x="21655" y="7281"/>
                    <a:pt x="21241" y="4622"/>
                    <a:pt x="20958" y="4055"/>
                  </a:cubicBezTo>
                  <a:cubicBezTo>
                    <a:pt x="20282" y="2704"/>
                    <a:pt x="14124" y="284"/>
                    <a:pt x="14124" y="284"/>
                  </a:cubicBezTo>
                  <a:lnTo>
                    <a:pt x="8207" y="1"/>
                  </a:ln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083521" y="4907349"/>
              <a:ext cx="315124" cy="112370"/>
            </a:xfrm>
            <a:custGeom>
              <a:avLst/>
              <a:gdLst/>
              <a:ahLst/>
              <a:cxnLst/>
              <a:rect l="l" t="t" r="r" b="b"/>
              <a:pathLst>
                <a:path w="8643" h="3082" extrusionOk="0">
                  <a:moveTo>
                    <a:pt x="960" y="1"/>
                  </a:moveTo>
                  <a:lnTo>
                    <a:pt x="23" y="633"/>
                  </a:lnTo>
                  <a:cubicBezTo>
                    <a:pt x="1" y="1145"/>
                    <a:pt x="164" y="2311"/>
                    <a:pt x="1766" y="2758"/>
                  </a:cubicBezTo>
                  <a:cubicBezTo>
                    <a:pt x="2555" y="2980"/>
                    <a:pt x="3357" y="3081"/>
                    <a:pt x="4117" y="3081"/>
                  </a:cubicBezTo>
                  <a:cubicBezTo>
                    <a:pt x="5371" y="3081"/>
                    <a:pt x="6511" y="2805"/>
                    <a:pt x="7292" y="2344"/>
                  </a:cubicBezTo>
                  <a:cubicBezTo>
                    <a:pt x="8044" y="1897"/>
                    <a:pt x="8436" y="1374"/>
                    <a:pt x="8643" y="1025"/>
                  </a:cubicBezTo>
                  <a:cubicBezTo>
                    <a:pt x="7629" y="578"/>
                    <a:pt x="6877" y="284"/>
                    <a:pt x="6877" y="284"/>
                  </a:cubicBezTo>
                  <a:lnTo>
                    <a:pt x="960" y="1"/>
                  </a:ln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108568" y="4778210"/>
              <a:ext cx="248767" cy="218796"/>
            </a:xfrm>
            <a:custGeom>
              <a:avLst/>
              <a:gdLst/>
              <a:ahLst/>
              <a:cxnLst/>
              <a:rect l="l" t="t" r="r" b="b"/>
              <a:pathLst>
                <a:path w="6823" h="6001" extrusionOk="0">
                  <a:moveTo>
                    <a:pt x="861" y="1"/>
                  </a:moveTo>
                  <a:lnTo>
                    <a:pt x="0" y="4306"/>
                  </a:lnTo>
                  <a:cubicBezTo>
                    <a:pt x="0" y="4306"/>
                    <a:pt x="1079" y="5744"/>
                    <a:pt x="2834" y="5984"/>
                  </a:cubicBezTo>
                  <a:cubicBezTo>
                    <a:pt x="2913" y="5995"/>
                    <a:pt x="2998" y="6001"/>
                    <a:pt x="3086" y="6001"/>
                  </a:cubicBezTo>
                  <a:cubicBezTo>
                    <a:pt x="4450" y="6001"/>
                    <a:pt x="6823" y="4741"/>
                    <a:pt x="6823" y="4556"/>
                  </a:cubicBezTo>
                  <a:cubicBezTo>
                    <a:pt x="6823" y="4349"/>
                    <a:pt x="5656" y="121"/>
                    <a:pt x="5656" y="121"/>
                  </a:cubicBezTo>
                  <a:lnTo>
                    <a:pt x="861" y="1"/>
                  </a:ln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8130407" y="4778210"/>
              <a:ext cx="194733" cy="95635"/>
            </a:xfrm>
            <a:custGeom>
              <a:avLst/>
              <a:gdLst/>
              <a:ahLst/>
              <a:cxnLst/>
              <a:rect l="l" t="t" r="r" b="b"/>
              <a:pathLst>
                <a:path w="5341" h="2623" extrusionOk="0">
                  <a:moveTo>
                    <a:pt x="262" y="1"/>
                  </a:moveTo>
                  <a:lnTo>
                    <a:pt x="1" y="1309"/>
                  </a:lnTo>
                  <a:cubicBezTo>
                    <a:pt x="679" y="2048"/>
                    <a:pt x="2072" y="2623"/>
                    <a:pt x="2951" y="2623"/>
                  </a:cubicBezTo>
                  <a:cubicBezTo>
                    <a:pt x="3005" y="2623"/>
                    <a:pt x="3057" y="2621"/>
                    <a:pt x="3107" y="2616"/>
                  </a:cubicBezTo>
                  <a:cubicBezTo>
                    <a:pt x="3761" y="2562"/>
                    <a:pt x="4687" y="1952"/>
                    <a:pt x="5341" y="1156"/>
                  </a:cubicBezTo>
                  <a:cubicBezTo>
                    <a:pt x="5177" y="557"/>
                    <a:pt x="5057" y="121"/>
                    <a:pt x="5057" y="121"/>
                  </a:cubicBezTo>
                  <a:lnTo>
                    <a:pt x="262" y="1"/>
                  </a:lnTo>
                  <a:close/>
                </a:path>
              </a:pathLst>
            </a:custGeom>
            <a:solidFill>
              <a:srgbClr val="E8C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076375" y="4429951"/>
              <a:ext cx="296857" cy="406565"/>
            </a:xfrm>
            <a:custGeom>
              <a:avLst/>
              <a:gdLst/>
              <a:ahLst/>
              <a:cxnLst/>
              <a:rect l="l" t="t" r="r" b="b"/>
              <a:pathLst>
                <a:path w="8142" h="11151" extrusionOk="0">
                  <a:moveTo>
                    <a:pt x="2673" y="0"/>
                  </a:moveTo>
                  <a:cubicBezTo>
                    <a:pt x="2446" y="0"/>
                    <a:pt x="2236" y="53"/>
                    <a:pt x="2049" y="170"/>
                  </a:cubicBezTo>
                  <a:cubicBezTo>
                    <a:pt x="197" y="1325"/>
                    <a:pt x="1" y="3886"/>
                    <a:pt x="1" y="3886"/>
                  </a:cubicBezTo>
                  <a:cubicBezTo>
                    <a:pt x="1" y="3886"/>
                    <a:pt x="742" y="8943"/>
                    <a:pt x="1428" y="9760"/>
                  </a:cubicBezTo>
                  <a:cubicBezTo>
                    <a:pt x="2077" y="10543"/>
                    <a:pt x="3534" y="11150"/>
                    <a:pt x="4437" y="11150"/>
                  </a:cubicBezTo>
                  <a:cubicBezTo>
                    <a:pt x="4490" y="11150"/>
                    <a:pt x="4540" y="11148"/>
                    <a:pt x="4589" y="11144"/>
                  </a:cubicBezTo>
                  <a:cubicBezTo>
                    <a:pt x="5471" y="11068"/>
                    <a:pt x="6856" y="9978"/>
                    <a:pt x="7400" y="8812"/>
                  </a:cubicBezTo>
                  <a:cubicBezTo>
                    <a:pt x="7945" y="7635"/>
                    <a:pt x="8142" y="4246"/>
                    <a:pt x="8142" y="4246"/>
                  </a:cubicBezTo>
                  <a:cubicBezTo>
                    <a:pt x="8142" y="4246"/>
                    <a:pt x="4717" y="0"/>
                    <a:pt x="2673" y="0"/>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031092" y="4332750"/>
              <a:ext cx="454984" cy="337838"/>
            </a:xfrm>
            <a:custGeom>
              <a:avLst/>
              <a:gdLst/>
              <a:ahLst/>
              <a:cxnLst/>
              <a:rect l="l" t="t" r="r" b="b"/>
              <a:pathLst>
                <a:path w="12479" h="9266" extrusionOk="0">
                  <a:moveTo>
                    <a:pt x="4880" y="0"/>
                  </a:moveTo>
                  <a:cubicBezTo>
                    <a:pt x="4844" y="0"/>
                    <a:pt x="4808" y="1"/>
                    <a:pt x="4774" y="2"/>
                  </a:cubicBezTo>
                  <a:cubicBezTo>
                    <a:pt x="3455" y="46"/>
                    <a:pt x="1635" y="1659"/>
                    <a:pt x="1635" y="1659"/>
                  </a:cubicBezTo>
                  <a:cubicBezTo>
                    <a:pt x="1635" y="1659"/>
                    <a:pt x="610" y="2748"/>
                    <a:pt x="305" y="4536"/>
                  </a:cubicBezTo>
                  <a:cubicBezTo>
                    <a:pt x="0" y="6323"/>
                    <a:pt x="1613" y="8742"/>
                    <a:pt x="1613" y="8742"/>
                  </a:cubicBezTo>
                  <a:lnTo>
                    <a:pt x="1711" y="6944"/>
                  </a:lnTo>
                  <a:cubicBezTo>
                    <a:pt x="1711" y="6944"/>
                    <a:pt x="3651" y="4536"/>
                    <a:pt x="3902" y="3468"/>
                  </a:cubicBezTo>
                  <a:cubicBezTo>
                    <a:pt x="3902" y="3468"/>
                    <a:pt x="4893" y="5517"/>
                    <a:pt x="5929" y="5920"/>
                  </a:cubicBezTo>
                  <a:cubicBezTo>
                    <a:pt x="6100" y="5988"/>
                    <a:pt x="6248" y="6016"/>
                    <a:pt x="6375" y="6016"/>
                  </a:cubicBezTo>
                  <a:cubicBezTo>
                    <a:pt x="7024" y="6016"/>
                    <a:pt x="7138" y="5277"/>
                    <a:pt x="7138" y="5277"/>
                  </a:cubicBezTo>
                  <a:cubicBezTo>
                    <a:pt x="7138" y="5277"/>
                    <a:pt x="8130" y="6694"/>
                    <a:pt x="8577" y="6901"/>
                  </a:cubicBezTo>
                  <a:cubicBezTo>
                    <a:pt x="9013" y="7097"/>
                    <a:pt x="8926" y="7565"/>
                    <a:pt x="8926" y="7565"/>
                  </a:cubicBezTo>
                  <a:lnTo>
                    <a:pt x="9155" y="9266"/>
                  </a:lnTo>
                  <a:cubicBezTo>
                    <a:pt x="9155" y="9266"/>
                    <a:pt x="9634" y="8067"/>
                    <a:pt x="9983" y="7260"/>
                  </a:cubicBezTo>
                  <a:cubicBezTo>
                    <a:pt x="10277" y="5244"/>
                    <a:pt x="11160" y="4656"/>
                    <a:pt x="11541" y="4536"/>
                  </a:cubicBezTo>
                  <a:cubicBezTo>
                    <a:pt x="11934" y="4416"/>
                    <a:pt x="12479" y="3762"/>
                    <a:pt x="12064" y="2988"/>
                  </a:cubicBezTo>
                  <a:cubicBezTo>
                    <a:pt x="11661" y="2214"/>
                    <a:pt x="10615" y="2487"/>
                    <a:pt x="10550" y="2323"/>
                  </a:cubicBezTo>
                  <a:cubicBezTo>
                    <a:pt x="10495" y="2171"/>
                    <a:pt x="11291" y="1822"/>
                    <a:pt x="11203" y="1375"/>
                  </a:cubicBezTo>
                  <a:cubicBezTo>
                    <a:pt x="11118" y="997"/>
                    <a:pt x="10476" y="570"/>
                    <a:pt x="9731" y="570"/>
                  </a:cubicBezTo>
                  <a:cubicBezTo>
                    <a:pt x="9617" y="570"/>
                    <a:pt x="9501" y="580"/>
                    <a:pt x="9384" y="602"/>
                  </a:cubicBezTo>
                  <a:cubicBezTo>
                    <a:pt x="9302" y="617"/>
                    <a:pt x="9208" y="623"/>
                    <a:pt x="9102" y="623"/>
                  </a:cubicBezTo>
                  <a:cubicBezTo>
                    <a:pt x="8096" y="623"/>
                    <a:pt x="6092" y="0"/>
                    <a:pt x="4880"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032150" y="4584830"/>
              <a:ext cx="66503" cy="109599"/>
            </a:xfrm>
            <a:custGeom>
              <a:avLst/>
              <a:gdLst/>
              <a:ahLst/>
              <a:cxnLst/>
              <a:rect l="l" t="t" r="r" b="b"/>
              <a:pathLst>
                <a:path w="1824" h="3006" extrusionOk="0">
                  <a:moveTo>
                    <a:pt x="1026" y="0"/>
                  </a:moveTo>
                  <a:cubicBezTo>
                    <a:pt x="494" y="0"/>
                    <a:pt x="1" y="1050"/>
                    <a:pt x="255" y="1774"/>
                  </a:cubicBezTo>
                  <a:cubicBezTo>
                    <a:pt x="549" y="2613"/>
                    <a:pt x="1824" y="3005"/>
                    <a:pt x="1824" y="3005"/>
                  </a:cubicBezTo>
                  <a:lnTo>
                    <a:pt x="1279" y="85"/>
                  </a:lnTo>
                  <a:cubicBezTo>
                    <a:pt x="1196" y="27"/>
                    <a:pt x="1110" y="0"/>
                    <a:pt x="1026" y="0"/>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361669" y="4601492"/>
              <a:ext cx="59357" cy="95306"/>
            </a:xfrm>
            <a:custGeom>
              <a:avLst/>
              <a:gdLst/>
              <a:ahLst/>
              <a:cxnLst/>
              <a:rect l="l" t="t" r="r" b="b"/>
              <a:pathLst>
                <a:path w="1628" h="2614" extrusionOk="0">
                  <a:moveTo>
                    <a:pt x="827" y="1"/>
                  </a:moveTo>
                  <a:cubicBezTo>
                    <a:pt x="677" y="1"/>
                    <a:pt x="500" y="52"/>
                    <a:pt x="295" y="173"/>
                  </a:cubicBezTo>
                  <a:lnTo>
                    <a:pt x="0" y="2614"/>
                  </a:lnTo>
                  <a:cubicBezTo>
                    <a:pt x="0" y="2614"/>
                    <a:pt x="1014" y="1982"/>
                    <a:pt x="1352" y="1437"/>
                  </a:cubicBezTo>
                  <a:cubicBezTo>
                    <a:pt x="1627" y="1001"/>
                    <a:pt x="1490" y="1"/>
                    <a:pt x="827" y="1"/>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136277" y="4639446"/>
              <a:ext cx="67670" cy="22022"/>
            </a:xfrm>
            <a:custGeom>
              <a:avLst/>
              <a:gdLst/>
              <a:ahLst/>
              <a:cxnLst/>
              <a:rect l="l" t="t" r="r" b="b"/>
              <a:pathLst>
                <a:path w="1856" h="604" extrusionOk="0">
                  <a:moveTo>
                    <a:pt x="1011" y="1"/>
                  </a:moveTo>
                  <a:cubicBezTo>
                    <a:pt x="428" y="1"/>
                    <a:pt x="25" y="505"/>
                    <a:pt x="25" y="505"/>
                  </a:cubicBezTo>
                  <a:cubicBezTo>
                    <a:pt x="1" y="576"/>
                    <a:pt x="18" y="603"/>
                    <a:pt x="65" y="603"/>
                  </a:cubicBezTo>
                  <a:cubicBezTo>
                    <a:pt x="224" y="603"/>
                    <a:pt x="724" y="273"/>
                    <a:pt x="995" y="265"/>
                  </a:cubicBezTo>
                  <a:cubicBezTo>
                    <a:pt x="1005" y="264"/>
                    <a:pt x="1014" y="264"/>
                    <a:pt x="1024" y="264"/>
                  </a:cubicBezTo>
                  <a:cubicBezTo>
                    <a:pt x="1346" y="264"/>
                    <a:pt x="1627" y="594"/>
                    <a:pt x="1734" y="594"/>
                  </a:cubicBezTo>
                  <a:cubicBezTo>
                    <a:pt x="1738" y="594"/>
                    <a:pt x="1743" y="593"/>
                    <a:pt x="1747" y="592"/>
                  </a:cubicBezTo>
                  <a:cubicBezTo>
                    <a:pt x="1856" y="559"/>
                    <a:pt x="1714" y="58"/>
                    <a:pt x="1082" y="3"/>
                  </a:cubicBezTo>
                  <a:cubicBezTo>
                    <a:pt x="1058" y="2"/>
                    <a:pt x="1035" y="1"/>
                    <a:pt x="1011"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236103" y="4645353"/>
              <a:ext cx="33798" cy="83348"/>
            </a:xfrm>
            <a:custGeom>
              <a:avLst/>
              <a:gdLst/>
              <a:ahLst/>
              <a:cxnLst/>
              <a:rect l="l" t="t" r="r" b="b"/>
              <a:pathLst>
                <a:path w="927" h="2286" extrusionOk="0">
                  <a:moveTo>
                    <a:pt x="59" y="0"/>
                  </a:moveTo>
                  <a:cubicBezTo>
                    <a:pt x="39" y="0"/>
                    <a:pt x="19" y="31"/>
                    <a:pt x="1" y="103"/>
                  </a:cubicBezTo>
                  <a:cubicBezTo>
                    <a:pt x="1" y="103"/>
                    <a:pt x="164" y="1389"/>
                    <a:pt x="458" y="1585"/>
                  </a:cubicBezTo>
                  <a:cubicBezTo>
                    <a:pt x="764" y="1781"/>
                    <a:pt x="447" y="2097"/>
                    <a:pt x="186" y="2239"/>
                  </a:cubicBezTo>
                  <a:cubicBezTo>
                    <a:pt x="123" y="2272"/>
                    <a:pt x="119" y="2286"/>
                    <a:pt x="150" y="2286"/>
                  </a:cubicBezTo>
                  <a:cubicBezTo>
                    <a:pt x="256" y="2286"/>
                    <a:pt x="762" y="2128"/>
                    <a:pt x="829" y="1978"/>
                  </a:cubicBezTo>
                  <a:cubicBezTo>
                    <a:pt x="927" y="1792"/>
                    <a:pt x="589" y="1618"/>
                    <a:pt x="415" y="1127"/>
                  </a:cubicBezTo>
                  <a:cubicBezTo>
                    <a:pt x="271" y="713"/>
                    <a:pt x="156" y="0"/>
                    <a:pt x="59" y="0"/>
                  </a:cubicBezTo>
                  <a:close/>
                </a:path>
              </a:pathLst>
            </a:custGeom>
            <a:solidFill>
              <a:srgbClr val="D8AD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112980" y="4584721"/>
              <a:ext cx="100921" cy="33324"/>
            </a:xfrm>
            <a:custGeom>
              <a:avLst/>
              <a:gdLst/>
              <a:ahLst/>
              <a:cxnLst/>
              <a:rect l="l" t="t" r="r" b="b"/>
              <a:pathLst>
                <a:path w="2768" h="914" extrusionOk="0">
                  <a:moveTo>
                    <a:pt x="1438" y="1"/>
                  </a:moveTo>
                  <a:cubicBezTo>
                    <a:pt x="675" y="1"/>
                    <a:pt x="32" y="829"/>
                    <a:pt x="32" y="829"/>
                  </a:cubicBezTo>
                  <a:cubicBezTo>
                    <a:pt x="1" y="889"/>
                    <a:pt x="11" y="914"/>
                    <a:pt x="54" y="914"/>
                  </a:cubicBezTo>
                  <a:cubicBezTo>
                    <a:pt x="218" y="914"/>
                    <a:pt x="864" y="545"/>
                    <a:pt x="1427" y="458"/>
                  </a:cubicBezTo>
                  <a:cubicBezTo>
                    <a:pt x="1491" y="448"/>
                    <a:pt x="1553" y="444"/>
                    <a:pt x="1613" y="444"/>
                  </a:cubicBezTo>
                  <a:cubicBezTo>
                    <a:pt x="2153" y="444"/>
                    <a:pt x="2532" y="802"/>
                    <a:pt x="2657" y="802"/>
                  </a:cubicBezTo>
                  <a:cubicBezTo>
                    <a:pt x="2672" y="802"/>
                    <a:pt x="2684" y="797"/>
                    <a:pt x="2691" y="785"/>
                  </a:cubicBezTo>
                  <a:cubicBezTo>
                    <a:pt x="2767" y="654"/>
                    <a:pt x="2201" y="1"/>
                    <a:pt x="143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8259145" y="4639446"/>
              <a:ext cx="67597" cy="22022"/>
            </a:xfrm>
            <a:custGeom>
              <a:avLst/>
              <a:gdLst/>
              <a:ahLst/>
              <a:cxnLst/>
              <a:rect l="l" t="t" r="r" b="b"/>
              <a:pathLst>
                <a:path w="1854" h="604" extrusionOk="0">
                  <a:moveTo>
                    <a:pt x="836" y="1"/>
                  </a:moveTo>
                  <a:cubicBezTo>
                    <a:pt x="812" y="1"/>
                    <a:pt x="788" y="2"/>
                    <a:pt x="764" y="3"/>
                  </a:cubicBezTo>
                  <a:cubicBezTo>
                    <a:pt x="142" y="58"/>
                    <a:pt x="1" y="559"/>
                    <a:pt x="99" y="592"/>
                  </a:cubicBezTo>
                  <a:cubicBezTo>
                    <a:pt x="103" y="593"/>
                    <a:pt x="108" y="594"/>
                    <a:pt x="113" y="594"/>
                  </a:cubicBezTo>
                  <a:cubicBezTo>
                    <a:pt x="229" y="594"/>
                    <a:pt x="500" y="264"/>
                    <a:pt x="822" y="264"/>
                  </a:cubicBezTo>
                  <a:cubicBezTo>
                    <a:pt x="831" y="264"/>
                    <a:pt x="841" y="264"/>
                    <a:pt x="851" y="265"/>
                  </a:cubicBezTo>
                  <a:cubicBezTo>
                    <a:pt x="1121" y="273"/>
                    <a:pt x="1621" y="603"/>
                    <a:pt x="1786" y="603"/>
                  </a:cubicBezTo>
                  <a:cubicBezTo>
                    <a:pt x="1834" y="603"/>
                    <a:pt x="1854" y="576"/>
                    <a:pt x="1832" y="505"/>
                  </a:cubicBezTo>
                  <a:cubicBezTo>
                    <a:pt x="1832" y="505"/>
                    <a:pt x="1429" y="1"/>
                    <a:pt x="836"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248827" y="4584721"/>
              <a:ext cx="100994" cy="33324"/>
            </a:xfrm>
            <a:custGeom>
              <a:avLst/>
              <a:gdLst/>
              <a:ahLst/>
              <a:cxnLst/>
              <a:rect l="l" t="t" r="r" b="b"/>
              <a:pathLst>
                <a:path w="2770" h="914" extrusionOk="0">
                  <a:moveTo>
                    <a:pt x="1341" y="1"/>
                  </a:moveTo>
                  <a:cubicBezTo>
                    <a:pt x="578" y="1"/>
                    <a:pt x="0" y="654"/>
                    <a:pt x="77" y="785"/>
                  </a:cubicBezTo>
                  <a:cubicBezTo>
                    <a:pt x="85" y="797"/>
                    <a:pt x="98" y="802"/>
                    <a:pt x="114" y="802"/>
                  </a:cubicBezTo>
                  <a:cubicBezTo>
                    <a:pt x="246" y="802"/>
                    <a:pt x="625" y="444"/>
                    <a:pt x="1158" y="444"/>
                  </a:cubicBezTo>
                  <a:cubicBezTo>
                    <a:pt x="1217" y="444"/>
                    <a:pt x="1278" y="448"/>
                    <a:pt x="1341" y="458"/>
                  </a:cubicBezTo>
                  <a:cubicBezTo>
                    <a:pt x="1904" y="545"/>
                    <a:pt x="2556" y="914"/>
                    <a:pt x="2718" y="914"/>
                  </a:cubicBezTo>
                  <a:cubicBezTo>
                    <a:pt x="2760" y="914"/>
                    <a:pt x="2769" y="889"/>
                    <a:pt x="2736" y="829"/>
                  </a:cubicBezTo>
                  <a:cubicBezTo>
                    <a:pt x="2736" y="829"/>
                    <a:pt x="2093" y="1"/>
                    <a:pt x="1341"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200519" y="4757684"/>
              <a:ext cx="72191" cy="17100"/>
            </a:xfrm>
            <a:custGeom>
              <a:avLst/>
              <a:gdLst/>
              <a:ahLst/>
              <a:cxnLst/>
              <a:rect l="l" t="t" r="r" b="b"/>
              <a:pathLst>
                <a:path w="1980" h="469" extrusionOk="0">
                  <a:moveTo>
                    <a:pt x="1944" y="0"/>
                  </a:moveTo>
                  <a:cubicBezTo>
                    <a:pt x="1860" y="0"/>
                    <a:pt x="1567" y="185"/>
                    <a:pt x="1086" y="259"/>
                  </a:cubicBezTo>
                  <a:cubicBezTo>
                    <a:pt x="957" y="281"/>
                    <a:pt x="844" y="290"/>
                    <a:pt x="744" y="290"/>
                  </a:cubicBezTo>
                  <a:cubicBezTo>
                    <a:pt x="414" y="290"/>
                    <a:pt x="246" y="193"/>
                    <a:pt x="246" y="193"/>
                  </a:cubicBezTo>
                  <a:cubicBezTo>
                    <a:pt x="186" y="171"/>
                    <a:pt x="73" y="95"/>
                    <a:pt x="28" y="95"/>
                  </a:cubicBezTo>
                  <a:cubicBezTo>
                    <a:pt x="8" y="95"/>
                    <a:pt x="1" y="110"/>
                    <a:pt x="18" y="150"/>
                  </a:cubicBezTo>
                  <a:cubicBezTo>
                    <a:pt x="65" y="255"/>
                    <a:pt x="439" y="469"/>
                    <a:pt x="891" y="469"/>
                  </a:cubicBezTo>
                  <a:cubicBezTo>
                    <a:pt x="954" y="469"/>
                    <a:pt x="1020" y="464"/>
                    <a:pt x="1086" y="455"/>
                  </a:cubicBezTo>
                  <a:cubicBezTo>
                    <a:pt x="1620" y="390"/>
                    <a:pt x="1979" y="95"/>
                    <a:pt x="1968" y="19"/>
                  </a:cubicBezTo>
                  <a:cubicBezTo>
                    <a:pt x="1967" y="6"/>
                    <a:pt x="1959" y="0"/>
                    <a:pt x="1944"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249113" y="4491312"/>
              <a:ext cx="571037" cy="713449"/>
            </a:xfrm>
            <a:custGeom>
              <a:avLst/>
              <a:gdLst/>
              <a:ahLst/>
              <a:cxnLst/>
              <a:rect l="l" t="t" r="r" b="b"/>
              <a:pathLst>
                <a:path w="15662" h="19568" extrusionOk="0">
                  <a:moveTo>
                    <a:pt x="7015" y="1"/>
                  </a:moveTo>
                  <a:cubicBezTo>
                    <a:pt x="2488" y="1"/>
                    <a:pt x="1842" y="4041"/>
                    <a:pt x="1842" y="5113"/>
                  </a:cubicBezTo>
                  <a:cubicBezTo>
                    <a:pt x="1842" y="5832"/>
                    <a:pt x="1897" y="9112"/>
                    <a:pt x="1494" y="10169"/>
                  </a:cubicBezTo>
                  <a:cubicBezTo>
                    <a:pt x="1079" y="11227"/>
                    <a:pt x="1" y="14932"/>
                    <a:pt x="1821" y="16872"/>
                  </a:cubicBezTo>
                  <a:cubicBezTo>
                    <a:pt x="3641" y="18801"/>
                    <a:pt x="6322" y="18921"/>
                    <a:pt x="8033" y="19422"/>
                  </a:cubicBezTo>
                  <a:cubicBezTo>
                    <a:pt x="8356" y="19519"/>
                    <a:pt x="8792" y="19567"/>
                    <a:pt x="9291" y="19567"/>
                  </a:cubicBezTo>
                  <a:cubicBezTo>
                    <a:pt x="11417" y="19567"/>
                    <a:pt x="14675" y="18693"/>
                    <a:pt x="15116" y="17024"/>
                  </a:cubicBezTo>
                  <a:cubicBezTo>
                    <a:pt x="15661" y="14975"/>
                    <a:pt x="13166" y="13243"/>
                    <a:pt x="12959" y="11946"/>
                  </a:cubicBezTo>
                  <a:cubicBezTo>
                    <a:pt x="12751" y="10660"/>
                    <a:pt x="13362" y="6628"/>
                    <a:pt x="13253" y="5200"/>
                  </a:cubicBezTo>
                  <a:cubicBezTo>
                    <a:pt x="13144" y="3838"/>
                    <a:pt x="13264" y="78"/>
                    <a:pt x="7106" y="1"/>
                  </a:cubicBezTo>
                  <a:cubicBezTo>
                    <a:pt x="7076" y="1"/>
                    <a:pt x="7045" y="1"/>
                    <a:pt x="7015"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266978" y="4999992"/>
              <a:ext cx="565094" cy="278518"/>
            </a:xfrm>
            <a:custGeom>
              <a:avLst/>
              <a:gdLst/>
              <a:ahLst/>
              <a:cxnLst/>
              <a:rect l="l" t="t" r="r" b="b"/>
              <a:pathLst>
                <a:path w="15499" h="7639" extrusionOk="0">
                  <a:moveTo>
                    <a:pt x="6435" y="0"/>
                  </a:moveTo>
                  <a:cubicBezTo>
                    <a:pt x="3743" y="0"/>
                    <a:pt x="1587" y="943"/>
                    <a:pt x="1" y="2091"/>
                  </a:cubicBezTo>
                  <a:lnTo>
                    <a:pt x="1" y="7639"/>
                  </a:lnTo>
                  <a:lnTo>
                    <a:pt x="15498" y="7639"/>
                  </a:lnTo>
                  <a:cubicBezTo>
                    <a:pt x="15444" y="6843"/>
                    <a:pt x="15367" y="6255"/>
                    <a:pt x="15280" y="5982"/>
                  </a:cubicBezTo>
                  <a:cubicBezTo>
                    <a:pt x="14724" y="4228"/>
                    <a:pt x="13700" y="3051"/>
                    <a:pt x="12316" y="2146"/>
                  </a:cubicBezTo>
                  <a:cubicBezTo>
                    <a:pt x="10943" y="1231"/>
                    <a:pt x="7662" y="64"/>
                    <a:pt x="7662" y="64"/>
                  </a:cubicBezTo>
                  <a:cubicBezTo>
                    <a:pt x="7242" y="21"/>
                    <a:pt x="6832" y="0"/>
                    <a:pt x="6435"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424227" y="4882338"/>
              <a:ext cx="201988" cy="280122"/>
            </a:xfrm>
            <a:custGeom>
              <a:avLst/>
              <a:gdLst/>
              <a:ahLst/>
              <a:cxnLst/>
              <a:rect l="l" t="t" r="r" b="b"/>
              <a:pathLst>
                <a:path w="5540" h="7683" extrusionOk="0">
                  <a:moveTo>
                    <a:pt x="1202" y="0"/>
                  </a:moveTo>
                  <a:cubicBezTo>
                    <a:pt x="1202" y="0"/>
                    <a:pt x="1202" y="3466"/>
                    <a:pt x="592" y="4229"/>
                  </a:cubicBezTo>
                  <a:cubicBezTo>
                    <a:pt x="0" y="4956"/>
                    <a:pt x="319" y="7682"/>
                    <a:pt x="2416" y="7682"/>
                  </a:cubicBezTo>
                  <a:cubicBezTo>
                    <a:pt x="2519" y="7682"/>
                    <a:pt x="2627" y="7675"/>
                    <a:pt x="2739" y="7662"/>
                  </a:cubicBezTo>
                  <a:cubicBezTo>
                    <a:pt x="5137" y="7356"/>
                    <a:pt x="5540" y="5188"/>
                    <a:pt x="5137" y="4577"/>
                  </a:cubicBezTo>
                  <a:cubicBezTo>
                    <a:pt x="4723" y="3956"/>
                    <a:pt x="4374" y="3815"/>
                    <a:pt x="4254" y="2932"/>
                  </a:cubicBezTo>
                  <a:cubicBezTo>
                    <a:pt x="4134" y="2060"/>
                    <a:pt x="4134" y="262"/>
                    <a:pt x="4134" y="262"/>
                  </a:cubicBezTo>
                  <a:lnTo>
                    <a:pt x="1202" y="0"/>
                  </a:ln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465280" y="4882338"/>
              <a:ext cx="111677" cy="89181"/>
            </a:xfrm>
            <a:custGeom>
              <a:avLst/>
              <a:gdLst/>
              <a:ahLst/>
              <a:cxnLst/>
              <a:rect l="l" t="t" r="r" b="b"/>
              <a:pathLst>
                <a:path w="3063" h="2446" extrusionOk="0">
                  <a:moveTo>
                    <a:pt x="76" y="0"/>
                  </a:moveTo>
                  <a:cubicBezTo>
                    <a:pt x="76" y="0"/>
                    <a:pt x="76" y="861"/>
                    <a:pt x="0" y="1820"/>
                  </a:cubicBezTo>
                  <a:cubicBezTo>
                    <a:pt x="22" y="1831"/>
                    <a:pt x="55" y="1864"/>
                    <a:pt x="76" y="1875"/>
                  </a:cubicBezTo>
                  <a:cubicBezTo>
                    <a:pt x="639" y="2254"/>
                    <a:pt x="1304" y="2445"/>
                    <a:pt x="1925" y="2445"/>
                  </a:cubicBezTo>
                  <a:cubicBezTo>
                    <a:pt x="2338" y="2445"/>
                    <a:pt x="2732" y="2361"/>
                    <a:pt x="3063" y="2191"/>
                  </a:cubicBezTo>
                  <a:cubicBezTo>
                    <a:pt x="3008" y="1308"/>
                    <a:pt x="3008" y="262"/>
                    <a:pt x="3008" y="262"/>
                  </a:cubicBezTo>
                  <a:lnTo>
                    <a:pt x="76" y="0"/>
                  </a:ln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95752" y="4628034"/>
              <a:ext cx="263460" cy="300795"/>
            </a:xfrm>
            <a:custGeom>
              <a:avLst/>
              <a:gdLst/>
              <a:ahLst/>
              <a:cxnLst/>
              <a:rect l="l" t="t" r="r" b="b"/>
              <a:pathLst>
                <a:path w="7226" h="8250" extrusionOk="0">
                  <a:moveTo>
                    <a:pt x="2005" y="0"/>
                  </a:moveTo>
                  <a:cubicBezTo>
                    <a:pt x="1689" y="959"/>
                    <a:pt x="501" y="1929"/>
                    <a:pt x="0" y="2300"/>
                  </a:cubicBezTo>
                  <a:cubicBezTo>
                    <a:pt x="163" y="4185"/>
                    <a:pt x="643" y="7008"/>
                    <a:pt x="1983" y="7771"/>
                  </a:cubicBezTo>
                  <a:cubicBezTo>
                    <a:pt x="2554" y="8093"/>
                    <a:pt x="3150" y="8249"/>
                    <a:pt x="3714" y="8249"/>
                  </a:cubicBezTo>
                  <a:cubicBezTo>
                    <a:pt x="4465" y="8249"/>
                    <a:pt x="5158" y="7973"/>
                    <a:pt x="5656" y="7444"/>
                  </a:cubicBezTo>
                  <a:cubicBezTo>
                    <a:pt x="6779" y="6245"/>
                    <a:pt x="7225" y="3433"/>
                    <a:pt x="7225" y="2071"/>
                  </a:cubicBezTo>
                  <a:lnTo>
                    <a:pt x="7225" y="2071"/>
                  </a:lnTo>
                  <a:cubicBezTo>
                    <a:pt x="7043" y="2087"/>
                    <a:pt x="6782" y="2100"/>
                    <a:pt x="6474" y="2100"/>
                  </a:cubicBezTo>
                  <a:cubicBezTo>
                    <a:pt x="5755" y="2100"/>
                    <a:pt x="4784" y="2032"/>
                    <a:pt x="3967" y="1788"/>
                  </a:cubicBezTo>
                  <a:cubicBezTo>
                    <a:pt x="3019" y="1504"/>
                    <a:pt x="2365" y="643"/>
                    <a:pt x="2027"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566892" y="4703651"/>
              <a:ext cx="87942" cy="28512"/>
            </a:xfrm>
            <a:custGeom>
              <a:avLst/>
              <a:gdLst/>
              <a:ahLst/>
              <a:cxnLst/>
              <a:rect l="l" t="t" r="r" b="b"/>
              <a:pathLst>
                <a:path w="2412" h="782" extrusionOk="0">
                  <a:moveTo>
                    <a:pt x="1165" y="0"/>
                  </a:moveTo>
                  <a:cubicBezTo>
                    <a:pt x="597" y="0"/>
                    <a:pt x="0" y="593"/>
                    <a:pt x="79" y="673"/>
                  </a:cubicBezTo>
                  <a:cubicBezTo>
                    <a:pt x="114" y="708"/>
                    <a:pt x="149" y="718"/>
                    <a:pt x="178" y="718"/>
                  </a:cubicBezTo>
                  <a:cubicBezTo>
                    <a:pt x="222" y="718"/>
                    <a:pt x="254" y="695"/>
                    <a:pt x="254" y="695"/>
                  </a:cubicBezTo>
                  <a:cubicBezTo>
                    <a:pt x="538" y="393"/>
                    <a:pt x="857" y="290"/>
                    <a:pt x="1160" y="290"/>
                  </a:cubicBezTo>
                  <a:cubicBezTo>
                    <a:pt x="1822" y="290"/>
                    <a:pt x="2412" y="782"/>
                    <a:pt x="2412" y="782"/>
                  </a:cubicBezTo>
                  <a:cubicBezTo>
                    <a:pt x="2412" y="782"/>
                    <a:pt x="2172" y="215"/>
                    <a:pt x="1333" y="19"/>
                  </a:cubicBezTo>
                  <a:cubicBezTo>
                    <a:pt x="1278" y="6"/>
                    <a:pt x="1221" y="0"/>
                    <a:pt x="1165"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412414" y="4703651"/>
              <a:ext cx="87978" cy="28512"/>
            </a:xfrm>
            <a:custGeom>
              <a:avLst/>
              <a:gdLst/>
              <a:ahLst/>
              <a:cxnLst/>
              <a:rect l="l" t="t" r="r" b="b"/>
              <a:pathLst>
                <a:path w="2413" h="782" extrusionOk="0">
                  <a:moveTo>
                    <a:pt x="1239" y="0"/>
                  </a:moveTo>
                  <a:cubicBezTo>
                    <a:pt x="1182" y="0"/>
                    <a:pt x="1125" y="6"/>
                    <a:pt x="1069" y="19"/>
                  </a:cubicBezTo>
                  <a:cubicBezTo>
                    <a:pt x="240" y="215"/>
                    <a:pt x="1" y="782"/>
                    <a:pt x="1" y="782"/>
                  </a:cubicBezTo>
                  <a:cubicBezTo>
                    <a:pt x="1" y="782"/>
                    <a:pt x="590" y="290"/>
                    <a:pt x="1249" y="290"/>
                  </a:cubicBezTo>
                  <a:cubicBezTo>
                    <a:pt x="1550" y="290"/>
                    <a:pt x="1867" y="393"/>
                    <a:pt x="2148" y="695"/>
                  </a:cubicBezTo>
                  <a:cubicBezTo>
                    <a:pt x="2148" y="695"/>
                    <a:pt x="2183" y="718"/>
                    <a:pt x="2230" y="718"/>
                  </a:cubicBezTo>
                  <a:cubicBezTo>
                    <a:pt x="2261" y="718"/>
                    <a:pt x="2298" y="708"/>
                    <a:pt x="2333" y="673"/>
                  </a:cubicBezTo>
                  <a:cubicBezTo>
                    <a:pt x="2412" y="593"/>
                    <a:pt x="1815" y="0"/>
                    <a:pt x="1239"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529631" y="4757574"/>
              <a:ext cx="26251" cy="78754"/>
            </a:xfrm>
            <a:custGeom>
              <a:avLst/>
              <a:gdLst/>
              <a:ahLst/>
              <a:cxnLst/>
              <a:rect l="l" t="t" r="r" b="b"/>
              <a:pathLst>
                <a:path w="720" h="2160" extrusionOk="0">
                  <a:moveTo>
                    <a:pt x="121" y="0"/>
                  </a:moveTo>
                  <a:cubicBezTo>
                    <a:pt x="121" y="1"/>
                    <a:pt x="480" y="1744"/>
                    <a:pt x="491" y="1864"/>
                  </a:cubicBezTo>
                  <a:cubicBezTo>
                    <a:pt x="513" y="1984"/>
                    <a:pt x="1" y="2158"/>
                    <a:pt x="1" y="2158"/>
                  </a:cubicBezTo>
                  <a:cubicBezTo>
                    <a:pt x="1" y="2158"/>
                    <a:pt x="31" y="2159"/>
                    <a:pt x="78" y="2159"/>
                  </a:cubicBezTo>
                  <a:cubicBezTo>
                    <a:pt x="244" y="2159"/>
                    <a:pt x="623" y="2146"/>
                    <a:pt x="665" y="2027"/>
                  </a:cubicBezTo>
                  <a:cubicBezTo>
                    <a:pt x="720" y="1875"/>
                    <a:pt x="121" y="1"/>
                    <a:pt x="121" y="0"/>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510162" y="4860900"/>
              <a:ext cx="47726" cy="14693"/>
            </a:xfrm>
            <a:custGeom>
              <a:avLst/>
              <a:gdLst/>
              <a:ahLst/>
              <a:cxnLst/>
              <a:rect l="l" t="t" r="r" b="b"/>
              <a:pathLst>
                <a:path w="1309" h="403" extrusionOk="0">
                  <a:moveTo>
                    <a:pt x="886" y="0"/>
                  </a:moveTo>
                  <a:cubicBezTo>
                    <a:pt x="854" y="0"/>
                    <a:pt x="826" y="6"/>
                    <a:pt x="807" y="22"/>
                  </a:cubicBezTo>
                  <a:cubicBezTo>
                    <a:pt x="740" y="69"/>
                    <a:pt x="682" y="85"/>
                    <a:pt x="628" y="85"/>
                  </a:cubicBezTo>
                  <a:cubicBezTo>
                    <a:pt x="535" y="85"/>
                    <a:pt x="459" y="35"/>
                    <a:pt x="382" y="22"/>
                  </a:cubicBezTo>
                  <a:cubicBezTo>
                    <a:pt x="378" y="21"/>
                    <a:pt x="373" y="21"/>
                    <a:pt x="368" y="21"/>
                  </a:cubicBezTo>
                  <a:cubicBezTo>
                    <a:pt x="252" y="21"/>
                    <a:pt x="1" y="141"/>
                    <a:pt x="1" y="141"/>
                  </a:cubicBezTo>
                  <a:cubicBezTo>
                    <a:pt x="1" y="141"/>
                    <a:pt x="339" y="403"/>
                    <a:pt x="600" y="403"/>
                  </a:cubicBezTo>
                  <a:cubicBezTo>
                    <a:pt x="949" y="403"/>
                    <a:pt x="1308" y="141"/>
                    <a:pt x="1308" y="141"/>
                  </a:cubicBezTo>
                  <a:cubicBezTo>
                    <a:pt x="1308" y="141"/>
                    <a:pt x="1041" y="0"/>
                    <a:pt x="886"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698225" y="4427071"/>
              <a:ext cx="539426" cy="711772"/>
            </a:xfrm>
            <a:custGeom>
              <a:avLst/>
              <a:gdLst/>
              <a:ahLst/>
              <a:cxnLst/>
              <a:rect l="l" t="t" r="r" b="b"/>
              <a:pathLst>
                <a:path w="14795" h="19522" extrusionOk="0">
                  <a:moveTo>
                    <a:pt x="7003" y="0"/>
                  </a:moveTo>
                  <a:cubicBezTo>
                    <a:pt x="4550" y="0"/>
                    <a:pt x="3030" y="2025"/>
                    <a:pt x="3030" y="2025"/>
                  </a:cubicBezTo>
                  <a:cubicBezTo>
                    <a:pt x="0" y="2461"/>
                    <a:pt x="698" y="5818"/>
                    <a:pt x="698" y="8291"/>
                  </a:cubicBezTo>
                  <a:cubicBezTo>
                    <a:pt x="698" y="10754"/>
                    <a:pt x="436" y="16846"/>
                    <a:pt x="4359" y="18416"/>
                  </a:cubicBezTo>
                  <a:cubicBezTo>
                    <a:pt x="5613" y="18906"/>
                    <a:pt x="5863" y="19386"/>
                    <a:pt x="7999" y="19517"/>
                  </a:cubicBezTo>
                  <a:cubicBezTo>
                    <a:pt x="8061" y="19520"/>
                    <a:pt x="8125" y="19522"/>
                    <a:pt x="8191" y="19522"/>
                  </a:cubicBezTo>
                  <a:cubicBezTo>
                    <a:pt x="10401" y="19522"/>
                    <a:pt x="14794" y="17558"/>
                    <a:pt x="14233" y="13250"/>
                  </a:cubicBezTo>
                  <a:cubicBezTo>
                    <a:pt x="14048" y="11855"/>
                    <a:pt x="11847" y="9915"/>
                    <a:pt x="12457" y="8019"/>
                  </a:cubicBezTo>
                  <a:cubicBezTo>
                    <a:pt x="13459" y="4935"/>
                    <a:pt x="11879" y="1371"/>
                    <a:pt x="8533" y="260"/>
                  </a:cubicBezTo>
                  <a:cubicBezTo>
                    <a:pt x="7991" y="77"/>
                    <a:pt x="7479" y="0"/>
                    <a:pt x="7003"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43637" y="5026170"/>
              <a:ext cx="747065" cy="252340"/>
            </a:xfrm>
            <a:custGeom>
              <a:avLst/>
              <a:gdLst/>
              <a:ahLst/>
              <a:cxnLst/>
              <a:rect l="l" t="t" r="r" b="b"/>
              <a:pathLst>
                <a:path w="20490" h="6921" extrusionOk="0">
                  <a:moveTo>
                    <a:pt x="10326" y="0"/>
                  </a:moveTo>
                  <a:cubicBezTo>
                    <a:pt x="9007" y="0"/>
                    <a:pt x="7551" y="553"/>
                    <a:pt x="6180" y="1330"/>
                  </a:cubicBezTo>
                  <a:cubicBezTo>
                    <a:pt x="3303" y="2954"/>
                    <a:pt x="731" y="5558"/>
                    <a:pt x="132" y="6180"/>
                  </a:cubicBezTo>
                  <a:cubicBezTo>
                    <a:pt x="132" y="6190"/>
                    <a:pt x="132" y="6190"/>
                    <a:pt x="121" y="6190"/>
                  </a:cubicBezTo>
                  <a:cubicBezTo>
                    <a:pt x="88" y="6234"/>
                    <a:pt x="55" y="6256"/>
                    <a:pt x="34" y="6289"/>
                  </a:cubicBezTo>
                  <a:cubicBezTo>
                    <a:pt x="34" y="6289"/>
                    <a:pt x="23" y="6289"/>
                    <a:pt x="23" y="6299"/>
                  </a:cubicBezTo>
                  <a:cubicBezTo>
                    <a:pt x="12" y="6310"/>
                    <a:pt x="1" y="6321"/>
                    <a:pt x="1" y="6321"/>
                  </a:cubicBezTo>
                  <a:lnTo>
                    <a:pt x="88" y="6921"/>
                  </a:lnTo>
                  <a:lnTo>
                    <a:pt x="20489" y="6921"/>
                  </a:lnTo>
                  <a:cubicBezTo>
                    <a:pt x="20261" y="5809"/>
                    <a:pt x="19759" y="4785"/>
                    <a:pt x="18822" y="3967"/>
                  </a:cubicBezTo>
                  <a:cubicBezTo>
                    <a:pt x="18658" y="3815"/>
                    <a:pt x="18484" y="3673"/>
                    <a:pt x="18321" y="3531"/>
                  </a:cubicBezTo>
                  <a:cubicBezTo>
                    <a:pt x="18277" y="3499"/>
                    <a:pt x="18233" y="3466"/>
                    <a:pt x="18190" y="3433"/>
                  </a:cubicBezTo>
                  <a:cubicBezTo>
                    <a:pt x="18015" y="3302"/>
                    <a:pt x="17852" y="3172"/>
                    <a:pt x="17678" y="3041"/>
                  </a:cubicBezTo>
                  <a:cubicBezTo>
                    <a:pt x="17503" y="2921"/>
                    <a:pt x="17340" y="2801"/>
                    <a:pt x="17165" y="2681"/>
                  </a:cubicBezTo>
                  <a:cubicBezTo>
                    <a:pt x="17122" y="2659"/>
                    <a:pt x="17078" y="2627"/>
                    <a:pt x="17046" y="2605"/>
                  </a:cubicBezTo>
                  <a:cubicBezTo>
                    <a:pt x="16871" y="2485"/>
                    <a:pt x="16708" y="2376"/>
                    <a:pt x="16533" y="2278"/>
                  </a:cubicBezTo>
                  <a:cubicBezTo>
                    <a:pt x="16370" y="2169"/>
                    <a:pt x="16196" y="2071"/>
                    <a:pt x="16032" y="1984"/>
                  </a:cubicBezTo>
                  <a:cubicBezTo>
                    <a:pt x="15988" y="1951"/>
                    <a:pt x="15956" y="1929"/>
                    <a:pt x="15912" y="1908"/>
                  </a:cubicBezTo>
                  <a:cubicBezTo>
                    <a:pt x="15585" y="1722"/>
                    <a:pt x="15258" y="1559"/>
                    <a:pt x="14942" y="1406"/>
                  </a:cubicBezTo>
                  <a:cubicBezTo>
                    <a:pt x="14899" y="1395"/>
                    <a:pt x="14866" y="1373"/>
                    <a:pt x="14833" y="1352"/>
                  </a:cubicBezTo>
                  <a:cubicBezTo>
                    <a:pt x="14670" y="1286"/>
                    <a:pt x="14517" y="1210"/>
                    <a:pt x="14365" y="1145"/>
                  </a:cubicBezTo>
                  <a:cubicBezTo>
                    <a:pt x="12087" y="164"/>
                    <a:pt x="10365" y="0"/>
                    <a:pt x="10365" y="0"/>
                  </a:cubicBezTo>
                  <a:cubicBezTo>
                    <a:pt x="10352" y="0"/>
                    <a:pt x="10339" y="0"/>
                    <a:pt x="10326"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9146419" y="5109224"/>
              <a:ext cx="18704" cy="11922"/>
            </a:xfrm>
            <a:custGeom>
              <a:avLst/>
              <a:gdLst/>
              <a:ahLst/>
              <a:cxnLst/>
              <a:rect l="l" t="t" r="r" b="b"/>
              <a:pathLst>
                <a:path w="513" h="327" extrusionOk="0">
                  <a:moveTo>
                    <a:pt x="0" y="0"/>
                  </a:moveTo>
                  <a:cubicBezTo>
                    <a:pt x="175" y="98"/>
                    <a:pt x="338" y="207"/>
                    <a:pt x="513" y="327"/>
                  </a:cubicBezTo>
                  <a:cubicBezTo>
                    <a:pt x="338" y="207"/>
                    <a:pt x="175" y="98"/>
                    <a:pt x="0"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9128153" y="5098469"/>
              <a:ext cx="18303" cy="10792"/>
            </a:xfrm>
            <a:custGeom>
              <a:avLst/>
              <a:gdLst/>
              <a:ahLst/>
              <a:cxnLst/>
              <a:rect l="l" t="t" r="r" b="b"/>
              <a:pathLst>
                <a:path w="502" h="296" extrusionOk="0">
                  <a:moveTo>
                    <a:pt x="0" y="1"/>
                  </a:moveTo>
                  <a:cubicBezTo>
                    <a:pt x="164" y="88"/>
                    <a:pt x="338" y="186"/>
                    <a:pt x="501" y="295"/>
                  </a:cubicBezTo>
                  <a:cubicBezTo>
                    <a:pt x="338" y="186"/>
                    <a:pt x="164" y="88"/>
                    <a:pt x="0" y="1"/>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9088412" y="5077432"/>
              <a:ext cx="35403" cy="18303"/>
            </a:xfrm>
            <a:custGeom>
              <a:avLst/>
              <a:gdLst/>
              <a:ahLst/>
              <a:cxnLst/>
              <a:rect l="l" t="t" r="r" b="b"/>
              <a:pathLst>
                <a:path w="971" h="502" extrusionOk="0">
                  <a:moveTo>
                    <a:pt x="0" y="0"/>
                  </a:moveTo>
                  <a:cubicBezTo>
                    <a:pt x="316" y="153"/>
                    <a:pt x="643" y="316"/>
                    <a:pt x="970" y="502"/>
                  </a:cubicBezTo>
                  <a:cubicBezTo>
                    <a:pt x="643" y="316"/>
                    <a:pt x="316" y="153"/>
                    <a:pt x="0"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067339" y="5067879"/>
              <a:ext cx="17136" cy="7584"/>
            </a:xfrm>
            <a:custGeom>
              <a:avLst/>
              <a:gdLst/>
              <a:ahLst/>
              <a:cxnLst/>
              <a:rect l="l" t="t" r="r" b="b"/>
              <a:pathLst>
                <a:path w="470" h="208" extrusionOk="0">
                  <a:moveTo>
                    <a:pt x="1" y="1"/>
                  </a:moveTo>
                  <a:cubicBezTo>
                    <a:pt x="153" y="66"/>
                    <a:pt x="306" y="142"/>
                    <a:pt x="469" y="208"/>
                  </a:cubicBezTo>
                  <a:cubicBezTo>
                    <a:pt x="306" y="142"/>
                    <a:pt x="153" y="66"/>
                    <a:pt x="1" y="1"/>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831702" y="4916500"/>
              <a:ext cx="176466" cy="201223"/>
            </a:xfrm>
            <a:custGeom>
              <a:avLst/>
              <a:gdLst/>
              <a:ahLst/>
              <a:cxnLst/>
              <a:rect l="l" t="t" r="r" b="b"/>
              <a:pathLst>
                <a:path w="4840" h="5519" extrusionOk="0">
                  <a:moveTo>
                    <a:pt x="927" y="0"/>
                  </a:moveTo>
                  <a:cubicBezTo>
                    <a:pt x="1015" y="1690"/>
                    <a:pt x="1" y="3978"/>
                    <a:pt x="1" y="3978"/>
                  </a:cubicBezTo>
                  <a:cubicBezTo>
                    <a:pt x="1" y="3978"/>
                    <a:pt x="1134" y="5428"/>
                    <a:pt x="2202" y="5515"/>
                  </a:cubicBezTo>
                  <a:cubicBezTo>
                    <a:pt x="2233" y="5517"/>
                    <a:pt x="2263" y="5519"/>
                    <a:pt x="2294" y="5519"/>
                  </a:cubicBezTo>
                  <a:cubicBezTo>
                    <a:pt x="3358" y="5519"/>
                    <a:pt x="4840" y="4098"/>
                    <a:pt x="4840" y="4098"/>
                  </a:cubicBezTo>
                  <a:cubicBezTo>
                    <a:pt x="4131" y="3030"/>
                    <a:pt x="4164" y="0"/>
                    <a:pt x="4164"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861927" y="4916500"/>
              <a:ext cx="123198" cy="84441"/>
            </a:xfrm>
            <a:custGeom>
              <a:avLst/>
              <a:gdLst/>
              <a:ahLst/>
              <a:cxnLst/>
              <a:rect l="l" t="t" r="r" b="b"/>
              <a:pathLst>
                <a:path w="3379" h="2316" extrusionOk="0">
                  <a:moveTo>
                    <a:pt x="98" y="0"/>
                  </a:moveTo>
                  <a:cubicBezTo>
                    <a:pt x="120" y="404"/>
                    <a:pt x="77" y="840"/>
                    <a:pt x="0" y="1265"/>
                  </a:cubicBezTo>
                  <a:cubicBezTo>
                    <a:pt x="614" y="1929"/>
                    <a:pt x="1237" y="2316"/>
                    <a:pt x="1762" y="2316"/>
                  </a:cubicBezTo>
                  <a:cubicBezTo>
                    <a:pt x="1796" y="2316"/>
                    <a:pt x="1830" y="2314"/>
                    <a:pt x="1864" y="2311"/>
                  </a:cubicBezTo>
                  <a:cubicBezTo>
                    <a:pt x="2311" y="2278"/>
                    <a:pt x="2834" y="1929"/>
                    <a:pt x="3379" y="1363"/>
                  </a:cubicBezTo>
                  <a:cubicBezTo>
                    <a:pt x="3324" y="600"/>
                    <a:pt x="3335" y="0"/>
                    <a:pt x="3335" y="0"/>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067339" y="5067879"/>
              <a:ext cx="36" cy="36"/>
            </a:xfrm>
            <a:custGeom>
              <a:avLst/>
              <a:gdLst/>
              <a:ahLst/>
              <a:cxnLst/>
              <a:rect l="l" t="t" r="r" b="b"/>
              <a:pathLst>
                <a:path w="1" h="1" extrusionOk="0">
                  <a:moveTo>
                    <a:pt x="1" y="1"/>
                  </a:moveTo>
                  <a:lnTo>
                    <a:pt x="1" y="1"/>
                  </a:lnTo>
                  <a:lnTo>
                    <a:pt x="1" y="1"/>
                  </a:ln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123778" y="5095698"/>
              <a:ext cx="4412" cy="2807"/>
            </a:xfrm>
            <a:custGeom>
              <a:avLst/>
              <a:gdLst/>
              <a:ahLst/>
              <a:cxnLst/>
              <a:rect l="l" t="t" r="r" b="b"/>
              <a:pathLst>
                <a:path w="121" h="77" extrusionOk="0">
                  <a:moveTo>
                    <a:pt x="0" y="1"/>
                  </a:moveTo>
                  <a:cubicBezTo>
                    <a:pt x="44" y="22"/>
                    <a:pt x="76" y="44"/>
                    <a:pt x="120" y="77"/>
                  </a:cubicBezTo>
                  <a:cubicBezTo>
                    <a:pt x="76" y="44"/>
                    <a:pt x="44" y="22"/>
                    <a:pt x="0" y="1"/>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084438" y="5075427"/>
              <a:ext cx="4011" cy="2042"/>
            </a:xfrm>
            <a:custGeom>
              <a:avLst/>
              <a:gdLst/>
              <a:ahLst/>
              <a:cxnLst/>
              <a:rect l="l" t="t" r="r" b="b"/>
              <a:pathLst>
                <a:path w="110" h="56" extrusionOk="0">
                  <a:moveTo>
                    <a:pt x="0" y="1"/>
                  </a:moveTo>
                  <a:cubicBezTo>
                    <a:pt x="33" y="22"/>
                    <a:pt x="66" y="44"/>
                    <a:pt x="109" y="55"/>
                  </a:cubicBezTo>
                  <a:cubicBezTo>
                    <a:pt x="66" y="44"/>
                    <a:pt x="33" y="22"/>
                    <a:pt x="0" y="1"/>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146419" y="5109224"/>
              <a:ext cx="36" cy="36"/>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791196" y="4623878"/>
              <a:ext cx="274580" cy="343271"/>
            </a:xfrm>
            <a:custGeom>
              <a:avLst/>
              <a:gdLst/>
              <a:ahLst/>
              <a:cxnLst/>
              <a:rect l="l" t="t" r="r" b="b"/>
              <a:pathLst>
                <a:path w="7531" h="9415" extrusionOk="0">
                  <a:moveTo>
                    <a:pt x="1548" y="0"/>
                  </a:moveTo>
                  <a:cubicBezTo>
                    <a:pt x="1201" y="0"/>
                    <a:pt x="949" y="169"/>
                    <a:pt x="949" y="169"/>
                  </a:cubicBezTo>
                  <a:cubicBezTo>
                    <a:pt x="861" y="964"/>
                    <a:pt x="251" y="2632"/>
                    <a:pt x="0" y="3133"/>
                  </a:cubicBezTo>
                  <a:cubicBezTo>
                    <a:pt x="88" y="3972"/>
                    <a:pt x="393" y="6206"/>
                    <a:pt x="1112" y="7307"/>
                  </a:cubicBezTo>
                  <a:cubicBezTo>
                    <a:pt x="1982" y="8628"/>
                    <a:pt x="2943" y="9414"/>
                    <a:pt x="3713" y="9414"/>
                  </a:cubicBezTo>
                  <a:cubicBezTo>
                    <a:pt x="3744" y="9414"/>
                    <a:pt x="3774" y="9413"/>
                    <a:pt x="3804" y="9411"/>
                  </a:cubicBezTo>
                  <a:cubicBezTo>
                    <a:pt x="4578" y="9345"/>
                    <a:pt x="5558" y="8386"/>
                    <a:pt x="6517" y="6915"/>
                  </a:cubicBezTo>
                  <a:cubicBezTo>
                    <a:pt x="7073" y="6076"/>
                    <a:pt x="7487" y="3340"/>
                    <a:pt x="7531" y="2087"/>
                  </a:cubicBezTo>
                  <a:lnTo>
                    <a:pt x="7531" y="2087"/>
                  </a:lnTo>
                  <a:cubicBezTo>
                    <a:pt x="7531" y="2087"/>
                    <a:pt x="6596" y="2267"/>
                    <a:pt x="5559" y="2267"/>
                  </a:cubicBezTo>
                  <a:cubicBezTo>
                    <a:pt x="4463" y="2267"/>
                    <a:pt x="3252" y="2066"/>
                    <a:pt x="2910" y="1237"/>
                  </a:cubicBezTo>
                  <a:cubicBezTo>
                    <a:pt x="2493" y="232"/>
                    <a:pt x="1955" y="0"/>
                    <a:pt x="1548"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847999" y="4758376"/>
              <a:ext cx="25084" cy="31392"/>
            </a:xfrm>
            <a:custGeom>
              <a:avLst/>
              <a:gdLst/>
              <a:ahLst/>
              <a:cxnLst/>
              <a:rect l="l" t="t" r="r" b="b"/>
              <a:pathLst>
                <a:path w="688" h="861" extrusionOk="0">
                  <a:moveTo>
                    <a:pt x="350" y="0"/>
                  </a:moveTo>
                  <a:cubicBezTo>
                    <a:pt x="153" y="0"/>
                    <a:pt x="1" y="196"/>
                    <a:pt x="1" y="436"/>
                  </a:cubicBezTo>
                  <a:cubicBezTo>
                    <a:pt x="1" y="665"/>
                    <a:pt x="153" y="861"/>
                    <a:pt x="350" y="861"/>
                  </a:cubicBezTo>
                  <a:cubicBezTo>
                    <a:pt x="535" y="861"/>
                    <a:pt x="687" y="665"/>
                    <a:pt x="687" y="436"/>
                  </a:cubicBezTo>
                  <a:cubicBezTo>
                    <a:pt x="687" y="196"/>
                    <a:pt x="535" y="0"/>
                    <a:pt x="350"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972362" y="4758376"/>
              <a:ext cx="25486" cy="31392"/>
            </a:xfrm>
            <a:custGeom>
              <a:avLst/>
              <a:gdLst/>
              <a:ahLst/>
              <a:cxnLst/>
              <a:rect l="l" t="t" r="r" b="b"/>
              <a:pathLst>
                <a:path w="699" h="861" extrusionOk="0">
                  <a:moveTo>
                    <a:pt x="350" y="0"/>
                  </a:moveTo>
                  <a:cubicBezTo>
                    <a:pt x="154" y="0"/>
                    <a:pt x="1" y="196"/>
                    <a:pt x="1" y="436"/>
                  </a:cubicBezTo>
                  <a:cubicBezTo>
                    <a:pt x="1" y="665"/>
                    <a:pt x="154" y="861"/>
                    <a:pt x="350" y="861"/>
                  </a:cubicBezTo>
                  <a:cubicBezTo>
                    <a:pt x="535" y="861"/>
                    <a:pt x="698" y="665"/>
                    <a:pt x="698" y="436"/>
                  </a:cubicBezTo>
                  <a:cubicBezTo>
                    <a:pt x="698" y="196"/>
                    <a:pt x="535" y="0"/>
                    <a:pt x="350"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8944872" y="4717469"/>
              <a:ext cx="89145" cy="29022"/>
            </a:xfrm>
            <a:custGeom>
              <a:avLst/>
              <a:gdLst/>
              <a:ahLst/>
              <a:cxnLst/>
              <a:rect l="l" t="t" r="r" b="b"/>
              <a:pathLst>
                <a:path w="2445" h="796" extrusionOk="0">
                  <a:moveTo>
                    <a:pt x="1174" y="0"/>
                  </a:moveTo>
                  <a:cubicBezTo>
                    <a:pt x="599" y="0"/>
                    <a:pt x="0" y="596"/>
                    <a:pt x="79" y="675"/>
                  </a:cubicBezTo>
                  <a:cubicBezTo>
                    <a:pt x="114" y="710"/>
                    <a:pt x="151" y="721"/>
                    <a:pt x="182" y="721"/>
                  </a:cubicBezTo>
                  <a:cubicBezTo>
                    <a:pt x="229" y="721"/>
                    <a:pt x="265" y="697"/>
                    <a:pt x="265" y="697"/>
                  </a:cubicBezTo>
                  <a:cubicBezTo>
                    <a:pt x="547" y="398"/>
                    <a:pt x="865" y="295"/>
                    <a:pt x="1170" y="295"/>
                  </a:cubicBezTo>
                  <a:cubicBezTo>
                    <a:pt x="1841" y="295"/>
                    <a:pt x="2444" y="795"/>
                    <a:pt x="2444" y="795"/>
                  </a:cubicBezTo>
                  <a:cubicBezTo>
                    <a:pt x="2444" y="795"/>
                    <a:pt x="2194" y="217"/>
                    <a:pt x="1354" y="21"/>
                  </a:cubicBezTo>
                  <a:cubicBezTo>
                    <a:pt x="1295" y="7"/>
                    <a:pt x="1235" y="0"/>
                    <a:pt x="1174"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808295" y="4717469"/>
              <a:ext cx="89108" cy="29022"/>
            </a:xfrm>
            <a:custGeom>
              <a:avLst/>
              <a:gdLst/>
              <a:ahLst/>
              <a:cxnLst/>
              <a:rect l="l" t="t" r="r" b="b"/>
              <a:pathLst>
                <a:path w="2444" h="796" extrusionOk="0">
                  <a:moveTo>
                    <a:pt x="1270" y="0"/>
                  </a:moveTo>
                  <a:cubicBezTo>
                    <a:pt x="1209" y="0"/>
                    <a:pt x="1149" y="7"/>
                    <a:pt x="1090" y="21"/>
                  </a:cubicBezTo>
                  <a:cubicBezTo>
                    <a:pt x="240" y="217"/>
                    <a:pt x="0" y="795"/>
                    <a:pt x="0" y="795"/>
                  </a:cubicBezTo>
                  <a:cubicBezTo>
                    <a:pt x="0" y="795"/>
                    <a:pt x="603" y="295"/>
                    <a:pt x="1275" y="295"/>
                  </a:cubicBezTo>
                  <a:cubicBezTo>
                    <a:pt x="1579" y="295"/>
                    <a:pt x="1897" y="398"/>
                    <a:pt x="2180" y="697"/>
                  </a:cubicBezTo>
                  <a:cubicBezTo>
                    <a:pt x="2180" y="697"/>
                    <a:pt x="2215" y="721"/>
                    <a:pt x="2262" y="721"/>
                  </a:cubicBezTo>
                  <a:cubicBezTo>
                    <a:pt x="2293" y="721"/>
                    <a:pt x="2330" y="710"/>
                    <a:pt x="2365" y="675"/>
                  </a:cubicBezTo>
                  <a:cubicBezTo>
                    <a:pt x="2444" y="596"/>
                    <a:pt x="1845" y="0"/>
                    <a:pt x="1270"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834911" y="4810404"/>
              <a:ext cx="58846" cy="24282"/>
            </a:xfrm>
            <a:custGeom>
              <a:avLst/>
              <a:gdLst/>
              <a:ahLst/>
              <a:cxnLst/>
              <a:rect l="l" t="t" r="r" b="b"/>
              <a:pathLst>
                <a:path w="1614" h="666" extrusionOk="0">
                  <a:moveTo>
                    <a:pt x="807" y="1"/>
                  </a:moveTo>
                  <a:cubicBezTo>
                    <a:pt x="371" y="1"/>
                    <a:pt x="0" y="153"/>
                    <a:pt x="0" y="339"/>
                  </a:cubicBezTo>
                  <a:cubicBezTo>
                    <a:pt x="0" y="524"/>
                    <a:pt x="371" y="665"/>
                    <a:pt x="807" y="665"/>
                  </a:cubicBezTo>
                  <a:cubicBezTo>
                    <a:pt x="1253" y="665"/>
                    <a:pt x="1613" y="524"/>
                    <a:pt x="1613" y="339"/>
                  </a:cubicBezTo>
                  <a:cubicBezTo>
                    <a:pt x="1613" y="153"/>
                    <a:pt x="1253" y="1"/>
                    <a:pt x="807" y="1"/>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960476" y="4808435"/>
              <a:ext cx="58810" cy="24647"/>
            </a:xfrm>
            <a:custGeom>
              <a:avLst/>
              <a:gdLst/>
              <a:ahLst/>
              <a:cxnLst/>
              <a:rect l="l" t="t" r="r" b="b"/>
              <a:pathLst>
                <a:path w="1613" h="676" extrusionOk="0">
                  <a:moveTo>
                    <a:pt x="806" y="0"/>
                  </a:moveTo>
                  <a:cubicBezTo>
                    <a:pt x="360" y="0"/>
                    <a:pt x="0" y="153"/>
                    <a:pt x="0" y="338"/>
                  </a:cubicBezTo>
                  <a:cubicBezTo>
                    <a:pt x="0" y="523"/>
                    <a:pt x="360" y="676"/>
                    <a:pt x="806" y="676"/>
                  </a:cubicBezTo>
                  <a:cubicBezTo>
                    <a:pt x="1253" y="676"/>
                    <a:pt x="1613" y="523"/>
                    <a:pt x="1613" y="338"/>
                  </a:cubicBezTo>
                  <a:cubicBezTo>
                    <a:pt x="1613" y="153"/>
                    <a:pt x="1253" y="0"/>
                    <a:pt x="806" y="0"/>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922303" y="4770663"/>
              <a:ext cx="29460" cy="93957"/>
            </a:xfrm>
            <a:custGeom>
              <a:avLst/>
              <a:gdLst/>
              <a:ahLst/>
              <a:cxnLst/>
              <a:rect l="l" t="t" r="r" b="b"/>
              <a:pathLst>
                <a:path w="808" h="2577" extrusionOk="0">
                  <a:moveTo>
                    <a:pt x="339" y="1"/>
                  </a:moveTo>
                  <a:cubicBezTo>
                    <a:pt x="339" y="1"/>
                    <a:pt x="567" y="1603"/>
                    <a:pt x="600" y="1919"/>
                  </a:cubicBezTo>
                  <a:cubicBezTo>
                    <a:pt x="644" y="2224"/>
                    <a:pt x="1" y="2529"/>
                    <a:pt x="132" y="2573"/>
                  </a:cubicBezTo>
                  <a:cubicBezTo>
                    <a:pt x="142" y="2575"/>
                    <a:pt x="154" y="2576"/>
                    <a:pt x="168" y="2576"/>
                  </a:cubicBezTo>
                  <a:cubicBezTo>
                    <a:pt x="347" y="2576"/>
                    <a:pt x="807" y="2380"/>
                    <a:pt x="807" y="1995"/>
                  </a:cubicBezTo>
                  <a:cubicBezTo>
                    <a:pt x="807" y="1581"/>
                    <a:pt x="339" y="1"/>
                    <a:pt x="339" y="1"/>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905241" y="4891453"/>
              <a:ext cx="55237" cy="17938"/>
            </a:xfrm>
            <a:custGeom>
              <a:avLst/>
              <a:gdLst/>
              <a:ahLst/>
              <a:cxnLst/>
              <a:rect l="l" t="t" r="r" b="b"/>
              <a:pathLst>
                <a:path w="1515" h="492" extrusionOk="0">
                  <a:moveTo>
                    <a:pt x="1515" y="1"/>
                  </a:moveTo>
                  <a:cubicBezTo>
                    <a:pt x="1515" y="1"/>
                    <a:pt x="1015" y="154"/>
                    <a:pt x="726" y="154"/>
                  </a:cubicBezTo>
                  <a:cubicBezTo>
                    <a:pt x="716" y="154"/>
                    <a:pt x="707" y="154"/>
                    <a:pt x="698" y="153"/>
                  </a:cubicBezTo>
                  <a:cubicBezTo>
                    <a:pt x="414" y="132"/>
                    <a:pt x="0" y="44"/>
                    <a:pt x="0" y="44"/>
                  </a:cubicBezTo>
                  <a:lnTo>
                    <a:pt x="0" y="44"/>
                  </a:lnTo>
                  <a:cubicBezTo>
                    <a:pt x="0" y="45"/>
                    <a:pt x="403" y="480"/>
                    <a:pt x="676" y="491"/>
                  </a:cubicBezTo>
                  <a:cubicBezTo>
                    <a:pt x="1079" y="491"/>
                    <a:pt x="1515" y="1"/>
                    <a:pt x="1515"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7789877" y="5226113"/>
              <a:ext cx="37809" cy="52393"/>
            </a:xfrm>
            <a:custGeom>
              <a:avLst/>
              <a:gdLst/>
              <a:ahLst/>
              <a:cxnLst/>
              <a:rect l="l" t="t" r="r" b="b"/>
              <a:pathLst>
                <a:path w="1037" h="1437" extrusionOk="0">
                  <a:moveTo>
                    <a:pt x="371" y="1"/>
                  </a:moveTo>
                  <a:cubicBezTo>
                    <a:pt x="272" y="1"/>
                    <a:pt x="185" y="40"/>
                    <a:pt x="121" y="140"/>
                  </a:cubicBezTo>
                  <a:cubicBezTo>
                    <a:pt x="1" y="314"/>
                    <a:pt x="45" y="859"/>
                    <a:pt x="186" y="1437"/>
                  </a:cubicBezTo>
                  <a:lnTo>
                    <a:pt x="1036" y="1437"/>
                  </a:lnTo>
                  <a:cubicBezTo>
                    <a:pt x="906" y="1099"/>
                    <a:pt x="720" y="597"/>
                    <a:pt x="535" y="31"/>
                  </a:cubicBezTo>
                  <a:cubicBezTo>
                    <a:pt x="478" y="12"/>
                    <a:pt x="423" y="1"/>
                    <a:pt x="371"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108568" y="5226040"/>
              <a:ext cx="32595" cy="52466"/>
            </a:xfrm>
            <a:custGeom>
              <a:avLst/>
              <a:gdLst/>
              <a:ahLst/>
              <a:cxnLst/>
              <a:rect l="l" t="t" r="r" b="b"/>
              <a:pathLst>
                <a:path w="894" h="1439" extrusionOk="0">
                  <a:moveTo>
                    <a:pt x="534" y="0"/>
                  </a:moveTo>
                  <a:cubicBezTo>
                    <a:pt x="327" y="545"/>
                    <a:pt x="131" y="1046"/>
                    <a:pt x="0" y="1439"/>
                  </a:cubicBezTo>
                  <a:lnTo>
                    <a:pt x="709" y="1439"/>
                  </a:lnTo>
                  <a:cubicBezTo>
                    <a:pt x="850" y="861"/>
                    <a:pt x="894" y="316"/>
                    <a:pt x="774" y="142"/>
                  </a:cubicBezTo>
                  <a:cubicBezTo>
                    <a:pt x="709" y="44"/>
                    <a:pt x="622" y="11"/>
                    <a:pt x="534"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830821" y="5083776"/>
              <a:ext cx="272210" cy="194733"/>
            </a:xfrm>
            <a:custGeom>
              <a:avLst/>
              <a:gdLst/>
              <a:ahLst/>
              <a:cxnLst/>
              <a:rect l="l" t="t" r="r" b="b"/>
              <a:pathLst>
                <a:path w="7466" h="5341" extrusionOk="0">
                  <a:moveTo>
                    <a:pt x="2126" y="2681"/>
                  </a:moveTo>
                  <a:cubicBezTo>
                    <a:pt x="2878" y="2681"/>
                    <a:pt x="3433" y="3303"/>
                    <a:pt x="3357" y="3423"/>
                  </a:cubicBezTo>
                  <a:cubicBezTo>
                    <a:pt x="3349" y="3435"/>
                    <a:pt x="3337" y="3441"/>
                    <a:pt x="3321" y="3441"/>
                  </a:cubicBezTo>
                  <a:cubicBezTo>
                    <a:pt x="3195" y="3441"/>
                    <a:pt x="2823" y="3105"/>
                    <a:pt x="2299" y="3105"/>
                  </a:cubicBezTo>
                  <a:cubicBezTo>
                    <a:pt x="2243" y="3105"/>
                    <a:pt x="2185" y="3109"/>
                    <a:pt x="2126" y="3117"/>
                  </a:cubicBezTo>
                  <a:cubicBezTo>
                    <a:pt x="1567" y="3196"/>
                    <a:pt x="925" y="3554"/>
                    <a:pt x="775" y="3554"/>
                  </a:cubicBezTo>
                  <a:cubicBezTo>
                    <a:pt x="738" y="3554"/>
                    <a:pt x="731" y="3531"/>
                    <a:pt x="763" y="3477"/>
                  </a:cubicBezTo>
                  <a:cubicBezTo>
                    <a:pt x="763" y="3477"/>
                    <a:pt x="1385" y="2681"/>
                    <a:pt x="2126" y="2681"/>
                  </a:cubicBezTo>
                  <a:close/>
                  <a:moveTo>
                    <a:pt x="5678" y="2681"/>
                  </a:moveTo>
                  <a:cubicBezTo>
                    <a:pt x="6430" y="2681"/>
                    <a:pt x="7052" y="3477"/>
                    <a:pt x="7052" y="3477"/>
                  </a:cubicBezTo>
                  <a:cubicBezTo>
                    <a:pt x="7082" y="3531"/>
                    <a:pt x="7074" y="3554"/>
                    <a:pt x="7036" y="3554"/>
                  </a:cubicBezTo>
                  <a:cubicBezTo>
                    <a:pt x="6883" y="3554"/>
                    <a:pt x="6248" y="3196"/>
                    <a:pt x="5689" y="3117"/>
                  </a:cubicBezTo>
                  <a:cubicBezTo>
                    <a:pt x="5630" y="3109"/>
                    <a:pt x="5572" y="3105"/>
                    <a:pt x="5516" y="3105"/>
                  </a:cubicBezTo>
                  <a:cubicBezTo>
                    <a:pt x="4992" y="3105"/>
                    <a:pt x="4620" y="3441"/>
                    <a:pt x="4494" y="3441"/>
                  </a:cubicBezTo>
                  <a:cubicBezTo>
                    <a:pt x="4478" y="3441"/>
                    <a:pt x="4466" y="3435"/>
                    <a:pt x="4458" y="3423"/>
                  </a:cubicBezTo>
                  <a:cubicBezTo>
                    <a:pt x="4382" y="3303"/>
                    <a:pt x="4937" y="2681"/>
                    <a:pt x="5678" y="2681"/>
                  </a:cubicBezTo>
                  <a:close/>
                  <a:moveTo>
                    <a:pt x="2419" y="4018"/>
                  </a:moveTo>
                  <a:cubicBezTo>
                    <a:pt x="2448" y="4018"/>
                    <a:pt x="2477" y="4019"/>
                    <a:pt x="2507" y="4022"/>
                  </a:cubicBezTo>
                  <a:cubicBezTo>
                    <a:pt x="3106" y="4066"/>
                    <a:pt x="3237" y="4545"/>
                    <a:pt x="3139" y="4578"/>
                  </a:cubicBezTo>
                  <a:cubicBezTo>
                    <a:pt x="3135" y="4579"/>
                    <a:pt x="3130" y="4580"/>
                    <a:pt x="3125" y="4580"/>
                  </a:cubicBezTo>
                  <a:cubicBezTo>
                    <a:pt x="3018" y="4580"/>
                    <a:pt x="2752" y="4261"/>
                    <a:pt x="2435" y="4261"/>
                  </a:cubicBezTo>
                  <a:cubicBezTo>
                    <a:pt x="2430" y="4261"/>
                    <a:pt x="2425" y="4262"/>
                    <a:pt x="2420" y="4262"/>
                  </a:cubicBezTo>
                  <a:cubicBezTo>
                    <a:pt x="2168" y="4279"/>
                    <a:pt x="1695" y="4587"/>
                    <a:pt x="1537" y="4587"/>
                  </a:cubicBezTo>
                  <a:cubicBezTo>
                    <a:pt x="1490" y="4587"/>
                    <a:pt x="1471" y="4560"/>
                    <a:pt x="1494" y="4491"/>
                  </a:cubicBezTo>
                  <a:cubicBezTo>
                    <a:pt x="1494" y="4491"/>
                    <a:pt x="1868" y="4018"/>
                    <a:pt x="2419" y="4018"/>
                  </a:cubicBezTo>
                  <a:close/>
                  <a:moveTo>
                    <a:pt x="5494" y="4018"/>
                  </a:moveTo>
                  <a:cubicBezTo>
                    <a:pt x="6045" y="4018"/>
                    <a:pt x="6420" y="4491"/>
                    <a:pt x="6420" y="4491"/>
                  </a:cubicBezTo>
                  <a:cubicBezTo>
                    <a:pt x="6442" y="4560"/>
                    <a:pt x="6423" y="4587"/>
                    <a:pt x="6376" y="4587"/>
                  </a:cubicBezTo>
                  <a:cubicBezTo>
                    <a:pt x="6218" y="4587"/>
                    <a:pt x="5745" y="4279"/>
                    <a:pt x="5493" y="4262"/>
                  </a:cubicBezTo>
                  <a:cubicBezTo>
                    <a:pt x="5488" y="4262"/>
                    <a:pt x="5483" y="4261"/>
                    <a:pt x="5478" y="4261"/>
                  </a:cubicBezTo>
                  <a:cubicBezTo>
                    <a:pt x="5162" y="4261"/>
                    <a:pt x="4905" y="4580"/>
                    <a:pt x="4789" y="4580"/>
                  </a:cubicBezTo>
                  <a:cubicBezTo>
                    <a:pt x="4784" y="4580"/>
                    <a:pt x="4779" y="4579"/>
                    <a:pt x="4774" y="4578"/>
                  </a:cubicBezTo>
                  <a:cubicBezTo>
                    <a:pt x="4676" y="4545"/>
                    <a:pt x="4817" y="4066"/>
                    <a:pt x="5406" y="4022"/>
                  </a:cubicBezTo>
                  <a:cubicBezTo>
                    <a:pt x="5436" y="4019"/>
                    <a:pt x="5465" y="4018"/>
                    <a:pt x="5494" y="4018"/>
                  </a:cubicBezTo>
                  <a:close/>
                  <a:moveTo>
                    <a:pt x="6180" y="1"/>
                  </a:moveTo>
                  <a:cubicBezTo>
                    <a:pt x="6005" y="120"/>
                    <a:pt x="5526" y="393"/>
                    <a:pt x="4654" y="589"/>
                  </a:cubicBezTo>
                  <a:cubicBezTo>
                    <a:pt x="4426" y="642"/>
                    <a:pt x="4165" y="663"/>
                    <a:pt x="3894" y="663"/>
                  </a:cubicBezTo>
                  <a:cubicBezTo>
                    <a:pt x="2835" y="663"/>
                    <a:pt x="1624" y="338"/>
                    <a:pt x="1624" y="338"/>
                  </a:cubicBezTo>
                  <a:cubicBezTo>
                    <a:pt x="1624" y="338"/>
                    <a:pt x="480" y="2104"/>
                    <a:pt x="273" y="2224"/>
                  </a:cubicBezTo>
                  <a:cubicBezTo>
                    <a:pt x="77" y="2333"/>
                    <a:pt x="1" y="2562"/>
                    <a:pt x="1" y="2562"/>
                  </a:cubicBezTo>
                  <a:lnTo>
                    <a:pt x="66" y="5341"/>
                  </a:lnTo>
                  <a:lnTo>
                    <a:pt x="4316" y="5341"/>
                  </a:lnTo>
                  <a:cubicBezTo>
                    <a:pt x="4142" y="4905"/>
                    <a:pt x="3924" y="4447"/>
                    <a:pt x="3924" y="4447"/>
                  </a:cubicBezTo>
                  <a:lnTo>
                    <a:pt x="3924" y="4447"/>
                  </a:lnTo>
                  <a:cubicBezTo>
                    <a:pt x="3924" y="4447"/>
                    <a:pt x="4284" y="4894"/>
                    <a:pt x="4600" y="5341"/>
                  </a:cubicBezTo>
                  <a:lnTo>
                    <a:pt x="7466" y="5341"/>
                  </a:lnTo>
                  <a:cubicBezTo>
                    <a:pt x="7455" y="4523"/>
                    <a:pt x="7400" y="3096"/>
                    <a:pt x="7193" y="2703"/>
                  </a:cubicBezTo>
                  <a:cubicBezTo>
                    <a:pt x="6921" y="2191"/>
                    <a:pt x="6311" y="491"/>
                    <a:pt x="6256" y="22"/>
                  </a:cubicBezTo>
                  <a:cubicBezTo>
                    <a:pt x="6234" y="11"/>
                    <a:pt x="6202" y="11"/>
                    <a:pt x="6180"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7780763" y="4898453"/>
              <a:ext cx="367590" cy="161117"/>
            </a:xfrm>
            <a:custGeom>
              <a:avLst/>
              <a:gdLst/>
              <a:ahLst/>
              <a:cxnLst/>
              <a:rect l="l" t="t" r="r" b="b"/>
              <a:pathLst>
                <a:path w="10082" h="4419" extrusionOk="0">
                  <a:moveTo>
                    <a:pt x="5386" y="1"/>
                  </a:moveTo>
                  <a:cubicBezTo>
                    <a:pt x="5075" y="1"/>
                    <a:pt x="4744" y="23"/>
                    <a:pt x="4392" y="70"/>
                  </a:cubicBezTo>
                  <a:cubicBezTo>
                    <a:pt x="1145" y="495"/>
                    <a:pt x="240" y="2762"/>
                    <a:pt x="0" y="4266"/>
                  </a:cubicBezTo>
                  <a:cubicBezTo>
                    <a:pt x="295" y="4005"/>
                    <a:pt x="1537" y="3176"/>
                    <a:pt x="5297" y="3122"/>
                  </a:cubicBezTo>
                  <a:cubicBezTo>
                    <a:pt x="5377" y="3121"/>
                    <a:pt x="5455" y="3120"/>
                    <a:pt x="5532" y="3120"/>
                  </a:cubicBezTo>
                  <a:cubicBezTo>
                    <a:pt x="8789" y="3120"/>
                    <a:pt x="9794" y="4004"/>
                    <a:pt x="10081" y="4419"/>
                  </a:cubicBezTo>
                  <a:cubicBezTo>
                    <a:pt x="9763" y="2469"/>
                    <a:pt x="8654" y="1"/>
                    <a:pt x="5386"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774018" y="5012206"/>
              <a:ext cx="378309" cy="87905"/>
            </a:xfrm>
            <a:custGeom>
              <a:avLst/>
              <a:gdLst/>
              <a:ahLst/>
              <a:cxnLst/>
              <a:rect l="l" t="t" r="r" b="b"/>
              <a:pathLst>
                <a:path w="10376" h="2411" extrusionOk="0">
                  <a:moveTo>
                    <a:pt x="5714" y="0"/>
                  </a:moveTo>
                  <a:cubicBezTo>
                    <a:pt x="5638" y="0"/>
                    <a:pt x="5561" y="1"/>
                    <a:pt x="5482" y="2"/>
                  </a:cubicBezTo>
                  <a:cubicBezTo>
                    <a:pt x="1722" y="56"/>
                    <a:pt x="480" y="885"/>
                    <a:pt x="185" y="1146"/>
                  </a:cubicBezTo>
                  <a:cubicBezTo>
                    <a:pt x="120" y="1201"/>
                    <a:pt x="98" y="1233"/>
                    <a:pt x="98" y="1233"/>
                  </a:cubicBezTo>
                  <a:cubicBezTo>
                    <a:pt x="0" y="1430"/>
                    <a:pt x="76" y="2356"/>
                    <a:pt x="76" y="2356"/>
                  </a:cubicBezTo>
                  <a:cubicBezTo>
                    <a:pt x="76" y="2356"/>
                    <a:pt x="87" y="2345"/>
                    <a:pt x="98" y="2345"/>
                  </a:cubicBezTo>
                  <a:cubicBezTo>
                    <a:pt x="349" y="2269"/>
                    <a:pt x="2354" y="1658"/>
                    <a:pt x="5231" y="1506"/>
                  </a:cubicBezTo>
                  <a:cubicBezTo>
                    <a:pt x="5451" y="1494"/>
                    <a:pt x="5665" y="1489"/>
                    <a:pt x="5874" y="1489"/>
                  </a:cubicBezTo>
                  <a:cubicBezTo>
                    <a:pt x="8577" y="1489"/>
                    <a:pt x="10345" y="2400"/>
                    <a:pt x="10375" y="2410"/>
                  </a:cubicBezTo>
                  <a:lnTo>
                    <a:pt x="10375" y="2160"/>
                  </a:lnTo>
                  <a:lnTo>
                    <a:pt x="10375" y="1495"/>
                  </a:lnTo>
                  <a:cubicBezTo>
                    <a:pt x="10375" y="1495"/>
                    <a:pt x="10353" y="1419"/>
                    <a:pt x="10266" y="1299"/>
                  </a:cubicBezTo>
                  <a:cubicBezTo>
                    <a:pt x="9979" y="894"/>
                    <a:pt x="8973" y="0"/>
                    <a:pt x="5714"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7884453" y="5230233"/>
              <a:ext cx="64425" cy="20819"/>
            </a:xfrm>
            <a:custGeom>
              <a:avLst/>
              <a:gdLst/>
              <a:ahLst/>
              <a:cxnLst/>
              <a:rect l="l" t="t" r="r" b="b"/>
              <a:pathLst>
                <a:path w="1767" h="571" extrusionOk="0">
                  <a:moveTo>
                    <a:pt x="948" y="1"/>
                  </a:moveTo>
                  <a:cubicBezTo>
                    <a:pt x="397" y="1"/>
                    <a:pt x="23" y="474"/>
                    <a:pt x="23" y="474"/>
                  </a:cubicBezTo>
                  <a:cubicBezTo>
                    <a:pt x="0" y="543"/>
                    <a:pt x="19" y="570"/>
                    <a:pt x="66" y="570"/>
                  </a:cubicBezTo>
                  <a:cubicBezTo>
                    <a:pt x="224" y="570"/>
                    <a:pt x="697" y="262"/>
                    <a:pt x="949" y="245"/>
                  </a:cubicBezTo>
                  <a:cubicBezTo>
                    <a:pt x="954" y="245"/>
                    <a:pt x="959" y="244"/>
                    <a:pt x="964" y="244"/>
                  </a:cubicBezTo>
                  <a:cubicBezTo>
                    <a:pt x="1281" y="244"/>
                    <a:pt x="1547" y="563"/>
                    <a:pt x="1654" y="563"/>
                  </a:cubicBezTo>
                  <a:cubicBezTo>
                    <a:pt x="1659" y="563"/>
                    <a:pt x="1664" y="562"/>
                    <a:pt x="1668" y="561"/>
                  </a:cubicBezTo>
                  <a:cubicBezTo>
                    <a:pt x="1766" y="528"/>
                    <a:pt x="1635" y="49"/>
                    <a:pt x="1036" y="5"/>
                  </a:cubicBezTo>
                  <a:cubicBezTo>
                    <a:pt x="1006" y="2"/>
                    <a:pt x="977" y="1"/>
                    <a:pt x="94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001269" y="5230233"/>
              <a:ext cx="64425" cy="20819"/>
            </a:xfrm>
            <a:custGeom>
              <a:avLst/>
              <a:gdLst/>
              <a:ahLst/>
              <a:cxnLst/>
              <a:rect l="l" t="t" r="r" b="b"/>
              <a:pathLst>
                <a:path w="1767" h="571" extrusionOk="0">
                  <a:moveTo>
                    <a:pt x="819" y="1"/>
                  </a:moveTo>
                  <a:cubicBezTo>
                    <a:pt x="790" y="1"/>
                    <a:pt x="761" y="2"/>
                    <a:pt x="731" y="5"/>
                  </a:cubicBezTo>
                  <a:cubicBezTo>
                    <a:pt x="142" y="49"/>
                    <a:pt x="1" y="528"/>
                    <a:pt x="99" y="561"/>
                  </a:cubicBezTo>
                  <a:cubicBezTo>
                    <a:pt x="104" y="562"/>
                    <a:pt x="109" y="563"/>
                    <a:pt x="114" y="563"/>
                  </a:cubicBezTo>
                  <a:cubicBezTo>
                    <a:pt x="230" y="563"/>
                    <a:pt x="487" y="244"/>
                    <a:pt x="803" y="244"/>
                  </a:cubicBezTo>
                  <a:cubicBezTo>
                    <a:pt x="808" y="244"/>
                    <a:pt x="813" y="245"/>
                    <a:pt x="818" y="245"/>
                  </a:cubicBezTo>
                  <a:cubicBezTo>
                    <a:pt x="1070" y="262"/>
                    <a:pt x="1543" y="570"/>
                    <a:pt x="1701" y="570"/>
                  </a:cubicBezTo>
                  <a:cubicBezTo>
                    <a:pt x="1748" y="570"/>
                    <a:pt x="1767" y="543"/>
                    <a:pt x="1745" y="474"/>
                  </a:cubicBezTo>
                  <a:cubicBezTo>
                    <a:pt x="1745" y="474"/>
                    <a:pt x="1370" y="1"/>
                    <a:pt x="819"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7857437" y="5181523"/>
              <a:ext cx="98588" cy="31830"/>
            </a:xfrm>
            <a:custGeom>
              <a:avLst/>
              <a:gdLst/>
              <a:ahLst/>
              <a:cxnLst/>
              <a:rect l="l" t="t" r="r" b="b"/>
              <a:pathLst>
                <a:path w="2704" h="873" extrusionOk="0">
                  <a:moveTo>
                    <a:pt x="1396" y="0"/>
                  </a:moveTo>
                  <a:cubicBezTo>
                    <a:pt x="655" y="0"/>
                    <a:pt x="33" y="796"/>
                    <a:pt x="33" y="796"/>
                  </a:cubicBezTo>
                  <a:cubicBezTo>
                    <a:pt x="1" y="850"/>
                    <a:pt x="8" y="873"/>
                    <a:pt x="45" y="873"/>
                  </a:cubicBezTo>
                  <a:cubicBezTo>
                    <a:pt x="195" y="873"/>
                    <a:pt x="837" y="515"/>
                    <a:pt x="1396" y="436"/>
                  </a:cubicBezTo>
                  <a:cubicBezTo>
                    <a:pt x="1455" y="428"/>
                    <a:pt x="1513" y="424"/>
                    <a:pt x="1569" y="424"/>
                  </a:cubicBezTo>
                  <a:cubicBezTo>
                    <a:pt x="2093" y="424"/>
                    <a:pt x="2465" y="760"/>
                    <a:pt x="2591" y="760"/>
                  </a:cubicBezTo>
                  <a:cubicBezTo>
                    <a:pt x="2607" y="760"/>
                    <a:pt x="2619" y="754"/>
                    <a:pt x="2627" y="742"/>
                  </a:cubicBezTo>
                  <a:cubicBezTo>
                    <a:pt x="2703" y="622"/>
                    <a:pt x="2148" y="0"/>
                    <a:pt x="1396"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7990550" y="5181523"/>
              <a:ext cx="98515" cy="31830"/>
            </a:xfrm>
            <a:custGeom>
              <a:avLst/>
              <a:gdLst/>
              <a:ahLst/>
              <a:cxnLst/>
              <a:rect l="l" t="t" r="r" b="b"/>
              <a:pathLst>
                <a:path w="2702" h="873" extrusionOk="0">
                  <a:moveTo>
                    <a:pt x="1297" y="0"/>
                  </a:moveTo>
                  <a:cubicBezTo>
                    <a:pt x="556" y="0"/>
                    <a:pt x="1" y="622"/>
                    <a:pt x="77" y="742"/>
                  </a:cubicBezTo>
                  <a:cubicBezTo>
                    <a:pt x="85" y="754"/>
                    <a:pt x="97" y="760"/>
                    <a:pt x="113" y="760"/>
                  </a:cubicBezTo>
                  <a:cubicBezTo>
                    <a:pt x="239" y="760"/>
                    <a:pt x="611" y="424"/>
                    <a:pt x="1135" y="424"/>
                  </a:cubicBezTo>
                  <a:cubicBezTo>
                    <a:pt x="1191" y="424"/>
                    <a:pt x="1249" y="428"/>
                    <a:pt x="1308" y="436"/>
                  </a:cubicBezTo>
                  <a:cubicBezTo>
                    <a:pt x="1867" y="515"/>
                    <a:pt x="2502" y="873"/>
                    <a:pt x="2655" y="873"/>
                  </a:cubicBezTo>
                  <a:cubicBezTo>
                    <a:pt x="2693" y="873"/>
                    <a:pt x="2701" y="850"/>
                    <a:pt x="2671" y="796"/>
                  </a:cubicBezTo>
                  <a:cubicBezTo>
                    <a:pt x="2671" y="796"/>
                    <a:pt x="2049" y="0"/>
                    <a:pt x="1297"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783133" y="5074661"/>
              <a:ext cx="273012" cy="203848"/>
            </a:xfrm>
            <a:custGeom>
              <a:avLst/>
              <a:gdLst/>
              <a:ahLst/>
              <a:cxnLst/>
              <a:rect l="l" t="t" r="r" b="b"/>
              <a:pathLst>
                <a:path w="7488" h="5591" extrusionOk="0">
                  <a:moveTo>
                    <a:pt x="4571" y="0"/>
                  </a:moveTo>
                  <a:cubicBezTo>
                    <a:pt x="3159" y="0"/>
                    <a:pt x="1608" y="186"/>
                    <a:pt x="88" y="730"/>
                  </a:cubicBezTo>
                  <a:cubicBezTo>
                    <a:pt x="66" y="817"/>
                    <a:pt x="44" y="904"/>
                    <a:pt x="44" y="1013"/>
                  </a:cubicBezTo>
                  <a:cubicBezTo>
                    <a:pt x="1" y="1798"/>
                    <a:pt x="360" y="3106"/>
                    <a:pt x="720" y="4185"/>
                  </a:cubicBezTo>
                  <a:cubicBezTo>
                    <a:pt x="905" y="4751"/>
                    <a:pt x="1091" y="5253"/>
                    <a:pt x="1221" y="5591"/>
                  </a:cubicBezTo>
                  <a:lnTo>
                    <a:pt x="1374" y="5591"/>
                  </a:lnTo>
                  <a:lnTo>
                    <a:pt x="1309" y="2812"/>
                  </a:lnTo>
                  <a:cubicBezTo>
                    <a:pt x="1309" y="2812"/>
                    <a:pt x="1385" y="2583"/>
                    <a:pt x="1592" y="2474"/>
                  </a:cubicBezTo>
                  <a:cubicBezTo>
                    <a:pt x="1788" y="2354"/>
                    <a:pt x="2932" y="588"/>
                    <a:pt x="2932" y="588"/>
                  </a:cubicBezTo>
                  <a:cubicBezTo>
                    <a:pt x="2932" y="588"/>
                    <a:pt x="4143" y="913"/>
                    <a:pt x="5202" y="913"/>
                  </a:cubicBezTo>
                  <a:cubicBezTo>
                    <a:pt x="5473" y="913"/>
                    <a:pt x="5734" y="892"/>
                    <a:pt x="5962" y="839"/>
                  </a:cubicBezTo>
                  <a:cubicBezTo>
                    <a:pt x="6834" y="643"/>
                    <a:pt x="7313" y="370"/>
                    <a:pt x="7488" y="251"/>
                  </a:cubicBezTo>
                  <a:cubicBezTo>
                    <a:pt x="6647" y="109"/>
                    <a:pt x="5650" y="0"/>
                    <a:pt x="4571"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8058911" y="5084578"/>
              <a:ext cx="104130" cy="193931"/>
            </a:xfrm>
            <a:custGeom>
              <a:avLst/>
              <a:gdLst/>
              <a:ahLst/>
              <a:cxnLst/>
              <a:rect l="l" t="t" r="r" b="b"/>
              <a:pathLst>
                <a:path w="2856" h="5319" extrusionOk="0">
                  <a:moveTo>
                    <a:pt x="0" y="0"/>
                  </a:moveTo>
                  <a:lnTo>
                    <a:pt x="0" y="0"/>
                  </a:lnTo>
                  <a:cubicBezTo>
                    <a:pt x="55" y="469"/>
                    <a:pt x="665" y="2169"/>
                    <a:pt x="937" y="2681"/>
                  </a:cubicBezTo>
                  <a:cubicBezTo>
                    <a:pt x="1144" y="3074"/>
                    <a:pt x="1199" y="4501"/>
                    <a:pt x="1210" y="5319"/>
                  </a:cubicBezTo>
                  <a:lnTo>
                    <a:pt x="1362" y="5319"/>
                  </a:lnTo>
                  <a:cubicBezTo>
                    <a:pt x="1493" y="4926"/>
                    <a:pt x="1689" y="4425"/>
                    <a:pt x="1896" y="3880"/>
                  </a:cubicBezTo>
                  <a:cubicBezTo>
                    <a:pt x="2343" y="2714"/>
                    <a:pt x="2855" y="1363"/>
                    <a:pt x="2855" y="567"/>
                  </a:cubicBezTo>
                  <a:cubicBezTo>
                    <a:pt x="2855" y="414"/>
                    <a:pt x="2746" y="284"/>
                    <a:pt x="2561" y="175"/>
                  </a:cubicBezTo>
                  <a:lnTo>
                    <a:pt x="2561" y="436"/>
                  </a:lnTo>
                  <a:cubicBezTo>
                    <a:pt x="2561" y="498"/>
                    <a:pt x="2561" y="559"/>
                    <a:pt x="2561" y="611"/>
                  </a:cubicBezTo>
                  <a:cubicBezTo>
                    <a:pt x="2561" y="716"/>
                    <a:pt x="2550" y="751"/>
                    <a:pt x="2536" y="751"/>
                  </a:cubicBezTo>
                  <a:cubicBezTo>
                    <a:pt x="2507" y="751"/>
                    <a:pt x="2463" y="611"/>
                    <a:pt x="2463" y="611"/>
                  </a:cubicBezTo>
                  <a:cubicBezTo>
                    <a:pt x="2463" y="611"/>
                    <a:pt x="1493" y="262"/>
                    <a:pt x="0"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7672296" y="5048921"/>
              <a:ext cx="568630" cy="117547"/>
            </a:xfrm>
            <a:custGeom>
              <a:avLst/>
              <a:gdLst/>
              <a:ahLst/>
              <a:cxnLst/>
              <a:rect l="l" t="t" r="r" b="b"/>
              <a:pathLst>
                <a:path w="15596" h="3224" extrusionOk="0">
                  <a:moveTo>
                    <a:pt x="7569" y="0"/>
                  </a:moveTo>
                  <a:cubicBezTo>
                    <a:pt x="5071" y="0"/>
                    <a:pt x="3179" y="471"/>
                    <a:pt x="2103" y="1153"/>
                  </a:cubicBezTo>
                  <a:cubicBezTo>
                    <a:pt x="1046" y="1818"/>
                    <a:pt x="0" y="2886"/>
                    <a:pt x="3204" y="2886"/>
                  </a:cubicBezTo>
                  <a:cubicBezTo>
                    <a:pt x="3171" y="2482"/>
                    <a:pt x="3411" y="2101"/>
                    <a:pt x="3793" y="1970"/>
                  </a:cubicBezTo>
                  <a:cubicBezTo>
                    <a:pt x="4638" y="1673"/>
                    <a:pt x="6232" y="1228"/>
                    <a:pt x="8183" y="1228"/>
                  </a:cubicBezTo>
                  <a:cubicBezTo>
                    <a:pt x="9528" y="1228"/>
                    <a:pt x="11042" y="1439"/>
                    <a:pt x="12598" y="2057"/>
                  </a:cubicBezTo>
                  <a:cubicBezTo>
                    <a:pt x="13002" y="2221"/>
                    <a:pt x="13231" y="2668"/>
                    <a:pt x="13122" y="3103"/>
                  </a:cubicBezTo>
                  <a:lnTo>
                    <a:pt x="13100" y="3223"/>
                  </a:lnTo>
                  <a:cubicBezTo>
                    <a:pt x="13100" y="3223"/>
                    <a:pt x="14691" y="3136"/>
                    <a:pt x="15138" y="2450"/>
                  </a:cubicBezTo>
                  <a:cubicBezTo>
                    <a:pt x="15595" y="1774"/>
                    <a:pt x="13786" y="586"/>
                    <a:pt x="10212" y="161"/>
                  </a:cubicBezTo>
                  <a:cubicBezTo>
                    <a:pt x="9271" y="51"/>
                    <a:pt x="8387" y="0"/>
                    <a:pt x="7569"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7973851" y="5245874"/>
              <a:ext cx="24683" cy="32632"/>
            </a:xfrm>
            <a:custGeom>
              <a:avLst/>
              <a:gdLst/>
              <a:ahLst/>
              <a:cxnLst/>
              <a:rect l="l" t="t" r="r" b="b"/>
              <a:pathLst>
                <a:path w="677" h="895" extrusionOk="0">
                  <a:moveTo>
                    <a:pt x="1" y="1"/>
                  </a:moveTo>
                  <a:lnTo>
                    <a:pt x="1" y="1"/>
                  </a:lnTo>
                  <a:cubicBezTo>
                    <a:pt x="1" y="1"/>
                    <a:pt x="219" y="459"/>
                    <a:pt x="393" y="895"/>
                  </a:cubicBezTo>
                  <a:lnTo>
                    <a:pt x="677" y="895"/>
                  </a:lnTo>
                  <a:cubicBezTo>
                    <a:pt x="361" y="448"/>
                    <a:pt x="1" y="1"/>
                    <a:pt x="1" y="1"/>
                  </a:cubicBezTo>
                  <a:close/>
                </a:path>
              </a:pathLst>
            </a:custGeom>
            <a:solidFill>
              <a:srgbClr val="D89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8541267" y="5147361"/>
              <a:ext cx="273815" cy="131147"/>
            </a:xfrm>
            <a:custGeom>
              <a:avLst/>
              <a:gdLst/>
              <a:ahLst/>
              <a:cxnLst/>
              <a:rect l="l" t="t" r="r" b="b"/>
              <a:pathLst>
                <a:path w="7510" h="3597" extrusionOk="0">
                  <a:moveTo>
                    <a:pt x="2300" y="2158"/>
                  </a:moveTo>
                  <a:cubicBezTo>
                    <a:pt x="2987" y="2169"/>
                    <a:pt x="3510" y="2834"/>
                    <a:pt x="3444" y="2965"/>
                  </a:cubicBezTo>
                  <a:cubicBezTo>
                    <a:pt x="3437" y="2976"/>
                    <a:pt x="3426" y="2982"/>
                    <a:pt x="3412" y="2982"/>
                  </a:cubicBezTo>
                  <a:cubicBezTo>
                    <a:pt x="3292" y="2982"/>
                    <a:pt x="2941" y="2615"/>
                    <a:pt x="2443" y="2615"/>
                  </a:cubicBezTo>
                  <a:cubicBezTo>
                    <a:pt x="2393" y="2615"/>
                    <a:pt x="2342" y="2619"/>
                    <a:pt x="2289" y="2627"/>
                  </a:cubicBezTo>
                  <a:cubicBezTo>
                    <a:pt x="1774" y="2714"/>
                    <a:pt x="1182" y="3102"/>
                    <a:pt x="1040" y="3102"/>
                  </a:cubicBezTo>
                  <a:cubicBezTo>
                    <a:pt x="1004" y="3102"/>
                    <a:pt x="997" y="3078"/>
                    <a:pt x="1025" y="3019"/>
                  </a:cubicBezTo>
                  <a:cubicBezTo>
                    <a:pt x="1025" y="3019"/>
                    <a:pt x="1602" y="2158"/>
                    <a:pt x="2300" y="2158"/>
                  </a:cubicBezTo>
                  <a:close/>
                  <a:moveTo>
                    <a:pt x="5602" y="2158"/>
                  </a:moveTo>
                  <a:cubicBezTo>
                    <a:pt x="6289" y="2158"/>
                    <a:pt x="6877" y="3019"/>
                    <a:pt x="6877" y="3019"/>
                  </a:cubicBezTo>
                  <a:cubicBezTo>
                    <a:pt x="6905" y="3078"/>
                    <a:pt x="6897" y="3102"/>
                    <a:pt x="6861" y="3102"/>
                  </a:cubicBezTo>
                  <a:cubicBezTo>
                    <a:pt x="6716" y="3102"/>
                    <a:pt x="6117" y="2714"/>
                    <a:pt x="5602" y="2627"/>
                  </a:cubicBezTo>
                  <a:cubicBezTo>
                    <a:pt x="5549" y="2619"/>
                    <a:pt x="5498" y="2615"/>
                    <a:pt x="5449" y="2615"/>
                  </a:cubicBezTo>
                  <a:cubicBezTo>
                    <a:pt x="4950" y="2615"/>
                    <a:pt x="4600" y="2982"/>
                    <a:pt x="4488" y="2982"/>
                  </a:cubicBezTo>
                  <a:cubicBezTo>
                    <a:pt x="4474" y="2982"/>
                    <a:pt x="4464" y="2976"/>
                    <a:pt x="4458" y="2965"/>
                  </a:cubicBezTo>
                  <a:cubicBezTo>
                    <a:pt x="4381" y="2834"/>
                    <a:pt x="4905" y="2169"/>
                    <a:pt x="5602" y="2158"/>
                  </a:cubicBezTo>
                  <a:close/>
                  <a:moveTo>
                    <a:pt x="5319" y="0"/>
                  </a:moveTo>
                  <a:lnTo>
                    <a:pt x="5319" y="0"/>
                  </a:lnTo>
                  <a:cubicBezTo>
                    <a:pt x="5319" y="0"/>
                    <a:pt x="5428" y="839"/>
                    <a:pt x="4360" y="861"/>
                  </a:cubicBezTo>
                  <a:cubicBezTo>
                    <a:pt x="4311" y="863"/>
                    <a:pt x="4262" y="864"/>
                    <a:pt x="4212" y="864"/>
                  </a:cubicBezTo>
                  <a:cubicBezTo>
                    <a:pt x="2596" y="864"/>
                    <a:pt x="186" y="33"/>
                    <a:pt x="186" y="33"/>
                  </a:cubicBezTo>
                  <a:lnTo>
                    <a:pt x="186" y="33"/>
                  </a:lnTo>
                  <a:cubicBezTo>
                    <a:pt x="545" y="1482"/>
                    <a:pt x="0" y="3499"/>
                    <a:pt x="0" y="3499"/>
                  </a:cubicBezTo>
                  <a:lnTo>
                    <a:pt x="11" y="3597"/>
                  </a:lnTo>
                  <a:lnTo>
                    <a:pt x="7509" y="3597"/>
                  </a:lnTo>
                  <a:cubicBezTo>
                    <a:pt x="7368" y="2703"/>
                    <a:pt x="7280" y="1297"/>
                    <a:pt x="7280" y="1297"/>
                  </a:cubicBezTo>
                  <a:cubicBezTo>
                    <a:pt x="7222" y="1313"/>
                    <a:pt x="7162" y="1321"/>
                    <a:pt x="7101" y="1321"/>
                  </a:cubicBezTo>
                  <a:cubicBezTo>
                    <a:pt x="6290" y="1321"/>
                    <a:pt x="5319" y="1"/>
                    <a:pt x="5319"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8485630" y="4891088"/>
              <a:ext cx="437921" cy="387424"/>
            </a:xfrm>
            <a:custGeom>
              <a:avLst/>
              <a:gdLst/>
              <a:ahLst/>
              <a:cxnLst/>
              <a:rect l="l" t="t" r="r" b="b"/>
              <a:pathLst>
                <a:path w="12011" h="10626" extrusionOk="0">
                  <a:moveTo>
                    <a:pt x="7907" y="0"/>
                  </a:moveTo>
                  <a:cubicBezTo>
                    <a:pt x="6840" y="0"/>
                    <a:pt x="7226" y="2092"/>
                    <a:pt x="7226" y="2092"/>
                  </a:cubicBezTo>
                  <a:cubicBezTo>
                    <a:pt x="7226" y="2092"/>
                    <a:pt x="5815" y="190"/>
                    <a:pt x="3953" y="190"/>
                  </a:cubicBezTo>
                  <a:cubicBezTo>
                    <a:pt x="3893" y="190"/>
                    <a:pt x="3832" y="192"/>
                    <a:pt x="3771" y="196"/>
                  </a:cubicBezTo>
                  <a:cubicBezTo>
                    <a:pt x="1832" y="338"/>
                    <a:pt x="3368" y="2561"/>
                    <a:pt x="3368" y="2561"/>
                  </a:cubicBezTo>
                  <a:cubicBezTo>
                    <a:pt x="3368" y="2561"/>
                    <a:pt x="2104" y="2594"/>
                    <a:pt x="1254" y="3389"/>
                  </a:cubicBezTo>
                  <a:cubicBezTo>
                    <a:pt x="131" y="4468"/>
                    <a:pt x="1" y="6691"/>
                    <a:pt x="578" y="8588"/>
                  </a:cubicBezTo>
                  <a:cubicBezTo>
                    <a:pt x="676" y="8516"/>
                    <a:pt x="782" y="8475"/>
                    <a:pt x="890" y="8475"/>
                  </a:cubicBezTo>
                  <a:cubicBezTo>
                    <a:pt x="963" y="8475"/>
                    <a:pt x="1038" y="8494"/>
                    <a:pt x="1112" y="8533"/>
                  </a:cubicBezTo>
                  <a:cubicBezTo>
                    <a:pt x="1123" y="8544"/>
                    <a:pt x="1145" y="8544"/>
                    <a:pt x="1156" y="8555"/>
                  </a:cubicBezTo>
                  <a:lnTo>
                    <a:pt x="1526" y="10528"/>
                  </a:lnTo>
                  <a:cubicBezTo>
                    <a:pt x="1526" y="10528"/>
                    <a:pt x="2071" y="8511"/>
                    <a:pt x="1712" y="7062"/>
                  </a:cubicBezTo>
                  <a:lnTo>
                    <a:pt x="1712" y="7062"/>
                  </a:lnTo>
                  <a:cubicBezTo>
                    <a:pt x="1712" y="7062"/>
                    <a:pt x="4122" y="7893"/>
                    <a:pt x="5738" y="7893"/>
                  </a:cubicBezTo>
                  <a:cubicBezTo>
                    <a:pt x="5788" y="7893"/>
                    <a:pt x="5837" y="7892"/>
                    <a:pt x="5886" y="7890"/>
                  </a:cubicBezTo>
                  <a:cubicBezTo>
                    <a:pt x="6954" y="7868"/>
                    <a:pt x="6845" y="7029"/>
                    <a:pt x="6845" y="7029"/>
                  </a:cubicBezTo>
                  <a:lnTo>
                    <a:pt x="6845" y="7029"/>
                  </a:lnTo>
                  <a:cubicBezTo>
                    <a:pt x="6845" y="7030"/>
                    <a:pt x="7816" y="8350"/>
                    <a:pt x="8627" y="8350"/>
                  </a:cubicBezTo>
                  <a:cubicBezTo>
                    <a:pt x="8688" y="8350"/>
                    <a:pt x="8748" y="8342"/>
                    <a:pt x="8806" y="8326"/>
                  </a:cubicBezTo>
                  <a:cubicBezTo>
                    <a:pt x="8806" y="8326"/>
                    <a:pt x="8894" y="9732"/>
                    <a:pt x="9035" y="10626"/>
                  </a:cubicBezTo>
                  <a:lnTo>
                    <a:pt x="9253" y="10626"/>
                  </a:lnTo>
                  <a:lnTo>
                    <a:pt x="9428" y="9111"/>
                  </a:lnTo>
                  <a:lnTo>
                    <a:pt x="9439" y="9111"/>
                  </a:lnTo>
                  <a:cubicBezTo>
                    <a:pt x="9642" y="8992"/>
                    <a:pt x="9820" y="8941"/>
                    <a:pt x="9971" y="8941"/>
                  </a:cubicBezTo>
                  <a:cubicBezTo>
                    <a:pt x="10209" y="8941"/>
                    <a:pt x="10383" y="9066"/>
                    <a:pt x="10496" y="9252"/>
                  </a:cubicBezTo>
                  <a:cubicBezTo>
                    <a:pt x="10921" y="8566"/>
                    <a:pt x="11476" y="7858"/>
                    <a:pt x="11673" y="7171"/>
                  </a:cubicBezTo>
                  <a:cubicBezTo>
                    <a:pt x="12010" y="5961"/>
                    <a:pt x="11367" y="4664"/>
                    <a:pt x="11367" y="4664"/>
                  </a:cubicBezTo>
                  <a:cubicBezTo>
                    <a:pt x="11367" y="4664"/>
                    <a:pt x="10670" y="1362"/>
                    <a:pt x="8676" y="251"/>
                  </a:cubicBezTo>
                  <a:cubicBezTo>
                    <a:pt x="8360" y="75"/>
                    <a:pt x="8108" y="0"/>
                    <a:pt x="7907"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481656" y="5200081"/>
              <a:ext cx="60050" cy="78425"/>
            </a:xfrm>
            <a:custGeom>
              <a:avLst/>
              <a:gdLst/>
              <a:ahLst/>
              <a:cxnLst/>
              <a:rect l="l" t="t" r="r" b="b"/>
              <a:pathLst>
                <a:path w="1647" h="2151" extrusionOk="0">
                  <a:moveTo>
                    <a:pt x="999" y="0"/>
                  </a:moveTo>
                  <a:cubicBezTo>
                    <a:pt x="891" y="0"/>
                    <a:pt x="785" y="41"/>
                    <a:pt x="687" y="113"/>
                  </a:cubicBezTo>
                  <a:cubicBezTo>
                    <a:pt x="284" y="418"/>
                    <a:pt x="1" y="1224"/>
                    <a:pt x="208" y="1824"/>
                  </a:cubicBezTo>
                  <a:cubicBezTo>
                    <a:pt x="251" y="1933"/>
                    <a:pt x="317" y="2042"/>
                    <a:pt x="382" y="2151"/>
                  </a:cubicBezTo>
                  <a:lnTo>
                    <a:pt x="1646" y="2151"/>
                  </a:lnTo>
                  <a:lnTo>
                    <a:pt x="1635" y="2053"/>
                  </a:lnTo>
                  <a:lnTo>
                    <a:pt x="1265" y="80"/>
                  </a:lnTo>
                  <a:cubicBezTo>
                    <a:pt x="1254" y="69"/>
                    <a:pt x="1232" y="69"/>
                    <a:pt x="1221" y="58"/>
                  </a:cubicBezTo>
                  <a:cubicBezTo>
                    <a:pt x="1147" y="19"/>
                    <a:pt x="1072" y="0"/>
                    <a:pt x="999"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822988" y="5217034"/>
              <a:ext cx="52867" cy="61472"/>
            </a:xfrm>
            <a:custGeom>
              <a:avLst/>
              <a:gdLst/>
              <a:ahLst/>
              <a:cxnLst/>
              <a:rect l="l" t="t" r="r" b="b"/>
              <a:pathLst>
                <a:path w="1450" h="1686" extrusionOk="0">
                  <a:moveTo>
                    <a:pt x="718" y="1"/>
                  </a:moveTo>
                  <a:cubicBezTo>
                    <a:pt x="567" y="1"/>
                    <a:pt x="389" y="52"/>
                    <a:pt x="186" y="171"/>
                  </a:cubicBezTo>
                  <a:lnTo>
                    <a:pt x="175" y="171"/>
                  </a:lnTo>
                  <a:lnTo>
                    <a:pt x="0" y="1686"/>
                  </a:lnTo>
                  <a:lnTo>
                    <a:pt x="1123" y="1686"/>
                  </a:lnTo>
                  <a:cubicBezTo>
                    <a:pt x="1177" y="1620"/>
                    <a:pt x="1232" y="1544"/>
                    <a:pt x="1264" y="1479"/>
                  </a:cubicBezTo>
                  <a:cubicBezTo>
                    <a:pt x="1450" y="1184"/>
                    <a:pt x="1450" y="650"/>
                    <a:pt x="1243" y="312"/>
                  </a:cubicBezTo>
                  <a:cubicBezTo>
                    <a:pt x="1130" y="126"/>
                    <a:pt x="956" y="1"/>
                    <a:pt x="718"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8577581" y="5226040"/>
              <a:ext cx="91660" cy="34418"/>
            </a:xfrm>
            <a:custGeom>
              <a:avLst/>
              <a:gdLst/>
              <a:ahLst/>
              <a:cxnLst/>
              <a:rect l="l" t="t" r="r" b="b"/>
              <a:pathLst>
                <a:path w="2514" h="944" extrusionOk="0">
                  <a:moveTo>
                    <a:pt x="1304" y="0"/>
                  </a:moveTo>
                  <a:cubicBezTo>
                    <a:pt x="606" y="0"/>
                    <a:pt x="29" y="861"/>
                    <a:pt x="29" y="861"/>
                  </a:cubicBezTo>
                  <a:cubicBezTo>
                    <a:pt x="1" y="920"/>
                    <a:pt x="8" y="944"/>
                    <a:pt x="44" y="944"/>
                  </a:cubicBezTo>
                  <a:cubicBezTo>
                    <a:pt x="186" y="944"/>
                    <a:pt x="778" y="556"/>
                    <a:pt x="1293" y="469"/>
                  </a:cubicBezTo>
                  <a:cubicBezTo>
                    <a:pt x="1346" y="461"/>
                    <a:pt x="1397" y="457"/>
                    <a:pt x="1447" y="457"/>
                  </a:cubicBezTo>
                  <a:cubicBezTo>
                    <a:pt x="1945" y="457"/>
                    <a:pt x="2296" y="824"/>
                    <a:pt x="2416" y="824"/>
                  </a:cubicBezTo>
                  <a:cubicBezTo>
                    <a:pt x="2430" y="824"/>
                    <a:pt x="2441" y="818"/>
                    <a:pt x="2448" y="807"/>
                  </a:cubicBezTo>
                  <a:cubicBezTo>
                    <a:pt x="2514" y="676"/>
                    <a:pt x="1991" y="11"/>
                    <a:pt x="1304"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8700996" y="5226040"/>
              <a:ext cx="92062" cy="34418"/>
            </a:xfrm>
            <a:custGeom>
              <a:avLst/>
              <a:gdLst/>
              <a:ahLst/>
              <a:cxnLst/>
              <a:rect l="l" t="t" r="r" b="b"/>
              <a:pathLst>
                <a:path w="2525" h="944" extrusionOk="0">
                  <a:moveTo>
                    <a:pt x="1221" y="0"/>
                  </a:moveTo>
                  <a:cubicBezTo>
                    <a:pt x="524" y="11"/>
                    <a:pt x="0" y="676"/>
                    <a:pt x="77" y="807"/>
                  </a:cubicBezTo>
                  <a:cubicBezTo>
                    <a:pt x="83" y="818"/>
                    <a:pt x="93" y="824"/>
                    <a:pt x="107" y="824"/>
                  </a:cubicBezTo>
                  <a:cubicBezTo>
                    <a:pt x="219" y="824"/>
                    <a:pt x="569" y="457"/>
                    <a:pt x="1068" y="457"/>
                  </a:cubicBezTo>
                  <a:cubicBezTo>
                    <a:pt x="1117" y="457"/>
                    <a:pt x="1168" y="461"/>
                    <a:pt x="1221" y="469"/>
                  </a:cubicBezTo>
                  <a:cubicBezTo>
                    <a:pt x="1736" y="556"/>
                    <a:pt x="2335" y="944"/>
                    <a:pt x="2480" y="944"/>
                  </a:cubicBezTo>
                  <a:cubicBezTo>
                    <a:pt x="2516" y="944"/>
                    <a:pt x="2524" y="920"/>
                    <a:pt x="2496" y="861"/>
                  </a:cubicBezTo>
                  <a:cubicBezTo>
                    <a:pt x="2496" y="861"/>
                    <a:pt x="1908" y="0"/>
                    <a:pt x="1221"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457332" y="4742079"/>
              <a:ext cx="24246" cy="30626"/>
            </a:xfrm>
            <a:custGeom>
              <a:avLst/>
              <a:gdLst/>
              <a:ahLst/>
              <a:cxnLst/>
              <a:rect l="l" t="t" r="r" b="b"/>
              <a:pathLst>
                <a:path w="665" h="840" extrusionOk="0">
                  <a:moveTo>
                    <a:pt x="338" y="0"/>
                  </a:moveTo>
                  <a:cubicBezTo>
                    <a:pt x="153" y="0"/>
                    <a:pt x="0" y="196"/>
                    <a:pt x="0" y="425"/>
                  </a:cubicBezTo>
                  <a:cubicBezTo>
                    <a:pt x="0" y="654"/>
                    <a:pt x="153" y="839"/>
                    <a:pt x="338" y="839"/>
                  </a:cubicBezTo>
                  <a:cubicBezTo>
                    <a:pt x="523" y="839"/>
                    <a:pt x="665" y="654"/>
                    <a:pt x="665" y="425"/>
                  </a:cubicBezTo>
                  <a:cubicBezTo>
                    <a:pt x="665" y="196"/>
                    <a:pt x="523" y="0"/>
                    <a:pt x="338"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577721" y="4742079"/>
              <a:ext cx="24683" cy="30626"/>
            </a:xfrm>
            <a:custGeom>
              <a:avLst/>
              <a:gdLst/>
              <a:ahLst/>
              <a:cxnLst/>
              <a:rect l="l" t="t" r="r" b="b"/>
              <a:pathLst>
                <a:path w="677" h="840" extrusionOk="0">
                  <a:moveTo>
                    <a:pt x="338" y="0"/>
                  </a:moveTo>
                  <a:cubicBezTo>
                    <a:pt x="153" y="0"/>
                    <a:pt x="0" y="196"/>
                    <a:pt x="0" y="425"/>
                  </a:cubicBezTo>
                  <a:cubicBezTo>
                    <a:pt x="0" y="654"/>
                    <a:pt x="153" y="839"/>
                    <a:pt x="338" y="839"/>
                  </a:cubicBezTo>
                  <a:cubicBezTo>
                    <a:pt x="523" y="839"/>
                    <a:pt x="676" y="654"/>
                    <a:pt x="676" y="425"/>
                  </a:cubicBezTo>
                  <a:cubicBezTo>
                    <a:pt x="676" y="196"/>
                    <a:pt x="523" y="0"/>
                    <a:pt x="338"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444608" y="4792539"/>
              <a:ext cx="57242" cy="23881"/>
            </a:xfrm>
            <a:custGeom>
              <a:avLst/>
              <a:gdLst/>
              <a:ahLst/>
              <a:cxnLst/>
              <a:rect l="l" t="t" r="r" b="b"/>
              <a:pathLst>
                <a:path w="1570" h="655" extrusionOk="0">
                  <a:moveTo>
                    <a:pt x="785" y="0"/>
                  </a:moveTo>
                  <a:cubicBezTo>
                    <a:pt x="349" y="0"/>
                    <a:pt x="0" y="153"/>
                    <a:pt x="0" y="327"/>
                  </a:cubicBezTo>
                  <a:cubicBezTo>
                    <a:pt x="0" y="512"/>
                    <a:pt x="349" y="654"/>
                    <a:pt x="785" y="654"/>
                  </a:cubicBezTo>
                  <a:cubicBezTo>
                    <a:pt x="1221" y="654"/>
                    <a:pt x="1570" y="512"/>
                    <a:pt x="1570" y="327"/>
                  </a:cubicBezTo>
                  <a:cubicBezTo>
                    <a:pt x="1570" y="153"/>
                    <a:pt x="1221" y="0"/>
                    <a:pt x="785" y="0"/>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566200" y="4790935"/>
              <a:ext cx="57242" cy="23480"/>
            </a:xfrm>
            <a:custGeom>
              <a:avLst/>
              <a:gdLst/>
              <a:ahLst/>
              <a:cxnLst/>
              <a:rect l="l" t="t" r="r" b="b"/>
              <a:pathLst>
                <a:path w="1570" h="644" extrusionOk="0">
                  <a:moveTo>
                    <a:pt x="785" y="1"/>
                  </a:moveTo>
                  <a:cubicBezTo>
                    <a:pt x="360" y="1"/>
                    <a:pt x="0" y="142"/>
                    <a:pt x="0" y="328"/>
                  </a:cubicBezTo>
                  <a:cubicBezTo>
                    <a:pt x="0" y="502"/>
                    <a:pt x="360" y="644"/>
                    <a:pt x="785" y="644"/>
                  </a:cubicBezTo>
                  <a:cubicBezTo>
                    <a:pt x="1221" y="644"/>
                    <a:pt x="1570" y="502"/>
                    <a:pt x="1570" y="328"/>
                  </a:cubicBezTo>
                  <a:cubicBezTo>
                    <a:pt x="1570" y="142"/>
                    <a:pt x="1221" y="1"/>
                    <a:pt x="785" y="1"/>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582783" y="4318896"/>
              <a:ext cx="40179" cy="39778"/>
            </a:xfrm>
            <a:custGeom>
              <a:avLst/>
              <a:gdLst/>
              <a:ahLst/>
              <a:cxnLst/>
              <a:rect l="l" t="t" r="r" b="b"/>
              <a:pathLst>
                <a:path w="1102" h="1091" extrusionOk="0">
                  <a:moveTo>
                    <a:pt x="556" y="1"/>
                  </a:moveTo>
                  <a:cubicBezTo>
                    <a:pt x="251" y="1"/>
                    <a:pt x="0" y="240"/>
                    <a:pt x="0" y="546"/>
                  </a:cubicBezTo>
                  <a:cubicBezTo>
                    <a:pt x="0" y="851"/>
                    <a:pt x="251" y="1091"/>
                    <a:pt x="556" y="1091"/>
                  </a:cubicBezTo>
                  <a:cubicBezTo>
                    <a:pt x="850" y="1091"/>
                    <a:pt x="1101" y="851"/>
                    <a:pt x="1101" y="546"/>
                  </a:cubicBezTo>
                  <a:cubicBezTo>
                    <a:pt x="1101" y="240"/>
                    <a:pt x="850"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582783" y="3949381"/>
              <a:ext cx="40179" cy="39778"/>
            </a:xfrm>
            <a:custGeom>
              <a:avLst/>
              <a:gdLst/>
              <a:ahLst/>
              <a:cxnLst/>
              <a:rect l="l" t="t" r="r" b="b"/>
              <a:pathLst>
                <a:path w="1102" h="1091" extrusionOk="0">
                  <a:moveTo>
                    <a:pt x="556" y="0"/>
                  </a:moveTo>
                  <a:cubicBezTo>
                    <a:pt x="251" y="0"/>
                    <a:pt x="0" y="240"/>
                    <a:pt x="0" y="545"/>
                  </a:cubicBezTo>
                  <a:cubicBezTo>
                    <a:pt x="0" y="851"/>
                    <a:pt x="251" y="1090"/>
                    <a:pt x="556" y="1090"/>
                  </a:cubicBezTo>
                  <a:cubicBezTo>
                    <a:pt x="850" y="1090"/>
                    <a:pt x="1101" y="851"/>
                    <a:pt x="1101" y="545"/>
                  </a:cubicBezTo>
                  <a:cubicBezTo>
                    <a:pt x="1101" y="240"/>
                    <a:pt x="850" y="0"/>
                    <a:pt x="55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6582783" y="4023284"/>
              <a:ext cx="40179" cy="39778"/>
            </a:xfrm>
            <a:custGeom>
              <a:avLst/>
              <a:gdLst/>
              <a:ahLst/>
              <a:cxnLst/>
              <a:rect l="l" t="t" r="r" b="b"/>
              <a:pathLst>
                <a:path w="1102" h="1091" extrusionOk="0">
                  <a:moveTo>
                    <a:pt x="556" y="1"/>
                  </a:moveTo>
                  <a:cubicBezTo>
                    <a:pt x="251" y="1"/>
                    <a:pt x="0" y="240"/>
                    <a:pt x="0" y="545"/>
                  </a:cubicBezTo>
                  <a:cubicBezTo>
                    <a:pt x="0" y="851"/>
                    <a:pt x="251" y="1090"/>
                    <a:pt x="556" y="1090"/>
                  </a:cubicBezTo>
                  <a:cubicBezTo>
                    <a:pt x="850" y="1090"/>
                    <a:pt x="1101" y="851"/>
                    <a:pt x="1101" y="545"/>
                  </a:cubicBezTo>
                  <a:cubicBezTo>
                    <a:pt x="1101" y="240"/>
                    <a:pt x="850"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582783" y="3801575"/>
              <a:ext cx="40179" cy="39778"/>
            </a:xfrm>
            <a:custGeom>
              <a:avLst/>
              <a:gdLst/>
              <a:ahLst/>
              <a:cxnLst/>
              <a:rect l="l" t="t" r="r" b="b"/>
              <a:pathLst>
                <a:path w="1102" h="1091" extrusionOk="0">
                  <a:moveTo>
                    <a:pt x="556" y="0"/>
                  </a:moveTo>
                  <a:cubicBezTo>
                    <a:pt x="251" y="0"/>
                    <a:pt x="0" y="240"/>
                    <a:pt x="0" y="545"/>
                  </a:cubicBezTo>
                  <a:cubicBezTo>
                    <a:pt x="0" y="850"/>
                    <a:pt x="251" y="1090"/>
                    <a:pt x="556" y="1090"/>
                  </a:cubicBezTo>
                  <a:cubicBezTo>
                    <a:pt x="850" y="1090"/>
                    <a:pt x="1101" y="850"/>
                    <a:pt x="1101" y="545"/>
                  </a:cubicBezTo>
                  <a:cubicBezTo>
                    <a:pt x="1101" y="240"/>
                    <a:pt x="850" y="0"/>
                    <a:pt x="55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6582783" y="4097187"/>
              <a:ext cx="40179" cy="39778"/>
            </a:xfrm>
            <a:custGeom>
              <a:avLst/>
              <a:gdLst/>
              <a:ahLst/>
              <a:cxnLst/>
              <a:rect l="l" t="t" r="r" b="b"/>
              <a:pathLst>
                <a:path w="1102" h="1091" extrusionOk="0">
                  <a:moveTo>
                    <a:pt x="556" y="1"/>
                  </a:moveTo>
                  <a:cubicBezTo>
                    <a:pt x="251" y="1"/>
                    <a:pt x="0" y="240"/>
                    <a:pt x="0" y="545"/>
                  </a:cubicBezTo>
                  <a:cubicBezTo>
                    <a:pt x="0" y="851"/>
                    <a:pt x="251" y="1090"/>
                    <a:pt x="556" y="1090"/>
                  </a:cubicBezTo>
                  <a:cubicBezTo>
                    <a:pt x="850" y="1090"/>
                    <a:pt x="1101" y="851"/>
                    <a:pt x="1101" y="545"/>
                  </a:cubicBezTo>
                  <a:cubicBezTo>
                    <a:pt x="1101" y="240"/>
                    <a:pt x="850"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812039" y="4318896"/>
              <a:ext cx="39778" cy="39778"/>
            </a:xfrm>
            <a:custGeom>
              <a:avLst/>
              <a:gdLst/>
              <a:ahLst/>
              <a:cxnLst/>
              <a:rect l="l" t="t" r="r" b="b"/>
              <a:pathLst>
                <a:path w="1091" h="1091" extrusionOk="0">
                  <a:moveTo>
                    <a:pt x="546" y="1"/>
                  </a:moveTo>
                  <a:cubicBezTo>
                    <a:pt x="251" y="1"/>
                    <a:pt x="1" y="240"/>
                    <a:pt x="1" y="546"/>
                  </a:cubicBezTo>
                  <a:cubicBezTo>
                    <a:pt x="1" y="851"/>
                    <a:pt x="251" y="1091"/>
                    <a:pt x="546" y="1091"/>
                  </a:cubicBezTo>
                  <a:cubicBezTo>
                    <a:pt x="851" y="1091"/>
                    <a:pt x="1090" y="851"/>
                    <a:pt x="1090" y="546"/>
                  </a:cubicBezTo>
                  <a:cubicBezTo>
                    <a:pt x="1090"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582783" y="3875478"/>
              <a:ext cx="40179" cy="39778"/>
            </a:xfrm>
            <a:custGeom>
              <a:avLst/>
              <a:gdLst/>
              <a:ahLst/>
              <a:cxnLst/>
              <a:rect l="l" t="t" r="r" b="b"/>
              <a:pathLst>
                <a:path w="1102" h="1091" extrusionOk="0">
                  <a:moveTo>
                    <a:pt x="556" y="0"/>
                  </a:moveTo>
                  <a:cubicBezTo>
                    <a:pt x="251" y="0"/>
                    <a:pt x="0" y="240"/>
                    <a:pt x="0" y="545"/>
                  </a:cubicBezTo>
                  <a:cubicBezTo>
                    <a:pt x="0" y="850"/>
                    <a:pt x="251" y="1090"/>
                    <a:pt x="556" y="1090"/>
                  </a:cubicBezTo>
                  <a:cubicBezTo>
                    <a:pt x="850" y="1090"/>
                    <a:pt x="1101" y="850"/>
                    <a:pt x="1101" y="545"/>
                  </a:cubicBezTo>
                  <a:cubicBezTo>
                    <a:pt x="1101" y="240"/>
                    <a:pt x="850" y="0"/>
                    <a:pt x="55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735766" y="3949381"/>
              <a:ext cx="39741" cy="39778"/>
            </a:xfrm>
            <a:custGeom>
              <a:avLst/>
              <a:gdLst/>
              <a:ahLst/>
              <a:cxnLst/>
              <a:rect l="l" t="t" r="r" b="b"/>
              <a:pathLst>
                <a:path w="1090" h="1091" extrusionOk="0">
                  <a:moveTo>
                    <a:pt x="545" y="0"/>
                  </a:moveTo>
                  <a:cubicBezTo>
                    <a:pt x="240" y="0"/>
                    <a:pt x="0" y="240"/>
                    <a:pt x="0" y="545"/>
                  </a:cubicBezTo>
                  <a:cubicBezTo>
                    <a:pt x="0" y="851"/>
                    <a:pt x="240" y="1090"/>
                    <a:pt x="545" y="1090"/>
                  </a:cubicBezTo>
                  <a:cubicBezTo>
                    <a:pt x="850" y="1090"/>
                    <a:pt x="1090" y="851"/>
                    <a:pt x="1090" y="545"/>
                  </a:cubicBezTo>
                  <a:cubicBezTo>
                    <a:pt x="1090" y="240"/>
                    <a:pt x="850" y="0"/>
                    <a:pt x="545"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735766" y="4023284"/>
              <a:ext cx="39741" cy="39778"/>
            </a:xfrm>
            <a:custGeom>
              <a:avLst/>
              <a:gdLst/>
              <a:ahLst/>
              <a:cxnLst/>
              <a:rect l="l" t="t" r="r" b="b"/>
              <a:pathLst>
                <a:path w="1090" h="1091" extrusionOk="0">
                  <a:moveTo>
                    <a:pt x="545" y="1"/>
                  </a:moveTo>
                  <a:cubicBezTo>
                    <a:pt x="240" y="1"/>
                    <a:pt x="0" y="240"/>
                    <a:pt x="0" y="545"/>
                  </a:cubicBezTo>
                  <a:cubicBezTo>
                    <a:pt x="0" y="851"/>
                    <a:pt x="240" y="1090"/>
                    <a:pt x="545" y="1090"/>
                  </a:cubicBezTo>
                  <a:cubicBezTo>
                    <a:pt x="850" y="1090"/>
                    <a:pt x="1090" y="851"/>
                    <a:pt x="1090" y="545"/>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735766" y="4097187"/>
              <a:ext cx="39741" cy="39778"/>
            </a:xfrm>
            <a:custGeom>
              <a:avLst/>
              <a:gdLst/>
              <a:ahLst/>
              <a:cxnLst/>
              <a:rect l="l" t="t" r="r" b="b"/>
              <a:pathLst>
                <a:path w="1090" h="1091" extrusionOk="0">
                  <a:moveTo>
                    <a:pt x="545" y="1"/>
                  </a:moveTo>
                  <a:cubicBezTo>
                    <a:pt x="240" y="1"/>
                    <a:pt x="0" y="240"/>
                    <a:pt x="0" y="545"/>
                  </a:cubicBezTo>
                  <a:cubicBezTo>
                    <a:pt x="0" y="851"/>
                    <a:pt x="240" y="1090"/>
                    <a:pt x="545" y="1090"/>
                  </a:cubicBezTo>
                  <a:cubicBezTo>
                    <a:pt x="850" y="1090"/>
                    <a:pt x="1090" y="851"/>
                    <a:pt x="1090" y="545"/>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735766" y="4244993"/>
              <a:ext cx="39741" cy="39778"/>
            </a:xfrm>
            <a:custGeom>
              <a:avLst/>
              <a:gdLst/>
              <a:ahLst/>
              <a:cxnLst/>
              <a:rect l="l" t="t" r="r" b="b"/>
              <a:pathLst>
                <a:path w="1090" h="1091" extrusionOk="0">
                  <a:moveTo>
                    <a:pt x="545" y="1"/>
                  </a:moveTo>
                  <a:cubicBezTo>
                    <a:pt x="240" y="1"/>
                    <a:pt x="0" y="240"/>
                    <a:pt x="0" y="546"/>
                  </a:cubicBezTo>
                  <a:cubicBezTo>
                    <a:pt x="0" y="851"/>
                    <a:pt x="240" y="1090"/>
                    <a:pt x="545" y="1090"/>
                  </a:cubicBezTo>
                  <a:cubicBezTo>
                    <a:pt x="850" y="1090"/>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659457" y="4244993"/>
              <a:ext cx="39778" cy="39778"/>
            </a:xfrm>
            <a:custGeom>
              <a:avLst/>
              <a:gdLst/>
              <a:ahLst/>
              <a:cxnLst/>
              <a:rect l="l" t="t" r="r" b="b"/>
              <a:pathLst>
                <a:path w="1091" h="1091" extrusionOk="0">
                  <a:moveTo>
                    <a:pt x="546" y="1"/>
                  </a:moveTo>
                  <a:cubicBezTo>
                    <a:pt x="240" y="1"/>
                    <a:pt x="1" y="240"/>
                    <a:pt x="1" y="546"/>
                  </a:cubicBezTo>
                  <a:cubicBezTo>
                    <a:pt x="1" y="851"/>
                    <a:pt x="240" y="1090"/>
                    <a:pt x="546" y="1090"/>
                  </a:cubicBezTo>
                  <a:cubicBezTo>
                    <a:pt x="851" y="1090"/>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735766" y="4171090"/>
              <a:ext cx="39741" cy="39778"/>
            </a:xfrm>
            <a:custGeom>
              <a:avLst/>
              <a:gdLst/>
              <a:ahLst/>
              <a:cxnLst/>
              <a:rect l="l" t="t" r="r" b="b"/>
              <a:pathLst>
                <a:path w="1090" h="1091" extrusionOk="0">
                  <a:moveTo>
                    <a:pt x="545" y="1"/>
                  </a:moveTo>
                  <a:cubicBezTo>
                    <a:pt x="240" y="1"/>
                    <a:pt x="0" y="240"/>
                    <a:pt x="0" y="546"/>
                  </a:cubicBezTo>
                  <a:cubicBezTo>
                    <a:pt x="0" y="851"/>
                    <a:pt x="240" y="1090"/>
                    <a:pt x="545" y="1090"/>
                  </a:cubicBezTo>
                  <a:cubicBezTo>
                    <a:pt x="850" y="1090"/>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735766" y="4318896"/>
              <a:ext cx="39741" cy="39778"/>
            </a:xfrm>
            <a:custGeom>
              <a:avLst/>
              <a:gdLst/>
              <a:ahLst/>
              <a:cxnLst/>
              <a:rect l="l" t="t" r="r" b="b"/>
              <a:pathLst>
                <a:path w="1090" h="1091" extrusionOk="0">
                  <a:moveTo>
                    <a:pt x="545" y="1"/>
                  </a:moveTo>
                  <a:cubicBezTo>
                    <a:pt x="240" y="1"/>
                    <a:pt x="0" y="240"/>
                    <a:pt x="0" y="546"/>
                  </a:cubicBezTo>
                  <a:cubicBezTo>
                    <a:pt x="0" y="851"/>
                    <a:pt x="240" y="1091"/>
                    <a:pt x="545" y="1091"/>
                  </a:cubicBezTo>
                  <a:cubicBezTo>
                    <a:pt x="850" y="1091"/>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659457" y="3801575"/>
              <a:ext cx="39778" cy="39778"/>
            </a:xfrm>
            <a:custGeom>
              <a:avLst/>
              <a:gdLst/>
              <a:ahLst/>
              <a:cxnLst/>
              <a:rect l="l" t="t" r="r" b="b"/>
              <a:pathLst>
                <a:path w="1091" h="1091" extrusionOk="0">
                  <a:moveTo>
                    <a:pt x="546" y="0"/>
                  </a:moveTo>
                  <a:cubicBezTo>
                    <a:pt x="240" y="0"/>
                    <a:pt x="1" y="240"/>
                    <a:pt x="1" y="545"/>
                  </a:cubicBezTo>
                  <a:cubicBezTo>
                    <a:pt x="1" y="850"/>
                    <a:pt x="240" y="1090"/>
                    <a:pt x="546" y="1090"/>
                  </a:cubicBezTo>
                  <a:cubicBezTo>
                    <a:pt x="851" y="1090"/>
                    <a:pt x="1091" y="850"/>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582783" y="4244993"/>
              <a:ext cx="40179" cy="39778"/>
            </a:xfrm>
            <a:custGeom>
              <a:avLst/>
              <a:gdLst/>
              <a:ahLst/>
              <a:cxnLst/>
              <a:rect l="l" t="t" r="r" b="b"/>
              <a:pathLst>
                <a:path w="1102" h="1091" extrusionOk="0">
                  <a:moveTo>
                    <a:pt x="556" y="1"/>
                  </a:moveTo>
                  <a:cubicBezTo>
                    <a:pt x="251" y="1"/>
                    <a:pt x="0" y="240"/>
                    <a:pt x="0" y="546"/>
                  </a:cubicBezTo>
                  <a:cubicBezTo>
                    <a:pt x="0" y="851"/>
                    <a:pt x="251" y="1090"/>
                    <a:pt x="556" y="1090"/>
                  </a:cubicBezTo>
                  <a:cubicBezTo>
                    <a:pt x="850" y="1090"/>
                    <a:pt x="1101" y="851"/>
                    <a:pt x="1101" y="546"/>
                  </a:cubicBezTo>
                  <a:cubicBezTo>
                    <a:pt x="1101" y="240"/>
                    <a:pt x="850"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582783" y="4171090"/>
              <a:ext cx="40179" cy="39778"/>
            </a:xfrm>
            <a:custGeom>
              <a:avLst/>
              <a:gdLst/>
              <a:ahLst/>
              <a:cxnLst/>
              <a:rect l="l" t="t" r="r" b="b"/>
              <a:pathLst>
                <a:path w="1102" h="1091" extrusionOk="0">
                  <a:moveTo>
                    <a:pt x="556" y="1"/>
                  </a:moveTo>
                  <a:cubicBezTo>
                    <a:pt x="251" y="1"/>
                    <a:pt x="0" y="240"/>
                    <a:pt x="0" y="546"/>
                  </a:cubicBezTo>
                  <a:cubicBezTo>
                    <a:pt x="0" y="851"/>
                    <a:pt x="251" y="1090"/>
                    <a:pt x="556" y="1090"/>
                  </a:cubicBezTo>
                  <a:cubicBezTo>
                    <a:pt x="850" y="1090"/>
                    <a:pt x="1101" y="851"/>
                    <a:pt x="1101" y="546"/>
                  </a:cubicBezTo>
                  <a:cubicBezTo>
                    <a:pt x="1101" y="240"/>
                    <a:pt x="850"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659457" y="3875478"/>
              <a:ext cx="39778" cy="39778"/>
            </a:xfrm>
            <a:custGeom>
              <a:avLst/>
              <a:gdLst/>
              <a:ahLst/>
              <a:cxnLst/>
              <a:rect l="l" t="t" r="r" b="b"/>
              <a:pathLst>
                <a:path w="1091" h="1091" extrusionOk="0">
                  <a:moveTo>
                    <a:pt x="546" y="0"/>
                  </a:moveTo>
                  <a:cubicBezTo>
                    <a:pt x="240" y="0"/>
                    <a:pt x="1" y="240"/>
                    <a:pt x="1" y="545"/>
                  </a:cubicBezTo>
                  <a:cubicBezTo>
                    <a:pt x="1" y="850"/>
                    <a:pt x="240" y="1090"/>
                    <a:pt x="546" y="1090"/>
                  </a:cubicBezTo>
                  <a:cubicBezTo>
                    <a:pt x="851" y="1090"/>
                    <a:pt x="1091" y="850"/>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659457" y="4097187"/>
              <a:ext cx="39778" cy="39778"/>
            </a:xfrm>
            <a:custGeom>
              <a:avLst/>
              <a:gdLst/>
              <a:ahLst/>
              <a:cxnLst/>
              <a:rect l="l" t="t" r="r" b="b"/>
              <a:pathLst>
                <a:path w="1091" h="1091" extrusionOk="0">
                  <a:moveTo>
                    <a:pt x="546" y="1"/>
                  </a:moveTo>
                  <a:cubicBezTo>
                    <a:pt x="240" y="1"/>
                    <a:pt x="1" y="240"/>
                    <a:pt x="1" y="545"/>
                  </a:cubicBezTo>
                  <a:cubicBezTo>
                    <a:pt x="1" y="851"/>
                    <a:pt x="240" y="1090"/>
                    <a:pt x="546" y="1090"/>
                  </a:cubicBezTo>
                  <a:cubicBezTo>
                    <a:pt x="851" y="1090"/>
                    <a:pt x="1091" y="851"/>
                    <a:pt x="1091" y="545"/>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659457" y="4171090"/>
              <a:ext cx="39778" cy="39778"/>
            </a:xfrm>
            <a:custGeom>
              <a:avLst/>
              <a:gdLst/>
              <a:ahLst/>
              <a:cxnLst/>
              <a:rect l="l" t="t" r="r" b="b"/>
              <a:pathLst>
                <a:path w="1091" h="1091" extrusionOk="0">
                  <a:moveTo>
                    <a:pt x="546" y="1"/>
                  </a:moveTo>
                  <a:cubicBezTo>
                    <a:pt x="240" y="1"/>
                    <a:pt x="1" y="240"/>
                    <a:pt x="1" y="546"/>
                  </a:cubicBezTo>
                  <a:cubicBezTo>
                    <a:pt x="1" y="851"/>
                    <a:pt x="240" y="1090"/>
                    <a:pt x="546" y="1090"/>
                  </a:cubicBezTo>
                  <a:cubicBezTo>
                    <a:pt x="851" y="1090"/>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659457" y="4023284"/>
              <a:ext cx="39778" cy="39778"/>
            </a:xfrm>
            <a:custGeom>
              <a:avLst/>
              <a:gdLst/>
              <a:ahLst/>
              <a:cxnLst/>
              <a:rect l="l" t="t" r="r" b="b"/>
              <a:pathLst>
                <a:path w="1091" h="1091" extrusionOk="0">
                  <a:moveTo>
                    <a:pt x="546" y="1"/>
                  </a:moveTo>
                  <a:cubicBezTo>
                    <a:pt x="240" y="1"/>
                    <a:pt x="1" y="240"/>
                    <a:pt x="1" y="545"/>
                  </a:cubicBezTo>
                  <a:cubicBezTo>
                    <a:pt x="1" y="851"/>
                    <a:pt x="240" y="1090"/>
                    <a:pt x="546" y="1090"/>
                  </a:cubicBezTo>
                  <a:cubicBezTo>
                    <a:pt x="851" y="1090"/>
                    <a:pt x="1091" y="851"/>
                    <a:pt x="1091" y="545"/>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59457" y="4318896"/>
              <a:ext cx="39778" cy="39778"/>
            </a:xfrm>
            <a:custGeom>
              <a:avLst/>
              <a:gdLst/>
              <a:ahLst/>
              <a:cxnLst/>
              <a:rect l="l" t="t" r="r" b="b"/>
              <a:pathLst>
                <a:path w="1091" h="1091" extrusionOk="0">
                  <a:moveTo>
                    <a:pt x="546" y="1"/>
                  </a:moveTo>
                  <a:cubicBezTo>
                    <a:pt x="240" y="1"/>
                    <a:pt x="1" y="240"/>
                    <a:pt x="1" y="546"/>
                  </a:cubicBezTo>
                  <a:cubicBezTo>
                    <a:pt x="1" y="851"/>
                    <a:pt x="240" y="1091"/>
                    <a:pt x="546" y="1091"/>
                  </a:cubicBezTo>
                  <a:cubicBezTo>
                    <a:pt x="851" y="1091"/>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659457" y="3949381"/>
              <a:ext cx="39778" cy="39778"/>
            </a:xfrm>
            <a:custGeom>
              <a:avLst/>
              <a:gdLst/>
              <a:ahLst/>
              <a:cxnLst/>
              <a:rect l="l" t="t" r="r" b="b"/>
              <a:pathLst>
                <a:path w="1091" h="1091" extrusionOk="0">
                  <a:moveTo>
                    <a:pt x="546" y="0"/>
                  </a:moveTo>
                  <a:cubicBezTo>
                    <a:pt x="240" y="0"/>
                    <a:pt x="1" y="240"/>
                    <a:pt x="1" y="545"/>
                  </a:cubicBezTo>
                  <a:cubicBezTo>
                    <a:pt x="1" y="851"/>
                    <a:pt x="240" y="1090"/>
                    <a:pt x="546" y="1090"/>
                  </a:cubicBezTo>
                  <a:cubicBezTo>
                    <a:pt x="851" y="1090"/>
                    <a:pt x="1091" y="851"/>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7041295" y="3801575"/>
              <a:ext cx="39778" cy="39778"/>
            </a:xfrm>
            <a:custGeom>
              <a:avLst/>
              <a:gdLst/>
              <a:ahLst/>
              <a:cxnLst/>
              <a:rect l="l" t="t" r="r" b="b"/>
              <a:pathLst>
                <a:path w="1091" h="1091" extrusionOk="0">
                  <a:moveTo>
                    <a:pt x="546" y="0"/>
                  </a:moveTo>
                  <a:cubicBezTo>
                    <a:pt x="241" y="0"/>
                    <a:pt x="1" y="240"/>
                    <a:pt x="1" y="545"/>
                  </a:cubicBezTo>
                  <a:cubicBezTo>
                    <a:pt x="1" y="850"/>
                    <a:pt x="241" y="1090"/>
                    <a:pt x="546" y="1090"/>
                  </a:cubicBezTo>
                  <a:cubicBezTo>
                    <a:pt x="851" y="1090"/>
                    <a:pt x="1091" y="850"/>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041295" y="3949381"/>
              <a:ext cx="39778" cy="39778"/>
            </a:xfrm>
            <a:custGeom>
              <a:avLst/>
              <a:gdLst/>
              <a:ahLst/>
              <a:cxnLst/>
              <a:rect l="l" t="t" r="r" b="b"/>
              <a:pathLst>
                <a:path w="1091" h="1091" extrusionOk="0">
                  <a:moveTo>
                    <a:pt x="546" y="0"/>
                  </a:moveTo>
                  <a:cubicBezTo>
                    <a:pt x="241" y="0"/>
                    <a:pt x="1" y="240"/>
                    <a:pt x="1" y="545"/>
                  </a:cubicBezTo>
                  <a:cubicBezTo>
                    <a:pt x="1" y="851"/>
                    <a:pt x="241" y="1090"/>
                    <a:pt x="546" y="1090"/>
                  </a:cubicBezTo>
                  <a:cubicBezTo>
                    <a:pt x="851" y="1090"/>
                    <a:pt x="1091" y="851"/>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041295" y="3875478"/>
              <a:ext cx="39778" cy="39778"/>
            </a:xfrm>
            <a:custGeom>
              <a:avLst/>
              <a:gdLst/>
              <a:ahLst/>
              <a:cxnLst/>
              <a:rect l="l" t="t" r="r" b="b"/>
              <a:pathLst>
                <a:path w="1091" h="1091" extrusionOk="0">
                  <a:moveTo>
                    <a:pt x="546" y="0"/>
                  </a:moveTo>
                  <a:cubicBezTo>
                    <a:pt x="241" y="0"/>
                    <a:pt x="1" y="240"/>
                    <a:pt x="1" y="545"/>
                  </a:cubicBezTo>
                  <a:cubicBezTo>
                    <a:pt x="1" y="850"/>
                    <a:pt x="241" y="1090"/>
                    <a:pt x="546" y="1090"/>
                  </a:cubicBezTo>
                  <a:cubicBezTo>
                    <a:pt x="851" y="1090"/>
                    <a:pt x="1091" y="850"/>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041295" y="4023284"/>
              <a:ext cx="39778" cy="39778"/>
            </a:xfrm>
            <a:custGeom>
              <a:avLst/>
              <a:gdLst/>
              <a:ahLst/>
              <a:cxnLst/>
              <a:rect l="l" t="t" r="r" b="b"/>
              <a:pathLst>
                <a:path w="1091" h="1091" extrusionOk="0">
                  <a:moveTo>
                    <a:pt x="546" y="1"/>
                  </a:moveTo>
                  <a:cubicBezTo>
                    <a:pt x="241" y="1"/>
                    <a:pt x="1" y="240"/>
                    <a:pt x="1" y="545"/>
                  </a:cubicBezTo>
                  <a:cubicBezTo>
                    <a:pt x="1" y="851"/>
                    <a:pt x="241" y="1090"/>
                    <a:pt x="546" y="1090"/>
                  </a:cubicBezTo>
                  <a:cubicBezTo>
                    <a:pt x="851" y="1090"/>
                    <a:pt x="1091" y="851"/>
                    <a:pt x="1091" y="545"/>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041295" y="4318896"/>
              <a:ext cx="39778" cy="39778"/>
            </a:xfrm>
            <a:custGeom>
              <a:avLst/>
              <a:gdLst/>
              <a:ahLst/>
              <a:cxnLst/>
              <a:rect l="l" t="t" r="r" b="b"/>
              <a:pathLst>
                <a:path w="1091" h="1091" extrusionOk="0">
                  <a:moveTo>
                    <a:pt x="546" y="1"/>
                  </a:moveTo>
                  <a:cubicBezTo>
                    <a:pt x="241" y="1"/>
                    <a:pt x="1" y="240"/>
                    <a:pt x="1" y="546"/>
                  </a:cubicBezTo>
                  <a:cubicBezTo>
                    <a:pt x="1" y="851"/>
                    <a:pt x="241" y="1091"/>
                    <a:pt x="546" y="1091"/>
                  </a:cubicBezTo>
                  <a:cubicBezTo>
                    <a:pt x="851" y="1091"/>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964621" y="4318896"/>
              <a:ext cx="40179" cy="39778"/>
            </a:xfrm>
            <a:custGeom>
              <a:avLst/>
              <a:gdLst/>
              <a:ahLst/>
              <a:cxnLst/>
              <a:rect l="l" t="t" r="r" b="b"/>
              <a:pathLst>
                <a:path w="1102" h="1091" extrusionOk="0">
                  <a:moveTo>
                    <a:pt x="556" y="1"/>
                  </a:moveTo>
                  <a:cubicBezTo>
                    <a:pt x="251" y="1"/>
                    <a:pt x="0" y="240"/>
                    <a:pt x="0" y="546"/>
                  </a:cubicBezTo>
                  <a:cubicBezTo>
                    <a:pt x="0" y="851"/>
                    <a:pt x="251" y="1091"/>
                    <a:pt x="556" y="1091"/>
                  </a:cubicBezTo>
                  <a:cubicBezTo>
                    <a:pt x="851" y="1091"/>
                    <a:pt x="1101" y="851"/>
                    <a:pt x="1101" y="546"/>
                  </a:cubicBezTo>
                  <a:cubicBezTo>
                    <a:pt x="1101" y="240"/>
                    <a:pt x="851"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7193877" y="3949381"/>
              <a:ext cx="39778" cy="39778"/>
            </a:xfrm>
            <a:custGeom>
              <a:avLst/>
              <a:gdLst/>
              <a:ahLst/>
              <a:cxnLst/>
              <a:rect l="l" t="t" r="r" b="b"/>
              <a:pathLst>
                <a:path w="1091" h="1091" extrusionOk="0">
                  <a:moveTo>
                    <a:pt x="546" y="0"/>
                  </a:moveTo>
                  <a:cubicBezTo>
                    <a:pt x="240" y="0"/>
                    <a:pt x="1" y="240"/>
                    <a:pt x="1" y="545"/>
                  </a:cubicBezTo>
                  <a:cubicBezTo>
                    <a:pt x="1" y="851"/>
                    <a:pt x="240" y="1090"/>
                    <a:pt x="546" y="1090"/>
                  </a:cubicBezTo>
                  <a:cubicBezTo>
                    <a:pt x="851" y="1090"/>
                    <a:pt x="1091" y="851"/>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7193877" y="4171090"/>
              <a:ext cx="39778" cy="39778"/>
            </a:xfrm>
            <a:custGeom>
              <a:avLst/>
              <a:gdLst/>
              <a:ahLst/>
              <a:cxnLst/>
              <a:rect l="l" t="t" r="r" b="b"/>
              <a:pathLst>
                <a:path w="1091" h="1091" extrusionOk="0">
                  <a:moveTo>
                    <a:pt x="546" y="1"/>
                  </a:moveTo>
                  <a:cubicBezTo>
                    <a:pt x="240" y="1"/>
                    <a:pt x="1" y="240"/>
                    <a:pt x="1" y="546"/>
                  </a:cubicBezTo>
                  <a:cubicBezTo>
                    <a:pt x="1" y="851"/>
                    <a:pt x="240" y="1090"/>
                    <a:pt x="546" y="1090"/>
                  </a:cubicBezTo>
                  <a:cubicBezTo>
                    <a:pt x="851" y="1090"/>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7193877" y="4097187"/>
              <a:ext cx="39778" cy="39778"/>
            </a:xfrm>
            <a:custGeom>
              <a:avLst/>
              <a:gdLst/>
              <a:ahLst/>
              <a:cxnLst/>
              <a:rect l="l" t="t" r="r" b="b"/>
              <a:pathLst>
                <a:path w="1091" h="1091" extrusionOk="0">
                  <a:moveTo>
                    <a:pt x="546" y="1"/>
                  </a:moveTo>
                  <a:cubicBezTo>
                    <a:pt x="240" y="1"/>
                    <a:pt x="1" y="240"/>
                    <a:pt x="1" y="545"/>
                  </a:cubicBezTo>
                  <a:cubicBezTo>
                    <a:pt x="1" y="851"/>
                    <a:pt x="240" y="1090"/>
                    <a:pt x="546" y="1090"/>
                  </a:cubicBezTo>
                  <a:cubicBezTo>
                    <a:pt x="851" y="1090"/>
                    <a:pt x="1091" y="851"/>
                    <a:pt x="1091" y="545"/>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7193877" y="4318896"/>
              <a:ext cx="39778" cy="39778"/>
            </a:xfrm>
            <a:custGeom>
              <a:avLst/>
              <a:gdLst/>
              <a:ahLst/>
              <a:cxnLst/>
              <a:rect l="l" t="t" r="r" b="b"/>
              <a:pathLst>
                <a:path w="1091" h="1091" extrusionOk="0">
                  <a:moveTo>
                    <a:pt x="546" y="1"/>
                  </a:moveTo>
                  <a:cubicBezTo>
                    <a:pt x="240" y="1"/>
                    <a:pt x="1" y="240"/>
                    <a:pt x="1" y="546"/>
                  </a:cubicBezTo>
                  <a:cubicBezTo>
                    <a:pt x="1" y="851"/>
                    <a:pt x="240" y="1091"/>
                    <a:pt x="546" y="1091"/>
                  </a:cubicBezTo>
                  <a:cubicBezTo>
                    <a:pt x="851" y="1091"/>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7193877" y="4023284"/>
              <a:ext cx="39778" cy="39778"/>
            </a:xfrm>
            <a:custGeom>
              <a:avLst/>
              <a:gdLst/>
              <a:ahLst/>
              <a:cxnLst/>
              <a:rect l="l" t="t" r="r" b="b"/>
              <a:pathLst>
                <a:path w="1091" h="1091" extrusionOk="0">
                  <a:moveTo>
                    <a:pt x="546" y="1"/>
                  </a:moveTo>
                  <a:cubicBezTo>
                    <a:pt x="240" y="1"/>
                    <a:pt x="1" y="240"/>
                    <a:pt x="1" y="545"/>
                  </a:cubicBezTo>
                  <a:cubicBezTo>
                    <a:pt x="1" y="851"/>
                    <a:pt x="240" y="1090"/>
                    <a:pt x="546" y="1090"/>
                  </a:cubicBezTo>
                  <a:cubicBezTo>
                    <a:pt x="851" y="1090"/>
                    <a:pt x="1091" y="851"/>
                    <a:pt x="1091" y="545"/>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7193877" y="3875478"/>
              <a:ext cx="39778" cy="39778"/>
            </a:xfrm>
            <a:custGeom>
              <a:avLst/>
              <a:gdLst/>
              <a:ahLst/>
              <a:cxnLst/>
              <a:rect l="l" t="t" r="r" b="b"/>
              <a:pathLst>
                <a:path w="1091" h="1091" extrusionOk="0">
                  <a:moveTo>
                    <a:pt x="546" y="0"/>
                  </a:moveTo>
                  <a:cubicBezTo>
                    <a:pt x="240" y="0"/>
                    <a:pt x="1" y="240"/>
                    <a:pt x="1" y="545"/>
                  </a:cubicBezTo>
                  <a:cubicBezTo>
                    <a:pt x="1" y="850"/>
                    <a:pt x="240" y="1090"/>
                    <a:pt x="546" y="1090"/>
                  </a:cubicBezTo>
                  <a:cubicBezTo>
                    <a:pt x="851" y="1090"/>
                    <a:pt x="1091" y="850"/>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7193877" y="4244993"/>
              <a:ext cx="39778" cy="39778"/>
            </a:xfrm>
            <a:custGeom>
              <a:avLst/>
              <a:gdLst/>
              <a:ahLst/>
              <a:cxnLst/>
              <a:rect l="l" t="t" r="r" b="b"/>
              <a:pathLst>
                <a:path w="1091" h="1091" extrusionOk="0">
                  <a:moveTo>
                    <a:pt x="546" y="1"/>
                  </a:moveTo>
                  <a:cubicBezTo>
                    <a:pt x="240" y="1"/>
                    <a:pt x="1" y="240"/>
                    <a:pt x="1" y="546"/>
                  </a:cubicBezTo>
                  <a:cubicBezTo>
                    <a:pt x="1" y="851"/>
                    <a:pt x="240" y="1090"/>
                    <a:pt x="546" y="1090"/>
                  </a:cubicBezTo>
                  <a:cubicBezTo>
                    <a:pt x="851" y="1090"/>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888348" y="4318896"/>
              <a:ext cx="40142" cy="39778"/>
            </a:xfrm>
            <a:custGeom>
              <a:avLst/>
              <a:gdLst/>
              <a:ahLst/>
              <a:cxnLst/>
              <a:rect l="l" t="t" r="r" b="b"/>
              <a:pathLst>
                <a:path w="1101" h="1091" extrusionOk="0">
                  <a:moveTo>
                    <a:pt x="545" y="1"/>
                  </a:moveTo>
                  <a:cubicBezTo>
                    <a:pt x="251" y="1"/>
                    <a:pt x="0" y="240"/>
                    <a:pt x="0" y="546"/>
                  </a:cubicBezTo>
                  <a:cubicBezTo>
                    <a:pt x="0" y="851"/>
                    <a:pt x="251" y="1091"/>
                    <a:pt x="545" y="1091"/>
                  </a:cubicBezTo>
                  <a:cubicBezTo>
                    <a:pt x="850" y="1091"/>
                    <a:pt x="1101" y="851"/>
                    <a:pt x="1101" y="546"/>
                  </a:cubicBezTo>
                  <a:cubicBezTo>
                    <a:pt x="1101"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7193877" y="3801575"/>
              <a:ext cx="39778" cy="39778"/>
            </a:xfrm>
            <a:custGeom>
              <a:avLst/>
              <a:gdLst/>
              <a:ahLst/>
              <a:cxnLst/>
              <a:rect l="l" t="t" r="r" b="b"/>
              <a:pathLst>
                <a:path w="1091" h="1091" extrusionOk="0">
                  <a:moveTo>
                    <a:pt x="546" y="0"/>
                  </a:moveTo>
                  <a:cubicBezTo>
                    <a:pt x="240" y="0"/>
                    <a:pt x="1" y="240"/>
                    <a:pt x="1" y="545"/>
                  </a:cubicBezTo>
                  <a:cubicBezTo>
                    <a:pt x="1" y="850"/>
                    <a:pt x="240" y="1090"/>
                    <a:pt x="546" y="1090"/>
                  </a:cubicBezTo>
                  <a:cubicBezTo>
                    <a:pt x="851" y="1090"/>
                    <a:pt x="1091" y="850"/>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7117604" y="4097187"/>
              <a:ext cx="39778" cy="39778"/>
            </a:xfrm>
            <a:custGeom>
              <a:avLst/>
              <a:gdLst/>
              <a:ahLst/>
              <a:cxnLst/>
              <a:rect l="l" t="t" r="r" b="b"/>
              <a:pathLst>
                <a:path w="1091" h="1091" extrusionOk="0">
                  <a:moveTo>
                    <a:pt x="545" y="1"/>
                  </a:moveTo>
                  <a:cubicBezTo>
                    <a:pt x="240" y="1"/>
                    <a:pt x="0" y="240"/>
                    <a:pt x="0" y="545"/>
                  </a:cubicBezTo>
                  <a:cubicBezTo>
                    <a:pt x="0" y="851"/>
                    <a:pt x="240" y="1090"/>
                    <a:pt x="545" y="1090"/>
                  </a:cubicBezTo>
                  <a:cubicBezTo>
                    <a:pt x="850" y="1090"/>
                    <a:pt x="1090" y="851"/>
                    <a:pt x="1090" y="545"/>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7117604" y="4023284"/>
              <a:ext cx="39778" cy="39778"/>
            </a:xfrm>
            <a:custGeom>
              <a:avLst/>
              <a:gdLst/>
              <a:ahLst/>
              <a:cxnLst/>
              <a:rect l="l" t="t" r="r" b="b"/>
              <a:pathLst>
                <a:path w="1091" h="1091" extrusionOk="0">
                  <a:moveTo>
                    <a:pt x="545" y="1"/>
                  </a:moveTo>
                  <a:cubicBezTo>
                    <a:pt x="240" y="1"/>
                    <a:pt x="0" y="240"/>
                    <a:pt x="0" y="545"/>
                  </a:cubicBezTo>
                  <a:cubicBezTo>
                    <a:pt x="0" y="851"/>
                    <a:pt x="240" y="1090"/>
                    <a:pt x="545" y="1090"/>
                  </a:cubicBezTo>
                  <a:cubicBezTo>
                    <a:pt x="850" y="1090"/>
                    <a:pt x="1090" y="851"/>
                    <a:pt x="1090" y="545"/>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7117604" y="3949381"/>
              <a:ext cx="39778" cy="39778"/>
            </a:xfrm>
            <a:custGeom>
              <a:avLst/>
              <a:gdLst/>
              <a:ahLst/>
              <a:cxnLst/>
              <a:rect l="l" t="t" r="r" b="b"/>
              <a:pathLst>
                <a:path w="1091" h="1091" extrusionOk="0">
                  <a:moveTo>
                    <a:pt x="545" y="0"/>
                  </a:moveTo>
                  <a:cubicBezTo>
                    <a:pt x="240" y="0"/>
                    <a:pt x="0" y="240"/>
                    <a:pt x="0" y="545"/>
                  </a:cubicBezTo>
                  <a:cubicBezTo>
                    <a:pt x="0" y="851"/>
                    <a:pt x="240" y="1090"/>
                    <a:pt x="545" y="1090"/>
                  </a:cubicBezTo>
                  <a:cubicBezTo>
                    <a:pt x="850" y="1090"/>
                    <a:pt x="1090" y="851"/>
                    <a:pt x="1090" y="545"/>
                  </a:cubicBezTo>
                  <a:cubicBezTo>
                    <a:pt x="1090" y="240"/>
                    <a:pt x="850" y="0"/>
                    <a:pt x="545"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7117604" y="3875478"/>
              <a:ext cx="39778" cy="39778"/>
            </a:xfrm>
            <a:custGeom>
              <a:avLst/>
              <a:gdLst/>
              <a:ahLst/>
              <a:cxnLst/>
              <a:rect l="l" t="t" r="r" b="b"/>
              <a:pathLst>
                <a:path w="1091" h="1091" extrusionOk="0">
                  <a:moveTo>
                    <a:pt x="545" y="0"/>
                  </a:moveTo>
                  <a:cubicBezTo>
                    <a:pt x="240" y="0"/>
                    <a:pt x="0" y="240"/>
                    <a:pt x="0" y="545"/>
                  </a:cubicBezTo>
                  <a:cubicBezTo>
                    <a:pt x="0" y="850"/>
                    <a:pt x="240" y="1090"/>
                    <a:pt x="545" y="1090"/>
                  </a:cubicBezTo>
                  <a:cubicBezTo>
                    <a:pt x="850" y="1090"/>
                    <a:pt x="1090" y="850"/>
                    <a:pt x="1090" y="545"/>
                  </a:cubicBezTo>
                  <a:cubicBezTo>
                    <a:pt x="1090" y="240"/>
                    <a:pt x="850" y="0"/>
                    <a:pt x="545"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7117604" y="3801575"/>
              <a:ext cx="39778" cy="39778"/>
            </a:xfrm>
            <a:custGeom>
              <a:avLst/>
              <a:gdLst/>
              <a:ahLst/>
              <a:cxnLst/>
              <a:rect l="l" t="t" r="r" b="b"/>
              <a:pathLst>
                <a:path w="1091" h="1091" extrusionOk="0">
                  <a:moveTo>
                    <a:pt x="545" y="0"/>
                  </a:moveTo>
                  <a:cubicBezTo>
                    <a:pt x="240" y="0"/>
                    <a:pt x="0" y="240"/>
                    <a:pt x="0" y="545"/>
                  </a:cubicBezTo>
                  <a:cubicBezTo>
                    <a:pt x="0" y="850"/>
                    <a:pt x="240" y="1090"/>
                    <a:pt x="545" y="1090"/>
                  </a:cubicBezTo>
                  <a:cubicBezTo>
                    <a:pt x="850" y="1090"/>
                    <a:pt x="1090" y="850"/>
                    <a:pt x="1090" y="545"/>
                  </a:cubicBezTo>
                  <a:cubicBezTo>
                    <a:pt x="1090" y="240"/>
                    <a:pt x="850" y="0"/>
                    <a:pt x="545"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7193877" y="3727672"/>
              <a:ext cx="39778" cy="39778"/>
            </a:xfrm>
            <a:custGeom>
              <a:avLst/>
              <a:gdLst/>
              <a:ahLst/>
              <a:cxnLst/>
              <a:rect l="l" t="t" r="r" b="b"/>
              <a:pathLst>
                <a:path w="1091" h="1091" extrusionOk="0">
                  <a:moveTo>
                    <a:pt x="546" y="0"/>
                  </a:moveTo>
                  <a:cubicBezTo>
                    <a:pt x="240" y="0"/>
                    <a:pt x="1" y="240"/>
                    <a:pt x="1" y="545"/>
                  </a:cubicBezTo>
                  <a:cubicBezTo>
                    <a:pt x="1" y="850"/>
                    <a:pt x="240" y="1090"/>
                    <a:pt x="546" y="1090"/>
                  </a:cubicBezTo>
                  <a:cubicBezTo>
                    <a:pt x="851" y="1090"/>
                    <a:pt x="1091" y="850"/>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7117604" y="3727672"/>
              <a:ext cx="39778" cy="39778"/>
            </a:xfrm>
            <a:custGeom>
              <a:avLst/>
              <a:gdLst/>
              <a:ahLst/>
              <a:cxnLst/>
              <a:rect l="l" t="t" r="r" b="b"/>
              <a:pathLst>
                <a:path w="1091" h="1091" extrusionOk="0">
                  <a:moveTo>
                    <a:pt x="545" y="0"/>
                  </a:moveTo>
                  <a:cubicBezTo>
                    <a:pt x="240" y="0"/>
                    <a:pt x="0" y="240"/>
                    <a:pt x="0" y="545"/>
                  </a:cubicBezTo>
                  <a:cubicBezTo>
                    <a:pt x="0" y="850"/>
                    <a:pt x="240" y="1090"/>
                    <a:pt x="545" y="1090"/>
                  </a:cubicBezTo>
                  <a:cubicBezTo>
                    <a:pt x="850" y="1090"/>
                    <a:pt x="1090" y="850"/>
                    <a:pt x="1090" y="545"/>
                  </a:cubicBezTo>
                  <a:cubicBezTo>
                    <a:pt x="1090" y="240"/>
                    <a:pt x="850" y="0"/>
                    <a:pt x="545"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7117604" y="4171090"/>
              <a:ext cx="39778" cy="39778"/>
            </a:xfrm>
            <a:custGeom>
              <a:avLst/>
              <a:gdLst/>
              <a:ahLst/>
              <a:cxnLst/>
              <a:rect l="l" t="t" r="r" b="b"/>
              <a:pathLst>
                <a:path w="1091" h="1091" extrusionOk="0">
                  <a:moveTo>
                    <a:pt x="545" y="1"/>
                  </a:moveTo>
                  <a:cubicBezTo>
                    <a:pt x="240" y="1"/>
                    <a:pt x="0" y="240"/>
                    <a:pt x="0" y="546"/>
                  </a:cubicBezTo>
                  <a:cubicBezTo>
                    <a:pt x="0" y="851"/>
                    <a:pt x="240" y="1090"/>
                    <a:pt x="545" y="1090"/>
                  </a:cubicBezTo>
                  <a:cubicBezTo>
                    <a:pt x="850" y="1090"/>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7117604" y="4244993"/>
              <a:ext cx="39778" cy="39778"/>
            </a:xfrm>
            <a:custGeom>
              <a:avLst/>
              <a:gdLst/>
              <a:ahLst/>
              <a:cxnLst/>
              <a:rect l="l" t="t" r="r" b="b"/>
              <a:pathLst>
                <a:path w="1091" h="1091" extrusionOk="0">
                  <a:moveTo>
                    <a:pt x="545" y="1"/>
                  </a:moveTo>
                  <a:cubicBezTo>
                    <a:pt x="240" y="1"/>
                    <a:pt x="0" y="240"/>
                    <a:pt x="0" y="546"/>
                  </a:cubicBezTo>
                  <a:cubicBezTo>
                    <a:pt x="0" y="851"/>
                    <a:pt x="240" y="1090"/>
                    <a:pt x="545" y="1090"/>
                  </a:cubicBezTo>
                  <a:cubicBezTo>
                    <a:pt x="850" y="1090"/>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7117604" y="4318896"/>
              <a:ext cx="39778" cy="39778"/>
            </a:xfrm>
            <a:custGeom>
              <a:avLst/>
              <a:gdLst/>
              <a:ahLst/>
              <a:cxnLst/>
              <a:rect l="l" t="t" r="r" b="b"/>
              <a:pathLst>
                <a:path w="1091" h="1091" extrusionOk="0">
                  <a:moveTo>
                    <a:pt x="545" y="1"/>
                  </a:moveTo>
                  <a:cubicBezTo>
                    <a:pt x="240" y="1"/>
                    <a:pt x="0" y="240"/>
                    <a:pt x="0" y="546"/>
                  </a:cubicBezTo>
                  <a:cubicBezTo>
                    <a:pt x="0" y="851"/>
                    <a:pt x="240" y="1091"/>
                    <a:pt x="545" y="1091"/>
                  </a:cubicBezTo>
                  <a:cubicBezTo>
                    <a:pt x="850" y="1091"/>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890889" y="3793809"/>
              <a:ext cx="586131" cy="655915"/>
            </a:xfrm>
            <a:custGeom>
              <a:avLst/>
              <a:gdLst/>
              <a:ahLst/>
              <a:cxnLst/>
              <a:rect l="l" t="t" r="r" b="b"/>
              <a:pathLst>
                <a:path w="16076" h="17990" extrusionOk="0">
                  <a:moveTo>
                    <a:pt x="6483" y="1"/>
                  </a:moveTo>
                  <a:cubicBezTo>
                    <a:pt x="5579" y="1"/>
                    <a:pt x="4538" y="329"/>
                    <a:pt x="3314" y="1216"/>
                  </a:cubicBezTo>
                  <a:cubicBezTo>
                    <a:pt x="2518" y="1783"/>
                    <a:pt x="1548" y="2840"/>
                    <a:pt x="1243" y="4551"/>
                  </a:cubicBezTo>
                  <a:cubicBezTo>
                    <a:pt x="938" y="6251"/>
                    <a:pt x="2006" y="7526"/>
                    <a:pt x="1603" y="8866"/>
                  </a:cubicBezTo>
                  <a:cubicBezTo>
                    <a:pt x="1211" y="10207"/>
                    <a:pt x="1" y="10763"/>
                    <a:pt x="175" y="11580"/>
                  </a:cubicBezTo>
                  <a:cubicBezTo>
                    <a:pt x="361" y="12397"/>
                    <a:pt x="1886" y="13629"/>
                    <a:pt x="1636" y="14697"/>
                  </a:cubicBezTo>
                  <a:cubicBezTo>
                    <a:pt x="1396" y="15754"/>
                    <a:pt x="4044" y="17912"/>
                    <a:pt x="7335" y="17988"/>
                  </a:cubicBezTo>
                  <a:cubicBezTo>
                    <a:pt x="7368" y="17989"/>
                    <a:pt x="7399" y="17989"/>
                    <a:pt x="7431" y="17989"/>
                  </a:cubicBezTo>
                  <a:cubicBezTo>
                    <a:pt x="10338" y="17989"/>
                    <a:pt x="10711" y="14873"/>
                    <a:pt x="11831" y="14873"/>
                  </a:cubicBezTo>
                  <a:cubicBezTo>
                    <a:pt x="11947" y="14873"/>
                    <a:pt x="12071" y="14906"/>
                    <a:pt x="12207" y="14980"/>
                  </a:cubicBezTo>
                  <a:cubicBezTo>
                    <a:pt x="12846" y="15321"/>
                    <a:pt x="13500" y="15539"/>
                    <a:pt x="14070" y="15539"/>
                  </a:cubicBezTo>
                  <a:cubicBezTo>
                    <a:pt x="14811" y="15539"/>
                    <a:pt x="15410" y="15171"/>
                    <a:pt x="15651" y="14228"/>
                  </a:cubicBezTo>
                  <a:cubicBezTo>
                    <a:pt x="16076" y="12550"/>
                    <a:pt x="14408" y="12496"/>
                    <a:pt x="13515" y="10970"/>
                  </a:cubicBezTo>
                  <a:cubicBezTo>
                    <a:pt x="12610" y="9444"/>
                    <a:pt x="13591" y="9902"/>
                    <a:pt x="14038" y="7722"/>
                  </a:cubicBezTo>
                  <a:cubicBezTo>
                    <a:pt x="14408" y="5968"/>
                    <a:pt x="13122" y="4584"/>
                    <a:pt x="11967" y="4573"/>
                  </a:cubicBezTo>
                  <a:cubicBezTo>
                    <a:pt x="10812" y="4562"/>
                    <a:pt x="11422" y="2001"/>
                    <a:pt x="8294" y="453"/>
                  </a:cubicBezTo>
                  <a:cubicBezTo>
                    <a:pt x="7755" y="183"/>
                    <a:pt x="7157" y="1"/>
                    <a:pt x="6483" y="1"/>
                  </a:cubicBezTo>
                  <a:close/>
                </a:path>
              </a:pathLst>
            </a:custGeom>
            <a:solidFill>
              <a:srgbClr val="C15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4539275" y="4290312"/>
              <a:ext cx="350891" cy="988212"/>
            </a:xfrm>
            <a:custGeom>
              <a:avLst/>
              <a:gdLst/>
              <a:ahLst/>
              <a:cxnLst/>
              <a:rect l="l" t="t" r="r" b="b"/>
              <a:pathLst>
                <a:path w="9624" h="27104" extrusionOk="0">
                  <a:moveTo>
                    <a:pt x="1242" y="0"/>
                  </a:moveTo>
                  <a:lnTo>
                    <a:pt x="1242" y="0"/>
                  </a:lnTo>
                  <a:cubicBezTo>
                    <a:pt x="1275" y="480"/>
                    <a:pt x="1308" y="817"/>
                    <a:pt x="1308" y="872"/>
                  </a:cubicBezTo>
                  <a:cubicBezTo>
                    <a:pt x="1308" y="981"/>
                    <a:pt x="839" y="1362"/>
                    <a:pt x="207" y="1711"/>
                  </a:cubicBezTo>
                  <a:lnTo>
                    <a:pt x="0" y="2289"/>
                  </a:lnTo>
                  <a:lnTo>
                    <a:pt x="0" y="5743"/>
                  </a:lnTo>
                  <a:lnTo>
                    <a:pt x="207" y="27104"/>
                  </a:lnTo>
                  <a:lnTo>
                    <a:pt x="8250" y="26406"/>
                  </a:lnTo>
                  <a:lnTo>
                    <a:pt x="9481" y="10015"/>
                  </a:lnTo>
                  <a:cubicBezTo>
                    <a:pt x="9623" y="2365"/>
                    <a:pt x="1471" y="11"/>
                    <a:pt x="1471" y="11"/>
                  </a:cubicBezTo>
                  <a:lnTo>
                    <a:pt x="1242" y="0"/>
                  </a:ln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4578615" y="4223227"/>
              <a:ext cx="802" cy="5505"/>
            </a:xfrm>
            <a:custGeom>
              <a:avLst/>
              <a:gdLst/>
              <a:ahLst/>
              <a:cxnLst/>
              <a:rect l="l" t="t" r="r" b="b"/>
              <a:pathLst>
                <a:path w="22" h="151" extrusionOk="0">
                  <a:moveTo>
                    <a:pt x="0" y="0"/>
                  </a:moveTo>
                  <a:lnTo>
                    <a:pt x="0" y="0"/>
                  </a:lnTo>
                  <a:cubicBezTo>
                    <a:pt x="11" y="54"/>
                    <a:pt x="11" y="97"/>
                    <a:pt x="11" y="151"/>
                  </a:cubicBezTo>
                  <a:lnTo>
                    <a:pt x="22" y="151"/>
                  </a:lnTo>
                  <a:cubicBezTo>
                    <a:pt x="11" y="97"/>
                    <a:pt x="11" y="54"/>
                    <a:pt x="0"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575808" y="4188991"/>
              <a:ext cx="839" cy="11157"/>
            </a:xfrm>
            <a:custGeom>
              <a:avLst/>
              <a:gdLst/>
              <a:ahLst/>
              <a:cxnLst/>
              <a:rect l="l" t="t" r="r" b="b"/>
              <a:pathLst>
                <a:path w="23" h="306" extrusionOk="0">
                  <a:moveTo>
                    <a:pt x="22" y="305"/>
                  </a:moveTo>
                  <a:cubicBezTo>
                    <a:pt x="22" y="196"/>
                    <a:pt x="12" y="98"/>
                    <a:pt x="1" y="0"/>
                  </a:cubicBezTo>
                  <a:lnTo>
                    <a:pt x="1" y="0"/>
                  </a:lnTo>
                  <a:cubicBezTo>
                    <a:pt x="12" y="98"/>
                    <a:pt x="22" y="196"/>
                    <a:pt x="22" y="305"/>
                  </a:cubicBezTo>
                  <a:close/>
                </a:path>
              </a:pathLst>
            </a:custGeom>
            <a:solidFill>
              <a:srgbClr val="EF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4574641" y="4176668"/>
              <a:ext cx="401" cy="1203"/>
            </a:xfrm>
            <a:custGeom>
              <a:avLst/>
              <a:gdLst/>
              <a:ahLst/>
              <a:cxnLst/>
              <a:rect l="l" t="t" r="r" b="b"/>
              <a:pathLst>
                <a:path w="11" h="33" extrusionOk="0">
                  <a:moveTo>
                    <a:pt x="0" y="0"/>
                  </a:moveTo>
                  <a:cubicBezTo>
                    <a:pt x="0" y="11"/>
                    <a:pt x="0" y="22"/>
                    <a:pt x="11" y="33"/>
                  </a:cubicBezTo>
                  <a:cubicBezTo>
                    <a:pt x="0" y="22"/>
                    <a:pt x="0" y="11"/>
                    <a:pt x="0"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4571833" y="4144074"/>
              <a:ext cx="839" cy="8386"/>
            </a:xfrm>
            <a:custGeom>
              <a:avLst/>
              <a:gdLst/>
              <a:ahLst/>
              <a:cxnLst/>
              <a:rect l="l" t="t" r="r" b="b"/>
              <a:pathLst>
                <a:path w="23" h="230" extrusionOk="0">
                  <a:moveTo>
                    <a:pt x="1" y="1"/>
                  </a:moveTo>
                  <a:cubicBezTo>
                    <a:pt x="1" y="1"/>
                    <a:pt x="12" y="88"/>
                    <a:pt x="23" y="229"/>
                  </a:cubicBezTo>
                  <a:cubicBezTo>
                    <a:pt x="12" y="88"/>
                    <a:pt x="1" y="1"/>
                    <a:pt x="1"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4546822" y="4143271"/>
              <a:ext cx="25048" cy="839"/>
            </a:xfrm>
            <a:custGeom>
              <a:avLst/>
              <a:gdLst/>
              <a:ahLst/>
              <a:cxnLst/>
              <a:rect l="l" t="t" r="r" b="b"/>
              <a:pathLst>
                <a:path w="687" h="23" extrusionOk="0">
                  <a:moveTo>
                    <a:pt x="687" y="23"/>
                  </a:moveTo>
                  <a:lnTo>
                    <a:pt x="687" y="23"/>
                  </a:lnTo>
                  <a:lnTo>
                    <a:pt x="687" y="23"/>
                  </a:lnTo>
                  <a:lnTo>
                    <a:pt x="0" y="1"/>
                  </a:lnTo>
                  <a:lnTo>
                    <a:pt x="0" y="1"/>
                  </a:ln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4572636" y="4152423"/>
              <a:ext cx="2005" cy="24282"/>
            </a:xfrm>
            <a:custGeom>
              <a:avLst/>
              <a:gdLst/>
              <a:ahLst/>
              <a:cxnLst/>
              <a:rect l="l" t="t" r="r" b="b"/>
              <a:pathLst>
                <a:path w="55" h="666" extrusionOk="0">
                  <a:moveTo>
                    <a:pt x="1" y="0"/>
                  </a:moveTo>
                  <a:cubicBezTo>
                    <a:pt x="11" y="164"/>
                    <a:pt x="33" y="393"/>
                    <a:pt x="55" y="665"/>
                  </a:cubicBezTo>
                  <a:cubicBezTo>
                    <a:pt x="33" y="393"/>
                    <a:pt x="11" y="164"/>
                    <a:pt x="1"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4575005" y="4177835"/>
              <a:ext cx="839" cy="11193"/>
            </a:xfrm>
            <a:custGeom>
              <a:avLst/>
              <a:gdLst/>
              <a:ahLst/>
              <a:cxnLst/>
              <a:rect l="l" t="t" r="r" b="b"/>
              <a:pathLst>
                <a:path w="23" h="307" extrusionOk="0">
                  <a:moveTo>
                    <a:pt x="23" y="306"/>
                  </a:moveTo>
                  <a:lnTo>
                    <a:pt x="23" y="306"/>
                  </a:lnTo>
                  <a:cubicBezTo>
                    <a:pt x="12" y="197"/>
                    <a:pt x="1" y="99"/>
                    <a:pt x="1" y="1"/>
                  </a:cubicBezTo>
                  <a:cubicBezTo>
                    <a:pt x="1" y="99"/>
                    <a:pt x="12" y="197"/>
                    <a:pt x="23" y="306"/>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4622694" y="4057847"/>
              <a:ext cx="3610" cy="17938"/>
            </a:xfrm>
            <a:custGeom>
              <a:avLst/>
              <a:gdLst/>
              <a:ahLst/>
              <a:cxnLst/>
              <a:rect l="l" t="t" r="r" b="b"/>
              <a:pathLst>
                <a:path w="99" h="492" extrusionOk="0">
                  <a:moveTo>
                    <a:pt x="99" y="1"/>
                  </a:moveTo>
                  <a:cubicBezTo>
                    <a:pt x="77" y="33"/>
                    <a:pt x="55" y="66"/>
                    <a:pt x="55" y="66"/>
                  </a:cubicBezTo>
                  <a:lnTo>
                    <a:pt x="1" y="491"/>
                  </a:lnTo>
                  <a:cubicBezTo>
                    <a:pt x="1" y="491"/>
                    <a:pt x="12" y="480"/>
                    <a:pt x="33" y="469"/>
                  </a:cubicBezTo>
                  <a:cubicBezTo>
                    <a:pt x="55" y="317"/>
                    <a:pt x="77" y="153"/>
                    <a:pt x="99"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623897" y="3972132"/>
              <a:ext cx="59649" cy="102854"/>
            </a:xfrm>
            <a:custGeom>
              <a:avLst/>
              <a:gdLst/>
              <a:ahLst/>
              <a:cxnLst/>
              <a:rect l="l" t="t" r="r" b="b"/>
              <a:pathLst>
                <a:path w="1636" h="2821" extrusionOk="0">
                  <a:moveTo>
                    <a:pt x="857" y="0"/>
                  </a:moveTo>
                  <a:cubicBezTo>
                    <a:pt x="696" y="0"/>
                    <a:pt x="506" y="55"/>
                    <a:pt x="284" y="183"/>
                  </a:cubicBezTo>
                  <a:cubicBezTo>
                    <a:pt x="251" y="652"/>
                    <a:pt x="186" y="1491"/>
                    <a:pt x="66" y="2352"/>
                  </a:cubicBezTo>
                  <a:cubicBezTo>
                    <a:pt x="44" y="2504"/>
                    <a:pt x="22" y="2668"/>
                    <a:pt x="0" y="2820"/>
                  </a:cubicBezTo>
                  <a:cubicBezTo>
                    <a:pt x="153" y="2722"/>
                    <a:pt x="1101" y="2101"/>
                    <a:pt x="1439" y="1567"/>
                  </a:cubicBezTo>
                  <a:cubicBezTo>
                    <a:pt x="1635" y="1251"/>
                    <a:pt x="1635" y="684"/>
                    <a:pt x="1406" y="325"/>
                  </a:cubicBezTo>
                  <a:cubicBezTo>
                    <a:pt x="1287" y="132"/>
                    <a:pt x="1107" y="0"/>
                    <a:pt x="857" y="0"/>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4624699" y="3978767"/>
              <a:ext cx="9553" cy="81525"/>
            </a:xfrm>
            <a:custGeom>
              <a:avLst/>
              <a:gdLst/>
              <a:ahLst/>
              <a:cxnLst/>
              <a:rect l="l" t="t" r="r" b="b"/>
              <a:pathLst>
                <a:path w="262" h="2236" extrusionOk="0">
                  <a:moveTo>
                    <a:pt x="262" y="1"/>
                  </a:moveTo>
                  <a:lnTo>
                    <a:pt x="0" y="2235"/>
                  </a:lnTo>
                  <a:cubicBezTo>
                    <a:pt x="0" y="2235"/>
                    <a:pt x="22" y="2202"/>
                    <a:pt x="44" y="2170"/>
                  </a:cubicBezTo>
                  <a:cubicBezTo>
                    <a:pt x="164" y="1309"/>
                    <a:pt x="229" y="470"/>
                    <a:pt x="262"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6807263" y="4281161"/>
              <a:ext cx="478465" cy="997363"/>
            </a:xfrm>
            <a:custGeom>
              <a:avLst/>
              <a:gdLst/>
              <a:ahLst/>
              <a:cxnLst/>
              <a:rect l="l" t="t" r="r" b="b"/>
              <a:pathLst>
                <a:path w="13123" h="27355" extrusionOk="0">
                  <a:moveTo>
                    <a:pt x="7924" y="0"/>
                  </a:moveTo>
                  <a:lnTo>
                    <a:pt x="7924" y="0"/>
                  </a:lnTo>
                  <a:cubicBezTo>
                    <a:pt x="7226" y="360"/>
                    <a:pt x="1" y="4229"/>
                    <a:pt x="88" y="11814"/>
                  </a:cubicBezTo>
                  <a:cubicBezTo>
                    <a:pt x="99" y="13231"/>
                    <a:pt x="371" y="26189"/>
                    <a:pt x="371" y="26189"/>
                  </a:cubicBezTo>
                  <a:lnTo>
                    <a:pt x="5014" y="27355"/>
                  </a:lnTo>
                  <a:lnTo>
                    <a:pt x="12610" y="27355"/>
                  </a:lnTo>
                  <a:lnTo>
                    <a:pt x="12610" y="19911"/>
                  </a:lnTo>
                  <a:lnTo>
                    <a:pt x="13122" y="11727"/>
                  </a:lnTo>
                  <a:lnTo>
                    <a:pt x="12915" y="7008"/>
                  </a:lnTo>
                  <a:lnTo>
                    <a:pt x="12719" y="2049"/>
                  </a:lnTo>
                  <a:lnTo>
                    <a:pt x="12610" y="1962"/>
                  </a:lnTo>
                  <a:cubicBezTo>
                    <a:pt x="11984" y="2309"/>
                    <a:pt x="11195" y="2622"/>
                    <a:pt x="10509" y="2622"/>
                  </a:cubicBezTo>
                  <a:cubicBezTo>
                    <a:pt x="10419" y="2622"/>
                    <a:pt x="10331" y="2616"/>
                    <a:pt x="10245" y="2605"/>
                  </a:cubicBezTo>
                  <a:cubicBezTo>
                    <a:pt x="8338" y="2343"/>
                    <a:pt x="7869" y="1025"/>
                    <a:pt x="7869" y="1025"/>
                  </a:cubicBezTo>
                  <a:lnTo>
                    <a:pt x="7924" y="0"/>
                  </a:ln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094161" y="4228696"/>
              <a:ext cx="212999" cy="148064"/>
            </a:xfrm>
            <a:custGeom>
              <a:avLst/>
              <a:gdLst/>
              <a:ahLst/>
              <a:cxnLst/>
              <a:rect l="l" t="t" r="r" b="b"/>
              <a:pathLst>
                <a:path w="5842" h="4061" extrusionOk="0">
                  <a:moveTo>
                    <a:pt x="5624" y="1"/>
                  </a:moveTo>
                  <a:cubicBezTo>
                    <a:pt x="5351" y="306"/>
                    <a:pt x="5046" y="578"/>
                    <a:pt x="4741" y="807"/>
                  </a:cubicBezTo>
                  <a:cubicBezTo>
                    <a:pt x="4240" y="1167"/>
                    <a:pt x="3727" y="1407"/>
                    <a:pt x="3324" y="1439"/>
                  </a:cubicBezTo>
                  <a:cubicBezTo>
                    <a:pt x="3271" y="1444"/>
                    <a:pt x="3216" y="1446"/>
                    <a:pt x="3159" y="1446"/>
                  </a:cubicBezTo>
                  <a:cubicBezTo>
                    <a:pt x="2270" y="1446"/>
                    <a:pt x="877" y="902"/>
                    <a:pt x="109" y="175"/>
                  </a:cubicBezTo>
                  <a:lnTo>
                    <a:pt x="55" y="1439"/>
                  </a:lnTo>
                  <a:lnTo>
                    <a:pt x="0" y="2464"/>
                  </a:lnTo>
                  <a:cubicBezTo>
                    <a:pt x="0" y="2464"/>
                    <a:pt x="469" y="3782"/>
                    <a:pt x="2376" y="4044"/>
                  </a:cubicBezTo>
                  <a:cubicBezTo>
                    <a:pt x="2462" y="4055"/>
                    <a:pt x="2550" y="4061"/>
                    <a:pt x="2640" y="4061"/>
                  </a:cubicBezTo>
                  <a:cubicBezTo>
                    <a:pt x="3326" y="4061"/>
                    <a:pt x="4115" y="3748"/>
                    <a:pt x="4741" y="3401"/>
                  </a:cubicBezTo>
                  <a:cubicBezTo>
                    <a:pt x="5373" y="3052"/>
                    <a:pt x="5842" y="2671"/>
                    <a:pt x="5842" y="2562"/>
                  </a:cubicBezTo>
                  <a:cubicBezTo>
                    <a:pt x="5842" y="2507"/>
                    <a:pt x="5809" y="2170"/>
                    <a:pt x="5776" y="1690"/>
                  </a:cubicBezTo>
                  <a:cubicBezTo>
                    <a:pt x="5733" y="1211"/>
                    <a:pt x="5678" y="600"/>
                    <a:pt x="5624" y="1"/>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098135" y="4188991"/>
              <a:ext cx="201478" cy="92463"/>
            </a:xfrm>
            <a:custGeom>
              <a:avLst/>
              <a:gdLst/>
              <a:ahLst/>
              <a:cxnLst/>
              <a:rect l="l" t="t" r="r" b="b"/>
              <a:pathLst>
                <a:path w="5526" h="2536" extrusionOk="0">
                  <a:moveTo>
                    <a:pt x="5428" y="0"/>
                  </a:moveTo>
                  <a:cubicBezTo>
                    <a:pt x="5177" y="272"/>
                    <a:pt x="4904" y="512"/>
                    <a:pt x="4632" y="708"/>
                  </a:cubicBezTo>
                  <a:cubicBezTo>
                    <a:pt x="4131" y="1068"/>
                    <a:pt x="3618" y="1308"/>
                    <a:pt x="3215" y="1340"/>
                  </a:cubicBezTo>
                  <a:cubicBezTo>
                    <a:pt x="3161" y="1345"/>
                    <a:pt x="3105" y="1348"/>
                    <a:pt x="3046" y="1348"/>
                  </a:cubicBezTo>
                  <a:cubicBezTo>
                    <a:pt x="2172" y="1348"/>
                    <a:pt x="831" y="825"/>
                    <a:pt x="55" y="120"/>
                  </a:cubicBezTo>
                  <a:lnTo>
                    <a:pt x="0" y="1264"/>
                  </a:lnTo>
                  <a:cubicBezTo>
                    <a:pt x="768" y="1991"/>
                    <a:pt x="2161" y="2535"/>
                    <a:pt x="3050" y="2535"/>
                  </a:cubicBezTo>
                  <a:cubicBezTo>
                    <a:pt x="3107" y="2535"/>
                    <a:pt x="3162" y="2533"/>
                    <a:pt x="3215" y="2528"/>
                  </a:cubicBezTo>
                  <a:cubicBezTo>
                    <a:pt x="3618" y="2496"/>
                    <a:pt x="4131" y="2256"/>
                    <a:pt x="4632" y="1896"/>
                  </a:cubicBezTo>
                  <a:cubicBezTo>
                    <a:pt x="4937" y="1667"/>
                    <a:pt x="5253" y="1395"/>
                    <a:pt x="5526" y="1090"/>
                  </a:cubicBezTo>
                  <a:cubicBezTo>
                    <a:pt x="5504" y="817"/>
                    <a:pt x="5471" y="556"/>
                    <a:pt x="5449" y="305"/>
                  </a:cubicBezTo>
                  <a:cubicBezTo>
                    <a:pt x="5449" y="196"/>
                    <a:pt x="5438" y="98"/>
                    <a:pt x="5428" y="0"/>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7100104" y="4139698"/>
              <a:ext cx="2443" cy="53669"/>
            </a:xfrm>
            <a:custGeom>
              <a:avLst/>
              <a:gdLst/>
              <a:ahLst/>
              <a:cxnLst/>
              <a:rect l="l" t="t" r="r" b="b"/>
              <a:pathLst>
                <a:path w="67" h="1472" extrusionOk="0">
                  <a:moveTo>
                    <a:pt x="66" y="1"/>
                  </a:moveTo>
                  <a:lnTo>
                    <a:pt x="1" y="1472"/>
                  </a:lnTo>
                  <a:lnTo>
                    <a:pt x="1" y="1472"/>
                  </a:ln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7102510" y="4139698"/>
              <a:ext cx="104130" cy="2443"/>
            </a:xfrm>
            <a:custGeom>
              <a:avLst/>
              <a:gdLst/>
              <a:ahLst/>
              <a:cxnLst/>
              <a:rect l="l" t="t" r="r" b="b"/>
              <a:pathLst>
                <a:path w="2856" h="67" extrusionOk="0">
                  <a:moveTo>
                    <a:pt x="2855" y="66"/>
                  </a:moveTo>
                  <a:lnTo>
                    <a:pt x="0" y="1"/>
                  </a:lnTo>
                  <a:lnTo>
                    <a:pt x="2855" y="66"/>
                  </a:ln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992039" y="3673931"/>
              <a:ext cx="535269" cy="386367"/>
            </a:xfrm>
            <a:custGeom>
              <a:avLst/>
              <a:gdLst/>
              <a:ahLst/>
              <a:cxnLst/>
              <a:rect l="l" t="t" r="r" b="b"/>
              <a:pathLst>
                <a:path w="14681" h="10597" extrusionOk="0">
                  <a:moveTo>
                    <a:pt x="6416" y="0"/>
                  </a:moveTo>
                  <a:cubicBezTo>
                    <a:pt x="6307" y="0"/>
                    <a:pt x="6188" y="4"/>
                    <a:pt x="6060" y="14"/>
                  </a:cubicBezTo>
                  <a:cubicBezTo>
                    <a:pt x="4011" y="156"/>
                    <a:pt x="3542" y="1453"/>
                    <a:pt x="3542" y="1453"/>
                  </a:cubicBezTo>
                  <a:cubicBezTo>
                    <a:pt x="3542" y="1453"/>
                    <a:pt x="2213" y="1485"/>
                    <a:pt x="1319" y="2335"/>
                  </a:cubicBezTo>
                  <a:cubicBezTo>
                    <a:pt x="131" y="3458"/>
                    <a:pt x="0" y="5812"/>
                    <a:pt x="611" y="7817"/>
                  </a:cubicBezTo>
                  <a:cubicBezTo>
                    <a:pt x="710" y="7738"/>
                    <a:pt x="821" y="7695"/>
                    <a:pt x="936" y="7695"/>
                  </a:cubicBezTo>
                  <a:cubicBezTo>
                    <a:pt x="1012" y="7695"/>
                    <a:pt x="1089" y="7713"/>
                    <a:pt x="1167" y="7752"/>
                  </a:cubicBezTo>
                  <a:cubicBezTo>
                    <a:pt x="1177" y="7763"/>
                    <a:pt x="1199" y="7763"/>
                    <a:pt x="1210" y="7773"/>
                  </a:cubicBezTo>
                  <a:lnTo>
                    <a:pt x="1602" y="9855"/>
                  </a:lnTo>
                  <a:cubicBezTo>
                    <a:pt x="1602" y="9855"/>
                    <a:pt x="2180" y="7730"/>
                    <a:pt x="1810" y="6204"/>
                  </a:cubicBezTo>
                  <a:lnTo>
                    <a:pt x="1810" y="6204"/>
                  </a:lnTo>
                  <a:cubicBezTo>
                    <a:pt x="1810" y="6204"/>
                    <a:pt x="4350" y="7078"/>
                    <a:pt x="6053" y="7078"/>
                  </a:cubicBezTo>
                  <a:cubicBezTo>
                    <a:pt x="6104" y="7078"/>
                    <a:pt x="6153" y="7077"/>
                    <a:pt x="6202" y="7076"/>
                  </a:cubicBezTo>
                  <a:cubicBezTo>
                    <a:pt x="7324" y="7043"/>
                    <a:pt x="7215" y="6172"/>
                    <a:pt x="7215" y="6171"/>
                  </a:cubicBezTo>
                  <a:lnTo>
                    <a:pt x="7215" y="6171"/>
                  </a:lnTo>
                  <a:cubicBezTo>
                    <a:pt x="7215" y="6171"/>
                    <a:pt x="7335" y="6335"/>
                    <a:pt x="7542" y="6553"/>
                  </a:cubicBezTo>
                  <a:cubicBezTo>
                    <a:pt x="7913" y="6973"/>
                    <a:pt x="8538" y="7559"/>
                    <a:pt x="9095" y="7559"/>
                  </a:cubicBezTo>
                  <a:cubicBezTo>
                    <a:pt x="9159" y="7559"/>
                    <a:pt x="9223" y="7551"/>
                    <a:pt x="9286" y="7534"/>
                  </a:cubicBezTo>
                  <a:cubicBezTo>
                    <a:pt x="9286" y="7534"/>
                    <a:pt x="9438" y="10051"/>
                    <a:pt x="9678" y="10596"/>
                  </a:cubicBezTo>
                  <a:lnTo>
                    <a:pt x="9940" y="8362"/>
                  </a:lnTo>
                  <a:cubicBezTo>
                    <a:pt x="10160" y="8235"/>
                    <a:pt x="10351" y="8180"/>
                    <a:pt x="10513" y="8180"/>
                  </a:cubicBezTo>
                  <a:cubicBezTo>
                    <a:pt x="10767" y="8180"/>
                    <a:pt x="10949" y="8315"/>
                    <a:pt x="11062" y="8514"/>
                  </a:cubicBezTo>
                  <a:cubicBezTo>
                    <a:pt x="11520" y="7784"/>
                    <a:pt x="11988" y="6989"/>
                    <a:pt x="12304" y="6313"/>
                  </a:cubicBezTo>
                  <a:cubicBezTo>
                    <a:pt x="13133" y="4558"/>
                    <a:pt x="11988" y="3676"/>
                    <a:pt x="11988" y="3676"/>
                  </a:cubicBezTo>
                  <a:cubicBezTo>
                    <a:pt x="11988" y="3676"/>
                    <a:pt x="14680" y="1987"/>
                    <a:pt x="12577" y="820"/>
                  </a:cubicBezTo>
                  <a:cubicBezTo>
                    <a:pt x="11928" y="457"/>
                    <a:pt x="11207" y="332"/>
                    <a:pt x="10521" y="332"/>
                  </a:cubicBezTo>
                  <a:cubicBezTo>
                    <a:pt x="8983" y="332"/>
                    <a:pt x="7618" y="962"/>
                    <a:pt x="7618" y="962"/>
                  </a:cubicBezTo>
                  <a:cubicBezTo>
                    <a:pt x="7618" y="962"/>
                    <a:pt x="7771" y="613"/>
                    <a:pt x="7542" y="330"/>
                  </a:cubicBezTo>
                  <a:cubicBezTo>
                    <a:pt x="7384" y="153"/>
                    <a:pt x="7058" y="0"/>
                    <a:pt x="6416"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6987663" y="3898921"/>
              <a:ext cx="357272" cy="339370"/>
            </a:xfrm>
            <a:custGeom>
              <a:avLst/>
              <a:gdLst/>
              <a:ahLst/>
              <a:cxnLst/>
              <a:rect l="l" t="t" r="r" b="b"/>
              <a:pathLst>
                <a:path w="9799" h="9308" extrusionOk="0">
                  <a:moveTo>
                    <a:pt x="4142" y="2769"/>
                  </a:moveTo>
                  <a:cubicBezTo>
                    <a:pt x="4872" y="2769"/>
                    <a:pt x="5428" y="3477"/>
                    <a:pt x="5352" y="3608"/>
                  </a:cubicBezTo>
                  <a:cubicBezTo>
                    <a:pt x="5344" y="3621"/>
                    <a:pt x="5332" y="3627"/>
                    <a:pt x="5317" y="3627"/>
                  </a:cubicBezTo>
                  <a:cubicBezTo>
                    <a:pt x="5194" y="3627"/>
                    <a:pt x="4829" y="3245"/>
                    <a:pt x="4310" y="3245"/>
                  </a:cubicBezTo>
                  <a:cubicBezTo>
                    <a:pt x="4256" y="3245"/>
                    <a:pt x="4200" y="3250"/>
                    <a:pt x="4142" y="3259"/>
                  </a:cubicBezTo>
                  <a:cubicBezTo>
                    <a:pt x="3601" y="3355"/>
                    <a:pt x="2968" y="3759"/>
                    <a:pt x="2817" y="3759"/>
                  </a:cubicBezTo>
                  <a:cubicBezTo>
                    <a:pt x="2779" y="3759"/>
                    <a:pt x="2771" y="3734"/>
                    <a:pt x="2801" y="3673"/>
                  </a:cubicBezTo>
                  <a:cubicBezTo>
                    <a:pt x="2801" y="3673"/>
                    <a:pt x="3412" y="2769"/>
                    <a:pt x="4142" y="2769"/>
                  </a:cubicBezTo>
                  <a:close/>
                  <a:moveTo>
                    <a:pt x="7662" y="2769"/>
                  </a:moveTo>
                  <a:cubicBezTo>
                    <a:pt x="8370" y="2790"/>
                    <a:pt x="8970" y="3673"/>
                    <a:pt x="8970" y="3673"/>
                  </a:cubicBezTo>
                  <a:cubicBezTo>
                    <a:pt x="9001" y="3735"/>
                    <a:pt x="8993" y="3760"/>
                    <a:pt x="8955" y="3760"/>
                  </a:cubicBezTo>
                  <a:cubicBezTo>
                    <a:pt x="8807" y="3760"/>
                    <a:pt x="8193" y="3366"/>
                    <a:pt x="7662" y="3270"/>
                  </a:cubicBezTo>
                  <a:cubicBezTo>
                    <a:pt x="7651" y="3270"/>
                    <a:pt x="7640" y="3270"/>
                    <a:pt x="7640" y="3259"/>
                  </a:cubicBezTo>
                  <a:cubicBezTo>
                    <a:pt x="7582" y="3250"/>
                    <a:pt x="7526" y="3246"/>
                    <a:pt x="7472" y="3246"/>
                  </a:cubicBezTo>
                  <a:cubicBezTo>
                    <a:pt x="6948" y="3246"/>
                    <a:pt x="6583" y="3629"/>
                    <a:pt x="6457" y="3629"/>
                  </a:cubicBezTo>
                  <a:cubicBezTo>
                    <a:pt x="6440" y="3629"/>
                    <a:pt x="6428" y="3623"/>
                    <a:pt x="6420" y="3608"/>
                  </a:cubicBezTo>
                  <a:cubicBezTo>
                    <a:pt x="6343" y="3477"/>
                    <a:pt x="6899" y="2769"/>
                    <a:pt x="7629" y="2769"/>
                  </a:cubicBezTo>
                  <a:close/>
                  <a:moveTo>
                    <a:pt x="4131" y="3760"/>
                  </a:moveTo>
                  <a:cubicBezTo>
                    <a:pt x="4349" y="3760"/>
                    <a:pt x="4512" y="3967"/>
                    <a:pt x="4512" y="4229"/>
                  </a:cubicBezTo>
                  <a:cubicBezTo>
                    <a:pt x="4512" y="4490"/>
                    <a:pt x="4349" y="4697"/>
                    <a:pt x="4131" y="4697"/>
                  </a:cubicBezTo>
                  <a:cubicBezTo>
                    <a:pt x="3924" y="4697"/>
                    <a:pt x="3750" y="4490"/>
                    <a:pt x="3750" y="4229"/>
                  </a:cubicBezTo>
                  <a:cubicBezTo>
                    <a:pt x="3750" y="3967"/>
                    <a:pt x="3924" y="3760"/>
                    <a:pt x="4131" y="3760"/>
                  </a:cubicBezTo>
                  <a:close/>
                  <a:moveTo>
                    <a:pt x="7542" y="3760"/>
                  </a:moveTo>
                  <a:cubicBezTo>
                    <a:pt x="7586" y="3760"/>
                    <a:pt x="7618" y="3771"/>
                    <a:pt x="7662" y="3793"/>
                  </a:cubicBezTo>
                  <a:cubicBezTo>
                    <a:pt x="7804" y="3847"/>
                    <a:pt x="7924" y="4022"/>
                    <a:pt x="7924" y="4229"/>
                  </a:cubicBezTo>
                  <a:cubicBezTo>
                    <a:pt x="7924" y="4436"/>
                    <a:pt x="7804" y="4610"/>
                    <a:pt x="7662" y="4676"/>
                  </a:cubicBezTo>
                  <a:cubicBezTo>
                    <a:pt x="7618" y="4687"/>
                    <a:pt x="7586" y="4697"/>
                    <a:pt x="7542" y="4697"/>
                  </a:cubicBezTo>
                  <a:cubicBezTo>
                    <a:pt x="7324" y="4697"/>
                    <a:pt x="7161" y="4490"/>
                    <a:pt x="7161" y="4229"/>
                  </a:cubicBezTo>
                  <a:cubicBezTo>
                    <a:pt x="7161" y="3967"/>
                    <a:pt x="7324" y="3760"/>
                    <a:pt x="7542" y="3760"/>
                  </a:cubicBezTo>
                  <a:close/>
                  <a:moveTo>
                    <a:pt x="6005" y="3826"/>
                  </a:moveTo>
                  <a:cubicBezTo>
                    <a:pt x="6006" y="3826"/>
                    <a:pt x="7030" y="6169"/>
                    <a:pt x="6856" y="6398"/>
                  </a:cubicBezTo>
                  <a:cubicBezTo>
                    <a:pt x="6768" y="6507"/>
                    <a:pt x="6431" y="6616"/>
                    <a:pt x="6169" y="6681"/>
                  </a:cubicBezTo>
                  <a:cubicBezTo>
                    <a:pt x="6104" y="6681"/>
                    <a:pt x="6049" y="6681"/>
                    <a:pt x="6005" y="6670"/>
                  </a:cubicBezTo>
                  <a:cubicBezTo>
                    <a:pt x="5984" y="6659"/>
                    <a:pt x="5973" y="6659"/>
                    <a:pt x="5973" y="6648"/>
                  </a:cubicBezTo>
                  <a:cubicBezTo>
                    <a:pt x="5973" y="6594"/>
                    <a:pt x="6518" y="6496"/>
                    <a:pt x="6605" y="6278"/>
                  </a:cubicBezTo>
                  <a:cubicBezTo>
                    <a:pt x="6703" y="6038"/>
                    <a:pt x="6006" y="3826"/>
                    <a:pt x="6005" y="3826"/>
                  </a:cubicBezTo>
                  <a:close/>
                  <a:moveTo>
                    <a:pt x="7083" y="7230"/>
                  </a:moveTo>
                  <a:cubicBezTo>
                    <a:pt x="7097" y="7230"/>
                    <a:pt x="7105" y="7236"/>
                    <a:pt x="7106" y="7248"/>
                  </a:cubicBezTo>
                  <a:cubicBezTo>
                    <a:pt x="7117" y="7346"/>
                    <a:pt x="6725" y="7662"/>
                    <a:pt x="6147" y="7727"/>
                  </a:cubicBezTo>
                  <a:cubicBezTo>
                    <a:pt x="6078" y="7736"/>
                    <a:pt x="6010" y="7740"/>
                    <a:pt x="5944" y="7740"/>
                  </a:cubicBezTo>
                  <a:cubicBezTo>
                    <a:pt x="5451" y="7740"/>
                    <a:pt x="5039" y="7514"/>
                    <a:pt x="4981" y="7389"/>
                  </a:cubicBezTo>
                  <a:cubicBezTo>
                    <a:pt x="4965" y="7351"/>
                    <a:pt x="4972" y="7337"/>
                    <a:pt x="4993" y="7337"/>
                  </a:cubicBezTo>
                  <a:cubicBezTo>
                    <a:pt x="5042" y="7337"/>
                    <a:pt x="5170" y="7421"/>
                    <a:pt x="5232" y="7444"/>
                  </a:cubicBezTo>
                  <a:cubicBezTo>
                    <a:pt x="5232" y="7444"/>
                    <a:pt x="5424" y="7550"/>
                    <a:pt x="5794" y="7550"/>
                  </a:cubicBezTo>
                  <a:cubicBezTo>
                    <a:pt x="5898" y="7550"/>
                    <a:pt x="6016" y="7542"/>
                    <a:pt x="6147" y="7520"/>
                  </a:cubicBezTo>
                  <a:cubicBezTo>
                    <a:pt x="6672" y="7436"/>
                    <a:pt x="6996" y="7230"/>
                    <a:pt x="7083" y="7230"/>
                  </a:cubicBezTo>
                  <a:close/>
                  <a:moveTo>
                    <a:pt x="7335" y="0"/>
                  </a:moveTo>
                  <a:cubicBezTo>
                    <a:pt x="7335" y="1"/>
                    <a:pt x="7444" y="872"/>
                    <a:pt x="6322" y="905"/>
                  </a:cubicBezTo>
                  <a:cubicBezTo>
                    <a:pt x="6273" y="906"/>
                    <a:pt x="6224" y="907"/>
                    <a:pt x="6173" y="907"/>
                  </a:cubicBezTo>
                  <a:cubicBezTo>
                    <a:pt x="4470" y="907"/>
                    <a:pt x="1930" y="33"/>
                    <a:pt x="1930" y="33"/>
                  </a:cubicBezTo>
                  <a:lnTo>
                    <a:pt x="1930" y="33"/>
                  </a:lnTo>
                  <a:cubicBezTo>
                    <a:pt x="2300" y="1559"/>
                    <a:pt x="1722" y="3684"/>
                    <a:pt x="1722" y="3684"/>
                  </a:cubicBezTo>
                  <a:lnTo>
                    <a:pt x="1330" y="1602"/>
                  </a:lnTo>
                  <a:cubicBezTo>
                    <a:pt x="1319" y="1592"/>
                    <a:pt x="1297" y="1592"/>
                    <a:pt x="1287" y="1581"/>
                  </a:cubicBezTo>
                  <a:cubicBezTo>
                    <a:pt x="1209" y="1542"/>
                    <a:pt x="1132" y="1524"/>
                    <a:pt x="1056" y="1524"/>
                  </a:cubicBezTo>
                  <a:cubicBezTo>
                    <a:pt x="941" y="1524"/>
                    <a:pt x="830" y="1567"/>
                    <a:pt x="731" y="1646"/>
                  </a:cubicBezTo>
                  <a:cubicBezTo>
                    <a:pt x="306" y="1962"/>
                    <a:pt x="1" y="2812"/>
                    <a:pt x="219" y="3433"/>
                  </a:cubicBezTo>
                  <a:cubicBezTo>
                    <a:pt x="502" y="4218"/>
                    <a:pt x="1570" y="4654"/>
                    <a:pt x="1853" y="4752"/>
                  </a:cubicBezTo>
                  <a:cubicBezTo>
                    <a:pt x="2137" y="6092"/>
                    <a:pt x="2485" y="7411"/>
                    <a:pt x="2812" y="7803"/>
                  </a:cubicBezTo>
                  <a:cubicBezTo>
                    <a:pt x="2889" y="7902"/>
                    <a:pt x="2987" y="7989"/>
                    <a:pt x="3085" y="8076"/>
                  </a:cubicBezTo>
                  <a:cubicBezTo>
                    <a:pt x="3869" y="8784"/>
                    <a:pt x="5210" y="9307"/>
                    <a:pt x="6082" y="9307"/>
                  </a:cubicBezTo>
                  <a:cubicBezTo>
                    <a:pt x="6136" y="9307"/>
                    <a:pt x="6191" y="9307"/>
                    <a:pt x="6245" y="9296"/>
                  </a:cubicBezTo>
                  <a:cubicBezTo>
                    <a:pt x="6648" y="9264"/>
                    <a:pt x="7161" y="9024"/>
                    <a:pt x="7662" y="8664"/>
                  </a:cubicBezTo>
                  <a:cubicBezTo>
                    <a:pt x="7934" y="8468"/>
                    <a:pt x="8207" y="8218"/>
                    <a:pt x="8458" y="7956"/>
                  </a:cubicBezTo>
                  <a:cubicBezTo>
                    <a:pt x="8795" y="7596"/>
                    <a:pt x="9090" y="7193"/>
                    <a:pt x="9286" y="6768"/>
                  </a:cubicBezTo>
                  <a:cubicBezTo>
                    <a:pt x="9493" y="6332"/>
                    <a:pt x="9656" y="5591"/>
                    <a:pt x="9776" y="4828"/>
                  </a:cubicBezTo>
                  <a:lnTo>
                    <a:pt x="9776" y="4828"/>
                  </a:lnTo>
                  <a:cubicBezTo>
                    <a:pt x="9754" y="4839"/>
                    <a:pt x="9744" y="4839"/>
                    <a:pt x="9744" y="4839"/>
                  </a:cubicBezTo>
                  <a:lnTo>
                    <a:pt x="9798" y="4425"/>
                  </a:lnTo>
                  <a:cubicBezTo>
                    <a:pt x="9558" y="3880"/>
                    <a:pt x="9406" y="1363"/>
                    <a:pt x="9406" y="1363"/>
                  </a:cubicBezTo>
                  <a:cubicBezTo>
                    <a:pt x="9343" y="1380"/>
                    <a:pt x="9279" y="1388"/>
                    <a:pt x="9215" y="1388"/>
                  </a:cubicBezTo>
                  <a:cubicBezTo>
                    <a:pt x="8658" y="1388"/>
                    <a:pt x="8033" y="802"/>
                    <a:pt x="7662" y="382"/>
                  </a:cubicBezTo>
                  <a:cubicBezTo>
                    <a:pt x="7455" y="164"/>
                    <a:pt x="7335" y="0"/>
                    <a:pt x="7335" y="0"/>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7088692" y="3999841"/>
              <a:ext cx="96874" cy="36132"/>
            </a:xfrm>
            <a:custGeom>
              <a:avLst/>
              <a:gdLst/>
              <a:ahLst/>
              <a:cxnLst/>
              <a:rect l="l" t="t" r="r" b="b"/>
              <a:pathLst>
                <a:path w="2657" h="991" extrusionOk="0">
                  <a:moveTo>
                    <a:pt x="1371" y="1"/>
                  </a:moveTo>
                  <a:cubicBezTo>
                    <a:pt x="641" y="1"/>
                    <a:pt x="30" y="905"/>
                    <a:pt x="30" y="905"/>
                  </a:cubicBezTo>
                  <a:cubicBezTo>
                    <a:pt x="0" y="966"/>
                    <a:pt x="8" y="991"/>
                    <a:pt x="46" y="991"/>
                  </a:cubicBezTo>
                  <a:cubicBezTo>
                    <a:pt x="197" y="991"/>
                    <a:pt x="830" y="587"/>
                    <a:pt x="1371" y="491"/>
                  </a:cubicBezTo>
                  <a:cubicBezTo>
                    <a:pt x="1428" y="482"/>
                    <a:pt x="1483" y="478"/>
                    <a:pt x="1537" y="478"/>
                  </a:cubicBezTo>
                  <a:cubicBezTo>
                    <a:pt x="2053" y="478"/>
                    <a:pt x="2417" y="861"/>
                    <a:pt x="2543" y="861"/>
                  </a:cubicBezTo>
                  <a:cubicBezTo>
                    <a:pt x="2560" y="861"/>
                    <a:pt x="2572" y="855"/>
                    <a:pt x="2581" y="840"/>
                  </a:cubicBezTo>
                  <a:cubicBezTo>
                    <a:pt x="2657" y="709"/>
                    <a:pt x="2101" y="1"/>
                    <a:pt x="1371"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7218925" y="3999841"/>
              <a:ext cx="96911" cy="36168"/>
            </a:xfrm>
            <a:custGeom>
              <a:avLst/>
              <a:gdLst/>
              <a:ahLst/>
              <a:cxnLst/>
              <a:rect l="l" t="t" r="r" b="b"/>
              <a:pathLst>
                <a:path w="2658" h="992" extrusionOk="0">
                  <a:moveTo>
                    <a:pt x="1286" y="1"/>
                  </a:moveTo>
                  <a:cubicBezTo>
                    <a:pt x="556" y="1"/>
                    <a:pt x="0" y="709"/>
                    <a:pt x="77" y="840"/>
                  </a:cubicBezTo>
                  <a:cubicBezTo>
                    <a:pt x="85" y="855"/>
                    <a:pt x="97" y="861"/>
                    <a:pt x="114" y="861"/>
                  </a:cubicBezTo>
                  <a:cubicBezTo>
                    <a:pt x="240" y="861"/>
                    <a:pt x="605" y="478"/>
                    <a:pt x="1129" y="478"/>
                  </a:cubicBezTo>
                  <a:cubicBezTo>
                    <a:pt x="1183" y="478"/>
                    <a:pt x="1239" y="482"/>
                    <a:pt x="1297" y="491"/>
                  </a:cubicBezTo>
                  <a:cubicBezTo>
                    <a:pt x="1297" y="502"/>
                    <a:pt x="1308" y="502"/>
                    <a:pt x="1319" y="502"/>
                  </a:cubicBezTo>
                  <a:cubicBezTo>
                    <a:pt x="1850" y="598"/>
                    <a:pt x="2464" y="992"/>
                    <a:pt x="2612" y="992"/>
                  </a:cubicBezTo>
                  <a:cubicBezTo>
                    <a:pt x="2650" y="992"/>
                    <a:pt x="2658" y="967"/>
                    <a:pt x="2627" y="905"/>
                  </a:cubicBezTo>
                  <a:cubicBezTo>
                    <a:pt x="2627" y="905"/>
                    <a:pt x="2027" y="22"/>
                    <a:pt x="1319"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7168684" y="4162486"/>
              <a:ext cx="78498" cy="18668"/>
            </a:xfrm>
            <a:custGeom>
              <a:avLst/>
              <a:gdLst/>
              <a:ahLst/>
              <a:cxnLst/>
              <a:rect l="l" t="t" r="r" b="b"/>
              <a:pathLst>
                <a:path w="2153" h="512" extrusionOk="0">
                  <a:moveTo>
                    <a:pt x="2116" y="1"/>
                  </a:moveTo>
                  <a:cubicBezTo>
                    <a:pt x="2028" y="1"/>
                    <a:pt x="1705" y="198"/>
                    <a:pt x="1182" y="291"/>
                  </a:cubicBezTo>
                  <a:cubicBezTo>
                    <a:pt x="1051" y="313"/>
                    <a:pt x="933" y="321"/>
                    <a:pt x="829" y="321"/>
                  </a:cubicBezTo>
                  <a:cubicBezTo>
                    <a:pt x="459" y="321"/>
                    <a:pt x="267" y="215"/>
                    <a:pt x="267" y="215"/>
                  </a:cubicBezTo>
                  <a:cubicBezTo>
                    <a:pt x="205" y="192"/>
                    <a:pt x="78" y="103"/>
                    <a:pt x="28" y="103"/>
                  </a:cubicBezTo>
                  <a:cubicBezTo>
                    <a:pt x="8" y="103"/>
                    <a:pt x="0" y="119"/>
                    <a:pt x="16" y="160"/>
                  </a:cubicBezTo>
                  <a:cubicBezTo>
                    <a:pt x="74" y="285"/>
                    <a:pt x="486" y="511"/>
                    <a:pt x="979" y="511"/>
                  </a:cubicBezTo>
                  <a:cubicBezTo>
                    <a:pt x="1045" y="511"/>
                    <a:pt x="1113" y="507"/>
                    <a:pt x="1182" y="498"/>
                  </a:cubicBezTo>
                  <a:cubicBezTo>
                    <a:pt x="1760" y="422"/>
                    <a:pt x="2152" y="117"/>
                    <a:pt x="2141" y="19"/>
                  </a:cubicBezTo>
                  <a:cubicBezTo>
                    <a:pt x="2140" y="6"/>
                    <a:pt x="2131" y="1"/>
                    <a:pt x="2116"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7124349" y="4036008"/>
              <a:ext cx="27855" cy="34199"/>
            </a:xfrm>
            <a:custGeom>
              <a:avLst/>
              <a:gdLst/>
              <a:ahLst/>
              <a:cxnLst/>
              <a:rect l="l" t="t" r="r" b="b"/>
              <a:pathLst>
                <a:path w="764" h="938" extrusionOk="0">
                  <a:moveTo>
                    <a:pt x="382" y="0"/>
                  </a:moveTo>
                  <a:cubicBezTo>
                    <a:pt x="175" y="0"/>
                    <a:pt x="1" y="207"/>
                    <a:pt x="1" y="469"/>
                  </a:cubicBezTo>
                  <a:cubicBezTo>
                    <a:pt x="1" y="730"/>
                    <a:pt x="175" y="937"/>
                    <a:pt x="382" y="937"/>
                  </a:cubicBezTo>
                  <a:cubicBezTo>
                    <a:pt x="600" y="937"/>
                    <a:pt x="763" y="730"/>
                    <a:pt x="763" y="469"/>
                  </a:cubicBezTo>
                  <a:cubicBezTo>
                    <a:pt x="763" y="207"/>
                    <a:pt x="600" y="0"/>
                    <a:pt x="382"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248712" y="4036008"/>
              <a:ext cx="27855" cy="34199"/>
            </a:xfrm>
            <a:custGeom>
              <a:avLst/>
              <a:gdLst/>
              <a:ahLst/>
              <a:cxnLst/>
              <a:rect l="l" t="t" r="r" b="b"/>
              <a:pathLst>
                <a:path w="764" h="938" extrusionOk="0">
                  <a:moveTo>
                    <a:pt x="382" y="0"/>
                  </a:moveTo>
                  <a:cubicBezTo>
                    <a:pt x="164" y="0"/>
                    <a:pt x="1" y="207"/>
                    <a:pt x="1" y="469"/>
                  </a:cubicBezTo>
                  <a:cubicBezTo>
                    <a:pt x="1" y="730"/>
                    <a:pt x="164" y="937"/>
                    <a:pt x="382" y="937"/>
                  </a:cubicBezTo>
                  <a:cubicBezTo>
                    <a:pt x="426" y="937"/>
                    <a:pt x="458" y="927"/>
                    <a:pt x="502" y="916"/>
                  </a:cubicBezTo>
                  <a:cubicBezTo>
                    <a:pt x="644" y="850"/>
                    <a:pt x="764" y="676"/>
                    <a:pt x="764" y="469"/>
                  </a:cubicBezTo>
                  <a:cubicBezTo>
                    <a:pt x="764" y="262"/>
                    <a:pt x="644" y="87"/>
                    <a:pt x="502" y="33"/>
                  </a:cubicBezTo>
                  <a:cubicBezTo>
                    <a:pt x="458" y="11"/>
                    <a:pt x="426" y="0"/>
                    <a:pt x="382"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7199857" y="4038378"/>
              <a:ext cx="44117" cy="103765"/>
            </a:xfrm>
            <a:custGeom>
              <a:avLst/>
              <a:gdLst/>
              <a:ahLst/>
              <a:cxnLst/>
              <a:rect l="l" t="t" r="r" b="b"/>
              <a:pathLst>
                <a:path w="1210" h="2846" extrusionOk="0">
                  <a:moveTo>
                    <a:pt x="185" y="1"/>
                  </a:moveTo>
                  <a:cubicBezTo>
                    <a:pt x="186" y="1"/>
                    <a:pt x="883" y="2213"/>
                    <a:pt x="785" y="2453"/>
                  </a:cubicBezTo>
                  <a:cubicBezTo>
                    <a:pt x="676" y="2692"/>
                    <a:pt x="0" y="2791"/>
                    <a:pt x="185" y="2845"/>
                  </a:cubicBezTo>
                  <a:lnTo>
                    <a:pt x="425" y="2845"/>
                  </a:lnTo>
                  <a:cubicBezTo>
                    <a:pt x="643" y="2823"/>
                    <a:pt x="905" y="2725"/>
                    <a:pt x="1036" y="2573"/>
                  </a:cubicBezTo>
                  <a:cubicBezTo>
                    <a:pt x="1210" y="2344"/>
                    <a:pt x="186" y="1"/>
                    <a:pt x="185" y="1"/>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7210977" y="4137730"/>
              <a:ext cx="36" cy="8750"/>
            </a:xfrm>
            <a:custGeom>
              <a:avLst/>
              <a:gdLst/>
              <a:ahLst/>
              <a:cxnLst/>
              <a:rect l="l" t="t" r="r" b="b"/>
              <a:pathLst>
                <a:path w="1" h="240" extrusionOk="0">
                  <a:moveTo>
                    <a:pt x="0" y="0"/>
                  </a:moveTo>
                  <a:lnTo>
                    <a:pt x="0" y="0"/>
                  </a:lnTo>
                  <a:lnTo>
                    <a:pt x="0" y="240"/>
                  </a:lnTo>
                  <a:lnTo>
                    <a:pt x="0" y="240"/>
                  </a:lnTo>
                  <a:close/>
                </a:path>
              </a:pathLst>
            </a:custGeom>
            <a:solidFill>
              <a:srgbClr val="D89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7206602" y="4142105"/>
              <a:ext cx="8787" cy="328"/>
            </a:xfrm>
            <a:custGeom>
              <a:avLst/>
              <a:gdLst/>
              <a:ahLst/>
              <a:cxnLst/>
              <a:rect l="l" t="t" r="r" b="b"/>
              <a:pathLst>
                <a:path w="241" h="9" extrusionOk="0">
                  <a:moveTo>
                    <a:pt x="0" y="0"/>
                  </a:moveTo>
                  <a:cubicBezTo>
                    <a:pt x="28" y="5"/>
                    <a:pt x="63" y="8"/>
                    <a:pt x="104" y="8"/>
                  </a:cubicBezTo>
                  <a:cubicBezTo>
                    <a:pt x="145" y="8"/>
                    <a:pt x="191" y="5"/>
                    <a:pt x="240" y="0"/>
                  </a:cubicBezTo>
                  <a:close/>
                </a:path>
              </a:pathLst>
            </a:custGeom>
            <a:solidFill>
              <a:srgbClr val="D89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5327197" y="4409898"/>
              <a:ext cx="17902" cy="11558"/>
            </a:xfrm>
            <a:custGeom>
              <a:avLst/>
              <a:gdLst/>
              <a:ahLst/>
              <a:cxnLst/>
              <a:rect l="l" t="t" r="r" b="b"/>
              <a:pathLst>
                <a:path w="491" h="317" extrusionOk="0">
                  <a:moveTo>
                    <a:pt x="0" y="0"/>
                  </a:moveTo>
                  <a:cubicBezTo>
                    <a:pt x="164" y="98"/>
                    <a:pt x="327" y="207"/>
                    <a:pt x="491" y="316"/>
                  </a:cubicBezTo>
                  <a:cubicBezTo>
                    <a:pt x="327" y="207"/>
                    <a:pt x="164" y="98"/>
                    <a:pt x="0"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5309296" y="4399580"/>
              <a:ext cx="17938" cy="10355"/>
            </a:xfrm>
            <a:custGeom>
              <a:avLst/>
              <a:gdLst/>
              <a:ahLst/>
              <a:cxnLst/>
              <a:rect l="l" t="t" r="r" b="b"/>
              <a:pathLst>
                <a:path w="492" h="284" extrusionOk="0">
                  <a:moveTo>
                    <a:pt x="1" y="0"/>
                  </a:moveTo>
                  <a:cubicBezTo>
                    <a:pt x="164" y="87"/>
                    <a:pt x="328" y="185"/>
                    <a:pt x="491" y="283"/>
                  </a:cubicBezTo>
                  <a:cubicBezTo>
                    <a:pt x="328" y="185"/>
                    <a:pt x="164" y="87"/>
                    <a:pt x="1"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5270758" y="4379309"/>
              <a:ext cx="34601" cy="17902"/>
            </a:xfrm>
            <a:custGeom>
              <a:avLst/>
              <a:gdLst/>
              <a:ahLst/>
              <a:cxnLst/>
              <a:rect l="l" t="t" r="r" b="b"/>
              <a:pathLst>
                <a:path w="949" h="491" extrusionOk="0">
                  <a:moveTo>
                    <a:pt x="1" y="0"/>
                  </a:moveTo>
                  <a:cubicBezTo>
                    <a:pt x="306" y="142"/>
                    <a:pt x="622" y="305"/>
                    <a:pt x="949" y="491"/>
                  </a:cubicBezTo>
                  <a:cubicBezTo>
                    <a:pt x="622" y="305"/>
                    <a:pt x="306" y="142"/>
                    <a:pt x="1"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5250487" y="4369757"/>
              <a:ext cx="16334" cy="7584"/>
            </a:xfrm>
            <a:custGeom>
              <a:avLst/>
              <a:gdLst/>
              <a:ahLst/>
              <a:cxnLst/>
              <a:rect l="l" t="t" r="r" b="b"/>
              <a:pathLst>
                <a:path w="448" h="208" extrusionOk="0">
                  <a:moveTo>
                    <a:pt x="1" y="1"/>
                  </a:moveTo>
                  <a:cubicBezTo>
                    <a:pt x="142" y="66"/>
                    <a:pt x="295" y="131"/>
                    <a:pt x="448" y="208"/>
                  </a:cubicBezTo>
                  <a:cubicBezTo>
                    <a:pt x="295" y="131"/>
                    <a:pt x="142" y="66"/>
                    <a:pt x="1" y="1"/>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4933801" y="4329615"/>
              <a:ext cx="321103" cy="936183"/>
            </a:xfrm>
            <a:custGeom>
              <a:avLst/>
              <a:gdLst/>
              <a:ahLst/>
              <a:cxnLst/>
              <a:rect l="l" t="t" r="r" b="b"/>
              <a:pathLst>
                <a:path w="8807" h="25677" extrusionOk="0">
                  <a:moveTo>
                    <a:pt x="4768" y="1"/>
                  </a:moveTo>
                  <a:cubicBezTo>
                    <a:pt x="3482" y="1"/>
                    <a:pt x="2080" y="532"/>
                    <a:pt x="742" y="1287"/>
                  </a:cubicBezTo>
                  <a:cubicBezTo>
                    <a:pt x="753" y="1331"/>
                    <a:pt x="1" y="21688"/>
                    <a:pt x="273" y="25677"/>
                  </a:cubicBezTo>
                  <a:lnTo>
                    <a:pt x="8240" y="25426"/>
                  </a:lnTo>
                  <a:cubicBezTo>
                    <a:pt x="8807" y="20718"/>
                    <a:pt x="8687" y="1102"/>
                    <a:pt x="8687" y="1102"/>
                  </a:cubicBezTo>
                  <a:cubicBezTo>
                    <a:pt x="6474" y="154"/>
                    <a:pt x="4807" y="1"/>
                    <a:pt x="4807" y="1"/>
                  </a:cubicBezTo>
                  <a:cubicBezTo>
                    <a:pt x="4794" y="1"/>
                    <a:pt x="4781" y="1"/>
                    <a:pt x="4768"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5022033" y="4223154"/>
              <a:ext cx="171289" cy="195243"/>
            </a:xfrm>
            <a:custGeom>
              <a:avLst/>
              <a:gdLst/>
              <a:ahLst/>
              <a:cxnLst/>
              <a:rect l="l" t="t" r="r" b="b"/>
              <a:pathLst>
                <a:path w="4698" h="5355" extrusionOk="0">
                  <a:moveTo>
                    <a:pt x="894" y="0"/>
                  </a:moveTo>
                  <a:cubicBezTo>
                    <a:pt x="981" y="1635"/>
                    <a:pt x="0" y="3858"/>
                    <a:pt x="0" y="3858"/>
                  </a:cubicBezTo>
                  <a:cubicBezTo>
                    <a:pt x="0" y="3858"/>
                    <a:pt x="1101" y="5264"/>
                    <a:pt x="2136" y="5351"/>
                  </a:cubicBezTo>
                  <a:cubicBezTo>
                    <a:pt x="2166" y="5354"/>
                    <a:pt x="2196" y="5355"/>
                    <a:pt x="2227" y="5355"/>
                  </a:cubicBezTo>
                  <a:cubicBezTo>
                    <a:pt x="3258" y="5355"/>
                    <a:pt x="4697" y="3967"/>
                    <a:pt x="4697" y="3967"/>
                  </a:cubicBezTo>
                  <a:cubicBezTo>
                    <a:pt x="4000" y="2932"/>
                    <a:pt x="4033" y="0"/>
                    <a:pt x="4033"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5051419" y="4223154"/>
              <a:ext cx="119261" cy="81999"/>
            </a:xfrm>
            <a:custGeom>
              <a:avLst/>
              <a:gdLst/>
              <a:ahLst/>
              <a:cxnLst/>
              <a:rect l="l" t="t" r="r" b="b"/>
              <a:pathLst>
                <a:path w="3271" h="2249" extrusionOk="0">
                  <a:moveTo>
                    <a:pt x="88" y="0"/>
                  </a:moveTo>
                  <a:cubicBezTo>
                    <a:pt x="110" y="393"/>
                    <a:pt x="66" y="807"/>
                    <a:pt x="1" y="1232"/>
                  </a:cubicBezTo>
                  <a:cubicBezTo>
                    <a:pt x="599" y="1882"/>
                    <a:pt x="1198" y="2249"/>
                    <a:pt x="1713" y="2249"/>
                  </a:cubicBezTo>
                  <a:cubicBezTo>
                    <a:pt x="1742" y="2249"/>
                    <a:pt x="1771" y="2248"/>
                    <a:pt x="1799" y="2245"/>
                  </a:cubicBezTo>
                  <a:cubicBezTo>
                    <a:pt x="2235" y="2202"/>
                    <a:pt x="2747" y="1875"/>
                    <a:pt x="3270" y="1319"/>
                  </a:cubicBezTo>
                  <a:cubicBezTo>
                    <a:pt x="3216" y="589"/>
                    <a:pt x="3227" y="0"/>
                    <a:pt x="3227" y="0"/>
                  </a:cubicBezTo>
                  <a:close/>
                </a:path>
              </a:pathLst>
            </a:custGeom>
            <a:solidFill>
              <a:srgbClr val="EF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5250487" y="4369757"/>
              <a:ext cx="36" cy="36"/>
            </a:xfrm>
            <a:custGeom>
              <a:avLst/>
              <a:gdLst/>
              <a:ahLst/>
              <a:cxnLst/>
              <a:rect l="l" t="t" r="r" b="b"/>
              <a:pathLst>
                <a:path w="1" h="1" extrusionOk="0">
                  <a:moveTo>
                    <a:pt x="1" y="1"/>
                  </a:moveTo>
                  <a:lnTo>
                    <a:pt x="1" y="1"/>
                  </a:lnTo>
                  <a:lnTo>
                    <a:pt x="1" y="1"/>
                  </a:ln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5305322" y="4397174"/>
              <a:ext cx="4011" cy="2443"/>
            </a:xfrm>
            <a:custGeom>
              <a:avLst/>
              <a:gdLst/>
              <a:ahLst/>
              <a:cxnLst/>
              <a:rect l="l" t="t" r="r" b="b"/>
              <a:pathLst>
                <a:path w="110" h="67" extrusionOk="0">
                  <a:moveTo>
                    <a:pt x="1" y="1"/>
                  </a:moveTo>
                  <a:cubicBezTo>
                    <a:pt x="33" y="22"/>
                    <a:pt x="77" y="44"/>
                    <a:pt x="110" y="66"/>
                  </a:cubicBezTo>
                  <a:cubicBezTo>
                    <a:pt x="77" y="44"/>
                    <a:pt x="33" y="22"/>
                    <a:pt x="1" y="1"/>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5266784" y="4377304"/>
              <a:ext cx="4011" cy="2042"/>
            </a:xfrm>
            <a:custGeom>
              <a:avLst/>
              <a:gdLst/>
              <a:ahLst/>
              <a:cxnLst/>
              <a:rect l="l" t="t" r="r" b="b"/>
              <a:pathLst>
                <a:path w="110" h="56" extrusionOk="0">
                  <a:moveTo>
                    <a:pt x="1" y="1"/>
                  </a:moveTo>
                  <a:cubicBezTo>
                    <a:pt x="33" y="23"/>
                    <a:pt x="77" y="33"/>
                    <a:pt x="110" y="55"/>
                  </a:cubicBezTo>
                  <a:cubicBezTo>
                    <a:pt x="77" y="33"/>
                    <a:pt x="33" y="23"/>
                    <a:pt x="1" y="1"/>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5327197" y="4409898"/>
              <a:ext cx="36" cy="36"/>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5176183" y="4369757"/>
              <a:ext cx="302436" cy="769707"/>
            </a:xfrm>
            <a:custGeom>
              <a:avLst/>
              <a:gdLst/>
              <a:ahLst/>
              <a:cxnLst/>
              <a:rect l="l" t="t" r="r" b="b"/>
              <a:pathLst>
                <a:path w="8295" h="21111" extrusionOk="0">
                  <a:moveTo>
                    <a:pt x="2039" y="1"/>
                  </a:moveTo>
                  <a:cubicBezTo>
                    <a:pt x="2039" y="1"/>
                    <a:pt x="469" y="15095"/>
                    <a:pt x="1" y="21110"/>
                  </a:cubicBezTo>
                  <a:lnTo>
                    <a:pt x="8131" y="19149"/>
                  </a:lnTo>
                  <a:cubicBezTo>
                    <a:pt x="8294" y="18604"/>
                    <a:pt x="7826" y="9744"/>
                    <a:pt x="7935" y="9122"/>
                  </a:cubicBezTo>
                  <a:cubicBezTo>
                    <a:pt x="8022" y="8676"/>
                    <a:pt x="8076" y="8218"/>
                    <a:pt x="8109" y="7760"/>
                  </a:cubicBezTo>
                  <a:cubicBezTo>
                    <a:pt x="8120" y="7608"/>
                    <a:pt x="8120" y="7455"/>
                    <a:pt x="8131" y="7302"/>
                  </a:cubicBezTo>
                  <a:cubicBezTo>
                    <a:pt x="8131" y="6997"/>
                    <a:pt x="8120" y="6692"/>
                    <a:pt x="8098" y="6387"/>
                  </a:cubicBezTo>
                  <a:cubicBezTo>
                    <a:pt x="7967" y="5025"/>
                    <a:pt x="7477" y="3717"/>
                    <a:pt x="6365" y="2736"/>
                  </a:cubicBezTo>
                  <a:cubicBezTo>
                    <a:pt x="6202" y="2594"/>
                    <a:pt x="6028" y="2453"/>
                    <a:pt x="5864" y="2322"/>
                  </a:cubicBezTo>
                  <a:cubicBezTo>
                    <a:pt x="5820" y="2289"/>
                    <a:pt x="5788" y="2257"/>
                    <a:pt x="5744" y="2224"/>
                  </a:cubicBezTo>
                  <a:cubicBezTo>
                    <a:pt x="5581" y="2093"/>
                    <a:pt x="5417" y="1962"/>
                    <a:pt x="5254" y="1842"/>
                  </a:cubicBezTo>
                  <a:lnTo>
                    <a:pt x="5243" y="1842"/>
                  </a:lnTo>
                  <a:cubicBezTo>
                    <a:pt x="5079" y="1723"/>
                    <a:pt x="4916" y="1603"/>
                    <a:pt x="4752" y="1494"/>
                  </a:cubicBezTo>
                  <a:cubicBezTo>
                    <a:pt x="4709" y="1472"/>
                    <a:pt x="4676" y="1439"/>
                    <a:pt x="4633" y="1417"/>
                  </a:cubicBezTo>
                  <a:cubicBezTo>
                    <a:pt x="4469" y="1308"/>
                    <a:pt x="4306" y="1199"/>
                    <a:pt x="4142" y="1101"/>
                  </a:cubicBezTo>
                  <a:cubicBezTo>
                    <a:pt x="3979" y="1003"/>
                    <a:pt x="3815" y="905"/>
                    <a:pt x="3652" y="818"/>
                  </a:cubicBezTo>
                  <a:cubicBezTo>
                    <a:pt x="3619" y="796"/>
                    <a:pt x="3575" y="774"/>
                    <a:pt x="3543" y="753"/>
                  </a:cubicBezTo>
                  <a:cubicBezTo>
                    <a:pt x="3216" y="567"/>
                    <a:pt x="2900" y="404"/>
                    <a:pt x="2595" y="262"/>
                  </a:cubicBezTo>
                  <a:cubicBezTo>
                    <a:pt x="2562" y="240"/>
                    <a:pt x="2518" y="230"/>
                    <a:pt x="2486" y="208"/>
                  </a:cubicBezTo>
                  <a:cubicBezTo>
                    <a:pt x="2333" y="142"/>
                    <a:pt x="2180" y="66"/>
                    <a:pt x="2039" y="1"/>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4743083" y="4376502"/>
              <a:ext cx="256350" cy="805474"/>
            </a:xfrm>
            <a:custGeom>
              <a:avLst/>
              <a:gdLst/>
              <a:ahLst/>
              <a:cxnLst/>
              <a:rect l="l" t="t" r="r" b="b"/>
              <a:pathLst>
                <a:path w="7031" h="22092" extrusionOk="0">
                  <a:moveTo>
                    <a:pt x="5973" y="1"/>
                  </a:moveTo>
                  <a:cubicBezTo>
                    <a:pt x="3194" y="1570"/>
                    <a:pt x="698" y="4099"/>
                    <a:pt x="110" y="4709"/>
                  </a:cubicBezTo>
                  <a:cubicBezTo>
                    <a:pt x="77" y="4753"/>
                    <a:pt x="44" y="4774"/>
                    <a:pt x="23" y="4807"/>
                  </a:cubicBezTo>
                  <a:lnTo>
                    <a:pt x="12" y="4807"/>
                  </a:lnTo>
                  <a:cubicBezTo>
                    <a:pt x="1" y="4829"/>
                    <a:pt x="143" y="5886"/>
                    <a:pt x="143" y="5886"/>
                  </a:cubicBezTo>
                  <a:lnTo>
                    <a:pt x="873" y="10703"/>
                  </a:lnTo>
                  <a:lnTo>
                    <a:pt x="7030" y="22091"/>
                  </a:lnTo>
                  <a:cubicBezTo>
                    <a:pt x="6660" y="16806"/>
                    <a:pt x="5984" y="45"/>
                    <a:pt x="5973" y="1"/>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4982693" y="3917989"/>
              <a:ext cx="257116" cy="354209"/>
            </a:xfrm>
            <a:custGeom>
              <a:avLst/>
              <a:gdLst/>
              <a:ahLst/>
              <a:cxnLst/>
              <a:rect l="l" t="t" r="r" b="b"/>
              <a:pathLst>
                <a:path w="7052" h="9715" extrusionOk="0">
                  <a:moveTo>
                    <a:pt x="1504" y="1"/>
                  </a:moveTo>
                  <a:cubicBezTo>
                    <a:pt x="1428" y="763"/>
                    <a:pt x="251" y="3139"/>
                    <a:pt x="0" y="3619"/>
                  </a:cubicBezTo>
                  <a:cubicBezTo>
                    <a:pt x="88" y="4436"/>
                    <a:pt x="371" y="6605"/>
                    <a:pt x="1079" y="7673"/>
                  </a:cubicBezTo>
                  <a:cubicBezTo>
                    <a:pt x="1927" y="8950"/>
                    <a:pt x="2856" y="9715"/>
                    <a:pt x="3595" y="9715"/>
                  </a:cubicBezTo>
                  <a:cubicBezTo>
                    <a:pt x="3625" y="9715"/>
                    <a:pt x="3655" y="9713"/>
                    <a:pt x="3684" y="9711"/>
                  </a:cubicBezTo>
                  <a:cubicBezTo>
                    <a:pt x="4436" y="9645"/>
                    <a:pt x="5395" y="8719"/>
                    <a:pt x="6321" y="7291"/>
                  </a:cubicBezTo>
                  <a:cubicBezTo>
                    <a:pt x="6855" y="6474"/>
                    <a:pt x="7019" y="4872"/>
                    <a:pt x="7052" y="3651"/>
                  </a:cubicBezTo>
                  <a:cubicBezTo>
                    <a:pt x="7052" y="3651"/>
                    <a:pt x="6147" y="3586"/>
                    <a:pt x="4610" y="3052"/>
                  </a:cubicBezTo>
                  <a:cubicBezTo>
                    <a:pt x="3085" y="2518"/>
                    <a:pt x="1504" y="1"/>
                    <a:pt x="1504"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5037929" y="4069770"/>
              <a:ext cx="24282" cy="30626"/>
            </a:xfrm>
            <a:custGeom>
              <a:avLst/>
              <a:gdLst/>
              <a:ahLst/>
              <a:cxnLst/>
              <a:rect l="l" t="t" r="r" b="b"/>
              <a:pathLst>
                <a:path w="666" h="840" extrusionOk="0">
                  <a:moveTo>
                    <a:pt x="327" y="1"/>
                  </a:moveTo>
                  <a:cubicBezTo>
                    <a:pt x="142" y="1"/>
                    <a:pt x="0" y="186"/>
                    <a:pt x="0" y="415"/>
                  </a:cubicBezTo>
                  <a:cubicBezTo>
                    <a:pt x="0" y="654"/>
                    <a:pt x="142" y="840"/>
                    <a:pt x="327" y="840"/>
                  </a:cubicBezTo>
                  <a:cubicBezTo>
                    <a:pt x="512" y="840"/>
                    <a:pt x="665" y="654"/>
                    <a:pt x="665" y="415"/>
                  </a:cubicBezTo>
                  <a:cubicBezTo>
                    <a:pt x="665" y="186"/>
                    <a:pt x="512" y="1"/>
                    <a:pt x="327"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5158318" y="4069770"/>
              <a:ext cx="24683" cy="30626"/>
            </a:xfrm>
            <a:custGeom>
              <a:avLst/>
              <a:gdLst/>
              <a:ahLst/>
              <a:cxnLst/>
              <a:rect l="l" t="t" r="r" b="b"/>
              <a:pathLst>
                <a:path w="677" h="840" extrusionOk="0">
                  <a:moveTo>
                    <a:pt x="338" y="1"/>
                  </a:moveTo>
                  <a:cubicBezTo>
                    <a:pt x="153" y="1"/>
                    <a:pt x="0" y="186"/>
                    <a:pt x="0" y="415"/>
                  </a:cubicBezTo>
                  <a:cubicBezTo>
                    <a:pt x="0" y="654"/>
                    <a:pt x="153" y="840"/>
                    <a:pt x="338" y="840"/>
                  </a:cubicBezTo>
                  <a:cubicBezTo>
                    <a:pt x="524" y="840"/>
                    <a:pt x="676" y="654"/>
                    <a:pt x="676" y="415"/>
                  </a:cubicBezTo>
                  <a:cubicBezTo>
                    <a:pt x="676" y="186"/>
                    <a:pt x="524" y="1"/>
                    <a:pt x="33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5131958" y="4030138"/>
              <a:ext cx="86410" cy="28147"/>
            </a:xfrm>
            <a:custGeom>
              <a:avLst/>
              <a:gdLst/>
              <a:ahLst/>
              <a:cxnLst/>
              <a:rect l="l" t="t" r="r" b="b"/>
              <a:pathLst>
                <a:path w="2370" h="772" extrusionOk="0">
                  <a:moveTo>
                    <a:pt x="1132" y="0"/>
                  </a:moveTo>
                  <a:cubicBezTo>
                    <a:pt x="577" y="0"/>
                    <a:pt x="0" y="573"/>
                    <a:pt x="70" y="652"/>
                  </a:cubicBezTo>
                  <a:cubicBezTo>
                    <a:pt x="108" y="690"/>
                    <a:pt x="147" y="701"/>
                    <a:pt x="178" y="701"/>
                  </a:cubicBezTo>
                  <a:cubicBezTo>
                    <a:pt x="217" y="701"/>
                    <a:pt x="244" y="684"/>
                    <a:pt x="244" y="684"/>
                  </a:cubicBezTo>
                  <a:cubicBezTo>
                    <a:pt x="521" y="390"/>
                    <a:pt x="833" y="289"/>
                    <a:pt x="1132" y="289"/>
                  </a:cubicBezTo>
                  <a:cubicBezTo>
                    <a:pt x="1784" y="289"/>
                    <a:pt x="2369" y="772"/>
                    <a:pt x="2369" y="772"/>
                  </a:cubicBezTo>
                  <a:cubicBezTo>
                    <a:pt x="2369" y="772"/>
                    <a:pt x="2118" y="205"/>
                    <a:pt x="1301" y="20"/>
                  </a:cubicBezTo>
                  <a:cubicBezTo>
                    <a:pt x="1245" y="6"/>
                    <a:pt x="1189" y="0"/>
                    <a:pt x="1132"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4998991" y="4030138"/>
              <a:ext cx="86374" cy="28147"/>
            </a:xfrm>
            <a:custGeom>
              <a:avLst/>
              <a:gdLst/>
              <a:ahLst/>
              <a:cxnLst/>
              <a:rect l="l" t="t" r="r" b="b"/>
              <a:pathLst>
                <a:path w="2369" h="772" extrusionOk="0">
                  <a:moveTo>
                    <a:pt x="1229" y="0"/>
                  </a:moveTo>
                  <a:cubicBezTo>
                    <a:pt x="1172" y="0"/>
                    <a:pt x="1114" y="6"/>
                    <a:pt x="1057" y="20"/>
                  </a:cubicBezTo>
                  <a:cubicBezTo>
                    <a:pt x="240" y="205"/>
                    <a:pt x="0" y="772"/>
                    <a:pt x="0" y="772"/>
                  </a:cubicBezTo>
                  <a:cubicBezTo>
                    <a:pt x="0" y="772"/>
                    <a:pt x="585" y="289"/>
                    <a:pt x="1234" y="289"/>
                  </a:cubicBezTo>
                  <a:cubicBezTo>
                    <a:pt x="1531" y="289"/>
                    <a:pt x="1841" y="390"/>
                    <a:pt x="2114" y="684"/>
                  </a:cubicBezTo>
                  <a:cubicBezTo>
                    <a:pt x="2114" y="684"/>
                    <a:pt x="2145" y="701"/>
                    <a:pt x="2187" y="701"/>
                  </a:cubicBezTo>
                  <a:cubicBezTo>
                    <a:pt x="2220" y="701"/>
                    <a:pt x="2261" y="690"/>
                    <a:pt x="2300" y="652"/>
                  </a:cubicBezTo>
                  <a:cubicBezTo>
                    <a:pt x="2369" y="573"/>
                    <a:pt x="1793" y="0"/>
                    <a:pt x="1229"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5025205" y="4120229"/>
              <a:ext cx="57242" cy="23881"/>
            </a:xfrm>
            <a:custGeom>
              <a:avLst/>
              <a:gdLst/>
              <a:ahLst/>
              <a:cxnLst/>
              <a:rect l="l" t="t" r="r" b="b"/>
              <a:pathLst>
                <a:path w="1570" h="655" extrusionOk="0">
                  <a:moveTo>
                    <a:pt x="785" y="1"/>
                  </a:moveTo>
                  <a:cubicBezTo>
                    <a:pt x="349" y="1"/>
                    <a:pt x="1" y="142"/>
                    <a:pt x="1" y="328"/>
                  </a:cubicBezTo>
                  <a:cubicBezTo>
                    <a:pt x="1" y="502"/>
                    <a:pt x="349" y="655"/>
                    <a:pt x="785" y="655"/>
                  </a:cubicBezTo>
                  <a:cubicBezTo>
                    <a:pt x="1210" y="655"/>
                    <a:pt x="1570" y="502"/>
                    <a:pt x="1570" y="328"/>
                  </a:cubicBezTo>
                  <a:cubicBezTo>
                    <a:pt x="1570" y="142"/>
                    <a:pt x="1210" y="1"/>
                    <a:pt x="785" y="1"/>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5146797" y="4118661"/>
              <a:ext cx="57242" cy="23480"/>
            </a:xfrm>
            <a:custGeom>
              <a:avLst/>
              <a:gdLst/>
              <a:ahLst/>
              <a:cxnLst/>
              <a:rect l="l" t="t" r="r" b="b"/>
              <a:pathLst>
                <a:path w="1570" h="644" extrusionOk="0">
                  <a:moveTo>
                    <a:pt x="785" y="0"/>
                  </a:moveTo>
                  <a:cubicBezTo>
                    <a:pt x="349" y="0"/>
                    <a:pt x="0" y="142"/>
                    <a:pt x="0" y="316"/>
                  </a:cubicBezTo>
                  <a:cubicBezTo>
                    <a:pt x="0" y="501"/>
                    <a:pt x="349" y="643"/>
                    <a:pt x="785" y="643"/>
                  </a:cubicBezTo>
                  <a:cubicBezTo>
                    <a:pt x="1221" y="643"/>
                    <a:pt x="1570" y="501"/>
                    <a:pt x="1570" y="316"/>
                  </a:cubicBezTo>
                  <a:cubicBezTo>
                    <a:pt x="1570" y="142"/>
                    <a:pt x="1221" y="0"/>
                    <a:pt x="785" y="0"/>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5109827" y="4081692"/>
              <a:ext cx="28658" cy="91150"/>
            </a:xfrm>
            <a:custGeom>
              <a:avLst/>
              <a:gdLst/>
              <a:ahLst/>
              <a:cxnLst/>
              <a:rect l="l" t="t" r="r" b="b"/>
              <a:pathLst>
                <a:path w="786" h="2500" extrusionOk="0">
                  <a:moveTo>
                    <a:pt x="328" y="1"/>
                  </a:moveTo>
                  <a:cubicBezTo>
                    <a:pt x="328" y="1"/>
                    <a:pt x="557" y="1559"/>
                    <a:pt x="589" y="1864"/>
                  </a:cubicBezTo>
                  <a:cubicBezTo>
                    <a:pt x="622" y="2158"/>
                    <a:pt x="1" y="2453"/>
                    <a:pt x="132" y="2496"/>
                  </a:cubicBezTo>
                  <a:cubicBezTo>
                    <a:pt x="141" y="2499"/>
                    <a:pt x="153" y="2500"/>
                    <a:pt x="167" y="2500"/>
                  </a:cubicBezTo>
                  <a:cubicBezTo>
                    <a:pt x="338" y="2500"/>
                    <a:pt x="786" y="2313"/>
                    <a:pt x="786" y="1940"/>
                  </a:cubicBezTo>
                  <a:cubicBezTo>
                    <a:pt x="786" y="1537"/>
                    <a:pt x="328" y="1"/>
                    <a:pt x="328" y="1"/>
                  </a:cubicBezTo>
                  <a:close/>
                </a:path>
              </a:pathLst>
            </a:custGeom>
            <a:solidFill>
              <a:srgbClr val="D89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5093165" y="4198507"/>
              <a:ext cx="53669" cy="17537"/>
            </a:xfrm>
            <a:custGeom>
              <a:avLst/>
              <a:gdLst/>
              <a:ahLst/>
              <a:cxnLst/>
              <a:rect l="l" t="t" r="r" b="b"/>
              <a:pathLst>
                <a:path w="1472" h="481" extrusionOk="0">
                  <a:moveTo>
                    <a:pt x="1471" y="1"/>
                  </a:moveTo>
                  <a:cubicBezTo>
                    <a:pt x="1471" y="1"/>
                    <a:pt x="1018" y="155"/>
                    <a:pt x="737" y="155"/>
                  </a:cubicBezTo>
                  <a:cubicBezTo>
                    <a:pt x="720" y="155"/>
                    <a:pt x="703" y="154"/>
                    <a:pt x="687" y="153"/>
                  </a:cubicBezTo>
                  <a:cubicBezTo>
                    <a:pt x="403" y="142"/>
                    <a:pt x="0" y="44"/>
                    <a:pt x="0" y="44"/>
                  </a:cubicBezTo>
                  <a:lnTo>
                    <a:pt x="0" y="44"/>
                  </a:lnTo>
                  <a:cubicBezTo>
                    <a:pt x="0" y="44"/>
                    <a:pt x="392" y="480"/>
                    <a:pt x="654" y="480"/>
                  </a:cubicBezTo>
                  <a:cubicBezTo>
                    <a:pt x="658" y="480"/>
                    <a:pt x="663" y="480"/>
                    <a:pt x="667" y="480"/>
                  </a:cubicBezTo>
                  <a:cubicBezTo>
                    <a:pt x="1056" y="480"/>
                    <a:pt x="1471" y="1"/>
                    <a:pt x="1471"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5475003" y="4268837"/>
              <a:ext cx="767301" cy="996962"/>
            </a:xfrm>
            <a:custGeom>
              <a:avLst/>
              <a:gdLst/>
              <a:ahLst/>
              <a:cxnLst/>
              <a:rect l="l" t="t" r="r" b="b"/>
              <a:pathLst>
                <a:path w="21045" h="27344" extrusionOk="0">
                  <a:moveTo>
                    <a:pt x="11607" y="1"/>
                  </a:moveTo>
                  <a:cubicBezTo>
                    <a:pt x="1570" y="1"/>
                    <a:pt x="469" y="5308"/>
                    <a:pt x="469" y="5308"/>
                  </a:cubicBezTo>
                  <a:lnTo>
                    <a:pt x="0" y="15378"/>
                  </a:lnTo>
                  <a:lnTo>
                    <a:pt x="6158" y="27344"/>
                  </a:lnTo>
                  <a:lnTo>
                    <a:pt x="20227" y="27344"/>
                  </a:lnTo>
                  <a:cubicBezTo>
                    <a:pt x="20227" y="27344"/>
                    <a:pt x="21045" y="3924"/>
                    <a:pt x="20064" y="2867"/>
                  </a:cubicBezTo>
                  <a:cubicBezTo>
                    <a:pt x="19083" y="1821"/>
                    <a:pt x="14865" y="1"/>
                    <a:pt x="11607"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5797231" y="4268837"/>
              <a:ext cx="104932" cy="884921"/>
            </a:xfrm>
            <a:custGeom>
              <a:avLst/>
              <a:gdLst/>
              <a:ahLst/>
              <a:cxnLst/>
              <a:rect l="l" t="t" r="r" b="b"/>
              <a:pathLst>
                <a:path w="2878" h="24271" extrusionOk="0">
                  <a:moveTo>
                    <a:pt x="2355" y="1"/>
                  </a:moveTo>
                  <a:cubicBezTo>
                    <a:pt x="1505" y="11"/>
                    <a:pt x="720" y="66"/>
                    <a:pt x="1" y="153"/>
                  </a:cubicBezTo>
                  <a:lnTo>
                    <a:pt x="1287" y="24271"/>
                  </a:lnTo>
                  <a:lnTo>
                    <a:pt x="2878" y="24183"/>
                  </a:lnTo>
                  <a:lnTo>
                    <a:pt x="2355" y="1"/>
                  </a:ln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5632325" y="4296255"/>
              <a:ext cx="104567" cy="824907"/>
            </a:xfrm>
            <a:custGeom>
              <a:avLst/>
              <a:gdLst/>
              <a:ahLst/>
              <a:cxnLst/>
              <a:rect l="l" t="t" r="r" b="b"/>
              <a:pathLst>
                <a:path w="2868" h="22625" extrusionOk="0">
                  <a:moveTo>
                    <a:pt x="1570" y="1"/>
                  </a:moveTo>
                  <a:cubicBezTo>
                    <a:pt x="982" y="175"/>
                    <a:pt x="470" y="371"/>
                    <a:pt x="1" y="589"/>
                  </a:cubicBezTo>
                  <a:lnTo>
                    <a:pt x="1265" y="22625"/>
                  </a:lnTo>
                  <a:lnTo>
                    <a:pt x="2867" y="22625"/>
                  </a:lnTo>
                  <a:lnTo>
                    <a:pt x="1570" y="1"/>
                  </a:ln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5983574" y="4287906"/>
              <a:ext cx="113281" cy="977894"/>
            </a:xfrm>
            <a:custGeom>
              <a:avLst/>
              <a:gdLst/>
              <a:ahLst/>
              <a:cxnLst/>
              <a:rect l="l" t="t" r="r" b="b"/>
              <a:pathLst>
                <a:path w="3107" h="26821" extrusionOk="0">
                  <a:moveTo>
                    <a:pt x="1123" y="1"/>
                  </a:moveTo>
                  <a:lnTo>
                    <a:pt x="1" y="26821"/>
                  </a:lnTo>
                  <a:lnTo>
                    <a:pt x="579" y="26821"/>
                  </a:lnTo>
                  <a:lnTo>
                    <a:pt x="2017" y="26330"/>
                  </a:lnTo>
                  <a:lnTo>
                    <a:pt x="3107" y="655"/>
                  </a:lnTo>
                  <a:cubicBezTo>
                    <a:pt x="2486" y="415"/>
                    <a:pt x="1810" y="186"/>
                    <a:pt x="1123"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5490098" y="4471077"/>
              <a:ext cx="732336" cy="133845"/>
            </a:xfrm>
            <a:custGeom>
              <a:avLst/>
              <a:gdLst/>
              <a:ahLst/>
              <a:cxnLst/>
              <a:rect l="l" t="t" r="r" b="b"/>
              <a:pathLst>
                <a:path w="20086" h="3671" extrusionOk="0">
                  <a:moveTo>
                    <a:pt x="44" y="1"/>
                  </a:moveTo>
                  <a:lnTo>
                    <a:pt x="0" y="938"/>
                  </a:lnTo>
                  <a:cubicBezTo>
                    <a:pt x="1330" y="1766"/>
                    <a:pt x="3891" y="2921"/>
                    <a:pt x="8294" y="3434"/>
                  </a:cubicBezTo>
                  <a:cubicBezTo>
                    <a:pt x="9746" y="3600"/>
                    <a:pt x="11051" y="3670"/>
                    <a:pt x="12221" y="3670"/>
                  </a:cubicBezTo>
                  <a:cubicBezTo>
                    <a:pt x="16411" y="3670"/>
                    <a:pt x="18854" y="2765"/>
                    <a:pt x="20064" y="2126"/>
                  </a:cubicBezTo>
                  <a:cubicBezTo>
                    <a:pt x="20075" y="1624"/>
                    <a:pt x="20086" y="1134"/>
                    <a:pt x="20086" y="665"/>
                  </a:cubicBezTo>
                  <a:lnTo>
                    <a:pt x="19802" y="415"/>
                  </a:lnTo>
                  <a:cubicBezTo>
                    <a:pt x="17260" y="1615"/>
                    <a:pt x="14532" y="2028"/>
                    <a:pt x="11979" y="2028"/>
                  </a:cubicBezTo>
                  <a:cubicBezTo>
                    <a:pt x="6327" y="2028"/>
                    <a:pt x="1537" y="1"/>
                    <a:pt x="1537"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5529036" y="4351090"/>
              <a:ext cx="689823" cy="122105"/>
            </a:xfrm>
            <a:custGeom>
              <a:avLst/>
              <a:gdLst/>
              <a:ahLst/>
              <a:cxnLst/>
              <a:rect l="l" t="t" r="r" b="b"/>
              <a:pathLst>
                <a:path w="18920" h="3349" extrusionOk="0">
                  <a:moveTo>
                    <a:pt x="1297" y="0"/>
                  </a:moveTo>
                  <a:cubicBezTo>
                    <a:pt x="741" y="393"/>
                    <a:pt x="327" y="807"/>
                    <a:pt x="0" y="1199"/>
                  </a:cubicBezTo>
                  <a:cubicBezTo>
                    <a:pt x="1483" y="1919"/>
                    <a:pt x="3793" y="2714"/>
                    <a:pt x="7226" y="3106"/>
                  </a:cubicBezTo>
                  <a:cubicBezTo>
                    <a:pt x="8688" y="3277"/>
                    <a:pt x="10002" y="3349"/>
                    <a:pt x="11177" y="3349"/>
                  </a:cubicBezTo>
                  <a:cubicBezTo>
                    <a:pt x="15268" y="3349"/>
                    <a:pt x="17692" y="2477"/>
                    <a:pt x="18920" y="1842"/>
                  </a:cubicBezTo>
                  <a:cubicBezTo>
                    <a:pt x="18854" y="1232"/>
                    <a:pt x="18745" y="785"/>
                    <a:pt x="18582" y="611"/>
                  </a:cubicBezTo>
                  <a:cubicBezTo>
                    <a:pt x="18495" y="524"/>
                    <a:pt x="18375" y="415"/>
                    <a:pt x="18244" y="316"/>
                  </a:cubicBezTo>
                  <a:cubicBezTo>
                    <a:pt x="15838" y="1345"/>
                    <a:pt x="13291" y="1706"/>
                    <a:pt x="10900" y="1706"/>
                  </a:cubicBezTo>
                  <a:cubicBezTo>
                    <a:pt x="6651" y="1706"/>
                    <a:pt x="2894" y="565"/>
                    <a:pt x="1297"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5484118" y="4602987"/>
              <a:ext cx="734341" cy="133589"/>
            </a:xfrm>
            <a:custGeom>
              <a:avLst/>
              <a:gdLst/>
              <a:ahLst/>
              <a:cxnLst/>
              <a:rect l="l" t="t" r="r" b="b"/>
              <a:pathLst>
                <a:path w="20141" h="3664" extrusionOk="0">
                  <a:moveTo>
                    <a:pt x="45" y="1"/>
                  </a:moveTo>
                  <a:lnTo>
                    <a:pt x="1" y="829"/>
                  </a:lnTo>
                  <a:cubicBezTo>
                    <a:pt x="1276" y="1657"/>
                    <a:pt x="3859" y="2889"/>
                    <a:pt x="8458" y="3423"/>
                  </a:cubicBezTo>
                  <a:cubicBezTo>
                    <a:pt x="9919" y="3592"/>
                    <a:pt x="11232" y="3663"/>
                    <a:pt x="12408" y="3663"/>
                  </a:cubicBezTo>
                  <a:cubicBezTo>
                    <a:pt x="16387" y="3663"/>
                    <a:pt x="18792" y="2844"/>
                    <a:pt x="20054" y="2213"/>
                  </a:cubicBezTo>
                  <a:cubicBezTo>
                    <a:pt x="20086" y="1690"/>
                    <a:pt x="20119" y="1134"/>
                    <a:pt x="20141" y="568"/>
                  </a:cubicBezTo>
                  <a:lnTo>
                    <a:pt x="19966" y="404"/>
                  </a:lnTo>
                  <a:cubicBezTo>
                    <a:pt x="17419" y="1606"/>
                    <a:pt x="14686" y="2020"/>
                    <a:pt x="12130" y="2020"/>
                  </a:cubicBezTo>
                  <a:cubicBezTo>
                    <a:pt x="6483" y="2020"/>
                    <a:pt x="1701" y="1"/>
                    <a:pt x="1701"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5794679" y="4155595"/>
              <a:ext cx="199290" cy="217812"/>
            </a:xfrm>
            <a:custGeom>
              <a:avLst/>
              <a:gdLst/>
              <a:ahLst/>
              <a:cxnLst/>
              <a:rect l="l" t="t" r="r" b="b"/>
              <a:pathLst>
                <a:path w="5466" h="5974" extrusionOk="0">
                  <a:moveTo>
                    <a:pt x="670" y="1"/>
                  </a:moveTo>
                  <a:cubicBezTo>
                    <a:pt x="670" y="1"/>
                    <a:pt x="834" y="2235"/>
                    <a:pt x="626" y="3107"/>
                  </a:cubicBezTo>
                  <a:cubicBezTo>
                    <a:pt x="441" y="3913"/>
                    <a:pt x="234" y="4066"/>
                    <a:pt x="114" y="4458"/>
                  </a:cubicBezTo>
                  <a:cubicBezTo>
                    <a:pt x="1" y="4840"/>
                    <a:pt x="1098" y="5973"/>
                    <a:pt x="2306" y="5973"/>
                  </a:cubicBezTo>
                  <a:cubicBezTo>
                    <a:pt x="2374" y="5973"/>
                    <a:pt x="2443" y="5969"/>
                    <a:pt x="2512" y="5962"/>
                  </a:cubicBezTo>
                  <a:cubicBezTo>
                    <a:pt x="3787" y="5820"/>
                    <a:pt x="5465" y="4164"/>
                    <a:pt x="4779" y="3804"/>
                  </a:cubicBezTo>
                  <a:cubicBezTo>
                    <a:pt x="4103" y="3455"/>
                    <a:pt x="4441" y="1"/>
                    <a:pt x="4441"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5819106" y="4155595"/>
              <a:ext cx="137491" cy="113099"/>
            </a:xfrm>
            <a:custGeom>
              <a:avLst/>
              <a:gdLst/>
              <a:ahLst/>
              <a:cxnLst/>
              <a:rect l="l" t="t" r="r" b="b"/>
              <a:pathLst>
                <a:path w="3771" h="3102" extrusionOk="0">
                  <a:moveTo>
                    <a:pt x="0" y="1"/>
                  </a:moveTo>
                  <a:cubicBezTo>
                    <a:pt x="0" y="1"/>
                    <a:pt x="87" y="1254"/>
                    <a:pt x="55" y="2256"/>
                  </a:cubicBezTo>
                  <a:cubicBezTo>
                    <a:pt x="665" y="2692"/>
                    <a:pt x="1351" y="3041"/>
                    <a:pt x="1885" y="3096"/>
                  </a:cubicBezTo>
                  <a:cubicBezTo>
                    <a:pt x="1918" y="3100"/>
                    <a:pt x="1952" y="3102"/>
                    <a:pt x="1986" y="3102"/>
                  </a:cubicBezTo>
                  <a:cubicBezTo>
                    <a:pt x="2513" y="3102"/>
                    <a:pt x="3152" y="2638"/>
                    <a:pt x="3695" y="2137"/>
                  </a:cubicBezTo>
                  <a:cubicBezTo>
                    <a:pt x="3662" y="1112"/>
                    <a:pt x="3771" y="1"/>
                    <a:pt x="3771" y="1"/>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5724130" y="3846857"/>
              <a:ext cx="314322" cy="369376"/>
            </a:xfrm>
            <a:custGeom>
              <a:avLst/>
              <a:gdLst/>
              <a:ahLst/>
              <a:cxnLst/>
              <a:rect l="l" t="t" r="r" b="b"/>
              <a:pathLst>
                <a:path w="8621" h="10131" extrusionOk="0">
                  <a:moveTo>
                    <a:pt x="0" y="1"/>
                  </a:moveTo>
                  <a:cubicBezTo>
                    <a:pt x="0" y="1"/>
                    <a:pt x="785" y="7074"/>
                    <a:pt x="1297" y="7935"/>
                  </a:cubicBezTo>
                  <a:cubicBezTo>
                    <a:pt x="1820" y="8806"/>
                    <a:pt x="3455" y="10016"/>
                    <a:pt x="4490" y="10125"/>
                  </a:cubicBezTo>
                  <a:cubicBezTo>
                    <a:pt x="4523" y="10129"/>
                    <a:pt x="4556" y="10131"/>
                    <a:pt x="4589" y="10131"/>
                  </a:cubicBezTo>
                  <a:cubicBezTo>
                    <a:pt x="5622" y="10131"/>
                    <a:pt x="7083" y="8388"/>
                    <a:pt x="7389" y="7935"/>
                  </a:cubicBezTo>
                  <a:cubicBezTo>
                    <a:pt x="8076" y="6954"/>
                    <a:pt x="8621" y="1"/>
                    <a:pt x="8621"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5650628" y="3657524"/>
              <a:ext cx="444666" cy="372548"/>
            </a:xfrm>
            <a:custGeom>
              <a:avLst/>
              <a:gdLst/>
              <a:ahLst/>
              <a:cxnLst/>
              <a:rect l="l" t="t" r="r" b="b"/>
              <a:pathLst>
                <a:path w="12196" h="10218" extrusionOk="0">
                  <a:moveTo>
                    <a:pt x="7930" y="0"/>
                  </a:moveTo>
                  <a:cubicBezTo>
                    <a:pt x="7667" y="0"/>
                    <a:pt x="7443" y="60"/>
                    <a:pt x="7324" y="202"/>
                  </a:cubicBezTo>
                  <a:cubicBezTo>
                    <a:pt x="7143" y="412"/>
                    <a:pt x="6782" y="495"/>
                    <a:pt x="6361" y="495"/>
                  </a:cubicBezTo>
                  <a:cubicBezTo>
                    <a:pt x="5821" y="495"/>
                    <a:pt x="5182" y="358"/>
                    <a:pt x="4697" y="181"/>
                  </a:cubicBezTo>
                  <a:cubicBezTo>
                    <a:pt x="4553" y="126"/>
                    <a:pt x="4388" y="101"/>
                    <a:pt x="4215" y="101"/>
                  </a:cubicBezTo>
                  <a:cubicBezTo>
                    <a:pt x="3354" y="101"/>
                    <a:pt x="2274" y="719"/>
                    <a:pt x="2365" y="1390"/>
                  </a:cubicBezTo>
                  <a:cubicBezTo>
                    <a:pt x="2474" y="2186"/>
                    <a:pt x="1777" y="2393"/>
                    <a:pt x="883" y="2774"/>
                  </a:cubicBezTo>
                  <a:cubicBezTo>
                    <a:pt x="0" y="3167"/>
                    <a:pt x="447" y="4987"/>
                    <a:pt x="676" y="5194"/>
                  </a:cubicBezTo>
                  <a:cubicBezTo>
                    <a:pt x="905" y="5390"/>
                    <a:pt x="1090" y="6403"/>
                    <a:pt x="611" y="6861"/>
                  </a:cubicBezTo>
                  <a:cubicBezTo>
                    <a:pt x="131" y="7308"/>
                    <a:pt x="654" y="7995"/>
                    <a:pt x="883" y="8441"/>
                  </a:cubicBezTo>
                  <a:cubicBezTo>
                    <a:pt x="1112" y="8888"/>
                    <a:pt x="927" y="9063"/>
                    <a:pt x="1046" y="9597"/>
                  </a:cubicBezTo>
                  <a:cubicBezTo>
                    <a:pt x="1155" y="10141"/>
                    <a:pt x="2681" y="10218"/>
                    <a:pt x="2681" y="10218"/>
                  </a:cubicBezTo>
                  <a:lnTo>
                    <a:pt x="2801" y="7646"/>
                  </a:lnTo>
                  <a:cubicBezTo>
                    <a:pt x="2801" y="7646"/>
                    <a:pt x="2845" y="7428"/>
                    <a:pt x="3030" y="7352"/>
                  </a:cubicBezTo>
                  <a:cubicBezTo>
                    <a:pt x="3191" y="7281"/>
                    <a:pt x="3222" y="6472"/>
                    <a:pt x="3447" y="6472"/>
                  </a:cubicBezTo>
                  <a:cubicBezTo>
                    <a:pt x="3466" y="6472"/>
                    <a:pt x="3487" y="6478"/>
                    <a:pt x="3509" y="6491"/>
                  </a:cubicBezTo>
                  <a:cubicBezTo>
                    <a:pt x="3578" y="6532"/>
                    <a:pt x="3652" y="6551"/>
                    <a:pt x="3731" y="6551"/>
                  </a:cubicBezTo>
                  <a:cubicBezTo>
                    <a:pt x="3964" y="6551"/>
                    <a:pt x="4235" y="6384"/>
                    <a:pt x="4512" y="6131"/>
                  </a:cubicBezTo>
                  <a:cubicBezTo>
                    <a:pt x="4639" y="6008"/>
                    <a:pt x="4786" y="5957"/>
                    <a:pt x="4932" y="5957"/>
                  </a:cubicBezTo>
                  <a:cubicBezTo>
                    <a:pt x="5201" y="5957"/>
                    <a:pt x="5468" y="6130"/>
                    <a:pt x="5602" y="6349"/>
                  </a:cubicBezTo>
                  <a:cubicBezTo>
                    <a:pt x="5743" y="6599"/>
                    <a:pt x="6399" y="6748"/>
                    <a:pt x="7017" y="6748"/>
                  </a:cubicBezTo>
                  <a:cubicBezTo>
                    <a:pt x="7260" y="6748"/>
                    <a:pt x="7497" y="6725"/>
                    <a:pt x="7694" y="6676"/>
                  </a:cubicBezTo>
                  <a:cubicBezTo>
                    <a:pt x="8058" y="6579"/>
                    <a:pt x="8460" y="6509"/>
                    <a:pt x="8768" y="6509"/>
                  </a:cubicBezTo>
                  <a:cubicBezTo>
                    <a:pt x="9051" y="6509"/>
                    <a:pt x="9254" y="6568"/>
                    <a:pt x="9275" y="6719"/>
                  </a:cubicBezTo>
                  <a:cubicBezTo>
                    <a:pt x="9318" y="7036"/>
                    <a:pt x="9754" y="7537"/>
                    <a:pt x="9928" y="7537"/>
                  </a:cubicBezTo>
                  <a:cubicBezTo>
                    <a:pt x="10114" y="7537"/>
                    <a:pt x="10005" y="9978"/>
                    <a:pt x="10005" y="9978"/>
                  </a:cubicBezTo>
                  <a:cubicBezTo>
                    <a:pt x="10005" y="9978"/>
                    <a:pt x="10909" y="9640"/>
                    <a:pt x="10866" y="9182"/>
                  </a:cubicBezTo>
                  <a:cubicBezTo>
                    <a:pt x="10822" y="8725"/>
                    <a:pt x="11367" y="7864"/>
                    <a:pt x="11520" y="7646"/>
                  </a:cubicBezTo>
                  <a:cubicBezTo>
                    <a:pt x="11672" y="7428"/>
                    <a:pt x="12032" y="6556"/>
                    <a:pt x="11781" y="6218"/>
                  </a:cubicBezTo>
                  <a:cubicBezTo>
                    <a:pt x="11531" y="5880"/>
                    <a:pt x="11509" y="5739"/>
                    <a:pt x="11847" y="4573"/>
                  </a:cubicBezTo>
                  <a:cubicBezTo>
                    <a:pt x="12195" y="3417"/>
                    <a:pt x="11509" y="1957"/>
                    <a:pt x="10571" y="1957"/>
                  </a:cubicBezTo>
                  <a:cubicBezTo>
                    <a:pt x="9634" y="1957"/>
                    <a:pt x="9928" y="1227"/>
                    <a:pt x="9623" y="704"/>
                  </a:cubicBezTo>
                  <a:cubicBezTo>
                    <a:pt x="9401" y="336"/>
                    <a:pt x="8554" y="0"/>
                    <a:pt x="7930"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6001075" y="3978475"/>
              <a:ext cx="84259" cy="92937"/>
            </a:xfrm>
            <a:custGeom>
              <a:avLst/>
              <a:gdLst/>
              <a:ahLst/>
              <a:cxnLst/>
              <a:rect l="l" t="t" r="r" b="b"/>
              <a:pathLst>
                <a:path w="2311" h="2549" extrusionOk="0">
                  <a:moveTo>
                    <a:pt x="1157" y="0"/>
                  </a:moveTo>
                  <a:cubicBezTo>
                    <a:pt x="595" y="0"/>
                    <a:pt x="436" y="532"/>
                    <a:pt x="436" y="532"/>
                  </a:cubicBezTo>
                  <a:lnTo>
                    <a:pt x="0" y="2548"/>
                  </a:lnTo>
                  <a:cubicBezTo>
                    <a:pt x="1984" y="2396"/>
                    <a:pt x="2311" y="292"/>
                    <a:pt x="1483" y="53"/>
                  </a:cubicBezTo>
                  <a:cubicBezTo>
                    <a:pt x="1361" y="16"/>
                    <a:pt x="1253" y="0"/>
                    <a:pt x="1157"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5687160" y="3984491"/>
              <a:ext cx="86665" cy="83384"/>
            </a:xfrm>
            <a:custGeom>
              <a:avLst/>
              <a:gdLst/>
              <a:ahLst/>
              <a:cxnLst/>
              <a:rect l="l" t="t" r="r" b="b"/>
              <a:pathLst>
                <a:path w="2377" h="2287" extrusionOk="0">
                  <a:moveTo>
                    <a:pt x="840" y="1"/>
                  </a:moveTo>
                  <a:cubicBezTo>
                    <a:pt x="766" y="1"/>
                    <a:pt x="693" y="10"/>
                    <a:pt x="622" y="29"/>
                  </a:cubicBezTo>
                  <a:cubicBezTo>
                    <a:pt x="1" y="204"/>
                    <a:pt x="469" y="2165"/>
                    <a:pt x="1330" y="2263"/>
                  </a:cubicBezTo>
                  <a:cubicBezTo>
                    <a:pt x="1470" y="2279"/>
                    <a:pt x="1591" y="2286"/>
                    <a:pt x="1697" y="2286"/>
                  </a:cubicBezTo>
                  <a:cubicBezTo>
                    <a:pt x="2239" y="2286"/>
                    <a:pt x="2377" y="2111"/>
                    <a:pt x="2377" y="2111"/>
                  </a:cubicBezTo>
                  <a:lnTo>
                    <a:pt x="2028" y="541"/>
                  </a:lnTo>
                  <a:cubicBezTo>
                    <a:pt x="2028" y="541"/>
                    <a:pt x="1419" y="1"/>
                    <a:pt x="840"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5854654" y="4123219"/>
              <a:ext cx="63003" cy="14949"/>
            </a:xfrm>
            <a:custGeom>
              <a:avLst/>
              <a:gdLst/>
              <a:ahLst/>
              <a:cxnLst/>
              <a:rect l="l" t="t" r="r" b="b"/>
              <a:pathLst>
                <a:path w="1728" h="410" extrusionOk="0">
                  <a:moveTo>
                    <a:pt x="1698" y="0"/>
                  </a:moveTo>
                  <a:cubicBezTo>
                    <a:pt x="1627" y="0"/>
                    <a:pt x="1361" y="159"/>
                    <a:pt x="954" y="224"/>
                  </a:cubicBezTo>
                  <a:cubicBezTo>
                    <a:pt x="839" y="244"/>
                    <a:pt x="737" y="252"/>
                    <a:pt x="648" y="252"/>
                  </a:cubicBezTo>
                  <a:cubicBezTo>
                    <a:pt x="360" y="252"/>
                    <a:pt x="213" y="169"/>
                    <a:pt x="213" y="169"/>
                  </a:cubicBezTo>
                  <a:cubicBezTo>
                    <a:pt x="160" y="146"/>
                    <a:pt x="58" y="81"/>
                    <a:pt x="21" y="81"/>
                  </a:cubicBezTo>
                  <a:cubicBezTo>
                    <a:pt x="5" y="81"/>
                    <a:pt x="0" y="93"/>
                    <a:pt x="17" y="126"/>
                  </a:cubicBezTo>
                  <a:cubicBezTo>
                    <a:pt x="55" y="221"/>
                    <a:pt x="388" y="410"/>
                    <a:pt x="786" y="410"/>
                  </a:cubicBezTo>
                  <a:cubicBezTo>
                    <a:pt x="841" y="410"/>
                    <a:pt x="897" y="406"/>
                    <a:pt x="954" y="398"/>
                  </a:cubicBezTo>
                  <a:cubicBezTo>
                    <a:pt x="1412" y="344"/>
                    <a:pt x="1728" y="82"/>
                    <a:pt x="1717" y="17"/>
                  </a:cubicBezTo>
                  <a:cubicBezTo>
                    <a:pt x="1717" y="5"/>
                    <a:pt x="1710" y="0"/>
                    <a:pt x="1698"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5821877" y="4012164"/>
              <a:ext cx="22277" cy="27855"/>
            </a:xfrm>
            <a:custGeom>
              <a:avLst/>
              <a:gdLst/>
              <a:ahLst/>
              <a:cxnLst/>
              <a:rect l="l" t="t" r="r" b="b"/>
              <a:pathLst>
                <a:path w="611" h="764" extrusionOk="0">
                  <a:moveTo>
                    <a:pt x="306" y="0"/>
                  </a:moveTo>
                  <a:cubicBezTo>
                    <a:pt x="142" y="0"/>
                    <a:pt x="0" y="175"/>
                    <a:pt x="0" y="382"/>
                  </a:cubicBezTo>
                  <a:cubicBezTo>
                    <a:pt x="0" y="589"/>
                    <a:pt x="142" y="763"/>
                    <a:pt x="306" y="763"/>
                  </a:cubicBezTo>
                  <a:cubicBezTo>
                    <a:pt x="480" y="763"/>
                    <a:pt x="611" y="589"/>
                    <a:pt x="611" y="382"/>
                  </a:cubicBezTo>
                  <a:cubicBezTo>
                    <a:pt x="611" y="175"/>
                    <a:pt x="480" y="0"/>
                    <a:pt x="306"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5931146" y="4007388"/>
              <a:ext cx="22277" cy="27855"/>
            </a:xfrm>
            <a:custGeom>
              <a:avLst/>
              <a:gdLst/>
              <a:ahLst/>
              <a:cxnLst/>
              <a:rect l="l" t="t" r="r" b="b"/>
              <a:pathLst>
                <a:path w="611" h="764" extrusionOk="0">
                  <a:moveTo>
                    <a:pt x="306" y="1"/>
                  </a:moveTo>
                  <a:cubicBezTo>
                    <a:pt x="142" y="1"/>
                    <a:pt x="0" y="175"/>
                    <a:pt x="0" y="382"/>
                  </a:cubicBezTo>
                  <a:cubicBezTo>
                    <a:pt x="0" y="600"/>
                    <a:pt x="142" y="763"/>
                    <a:pt x="306" y="763"/>
                  </a:cubicBezTo>
                  <a:cubicBezTo>
                    <a:pt x="480" y="763"/>
                    <a:pt x="611" y="600"/>
                    <a:pt x="611" y="382"/>
                  </a:cubicBezTo>
                  <a:cubicBezTo>
                    <a:pt x="611" y="175"/>
                    <a:pt x="480" y="1"/>
                    <a:pt x="306"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5779402" y="3975121"/>
              <a:ext cx="87796" cy="25267"/>
            </a:xfrm>
            <a:custGeom>
              <a:avLst/>
              <a:gdLst/>
              <a:ahLst/>
              <a:cxnLst/>
              <a:rect l="l" t="t" r="r" b="b"/>
              <a:pathLst>
                <a:path w="2408" h="693" extrusionOk="0">
                  <a:moveTo>
                    <a:pt x="1304" y="1"/>
                  </a:moveTo>
                  <a:cubicBezTo>
                    <a:pt x="1171" y="1"/>
                    <a:pt x="1047" y="15"/>
                    <a:pt x="936" y="46"/>
                  </a:cubicBezTo>
                  <a:cubicBezTo>
                    <a:pt x="489" y="151"/>
                    <a:pt x="1" y="693"/>
                    <a:pt x="225" y="693"/>
                  </a:cubicBezTo>
                  <a:cubicBezTo>
                    <a:pt x="236" y="693"/>
                    <a:pt x="247" y="692"/>
                    <a:pt x="261" y="689"/>
                  </a:cubicBezTo>
                  <a:cubicBezTo>
                    <a:pt x="501" y="657"/>
                    <a:pt x="511" y="341"/>
                    <a:pt x="1133" y="253"/>
                  </a:cubicBezTo>
                  <a:cubicBezTo>
                    <a:pt x="1174" y="249"/>
                    <a:pt x="1214" y="246"/>
                    <a:pt x="1253" y="246"/>
                  </a:cubicBezTo>
                  <a:cubicBezTo>
                    <a:pt x="1715" y="246"/>
                    <a:pt x="2064" y="553"/>
                    <a:pt x="2224" y="553"/>
                  </a:cubicBezTo>
                  <a:cubicBezTo>
                    <a:pt x="2235" y="553"/>
                    <a:pt x="2246" y="551"/>
                    <a:pt x="2255" y="548"/>
                  </a:cubicBezTo>
                  <a:cubicBezTo>
                    <a:pt x="2408" y="504"/>
                    <a:pt x="2288" y="188"/>
                    <a:pt x="1928" y="90"/>
                  </a:cubicBezTo>
                  <a:cubicBezTo>
                    <a:pt x="1709" y="32"/>
                    <a:pt x="1497" y="1"/>
                    <a:pt x="1304"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5910874" y="3975121"/>
              <a:ext cx="88160" cy="25267"/>
            </a:xfrm>
            <a:custGeom>
              <a:avLst/>
              <a:gdLst/>
              <a:ahLst/>
              <a:cxnLst/>
              <a:rect l="l" t="t" r="r" b="b"/>
              <a:pathLst>
                <a:path w="2418" h="693" extrusionOk="0">
                  <a:moveTo>
                    <a:pt x="1115" y="1"/>
                  </a:moveTo>
                  <a:cubicBezTo>
                    <a:pt x="923" y="1"/>
                    <a:pt x="711" y="32"/>
                    <a:pt x="491" y="90"/>
                  </a:cubicBezTo>
                  <a:cubicBezTo>
                    <a:pt x="131" y="188"/>
                    <a:pt x="1" y="504"/>
                    <a:pt x="153" y="548"/>
                  </a:cubicBezTo>
                  <a:cubicBezTo>
                    <a:pt x="163" y="551"/>
                    <a:pt x="173" y="553"/>
                    <a:pt x="185" y="553"/>
                  </a:cubicBezTo>
                  <a:cubicBezTo>
                    <a:pt x="345" y="553"/>
                    <a:pt x="703" y="246"/>
                    <a:pt x="1166" y="246"/>
                  </a:cubicBezTo>
                  <a:cubicBezTo>
                    <a:pt x="1206" y="246"/>
                    <a:pt x="1246" y="249"/>
                    <a:pt x="1287" y="253"/>
                  </a:cubicBezTo>
                  <a:cubicBezTo>
                    <a:pt x="1908" y="341"/>
                    <a:pt x="1919" y="657"/>
                    <a:pt x="2158" y="689"/>
                  </a:cubicBezTo>
                  <a:cubicBezTo>
                    <a:pt x="2172" y="692"/>
                    <a:pt x="2184" y="693"/>
                    <a:pt x="2194" y="693"/>
                  </a:cubicBezTo>
                  <a:cubicBezTo>
                    <a:pt x="2418" y="693"/>
                    <a:pt x="1920" y="151"/>
                    <a:pt x="1483" y="46"/>
                  </a:cubicBezTo>
                  <a:cubicBezTo>
                    <a:pt x="1372" y="15"/>
                    <a:pt x="1248" y="1"/>
                    <a:pt x="1115"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6490213" y="4448035"/>
              <a:ext cx="17501" cy="6381"/>
            </a:xfrm>
            <a:custGeom>
              <a:avLst/>
              <a:gdLst/>
              <a:ahLst/>
              <a:cxnLst/>
              <a:rect l="l" t="t" r="r" b="b"/>
              <a:pathLst>
                <a:path w="480" h="175" extrusionOk="0">
                  <a:moveTo>
                    <a:pt x="480" y="1"/>
                  </a:moveTo>
                  <a:cubicBezTo>
                    <a:pt x="371" y="44"/>
                    <a:pt x="207" y="99"/>
                    <a:pt x="0" y="175"/>
                  </a:cubicBezTo>
                  <a:cubicBezTo>
                    <a:pt x="207" y="99"/>
                    <a:pt x="371" y="44"/>
                    <a:pt x="480" y="1"/>
                  </a:cubicBezTo>
                  <a:close/>
                </a:path>
              </a:pathLst>
            </a:custGeom>
            <a:solidFill>
              <a:srgbClr val="7EB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6278020" y="3739995"/>
              <a:ext cx="565057" cy="659233"/>
            </a:xfrm>
            <a:custGeom>
              <a:avLst/>
              <a:gdLst/>
              <a:ahLst/>
              <a:cxnLst/>
              <a:rect l="l" t="t" r="r" b="b"/>
              <a:pathLst>
                <a:path w="15498" h="18081" extrusionOk="0">
                  <a:moveTo>
                    <a:pt x="7673" y="0"/>
                  </a:moveTo>
                  <a:cubicBezTo>
                    <a:pt x="6256" y="0"/>
                    <a:pt x="3978" y="610"/>
                    <a:pt x="2616" y="2845"/>
                  </a:cubicBezTo>
                  <a:cubicBezTo>
                    <a:pt x="0" y="7149"/>
                    <a:pt x="1352" y="17579"/>
                    <a:pt x="1352" y="17579"/>
                  </a:cubicBezTo>
                  <a:lnTo>
                    <a:pt x="14179" y="18080"/>
                  </a:lnTo>
                  <a:cubicBezTo>
                    <a:pt x="14179" y="18080"/>
                    <a:pt x="15498" y="7847"/>
                    <a:pt x="12631" y="3030"/>
                  </a:cubicBezTo>
                  <a:cubicBezTo>
                    <a:pt x="11215" y="643"/>
                    <a:pt x="9449" y="0"/>
                    <a:pt x="7673"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6188220" y="4285426"/>
              <a:ext cx="772077" cy="927542"/>
            </a:xfrm>
            <a:custGeom>
              <a:avLst/>
              <a:gdLst/>
              <a:ahLst/>
              <a:cxnLst/>
              <a:rect l="l" t="t" r="r" b="b"/>
              <a:pathLst>
                <a:path w="21176" h="25440" extrusionOk="0">
                  <a:moveTo>
                    <a:pt x="10156" y="0"/>
                  </a:moveTo>
                  <a:cubicBezTo>
                    <a:pt x="8649" y="0"/>
                    <a:pt x="6325" y="157"/>
                    <a:pt x="4589" y="984"/>
                  </a:cubicBezTo>
                  <a:cubicBezTo>
                    <a:pt x="3019" y="1725"/>
                    <a:pt x="807" y="5496"/>
                    <a:pt x="0" y="6716"/>
                  </a:cubicBezTo>
                  <a:lnTo>
                    <a:pt x="1755" y="25439"/>
                  </a:lnTo>
                  <a:lnTo>
                    <a:pt x="19748" y="22257"/>
                  </a:lnTo>
                  <a:lnTo>
                    <a:pt x="21176" y="6782"/>
                  </a:lnTo>
                  <a:cubicBezTo>
                    <a:pt x="21176" y="6782"/>
                    <a:pt x="17361" y="2041"/>
                    <a:pt x="16217" y="1355"/>
                  </a:cubicBezTo>
                  <a:cubicBezTo>
                    <a:pt x="15073" y="668"/>
                    <a:pt x="11683" y="58"/>
                    <a:pt x="11683" y="58"/>
                  </a:cubicBezTo>
                  <a:cubicBezTo>
                    <a:pt x="11683" y="58"/>
                    <a:pt x="11070" y="0"/>
                    <a:pt x="10156"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6369168" y="4487994"/>
              <a:ext cx="380934" cy="326281"/>
            </a:xfrm>
            <a:custGeom>
              <a:avLst/>
              <a:gdLst/>
              <a:ahLst/>
              <a:cxnLst/>
              <a:rect l="l" t="t" r="r" b="b"/>
              <a:pathLst>
                <a:path w="10448" h="8949" extrusionOk="0">
                  <a:moveTo>
                    <a:pt x="7698" y="0"/>
                  </a:moveTo>
                  <a:cubicBezTo>
                    <a:pt x="6202" y="0"/>
                    <a:pt x="5020" y="2566"/>
                    <a:pt x="5020" y="2566"/>
                  </a:cubicBezTo>
                  <a:cubicBezTo>
                    <a:pt x="5020" y="2566"/>
                    <a:pt x="4726" y="2000"/>
                    <a:pt x="3549" y="1150"/>
                  </a:cubicBezTo>
                  <a:cubicBezTo>
                    <a:pt x="3299" y="970"/>
                    <a:pt x="2987" y="883"/>
                    <a:pt x="2657" y="883"/>
                  </a:cubicBezTo>
                  <a:cubicBezTo>
                    <a:pt x="1449" y="883"/>
                    <a:pt x="0" y="2045"/>
                    <a:pt x="454" y="4048"/>
                  </a:cubicBezTo>
                  <a:cubicBezTo>
                    <a:pt x="901" y="5977"/>
                    <a:pt x="3505" y="7939"/>
                    <a:pt x="4737" y="8767"/>
                  </a:cubicBezTo>
                  <a:cubicBezTo>
                    <a:pt x="4923" y="8888"/>
                    <a:pt x="5135" y="8948"/>
                    <a:pt x="5345" y="8948"/>
                  </a:cubicBezTo>
                  <a:cubicBezTo>
                    <a:pt x="5590" y="8948"/>
                    <a:pt x="5834" y="8866"/>
                    <a:pt x="6034" y="8702"/>
                  </a:cubicBezTo>
                  <a:cubicBezTo>
                    <a:pt x="8976" y="6326"/>
                    <a:pt x="10447" y="1814"/>
                    <a:pt x="8660" y="376"/>
                  </a:cubicBezTo>
                  <a:cubicBezTo>
                    <a:pt x="8331" y="110"/>
                    <a:pt x="8008" y="0"/>
                    <a:pt x="7698"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6463196" y="4151621"/>
              <a:ext cx="204249" cy="259304"/>
            </a:xfrm>
            <a:custGeom>
              <a:avLst/>
              <a:gdLst/>
              <a:ahLst/>
              <a:cxnLst/>
              <a:rect l="l" t="t" r="r" b="b"/>
              <a:pathLst>
                <a:path w="5602" h="7112" extrusionOk="0">
                  <a:moveTo>
                    <a:pt x="4436" y="1"/>
                  </a:moveTo>
                  <a:lnTo>
                    <a:pt x="1253" y="774"/>
                  </a:lnTo>
                  <a:cubicBezTo>
                    <a:pt x="1253" y="774"/>
                    <a:pt x="1188" y="2649"/>
                    <a:pt x="1014" y="3706"/>
                  </a:cubicBezTo>
                  <a:cubicBezTo>
                    <a:pt x="839" y="4763"/>
                    <a:pt x="0" y="5003"/>
                    <a:pt x="0" y="5003"/>
                  </a:cubicBezTo>
                  <a:cubicBezTo>
                    <a:pt x="0" y="5003"/>
                    <a:pt x="578" y="6856"/>
                    <a:pt x="2376" y="7095"/>
                  </a:cubicBezTo>
                  <a:cubicBezTo>
                    <a:pt x="2458" y="7106"/>
                    <a:pt x="2539" y="7111"/>
                    <a:pt x="2620" y="7111"/>
                  </a:cubicBezTo>
                  <a:cubicBezTo>
                    <a:pt x="4301" y="7111"/>
                    <a:pt x="5602" y="4828"/>
                    <a:pt x="5602" y="4828"/>
                  </a:cubicBezTo>
                  <a:cubicBezTo>
                    <a:pt x="5602" y="4828"/>
                    <a:pt x="5068" y="4567"/>
                    <a:pt x="4719" y="4011"/>
                  </a:cubicBezTo>
                  <a:cubicBezTo>
                    <a:pt x="4370" y="3455"/>
                    <a:pt x="4436" y="1"/>
                    <a:pt x="4436" y="1"/>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6503703" y="4151621"/>
              <a:ext cx="124000" cy="133589"/>
            </a:xfrm>
            <a:custGeom>
              <a:avLst/>
              <a:gdLst/>
              <a:ahLst/>
              <a:cxnLst/>
              <a:rect l="l" t="t" r="r" b="b"/>
              <a:pathLst>
                <a:path w="3401" h="3664" extrusionOk="0">
                  <a:moveTo>
                    <a:pt x="3325" y="1"/>
                  </a:moveTo>
                  <a:lnTo>
                    <a:pt x="142" y="774"/>
                  </a:lnTo>
                  <a:cubicBezTo>
                    <a:pt x="142" y="774"/>
                    <a:pt x="110" y="1930"/>
                    <a:pt x="1" y="2932"/>
                  </a:cubicBezTo>
                  <a:cubicBezTo>
                    <a:pt x="480" y="3368"/>
                    <a:pt x="1036" y="3641"/>
                    <a:pt x="1701" y="3662"/>
                  </a:cubicBezTo>
                  <a:cubicBezTo>
                    <a:pt x="1727" y="3663"/>
                    <a:pt x="1754" y="3664"/>
                    <a:pt x="1780" y="3664"/>
                  </a:cubicBezTo>
                  <a:cubicBezTo>
                    <a:pt x="2430" y="3664"/>
                    <a:pt x="2961" y="3406"/>
                    <a:pt x="3401" y="2987"/>
                  </a:cubicBezTo>
                  <a:cubicBezTo>
                    <a:pt x="3292" y="1777"/>
                    <a:pt x="3325" y="1"/>
                    <a:pt x="3325" y="1"/>
                  </a:cubicBezTo>
                  <a:close/>
                </a:path>
              </a:pathLst>
            </a:custGeom>
            <a:solidFill>
              <a:srgbClr val="E8C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416674" y="3987517"/>
              <a:ext cx="287341" cy="245667"/>
            </a:xfrm>
            <a:custGeom>
              <a:avLst/>
              <a:gdLst/>
              <a:ahLst/>
              <a:cxnLst/>
              <a:rect l="l" t="t" r="r" b="b"/>
              <a:pathLst>
                <a:path w="7881" h="6738" extrusionOk="0">
                  <a:moveTo>
                    <a:pt x="7880" y="1"/>
                  </a:moveTo>
                  <a:lnTo>
                    <a:pt x="1" y="12"/>
                  </a:lnTo>
                  <a:cubicBezTo>
                    <a:pt x="1" y="12"/>
                    <a:pt x="535" y="6616"/>
                    <a:pt x="4088" y="6736"/>
                  </a:cubicBezTo>
                  <a:cubicBezTo>
                    <a:pt x="4119" y="6737"/>
                    <a:pt x="4149" y="6737"/>
                    <a:pt x="4179" y="6737"/>
                  </a:cubicBezTo>
                  <a:cubicBezTo>
                    <a:pt x="7645" y="6737"/>
                    <a:pt x="7880" y="1"/>
                    <a:pt x="7880" y="1"/>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437347" y="3972642"/>
              <a:ext cx="102781" cy="31647"/>
            </a:xfrm>
            <a:custGeom>
              <a:avLst/>
              <a:gdLst/>
              <a:ahLst/>
              <a:cxnLst/>
              <a:rect l="l" t="t" r="r" b="b"/>
              <a:pathLst>
                <a:path w="2819" h="868" extrusionOk="0">
                  <a:moveTo>
                    <a:pt x="1478" y="1"/>
                  </a:moveTo>
                  <a:cubicBezTo>
                    <a:pt x="1447" y="1"/>
                    <a:pt x="1416" y="2"/>
                    <a:pt x="1385" y="5"/>
                  </a:cubicBezTo>
                  <a:cubicBezTo>
                    <a:pt x="655" y="82"/>
                    <a:pt x="1" y="594"/>
                    <a:pt x="1" y="594"/>
                  </a:cubicBezTo>
                  <a:cubicBezTo>
                    <a:pt x="1" y="594"/>
                    <a:pt x="606" y="283"/>
                    <a:pt x="1274" y="283"/>
                  </a:cubicBezTo>
                  <a:cubicBezTo>
                    <a:pt x="1704" y="283"/>
                    <a:pt x="2159" y="412"/>
                    <a:pt x="2496" y="834"/>
                  </a:cubicBezTo>
                  <a:cubicBezTo>
                    <a:pt x="2496" y="834"/>
                    <a:pt x="2540" y="868"/>
                    <a:pt x="2604" y="868"/>
                  </a:cubicBezTo>
                  <a:cubicBezTo>
                    <a:pt x="2637" y="868"/>
                    <a:pt x="2674" y="859"/>
                    <a:pt x="2714" y="834"/>
                  </a:cubicBezTo>
                  <a:cubicBezTo>
                    <a:pt x="2819" y="771"/>
                    <a:pt x="2165" y="1"/>
                    <a:pt x="147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6600429" y="3976616"/>
              <a:ext cx="100411" cy="31246"/>
            </a:xfrm>
            <a:custGeom>
              <a:avLst/>
              <a:gdLst/>
              <a:ahLst/>
              <a:cxnLst/>
              <a:rect l="l" t="t" r="r" b="b"/>
              <a:pathLst>
                <a:path w="2754" h="857" extrusionOk="0">
                  <a:moveTo>
                    <a:pt x="1318" y="0"/>
                  </a:moveTo>
                  <a:cubicBezTo>
                    <a:pt x="634" y="0"/>
                    <a:pt x="1" y="760"/>
                    <a:pt x="105" y="823"/>
                  </a:cubicBezTo>
                  <a:cubicBezTo>
                    <a:pt x="141" y="848"/>
                    <a:pt x="176" y="857"/>
                    <a:pt x="207" y="857"/>
                  </a:cubicBezTo>
                  <a:cubicBezTo>
                    <a:pt x="268" y="857"/>
                    <a:pt x="312" y="823"/>
                    <a:pt x="312" y="823"/>
                  </a:cubicBezTo>
                  <a:cubicBezTo>
                    <a:pt x="645" y="404"/>
                    <a:pt x="1092" y="277"/>
                    <a:pt x="1513" y="277"/>
                  </a:cubicBezTo>
                  <a:cubicBezTo>
                    <a:pt x="2165" y="277"/>
                    <a:pt x="2753" y="583"/>
                    <a:pt x="2753" y="583"/>
                  </a:cubicBezTo>
                  <a:cubicBezTo>
                    <a:pt x="2753" y="583"/>
                    <a:pt x="2121" y="82"/>
                    <a:pt x="1413" y="5"/>
                  </a:cubicBezTo>
                  <a:cubicBezTo>
                    <a:pt x="1381" y="2"/>
                    <a:pt x="1349" y="0"/>
                    <a:pt x="1318"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559340" y="4026055"/>
              <a:ext cx="36569" cy="86848"/>
            </a:xfrm>
            <a:custGeom>
              <a:avLst/>
              <a:gdLst/>
              <a:ahLst/>
              <a:cxnLst/>
              <a:rect l="l" t="t" r="r" b="b"/>
              <a:pathLst>
                <a:path w="1003" h="2382" extrusionOk="0">
                  <a:moveTo>
                    <a:pt x="425" y="1"/>
                  </a:moveTo>
                  <a:cubicBezTo>
                    <a:pt x="425" y="1"/>
                    <a:pt x="349" y="1102"/>
                    <a:pt x="491" y="1418"/>
                  </a:cubicBezTo>
                  <a:cubicBezTo>
                    <a:pt x="622" y="1734"/>
                    <a:pt x="665" y="1799"/>
                    <a:pt x="676" y="2006"/>
                  </a:cubicBezTo>
                  <a:cubicBezTo>
                    <a:pt x="685" y="2172"/>
                    <a:pt x="396" y="2339"/>
                    <a:pt x="136" y="2339"/>
                  </a:cubicBezTo>
                  <a:cubicBezTo>
                    <a:pt x="89" y="2339"/>
                    <a:pt x="43" y="2334"/>
                    <a:pt x="0" y="2322"/>
                  </a:cubicBezTo>
                  <a:lnTo>
                    <a:pt x="0" y="2322"/>
                  </a:lnTo>
                  <a:cubicBezTo>
                    <a:pt x="1" y="2322"/>
                    <a:pt x="200" y="2382"/>
                    <a:pt x="408" y="2382"/>
                  </a:cubicBezTo>
                  <a:cubicBezTo>
                    <a:pt x="568" y="2382"/>
                    <a:pt x="733" y="2347"/>
                    <a:pt x="818" y="2224"/>
                  </a:cubicBezTo>
                  <a:cubicBezTo>
                    <a:pt x="1003" y="1941"/>
                    <a:pt x="643" y="1407"/>
                    <a:pt x="578" y="1221"/>
                  </a:cubicBezTo>
                  <a:cubicBezTo>
                    <a:pt x="513" y="1025"/>
                    <a:pt x="425" y="1"/>
                    <a:pt x="425" y="1"/>
                  </a:cubicBezTo>
                  <a:close/>
                </a:path>
              </a:pathLst>
            </a:custGeom>
            <a:solidFill>
              <a:srgbClr val="D8AD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6463196" y="4048696"/>
              <a:ext cx="58445" cy="23881"/>
            </a:xfrm>
            <a:custGeom>
              <a:avLst/>
              <a:gdLst/>
              <a:ahLst/>
              <a:cxnLst/>
              <a:rect l="l" t="t" r="r" b="b"/>
              <a:pathLst>
                <a:path w="1603" h="655" extrusionOk="0">
                  <a:moveTo>
                    <a:pt x="796" y="1"/>
                  </a:moveTo>
                  <a:cubicBezTo>
                    <a:pt x="360" y="1"/>
                    <a:pt x="0" y="143"/>
                    <a:pt x="0" y="328"/>
                  </a:cubicBezTo>
                  <a:cubicBezTo>
                    <a:pt x="0" y="513"/>
                    <a:pt x="360" y="655"/>
                    <a:pt x="796" y="655"/>
                  </a:cubicBezTo>
                  <a:cubicBezTo>
                    <a:pt x="1242" y="655"/>
                    <a:pt x="1602" y="513"/>
                    <a:pt x="1602" y="328"/>
                  </a:cubicBezTo>
                  <a:cubicBezTo>
                    <a:pt x="1602" y="143"/>
                    <a:pt x="1242" y="1"/>
                    <a:pt x="796" y="1"/>
                  </a:cubicBezTo>
                  <a:close/>
                </a:path>
              </a:pathLst>
            </a:custGeom>
            <a:solidFill>
              <a:srgbClr val="F6B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611403" y="4051102"/>
              <a:ext cx="57242" cy="23881"/>
            </a:xfrm>
            <a:custGeom>
              <a:avLst/>
              <a:gdLst/>
              <a:ahLst/>
              <a:cxnLst/>
              <a:rect l="l" t="t" r="r" b="b"/>
              <a:pathLst>
                <a:path w="1570" h="655" extrusionOk="0">
                  <a:moveTo>
                    <a:pt x="785" y="0"/>
                  </a:moveTo>
                  <a:cubicBezTo>
                    <a:pt x="349" y="0"/>
                    <a:pt x="0" y="153"/>
                    <a:pt x="0" y="327"/>
                  </a:cubicBezTo>
                  <a:cubicBezTo>
                    <a:pt x="0" y="513"/>
                    <a:pt x="349" y="654"/>
                    <a:pt x="785" y="654"/>
                  </a:cubicBezTo>
                  <a:cubicBezTo>
                    <a:pt x="1221" y="654"/>
                    <a:pt x="1569" y="513"/>
                    <a:pt x="1569" y="327"/>
                  </a:cubicBezTo>
                  <a:cubicBezTo>
                    <a:pt x="1569" y="153"/>
                    <a:pt x="1221" y="0"/>
                    <a:pt x="785" y="0"/>
                  </a:cubicBezTo>
                  <a:close/>
                </a:path>
              </a:pathLst>
            </a:custGeom>
            <a:solidFill>
              <a:srgbClr val="F6B7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6536698" y="4137329"/>
              <a:ext cx="74743" cy="26361"/>
            </a:xfrm>
            <a:custGeom>
              <a:avLst/>
              <a:gdLst/>
              <a:ahLst/>
              <a:cxnLst/>
              <a:rect l="l" t="t" r="r" b="b"/>
              <a:pathLst>
                <a:path w="2050" h="723" extrusionOk="0">
                  <a:moveTo>
                    <a:pt x="2049" y="0"/>
                  </a:moveTo>
                  <a:lnTo>
                    <a:pt x="2049" y="0"/>
                  </a:lnTo>
                  <a:cubicBezTo>
                    <a:pt x="2049" y="0"/>
                    <a:pt x="1482" y="316"/>
                    <a:pt x="894" y="338"/>
                  </a:cubicBezTo>
                  <a:cubicBezTo>
                    <a:pt x="867" y="339"/>
                    <a:pt x="841" y="340"/>
                    <a:pt x="815" y="340"/>
                  </a:cubicBezTo>
                  <a:cubicBezTo>
                    <a:pt x="278" y="340"/>
                    <a:pt x="0" y="131"/>
                    <a:pt x="0" y="131"/>
                  </a:cubicBezTo>
                  <a:lnTo>
                    <a:pt x="0" y="131"/>
                  </a:lnTo>
                  <a:cubicBezTo>
                    <a:pt x="0" y="131"/>
                    <a:pt x="452" y="723"/>
                    <a:pt x="989" y="723"/>
                  </a:cubicBezTo>
                  <a:cubicBezTo>
                    <a:pt x="1011" y="723"/>
                    <a:pt x="1034" y="722"/>
                    <a:pt x="1057" y="720"/>
                  </a:cubicBezTo>
                  <a:cubicBezTo>
                    <a:pt x="1613" y="665"/>
                    <a:pt x="2049" y="0"/>
                    <a:pt x="2049"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457618" y="5111193"/>
              <a:ext cx="17136" cy="12360"/>
            </a:xfrm>
            <a:custGeom>
              <a:avLst/>
              <a:gdLst/>
              <a:ahLst/>
              <a:cxnLst/>
              <a:rect l="l" t="t" r="r" b="b"/>
              <a:pathLst>
                <a:path w="470" h="339" extrusionOk="0">
                  <a:moveTo>
                    <a:pt x="0" y="1"/>
                  </a:moveTo>
                  <a:cubicBezTo>
                    <a:pt x="153" y="110"/>
                    <a:pt x="316" y="218"/>
                    <a:pt x="469" y="338"/>
                  </a:cubicBezTo>
                  <a:cubicBezTo>
                    <a:pt x="316" y="218"/>
                    <a:pt x="153" y="110"/>
                    <a:pt x="0" y="1"/>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6453243" y="5108422"/>
              <a:ext cx="4412" cy="2807"/>
            </a:xfrm>
            <a:custGeom>
              <a:avLst/>
              <a:gdLst/>
              <a:ahLst/>
              <a:cxnLst/>
              <a:rect l="l" t="t" r="r" b="b"/>
              <a:pathLst>
                <a:path w="121" h="77" extrusionOk="0">
                  <a:moveTo>
                    <a:pt x="1" y="0"/>
                  </a:moveTo>
                  <a:cubicBezTo>
                    <a:pt x="44" y="22"/>
                    <a:pt x="77" y="55"/>
                    <a:pt x="120" y="77"/>
                  </a:cubicBezTo>
                  <a:cubicBezTo>
                    <a:pt x="77" y="55"/>
                    <a:pt x="44" y="22"/>
                    <a:pt x="1" y="0"/>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5099108" y="4907349"/>
              <a:ext cx="803068" cy="371163"/>
            </a:xfrm>
            <a:custGeom>
              <a:avLst/>
              <a:gdLst/>
              <a:ahLst/>
              <a:cxnLst/>
              <a:rect l="l" t="t" r="r" b="b"/>
              <a:pathLst>
                <a:path w="22026" h="10180" extrusionOk="0">
                  <a:moveTo>
                    <a:pt x="8207" y="1"/>
                  </a:moveTo>
                  <a:lnTo>
                    <a:pt x="1635" y="4415"/>
                  </a:lnTo>
                  <a:lnTo>
                    <a:pt x="197" y="7215"/>
                  </a:lnTo>
                  <a:lnTo>
                    <a:pt x="1" y="10180"/>
                  </a:lnTo>
                  <a:lnTo>
                    <a:pt x="22026" y="10180"/>
                  </a:lnTo>
                  <a:cubicBezTo>
                    <a:pt x="21644" y="7281"/>
                    <a:pt x="21241" y="4622"/>
                    <a:pt x="20958" y="4055"/>
                  </a:cubicBezTo>
                  <a:cubicBezTo>
                    <a:pt x="20282" y="2704"/>
                    <a:pt x="14125" y="284"/>
                    <a:pt x="14125" y="284"/>
                  </a:cubicBezTo>
                  <a:lnTo>
                    <a:pt x="8207" y="1"/>
                  </a:ln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5363329" y="4907349"/>
              <a:ext cx="315160" cy="112370"/>
            </a:xfrm>
            <a:custGeom>
              <a:avLst/>
              <a:gdLst/>
              <a:ahLst/>
              <a:cxnLst/>
              <a:rect l="l" t="t" r="r" b="b"/>
              <a:pathLst>
                <a:path w="8644" h="3082" extrusionOk="0">
                  <a:moveTo>
                    <a:pt x="960" y="1"/>
                  </a:moveTo>
                  <a:lnTo>
                    <a:pt x="12" y="633"/>
                  </a:lnTo>
                  <a:cubicBezTo>
                    <a:pt x="1" y="1145"/>
                    <a:pt x="164" y="2311"/>
                    <a:pt x="1766" y="2758"/>
                  </a:cubicBezTo>
                  <a:cubicBezTo>
                    <a:pt x="2556" y="2980"/>
                    <a:pt x="3357" y="3081"/>
                    <a:pt x="4117" y="3081"/>
                  </a:cubicBezTo>
                  <a:cubicBezTo>
                    <a:pt x="5371" y="3081"/>
                    <a:pt x="6511" y="2805"/>
                    <a:pt x="7292" y="2344"/>
                  </a:cubicBezTo>
                  <a:cubicBezTo>
                    <a:pt x="8044" y="1897"/>
                    <a:pt x="8436" y="1374"/>
                    <a:pt x="8643" y="1025"/>
                  </a:cubicBezTo>
                  <a:cubicBezTo>
                    <a:pt x="7630" y="578"/>
                    <a:pt x="6878" y="284"/>
                    <a:pt x="6878" y="284"/>
                  </a:cubicBezTo>
                  <a:lnTo>
                    <a:pt x="960" y="1"/>
                  </a:ln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5388376" y="4778210"/>
              <a:ext cx="248767" cy="218796"/>
            </a:xfrm>
            <a:custGeom>
              <a:avLst/>
              <a:gdLst/>
              <a:ahLst/>
              <a:cxnLst/>
              <a:rect l="l" t="t" r="r" b="b"/>
              <a:pathLst>
                <a:path w="6823" h="6001" extrusionOk="0">
                  <a:moveTo>
                    <a:pt x="861" y="1"/>
                  </a:moveTo>
                  <a:lnTo>
                    <a:pt x="0" y="4306"/>
                  </a:lnTo>
                  <a:cubicBezTo>
                    <a:pt x="0" y="4306"/>
                    <a:pt x="1079" y="5744"/>
                    <a:pt x="2834" y="5984"/>
                  </a:cubicBezTo>
                  <a:cubicBezTo>
                    <a:pt x="2913" y="5995"/>
                    <a:pt x="2998" y="6001"/>
                    <a:pt x="3086" y="6001"/>
                  </a:cubicBezTo>
                  <a:cubicBezTo>
                    <a:pt x="4450" y="6001"/>
                    <a:pt x="6823" y="4741"/>
                    <a:pt x="6823" y="4556"/>
                  </a:cubicBezTo>
                  <a:cubicBezTo>
                    <a:pt x="6823" y="4349"/>
                    <a:pt x="5657" y="121"/>
                    <a:pt x="5657" y="121"/>
                  </a:cubicBezTo>
                  <a:lnTo>
                    <a:pt x="861" y="1"/>
                  </a:ln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5410215" y="4778210"/>
              <a:ext cx="194733" cy="95635"/>
            </a:xfrm>
            <a:custGeom>
              <a:avLst/>
              <a:gdLst/>
              <a:ahLst/>
              <a:cxnLst/>
              <a:rect l="l" t="t" r="r" b="b"/>
              <a:pathLst>
                <a:path w="5341" h="2623" extrusionOk="0">
                  <a:moveTo>
                    <a:pt x="262" y="1"/>
                  </a:moveTo>
                  <a:lnTo>
                    <a:pt x="1" y="1309"/>
                  </a:lnTo>
                  <a:cubicBezTo>
                    <a:pt x="668" y="2048"/>
                    <a:pt x="2071" y="2623"/>
                    <a:pt x="2942" y="2623"/>
                  </a:cubicBezTo>
                  <a:cubicBezTo>
                    <a:pt x="2996" y="2623"/>
                    <a:pt x="3047" y="2621"/>
                    <a:pt x="3096" y="2616"/>
                  </a:cubicBezTo>
                  <a:cubicBezTo>
                    <a:pt x="3761" y="2562"/>
                    <a:pt x="4687" y="1952"/>
                    <a:pt x="5341" y="1156"/>
                  </a:cubicBezTo>
                  <a:cubicBezTo>
                    <a:pt x="5177" y="557"/>
                    <a:pt x="5058" y="121"/>
                    <a:pt x="5058" y="121"/>
                  </a:cubicBezTo>
                  <a:lnTo>
                    <a:pt x="262" y="1"/>
                  </a:lnTo>
                  <a:close/>
                </a:path>
              </a:pathLst>
            </a:custGeom>
            <a:solidFill>
              <a:srgbClr val="E8C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5356182" y="4429951"/>
              <a:ext cx="296857" cy="406565"/>
            </a:xfrm>
            <a:custGeom>
              <a:avLst/>
              <a:gdLst/>
              <a:ahLst/>
              <a:cxnLst/>
              <a:rect l="l" t="t" r="r" b="b"/>
              <a:pathLst>
                <a:path w="8142" h="11151" extrusionOk="0">
                  <a:moveTo>
                    <a:pt x="2674" y="0"/>
                  </a:moveTo>
                  <a:cubicBezTo>
                    <a:pt x="2446" y="0"/>
                    <a:pt x="2236" y="53"/>
                    <a:pt x="2050" y="170"/>
                  </a:cubicBezTo>
                  <a:cubicBezTo>
                    <a:pt x="197" y="1325"/>
                    <a:pt x="1" y="3886"/>
                    <a:pt x="1" y="3886"/>
                  </a:cubicBezTo>
                  <a:cubicBezTo>
                    <a:pt x="1" y="3886"/>
                    <a:pt x="742" y="8943"/>
                    <a:pt x="1428" y="9760"/>
                  </a:cubicBezTo>
                  <a:cubicBezTo>
                    <a:pt x="2077" y="10543"/>
                    <a:pt x="3534" y="11150"/>
                    <a:pt x="4437" y="11150"/>
                  </a:cubicBezTo>
                  <a:cubicBezTo>
                    <a:pt x="4490" y="11150"/>
                    <a:pt x="4540" y="11148"/>
                    <a:pt x="4589" y="11144"/>
                  </a:cubicBezTo>
                  <a:cubicBezTo>
                    <a:pt x="5472" y="11068"/>
                    <a:pt x="6856" y="9978"/>
                    <a:pt x="7401" y="8812"/>
                  </a:cubicBezTo>
                  <a:cubicBezTo>
                    <a:pt x="7945" y="7635"/>
                    <a:pt x="8142" y="4246"/>
                    <a:pt x="8142" y="4246"/>
                  </a:cubicBezTo>
                  <a:cubicBezTo>
                    <a:pt x="8142" y="4246"/>
                    <a:pt x="4717" y="0"/>
                    <a:pt x="2674" y="0"/>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5310900" y="4332750"/>
              <a:ext cx="454984" cy="337838"/>
            </a:xfrm>
            <a:custGeom>
              <a:avLst/>
              <a:gdLst/>
              <a:ahLst/>
              <a:cxnLst/>
              <a:rect l="l" t="t" r="r" b="b"/>
              <a:pathLst>
                <a:path w="12479" h="9266" extrusionOk="0">
                  <a:moveTo>
                    <a:pt x="4880" y="0"/>
                  </a:moveTo>
                  <a:cubicBezTo>
                    <a:pt x="4844" y="0"/>
                    <a:pt x="4809" y="1"/>
                    <a:pt x="4774" y="2"/>
                  </a:cubicBezTo>
                  <a:cubicBezTo>
                    <a:pt x="3455" y="46"/>
                    <a:pt x="1635" y="1659"/>
                    <a:pt x="1635" y="1659"/>
                  </a:cubicBezTo>
                  <a:cubicBezTo>
                    <a:pt x="1635" y="1659"/>
                    <a:pt x="611" y="2748"/>
                    <a:pt x="305" y="4536"/>
                  </a:cubicBezTo>
                  <a:cubicBezTo>
                    <a:pt x="0" y="6323"/>
                    <a:pt x="1613" y="8742"/>
                    <a:pt x="1613" y="8742"/>
                  </a:cubicBezTo>
                  <a:lnTo>
                    <a:pt x="1711" y="6944"/>
                  </a:lnTo>
                  <a:cubicBezTo>
                    <a:pt x="1711" y="6944"/>
                    <a:pt x="3651" y="4536"/>
                    <a:pt x="3902" y="3468"/>
                  </a:cubicBezTo>
                  <a:cubicBezTo>
                    <a:pt x="3902" y="3468"/>
                    <a:pt x="4894" y="5517"/>
                    <a:pt x="5929" y="5920"/>
                  </a:cubicBezTo>
                  <a:cubicBezTo>
                    <a:pt x="6100" y="5988"/>
                    <a:pt x="6248" y="6016"/>
                    <a:pt x="6375" y="6016"/>
                  </a:cubicBezTo>
                  <a:cubicBezTo>
                    <a:pt x="7024" y="6016"/>
                    <a:pt x="7139" y="5277"/>
                    <a:pt x="7139" y="5277"/>
                  </a:cubicBezTo>
                  <a:cubicBezTo>
                    <a:pt x="7139" y="5277"/>
                    <a:pt x="8130" y="6694"/>
                    <a:pt x="8577" y="6901"/>
                  </a:cubicBezTo>
                  <a:cubicBezTo>
                    <a:pt x="9013" y="7097"/>
                    <a:pt x="8926" y="7565"/>
                    <a:pt x="8926" y="7565"/>
                  </a:cubicBezTo>
                  <a:lnTo>
                    <a:pt x="9155" y="9266"/>
                  </a:lnTo>
                  <a:cubicBezTo>
                    <a:pt x="9155" y="9266"/>
                    <a:pt x="9634" y="8067"/>
                    <a:pt x="9983" y="7260"/>
                  </a:cubicBezTo>
                  <a:cubicBezTo>
                    <a:pt x="10277" y="5244"/>
                    <a:pt x="11160" y="4656"/>
                    <a:pt x="11541" y="4536"/>
                  </a:cubicBezTo>
                  <a:cubicBezTo>
                    <a:pt x="11934" y="4416"/>
                    <a:pt x="12479" y="3762"/>
                    <a:pt x="12065" y="2988"/>
                  </a:cubicBezTo>
                  <a:cubicBezTo>
                    <a:pt x="11661" y="2214"/>
                    <a:pt x="10604" y="2487"/>
                    <a:pt x="10550" y="2323"/>
                  </a:cubicBezTo>
                  <a:cubicBezTo>
                    <a:pt x="10495" y="2171"/>
                    <a:pt x="11291" y="1822"/>
                    <a:pt x="11193" y="1375"/>
                  </a:cubicBezTo>
                  <a:cubicBezTo>
                    <a:pt x="11117" y="997"/>
                    <a:pt x="10476" y="570"/>
                    <a:pt x="9731" y="570"/>
                  </a:cubicBezTo>
                  <a:cubicBezTo>
                    <a:pt x="9617" y="570"/>
                    <a:pt x="9501" y="580"/>
                    <a:pt x="9384" y="602"/>
                  </a:cubicBezTo>
                  <a:cubicBezTo>
                    <a:pt x="9302" y="617"/>
                    <a:pt x="9208" y="623"/>
                    <a:pt x="9102" y="623"/>
                  </a:cubicBezTo>
                  <a:cubicBezTo>
                    <a:pt x="8096" y="623"/>
                    <a:pt x="6092" y="0"/>
                    <a:pt x="4880"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5311957" y="4584830"/>
              <a:ext cx="66503" cy="109599"/>
            </a:xfrm>
            <a:custGeom>
              <a:avLst/>
              <a:gdLst/>
              <a:ahLst/>
              <a:cxnLst/>
              <a:rect l="l" t="t" r="r" b="b"/>
              <a:pathLst>
                <a:path w="1824" h="3006" extrusionOk="0">
                  <a:moveTo>
                    <a:pt x="1026" y="0"/>
                  </a:moveTo>
                  <a:cubicBezTo>
                    <a:pt x="494" y="0"/>
                    <a:pt x="1" y="1050"/>
                    <a:pt x="255" y="1774"/>
                  </a:cubicBezTo>
                  <a:cubicBezTo>
                    <a:pt x="549" y="2613"/>
                    <a:pt x="1824" y="3005"/>
                    <a:pt x="1824" y="3005"/>
                  </a:cubicBezTo>
                  <a:lnTo>
                    <a:pt x="1279" y="85"/>
                  </a:lnTo>
                  <a:cubicBezTo>
                    <a:pt x="1196" y="27"/>
                    <a:pt x="1110" y="0"/>
                    <a:pt x="1026" y="0"/>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5641477" y="4601492"/>
              <a:ext cx="59357" cy="95306"/>
            </a:xfrm>
            <a:custGeom>
              <a:avLst/>
              <a:gdLst/>
              <a:ahLst/>
              <a:cxnLst/>
              <a:rect l="l" t="t" r="r" b="b"/>
              <a:pathLst>
                <a:path w="1628" h="2614" extrusionOk="0">
                  <a:moveTo>
                    <a:pt x="817" y="1"/>
                  </a:moveTo>
                  <a:cubicBezTo>
                    <a:pt x="666" y="1"/>
                    <a:pt x="489" y="52"/>
                    <a:pt x="284" y="173"/>
                  </a:cubicBezTo>
                  <a:lnTo>
                    <a:pt x="1" y="2614"/>
                  </a:lnTo>
                  <a:cubicBezTo>
                    <a:pt x="1" y="2614"/>
                    <a:pt x="1014" y="1982"/>
                    <a:pt x="1352" y="1437"/>
                  </a:cubicBezTo>
                  <a:cubicBezTo>
                    <a:pt x="1627" y="1001"/>
                    <a:pt x="1483" y="1"/>
                    <a:pt x="817" y="1"/>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5416085" y="4639446"/>
              <a:ext cx="67670" cy="22022"/>
            </a:xfrm>
            <a:custGeom>
              <a:avLst/>
              <a:gdLst/>
              <a:ahLst/>
              <a:cxnLst/>
              <a:rect l="l" t="t" r="r" b="b"/>
              <a:pathLst>
                <a:path w="1856" h="604" extrusionOk="0">
                  <a:moveTo>
                    <a:pt x="1011" y="1"/>
                  </a:moveTo>
                  <a:cubicBezTo>
                    <a:pt x="428" y="1"/>
                    <a:pt x="25" y="505"/>
                    <a:pt x="25" y="505"/>
                  </a:cubicBezTo>
                  <a:cubicBezTo>
                    <a:pt x="1" y="576"/>
                    <a:pt x="18" y="603"/>
                    <a:pt x="65" y="603"/>
                  </a:cubicBezTo>
                  <a:cubicBezTo>
                    <a:pt x="225" y="603"/>
                    <a:pt x="725" y="273"/>
                    <a:pt x="995" y="265"/>
                  </a:cubicBezTo>
                  <a:cubicBezTo>
                    <a:pt x="1005" y="264"/>
                    <a:pt x="1014" y="264"/>
                    <a:pt x="1024" y="264"/>
                  </a:cubicBezTo>
                  <a:cubicBezTo>
                    <a:pt x="1346" y="264"/>
                    <a:pt x="1617" y="594"/>
                    <a:pt x="1733" y="594"/>
                  </a:cubicBezTo>
                  <a:cubicBezTo>
                    <a:pt x="1738" y="594"/>
                    <a:pt x="1743" y="593"/>
                    <a:pt x="1747" y="592"/>
                  </a:cubicBezTo>
                  <a:cubicBezTo>
                    <a:pt x="1856" y="559"/>
                    <a:pt x="1714" y="58"/>
                    <a:pt x="1082" y="3"/>
                  </a:cubicBezTo>
                  <a:cubicBezTo>
                    <a:pt x="1058" y="2"/>
                    <a:pt x="1035" y="1"/>
                    <a:pt x="1011"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5515911" y="4645353"/>
              <a:ext cx="33835" cy="83348"/>
            </a:xfrm>
            <a:custGeom>
              <a:avLst/>
              <a:gdLst/>
              <a:ahLst/>
              <a:cxnLst/>
              <a:rect l="l" t="t" r="r" b="b"/>
              <a:pathLst>
                <a:path w="928" h="2286" extrusionOk="0">
                  <a:moveTo>
                    <a:pt x="59" y="0"/>
                  </a:moveTo>
                  <a:cubicBezTo>
                    <a:pt x="39" y="0"/>
                    <a:pt x="20" y="31"/>
                    <a:pt x="1" y="103"/>
                  </a:cubicBezTo>
                  <a:cubicBezTo>
                    <a:pt x="1" y="103"/>
                    <a:pt x="164" y="1389"/>
                    <a:pt x="458" y="1585"/>
                  </a:cubicBezTo>
                  <a:cubicBezTo>
                    <a:pt x="764" y="1781"/>
                    <a:pt x="448" y="2097"/>
                    <a:pt x="186" y="2239"/>
                  </a:cubicBezTo>
                  <a:cubicBezTo>
                    <a:pt x="123" y="2272"/>
                    <a:pt x="119" y="2286"/>
                    <a:pt x="151" y="2286"/>
                  </a:cubicBezTo>
                  <a:cubicBezTo>
                    <a:pt x="256" y="2286"/>
                    <a:pt x="762" y="2128"/>
                    <a:pt x="829" y="1978"/>
                  </a:cubicBezTo>
                  <a:cubicBezTo>
                    <a:pt x="927" y="1792"/>
                    <a:pt x="589" y="1618"/>
                    <a:pt x="415" y="1127"/>
                  </a:cubicBezTo>
                  <a:cubicBezTo>
                    <a:pt x="271" y="713"/>
                    <a:pt x="156" y="0"/>
                    <a:pt x="59" y="0"/>
                  </a:cubicBezTo>
                  <a:close/>
                </a:path>
              </a:pathLst>
            </a:custGeom>
            <a:solidFill>
              <a:srgbClr val="D8AD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5392788" y="4584721"/>
              <a:ext cx="100921" cy="33324"/>
            </a:xfrm>
            <a:custGeom>
              <a:avLst/>
              <a:gdLst/>
              <a:ahLst/>
              <a:cxnLst/>
              <a:rect l="l" t="t" r="r" b="b"/>
              <a:pathLst>
                <a:path w="2768" h="914" extrusionOk="0">
                  <a:moveTo>
                    <a:pt x="1438" y="1"/>
                  </a:moveTo>
                  <a:cubicBezTo>
                    <a:pt x="675" y="1"/>
                    <a:pt x="32" y="829"/>
                    <a:pt x="32" y="829"/>
                  </a:cubicBezTo>
                  <a:cubicBezTo>
                    <a:pt x="1" y="889"/>
                    <a:pt x="11" y="914"/>
                    <a:pt x="54" y="914"/>
                  </a:cubicBezTo>
                  <a:cubicBezTo>
                    <a:pt x="218" y="914"/>
                    <a:pt x="864" y="545"/>
                    <a:pt x="1427" y="458"/>
                  </a:cubicBezTo>
                  <a:cubicBezTo>
                    <a:pt x="1491" y="448"/>
                    <a:pt x="1553" y="444"/>
                    <a:pt x="1613" y="444"/>
                  </a:cubicBezTo>
                  <a:cubicBezTo>
                    <a:pt x="2153" y="444"/>
                    <a:pt x="2532" y="802"/>
                    <a:pt x="2657" y="802"/>
                  </a:cubicBezTo>
                  <a:cubicBezTo>
                    <a:pt x="2672" y="802"/>
                    <a:pt x="2684" y="797"/>
                    <a:pt x="2691" y="785"/>
                  </a:cubicBezTo>
                  <a:cubicBezTo>
                    <a:pt x="2767" y="654"/>
                    <a:pt x="2190" y="1"/>
                    <a:pt x="143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5538953" y="4639446"/>
              <a:ext cx="67597" cy="22022"/>
            </a:xfrm>
            <a:custGeom>
              <a:avLst/>
              <a:gdLst/>
              <a:ahLst/>
              <a:cxnLst/>
              <a:rect l="l" t="t" r="r" b="b"/>
              <a:pathLst>
                <a:path w="1854" h="604" extrusionOk="0">
                  <a:moveTo>
                    <a:pt x="836" y="1"/>
                  </a:moveTo>
                  <a:cubicBezTo>
                    <a:pt x="812" y="1"/>
                    <a:pt x="788" y="2"/>
                    <a:pt x="764" y="3"/>
                  </a:cubicBezTo>
                  <a:cubicBezTo>
                    <a:pt x="143" y="58"/>
                    <a:pt x="1" y="559"/>
                    <a:pt x="99" y="592"/>
                  </a:cubicBezTo>
                  <a:cubicBezTo>
                    <a:pt x="103" y="593"/>
                    <a:pt x="108" y="594"/>
                    <a:pt x="113" y="594"/>
                  </a:cubicBezTo>
                  <a:cubicBezTo>
                    <a:pt x="229" y="594"/>
                    <a:pt x="500" y="264"/>
                    <a:pt x="822" y="264"/>
                  </a:cubicBezTo>
                  <a:cubicBezTo>
                    <a:pt x="832" y="264"/>
                    <a:pt x="841" y="264"/>
                    <a:pt x="851" y="265"/>
                  </a:cubicBezTo>
                  <a:cubicBezTo>
                    <a:pt x="1121" y="273"/>
                    <a:pt x="1621" y="603"/>
                    <a:pt x="1786" y="603"/>
                  </a:cubicBezTo>
                  <a:cubicBezTo>
                    <a:pt x="1834" y="603"/>
                    <a:pt x="1854" y="576"/>
                    <a:pt x="1832" y="505"/>
                  </a:cubicBezTo>
                  <a:cubicBezTo>
                    <a:pt x="1832" y="505"/>
                    <a:pt x="1429" y="1"/>
                    <a:pt x="836"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5528635" y="4584721"/>
              <a:ext cx="100994" cy="33324"/>
            </a:xfrm>
            <a:custGeom>
              <a:avLst/>
              <a:gdLst/>
              <a:ahLst/>
              <a:cxnLst/>
              <a:rect l="l" t="t" r="r" b="b"/>
              <a:pathLst>
                <a:path w="2770" h="914" extrusionOk="0">
                  <a:moveTo>
                    <a:pt x="1341" y="1"/>
                  </a:moveTo>
                  <a:cubicBezTo>
                    <a:pt x="578" y="1"/>
                    <a:pt x="1" y="654"/>
                    <a:pt x="77" y="785"/>
                  </a:cubicBezTo>
                  <a:cubicBezTo>
                    <a:pt x="85" y="797"/>
                    <a:pt x="98" y="802"/>
                    <a:pt x="114" y="802"/>
                  </a:cubicBezTo>
                  <a:cubicBezTo>
                    <a:pt x="246" y="802"/>
                    <a:pt x="625" y="444"/>
                    <a:pt x="1158" y="444"/>
                  </a:cubicBezTo>
                  <a:cubicBezTo>
                    <a:pt x="1217" y="444"/>
                    <a:pt x="1278" y="448"/>
                    <a:pt x="1341" y="458"/>
                  </a:cubicBezTo>
                  <a:cubicBezTo>
                    <a:pt x="1904" y="545"/>
                    <a:pt x="2557" y="914"/>
                    <a:pt x="2719" y="914"/>
                  </a:cubicBezTo>
                  <a:cubicBezTo>
                    <a:pt x="2760" y="914"/>
                    <a:pt x="2769" y="889"/>
                    <a:pt x="2736" y="829"/>
                  </a:cubicBezTo>
                  <a:cubicBezTo>
                    <a:pt x="2736" y="829"/>
                    <a:pt x="2093" y="1"/>
                    <a:pt x="1341"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5480363" y="4757684"/>
              <a:ext cx="72154" cy="17100"/>
            </a:xfrm>
            <a:custGeom>
              <a:avLst/>
              <a:gdLst/>
              <a:ahLst/>
              <a:cxnLst/>
              <a:rect l="l" t="t" r="r" b="b"/>
              <a:pathLst>
                <a:path w="1979" h="469" extrusionOk="0">
                  <a:moveTo>
                    <a:pt x="1942" y="0"/>
                  </a:moveTo>
                  <a:cubicBezTo>
                    <a:pt x="1857" y="0"/>
                    <a:pt x="1557" y="185"/>
                    <a:pt x="1085" y="259"/>
                  </a:cubicBezTo>
                  <a:cubicBezTo>
                    <a:pt x="956" y="281"/>
                    <a:pt x="842" y="290"/>
                    <a:pt x="742" y="290"/>
                  </a:cubicBezTo>
                  <a:cubicBezTo>
                    <a:pt x="409" y="290"/>
                    <a:pt x="235" y="193"/>
                    <a:pt x="235" y="193"/>
                  </a:cubicBezTo>
                  <a:cubicBezTo>
                    <a:pt x="182" y="171"/>
                    <a:pt x="71" y="95"/>
                    <a:pt x="26" y="95"/>
                  </a:cubicBezTo>
                  <a:cubicBezTo>
                    <a:pt x="7" y="95"/>
                    <a:pt x="0" y="110"/>
                    <a:pt x="17" y="150"/>
                  </a:cubicBezTo>
                  <a:cubicBezTo>
                    <a:pt x="64" y="255"/>
                    <a:pt x="439" y="469"/>
                    <a:pt x="890" y="469"/>
                  </a:cubicBezTo>
                  <a:cubicBezTo>
                    <a:pt x="953" y="469"/>
                    <a:pt x="1019" y="464"/>
                    <a:pt x="1085" y="455"/>
                  </a:cubicBezTo>
                  <a:cubicBezTo>
                    <a:pt x="1619" y="390"/>
                    <a:pt x="1978" y="95"/>
                    <a:pt x="1967" y="19"/>
                  </a:cubicBezTo>
                  <a:cubicBezTo>
                    <a:pt x="1966" y="6"/>
                    <a:pt x="1957" y="0"/>
                    <a:pt x="1942"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4528921" y="4491312"/>
              <a:ext cx="571037" cy="713449"/>
            </a:xfrm>
            <a:custGeom>
              <a:avLst/>
              <a:gdLst/>
              <a:ahLst/>
              <a:cxnLst/>
              <a:rect l="l" t="t" r="r" b="b"/>
              <a:pathLst>
                <a:path w="15662" h="19568" extrusionOk="0">
                  <a:moveTo>
                    <a:pt x="7015" y="1"/>
                  </a:moveTo>
                  <a:cubicBezTo>
                    <a:pt x="2488" y="1"/>
                    <a:pt x="1832" y="4041"/>
                    <a:pt x="1843" y="5113"/>
                  </a:cubicBezTo>
                  <a:cubicBezTo>
                    <a:pt x="1843" y="5832"/>
                    <a:pt x="1897" y="9112"/>
                    <a:pt x="1494" y="10169"/>
                  </a:cubicBezTo>
                  <a:cubicBezTo>
                    <a:pt x="1080" y="11227"/>
                    <a:pt x="1" y="14932"/>
                    <a:pt x="1821" y="16872"/>
                  </a:cubicBezTo>
                  <a:cubicBezTo>
                    <a:pt x="3641" y="18801"/>
                    <a:pt x="6322" y="18921"/>
                    <a:pt x="8033" y="19422"/>
                  </a:cubicBezTo>
                  <a:cubicBezTo>
                    <a:pt x="8356" y="19519"/>
                    <a:pt x="8792" y="19567"/>
                    <a:pt x="9291" y="19567"/>
                  </a:cubicBezTo>
                  <a:cubicBezTo>
                    <a:pt x="11417" y="19567"/>
                    <a:pt x="14675" y="18693"/>
                    <a:pt x="15116" y="17024"/>
                  </a:cubicBezTo>
                  <a:cubicBezTo>
                    <a:pt x="15661" y="14975"/>
                    <a:pt x="13166" y="13243"/>
                    <a:pt x="12959" y="11946"/>
                  </a:cubicBezTo>
                  <a:cubicBezTo>
                    <a:pt x="12752" y="10660"/>
                    <a:pt x="13362" y="6628"/>
                    <a:pt x="13253" y="5200"/>
                  </a:cubicBezTo>
                  <a:cubicBezTo>
                    <a:pt x="13144" y="3838"/>
                    <a:pt x="13264" y="78"/>
                    <a:pt x="7106" y="1"/>
                  </a:cubicBezTo>
                  <a:cubicBezTo>
                    <a:pt x="7076" y="1"/>
                    <a:pt x="7045" y="1"/>
                    <a:pt x="7015"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4546822" y="4999992"/>
              <a:ext cx="565057" cy="278518"/>
            </a:xfrm>
            <a:custGeom>
              <a:avLst/>
              <a:gdLst/>
              <a:ahLst/>
              <a:cxnLst/>
              <a:rect l="l" t="t" r="r" b="b"/>
              <a:pathLst>
                <a:path w="15498" h="7639" extrusionOk="0">
                  <a:moveTo>
                    <a:pt x="6427" y="0"/>
                  </a:moveTo>
                  <a:cubicBezTo>
                    <a:pt x="3743" y="0"/>
                    <a:pt x="1586" y="943"/>
                    <a:pt x="0" y="2091"/>
                  </a:cubicBezTo>
                  <a:lnTo>
                    <a:pt x="0" y="7639"/>
                  </a:lnTo>
                  <a:lnTo>
                    <a:pt x="15497" y="7639"/>
                  </a:lnTo>
                  <a:cubicBezTo>
                    <a:pt x="15443" y="6843"/>
                    <a:pt x="15367" y="6255"/>
                    <a:pt x="15279" y="5982"/>
                  </a:cubicBezTo>
                  <a:cubicBezTo>
                    <a:pt x="14724" y="4228"/>
                    <a:pt x="13699" y="3051"/>
                    <a:pt x="12315" y="2146"/>
                  </a:cubicBezTo>
                  <a:cubicBezTo>
                    <a:pt x="10942" y="1231"/>
                    <a:pt x="7651" y="64"/>
                    <a:pt x="7651" y="64"/>
                  </a:cubicBezTo>
                  <a:cubicBezTo>
                    <a:pt x="7231" y="21"/>
                    <a:pt x="6823" y="0"/>
                    <a:pt x="6427"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4704035" y="4882338"/>
              <a:ext cx="202025" cy="280122"/>
            </a:xfrm>
            <a:custGeom>
              <a:avLst/>
              <a:gdLst/>
              <a:ahLst/>
              <a:cxnLst/>
              <a:rect l="l" t="t" r="r" b="b"/>
              <a:pathLst>
                <a:path w="5541" h="7683" extrusionOk="0">
                  <a:moveTo>
                    <a:pt x="1203" y="0"/>
                  </a:moveTo>
                  <a:cubicBezTo>
                    <a:pt x="1203" y="0"/>
                    <a:pt x="1203" y="3466"/>
                    <a:pt x="592" y="4229"/>
                  </a:cubicBezTo>
                  <a:cubicBezTo>
                    <a:pt x="0" y="4956"/>
                    <a:pt x="319" y="7682"/>
                    <a:pt x="2416" y="7682"/>
                  </a:cubicBezTo>
                  <a:cubicBezTo>
                    <a:pt x="2519" y="7682"/>
                    <a:pt x="2627" y="7675"/>
                    <a:pt x="2739" y="7662"/>
                  </a:cubicBezTo>
                  <a:cubicBezTo>
                    <a:pt x="5137" y="7356"/>
                    <a:pt x="5540" y="5188"/>
                    <a:pt x="5137" y="4577"/>
                  </a:cubicBezTo>
                  <a:cubicBezTo>
                    <a:pt x="4723" y="3956"/>
                    <a:pt x="4374" y="3815"/>
                    <a:pt x="4254" y="2932"/>
                  </a:cubicBezTo>
                  <a:cubicBezTo>
                    <a:pt x="4134" y="2060"/>
                    <a:pt x="4134" y="262"/>
                    <a:pt x="4134" y="262"/>
                  </a:cubicBezTo>
                  <a:lnTo>
                    <a:pt x="1203" y="0"/>
                  </a:ln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4745088" y="4882338"/>
              <a:ext cx="111677" cy="89181"/>
            </a:xfrm>
            <a:custGeom>
              <a:avLst/>
              <a:gdLst/>
              <a:ahLst/>
              <a:cxnLst/>
              <a:rect l="l" t="t" r="r" b="b"/>
              <a:pathLst>
                <a:path w="3063" h="2446" extrusionOk="0">
                  <a:moveTo>
                    <a:pt x="77" y="0"/>
                  </a:moveTo>
                  <a:cubicBezTo>
                    <a:pt x="77" y="0"/>
                    <a:pt x="77" y="861"/>
                    <a:pt x="0" y="1820"/>
                  </a:cubicBezTo>
                  <a:cubicBezTo>
                    <a:pt x="22" y="1831"/>
                    <a:pt x="55" y="1864"/>
                    <a:pt x="77" y="1875"/>
                  </a:cubicBezTo>
                  <a:cubicBezTo>
                    <a:pt x="639" y="2254"/>
                    <a:pt x="1304" y="2445"/>
                    <a:pt x="1925" y="2445"/>
                  </a:cubicBezTo>
                  <a:cubicBezTo>
                    <a:pt x="2338" y="2445"/>
                    <a:pt x="2732" y="2361"/>
                    <a:pt x="3063" y="2191"/>
                  </a:cubicBezTo>
                  <a:cubicBezTo>
                    <a:pt x="3008" y="1308"/>
                    <a:pt x="3008" y="262"/>
                    <a:pt x="3008" y="262"/>
                  </a:cubicBezTo>
                  <a:lnTo>
                    <a:pt x="77" y="0"/>
                  </a:ln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4675560" y="4628034"/>
              <a:ext cx="263460" cy="300795"/>
            </a:xfrm>
            <a:custGeom>
              <a:avLst/>
              <a:gdLst/>
              <a:ahLst/>
              <a:cxnLst/>
              <a:rect l="l" t="t" r="r" b="b"/>
              <a:pathLst>
                <a:path w="7226" h="8250" extrusionOk="0">
                  <a:moveTo>
                    <a:pt x="2005" y="0"/>
                  </a:moveTo>
                  <a:cubicBezTo>
                    <a:pt x="1689" y="959"/>
                    <a:pt x="501" y="1929"/>
                    <a:pt x="0" y="2300"/>
                  </a:cubicBezTo>
                  <a:cubicBezTo>
                    <a:pt x="164" y="4185"/>
                    <a:pt x="632" y="7008"/>
                    <a:pt x="1984" y="7771"/>
                  </a:cubicBezTo>
                  <a:cubicBezTo>
                    <a:pt x="2549" y="8093"/>
                    <a:pt x="3145" y="8249"/>
                    <a:pt x="3710" y="8249"/>
                  </a:cubicBezTo>
                  <a:cubicBezTo>
                    <a:pt x="4462" y="8249"/>
                    <a:pt x="5158" y="7973"/>
                    <a:pt x="5656" y="7444"/>
                  </a:cubicBezTo>
                  <a:cubicBezTo>
                    <a:pt x="6779" y="6245"/>
                    <a:pt x="7226" y="3433"/>
                    <a:pt x="7226" y="2071"/>
                  </a:cubicBezTo>
                  <a:lnTo>
                    <a:pt x="7226" y="2071"/>
                  </a:lnTo>
                  <a:cubicBezTo>
                    <a:pt x="7043" y="2087"/>
                    <a:pt x="6782" y="2100"/>
                    <a:pt x="6474" y="2100"/>
                  </a:cubicBezTo>
                  <a:cubicBezTo>
                    <a:pt x="5756" y="2100"/>
                    <a:pt x="4784" y="2032"/>
                    <a:pt x="3967" y="1788"/>
                  </a:cubicBezTo>
                  <a:cubicBezTo>
                    <a:pt x="3019" y="1504"/>
                    <a:pt x="2365" y="643"/>
                    <a:pt x="2027"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4846700" y="4703651"/>
              <a:ext cx="87942" cy="28512"/>
            </a:xfrm>
            <a:custGeom>
              <a:avLst/>
              <a:gdLst/>
              <a:ahLst/>
              <a:cxnLst/>
              <a:rect l="l" t="t" r="r" b="b"/>
              <a:pathLst>
                <a:path w="2412" h="782" extrusionOk="0">
                  <a:moveTo>
                    <a:pt x="1165" y="0"/>
                  </a:moveTo>
                  <a:cubicBezTo>
                    <a:pt x="597" y="0"/>
                    <a:pt x="0" y="593"/>
                    <a:pt x="80" y="673"/>
                  </a:cubicBezTo>
                  <a:cubicBezTo>
                    <a:pt x="114" y="708"/>
                    <a:pt x="149" y="718"/>
                    <a:pt x="179" y="718"/>
                  </a:cubicBezTo>
                  <a:cubicBezTo>
                    <a:pt x="223" y="718"/>
                    <a:pt x="254" y="695"/>
                    <a:pt x="254" y="695"/>
                  </a:cubicBezTo>
                  <a:cubicBezTo>
                    <a:pt x="538" y="393"/>
                    <a:pt x="857" y="290"/>
                    <a:pt x="1160" y="290"/>
                  </a:cubicBezTo>
                  <a:cubicBezTo>
                    <a:pt x="1822" y="290"/>
                    <a:pt x="2412" y="782"/>
                    <a:pt x="2412" y="782"/>
                  </a:cubicBezTo>
                  <a:cubicBezTo>
                    <a:pt x="2412" y="782"/>
                    <a:pt x="2172" y="215"/>
                    <a:pt x="1333" y="19"/>
                  </a:cubicBezTo>
                  <a:cubicBezTo>
                    <a:pt x="1278" y="6"/>
                    <a:pt x="1221" y="0"/>
                    <a:pt x="1165"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4691821" y="4703651"/>
              <a:ext cx="88379" cy="28512"/>
            </a:xfrm>
            <a:custGeom>
              <a:avLst/>
              <a:gdLst/>
              <a:ahLst/>
              <a:cxnLst/>
              <a:rect l="l" t="t" r="r" b="b"/>
              <a:pathLst>
                <a:path w="2424" h="782" extrusionOk="0">
                  <a:moveTo>
                    <a:pt x="1250" y="0"/>
                  </a:moveTo>
                  <a:cubicBezTo>
                    <a:pt x="1193" y="0"/>
                    <a:pt x="1136" y="6"/>
                    <a:pt x="1080" y="19"/>
                  </a:cubicBezTo>
                  <a:cubicBezTo>
                    <a:pt x="252" y="215"/>
                    <a:pt x="1" y="782"/>
                    <a:pt x="1" y="782"/>
                  </a:cubicBezTo>
                  <a:cubicBezTo>
                    <a:pt x="1" y="782"/>
                    <a:pt x="595" y="290"/>
                    <a:pt x="1257" y="290"/>
                  </a:cubicBezTo>
                  <a:cubicBezTo>
                    <a:pt x="1560" y="290"/>
                    <a:pt x="1878" y="393"/>
                    <a:pt x="2159" y="695"/>
                  </a:cubicBezTo>
                  <a:cubicBezTo>
                    <a:pt x="2159" y="695"/>
                    <a:pt x="2194" y="718"/>
                    <a:pt x="2241" y="718"/>
                  </a:cubicBezTo>
                  <a:cubicBezTo>
                    <a:pt x="2273" y="718"/>
                    <a:pt x="2309" y="708"/>
                    <a:pt x="2344" y="673"/>
                  </a:cubicBezTo>
                  <a:cubicBezTo>
                    <a:pt x="2423" y="593"/>
                    <a:pt x="1826" y="0"/>
                    <a:pt x="1250"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4809439" y="4757574"/>
              <a:ext cx="26288" cy="78754"/>
            </a:xfrm>
            <a:custGeom>
              <a:avLst/>
              <a:gdLst/>
              <a:ahLst/>
              <a:cxnLst/>
              <a:rect l="l" t="t" r="r" b="b"/>
              <a:pathLst>
                <a:path w="721" h="2160" extrusionOk="0">
                  <a:moveTo>
                    <a:pt x="121" y="0"/>
                  </a:moveTo>
                  <a:cubicBezTo>
                    <a:pt x="121" y="1"/>
                    <a:pt x="480" y="1744"/>
                    <a:pt x="491" y="1864"/>
                  </a:cubicBezTo>
                  <a:cubicBezTo>
                    <a:pt x="513" y="1984"/>
                    <a:pt x="1" y="2158"/>
                    <a:pt x="1" y="2158"/>
                  </a:cubicBezTo>
                  <a:cubicBezTo>
                    <a:pt x="1" y="2158"/>
                    <a:pt x="31" y="2159"/>
                    <a:pt x="78" y="2159"/>
                  </a:cubicBezTo>
                  <a:cubicBezTo>
                    <a:pt x="245" y="2159"/>
                    <a:pt x="623" y="2146"/>
                    <a:pt x="666" y="2027"/>
                  </a:cubicBezTo>
                  <a:cubicBezTo>
                    <a:pt x="720" y="1875"/>
                    <a:pt x="121" y="1"/>
                    <a:pt x="121" y="0"/>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4789970" y="4860900"/>
              <a:ext cx="47726" cy="14693"/>
            </a:xfrm>
            <a:custGeom>
              <a:avLst/>
              <a:gdLst/>
              <a:ahLst/>
              <a:cxnLst/>
              <a:rect l="l" t="t" r="r" b="b"/>
              <a:pathLst>
                <a:path w="1309" h="403" extrusionOk="0">
                  <a:moveTo>
                    <a:pt x="886" y="0"/>
                  </a:moveTo>
                  <a:cubicBezTo>
                    <a:pt x="854" y="0"/>
                    <a:pt x="826" y="6"/>
                    <a:pt x="807" y="22"/>
                  </a:cubicBezTo>
                  <a:cubicBezTo>
                    <a:pt x="740" y="69"/>
                    <a:pt x="680" y="85"/>
                    <a:pt x="626" y="85"/>
                  </a:cubicBezTo>
                  <a:cubicBezTo>
                    <a:pt x="530" y="85"/>
                    <a:pt x="452" y="35"/>
                    <a:pt x="382" y="22"/>
                  </a:cubicBezTo>
                  <a:cubicBezTo>
                    <a:pt x="378" y="21"/>
                    <a:pt x="373" y="21"/>
                    <a:pt x="368" y="21"/>
                  </a:cubicBezTo>
                  <a:cubicBezTo>
                    <a:pt x="252" y="21"/>
                    <a:pt x="1" y="141"/>
                    <a:pt x="1" y="141"/>
                  </a:cubicBezTo>
                  <a:cubicBezTo>
                    <a:pt x="1" y="141"/>
                    <a:pt x="328" y="403"/>
                    <a:pt x="600" y="403"/>
                  </a:cubicBezTo>
                  <a:cubicBezTo>
                    <a:pt x="949" y="403"/>
                    <a:pt x="1309" y="141"/>
                    <a:pt x="1309" y="141"/>
                  </a:cubicBezTo>
                  <a:cubicBezTo>
                    <a:pt x="1309" y="141"/>
                    <a:pt x="1041" y="0"/>
                    <a:pt x="886"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6718630" y="4635581"/>
              <a:ext cx="82327" cy="110729"/>
            </a:xfrm>
            <a:custGeom>
              <a:avLst/>
              <a:gdLst/>
              <a:ahLst/>
              <a:cxnLst/>
              <a:rect l="l" t="t" r="r" b="b"/>
              <a:pathLst>
                <a:path w="2258" h="3037" extrusionOk="0">
                  <a:moveTo>
                    <a:pt x="537" y="0"/>
                  </a:moveTo>
                  <a:cubicBezTo>
                    <a:pt x="439" y="0"/>
                    <a:pt x="351" y="40"/>
                    <a:pt x="285" y="142"/>
                  </a:cubicBezTo>
                  <a:cubicBezTo>
                    <a:pt x="0" y="559"/>
                    <a:pt x="627" y="3037"/>
                    <a:pt x="1332" y="3037"/>
                  </a:cubicBezTo>
                  <a:cubicBezTo>
                    <a:pt x="1382" y="3037"/>
                    <a:pt x="1433" y="3024"/>
                    <a:pt x="1484" y="2997"/>
                  </a:cubicBezTo>
                  <a:cubicBezTo>
                    <a:pt x="2257" y="2583"/>
                    <a:pt x="1331" y="480"/>
                    <a:pt x="1331" y="480"/>
                  </a:cubicBezTo>
                  <a:cubicBezTo>
                    <a:pt x="1331" y="480"/>
                    <a:pt x="878" y="0"/>
                    <a:pt x="537"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6541839" y="4928714"/>
              <a:ext cx="696204" cy="349797"/>
            </a:xfrm>
            <a:custGeom>
              <a:avLst/>
              <a:gdLst/>
              <a:ahLst/>
              <a:cxnLst/>
              <a:rect l="l" t="t" r="r" b="b"/>
              <a:pathLst>
                <a:path w="19095" h="9594" extrusionOk="0">
                  <a:moveTo>
                    <a:pt x="7772" y="1"/>
                  </a:moveTo>
                  <a:cubicBezTo>
                    <a:pt x="7674" y="1"/>
                    <a:pt x="7580" y="2"/>
                    <a:pt x="7488" y="3"/>
                  </a:cubicBezTo>
                  <a:cubicBezTo>
                    <a:pt x="5744" y="36"/>
                    <a:pt x="2322" y="2107"/>
                    <a:pt x="829" y="3393"/>
                  </a:cubicBezTo>
                  <a:cubicBezTo>
                    <a:pt x="153" y="3981"/>
                    <a:pt x="1" y="6738"/>
                    <a:pt x="44" y="9594"/>
                  </a:cubicBezTo>
                  <a:lnTo>
                    <a:pt x="19094" y="9594"/>
                  </a:lnTo>
                  <a:cubicBezTo>
                    <a:pt x="18953" y="7054"/>
                    <a:pt x="18669" y="4646"/>
                    <a:pt x="18103" y="3752"/>
                  </a:cubicBezTo>
                  <a:cubicBezTo>
                    <a:pt x="16697" y="1551"/>
                    <a:pt x="12043" y="265"/>
                    <a:pt x="12043" y="265"/>
                  </a:cubicBezTo>
                  <a:cubicBezTo>
                    <a:pt x="12043" y="265"/>
                    <a:pt x="9520" y="1"/>
                    <a:pt x="7772"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6999586" y="4635581"/>
              <a:ext cx="81962" cy="110729"/>
            </a:xfrm>
            <a:custGeom>
              <a:avLst/>
              <a:gdLst/>
              <a:ahLst/>
              <a:cxnLst/>
              <a:rect l="l" t="t" r="r" b="b"/>
              <a:pathLst>
                <a:path w="2248" h="3037" extrusionOk="0">
                  <a:moveTo>
                    <a:pt x="1716" y="0"/>
                  </a:moveTo>
                  <a:cubicBezTo>
                    <a:pt x="1374" y="0"/>
                    <a:pt x="927" y="480"/>
                    <a:pt x="927" y="480"/>
                  </a:cubicBezTo>
                  <a:cubicBezTo>
                    <a:pt x="927" y="480"/>
                    <a:pt x="1" y="2583"/>
                    <a:pt x="763" y="2997"/>
                  </a:cubicBezTo>
                  <a:cubicBezTo>
                    <a:pt x="815" y="3024"/>
                    <a:pt x="866" y="3037"/>
                    <a:pt x="917" y="3037"/>
                  </a:cubicBezTo>
                  <a:cubicBezTo>
                    <a:pt x="1630" y="3037"/>
                    <a:pt x="2248" y="559"/>
                    <a:pt x="1973" y="142"/>
                  </a:cubicBezTo>
                  <a:cubicBezTo>
                    <a:pt x="1905" y="40"/>
                    <a:pt x="1815" y="0"/>
                    <a:pt x="1716"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6808065" y="4808836"/>
              <a:ext cx="182008" cy="201405"/>
            </a:xfrm>
            <a:custGeom>
              <a:avLst/>
              <a:gdLst/>
              <a:ahLst/>
              <a:cxnLst/>
              <a:rect l="l" t="t" r="r" b="b"/>
              <a:pathLst>
                <a:path w="4992" h="5524" extrusionOk="0">
                  <a:moveTo>
                    <a:pt x="4349" y="0"/>
                  </a:moveTo>
                  <a:lnTo>
                    <a:pt x="382" y="1199"/>
                  </a:lnTo>
                  <a:cubicBezTo>
                    <a:pt x="513" y="2245"/>
                    <a:pt x="1" y="4043"/>
                    <a:pt x="1" y="4043"/>
                  </a:cubicBezTo>
                  <a:cubicBezTo>
                    <a:pt x="1" y="4043"/>
                    <a:pt x="1375" y="5523"/>
                    <a:pt x="2734" y="5523"/>
                  </a:cubicBezTo>
                  <a:cubicBezTo>
                    <a:pt x="2822" y="5523"/>
                    <a:pt x="2910" y="5517"/>
                    <a:pt x="2998" y="5504"/>
                  </a:cubicBezTo>
                  <a:cubicBezTo>
                    <a:pt x="4436" y="5297"/>
                    <a:pt x="4992" y="4043"/>
                    <a:pt x="4992" y="4043"/>
                  </a:cubicBezTo>
                  <a:cubicBezTo>
                    <a:pt x="4393" y="3422"/>
                    <a:pt x="4349" y="0"/>
                    <a:pt x="4349"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6819586" y="4808836"/>
              <a:ext cx="155393" cy="124474"/>
            </a:xfrm>
            <a:custGeom>
              <a:avLst/>
              <a:gdLst/>
              <a:ahLst/>
              <a:cxnLst/>
              <a:rect l="l" t="t" r="r" b="b"/>
              <a:pathLst>
                <a:path w="4262" h="3414" extrusionOk="0">
                  <a:moveTo>
                    <a:pt x="4033" y="0"/>
                  </a:moveTo>
                  <a:lnTo>
                    <a:pt x="66" y="1199"/>
                  </a:lnTo>
                  <a:cubicBezTo>
                    <a:pt x="110" y="1591"/>
                    <a:pt x="77" y="2082"/>
                    <a:pt x="1" y="2550"/>
                  </a:cubicBezTo>
                  <a:cubicBezTo>
                    <a:pt x="753" y="3052"/>
                    <a:pt x="1716" y="3413"/>
                    <a:pt x="2601" y="3413"/>
                  </a:cubicBezTo>
                  <a:cubicBezTo>
                    <a:pt x="2639" y="3413"/>
                    <a:pt x="2677" y="3413"/>
                    <a:pt x="2714" y="3411"/>
                  </a:cubicBezTo>
                  <a:cubicBezTo>
                    <a:pt x="3248" y="3389"/>
                    <a:pt x="3782" y="3171"/>
                    <a:pt x="4262" y="2855"/>
                  </a:cubicBezTo>
                  <a:cubicBezTo>
                    <a:pt x="4055" y="1646"/>
                    <a:pt x="4033" y="0"/>
                    <a:pt x="4033" y="0"/>
                  </a:cubicBezTo>
                  <a:close/>
                </a:path>
              </a:pathLst>
            </a:custGeom>
            <a:solidFill>
              <a:srgbClr val="EF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6743714" y="4458389"/>
              <a:ext cx="301597" cy="426728"/>
            </a:xfrm>
            <a:custGeom>
              <a:avLst/>
              <a:gdLst/>
              <a:ahLst/>
              <a:cxnLst/>
              <a:rect l="l" t="t" r="r" b="b"/>
              <a:pathLst>
                <a:path w="8272" h="11704" extrusionOk="0">
                  <a:moveTo>
                    <a:pt x="5882" y="0"/>
                  </a:moveTo>
                  <a:cubicBezTo>
                    <a:pt x="4480" y="0"/>
                    <a:pt x="2323" y="689"/>
                    <a:pt x="1286" y="1242"/>
                  </a:cubicBezTo>
                  <a:cubicBezTo>
                    <a:pt x="0" y="1929"/>
                    <a:pt x="501" y="4686"/>
                    <a:pt x="676" y="7618"/>
                  </a:cubicBezTo>
                  <a:cubicBezTo>
                    <a:pt x="907" y="11284"/>
                    <a:pt x="2606" y="11704"/>
                    <a:pt x="3864" y="11704"/>
                  </a:cubicBezTo>
                  <a:cubicBezTo>
                    <a:pt x="4150" y="11704"/>
                    <a:pt x="4414" y="11682"/>
                    <a:pt x="4632" y="11672"/>
                  </a:cubicBezTo>
                  <a:cubicBezTo>
                    <a:pt x="6016" y="11606"/>
                    <a:pt x="7247" y="10724"/>
                    <a:pt x="7760" y="9045"/>
                  </a:cubicBezTo>
                  <a:cubicBezTo>
                    <a:pt x="8272" y="7378"/>
                    <a:pt x="8152" y="2321"/>
                    <a:pt x="8152" y="2321"/>
                  </a:cubicBezTo>
                  <a:cubicBezTo>
                    <a:pt x="8152" y="2321"/>
                    <a:pt x="7890" y="599"/>
                    <a:pt x="6735" y="131"/>
                  </a:cubicBezTo>
                  <a:cubicBezTo>
                    <a:pt x="6512" y="40"/>
                    <a:pt x="6218" y="0"/>
                    <a:pt x="5882"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6716297" y="4296255"/>
              <a:ext cx="381481" cy="412472"/>
            </a:xfrm>
            <a:custGeom>
              <a:avLst/>
              <a:gdLst/>
              <a:ahLst/>
              <a:cxnLst/>
              <a:rect l="l" t="t" r="r" b="b"/>
              <a:pathLst>
                <a:path w="10463" h="11313" extrusionOk="0">
                  <a:moveTo>
                    <a:pt x="4772" y="0"/>
                  </a:moveTo>
                  <a:cubicBezTo>
                    <a:pt x="4519" y="0"/>
                    <a:pt x="4232" y="22"/>
                    <a:pt x="3913" y="77"/>
                  </a:cubicBezTo>
                  <a:cubicBezTo>
                    <a:pt x="2452" y="338"/>
                    <a:pt x="1134" y="3684"/>
                    <a:pt x="1134" y="3684"/>
                  </a:cubicBezTo>
                  <a:cubicBezTo>
                    <a:pt x="1134" y="3684"/>
                    <a:pt x="175" y="4654"/>
                    <a:pt x="87" y="6169"/>
                  </a:cubicBezTo>
                  <a:cubicBezTo>
                    <a:pt x="0" y="7684"/>
                    <a:pt x="1428" y="11171"/>
                    <a:pt x="1428" y="11171"/>
                  </a:cubicBezTo>
                  <a:lnTo>
                    <a:pt x="1352" y="7967"/>
                  </a:lnTo>
                  <a:cubicBezTo>
                    <a:pt x="1352" y="7967"/>
                    <a:pt x="1428" y="7738"/>
                    <a:pt x="1624" y="7618"/>
                  </a:cubicBezTo>
                  <a:cubicBezTo>
                    <a:pt x="1831" y="7509"/>
                    <a:pt x="2975" y="5733"/>
                    <a:pt x="2975" y="5733"/>
                  </a:cubicBezTo>
                  <a:cubicBezTo>
                    <a:pt x="2975" y="5733"/>
                    <a:pt x="4196" y="6068"/>
                    <a:pt x="5253" y="6068"/>
                  </a:cubicBezTo>
                  <a:cubicBezTo>
                    <a:pt x="5518" y="6068"/>
                    <a:pt x="5772" y="6047"/>
                    <a:pt x="5994" y="5994"/>
                  </a:cubicBezTo>
                  <a:cubicBezTo>
                    <a:pt x="7117" y="5733"/>
                    <a:pt x="7596" y="5351"/>
                    <a:pt x="7596" y="5351"/>
                  </a:cubicBezTo>
                  <a:cubicBezTo>
                    <a:pt x="7596" y="5722"/>
                    <a:pt x="8261" y="7564"/>
                    <a:pt x="8544" y="8109"/>
                  </a:cubicBezTo>
                  <a:cubicBezTo>
                    <a:pt x="8828" y="8654"/>
                    <a:pt x="8828" y="11313"/>
                    <a:pt x="8828" y="11313"/>
                  </a:cubicBezTo>
                  <a:cubicBezTo>
                    <a:pt x="8893" y="10506"/>
                    <a:pt x="10462" y="7389"/>
                    <a:pt x="10451" y="5994"/>
                  </a:cubicBezTo>
                  <a:cubicBezTo>
                    <a:pt x="10451" y="4589"/>
                    <a:pt x="9394" y="3052"/>
                    <a:pt x="9394" y="3052"/>
                  </a:cubicBezTo>
                  <a:cubicBezTo>
                    <a:pt x="9394" y="3052"/>
                    <a:pt x="9972" y="1766"/>
                    <a:pt x="9547" y="763"/>
                  </a:cubicBezTo>
                  <a:cubicBezTo>
                    <a:pt x="9331" y="267"/>
                    <a:pt x="8497" y="142"/>
                    <a:pt x="7709" y="142"/>
                  </a:cubicBezTo>
                  <a:cubicBezTo>
                    <a:pt x="6904" y="142"/>
                    <a:pt x="6147" y="273"/>
                    <a:pt x="6147" y="273"/>
                  </a:cubicBezTo>
                  <a:cubicBezTo>
                    <a:pt x="6147" y="273"/>
                    <a:pt x="5675" y="0"/>
                    <a:pt x="4772"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6819185" y="4639446"/>
              <a:ext cx="64425" cy="20964"/>
            </a:xfrm>
            <a:custGeom>
              <a:avLst/>
              <a:gdLst/>
              <a:ahLst/>
              <a:cxnLst/>
              <a:rect l="l" t="t" r="r" b="b"/>
              <a:pathLst>
                <a:path w="1767" h="575" extrusionOk="0">
                  <a:moveTo>
                    <a:pt x="965" y="1"/>
                  </a:moveTo>
                  <a:cubicBezTo>
                    <a:pt x="404" y="1"/>
                    <a:pt x="23" y="483"/>
                    <a:pt x="23" y="483"/>
                  </a:cubicBezTo>
                  <a:cubicBezTo>
                    <a:pt x="1" y="548"/>
                    <a:pt x="18" y="574"/>
                    <a:pt x="62" y="574"/>
                  </a:cubicBezTo>
                  <a:cubicBezTo>
                    <a:pt x="217" y="574"/>
                    <a:pt x="695" y="263"/>
                    <a:pt x="949" y="254"/>
                  </a:cubicBezTo>
                  <a:cubicBezTo>
                    <a:pt x="959" y="254"/>
                    <a:pt x="968" y="253"/>
                    <a:pt x="978" y="253"/>
                  </a:cubicBezTo>
                  <a:cubicBezTo>
                    <a:pt x="1288" y="253"/>
                    <a:pt x="1540" y="572"/>
                    <a:pt x="1653" y="572"/>
                  </a:cubicBezTo>
                  <a:cubicBezTo>
                    <a:pt x="1659" y="572"/>
                    <a:pt x="1664" y="572"/>
                    <a:pt x="1668" y="570"/>
                  </a:cubicBezTo>
                  <a:cubicBezTo>
                    <a:pt x="1766" y="537"/>
                    <a:pt x="1635" y="47"/>
                    <a:pt x="1036" y="3"/>
                  </a:cubicBezTo>
                  <a:cubicBezTo>
                    <a:pt x="1012" y="2"/>
                    <a:pt x="988" y="1"/>
                    <a:pt x="965"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6936001" y="4639446"/>
              <a:ext cx="64425" cy="20964"/>
            </a:xfrm>
            <a:custGeom>
              <a:avLst/>
              <a:gdLst/>
              <a:ahLst/>
              <a:cxnLst/>
              <a:rect l="l" t="t" r="r" b="b"/>
              <a:pathLst>
                <a:path w="1767" h="575" extrusionOk="0">
                  <a:moveTo>
                    <a:pt x="802" y="1"/>
                  </a:moveTo>
                  <a:cubicBezTo>
                    <a:pt x="779" y="1"/>
                    <a:pt x="755" y="2"/>
                    <a:pt x="731" y="3"/>
                  </a:cubicBezTo>
                  <a:cubicBezTo>
                    <a:pt x="132" y="47"/>
                    <a:pt x="1" y="537"/>
                    <a:pt x="99" y="570"/>
                  </a:cubicBezTo>
                  <a:cubicBezTo>
                    <a:pt x="103" y="572"/>
                    <a:pt x="108" y="572"/>
                    <a:pt x="112" y="572"/>
                  </a:cubicBezTo>
                  <a:cubicBezTo>
                    <a:pt x="218" y="572"/>
                    <a:pt x="478" y="253"/>
                    <a:pt x="789" y="253"/>
                  </a:cubicBezTo>
                  <a:cubicBezTo>
                    <a:pt x="799" y="253"/>
                    <a:pt x="809" y="254"/>
                    <a:pt x="818" y="254"/>
                  </a:cubicBezTo>
                  <a:cubicBezTo>
                    <a:pt x="1072" y="263"/>
                    <a:pt x="1550" y="574"/>
                    <a:pt x="1705" y="574"/>
                  </a:cubicBezTo>
                  <a:cubicBezTo>
                    <a:pt x="1749" y="574"/>
                    <a:pt x="1766" y="548"/>
                    <a:pt x="1745" y="483"/>
                  </a:cubicBezTo>
                  <a:cubicBezTo>
                    <a:pt x="1745" y="483"/>
                    <a:pt x="1363" y="1"/>
                    <a:pt x="802"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6791841" y="4591065"/>
              <a:ext cx="98916" cy="31501"/>
            </a:xfrm>
            <a:custGeom>
              <a:avLst/>
              <a:gdLst/>
              <a:ahLst/>
              <a:cxnLst/>
              <a:rect l="l" t="t" r="r" b="b"/>
              <a:pathLst>
                <a:path w="2713" h="864" extrusionOk="0">
                  <a:moveTo>
                    <a:pt x="1405" y="1"/>
                  </a:moveTo>
                  <a:cubicBezTo>
                    <a:pt x="664" y="1"/>
                    <a:pt x="31" y="786"/>
                    <a:pt x="31" y="786"/>
                  </a:cubicBezTo>
                  <a:cubicBezTo>
                    <a:pt x="1" y="841"/>
                    <a:pt x="10" y="863"/>
                    <a:pt x="50" y="863"/>
                  </a:cubicBezTo>
                  <a:cubicBezTo>
                    <a:pt x="209" y="863"/>
                    <a:pt x="849" y="515"/>
                    <a:pt x="1405" y="437"/>
                  </a:cubicBezTo>
                  <a:cubicBezTo>
                    <a:pt x="1470" y="426"/>
                    <a:pt x="1534" y="422"/>
                    <a:pt x="1595" y="422"/>
                  </a:cubicBezTo>
                  <a:cubicBezTo>
                    <a:pt x="2116" y="422"/>
                    <a:pt x="2483" y="757"/>
                    <a:pt x="2604" y="757"/>
                  </a:cubicBezTo>
                  <a:cubicBezTo>
                    <a:pt x="2618" y="757"/>
                    <a:pt x="2629" y="752"/>
                    <a:pt x="2636" y="742"/>
                  </a:cubicBezTo>
                  <a:cubicBezTo>
                    <a:pt x="2712" y="622"/>
                    <a:pt x="2146" y="1"/>
                    <a:pt x="1405" y="1"/>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6924881" y="4591065"/>
              <a:ext cx="98916" cy="31501"/>
            </a:xfrm>
            <a:custGeom>
              <a:avLst/>
              <a:gdLst/>
              <a:ahLst/>
              <a:cxnLst/>
              <a:rect l="l" t="t" r="r" b="b"/>
              <a:pathLst>
                <a:path w="2713" h="864" extrusionOk="0">
                  <a:moveTo>
                    <a:pt x="1308" y="1"/>
                  </a:moveTo>
                  <a:cubicBezTo>
                    <a:pt x="567" y="1"/>
                    <a:pt x="1" y="622"/>
                    <a:pt x="77" y="742"/>
                  </a:cubicBezTo>
                  <a:cubicBezTo>
                    <a:pt x="84" y="752"/>
                    <a:pt x="95" y="757"/>
                    <a:pt x="109" y="757"/>
                  </a:cubicBezTo>
                  <a:cubicBezTo>
                    <a:pt x="230" y="757"/>
                    <a:pt x="598" y="422"/>
                    <a:pt x="1126" y="422"/>
                  </a:cubicBezTo>
                  <a:cubicBezTo>
                    <a:pt x="1189" y="422"/>
                    <a:pt x="1253" y="426"/>
                    <a:pt x="1319" y="437"/>
                  </a:cubicBezTo>
                  <a:cubicBezTo>
                    <a:pt x="1867" y="515"/>
                    <a:pt x="2504" y="863"/>
                    <a:pt x="2663" y="863"/>
                  </a:cubicBezTo>
                  <a:cubicBezTo>
                    <a:pt x="2703" y="863"/>
                    <a:pt x="2713" y="841"/>
                    <a:pt x="2682" y="786"/>
                  </a:cubicBezTo>
                  <a:cubicBezTo>
                    <a:pt x="2682" y="786"/>
                    <a:pt x="2060" y="1"/>
                    <a:pt x="1308" y="1"/>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6862499" y="4777445"/>
              <a:ext cx="91843" cy="34601"/>
            </a:xfrm>
            <a:custGeom>
              <a:avLst/>
              <a:gdLst/>
              <a:ahLst/>
              <a:cxnLst/>
              <a:rect l="l" t="t" r="r" b="b"/>
              <a:pathLst>
                <a:path w="2519" h="949" extrusionOk="0">
                  <a:moveTo>
                    <a:pt x="1" y="0"/>
                  </a:moveTo>
                  <a:cubicBezTo>
                    <a:pt x="1" y="0"/>
                    <a:pt x="404" y="948"/>
                    <a:pt x="1047" y="948"/>
                  </a:cubicBezTo>
                  <a:cubicBezTo>
                    <a:pt x="2169" y="948"/>
                    <a:pt x="2518" y="0"/>
                    <a:pt x="2518"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6862499" y="4777445"/>
              <a:ext cx="91843" cy="13928"/>
            </a:xfrm>
            <a:custGeom>
              <a:avLst/>
              <a:gdLst/>
              <a:ahLst/>
              <a:cxnLst/>
              <a:rect l="l" t="t" r="r" b="b"/>
              <a:pathLst>
                <a:path w="2519" h="382" extrusionOk="0">
                  <a:moveTo>
                    <a:pt x="1" y="0"/>
                  </a:moveTo>
                  <a:cubicBezTo>
                    <a:pt x="1" y="0"/>
                    <a:pt x="77" y="185"/>
                    <a:pt x="219" y="382"/>
                  </a:cubicBezTo>
                  <a:lnTo>
                    <a:pt x="2278" y="382"/>
                  </a:lnTo>
                  <a:cubicBezTo>
                    <a:pt x="2453" y="185"/>
                    <a:pt x="2518" y="0"/>
                    <a:pt x="2518"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6908182" y="4655452"/>
              <a:ext cx="43752" cy="77915"/>
            </a:xfrm>
            <a:custGeom>
              <a:avLst/>
              <a:gdLst/>
              <a:ahLst/>
              <a:cxnLst/>
              <a:rect l="l" t="t" r="r" b="b"/>
              <a:pathLst>
                <a:path w="1200" h="2137" extrusionOk="0">
                  <a:moveTo>
                    <a:pt x="1" y="0"/>
                  </a:moveTo>
                  <a:cubicBezTo>
                    <a:pt x="1" y="1"/>
                    <a:pt x="589" y="1177"/>
                    <a:pt x="579" y="1559"/>
                  </a:cubicBezTo>
                  <a:cubicBezTo>
                    <a:pt x="557" y="1940"/>
                    <a:pt x="88" y="2136"/>
                    <a:pt x="88" y="2136"/>
                  </a:cubicBezTo>
                  <a:cubicBezTo>
                    <a:pt x="88" y="2136"/>
                    <a:pt x="1200" y="2115"/>
                    <a:pt x="1156" y="1722"/>
                  </a:cubicBezTo>
                  <a:cubicBezTo>
                    <a:pt x="1102" y="1341"/>
                    <a:pt x="1" y="1"/>
                    <a:pt x="1" y="0"/>
                  </a:cubicBezTo>
                  <a:close/>
                </a:path>
              </a:pathLst>
            </a:custGeom>
            <a:solidFill>
              <a:srgbClr val="D89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5978032" y="4427071"/>
              <a:ext cx="539426" cy="711772"/>
            </a:xfrm>
            <a:custGeom>
              <a:avLst/>
              <a:gdLst/>
              <a:ahLst/>
              <a:cxnLst/>
              <a:rect l="l" t="t" r="r" b="b"/>
              <a:pathLst>
                <a:path w="14795" h="19522" extrusionOk="0">
                  <a:moveTo>
                    <a:pt x="7003" y="0"/>
                  </a:moveTo>
                  <a:cubicBezTo>
                    <a:pt x="4550" y="0"/>
                    <a:pt x="3030" y="2025"/>
                    <a:pt x="3030" y="2025"/>
                  </a:cubicBezTo>
                  <a:cubicBezTo>
                    <a:pt x="0" y="2461"/>
                    <a:pt x="698" y="5818"/>
                    <a:pt x="698" y="8291"/>
                  </a:cubicBezTo>
                  <a:cubicBezTo>
                    <a:pt x="698" y="10754"/>
                    <a:pt x="436" y="16846"/>
                    <a:pt x="4360" y="18416"/>
                  </a:cubicBezTo>
                  <a:cubicBezTo>
                    <a:pt x="5613" y="18906"/>
                    <a:pt x="5864" y="19386"/>
                    <a:pt x="8000" y="19517"/>
                  </a:cubicBezTo>
                  <a:cubicBezTo>
                    <a:pt x="8061" y="19520"/>
                    <a:pt x="8125" y="19522"/>
                    <a:pt x="8191" y="19522"/>
                  </a:cubicBezTo>
                  <a:cubicBezTo>
                    <a:pt x="10401" y="19522"/>
                    <a:pt x="14794" y="17558"/>
                    <a:pt x="14233" y="13250"/>
                  </a:cubicBezTo>
                  <a:cubicBezTo>
                    <a:pt x="14048" y="11855"/>
                    <a:pt x="11847" y="9915"/>
                    <a:pt x="12457" y="8019"/>
                  </a:cubicBezTo>
                  <a:cubicBezTo>
                    <a:pt x="13460" y="4935"/>
                    <a:pt x="11879" y="1371"/>
                    <a:pt x="8534" y="260"/>
                  </a:cubicBezTo>
                  <a:cubicBezTo>
                    <a:pt x="7991" y="77"/>
                    <a:pt x="7479" y="0"/>
                    <a:pt x="7003"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5823445" y="5026170"/>
              <a:ext cx="747065" cy="252340"/>
            </a:xfrm>
            <a:custGeom>
              <a:avLst/>
              <a:gdLst/>
              <a:ahLst/>
              <a:cxnLst/>
              <a:rect l="l" t="t" r="r" b="b"/>
              <a:pathLst>
                <a:path w="20490" h="6921" extrusionOk="0">
                  <a:moveTo>
                    <a:pt x="10326" y="0"/>
                  </a:moveTo>
                  <a:cubicBezTo>
                    <a:pt x="8996" y="0"/>
                    <a:pt x="7551" y="553"/>
                    <a:pt x="6180" y="1330"/>
                  </a:cubicBezTo>
                  <a:cubicBezTo>
                    <a:pt x="3303" y="2954"/>
                    <a:pt x="731" y="5558"/>
                    <a:pt x="132" y="6180"/>
                  </a:cubicBezTo>
                  <a:cubicBezTo>
                    <a:pt x="132" y="6190"/>
                    <a:pt x="121" y="6190"/>
                    <a:pt x="121" y="6190"/>
                  </a:cubicBezTo>
                  <a:cubicBezTo>
                    <a:pt x="88" y="6234"/>
                    <a:pt x="55" y="6256"/>
                    <a:pt x="34" y="6289"/>
                  </a:cubicBezTo>
                  <a:cubicBezTo>
                    <a:pt x="34" y="6289"/>
                    <a:pt x="23" y="6289"/>
                    <a:pt x="23" y="6299"/>
                  </a:cubicBezTo>
                  <a:cubicBezTo>
                    <a:pt x="12" y="6310"/>
                    <a:pt x="1" y="6321"/>
                    <a:pt x="1" y="6321"/>
                  </a:cubicBezTo>
                  <a:lnTo>
                    <a:pt x="88" y="6921"/>
                  </a:lnTo>
                  <a:lnTo>
                    <a:pt x="20490" y="6921"/>
                  </a:lnTo>
                  <a:cubicBezTo>
                    <a:pt x="20261" y="5809"/>
                    <a:pt x="19759" y="4785"/>
                    <a:pt x="18822" y="3967"/>
                  </a:cubicBezTo>
                  <a:cubicBezTo>
                    <a:pt x="18659" y="3815"/>
                    <a:pt x="18484" y="3673"/>
                    <a:pt x="18310" y="3531"/>
                  </a:cubicBezTo>
                  <a:cubicBezTo>
                    <a:pt x="18277" y="3499"/>
                    <a:pt x="18234" y="3466"/>
                    <a:pt x="18190" y="3433"/>
                  </a:cubicBezTo>
                  <a:cubicBezTo>
                    <a:pt x="18016" y="3302"/>
                    <a:pt x="17852" y="3172"/>
                    <a:pt x="17678" y="3041"/>
                  </a:cubicBezTo>
                  <a:cubicBezTo>
                    <a:pt x="17503" y="2921"/>
                    <a:pt x="17340" y="2801"/>
                    <a:pt x="17166" y="2681"/>
                  </a:cubicBezTo>
                  <a:cubicBezTo>
                    <a:pt x="17122" y="2659"/>
                    <a:pt x="17078" y="2627"/>
                    <a:pt x="17046" y="2605"/>
                  </a:cubicBezTo>
                  <a:cubicBezTo>
                    <a:pt x="16871" y="2485"/>
                    <a:pt x="16708" y="2376"/>
                    <a:pt x="16533" y="2278"/>
                  </a:cubicBezTo>
                  <a:cubicBezTo>
                    <a:pt x="16370" y="2169"/>
                    <a:pt x="16196" y="2071"/>
                    <a:pt x="16032" y="1984"/>
                  </a:cubicBezTo>
                  <a:cubicBezTo>
                    <a:pt x="15989" y="1951"/>
                    <a:pt x="15956" y="1929"/>
                    <a:pt x="15912" y="1908"/>
                  </a:cubicBezTo>
                  <a:cubicBezTo>
                    <a:pt x="15585" y="1722"/>
                    <a:pt x="15258" y="1559"/>
                    <a:pt x="14942" y="1406"/>
                  </a:cubicBezTo>
                  <a:cubicBezTo>
                    <a:pt x="14899" y="1395"/>
                    <a:pt x="14866" y="1373"/>
                    <a:pt x="14833" y="1352"/>
                  </a:cubicBezTo>
                  <a:cubicBezTo>
                    <a:pt x="14670" y="1286"/>
                    <a:pt x="14517" y="1210"/>
                    <a:pt x="14365" y="1145"/>
                  </a:cubicBezTo>
                  <a:cubicBezTo>
                    <a:pt x="12087" y="164"/>
                    <a:pt x="10365" y="0"/>
                    <a:pt x="10365" y="0"/>
                  </a:cubicBezTo>
                  <a:cubicBezTo>
                    <a:pt x="10352" y="0"/>
                    <a:pt x="10339" y="0"/>
                    <a:pt x="10326"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6426227" y="5109224"/>
              <a:ext cx="18704" cy="11922"/>
            </a:xfrm>
            <a:custGeom>
              <a:avLst/>
              <a:gdLst/>
              <a:ahLst/>
              <a:cxnLst/>
              <a:rect l="l" t="t" r="r" b="b"/>
              <a:pathLst>
                <a:path w="513" h="327" extrusionOk="0">
                  <a:moveTo>
                    <a:pt x="0" y="0"/>
                  </a:moveTo>
                  <a:cubicBezTo>
                    <a:pt x="175" y="98"/>
                    <a:pt x="338" y="207"/>
                    <a:pt x="513" y="327"/>
                  </a:cubicBezTo>
                  <a:cubicBezTo>
                    <a:pt x="338" y="207"/>
                    <a:pt x="175" y="98"/>
                    <a:pt x="0"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6407960" y="5098469"/>
              <a:ext cx="18303" cy="10792"/>
            </a:xfrm>
            <a:custGeom>
              <a:avLst/>
              <a:gdLst/>
              <a:ahLst/>
              <a:cxnLst/>
              <a:rect l="l" t="t" r="r" b="b"/>
              <a:pathLst>
                <a:path w="502" h="296" extrusionOk="0">
                  <a:moveTo>
                    <a:pt x="0" y="1"/>
                  </a:moveTo>
                  <a:cubicBezTo>
                    <a:pt x="164" y="88"/>
                    <a:pt x="338" y="186"/>
                    <a:pt x="501" y="295"/>
                  </a:cubicBezTo>
                  <a:cubicBezTo>
                    <a:pt x="338" y="186"/>
                    <a:pt x="164" y="88"/>
                    <a:pt x="0" y="1"/>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6368220" y="5077432"/>
              <a:ext cx="35403" cy="18303"/>
            </a:xfrm>
            <a:custGeom>
              <a:avLst/>
              <a:gdLst/>
              <a:ahLst/>
              <a:cxnLst/>
              <a:rect l="l" t="t" r="r" b="b"/>
              <a:pathLst>
                <a:path w="971" h="502" extrusionOk="0">
                  <a:moveTo>
                    <a:pt x="0" y="0"/>
                  </a:moveTo>
                  <a:cubicBezTo>
                    <a:pt x="316" y="153"/>
                    <a:pt x="643" y="316"/>
                    <a:pt x="970" y="502"/>
                  </a:cubicBezTo>
                  <a:cubicBezTo>
                    <a:pt x="643" y="316"/>
                    <a:pt x="316" y="153"/>
                    <a:pt x="0"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6347146" y="5067879"/>
              <a:ext cx="17136" cy="7584"/>
            </a:xfrm>
            <a:custGeom>
              <a:avLst/>
              <a:gdLst/>
              <a:ahLst/>
              <a:cxnLst/>
              <a:rect l="l" t="t" r="r" b="b"/>
              <a:pathLst>
                <a:path w="470" h="208" extrusionOk="0">
                  <a:moveTo>
                    <a:pt x="1" y="1"/>
                  </a:moveTo>
                  <a:cubicBezTo>
                    <a:pt x="153" y="66"/>
                    <a:pt x="306" y="142"/>
                    <a:pt x="469" y="208"/>
                  </a:cubicBezTo>
                  <a:cubicBezTo>
                    <a:pt x="306" y="142"/>
                    <a:pt x="153" y="66"/>
                    <a:pt x="1" y="1"/>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6111546" y="4916500"/>
              <a:ext cx="176430" cy="201223"/>
            </a:xfrm>
            <a:custGeom>
              <a:avLst/>
              <a:gdLst/>
              <a:ahLst/>
              <a:cxnLst/>
              <a:rect l="l" t="t" r="r" b="b"/>
              <a:pathLst>
                <a:path w="4839" h="5519" extrusionOk="0">
                  <a:moveTo>
                    <a:pt x="926" y="0"/>
                  </a:moveTo>
                  <a:cubicBezTo>
                    <a:pt x="1014" y="1690"/>
                    <a:pt x="0" y="3978"/>
                    <a:pt x="0" y="3978"/>
                  </a:cubicBezTo>
                  <a:cubicBezTo>
                    <a:pt x="0" y="3978"/>
                    <a:pt x="1134" y="5428"/>
                    <a:pt x="2202" y="5515"/>
                  </a:cubicBezTo>
                  <a:cubicBezTo>
                    <a:pt x="2232" y="5517"/>
                    <a:pt x="2262" y="5519"/>
                    <a:pt x="2293" y="5519"/>
                  </a:cubicBezTo>
                  <a:cubicBezTo>
                    <a:pt x="3357" y="5519"/>
                    <a:pt x="4839" y="4098"/>
                    <a:pt x="4839" y="4098"/>
                  </a:cubicBezTo>
                  <a:cubicBezTo>
                    <a:pt x="4131" y="3030"/>
                    <a:pt x="4152" y="0"/>
                    <a:pt x="4152"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6141735" y="4916500"/>
              <a:ext cx="123198" cy="84441"/>
            </a:xfrm>
            <a:custGeom>
              <a:avLst/>
              <a:gdLst/>
              <a:ahLst/>
              <a:cxnLst/>
              <a:rect l="l" t="t" r="r" b="b"/>
              <a:pathLst>
                <a:path w="3379" h="2316" extrusionOk="0">
                  <a:moveTo>
                    <a:pt x="98" y="0"/>
                  </a:moveTo>
                  <a:cubicBezTo>
                    <a:pt x="120" y="404"/>
                    <a:pt x="77" y="840"/>
                    <a:pt x="0" y="1265"/>
                  </a:cubicBezTo>
                  <a:cubicBezTo>
                    <a:pt x="614" y="1929"/>
                    <a:pt x="1228" y="2316"/>
                    <a:pt x="1760" y="2316"/>
                  </a:cubicBezTo>
                  <a:cubicBezTo>
                    <a:pt x="1795" y="2316"/>
                    <a:pt x="1830" y="2314"/>
                    <a:pt x="1864" y="2311"/>
                  </a:cubicBezTo>
                  <a:cubicBezTo>
                    <a:pt x="2311" y="2278"/>
                    <a:pt x="2834" y="1929"/>
                    <a:pt x="3379" y="1363"/>
                  </a:cubicBezTo>
                  <a:cubicBezTo>
                    <a:pt x="3324" y="600"/>
                    <a:pt x="3324" y="0"/>
                    <a:pt x="3324" y="0"/>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6347146" y="5067879"/>
              <a:ext cx="36" cy="36"/>
            </a:xfrm>
            <a:custGeom>
              <a:avLst/>
              <a:gdLst/>
              <a:ahLst/>
              <a:cxnLst/>
              <a:rect l="l" t="t" r="r" b="b"/>
              <a:pathLst>
                <a:path w="1" h="1" extrusionOk="0">
                  <a:moveTo>
                    <a:pt x="1" y="1"/>
                  </a:move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6403585" y="5095698"/>
              <a:ext cx="4412" cy="2807"/>
            </a:xfrm>
            <a:custGeom>
              <a:avLst/>
              <a:gdLst/>
              <a:ahLst/>
              <a:cxnLst/>
              <a:rect l="l" t="t" r="r" b="b"/>
              <a:pathLst>
                <a:path w="121" h="77" extrusionOk="0">
                  <a:moveTo>
                    <a:pt x="0" y="1"/>
                  </a:moveTo>
                  <a:cubicBezTo>
                    <a:pt x="44" y="22"/>
                    <a:pt x="77" y="44"/>
                    <a:pt x="120" y="77"/>
                  </a:cubicBezTo>
                  <a:cubicBezTo>
                    <a:pt x="77" y="44"/>
                    <a:pt x="44" y="22"/>
                    <a:pt x="0" y="1"/>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6364246" y="5075427"/>
              <a:ext cx="4011" cy="2042"/>
            </a:xfrm>
            <a:custGeom>
              <a:avLst/>
              <a:gdLst/>
              <a:ahLst/>
              <a:cxnLst/>
              <a:rect l="l" t="t" r="r" b="b"/>
              <a:pathLst>
                <a:path w="110" h="56" extrusionOk="0">
                  <a:moveTo>
                    <a:pt x="0" y="1"/>
                  </a:moveTo>
                  <a:cubicBezTo>
                    <a:pt x="33" y="22"/>
                    <a:pt x="66" y="44"/>
                    <a:pt x="109" y="55"/>
                  </a:cubicBezTo>
                  <a:cubicBezTo>
                    <a:pt x="66" y="44"/>
                    <a:pt x="33" y="22"/>
                    <a:pt x="0" y="1"/>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6426227" y="5109224"/>
              <a:ext cx="36" cy="36"/>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6071004" y="4623878"/>
              <a:ext cx="274617" cy="343271"/>
            </a:xfrm>
            <a:custGeom>
              <a:avLst/>
              <a:gdLst/>
              <a:ahLst/>
              <a:cxnLst/>
              <a:rect l="l" t="t" r="r" b="b"/>
              <a:pathLst>
                <a:path w="7532" h="9415" extrusionOk="0">
                  <a:moveTo>
                    <a:pt x="1544" y="0"/>
                  </a:moveTo>
                  <a:cubicBezTo>
                    <a:pt x="1198" y="0"/>
                    <a:pt x="949" y="169"/>
                    <a:pt x="949" y="169"/>
                  </a:cubicBezTo>
                  <a:cubicBezTo>
                    <a:pt x="861" y="964"/>
                    <a:pt x="251" y="2632"/>
                    <a:pt x="1" y="3133"/>
                  </a:cubicBezTo>
                  <a:cubicBezTo>
                    <a:pt x="88" y="3972"/>
                    <a:pt x="382" y="6206"/>
                    <a:pt x="1112" y="7307"/>
                  </a:cubicBezTo>
                  <a:cubicBezTo>
                    <a:pt x="1982" y="8628"/>
                    <a:pt x="2943" y="9414"/>
                    <a:pt x="3713" y="9414"/>
                  </a:cubicBezTo>
                  <a:cubicBezTo>
                    <a:pt x="3744" y="9414"/>
                    <a:pt x="3774" y="9413"/>
                    <a:pt x="3804" y="9411"/>
                  </a:cubicBezTo>
                  <a:cubicBezTo>
                    <a:pt x="4578" y="9345"/>
                    <a:pt x="5559" y="8386"/>
                    <a:pt x="6518" y="6915"/>
                  </a:cubicBezTo>
                  <a:cubicBezTo>
                    <a:pt x="7063" y="6076"/>
                    <a:pt x="7488" y="3340"/>
                    <a:pt x="7531" y="2087"/>
                  </a:cubicBezTo>
                  <a:lnTo>
                    <a:pt x="7531" y="2087"/>
                  </a:lnTo>
                  <a:cubicBezTo>
                    <a:pt x="7531" y="2087"/>
                    <a:pt x="6596" y="2267"/>
                    <a:pt x="5559" y="2267"/>
                  </a:cubicBezTo>
                  <a:cubicBezTo>
                    <a:pt x="4463" y="2267"/>
                    <a:pt x="3252" y="2066"/>
                    <a:pt x="2910" y="1237"/>
                  </a:cubicBezTo>
                  <a:cubicBezTo>
                    <a:pt x="2487" y="232"/>
                    <a:pt x="1950" y="0"/>
                    <a:pt x="1544"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6127807" y="4758376"/>
              <a:ext cx="25084" cy="31392"/>
            </a:xfrm>
            <a:custGeom>
              <a:avLst/>
              <a:gdLst/>
              <a:ahLst/>
              <a:cxnLst/>
              <a:rect l="l" t="t" r="r" b="b"/>
              <a:pathLst>
                <a:path w="688" h="861" extrusionOk="0">
                  <a:moveTo>
                    <a:pt x="350" y="0"/>
                  </a:moveTo>
                  <a:cubicBezTo>
                    <a:pt x="154" y="0"/>
                    <a:pt x="1" y="196"/>
                    <a:pt x="1" y="436"/>
                  </a:cubicBezTo>
                  <a:cubicBezTo>
                    <a:pt x="1" y="665"/>
                    <a:pt x="154" y="861"/>
                    <a:pt x="350" y="861"/>
                  </a:cubicBezTo>
                  <a:cubicBezTo>
                    <a:pt x="535" y="861"/>
                    <a:pt x="688" y="665"/>
                    <a:pt x="688" y="436"/>
                  </a:cubicBezTo>
                  <a:cubicBezTo>
                    <a:pt x="688" y="196"/>
                    <a:pt x="535" y="0"/>
                    <a:pt x="350"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6252206" y="4758376"/>
              <a:ext cx="25449" cy="31392"/>
            </a:xfrm>
            <a:custGeom>
              <a:avLst/>
              <a:gdLst/>
              <a:ahLst/>
              <a:cxnLst/>
              <a:rect l="l" t="t" r="r" b="b"/>
              <a:pathLst>
                <a:path w="698" h="861" extrusionOk="0">
                  <a:moveTo>
                    <a:pt x="349" y="0"/>
                  </a:moveTo>
                  <a:cubicBezTo>
                    <a:pt x="153" y="0"/>
                    <a:pt x="0" y="196"/>
                    <a:pt x="0" y="436"/>
                  </a:cubicBezTo>
                  <a:cubicBezTo>
                    <a:pt x="0" y="665"/>
                    <a:pt x="153" y="861"/>
                    <a:pt x="349" y="861"/>
                  </a:cubicBezTo>
                  <a:cubicBezTo>
                    <a:pt x="534" y="861"/>
                    <a:pt x="698" y="665"/>
                    <a:pt x="698" y="436"/>
                  </a:cubicBezTo>
                  <a:cubicBezTo>
                    <a:pt x="698" y="196"/>
                    <a:pt x="534" y="0"/>
                    <a:pt x="349"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6224680" y="4717469"/>
              <a:ext cx="89145" cy="29022"/>
            </a:xfrm>
            <a:custGeom>
              <a:avLst/>
              <a:gdLst/>
              <a:ahLst/>
              <a:cxnLst/>
              <a:rect l="l" t="t" r="r" b="b"/>
              <a:pathLst>
                <a:path w="2445" h="796" extrusionOk="0">
                  <a:moveTo>
                    <a:pt x="1174" y="0"/>
                  </a:moveTo>
                  <a:cubicBezTo>
                    <a:pt x="599" y="0"/>
                    <a:pt x="1" y="596"/>
                    <a:pt x="79" y="675"/>
                  </a:cubicBezTo>
                  <a:cubicBezTo>
                    <a:pt x="114" y="710"/>
                    <a:pt x="151" y="721"/>
                    <a:pt x="182" y="721"/>
                  </a:cubicBezTo>
                  <a:cubicBezTo>
                    <a:pt x="229" y="721"/>
                    <a:pt x="265" y="697"/>
                    <a:pt x="265" y="697"/>
                  </a:cubicBezTo>
                  <a:cubicBezTo>
                    <a:pt x="547" y="398"/>
                    <a:pt x="865" y="295"/>
                    <a:pt x="1170" y="295"/>
                  </a:cubicBezTo>
                  <a:cubicBezTo>
                    <a:pt x="1841" y="295"/>
                    <a:pt x="2444" y="795"/>
                    <a:pt x="2444" y="795"/>
                  </a:cubicBezTo>
                  <a:cubicBezTo>
                    <a:pt x="2444" y="795"/>
                    <a:pt x="2194" y="217"/>
                    <a:pt x="1354" y="21"/>
                  </a:cubicBezTo>
                  <a:cubicBezTo>
                    <a:pt x="1295" y="7"/>
                    <a:pt x="1235" y="0"/>
                    <a:pt x="1174"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6088103" y="4717469"/>
              <a:ext cx="88780" cy="29022"/>
            </a:xfrm>
            <a:custGeom>
              <a:avLst/>
              <a:gdLst/>
              <a:ahLst/>
              <a:cxnLst/>
              <a:rect l="l" t="t" r="r" b="b"/>
              <a:pathLst>
                <a:path w="2435" h="796" extrusionOk="0">
                  <a:moveTo>
                    <a:pt x="1270" y="0"/>
                  </a:moveTo>
                  <a:cubicBezTo>
                    <a:pt x="1209" y="0"/>
                    <a:pt x="1149" y="7"/>
                    <a:pt x="1090" y="21"/>
                  </a:cubicBezTo>
                  <a:cubicBezTo>
                    <a:pt x="240" y="217"/>
                    <a:pt x="0" y="795"/>
                    <a:pt x="0" y="795"/>
                  </a:cubicBezTo>
                  <a:cubicBezTo>
                    <a:pt x="0" y="795"/>
                    <a:pt x="598" y="295"/>
                    <a:pt x="1270" y="295"/>
                  </a:cubicBezTo>
                  <a:cubicBezTo>
                    <a:pt x="1574" y="295"/>
                    <a:pt x="1894" y="398"/>
                    <a:pt x="2180" y="697"/>
                  </a:cubicBezTo>
                  <a:cubicBezTo>
                    <a:pt x="2180" y="697"/>
                    <a:pt x="2215" y="721"/>
                    <a:pt x="2262" y="721"/>
                  </a:cubicBezTo>
                  <a:cubicBezTo>
                    <a:pt x="2294" y="721"/>
                    <a:pt x="2330" y="710"/>
                    <a:pt x="2365" y="675"/>
                  </a:cubicBezTo>
                  <a:cubicBezTo>
                    <a:pt x="2434" y="596"/>
                    <a:pt x="1843" y="0"/>
                    <a:pt x="1270"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6114718" y="4810404"/>
              <a:ext cx="58846" cy="24282"/>
            </a:xfrm>
            <a:custGeom>
              <a:avLst/>
              <a:gdLst/>
              <a:ahLst/>
              <a:cxnLst/>
              <a:rect l="l" t="t" r="r" b="b"/>
              <a:pathLst>
                <a:path w="1614" h="666" extrusionOk="0">
                  <a:moveTo>
                    <a:pt x="807" y="1"/>
                  </a:moveTo>
                  <a:cubicBezTo>
                    <a:pt x="371" y="1"/>
                    <a:pt x="0" y="153"/>
                    <a:pt x="0" y="339"/>
                  </a:cubicBezTo>
                  <a:cubicBezTo>
                    <a:pt x="0" y="524"/>
                    <a:pt x="371" y="665"/>
                    <a:pt x="807" y="665"/>
                  </a:cubicBezTo>
                  <a:cubicBezTo>
                    <a:pt x="1254" y="665"/>
                    <a:pt x="1613" y="524"/>
                    <a:pt x="1613" y="339"/>
                  </a:cubicBezTo>
                  <a:cubicBezTo>
                    <a:pt x="1613" y="153"/>
                    <a:pt x="1254" y="1"/>
                    <a:pt x="807" y="1"/>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6240284" y="4808435"/>
              <a:ext cx="58846" cy="24647"/>
            </a:xfrm>
            <a:custGeom>
              <a:avLst/>
              <a:gdLst/>
              <a:ahLst/>
              <a:cxnLst/>
              <a:rect l="l" t="t" r="r" b="b"/>
              <a:pathLst>
                <a:path w="1614" h="676" extrusionOk="0">
                  <a:moveTo>
                    <a:pt x="807" y="0"/>
                  </a:moveTo>
                  <a:cubicBezTo>
                    <a:pt x="360" y="0"/>
                    <a:pt x="0" y="153"/>
                    <a:pt x="0" y="338"/>
                  </a:cubicBezTo>
                  <a:cubicBezTo>
                    <a:pt x="0" y="523"/>
                    <a:pt x="360" y="676"/>
                    <a:pt x="807" y="676"/>
                  </a:cubicBezTo>
                  <a:cubicBezTo>
                    <a:pt x="1253" y="676"/>
                    <a:pt x="1613" y="523"/>
                    <a:pt x="1613" y="338"/>
                  </a:cubicBezTo>
                  <a:cubicBezTo>
                    <a:pt x="1613" y="153"/>
                    <a:pt x="1253" y="0"/>
                    <a:pt x="807" y="0"/>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6202111" y="4770663"/>
              <a:ext cx="29460" cy="93957"/>
            </a:xfrm>
            <a:custGeom>
              <a:avLst/>
              <a:gdLst/>
              <a:ahLst/>
              <a:cxnLst/>
              <a:rect l="l" t="t" r="r" b="b"/>
              <a:pathLst>
                <a:path w="808" h="2577" extrusionOk="0">
                  <a:moveTo>
                    <a:pt x="339" y="1"/>
                  </a:moveTo>
                  <a:cubicBezTo>
                    <a:pt x="339" y="1"/>
                    <a:pt x="568" y="1603"/>
                    <a:pt x="600" y="1919"/>
                  </a:cubicBezTo>
                  <a:cubicBezTo>
                    <a:pt x="633" y="2224"/>
                    <a:pt x="1" y="2529"/>
                    <a:pt x="132" y="2573"/>
                  </a:cubicBezTo>
                  <a:cubicBezTo>
                    <a:pt x="142" y="2575"/>
                    <a:pt x="154" y="2576"/>
                    <a:pt x="168" y="2576"/>
                  </a:cubicBezTo>
                  <a:cubicBezTo>
                    <a:pt x="347" y="2576"/>
                    <a:pt x="807" y="2380"/>
                    <a:pt x="807" y="1995"/>
                  </a:cubicBezTo>
                  <a:cubicBezTo>
                    <a:pt x="807" y="1581"/>
                    <a:pt x="339" y="1"/>
                    <a:pt x="339" y="1"/>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6185048" y="4891453"/>
              <a:ext cx="55273" cy="17938"/>
            </a:xfrm>
            <a:custGeom>
              <a:avLst/>
              <a:gdLst/>
              <a:ahLst/>
              <a:cxnLst/>
              <a:rect l="l" t="t" r="r" b="b"/>
              <a:pathLst>
                <a:path w="1516" h="492" extrusionOk="0">
                  <a:moveTo>
                    <a:pt x="1515" y="1"/>
                  </a:moveTo>
                  <a:cubicBezTo>
                    <a:pt x="1515" y="1"/>
                    <a:pt x="1015" y="154"/>
                    <a:pt x="726" y="154"/>
                  </a:cubicBezTo>
                  <a:cubicBezTo>
                    <a:pt x="716" y="154"/>
                    <a:pt x="707" y="154"/>
                    <a:pt x="698" y="153"/>
                  </a:cubicBezTo>
                  <a:cubicBezTo>
                    <a:pt x="414" y="132"/>
                    <a:pt x="0" y="44"/>
                    <a:pt x="0" y="44"/>
                  </a:cubicBezTo>
                  <a:lnTo>
                    <a:pt x="0" y="44"/>
                  </a:lnTo>
                  <a:cubicBezTo>
                    <a:pt x="0" y="45"/>
                    <a:pt x="404" y="480"/>
                    <a:pt x="676" y="491"/>
                  </a:cubicBezTo>
                  <a:cubicBezTo>
                    <a:pt x="1079" y="491"/>
                    <a:pt x="1515" y="1"/>
                    <a:pt x="1515"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6408362" y="3799971"/>
              <a:ext cx="299628" cy="135157"/>
            </a:xfrm>
            <a:custGeom>
              <a:avLst/>
              <a:gdLst/>
              <a:ahLst/>
              <a:cxnLst/>
              <a:rect l="l" t="t" r="r" b="b"/>
              <a:pathLst>
                <a:path w="8218" h="3707" extrusionOk="0">
                  <a:moveTo>
                    <a:pt x="4163" y="1"/>
                  </a:moveTo>
                  <a:cubicBezTo>
                    <a:pt x="2877" y="1"/>
                    <a:pt x="349" y="1559"/>
                    <a:pt x="174" y="2050"/>
                  </a:cubicBezTo>
                  <a:cubicBezTo>
                    <a:pt x="0" y="2540"/>
                    <a:pt x="76" y="3706"/>
                    <a:pt x="76" y="3706"/>
                  </a:cubicBezTo>
                  <a:cubicBezTo>
                    <a:pt x="76" y="3706"/>
                    <a:pt x="1689" y="1276"/>
                    <a:pt x="4163" y="1265"/>
                  </a:cubicBezTo>
                  <a:cubicBezTo>
                    <a:pt x="4174" y="1265"/>
                    <a:pt x="4185" y="1265"/>
                    <a:pt x="4196" y="1265"/>
                  </a:cubicBezTo>
                  <a:cubicBezTo>
                    <a:pt x="6651" y="1265"/>
                    <a:pt x="8217" y="3706"/>
                    <a:pt x="8217" y="3706"/>
                  </a:cubicBezTo>
                  <a:cubicBezTo>
                    <a:pt x="8217" y="3706"/>
                    <a:pt x="8185" y="1853"/>
                    <a:pt x="8054" y="1516"/>
                  </a:cubicBezTo>
                  <a:cubicBezTo>
                    <a:pt x="7934" y="1189"/>
                    <a:pt x="5460" y="1"/>
                    <a:pt x="4163" y="1"/>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5069722" y="5226113"/>
              <a:ext cx="37773" cy="52393"/>
            </a:xfrm>
            <a:custGeom>
              <a:avLst/>
              <a:gdLst/>
              <a:ahLst/>
              <a:cxnLst/>
              <a:rect l="l" t="t" r="r" b="b"/>
              <a:pathLst>
                <a:path w="1036" h="1437" extrusionOk="0">
                  <a:moveTo>
                    <a:pt x="370" y="1"/>
                  </a:moveTo>
                  <a:cubicBezTo>
                    <a:pt x="271" y="1"/>
                    <a:pt x="184" y="40"/>
                    <a:pt x="120" y="140"/>
                  </a:cubicBezTo>
                  <a:cubicBezTo>
                    <a:pt x="0" y="314"/>
                    <a:pt x="44" y="859"/>
                    <a:pt x="185" y="1437"/>
                  </a:cubicBezTo>
                  <a:lnTo>
                    <a:pt x="1035" y="1437"/>
                  </a:lnTo>
                  <a:cubicBezTo>
                    <a:pt x="905" y="1099"/>
                    <a:pt x="719" y="597"/>
                    <a:pt x="534" y="31"/>
                  </a:cubicBezTo>
                  <a:cubicBezTo>
                    <a:pt x="477" y="12"/>
                    <a:pt x="422" y="1"/>
                    <a:pt x="370"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5388376" y="5226040"/>
              <a:ext cx="32632" cy="52466"/>
            </a:xfrm>
            <a:custGeom>
              <a:avLst/>
              <a:gdLst/>
              <a:ahLst/>
              <a:cxnLst/>
              <a:rect l="l" t="t" r="r" b="b"/>
              <a:pathLst>
                <a:path w="895" h="1439" extrusionOk="0">
                  <a:moveTo>
                    <a:pt x="534" y="0"/>
                  </a:moveTo>
                  <a:cubicBezTo>
                    <a:pt x="327" y="545"/>
                    <a:pt x="131" y="1046"/>
                    <a:pt x="0" y="1439"/>
                  </a:cubicBezTo>
                  <a:lnTo>
                    <a:pt x="709" y="1439"/>
                  </a:lnTo>
                  <a:cubicBezTo>
                    <a:pt x="851" y="861"/>
                    <a:pt x="894" y="316"/>
                    <a:pt x="774" y="142"/>
                  </a:cubicBezTo>
                  <a:cubicBezTo>
                    <a:pt x="709" y="44"/>
                    <a:pt x="622" y="11"/>
                    <a:pt x="534"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5110629" y="5083776"/>
              <a:ext cx="272210" cy="194733"/>
            </a:xfrm>
            <a:custGeom>
              <a:avLst/>
              <a:gdLst/>
              <a:ahLst/>
              <a:cxnLst/>
              <a:rect l="l" t="t" r="r" b="b"/>
              <a:pathLst>
                <a:path w="7466" h="5341" extrusionOk="0">
                  <a:moveTo>
                    <a:pt x="2126" y="2681"/>
                  </a:moveTo>
                  <a:cubicBezTo>
                    <a:pt x="2878" y="2681"/>
                    <a:pt x="3434" y="3303"/>
                    <a:pt x="3357" y="3423"/>
                  </a:cubicBezTo>
                  <a:cubicBezTo>
                    <a:pt x="3349" y="3435"/>
                    <a:pt x="3337" y="3441"/>
                    <a:pt x="3321" y="3441"/>
                  </a:cubicBezTo>
                  <a:cubicBezTo>
                    <a:pt x="3195" y="3441"/>
                    <a:pt x="2823" y="3105"/>
                    <a:pt x="2299" y="3105"/>
                  </a:cubicBezTo>
                  <a:cubicBezTo>
                    <a:pt x="2243" y="3105"/>
                    <a:pt x="2185" y="3109"/>
                    <a:pt x="2126" y="3117"/>
                  </a:cubicBezTo>
                  <a:cubicBezTo>
                    <a:pt x="1568" y="3196"/>
                    <a:pt x="925" y="3554"/>
                    <a:pt x="770" y="3554"/>
                  </a:cubicBezTo>
                  <a:cubicBezTo>
                    <a:pt x="731" y="3554"/>
                    <a:pt x="722" y="3531"/>
                    <a:pt x="753" y="3477"/>
                  </a:cubicBezTo>
                  <a:cubicBezTo>
                    <a:pt x="753" y="3477"/>
                    <a:pt x="1385" y="2681"/>
                    <a:pt x="2126" y="2681"/>
                  </a:cubicBezTo>
                  <a:close/>
                  <a:moveTo>
                    <a:pt x="5679" y="2681"/>
                  </a:moveTo>
                  <a:cubicBezTo>
                    <a:pt x="6431" y="2681"/>
                    <a:pt x="7052" y="3477"/>
                    <a:pt x="7052" y="3477"/>
                  </a:cubicBezTo>
                  <a:cubicBezTo>
                    <a:pt x="7082" y="3531"/>
                    <a:pt x="7074" y="3554"/>
                    <a:pt x="7035" y="3554"/>
                  </a:cubicBezTo>
                  <a:cubicBezTo>
                    <a:pt x="6879" y="3554"/>
                    <a:pt x="6239" y="3196"/>
                    <a:pt x="5689" y="3117"/>
                  </a:cubicBezTo>
                  <a:cubicBezTo>
                    <a:pt x="5630" y="3109"/>
                    <a:pt x="5572" y="3105"/>
                    <a:pt x="5516" y="3105"/>
                  </a:cubicBezTo>
                  <a:cubicBezTo>
                    <a:pt x="4992" y="3105"/>
                    <a:pt x="4620" y="3441"/>
                    <a:pt x="4486" y="3441"/>
                  </a:cubicBezTo>
                  <a:cubicBezTo>
                    <a:pt x="4469" y="3441"/>
                    <a:pt x="4456" y="3435"/>
                    <a:pt x="4447" y="3423"/>
                  </a:cubicBezTo>
                  <a:cubicBezTo>
                    <a:pt x="4371" y="3303"/>
                    <a:pt x="4938" y="2681"/>
                    <a:pt x="5679" y="2681"/>
                  </a:cubicBezTo>
                  <a:close/>
                  <a:moveTo>
                    <a:pt x="2420" y="4018"/>
                  </a:moveTo>
                  <a:cubicBezTo>
                    <a:pt x="2448" y="4018"/>
                    <a:pt x="2478" y="4019"/>
                    <a:pt x="2507" y="4022"/>
                  </a:cubicBezTo>
                  <a:cubicBezTo>
                    <a:pt x="3107" y="4066"/>
                    <a:pt x="3237" y="4545"/>
                    <a:pt x="3139" y="4578"/>
                  </a:cubicBezTo>
                  <a:cubicBezTo>
                    <a:pt x="3135" y="4579"/>
                    <a:pt x="3130" y="4580"/>
                    <a:pt x="3125" y="4580"/>
                  </a:cubicBezTo>
                  <a:cubicBezTo>
                    <a:pt x="3018" y="4580"/>
                    <a:pt x="2752" y="4261"/>
                    <a:pt x="2435" y="4261"/>
                  </a:cubicBezTo>
                  <a:cubicBezTo>
                    <a:pt x="2430" y="4261"/>
                    <a:pt x="2425" y="4262"/>
                    <a:pt x="2420" y="4262"/>
                  </a:cubicBezTo>
                  <a:cubicBezTo>
                    <a:pt x="2168" y="4279"/>
                    <a:pt x="1695" y="4587"/>
                    <a:pt x="1537" y="4587"/>
                  </a:cubicBezTo>
                  <a:cubicBezTo>
                    <a:pt x="1490" y="4587"/>
                    <a:pt x="1471" y="4560"/>
                    <a:pt x="1494" y="4491"/>
                  </a:cubicBezTo>
                  <a:cubicBezTo>
                    <a:pt x="1494" y="4491"/>
                    <a:pt x="1868" y="4018"/>
                    <a:pt x="2420" y="4018"/>
                  </a:cubicBezTo>
                  <a:close/>
                  <a:moveTo>
                    <a:pt x="5494" y="4018"/>
                  </a:moveTo>
                  <a:cubicBezTo>
                    <a:pt x="6046" y="4018"/>
                    <a:pt x="6420" y="4491"/>
                    <a:pt x="6420" y="4491"/>
                  </a:cubicBezTo>
                  <a:cubicBezTo>
                    <a:pt x="6442" y="4560"/>
                    <a:pt x="6423" y="4587"/>
                    <a:pt x="6376" y="4587"/>
                  </a:cubicBezTo>
                  <a:cubicBezTo>
                    <a:pt x="6218" y="4587"/>
                    <a:pt x="5746" y="4279"/>
                    <a:pt x="5493" y="4262"/>
                  </a:cubicBezTo>
                  <a:cubicBezTo>
                    <a:pt x="5488" y="4262"/>
                    <a:pt x="5483" y="4261"/>
                    <a:pt x="5478" y="4261"/>
                  </a:cubicBezTo>
                  <a:cubicBezTo>
                    <a:pt x="5162" y="4261"/>
                    <a:pt x="4905" y="4580"/>
                    <a:pt x="4789" y="4580"/>
                  </a:cubicBezTo>
                  <a:cubicBezTo>
                    <a:pt x="4784" y="4580"/>
                    <a:pt x="4779" y="4579"/>
                    <a:pt x="4774" y="4578"/>
                  </a:cubicBezTo>
                  <a:cubicBezTo>
                    <a:pt x="4676" y="4545"/>
                    <a:pt x="4807" y="4066"/>
                    <a:pt x="5406" y="4022"/>
                  </a:cubicBezTo>
                  <a:cubicBezTo>
                    <a:pt x="5436" y="4019"/>
                    <a:pt x="5465" y="4018"/>
                    <a:pt x="5494" y="4018"/>
                  </a:cubicBezTo>
                  <a:close/>
                  <a:moveTo>
                    <a:pt x="6180" y="1"/>
                  </a:moveTo>
                  <a:cubicBezTo>
                    <a:pt x="6006" y="120"/>
                    <a:pt x="5526" y="393"/>
                    <a:pt x="4654" y="589"/>
                  </a:cubicBezTo>
                  <a:cubicBezTo>
                    <a:pt x="4426" y="642"/>
                    <a:pt x="4165" y="663"/>
                    <a:pt x="3894" y="663"/>
                  </a:cubicBezTo>
                  <a:cubicBezTo>
                    <a:pt x="2835" y="663"/>
                    <a:pt x="1624" y="338"/>
                    <a:pt x="1624" y="338"/>
                  </a:cubicBezTo>
                  <a:cubicBezTo>
                    <a:pt x="1624" y="338"/>
                    <a:pt x="480" y="2104"/>
                    <a:pt x="273" y="2224"/>
                  </a:cubicBezTo>
                  <a:cubicBezTo>
                    <a:pt x="77" y="2333"/>
                    <a:pt x="1" y="2562"/>
                    <a:pt x="1" y="2562"/>
                  </a:cubicBezTo>
                  <a:lnTo>
                    <a:pt x="66" y="5341"/>
                  </a:lnTo>
                  <a:lnTo>
                    <a:pt x="4305" y="5341"/>
                  </a:lnTo>
                  <a:cubicBezTo>
                    <a:pt x="4142" y="4905"/>
                    <a:pt x="3924" y="4447"/>
                    <a:pt x="3924" y="4447"/>
                  </a:cubicBezTo>
                  <a:lnTo>
                    <a:pt x="3924" y="4447"/>
                  </a:lnTo>
                  <a:cubicBezTo>
                    <a:pt x="3924" y="4447"/>
                    <a:pt x="4284" y="4894"/>
                    <a:pt x="4600" y="5341"/>
                  </a:cubicBezTo>
                  <a:lnTo>
                    <a:pt x="7466" y="5341"/>
                  </a:lnTo>
                  <a:cubicBezTo>
                    <a:pt x="7455" y="4523"/>
                    <a:pt x="7390" y="3096"/>
                    <a:pt x="7193" y="2703"/>
                  </a:cubicBezTo>
                  <a:cubicBezTo>
                    <a:pt x="6921" y="2191"/>
                    <a:pt x="6311" y="491"/>
                    <a:pt x="6256" y="22"/>
                  </a:cubicBezTo>
                  <a:cubicBezTo>
                    <a:pt x="6223" y="11"/>
                    <a:pt x="6202" y="11"/>
                    <a:pt x="6180"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5060570" y="4898453"/>
              <a:ext cx="367590" cy="161117"/>
            </a:xfrm>
            <a:custGeom>
              <a:avLst/>
              <a:gdLst/>
              <a:ahLst/>
              <a:cxnLst/>
              <a:rect l="l" t="t" r="r" b="b"/>
              <a:pathLst>
                <a:path w="10082" h="4419" extrusionOk="0">
                  <a:moveTo>
                    <a:pt x="5387" y="1"/>
                  </a:moveTo>
                  <a:cubicBezTo>
                    <a:pt x="5075" y="1"/>
                    <a:pt x="4744" y="23"/>
                    <a:pt x="4392" y="70"/>
                  </a:cubicBezTo>
                  <a:cubicBezTo>
                    <a:pt x="1145" y="495"/>
                    <a:pt x="240" y="2762"/>
                    <a:pt x="0" y="4266"/>
                  </a:cubicBezTo>
                  <a:cubicBezTo>
                    <a:pt x="295" y="4005"/>
                    <a:pt x="1537" y="3176"/>
                    <a:pt x="5297" y="3122"/>
                  </a:cubicBezTo>
                  <a:cubicBezTo>
                    <a:pt x="5377" y="3121"/>
                    <a:pt x="5455" y="3120"/>
                    <a:pt x="5532" y="3120"/>
                  </a:cubicBezTo>
                  <a:cubicBezTo>
                    <a:pt x="8789" y="3120"/>
                    <a:pt x="9794" y="4004"/>
                    <a:pt x="10081" y="4419"/>
                  </a:cubicBezTo>
                  <a:cubicBezTo>
                    <a:pt x="9763" y="2469"/>
                    <a:pt x="8654" y="1"/>
                    <a:pt x="5387"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5053424" y="5012206"/>
              <a:ext cx="378710" cy="87905"/>
            </a:xfrm>
            <a:custGeom>
              <a:avLst/>
              <a:gdLst/>
              <a:ahLst/>
              <a:cxnLst/>
              <a:rect l="l" t="t" r="r" b="b"/>
              <a:pathLst>
                <a:path w="10387" h="2411" extrusionOk="0">
                  <a:moveTo>
                    <a:pt x="5726" y="0"/>
                  </a:moveTo>
                  <a:cubicBezTo>
                    <a:pt x="5649" y="0"/>
                    <a:pt x="5572" y="1"/>
                    <a:pt x="5493" y="2"/>
                  </a:cubicBezTo>
                  <a:cubicBezTo>
                    <a:pt x="1733" y="56"/>
                    <a:pt x="491" y="885"/>
                    <a:pt x="196" y="1146"/>
                  </a:cubicBezTo>
                  <a:cubicBezTo>
                    <a:pt x="131" y="1201"/>
                    <a:pt x="109" y="1233"/>
                    <a:pt x="109" y="1233"/>
                  </a:cubicBezTo>
                  <a:cubicBezTo>
                    <a:pt x="0" y="1430"/>
                    <a:pt x="87" y="2356"/>
                    <a:pt x="87" y="2356"/>
                  </a:cubicBezTo>
                  <a:cubicBezTo>
                    <a:pt x="87" y="2356"/>
                    <a:pt x="98" y="2345"/>
                    <a:pt x="109" y="2345"/>
                  </a:cubicBezTo>
                  <a:cubicBezTo>
                    <a:pt x="360" y="2269"/>
                    <a:pt x="2365" y="1658"/>
                    <a:pt x="5242" y="1506"/>
                  </a:cubicBezTo>
                  <a:cubicBezTo>
                    <a:pt x="5461" y="1494"/>
                    <a:pt x="5675" y="1489"/>
                    <a:pt x="5883" y="1489"/>
                  </a:cubicBezTo>
                  <a:cubicBezTo>
                    <a:pt x="8579" y="1489"/>
                    <a:pt x="10356" y="2400"/>
                    <a:pt x="10386" y="2410"/>
                  </a:cubicBezTo>
                  <a:lnTo>
                    <a:pt x="10386" y="2160"/>
                  </a:lnTo>
                  <a:lnTo>
                    <a:pt x="10386" y="1495"/>
                  </a:lnTo>
                  <a:cubicBezTo>
                    <a:pt x="10386" y="1495"/>
                    <a:pt x="10364" y="1419"/>
                    <a:pt x="10277" y="1299"/>
                  </a:cubicBezTo>
                  <a:cubicBezTo>
                    <a:pt x="9990" y="894"/>
                    <a:pt x="8984" y="0"/>
                    <a:pt x="5726"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5164261" y="5230233"/>
              <a:ext cx="64425" cy="20819"/>
            </a:xfrm>
            <a:custGeom>
              <a:avLst/>
              <a:gdLst/>
              <a:ahLst/>
              <a:cxnLst/>
              <a:rect l="l" t="t" r="r" b="b"/>
              <a:pathLst>
                <a:path w="1767" h="571" extrusionOk="0">
                  <a:moveTo>
                    <a:pt x="949" y="1"/>
                  </a:moveTo>
                  <a:cubicBezTo>
                    <a:pt x="397" y="1"/>
                    <a:pt x="23" y="474"/>
                    <a:pt x="23" y="474"/>
                  </a:cubicBezTo>
                  <a:cubicBezTo>
                    <a:pt x="0" y="543"/>
                    <a:pt x="19" y="570"/>
                    <a:pt x="66" y="570"/>
                  </a:cubicBezTo>
                  <a:cubicBezTo>
                    <a:pt x="224" y="570"/>
                    <a:pt x="697" y="262"/>
                    <a:pt x="949" y="245"/>
                  </a:cubicBezTo>
                  <a:cubicBezTo>
                    <a:pt x="954" y="245"/>
                    <a:pt x="959" y="244"/>
                    <a:pt x="964" y="244"/>
                  </a:cubicBezTo>
                  <a:cubicBezTo>
                    <a:pt x="1281" y="244"/>
                    <a:pt x="1547" y="563"/>
                    <a:pt x="1654" y="563"/>
                  </a:cubicBezTo>
                  <a:cubicBezTo>
                    <a:pt x="1659" y="563"/>
                    <a:pt x="1664" y="562"/>
                    <a:pt x="1668" y="561"/>
                  </a:cubicBezTo>
                  <a:cubicBezTo>
                    <a:pt x="1766" y="528"/>
                    <a:pt x="1636" y="49"/>
                    <a:pt x="1036" y="5"/>
                  </a:cubicBezTo>
                  <a:cubicBezTo>
                    <a:pt x="1007" y="2"/>
                    <a:pt x="977" y="1"/>
                    <a:pt x="949"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5281076" y="5230233"/>
              <a:ext cx="64461" cy="20819"/>
            </a:xfrm>
            <a:custGeom>
              <a:avLst/>
              <a:gdLst/>
              <a:ahLst/>
              <a:cxnLst/>
              <a:rect l="l" t="t" r="r" b="b"/>
              <a:pathLst>
                <a:path w="1768" h="571" extrusionOk="0">
                  <a:moveTo>
                    <a:pt x="819" y="1"/>
                  </a:moveTo>
                  <a:cubicBezTo>
                    <a:pt x="790" y="1"/>
                    <a:pt x="761" y="2"/>
                    <a:pt x="731" y="5"/>
                  </a:cubicBezTo>
                  <a:cubicBezTo>
                    <a:pt x="132" y="49"/>
                    <a:pt x="1" y="528"/>
                    <a:pt x="99" y="561"/>
                  </a:cubicBezTo>
                  <a:cubicBezTo>
                    <a:pt x="104" y="562"/>
                    <a:pt x="109" y="563"/>
                    <a:pt x="114" y="563"/>
                  </a:cubicBezTo>
                  <a:cubicBezTo>
                    <a:pt x="230" y="563"/>
                    <a:pt x="487" y="244"/>
                    <a:pt x="803" y="244"/>
                  </a:cubicBezTo>
                  <a:cubicBezTo>
                    <a:pt x="808" y="244"/>
                    <a:pt x="813" y="245"/>
                    <a:pt x="818" y="245"/>
                  </a:cubicBezTo>
                  <a:cubicBezTo>
                    <a:pt x="1071" y="262"/>
                    <a:pt x="1543" y="570"/>
                    <a:pt x="1701" y="570"/>
                  </a:cubicBezTo>
                  <a:cubicBezTo>
                    <a:pt x="1748" y="570"/>
                    <a:pt x="1767" y="543"/>
                    <a:pt x="1745" y="474"/>
                  </a:cubicBezTo>
                  <a:cubicBezTo>
                    <a:pt x="1745" y="474"/>
                    <a:pt x="1371" y="1"/>
                    <a:pt x="819"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5136953" y="5181523"/>
              <a:ext cx="98880" cy="31830"/>
            </a:xfrm>
            <a:custGeom>
              <a:avLst/>
              <a:gdLst/>
              <a:ahLst/>
              <a:cxnLst/>
              <a:rect l="l" t="t" r="r" b="b"/>
              <a:pathLst>
                <a:path w="2712" h="873" extrusionOk="0">
                  <a:moveTo>
                    <a:pt x="1404" y="0"/>
                  </a:moveTo>
                  <a:cubicBezTo>
                    <a:pt x="663" y="0"/>
                    <a:pt x="31" y="796"/>
                    <a:pt x="31" y="796"/>
                  </a:cubicBezTo>
                  <a:cubicBezTo>
                    <a:pt x="0" y="850"/>
                    <a:pt x="9" y="873"/>
                    <a:pt x="48" y="873"/>
                  </a:cubicBezTo>
                  <a:cubicBezTo>
                    <a:pt x="203" y="873"/>
                    <a:pt x="846" y="515"/>
                    <a:pt x="1404" y="436"/>
                  </a:cubicBezTo>
                  <a:cubicBezTo>
                    <a:pt x="1463" y="428"/>
                    <a:pt x="1521" y="424"/>
                    <a:pt x="1577" y="424"/>
                  </a:cubicBezTo>
                  <a:cubicBezTo>
                    <a:pt x="2101" y="424"/>
                    <a:pt x="2473" y="760"/>
                    <a:pt x="2599" y="760"/>
                  </a:cubicBezTo>
                  <a:cubicBezTo>
                    <a:pt x="2615" y="760"/>
                    <a:pt x="2627" y="754"/>
                    <a:pt x="2635" y="742"/>
                  </a:cubicBezTo>
                  <a:cubicBezTo>
                    <a:pt x="2712" y="622"/>
                    <a:pt x="2156" y="0"/>
                    <a:pt x="1404"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5269956" y="5181523"/>
              <a:ext cx="98916" cy="31830"/>
            </a:xfrm>
            <a:custGeom>
              <a:avLst/>
              <a:gdLst/>
              <a:ahLst/>
              <a:cxnLst/>
              <a:rect l="l" t="t" r="r" b="b"/>
              <a:pathLst>
                <a:path w="2713" h="873" extrusionOk="0">
                  <a:moveTo>
                    <a:pt x="1309" y="0"/>
                  </a:moveTo>
                  <a:cubicBezTo>
                    <a:pt x="568" y="0"/>
                    <a:pt x="1" y="622"/>
                    <a:pt x="77" y="742"/>
                  </a:cubicBezTo>
                  <a:cubicBezTo>
                    <a:pt x="86" y="754"/>
                    <a:pt x="99" y="760"/>
                    <a:pt x="116" y="760"/>
                  </a:cubicBezTo>
                  <a:cubicBezTo>
                    <a:pt x="250" y="760"/>
                    <a:pt x="622" y="424"/>
                    <a:pt x="1146" y="424"/>
                  </a:cubicBezTo>
                  <a:cubicBezTo>
                    <a:pt x="1202" y="424"/>
                    <a:pt x="1260" y="428"/>
                    <a:pt x="1319" y="436"/>
                  </a:cubicBezTo>
                  <a:cubicBezTo>
                    <a:pt x="1869" y="515"/>
                    <a:pt x="2509" y="873"/>
                    <a:pt x="2665" y="873"/>
                  </a:cubicBezTo>
                  <a:cubicBezTo>
                    <a:pt x="2704" y="873"/>
                    <a:pt x="2712" y="850"/>
                    <a:pt x="2682" y="796"/>
                  </a:cubicBezTo>
                  <a:cubicBezTo>
                    <a:pt x="2682" y="796"/>
                    <a:pt x="2061" y="0"/>
                    <a:pt x="1309"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5062940" y="5074661"/>
              <a:ext cx="273012" cy="203848"/>
            </a:xfrm>
            <a:custGeom>
              <a:avLst/>
              <a:gdLst/>
              <a:ahLst/>
              <a:cxnLst/>
              <a:rect l="l" t="t" r="r" b="b"/>
              <a:pathLst>
                <a:path w="7488" h="5591" extrusionOk="0">
                  <a:moveTo>
                    <a:pt x="4571" y="0"/>
                  </a:moveTo>
                  <a:cubicBezTo>
                    <a:pt x="3159" y="0"/>
                    <a:pt x="1608" y="186"/>
                    <a:pt x="88" y="730"/>
                  </a:cubicBezTo>
                  <a:cubicBezTo>
                    <a:pt x="66" y="817"/>
                    <a:pt x="44" y="904"/>
                    <a:pt x="44" y="1013"/>
                  </a:cubicBezTo>
                  <a:cubicBezTo>
                    <a:pt x="1" y="1798"/>
                    <a:pt x="360" y="3106"/>
                    <a:pt x="720" y="4185"/>
                  </a:cubicBezTo>
                  <a:cubicBezTo>
                    <a:pt x="905" y="4751"/>
                    <a:pt x="1091" y="5253"/>
                    <a:pt x="1221" y="5591"/>
                  </a:cubicBezTo>
                  <a:lnTo>
                    <a:pt x="1374" y="5591"/>
                  </a:lnTo>
                  <a:lnTo>
                    <a:pt x="1309" y="2812"/>
                  </a:lnTo>
                  <a:cubicBezTo>
                    <a:pt x="1309" y="2812"/>
                    <a:pt x="1385" y="2583"/>
                    <a:pt x="1581" y="2474"/>
                  </a:cubicBezTo>
                  <a:cubicBezTo>
                    <a:pt x="1788" y="2354"/>
                    <a:pt x="2932" y="588"/>
                    <a:pt x="2932" y="588"/>
                  </a:cubicBezTo>
                  <a:cubicBezTo>
                    <a:pt x="2932" y="588"/>
                    <a:pt x="4143" y="913"/>
                    <a:pt x="5202" y="913"/>
                  </a:cubicBezTo>
                  <a:cubicBezTo>
                    <a:pt x="5473" y="913"/>
                    <a:pt x="5734" y="892"/>
                    <a:pt x="5962" y="839"/>
                  </a:cubicBezTo>
                  <a:cubicBezTo>
                    <a:pt x="6834" y="643"/>
                    <a:pt x="7314" y="370"/>
                    <a:pt x="7488" y="251"/>
                  </a:cubicBezTo>
                  <a:cubicBezTo>
                    <a:pt x="6648" y="109"/>
                    <a:pt x="5650" y="0"/>
                    <a:pt x="4571"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5338718" y="5084578"/>
              <a:ext cx="104130" cy="193931"/>
            </a:xfrm>
            <a:custGeom>
              <a:avLst/>
              <a:gdLst/>
              <a:ahLst/>
              <a:cxnLst/>
              <a:rect l="l" t="t" r="r" b="b"/>
              <a:pathLst>
                <a:path w="2856" h="5319" extrusionOk="0">
                  <a:moveTo>
                    <a:pt x="0" y="0"/>
                  </a:moveTo>
                  <a:lnTo>
                    <a:pt x="0" y="0"/>
                  </a:lnTo>
                  <a:cubicBezTo>
                    <a:pt x="55" y="469"/>
                    <a:pt x="665" y="2169"/>
                    <a:pt x="937" y="2681"/>
                  </a:cubicBezTo>
                  <a:cubicBezTo>
                    <a:pt x="1144" y="3074"/>
                    <a:pt x="1199" y="4501"/>
                    <a:pt x="1210" y="5319"/>
                  </a:cubicBezTo>
                  <a:lnTo>
                    <a:pt x="1362" y="5319"/>
                  </a:lnTo>
                  <a:cubicBezTo>
                    <a:pt x="1493" y="4926"/>
                    <a:pt x="1689" y="4425"/>
                    <a:pt x="1896" y="3880"/>
                  </a:cubicBezTo>
                  <a:cubicBezTo>
                    <a:pt x="2343" y="2714"/>
                    <a:pt x="2856" y="1363"/>
                    <a:pt x="2856" y="567"/>
                  </a:cubicBezTo>
                  <a:cubicBezTo>
                    <a:pt x="2856" y="414"/>
                    <a:pt x="2747" y="284"/>
                    <a:pt x="2561" y="175"/>
                  </a:cubicBezTo>
                  <a:lnTo>
                    <a:pt x="2561" y="436"/>
                  </a:lnTo>
                  <a:cubicBezTo>
                    <a:pt x="2561" y="498"/>
                    <a:pt x="2561" y="559"/>
                    <a:pt x="2561" y="611"/>
                  </a:cubicBezTo>
                  <a:cubicBezTo>
                    <a:pt x="2561" y="716"/>
                    <a:pt x="2550" y="751"/>
                    <a:pt x="2536" y="751"/>
                  </a:cubicBezTo>
                  <a:cubicBezTo>
                    <a:pt x="2507" y="751"/>
                    <a:pt x="2463" y="611"/>
                    <a:pt x="2463" y="611"/>
                  </a:cubicBezTo>
                  <a:cubicBezTo>
                    <a:pt x="2463" y="611"/>
                    <a:pt x="1493" y="262"/>
                    <a:pt x="0"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4952104" y="5048921"/>
              <a:ext cx="568630" cy="117547"/>
            </a:xfrm>
            <a:custGeom>
              <a:avLst/>
              <a:gdLst/>
              <a:ahLst/>
              <a:cxnLst/>
              <a:rect l="l" t="t" r="r" b="b"/>
              <a:pathLst>
                <a:path w="15596" h="3224" extrusionOk="0">
                  <a:moveTo>
                    <a:pt x="7565" y="0"/>
                  </a:moveTo>
                  <a:cubicBezTo>
                    <a:pt x="5071" y="0"/>
                    <a:pt x="3179" y="471"/>
                    <a:pt x="2104" y="1153"/>
                  </a:cubicBezTo>
                  <a:cubicBezTo>
                    <a:pt x="1046" y="1818"/>
                    <a:pt x="0" y="2886"/>
                    <a:pt x="3204" y="2886"/>
                  </a:cubicBezTo>
                  <a:cubicBezTo>
                    <a:pt x="3172" y="2482"/>
                    <a:pt x="3411" y="2101"/>
                    <a:pt x="3793" y="1970"/>
                  </a:cubicBezTo>
                  <a:cubicBezTo>
                    <a:pt x="4632" y="1673"/>
                    <a:pt x="6227" y="1228"/>
                    <a:pt x="8178" y="1228"/>
                  </a:cubicBezTo>
                  <a:cubicBezTo>
                    <a:pt x="9522" y="1228"/>
                    <a:pt x="11036" y="1439"/>
                    <a:pt x="12588" y="2057"/>
                  </a:cubicBezTo>
                  <a:cubicBezTo>
                    <a:pt x="13002" y="2221"/>
                    <a:pt x="13231" y="2668"/>
                    <a:pt x="13122" y="3103"/>
                  </a:cubicBezTo>
                  <a:lnTo>
                    <a:pt x="13100" y="3223"/>
                  </a:lnTo>
                  <a:cubicBezTo>
                    <a:pt x="13100" y="3223"/>
                    <a:pt x="14680" y="3136"/>
                    <a:pt x="15138" y="2450"/>
                  </a:cubicBezTo>
                  <a:cubicBezTo>
                    <a:pt x="15596" y="1774"/>
                    <a:pt x="13786" y="586"/>
                    <a:pt x="10201" y="161"/>
                  </a:cubicBezTo>
                  <a:cubicBezTo>
                    <a:pt x="9263" y="51"/>
                    <a:pt x="8381" y="0"/>
                    <a:pt x="7565"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7027003" y="5007102"/>
              <a:ext cx="410503" cy="271408"/>
            </a:xfrm>
            <a:custGeom>
              <a:avLst/>
              <a:gdLst/>
              <a:ahLst/>
              <a:cxnLst/>
              <a:rect l="l" t="t" r="r" b="b"/>
              <a:pathLst>
                <a:path w="11259" h="7444" extrusionOk="0">
                  <a:moveTo>
                    <a:pt x="5700" y="0"/>
                  </a:moveTo>
                  <a:cubicBezTo>
                    <a:pt x="4283" y="0"/>
                    <a:pt x="1112" y="207"/>
                    <a:pt x="447" y="2736"/>
                  </a:cubicBezTo>
                  <a:cubicBezTo>
                    <a:pt x="1" y="4479"/>
                    <a:pt x="153" y="6070"/>
                    <a:pt x="578" y="7444"/>
                  </a:cubicBezTo>
                  <a:lnTo>
                    <a:pt x="10692" y="7444"/>
                  </a:lnTo>
                  <a:cubicBezTo>
                    <a:pt x="11128" y="5983"/>
                    <a:pt x="11258" y="4414"/>
                    <a:pt x="10648" y="3030"/>
                  </a:cubicBezTo>
                  <a:cubicBezTo>
                    <a:pt x="9722" y="894"/>
                    <a:pt x="8120" y="207"/>
                    <a:pt x="6583" y="44"/>
                  </a:cubicBezTo>
                  <a:cubicBezTo>
                    <a:pt x="6278" y="11"/>
                    <a:pt x="5984" y="0"/>
                    <a:pt x="5700"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7091390" y="5150533"/>
              <a:ext cx="287706" cy="127975"/>
            </a:xfrm>
            <a:custGeom>
              <a:avLst/>
              <a:gdLst/>
              <a:ahLst/>
              <a:cxnLst/>
              <a:rect l="l" t="t" r="r" b="b"/>
              <a:pathLst>
                <a:path w="7891" h="3510" extrusionOk="0">
                  <a:moveTo>
                    <a:pt x="2212" y="0"/>
                  </a:moveTo>
                  <a:lnTo>
                    <a:pt x="1896" y="1810"/>
                  </a:lnTo>
                  <a:lnTo>
                    <a:pt x="0" y="2104"/>
                  </a:lnTo>
                  <a:cubicBezTo>
                    <a:pt x="0" y="2104"/>
                    <a:pt x="54" y="2681"/>
                    <a:pt x="196" y="3510"/>
                  </a:cubicBezTo>
                  <a:lnTo>
                    <a:pt x="7781" y="3510"/>
                  </a:lnTo>
                  <a:cubicBezTo>
                    <a:pt x="7879" y="2670"/>
                    <a:pt x="7890" y="2093"/>
                    <a:pt x="7890" y="2093"/>
                  </a:cubicBezTo>
                  <a:lnTo>
                    <a:pt x="4817" y="1940"/>
                  </a:lnTo>
                  <a:lnTo>
                    <a:pt x="2398" y="1820"/>
                  </a:lnTo>
                  <a:lnTo>
                    <a:pt x="2212" y="0"/>
                  </a:ln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7119573" y="5235373"/>
              <a:ext cx="102781" cy="32048"/>
            </a:xfrm>
            <a:custGeom>
              <a:avLst/>
              <a:gdLst/>
              <a:ahLst/>
              <a:cxnLst/>
              <a:rect l="l" t="t" r="r" b="b"/>
              <a:pathLst>
                <a:path w="2819" h="879" extrusionOk="0">
                  <a:moveTo>
                    <a:pt x="1478" y="1"/>
                  </a:moveTo>
                  <a:cubicBezTo>
                    <a:pt x="1447" y="1"/>
                    <a:pt x="1416" y="2"/>
                    <a:pt x="1385" y="6"/>
                  </a:cubicBezTo>
                  <a:cubicBezTo>
                    <a:pt x="655" y="93"/>
                    <a:pt x="1" y="605"/>
                    <a:pt x="1" y="605"/>
                  </a:cubicBezTo>
                  <a:cubicBezTo>
                    <a:pt x="1" y="605"/>
                    <a:pt x="608" y="289"/>
                    <a:pt x="1277" y="289"/>
                  </a:cubicBezTo>
                  <a:cubicBezTo>
                    <a:pt x="1706" y="289"/>
                    <a:pt x="2160" y="419"/>
                    <a:pt x="2496" y="845"/>
                  </a:cubicBezTo>
                  <a:cubicBezTo>
                    <a:pt x="2496" y="845"/>
                    <a:pt x="2540" y="879"/>
                    <a:pt x="2605" y="879"/>
                  </a:cubicBezTo>
                  <a:cubicBezTo>
                    <a:pt x="2637" y="879"/>
                    <a:pt x="2674" y="870"/>
                    <a:pt x="2714" y="845"/>
                  </a:cubicBezTo>
                  <a:cubicBezTo>
                    <a:pt x="2819" y="772"/>
                    <a:pt x="2165" y="1"/>
                    <a:pt x="147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5253659" y="5245874"/>
              <a:ext cx="24683" cy="32632"/>
            </a:xfrm>
            <a:custGeom>
              <a:avLst/>
              <a:gdLst/>
              <a:ahLst/>
              <a:cxnLst/>
              <a:rect l="l" t="t" r="r" b="b"/>
              <a:pathLst>
                <a:path w="677" h="895" extrusionOk="0">
                  <a:moveTo>
                    <a:pt x="1" y="1"/>
                  </a:moveTo>
                  <a:cubicBezTo>
                    <a:pt x="1" y="1"/>
                    <a:pt x="219" y="459"/>
                    <a:pt x="393" y="895"/>
                  </a:cubicBezTo>
                  <a:lnTo>
                    <a:pt x="677" y="895"/>
                  </a:lnTo>
                  <a:cubicBezTo>
                    <a:pt x="361" y="448"/>
                    <a:pt x="1" y="1"/>
                    <a:pt x="1" y="1"/>
                  </a:cubicBezTo>
                  <a:close/>
                </a:path>
              </a:pathLst>
            </a:custGeom>
            <a:solidFill>
              <a:srgbClr val="D89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5821075" y="5147361"/>
              <a:ext cx="273815" cy="131147"/>
            </a:xfrm>
            <a:custGeom>
              <a:avLst/>
              <a:gdLst/>
              <a:ahLst/>
              <a:cxnLst/>
              <a:rect l="l" t="t" r="r" b="b"/>
              <a:pathLst>
                <a:path w="7510" h="3597" extrusionOk="0">
                  <a:moveTo>
                    <a:pt x="2300" y="2158"/>
                  </a:moveTo>
                  <a:cubicBezTo>
                    <a:pt x="2987" y="2169"/>
                    <a:pt x="3510" y="2834"/>
                    <a:pt x="3433" y="2965"/>
                  </a:cubicBezTo>
                  <a:cubicBezTo>
                    <a:pt x="3427" y="2976"/>
                    <a:pt x="3417" y="2982"/>
                    <a:pt x="3404" y="2982"/>
                  </a:cubicBezTo>
                  <a:cubicBezTo>
                    <a:pt x="3292" y="2982"/>
                    <a:pt x="2941" y="2615"/>
                    <a:pt x="2443" y="2615"/>
                  </a:cubicBezTo>
                  <a:cubicBezTo>
                    <a:pt x="2393" y="2615"/>
                    <a:pt x="2342" y="2619"/>
                    <a:pt x="2289" y="2627"/>
                  </a:cubicBezTo>
                  <a:cubicBezTo>
                    <a:pt x="1774" y="2714"/>
                    <a:pt x="1176" y="3102"/>
                    <a:pt x="1036" y="3102"/>
                  </a:cubicBezTo>
                  <a:cubicBezTo>
                    <a:pt x="1001" y="3102"/>
                    <a:pt x="995" y="3078"/>
                    <a:pt x="1025" y="3019"/>
                  </a:cubicBezTo>
                  <a:cubicBezTo>
                    <a:pt x="1025" y="3019"/>
                    <a:pt x="1603" y="2158"/>
                    <a:pt x="2300" y="2158"/>
                  </a:cubicBezTo>
                  <a:close/>
                  <a:moveTo>
                    <a:pt x="5602" y="2158"/>
                  </a:moveTo>
                  <a:cubicBezTo>
                    <a:pt x="6289" y="2158"/>
                    <a:pt x="6877" y="3019"/>
                    <a:pt x="6877" y="3019"/>
                  </a:cubicBezTo>
                  <a:cubicBezTo>
                    <a:pt x="6906" y="3078"/>
                    <a:pt x="6897" y="3102"/>
                    <a:pt x="6861" y="3102"/>
                  </a:cubicBezTo>
                  <a:cubicBezTo>
                    <a:pt x="6716" y="3102"/>
                    <a:pt x="6117" y="2714"/>
                    <a:pt x="5602" y="2627"/>
                  </a:cubicBezTo>
                  <a:cubicBezTo>
                    <a:pt x="5550" y="2619"/>
                    <a:pt x="5498" y="2615"/>
                    <a:pt x="5449" y="2615"/>
                  </a:cubicBezTo>
                  <a:cubicBezTo>
                    <a:pt x="4950" y="2615"/>
                    <a:pt x="4600" y="2982"/>
                    <a:pt x="4488" y="2982"/>
                  </a:cubicBezTo>
                  <a:cubicBezTo>
                    <a:pt x="4474" y="2982"/>
                    <a:pt x="4464" y="2976"/>
                    <a:pt x="4458" y="2965"/>
                  </a:cubicBezTo>
                  <a:cubicBezTo>
                    <a:pt x="4382" y="2834"/>
                    <a:pt x="4905" y="2169"/>
                    <a:pt x="5602" y="2158"/>
                  </a:cubicBezTo>
                  <a:close/>
                  <a:moveTo>
                    <a:pt x="5319" y="0"/>
                  </a:moveTo>
                  <a:cubicBezTo>
                    <a:pt x="5319" y="0"/>
                    <a:pt x="5428" y="839"/>
                    <a:pt x="4360" y="861"/>
                  </a:cubicBezTo>
                  <a:cubicBezTo>
                    <a:pt x="4311" y="863"/>
                    <a:pt x="4262" y="864"/>
                    <a:pt x="4212" y="864"/>
                  </a:cubicBezTo>
                  <a:cubicBezTo>
                    <a:pt x="2586" y="864"/>
                    <a:pt x="186" y="33"/>
                    <a:pt x="186" y="33"/>
                  </a:cubicBezTo>
                  <a:lnTo>
                    <a:pt x="186" y="33"/>
                  </a:lnTo>
                  <a:cubicBezTo>
                    <a:pt x="545" y="1482"/>
                    <a:pt x="1" y="3499"/>
                    <a:pt x="1" y="3499"/>
                  </a:cubicBezTo>
                  <a:lnTo>
                    <a:pt x="11" y="3597"/>
                  </a:lnTo>
                  <a:lnTo>
                    <a:pt x="7509" y="3597"/>
                  </a:lnTo>
                  <a:cubicBezTo>
                    <a:pt x="7368" y="2703"/>
                    <a:pt x="7281" y="1297"/>
                    <a:pt x="7281" y="1297"/>
                  </a:cubicBezTo>
                  <a:cubicBezTo>
                    <a:pt x="7222" y="1313"/>
                    <a:pt x="7162" y="1321"/>
                    <a:pt x="7101" y="1321"/>
                  </a:cubicBezTo>
                  <a:cubicBezTo>
                    <a:pt x="6290" y="1321"/>
                    <a:pt x="5319" y="0"/>
                    <a:pt x="5319"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5765438" y="4891088"/>
              <a:ext cx="437921" cy="387424"/>
            </a:xfrm>
            <a:custGeom>
              <a:avLst/>
              <a:gdLst/>
              <a:ahLst/>
              <a:cxnLst/>
              <a:rect l="l" t="t" r="r" b="b"/>
              <a:pathLst>
                <a:path w="12011" h="10626" extrusionOk="0">
                  <a:moveTo>
                    <a:pt x="7907" y="0"/>
                  </a:moveTo>
                  <a:cubicBezTo>
                    <a:pt x="6840" y="0"/>
                    <a:pt x="7226" y="2092"/>
                    <a:pt x="7226" y="2092"/>
                  </a:cubicBezTo>
                  <a:cubicBezTo>
                    <a:pt x="7226" y="2092"/>
                    <a:pt x="5805" y="190"/>
                    <a:pt x="3952" y="190"/>
                  </a:cubicBezTo>
                  <a:cubicBezTo>
                    <a:pt x="3892" y="190"/>
                    <a:pt x="3832" y="192"/>
                    <a:pt x="3772" y="196"/>
                  </a:cubicBezTo>
                  <a:cubicBezTo>
                    <a:pt x="1832" y="338"/>
                    <a:pt x="3368" y="2561"/>
                    <a:pt x="3368" y="2561"/>
                  </a:cubicBezTo>
                  <a:cubicBezTo>
                    <a:pt x="3368" y="2561"/>
                    <a:pt x="2104" y="2594"/>
                    <a:pt x="1254" y="3389"/>
                  </a:cubicBezTo>
                  <a:cubicBezTo>
                    <a:pt x="132" y="4468"/>
                    <a:pt x="1" y="6691"/>
                    <a:pt x="578" y="8588"/>
                  </a:cubicBezTo>
                  <a:cubicBezTo>
                    <a:pt x="676" y="8516"/>
                    <a:pt x="782" y="8475"/>
                    <a:pt x="888" y="8475"/>
                  </a:cubicBezTo>
                  <a:cubicBezTo>
                    <a:pt x="960" y="8475"/>
                    <a:pt x="1031" y="8494"/>
                    <a:pt x="1102" y="8533"/>
                  </a:cubicBezTo>
                  <a:cubicBezTo>
                    <a:pt x="1123" y="8544"/>
                    <a:pt x="1134" y="8544"/>
                    <a:pt x="1156" y="8555"/>
                  </a:cubicBezTo>
                  <a:lnTo>
                    <a:pt x="1527" y="10528"/>
                  </a:lnTo>
                  <a:cubicBezTo>
                    <a:pt x="1527" y="10528"/>
                    <a:pt x="2071" y="8511"/>
                    <a:pt x="1712" y="7062"/>
                  </a:cubicBezTo>
                  <a:lnTo>
                    <a:pt x="1712" y="7062"/>
                  </a:lnTo>
                  <a:cubicBezTo>
                    <a:pt x="1712" y="7062"/>
                    <a:pt x="4112" y="7893"/>
                    <a:pt x="5738" y="7893"/>
                  </a:cubicBezTo>
                  <a:cubicBezTo>
                    <a:pt x="5788" y="7893"/>
                    <a:pt x="5837" y="7892"/>
                    <a:pt x="5886" y="7890"/>
                  </a:cubicBezTo>
                  <a:cubicBezTo>
                    <a:pt x="6954" y="7868"/>
                    <a:pt x="6845" y="7029"/>
                    <a:pt x="6845" y="7029"/>
                  </a:cubicBezTo>
                  <a:lnTo>
                    <a:pt x="6845" y="7029"/>
                  </a:lnTo>
                  <a:cubicBezTo>
                    <a:pt x="6845" y="7029"/>
                    <a:pt x="7816" y="8350"/>
                    <a:pt x="8627" y="8350"/>
                  </a:cubicBezTo>
                  <a:cubicBezTo>
                    <a:pt x="8688" y="8350"/>
                    <a:pt x="8748" y="8342"/>
                    <a:pt x="8807" y="8326"/>
                  </a:cubicBezTo>
                  <a:cubicBezTo>
                    <a:pt x="8807" y="8326"/>
                    <a:pt x="8894" y="9732"/>
                    <a:pt x="9035" y="10626"/>
                  </a:cubicBezTo>
                  <a:lnTo>
                    <a:pt x="9253" y="10626"/>
                  </a:lnTo>
                  <a:lnTo>
                    <a:pt x="9428" y="9111"/>
                  </a:lnTo>
                  <a:cubicBezTo>
                    <a:pt x="9636" y="8992"/>
                    <a:pt x="9816" y="8941"/>
                    <a:pt x="9969" y="8941"/>
                  </a:cubicBezTo>
                  <a:cubicBezTo>
                    <a:pt x="10209" y="8941"/>
                    <a:pt x="10383" y="9066"/>
                    <a:pt x="10496" y="9252"/>
                  </a:cubicBezTo>
                  <a:cubicBezTo>
                    <a:pt x="10921" y="8566"/>
                    <a:pt x="11477" y="7858"/>
                    <a:pt x="11673" y="7171"/>
                  </a:cubicBezTo>
                  <a:cubicBezTo>
                    <a:pt x="12011" y="5961"/>
                    <a:pt x="11368" y="4664"/>
                    <a:pt x="11368" y="4664"/>
                  </a:cubicBezTo>
                  <a:cubicBezTo>
                    <a:pt x="11368" y="4664"/>
                    <a:pt x="10670" y="1362"/>
                    <a:pt x="8676" y="251"/>
                  </a:cubicBezTo>
                  <a:cubicBezTo>
                    <a:pt x="8360" y="75"/>
                    <a:pt x="8108" y="0"/>
                    <a:pt x="7907"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5761464" y="5200081"/>
              <a:ext cx="60050" cy="78425"/>
            </a:xfrm>
            <a:custGeom>
              <a:avLst/>
              <a:gdLst/>
              <a:ahLst/>
              <a:cxnLst/>
              <a:rect l="l" t="t" r="r" b="b"/>
              <a:pathLst>
                <a:path w="1647" h="2151" extrusionOk="0">
                  <a:moveTo>
                    <a:pt x="997" y="0"/>
                  </a:moveTo>
                  <a:cubicBezTo>
                    <a:pt x="891" y="0"/>
                    <a:pt x="785" y="41"/>
                    <a:pt x="687" y="113"/>
                  </a:cubicBezTo>
                  <a:cubicBezTo>
                    <a:pt x="284" y="418"/>
                    <a:pt x="1" y="1224"/>
                    <a:pt x="208" y="1824"/>
                  </a:cubicBezTo>
                  <a:cubicBezTo>
                    <a:pt x="251" y="1933"/>
                    <a:pt x="317" y="2042"/>
                    <a:pt x="382" y="2151"/>
                  </a:cubicBezTo>
                  <a:lnTo>
                    <a:pt x="1646" y="2151"/>
                  </a:lnTo>
                  <a:lnTo>
                    <a:pt x="1636" y="2053"/>
                  </a:lnTo>
                  <a:lnTo>
                    <a:pt x="1265" y="80"/>
                  </a:lnTo>
                  <a:cubicBezTo>
                    <a:pt x="1243" y="69"/>
                    <a:pt x="1232" y="69"/>
                    <a:pt x="1211" y="58"/>
                  </a:cubicBezTo>
                  <a:cubicBezTo>
                    <a:pt x="1140" y="19"/>
                    <a:pt x="1069" y="0"/>
                    <a:pt x="997"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6102796" y="5217034"/>
              <a:ext cx="52867" cy="61472"/>
            </a:xfrm>
            <a:custGeom>
              <a:avLst/>
              <a:gdLst/>
              <a:ahLst/>
              <a:cxnLst/>
              <a:rect l="l" t="t" r="r" b="b"/>
              <a:pathLst>
                <a:path w="1450" h="1686" extrusionOk="0">
                  <a:moveTo>
                    <a:pt x="716" y="1"/>
                  </a:moveTo>
                  <a:cubicBezTo>
                    <a:pt x="563" y="1"/>
                    <a:pt x="383" y="52"/>
                    <a:pt x="175" y="171"/>
                  </a:cubicBezTo>
                  <a:lnTo>
                    <a:pt x="0" y="1686"/>
                  </a:lnTo>
                  <a:lnTo>
                    <a:pt x="1112" y="1686"/>
                  </a:lnTo>
                  <a:cubicBezTo>
                    <a:pt x="1177" y="1620"/>
                    <a:pt x="1221" y="1544"/>
                    <a:pt x="1265" y="1479"/>
                  </a:cubicBezTo>
                  <a:cubicBezTo>
                    <a:pt x="1450" y="1184"/>
                    <a:pt x="1450" y="650"/>
                    <a:pt x="1243" y="312"/>
                  </a:cubicBezTo>
                  <a:cubicBezTo>
                    <a:pt x="1130" y="126"/>
                    <a:pt x="956" y="1"/>
                    <a:pt x="716"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5857316" y="5226040"/>
              <a:ext cx="91733" cy="34418"/>
            </a:xfrm>
            <a:custGeom>
              <a:avLst/>
              <a:gdLst/>
              <a:ahLst/>
              <a:cxnLst/>
              <a:rect l="l" t="t" r="r" b="b"/>
              <a:pathLst>
                <a:path w="2516" h="944" extrusionOk="0">
                  <a:moveTo>
                    <a:pt x="1306" y="0"/>
                  </a:moveTo>
                  <a:cubicBezTo>
                    <a:pt x="609" y="0"/>
                    <a:pt x="31" y="861"/>
                    <a:pt x="31" y="861"/>
                  </a:cubicBezTo>
                  <a:cubicBezTo>
                    <a:pt x="1" y="920"/>
                    <a:pt x="7" y="944"/>
                    <a:pt x="42" y="944"/>
                  </a:cubicBezTo>
                  <a:cubicBezTo>
                    <a:pt x="182" y="944"/>
                    <a:pt x="780" y="556"/>
                    <a:pt x="1295" y="469"/>
                  </a:cubicBezTo>
                  <a:cubicBezTo>
                    <a:pt x="1348" y="461"/>
                    <a:pt x="1399" y="457"/>
                    <a:pt x="1449" y="457"/>
                  </a:cubicBezTo>
                  <a:cubicBezTo>
                    <a:pt x="1947" y="457"/>
                    <a:pt x="2298" y="824"/>
                    <a:pt x="2410" y="824"/>
                  </a:cubicBezTo>
                  <a:cubicBezTo>
                    <a:pt x="2423" y="824"/>
                    <a:pt x="2433" y="818"/>
                    <a:pt x="2439" y="807"/>
                  </a:cubicBezTo>
                  <a:cubicBezTo>
                    <a:pt x="2516" y="676"/>
                    <a:pt x="1993" y="11"/>
                    <a:pt x="1306"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5980803" y="5226040"/>
              <a:ext cx="92061" cy="34418"/>
            </a:xfrm>
            <a:custGeom>
              <a:avLst/>
              <a:gdLst/>
              <a:ahLst/>
              <a:cxnLst/>
              <a:rect l="l" t="t" r="r" b="b"/>
              <a:pathLst>
                <a:path w="2525" h="944" extrusionOk="0">
                  <a:moveTo>
                    <a:pt x="1221" y="0"/>
                  </a:moveTo>
                  <a:cubicBezTo>
                    <a:pt x="524" y="11"/>
                    <a:pt x="1" y="676"/>
                    <a:pt x="77" y="807"/>
                  </a:cubicBezTo>
                  <a:cubicBezTo>
                    <a:pt x="83" y="818"/>
                    <a:pt x="93" y="824"/>
                    <a:pt x="107" y="824"/>
                  </a:cubicBezTo>
                  <a:cubicBezTo>
                    <a:pt x="219" y="824"/>
                    <a:pt x="569" y="457"/>
                    <a:pt x="1068" y="457"/>
                  </a:cubicBezTo>
                  <a:cubicBezTo>
                    <a:pt x="1117" y="457"/>
                    <a:pt x="1169" y="461"/>
                    <a:pt x="1221" y="469"/>
                  </a:cubicBezTo>
                  <a:cubicBezTo>
                    <a:pt x="1736" y="556"/>
                    <a:pt x="2335" y="944"/>
                    <a:pt x="2480" y="944"/>
                  </a:cubicBezTo>
                  <a:cubicBezTo>
                    <a:pt x="2516" y="944"/>
                    <a:pt x="2525" y="920"/>
                    <a:pt x="2496" y="861"/>
                  </a:cubicBezTo>
                  <a:cubicBezTo>
                    <a:pt x="2496" y="861"/>
                    <a:pt x="1908" y="0"/>
                    <a:pt x="1221"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6793372" y="5255280"/>
              <a:ext cx="48127" cy="23225"/>
            </a:xfrm>
            <a:custGeom>
              <a:avLst/>
              <a:gdLst/>
              <a:ahLst/>
              <a:cxnLst/>
              <a:rect l="l" t="t" r="r" b="b"/>
              <a:pathLst>
                <a:path w="1320" h="637" extrusionOk="0">
                  <a:moveTo>
                    <a:pt x="592" y="1"/>
                  </a:moveTo>
                  <a:cubicBezTo>
                    <a:pt x="441" y="1"/>
                    <a:pt x="319" y="38"/>
                    <a:pt x="218" y="92"/>
                  </a:cubicBezTo>
                  <a:cubicBezTo>
                    <a:pt x="142" y="288"/>
                    <a:pt x="66" y="473"/>
                    <a:pt x="0" y="637"/>
                  </a:cubicBezTo>
                  <a:lnTo>
                    <a:pt x="1319" y="637"/>
                  </a:lnTo>
                  <a:cubicBezTo>
                    <a:pt x="1275" y="342"/>
                    <a:pt x="1145" y="124"/>
                    <a:pt x="905" y="48"/>
                  </a:cubicBezTo>
                  <a:cubicBezTo>
                    <a:pt x="788" y="15"/>
                    <a:pt x="685" y="1"/>
                    <a:pt x="592"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6471108" y="5261588"/>
              <a:ext cx="46158" cy="16917"/>
            </a:xfrm>
            <a:custGeom>
              <a:avLst/>
              <a:gdLst/>
              <a:ahLst/>
              <a:cxnLst/>
              <a:rect l="l" t="t" r="r" b="b"/>
              <a:pathLst>
                <a:path w="1266" h="464" extrusionOk="0">
                  <a:moveTo>
                    <a:pt x="490" y="1"/>
                  </a:moveTo>
                  <a:cubicBezTo>
                    <a:pt x="418" y="1"/>
                    <a:pt x="345" y="9"/>
                    <a:pt x="273" y="28"/>
                  </a:cubicBezTo>
                  <a:cubicBezTo>
                    <a:pt x="110" y="71"/>
                    <a:pt x="23" y="235"/>
                    <a:pt x="1" y="464"/>
                  </a:cubicBezTo>
                  <a:lnTo>
                    <a:pt x="1265" y="464"/>
                  </a:lnTo>
                  <a:cubicBezTo>
                    <a:pt x="1265" y="464"/>
                    <a:pt x="1222" y="355"/>
                    <a:pt x="1145" y="180"/>
                  </a:cubicBezTo>
                  <a:cubicBezTo>
                    <a:pt x="947" y="81"/>
                    <a:pt x="718" y="1"/>
                    <a:pt x="490"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6517229" y="5150533"/>
              <a:ext cx="269439" cy="127975"/>
            </a:xfrm>
            <a:custGeom>
              <a:avLst/>
              <a:gdLst/>
              <a:ahLst/>
              <a:cxnLst/>
              <a:rect l="l" t="t" r="r" b="b"/>
              <a:pathLst>
                <a:path w="7390" h="3510" extrusionOk="0">
                  <a:moveTo>
                    <a:pt x="2227" y="2368"/>
                  </a:moveTo>
                  <a:cubicBezTo>
                    <a:pt x="2419" y="2368"/>
                    <a:pt x="2628" y="2395"/>
                    <a:pt x="2845" y="2453"/>
                  </a:cubicBezTo>
                  <a:cubicBezTo>
                    <a:pt x="3204" y="2551"/>
                    <a:pt x="3324" y="2867"/>
                    <a:pt x="3172" y="2910"/>
                  </a:cubicBezTo>
                  <a:cubicBezTo>
                    <a:pt x="3162" y="2914"/>
                    <a:pt x="3152" y="2915"/>
                    <a:pt x="3140" y="2915"/>
                  </a:cubicBezTo>
                  <a:cubicBezTo>
                    <a:pt x="2983" y="2915"/>
                    <a:pt x="2640" y="2617"/>
                    <a:pt x="2187" y="2617"/>
                  </a:cubicBezTo>
                  <a:cubicBezTo>
                    <a:pt x="2142" y="2617"/>
                    <a:pt x="2096" y="2620"/>
                    <a:pt x="2049" y="2627"/>
                  </a:cubicBezTo>
                  <a:cubicBezTo>
                    <a:pt x="1428" y="2703"/>
                    <a:pt x="1417" y="3019"/>
                    <a:pt x="1177" y="3063"/>
                  </a:cubicBezTo>
                  <a:cubicBezTo>
                    <a:pt x="1166" y="3064"/>
                    <a:pt x="1156" y="3065"/>
                    <a:pt x="1148" y="3065"/>
                  </a:cubicBezTo>
                  <a:cubicBezTo>
                    <a:pt x="908" y="3065"/>
                    <a:pt x="1401" y="2514"/>
                    <a:pt x="1842" y="2409"/>
                  </a:cubicBezTo>
                  <a:cubicBezTo>
                    <a:pt x="1960" y="2382"/>
                    <a:pt x="2089" y="2368"/>
                    <a:pt x="2227" y="2368"/>
                  </a:cubicBezTo>
                  <a:close/>
                  <a:moveTo>
                    <a:pt x="5629" y="2368"/>
                  </a:moveTo>
                  <a:cubicBezTo>
                    <a:pt x="5765" y="2368"/>
                    <a:pt x="5892" y="2382"/>
                    <a:pt x="6005" y="2409"/>
                  </a:cubicBezTo>
                  <a:cubicBezTo>
                    <a:pt x="6446" y="2514"/>
                    <a:pt x="6949" y="3065"/>
                    <a:pt x="6710" y="3065"/>
                  </a:cubicBezTo>
                  <a:cubicBezTo>
                    <a:pt x="6701" y="3065"/>
                    <a:pt x="6692" y="3064"/>
                    <a:pt x="6681" y="3063"/>
                  </a:cubicBezTo>
                  <a:cubicBezTo>
                    <a:pt x="6441" y="3019"/>
                    <a:pt x="6430" y="2703"/>
                    <a:pt x="5809" y="2627"/>
                  </a:cubicBezTo>
                  <a:cubicBezTo>
                    <a:pt x="5762" y="2620"/>
                    <a:pt x="5716" y="2617"/>
                    <a:pt x="5670" y="2617"/>
                  </a:cubicBezTo>
                  <a:cubicBezTo>
                    <a:pt x="5216" y="2617"/>
                    <a:pt x="4866" y="2915"/>
                    <a:pt x="4707" y="2915"/>
                  </a:cubicBezTo>
                  <a:cubicBezTo>
                    <a:pt x="4695" y="2915"/>
                    <a:pt x="4685" y="2914"/>
                    <a:pt x="4675" y="2910"/>
                  </a:cubicBezTo>
                  <a:cubicBezTo>
                    <a:pt x="4523" y="2867"/>
                    <a:pt x="4643" y="2551"/>
                    <a:pt x="5013" y="2453"/>
                  </a:cubicBezTo>
                  <a:cubicBezTo>
                    <a:pt x="5230" y="2395"/>
                    <a:pt x="5439" y="2368"/>
                    <a:pt x="5629" y="2368"/>
                  </a:cubicBezTo>
                  <a:close/>
                  <a:moveTo>
                    <a:pt x="959" y="0"/>
                  </a:moveTo>
                  <a:lnTo>
                    <a:pt x="959" y="0"/>
                  </a:lnTo>
                  <a:cubicBezTo>
                    <a:pt x="981" y="284"/>
                    <a:pt x="218" y="1831"/>
                    <a:pt x="98" y="2104"/>
                  </a:cubicBezTo>
                  <a:cubicBezTo>
                    <a:pt x="11" y="2300"/>
                    <a:pt x="0" y="2965"/>
                    <a:pt x="0" y="3303"/>
                  </a:cubicBezTo>
                  <a:cubicBezTo>
                    <a:pt x="0" y="3422"/>
                    <a:pt x="0" y="3499"/>
                    <a:pt x="0" y="3510"/>
                  </a:cubicBezTo>
                  <a:lnTo>
                    <a:pt x="7389" y="3510"/>
                  </a:lnTo>
                  <a:lnTo>
                    <a:pt x="7389" y="3074"/>
                  </a:lnTo>
                  <a:lnTo>
                    <a:pt x="7258" y="2878"/>
                  </a:lnTo>
                  <a:cubicBezTo>
                    <a:pt x="7117" y="2670"/>
                    <a:pt x="6681" y="981"/>
                    <a:pt x="6681" y="981"/>
                  </a:cubicBezTo>
                  <a:lnTo>
                    <a:pt x="6277" y="1079"/>
                  </a:lnTo>
                  <a:cubicBezTo>
                    <a:pt x="6240" y="1087"/>
                    <a:pt x="6199" y="1091"/>
                    <a:pt x="6156" y="1091"/>
                  </a:cubicBezTo>
                  <a:cubicBezTo>
                    <a:pt x="5727" y="1091"/>
                    <a:pt x="5079" y="731"/>
                    <a:pt x="5079" y="731"/>
                  </a:cubicBezTo>
                  <a:lnTo>
                    <a:pt x="5079" y="731"/>
                  </a:lnTo>
                  <a:cubicBezTo>
                    <a:pt x="5079" y="731"/>
                    <a:pt x="5220" y="981"/>
                    <a:pt x="5384" y="1167"/>
                  </a:cubicBezTo>
                  <a:cubicBezTo>
                    <a:pt x="5463" y="1256"/>
                    <a:pt x="5373" y="1297"/>
                    <a:pt x="5131" y="1297"/>
                  </a:cubicBezTo>
                  <a:cubicBezTo>
                    <a:pt x="4873" y="1297"/>
                    <a:pt x="4442" y="1251"/>
                    <a:pt x="3858" y="1167"/>
                  </a:cubicBezTo>
                  <a:cubicBezTo>
                    <a:pt x="2714" y="1014"/>
                    <a:pt x="959" y="1"/>
                    <a:pt x="959"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6550334" y="5236832"/>
              <a:ext cx="88124" cy="25486"/>
            </a:xfrm>
            <a:custGeom>
              <a:avLst/>
              <a:gdLst/>
              <a:ahLst/>
              <a:cxnLst/>
              <a:rect l="l" t="t" r="r" b="b"/>
              <a:pathLst>
                <a:path w="2417" h="699" extrusionOk="0">
                  <a:moveTo>
                    <a:pt x="1318" y="1"/>
                  </a:moveTo>
                  <a:cubicBezTo>
                    <a:pt x="1181" y="1"/>
                    <a:pt x="1052" y="15"/>
                    <a:pt x="934" y="42"/>
                  </a:cubicBezTo>
                  <a:cubicBezTo>
                    <a:pt x="493" y="147"/>
                    <a:pt x="0" y="698"/>
                    <a:pt x="240" y="698"/>
                  </a:cubicBezTo>
                  <a:cubicBezTo>
                    <a:pt x="248" y="698"/>
                    <a:pt x="258" y="697"/>
                    <a:pt x="269" y="696"/>
                  </a:cubicBezTo>
                  <a:cubicBezTo>
                    <a:pt x="509" y="652"/>
                    <a:pt x="520" y="336"/>
                    <a:pt x="1141" y="260"/>
                  </a:cubicBezTo>
                  <a:cubicBezTo>
                    <a:pt x="1188" y="253"/>
                    <a:pt x="1234" y="250"/>
                    <a:pt x="1279" y="250"/>
                  </a:cubicBezTo>
                  <a:cubicBezTo>
                    <a:pt x="1732" y="250"/>
                    <a:pt x="2075" y="548"/>
                    <a:pt x="2232" y="548"/>
                  </a:cubicBezTo>
                  <a:cubicBezTo>
                    <a:pt x="2244" y="548"/>
                    <a:pt x="2254" y="547"/>
                    <a:pt x="2264" y="543"/>
                  </a:cubicBezTo>
                  <a:cubicBezTo>
                    <a:pt x="2416" y="500"/>
                    <a:pt x="2296" y="184"/>
                    <a:pt x="1926" y="86"/>
                  </a:cubicBezTo>
                  <a:cubicBezTo>
                    <a:pt x="1716" y="28"/>
                    <a:pt x="1509" y="1"/>
                    <a:pt x="131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6682098" y="5236832"/>
              <a:ext cx="88488" cy="25486"/>
            </a:xfrm>
            <a:custGeom>
              <a:avLst/>
              <a:gdLst/>
              <a:ahLst/>
              <a:cxnLst/>
              <a:rect l="l" t="t" r="r" b="b"/>
              <a:pathLst>
                <a:path w="2427" h="699" extrusionOk="0">
                  <a:moveTo>
                    <a:pt x="1107" y="1"/>
                  </a:moveTo>
                  <a:cubicBezTo>
                    <a:pt x="917" y="1"/>
                    <a:pt x="708" y="28"/>
                    <a:pt x="491" y="86"/>
                  </a:cubicBezTo>
                  <a:cubicBezTo>
                    <a:pt x="121" y="184"/>
                    <a:pt x="1" y="500"/>
                    <a:pt x="153" y="543"/>
                  </a:cubicBezTo>
                  <a:cubicBezTo>
                    <a:pt x="163" y="547"/>
                    <a:pt x="173" y="548"/>
                    <a:pt x="185" y="548"/>
                  </a:cubicBezTo>
                  <a:cubicBezTo>
                    <a:pt x="344" y="548"/>
                    <a:pt x="694" y="250"/>
                    <a:pt x="1148" y="250"/>
                  </a:cubicBezTo>
                  <a:cubicBezTo>
                    <a:pt x="1194" y="250"/>
                    <a:pt x="1240" y="253"/>
                    <a:pt x="1287" y="260"/>
                  </a:cubicBezTo>
                  <a:cubicBezTo>
                    <a:pt x="1908" y="336"/>
                    <a:pt x="1919" y="652"/>
                    <a:pt x="2159" y="696"/>
                  </a:cubicBezTo>
                  <a:cubicBezTo>
                    <a:pt x="2170" y="697"/>
                    <a:pt x="2179" y="698"/>
                    <a:pt x="2188" y="698"/>
                  </a:cubicBezTo>
                  <a:cubicBezTo>
                    <a:pt x="2427" y="698"/>
                    <a:pt x="1924" y="147"/>
                    <a:pt x="1483" y="42"/>
                  </a:cubicBezTo>
                  <a:cubicBezTo>
                    <a:pt x="1370" y="15"/>
                    <a:pt x="1243" y="1"/>
                    <a:pt x="1107"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6458821" y="5001523"/>
              <a:ext cx="379075" cy="276987"/>
            </a:xfrm>
            <a:custGeom>
              <a:avLst/>
              <a:gdLst/>
              <a:ahLst/>
              <a:cxnLst/>
              <a:rect l="l" t="t" r="r" b="b"/>
              <a:pathLst>
                <a:path w="10397" h="7597" extrusionOk="0">
                  <a:moveTo>
                    <a:pt x="5166" y="1"/>
                  </a:moveTo>
                  <a:cubicBezTo>
                    <a:pt x="3226" y="1"/>
                    <a:pt x="1188" y="1919"/>
                    <a:pt x="1188" y="1919"/>
                  </a:cubicBezTo>
                  <a:cubicBezTo>
                    <a:pt x="1188" y="1919"/>
                    <a:pt x="725" y="944"/>
                    <a:pt x="549" y="944"/>
                  </a:cubicBezTo>
                  <a:cubicBezTo>
                    <a:pt x="522" y="944"/>
                    <a:pt x="501" y="968"/>
                    <a:pt x="491" y="1025"/>
                  </a:cubicBezTo>
                  <a:cubicBezTo>
                    <a:pt x="414" y="1428"/>
                    <a:pt x="817" y="1908"/>
                    <a:pt x="817" y="1908"/>
                  </a:cubicBezTo>
                  <a:cubicBezTo>
                    <a:pt x="817" y="1908"/>
                    <a:pt x="653" y="1884"/>
                    <a:pt x="471" y="1884"/>
                  </a:cubicBezTo>
                  <a:cubicBezTo>
                    <a:pt x="248" y="1884"/>
                    <a:pt x="0" y="1920"/>
                    <a:pt x="0" y="2082"/>
                  </a:cubicBezTo>
                  <a:cubicBezTo>
                    <a:pt x="0" y="2387"/>
                    <a:pt x="567" y="2540"/>
                    <a:pt x="567" y="2540"/>
                  </a:cubicBezTo>
                  <a:cubicBezTo>
                    <a:pt x="567" y="2540"/>
                    <a:pt x="578" y="3455"/>
                    <a:pt x="589" y="4502"/>
                  </a:cubicBezTo>
                  <a:cubicBezTo>
                    <a:pt x="600" y="5319"/>
                    <a:pt x="1210" y="6725"/>
                    <a:pt x="1482" y="7313"/>
                  </a:cubicBezTo>
                  <a:cubicBezTo>
                    <a:pt x="1559" y="7488"/>
                    <a:pt x="1602" y="7597"/>
                    <a:pt x="1602" y="7597"/>
                  </a:cubicBezTo>
                  <a:cubicBezTo>
                    <a:pt x="1602" y="7586"/>
                    <a:pt x="1602" y="7509"/>
                    <a:pt x="1602" y="7390"/>
                  </a:cubicBezTo>
                  <a:cubicBezTo>
                    <a:pt x="1602" y="7052"/>
                    <a:pt x="1613" y="6387"/>
                    <a:pt x="1700" y="6191"/>
                  </a:cubicBezTo>
                  <a:cubicBezTo>
                    <a:pt x="1820" y="5918"/>
                    <a:pt x="2583" y="4371"/>
                    <a:pt x="2561" y="4098"/>
                  </a:cubicBezTo>
                  <a:lnTo>
                    <a:pt x="2561" y="4098"/>
                  </a:lnTo>
                  <a:cubicBezTo>
                    <a:pt x="2561" y="4098"/>
                    <a:pt x="4316" y="5101"/>
                    <a:pt x="5460" y="5254"/>
                  </a:cubicBezTo>
                  <a:cubicBezTo>
                    <a:pt x="6044" y="5338"/>
                    <a:pt x="6475" y="5384"/>
                    <a:pt x="6733" y="5384"/>
                  </a:cubicBezTo>
                  <a:cubicBezTo>
                    <a:pt x="6975" y="5384"/>
                    <a:pt x="7065" y="5343"/>
                    <a:pt x="6986" y="5254"/>
                  </a:cubicBezTo>
                  <a:cubicBezTo>
                    <a:pt x="6822" y="5068"/>
                    <a:pt x="6681" y="4818"/>
                    <a:pt x="6681" y="4818"/>
                  </a:cubicBezTo>
                  <a:lnTo>
                    <a:pt x="6681" y="4818"/>
                  </a:lnTo>
                  <a:cubicBezTo>
                    <a:pt x="6681" y="4818"/>
                    <a:pt x="7329" y="5178"/>
                    <a:pt x="7758" y="5178"/>
                  </a:cubicBezTo>
                  <a:cubicBezTo>
                    <a:pt x="7801" y="5178"/>
                    <a:pt x="7842" y="5174"/>
                    <a:pt x="7879" y="5166"/>
                  </a:cubicBezTo>
                  <a:lnTo>
                    <a:pt x="8283" y="5068"/>
                  </a:lnTo>
                  <a:cubicBezTo>
                    <a:pt x="8283" y="5068"/>
                    <a:pt x="8719" y="6757"/>
                    <a:pt x="8860" y="6965"/>
                  </a:cubicBezTo>
                  <a:lnTo>
                    <a:pt x="8991" y="7161"/>
                  </a:lnTo>
                  <a:lnTo>
                    <a:pt x="8991" y="7597"/>
                  </a:lnTo>
                  <a:lnTo>
                    <a:pt x="9176" y="7597"/>
                  </a:lnTo>
                  <a:cubicBezTo>
                    <a:pt x="9242" y="7444"/>
                    <a:pt x="9318" y="7248"/>
                    <a:pt x="9394" y="7052"/>
                  </a:cubicBezTo>
                  <a:cubicBezTo>
                    <a:pt x="9536" y="6714"/>
                    <a:pt x="9667" y="6343"/>
                    <a:pt x="9754" y="6049"/>
                  </a:cubicBezTo>
                  <a:cubicBezTo>
                    <a:pt x="9972" y="5297"/>
                    <a:pt x="10397" y="3205"/>
                    <a:pt x="9863" y="2180"/>
                  </a:cubicBezTo>
                  <a:cubicBezTo>
                    <a:pt x="9209" y="916"/>
                    <a:pt x="6615" y="1"/>
                    <a:pt x="5166"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4737140" y="4742079"/>
              <a:ext cx="24282" cy="30626"/>
            </a:xfrm>
            <a:custGeom>
              <a:avLst/>
              <a:gdLst/>
              <a:ahLst/>
              <a:cxnLst/>
              <a:rect l="l" t="t" r="r" b="b"/>
              <a:pathLst>
                <a:path w="666" h="840" extrusionOk="0">
                  <a:moveTo>
                    <a:pt x="327" y="0"/>
                  </a:moveTo>
                  <a:cubicBezTo>
                    <a:pt x="142" y="0"/>
                    <a:pt x="0" y="196"/>
                    <a:pt x="0" y="425"/>
                  </a:cubicBezTo>
                  <a:cubicBezTo>
                    <a:pt x="0" y="654"/>
                    <a:pt x="142" y="839"/>
                    <a:pt x="327" y="839"/>
                  </a:cubicBezTo>
                  <a:cubicBezTo>
                    <a:pt x="513" y="839"/>
                    <a:pt x="665" y="654"/>
                    <a:pt x="665" y="425"/>
                  </a:cubicBezTo>
                  <a:cubicBezTo>
                    <a:pt x="665" y="196"/>
                    <a:pt x="513" y="0"/>
                    <a:pt x="327"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4857529" y="4742079"/>
              <a:ext cx="24683" cy="30626"/>
            </a:xfrm>
            <a:custGeom>
              <a:avLst/>
              <a:gdLst/>
              <a:ahLst/>
              <a:cxnLst/>
              <a:rect l="l" t="t" r="r" b="b"/>
              <a:pathLst>
                <a:path w="677" h="840" extrusionOk="0">
                  <a:moveTo>
                    <a:pt x="338" y="0"/>
                  </a:moveTo>
                  <a:cubicBezTo>
                    <a:pt x="153" y="0"/>
                    <a:pt x="0" y="196"/>
                    <a:pt x="0" y="425"/>
                  </a:cubicBezTo>
                  <a:cubicBezTo>
                    <a:pt x="0" y="654"/>
                    <a:pt x="153" y="839"/>
                    <a:pt x="338" y="839"/>
                  </a:cubicBezTo>
                  <a:cubicBezTo>
                    <a:pt x="524" y="839"/>
                    <a:pt x="676" y="654"/>
                    <a:pt x="676" y="425"/>
                  </a:cubicBezTo>
                  <a:cubicBezTo>
                    <a:pt x="676" y="196"/>
                    <a:pt x="524" y="0"/>
                    <a:pt x="338"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4724416" y="4792539"/>
              <a:ext cx="57242" cy="23881"/>
            </a:xfrm>
            <a:custGeom>
              <a:avLst/>
              <a:gdLst/>
              <a:ahLst/>
              <a:cxnLst/>
              <a:rect l="l" t="t" r="r" b="b"/>
              <a:pathLst>
                <a:path w="1570" h="655" extrusionOk="0">
                  <a:moveTo>
                    <a:pt x="785" y="0"/>
                  </a:moveTo>
                  <a:cubicBezTo>
                    <a:pt x="349" y="0"/>
                    <a:pt x="1" y="153"/>
                    <a:pt x="1" y="327"/>
                  </a:cubicBezTo>
                  <a:cubicBezTo>
                    <a:pt x="1" y="512"/>
                    <a:pt x="349" y="654"/>
                    <a:pt x="785" y="654"/>
                  </a:cubicBezTo>
                  <a:cubicBezTo>
                    <a:pt x="1221" y="654"/>
                    <a:pt x="1570" y="512"/>
                    <a:pt x="1570" y="327"/>
                  </a:cubicBezTo>
                  <a:cubicBezTo>
                    <a:pt x="1570" y="153"/>
                    <a:pt x="1221" y="0"/>
                    <a:pt x="785" y="0"/>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4846007" y="4790935"/>
              <a:ext cx="57242" cy="23480"/>
            </a:xfrm>
            <a:custGeom>
              <a:avLst/>
              <a:gdLst/>
              <a:ahLst/>
              <a:cxnLst/>
              <a:rect l="l" t="t" r="r" b="b"/>
              <a:pathLst>
                <a:path w="1570" h="644" extrusionOk="0">
                  <a:moveTo>
                    <a:pt x="785" y="1"/>
                  </a:moveTo>
                  <a:cubicBezTo>
                    <a:pt x="349" y="1"/>
                    <a:pt x="0" y="142"/>
                    <a:pt x="0" y="328"/>
                  </a:cubicBezTo>
                  <a:cubicBezTo>
                    <a:pt x="0" y="502"/>
                    <a:pt x="349" y="644"/>
                    <a:pt x="785" y="644"/>
                  </a:cubicBezTo>
                  <a:cubicBezTo>
                    <a:pt x="1221" y="644"/>
                    <a:pt x="1570" y="502"/>
                    <a:pt x="1570" y="328"/>
                  </a:cubicBezTo>
                  <a:cubicBezTo>
                    <a:pt x="1570" y="142"/>
                    <a:pt x="1221" y="1"/>
                    <a:pt x="785" y="1"/>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6455503" y="4016539"/>
              <a:ext cx="64133" cy="19105"/>
            </a:xfrm>
            <a:custGeom>
              <a:avLst/>
              <a:gdLst/>
              <a:ahLst/>
              <a:cxnLst/>
              <a:rect l="l" t="t" r="r" b="b"/>
              <a:pathLst>
                <a:path w="1759" h="524" extrusionOk="0">
                  <a:moveTo>
                    <a:pt x="1061" y="0"/>
                  </a:moveTo>
                  <a:cubicBezTo>
                    <a:pt x="843" y="0"/>
                    <a:pt x="494" y="327"/>
                    <a:pt x="374" y="327"/>
                  </a:cubicBezTo>
                  <a:cubicBezTo>
                    <a:pt x="326" y="323"/>
                    <a:pt x="248" y="317"/>
                    <a:pt x="180" y="317"/>
                  </a:cubicBezTo>
                  <a:cubicBezTo>
                    <a:pt x="80" y="317"/>
                    <a:pt x="0" y="330"/>
                    <a:pt x="58" y="382"/>
                  </a:cubicBezTo>
                  <a:cubicBezTo>
                    <a:pt x="58" y="382"/>
                    <a:pt x="201" y="524"/>
                    <a:pt x="309" y="524"/>
                  </a:cubicBezTo>
                  <a:cubicBezTo>
                    <a:pt x="312" y="524"/>
                    <a:pt x="316" y="524"/>
                    <a:pt x="320" y="523"/>
                  </a:cubicBezTo>
                  <a:cubicBezTo>
                    <a:pt x="421" y="523"/>
                    <a:pt x="682" y="279"/>
                    <a:pt x="989" y="279"/>
                  </a:cubicBezTo>
                  <a:cubicBezTo>
                    <a:pt x="1013" y="279"/>
                    <a:pt x="1037" y="280"/>
                    <a:pt x="1061" y="284"/>
                  </a:cubicBezTo>
                  <a:cubicBezTo>
                    <a:pt x="1345" y="311"/>
                    <a:pt x="1537" y="478"/>
                    <a:pt x="1636" y="478"/>
                  </a:cubicBezTo>
                  <a:cubicBezTo>
                    <a:pt x="1655" y="478"/>
                    <a:pt x="1670" y="472"/>
                    <a:pt x="1682" y="458"/>
                  </a:cubicBezTo>
                  <a:cubicBezTo>
                    <a:pt x="1759" y="360"/>
                    <a:pt x="1268" y="0"/>
                    <a:pt x="1061"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6613372" y="4013732"/>
              <a:ext cx="64133" cy="19142"/>
            </a:xfrm>
            <a:custGeom>
              <a:avLst/>
              <a:gdLst/>
              <a:ahLst/>
              <a:cxnLst/>
              <a:rect l="l" t="t" r="r" b="b"/>
              <a:pathLst>
                <a:path w="1759" h="525" extrusionOk="0">
                  <a:moveTo>
                    <a:pt x="709" y="1"/>
                  </a:moveTo>
                  <a:cubicBezTo>
                    <a:pt x="491" y="1"/>
                    <a:pt x="1" y="350"/>
                    <a:pt x="77" y="448"/>
                  </a:cubicBezTo>
                  <a:cubicBezTo>
                    <a:pt x="89" y="462"/>
                    <a:pt x="104" y="467"/>
                    <a:pt x="124" y="467"/>
                  </a:cubicBezTo>
                  <a:cubicBezTo>
                    <a:pt x="225" y="467"/>
                    <a:pt x="424" y="301"/>
                    <a:pt x="709" y="273"/>
                  </a:cubicBezTo>
                  <a:cubicBezTo>
                    <a:pt x="727" y="272"/>
                    <a:pt x="746" y="271"/>
                    <a:pt x="764" y="271"/>
                  </a:cubicBezTo>
                  <a:cubicBezTo>
                    <a:pt x="1070" y="271"/>
                    <a:pt x="1347" y="514"/>
                    <a:pt x="1450" y="524"/>
                  </a:cubicBezTo>
                  <a:cubicBezTo>
                    <a:pt x="1453" y="524"/>
                    <a:pt x="1457" y="525"/>
                    <a:pt x="1461" y="525"/>
                  </a:cubicBezTo>
                  <a:cubicBezTo>
                    <a:pt x="1568" y="525"/>
                    <a:pt x="1701" y="371"/>
                    <a:pt x="1701" y="371"/>
                  </a:cubicBezTo>
                  <a:cubicBezTo>
                    <a:pt x="1759" y="320"/>
                    <a:pt x="1679" y="306"/>
                    <a:pt x="1579" y="306"/>
                  </a:cubicBezTo>
                  <a:cubicBezTo>
                    <a:pt x="1511" y="306"/>
                    <a:pt x="1433" y="313"/>
                    <a:pt x="1385" y="317"/>
                  </a:cubicBezTo>
                  <a:cubicBezTo>
                    <a:pt x="1383" y="317"/>
                    <a:pt x="1381" y="317"/>
                    <a:pt x="1378" y="317"/>
                  </a:cubicBezTo>
                  <a:cubicBezTo>
                    <a:pt x="1253" y="317"/>
                    <a:pt x="913" y="1"/>
                    <a:pt x="709"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3862591" y="4318896"/>
              <a:ext cx="40179" cy="39778"/>
            </a:xfrm>
            <a:custGeom>
              <a:avLst/>
              <a:gdLst/>
              <a:ahLst/>
              <a:cxnLst/>
              <a:rect l="l" t="t" r="r" b="b"/>
              <a:pathLst>
                <a:path w="1102" h="1091" extrusionOk="0">
                  <a:moveTo>
                    <a:pt x="556" y="1"/>
                  </a:moveTo>
                  <a:cubicBezTo>
                    <a:pt x="251" y="1"/>
                    <a:pt x="0" y="240"/>
                    <a:pt x="0" y="546"/>
                  </a:cubicBezTo>
                  <a:cubicBezTo>
                    <a:pt x="0" y="851"/>
                    <a:pt x="251" y="1091"/>
                    <a:pt x="556" y="1091"/>
                  </a:cubicBezTo>
                  <a:cubicBezTo>
                    <a:pt x="851" y="1091"/>
                    <a:pt x="1101" y="851"/>
                    <a:pt x="1101" y="546"/>
                  </a:cubicBezTo>
                  <a:cubicBezTo>
                    <a:pt x="1101" y="240"/>
                    <a:pt x="851"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3862591" y="3949381"/>
              <a:ext cx="40179" cy="39778"/>
            </a:xfrm>
            <a:custGeom>
              <a:avLst/>
              <a:gdLst/>
              <a:ahLst/>
              <a:cxnLst/>
              <a:rect l="l" t="t" r="r" b="b"/>
              <a:pathLst>
                <a:path w="1102" h="1091" extrusionOk="0">
                  <a:moveTo>
                    <a:pt x="556" y="0"/>
                  </a:moveTo>
                  <a:cubicBezTo>
                    <a:pt x="251" y="0"/>
                    <a:pt x="0" y="240"/>
                    <a:pt x="0" y="545"/>
                  </a:cubicBezTo>
                  <a:cubicBezTo>
                    <a:pt x="0" y="851"/>
                    <a:pt x="251" y="1090"/>
                    <a:pt x="556" y="1090"/>
                  </a:cubicBezTo>
                  <a:cubicBezTo>
                    <a:pt x="851" y="1090"/>
                    <a:pt x="1101" y="851"/>
                    <a:pt x="1101" y="545"/>
                  </a:cubicBezTo>
                  <a:cubicBezTo>
                    <a:pt x="1101" y="240"/>
                    <a:pt x="851" y="0"/>
                    <a:pt x="55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3862591" y="4023284"/>
              <a:ext cx="40179" cy="39778"/>
            </a:xfrm>
            <a:custGeom>
              <a:avLst/>
              <a:gdLst/>
              <a:ahLst/>
              <a:cxnLst/>
              <a:rect l="l" t="t" r="r" b="b"/>
              <a:pathLst>
                <a:path w="1102" h="1091" extrusionOk="0">
                  <a:moveTo>
                    <a:pt x="556" y="1"/>
                  </a:moveTo>
                  <a:cubicBezTo>
                    <a:pt x="251" y="1"/>
                    <a:pt x="0" y="240"/>
                    <a:pt x="0" y="545"/>
                  </a:cubicBezTo>
                  <a:cubicBezTo>
                    <a:pt x="0" y="851"/>
                    <a:pt x="251" y="1090"/>
                    <a:pt x="556" y="1090"/>
                  </a:cubicBezTo>
                  <a:cubicBezTo>
                    <a:pt x="851" y="1090"/>
                    <a:pt x="1101" y="851"/>
                    <a:pt x="1101" y="545"/>
                  </a:cubicBezTo>
                  <a:cubicBezTo>
                    <a:pt x="1101" y="240"/>
                    <a:pt x="851"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3862591" y="3801575"/>
              <a:ext cx="40179" cy="39778"/>
            </a:xfrm>
            <a:custGeom>
              <a:avLst/>
              <a:gdLst/>
              <a:ahLst/>
              <a:cxnLst/>
              <a:rect l="l" t="t" r="r" b="b"/>
              <a:pathLst>
                <a:path w="1102" h="1091" extrusionOk="0">
                  <a:moveTo>
                    <a:pt x="556" y="0"/>
                  </a:moveTo>
                  <a:cubicBezTo>
                    <a:pt x="251" y="0"/>
                    <a:pt x="0" y="240"/>
                    <a:pt x="0" y="545"/>
                  </a:cubicBezTo>
                  <a:cubicBezTo>
                    <a:pt x="0" y="850"/>
                    <a:pt x="251" y="1090"/>
                    <a:pt x="556" y="1090"/>
                  </a:cubicBezTo>
                  <a:cubicBezTo>
                    <a:pt x="851" y="1090"/>
                    <a:pt x="1101" y="850"/>
                    <a:pt x="1101" y="545"/>
                  </a:cubicBezTo>
                  <a:cubicBezTo>
                    <a:pt x="1101" y="240"/>
                    <a:pt x="851" y="0"/>
                    <a:pt x="55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3862591" y="4097187"/>
              <a:ext cx="40179" cy="39778"/>
            </a:xfrm>
            <a:custGeom>
              <a:avLst/>
              <a:gdLst/>
              <a:ahLst/>
              <a:cxnLst/>
              <a:rect l="l" t="t" r="r" b="b"/>
              <a:pathLst>
                <a:path w="1102" h="1091" extrusionOk="0">
                  <a:moveTo>
                    <a:pt x="556" y="1"/>
                  </a:moveTo>
                  <a:cubicBezTo>
                    <a:pt x="251" y="1"/>
                    <a:pt x="0" y="240"/>
                    <a:pt x="0" y="545"/>
                  </a:cubicBezTo>
                  <a:cubicBezTo>
                    <a:pt x="0" y="851"/>
                    <a:pt x="251" y="1090"/>
                    <a:pt x="556" y="1090"/>
                  </a:cubicBezTo>
                  <a:cubicBezTo>
                    <a:pt x="851" y="1090"/>
                    <a:pt x="1101" y="851"/>
                    <a:pt x="1101" y="545"/>
                  </a:cubicBezTo>
                  <a:cubicBezTo>
                    <a:pt x="1101" y="240"/>
                    <a:pt x="851"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4091847" y="4318896"/>
              <a:ext cx="39778" cy="39778"/>
            </a:xfrm>
            <a:custGeom>
              <a:avLst/>
              <a:gdLst/>
              <a:ahLst/>
              <a:cxnLst/>
              <a:rect l="l" t="t" r="r" b="b"/>
              <a:pathLst>
                <a:path w="1091" h="1091" extrusionOk="0">
                  <a:moveTo>
                    <a:pt x="546" y="1"/>
                  </a:moveTo>
                  <a:cubicBezTo>
                    <a:pt x="240" y="1"/>
                    <a:pt x="1" y="240"/>
                    <a:pt x="1" y="546"/>
                  </a:cubicBezTo>
                  <a:cubicBezTo>
                    <a:pt x="1" y="851"/>
                    <a:pt x="240" y="1091"/>
                    <a:pt x="546" y="1091"/>
                  </a:cubicBezTo>
                  <a:cubicBezTo>
                    <a:pt x="851" y="1091"/>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3862591" y="3875478"/>
              <a:ext cx="40179" cy="39778"/>
            </a:xfrm>
            <a:custGeom>
              <a:avLst/>
              <a:gdLst/>
              <a:ahLst/>
              <a:cxnLst/>
              <a:rect l="l" t="t" r="r" b="b"/>
              <a:pathLst>
                <a:path w="1102" h="1091" extrusionOk="0">
                  <a:moveTo>
                    <a:pt x="556" y="0"/>
                  </a:moveTo>
                  <a:cubicBezTo>
                    <a:pt x="251" y="0"/>
                    <a:pt x="0" y="240"/>
                    <a:pt x="0" y="545"/>
                  </a:cubicBezTo>
                  <a:cubicBezTo>
                    <a:pt x="0" y="850"/>
                    <a:pt x="251" y="1090"/>
                    <a:pt x="556" y="1090"/>
                  </a:cubicBezTo>
                  <a:cubicBezTo>
                    <a:pt x="851" y="1090"/>
                    <a:pt x="1101" y="850"/>
                    <a:pt x="1101" y="545"/>
                  </a:cubicBezTo>
                  <a:cubicBezTo>
                    <a:pt x="1101" y="240"/>
                    <a:pt x="851" y="0"/>
                    <a:pt x="55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4015574" y="3949381"/>
              <a:ext cx="39778" cy="39778"/>
            </a:xfrm>
            <a:custGeom>
              <a:avLst/>
              <a:gdLst/>
              <a:ahLst/>
              <a:cxnLst/>
              <a:rect l="l" t="t" r="r" b="b"/>
              <a:pathLst>
                <a:path w="1091" h="1091" extrusionOk="0">
                  <a:moveTo>
                    <a:pt x="545" y="0"/>
                  </a:moveTo>
                  <a:cubicBezTo>
                    <a:pt x="240" y="0"/>
                    <a:pt x="0" y="240"/>
                    <a:pt x="0" y="545"/>
                  </a:cubicBezTo>
                  <a:cubicBezTo>
                    <a:pt x="0" y="851"/>
                    <a:pt x="240" y="1090"/>
                    <a:pt x="545" y="1090"/>
                  </a:cubicBezTo>
                  <a:cubicBezTo>
                    <a:pt x="850" y="1090"/>
                    <a:pt x="1090" y="851"/>
                    <a:pt x="1090" y="545"/>
                  </a:cubicBezTo>
                  <a:cubicBezTo>
                    <a:pt x="1090" y="240"/>
                    <a:pt x="850" y="0"/>
                    <a:pt x="545"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4015574" y="4023284"/>
              <a:ext cx="39778" cy="39778"/>
            </a:xfrm>
            <a:custGeom>
              <a:avLst/>
              <a:gdLst/>
              <a:ahLst/>
              <a:cxnLst/>
              <a:rect l="l" t="t" r="r" b="b"/>
              <a:pathLst>
                <a:path w="1091" h="1091" extrusionOk="0">
                  <a:moveTo>
                    <a:pt x="545" y="1"/>
                  </a:moveTo>
                  <a:cubicBezTo>
                    <a:pt x="240" y="1"/>
                    <a:pt x="0" y="240"/>
                    <a:pt x="0" y="545"/>
                  </a:cubicBezTo>
                  <a:cubicBezTo>
                    <a:pt x="0" y="851"/>
                    <a:pt x="240" y="1090"/>
                    <a:pt x="545" y="1090"/>
                  </a:cubicBezTo>
                  <a:cubicBezTo>
                    <a:pt x="850" y="1090"/>
                    <a:pt x="1090" y="851"/>
                    <a:pt x="1090" y="545"/>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4015574" y="4097187"/>
              <a:ext cx="39778" cy="39778"/>
            </a:xfrm>
            <a:custGeom>
              <a:avLst/>
              <a:gdLst/>
              <a:ahLst/>
              <a:cxnLst/>
              <a:rect l="l" t="t" r="r" b="b"/>
              <a:pathLst>
                <a:path w="1091" h="1091" extrusionOk="0">
                  <a:moveTo>
                    <a:pt x="545" y="1"/>
                  </a:moveTo>
                  <a:cubicBezTo>
                    <a:pt x="240" y="1"/>
                    <a:pt x="0" y="240"/>
                    <a:pt x="0" y="545"/>
                  </a:cubicBezTo>
                  <a:cubicBezTo>
                    <a:pt x="0" y="851"/>
                    <a:pt x="240" y="1090"/>
                    <a:pt x="545" y="1090"/>
                  </a:cubicBezTo>
                  <a:cubicBezTo>
                    <a:pt x="850" y="1090"/>
                    <a:pt x="1090" y="851"/>
                    <a:pt x="1090" y="545"/>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4015574" y="4244993"/>
              <a:ext cx="39778" cy="39778"/>
            </a:xfrm>
            <a:custGeom>
              <a:avLst/>
              <a:gdLst/>
              <a:ahLst/>
              <a:cxnLst/>
              <a:rect l="l" t="t" r="r" b="b"/>
              <a:pathLst>
                <a:path w="1091" h="1091" extrusionOk="0">
                  <a:moveTo>
                    <a:pt x="545" y="1"/>
                  </a:moveTo>
                  <a:cubicBezTo>
                    <a:pt x="240" y="1"/>
                    <a:pt x="0" y="240"/>
                    <a:pt x="0" y="546"/>
                  </a:cubicBezTo>
                  <a:cubicBezTo>
                    <a:pt x="0" y="851"/>
                    <a:pt x="240" y="1090"/>
                    <a:pt x="545" y="1090"/>
                  </a:cubicBezTo>
                  <a:cubicBezTo>
                    <a:pt x="850" y="1090"/>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3939265" y="4244993"/>
              <a:ext cx="39778" cy="39778"/>
            </a:xfrm>
            <a:custGeom>
              <a:avLst/>
              <a:gdLst/>
              <a:ahLst/>
              <a:cxnLst/>
              <a:rect l="l" t="t" r="r" b="b"/>
              <a:pathLst>
                <a:path w="1091" h="1091" extrusionOk="0">
                  <a:moveTo>
                    <a:pt x="546" y="1"/>
                  </a:moveTo>
                  <a:cubicBezTo>
                    <a:pt x="241" y="1"/>
                    <a:pt x="1" y="240"/>
                    <a:pt x="1" y="546"/>
                  </a:cubicBezTo>
                  <a:cubicBezTo>
                    <a:pt x="1" y="851"/>
                    <a:pt x="241" y="1090"/>
                    <a:pt x="546" y="1090"/>
                  </a:cubicBezTo>
                  <a:cubicBezTo>
                    <a:pt x="851" y="1090"/>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4015574" y="4171090"/>
              <a:ext cx="39778" cy="39778"/>
            </a:xfrm>
            <a:custGeom>
              <a:avLst/>
              <a:gdLst/>
              <a:ahLst/>
              <a:cxnLst/>
              <a:rect l="l" t="t" r="r" b="b"/>
              <a:pathLst>
                <a:path w="1091" h="1091" extrusionOk="0">
                  <a:moveTo>
                    <a:pt x="545" y="1"/>
                  </a:moveTo>
                  <a:cubicBezTo>
                    <a:pt x="240" y="1"/>
                    <a:pt x="0" y="240"/>
                    <a:pt x="0" y="546"/>
                  </a:cubicBezTo>
                  <a:cubicBezTo>
                    <a:pt x="0" y="851"/>
                    <a:pt x="240" y="1090"/>
                    <a:pt x="545" y="1090"/>
                  </a:cubicBezTo>
                  <a:cubicBezTo>
                    <a:pt x="850" y="1090"/>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4015574" y="4318896"/>
              <a:ext cx="39778" cy="39778"/>
            </a:xfrm>
            <a:custGeom>
              <a:avLst/>
              <a:gdLst/>
              <a:ahLst/>
              <a:cxnLst/>
              <a:rect l="l" t="t" r="r" b="b"/>
              <a:pathLst>
                <a:path w="1091" h="1091" extrusionOk="0">
                  <a:moveTo>
                    <a:pt x="545" y="1"/>
                  </a:moveTo>
                  <a:cubicBezTo>
                    <a:pt x="240" y="1"/>
                    <a:pt x="0" y="240"/>
                    <a:pt x="0" y="546"/>
                  </a:cubicBezTo>
                  <a:cubicBezTo>
                    <a:pt x="0" y="851"/>
                    <a:pt x="240" y="1091"/>
                    <a:pt x="545" y="1091"/>
                  </a:cubicBezTo>
                  <a:cubicBezTo>
                    <a:pt x="850" y="1091"/>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3939265" y="3801575"/>
              <a:ext cx="39778" cy="39778"/>
            </a:xfrm>
            <a:custGeom>
              <a:avLst/>
              <a:gdLst/>
              <a:ahLst/>
              <a:cxnLst/>
              <a:rect l="l" t="t" r="r" b="b"/>
              <a:pathLst>
                <a:path w="1091" h="1091" extrusionOk="0">
                  <a:moveTo>
                    <a:pt x="546" y="0"/>
                  </a:moveTo>
                  <a:cubicBezTo>
                    <a:pt x="241" y="0"/>
                    <a:pt x="1" y="240"/>
                    <a:pt x="1" y="545"/>
                  </a:cubicBezTo>
                  <a:cubicBezTo>
                    <a:pt x="1" y="850"/>
                    <a:pt x="241" y="1090"/>
                    <a:pt x="546" y="1090"/>
                  </a:cubicBezTo>
                  <a:cubicBezTo>
                    <a:pt x="851" y="1090"/>
                    <a:pt x="1091" y="850"/>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3862591" y="4244993"/>
              <a:ext cx="40179" cy="39778"/>
            </a:xfrm>
            <a:custGeom>
              <a:avLst/>
              <a:gdLst/>
              <a:ahLst/>
              <a:cxnLst/>
              <a:rect l="l" t="t" r="r" b="b"/>
              <a:pathLst>
                <a:path w="1102" h="1091" extrusionOk="0">
                  <a:moveTo>
                    <a:pt x="556" y="1"/>
                  </a:moveTo>
                  <a:cubicBezTo>
                    <a:pt x="251" y="1"/>
                    <a:pt x="0" y="240"/>
                    <a:pt x="0" y="546"/>
                  </a:cubicBezTo>
                  <a:cubicBezTo>
                    <a:pt x="0" y="851"/>
                    <a:pt x="251" y="1090"/>
                    <a:pt x="556" y="1090"/>
                  </a:cubicBezTo>
                  <a:cubicBezTo>
                    <a:pt x="851" y="1090"/>
                    <a:pt x="1101" y="851"/>
                    <a:pt x="1101" y="546"/>
                  </a:cubicBezTo>
                  <a:cubicBezTo>
                    <a:pt x="1101" y="240"/>
                    <a:pt x="851"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3862591" y="4171090"/>
              <a:ext cx="40179" cy="39778"/>
            </a:xfrm>
            <a:custGeom>
              <a:avLst/>
              <a:gdLst/>
              <a:ahLst/>
              <a:cxnLst/>
              <a:rect l="l" t="t" r="r" b="b"/>
              <a:pathLst>
                <a:path w="1102" h="1091" extrusionOk="0">
                  <a:moveTo>
                    <a:pt x="556" y="1"/>
                  </a:moveTo>
                  <a:cubicBezTo>
                    <a:pt x="251" y="1"/>
                    <a:pt x="0" y="240"/>
                    <a:pt x="0" y="546"/>
                  </a:cubicBezTo>
                  <a:cubicBezTo>
                    <a:pt x="0" y="851"/>
                    <a:pt x="251" y="1090"/>
                    <a:pt x="556" y="1090"/>
                  </a:cubicBezTo>
                  <a:cubicBezTo>
                    <a:pt x="851" y="1090"/>
                    <a:pt x="1101" y="851"/>
                    <a:pt x="1101" y="546"/>
                  </a:cubicBezTo>
                  <a:cubicBezTo>
                    <a:pt x="1101" y="240"/>
                    <a:pt x="851"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3939265" y="3875478"/>
              <a:ext cx="39778" cy="39778"/>
            </a:xfrm>
            <a:custGeom>
              <a:avLst/>
              <a:gdLst/>
              <a:ahLst/>
              <a:cxnLst/>
              <a:rect l="l" t="t" r="r" b="b"/>
              <a:pathLst>
                <a:path w="1091" h="1091" extrusionOk="0">
                  <a:moveTo>
                    <a:pt x="546" y="0"/>
                  </a:moveTo>
                  <a:cubicBezTo>
                    <a:pt x="241" y="0"/>
                    <a:pt x="1" y="240"/>
                    <a:pt x="1" y="545"/>
                  </a:cubicBezTo>
                  <a:cubicBezTo>
                    <a:pt x="1" y="850"/>
                    <a:pt x="241" y="1090"/>
                    <a:pt x="546" y="1090"/>
                  </a:cubicBezTo>
                  <a:cubicBezTo>
                    <a:pt x="851" y="1090"/>
                    <a:pt x="1091" y="850"/>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3939265" y="4097187"/>
              <a:ext cx="39778" cy="39778"/>
            </a:xfrm>
            <a:custGeom>
              <a:avLst/>
              <a:gdLst/>
              <a:ahLst/>
              <a:cxnLst/>
              <a:rect l="l" t="t" r="r" b="b"/>
              <a:pathLst>
                <a:path w="1091" h="1091" extrusionOk="0">
                  <a:moveTo>
                    <a:pt x="546" y="1"/>
                  </a:moveTo>
                  <a:cubicBezTo>
                    <a:pt x="241" y="1"/>
                    <a:pt x="1" y="240"/>
                    <a:pt x="1" y="545"/>
                  </a:cubicBezTo>
                  <a:cubicBezTo>
                    <a:pt x="1" y="851"/>
                    <a:pt x="241" y="1090"/>
                    <a:pt x="546" y="1090"/>
                  </a:cubicBezTo>
                  <a:cubicBezTo>
                    <a:pt x="851" y="1090"/>
                    <a:pt x="1091" y="851"/>
                    <a:pt x="1091" y="545"/>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3939265" y="4171090"/>
              <a:ext cx="39778" cy="39778"/>
            </a:xfrm>
            <a:custGeom>
              <a:avLst/>
              <a:gdLst/>
              <a:ahLst/>
              <a:cxnLst/>
              <a:rect l="l" t="t" r="r" b="b"/>
              <a:pathLst>
                <a:path w="1091" h="1091" extrusionOk="0">
                  <a:moveTo>
                    <a:pt x="546" y="1"/>
                  </a:moveTo>
                  <a:cubicBezTo>
                    <a:pt x="241" y="1"/>
                    <a:pt x="1" y="240"/>
                    <a:pt x="1" y="546"/>
                  </a:cubicBezTo>
                  <a:cubicBezTo>
                    <a:pt x="1" y="851"/>
                    <a:pt x="241" y="1090"/>
                    <a:pt x="546" y="1090"/>
                  </a:cubicBezTo>
                  <a:cubicBezTo>
                    <a:pt x="851" y="1090"/>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3939265" y="4023284"/>
              <a:ext cx="39778" cy="39778"/>
            </a:xfrm>
            <a:custGeom>
              <a:avLst/>
              <a:gdLst/>
              <a:ahLst/>
              <a:cxnLst/>
              <a:rect l="l" t="t" r="r" b="b"/>
              <a:pathLst>
                <a:path w="1091" h="1091" extrusionOk="0">
                  <a:moveTo>
                    <a:pt x="546" y="1"/>
                  </a:moveTo>
                  <a:cubicBezTo>
                    <a:pt x="241" y="1"/>
                    <a:pt x="1" y="240"/>
                    <a:pt x="1" y="545"/>
                  </a:cubicBezTo>
                  <a:cubicBezTo>
                    <a:pt x="1" y="851"/>
                    <a:pt x="241" y="1090"/>
                    <a:pt x="546" y="1090"/>
                  </a:cubicBezTo>
                  <a:cubicBezTo>
                    <a:pt x="851" y="1090"/>
                    <a:pt x="1091" y="851"/>
                    <a:pt x="1091" y="545"/>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3939265" y="4318896"/>
              <a:ext cx="39778" cy="39778"/>
            </a:xfrm>
            <a:custGeom>
              <a:avLst/>
              <a:gdLst/>
              <a:ahLst/>
              <a:cxnLst/>
              <a:rect l="l" t="t" r="r" b="b"/>
              <a:pathLst>
                <a:path w="1091" h="1091" extrusionOk="0">
                  <a:moveTo>
                    <a:pt x="546" y="1"/>
                  </a:moveTo>
                  <a:cubicBezTo>
                    <a:pt x="241" y="1"/>
                    <a:pt x="1" y="240"/>
                    <a:pt x="1" y="546"/>
                  </a:cubicBezTo>
                  <a:cubicBezTo>
                    <a:pt x="1" y="851"/>
                    <a:pt x="241" y="1091"/>
                    <a:pt x="546" y="1091"/>
                  </a:cubicBezTo>
                  <a:cubicBezTo>
                    <a:pt x="851" y="1091"/>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3939265" y="3949381"/>
              <a:ext cx="39778" cy="39778"/>
            </a:xfrm>
            <a:custGeom>
              <a:avLst/>
              <a:gdLst/>
              <a:ahLst/>
              <a:cxnLst/>
              <a:rect l="l" t="t" r="r" b="b"/>
              <a:pathLst>
                <a:path w="1091" h="1091" extrusionOk="0">
                  <a:moveTo>
                    <a:pt x="546" y="0"/>
                  </a:moveTo>
                  <a:cubicBezTo>
                    <a:pt x="241" y="0"/>
                    <a:pt x="1" y="240"/>
                    <a:pt x="1" y="545"/>
                  </a:cubicBezTo>
                  <a:cubicBezTo>
                    <a:pt x="1" y="851"/>
                    <a:pt x="241" y="1090"/>
                    <a:pt x="546" y="1090"/>
                  </a:cubicBezTo>
                  <a:cubicBezTo>
                    <a:pt x="851" y="1090"/>
                    <a:pt x="1091" y="851"/>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4321103" y="3801575"/>
              <a:ext cx="39778" cy="39778"/>
            </a:xfrm>
            <a:custGeom>
              <a:avLst/>
              <a:gdLst/>
              <a:ahLst/>
              <a:cxnLst/>
              <a:rect l="l" t="t" r="r" b="b"/>
              <a:pathLst>
                <a:path w="1091" h="1091" extrusionOk="0">
                  <a:moveTo>
                    <a:pt x="546" y="0"/>
                  </a:moveTo>
                  <a:cubicBezTo>
                    <a:pt x="241" y="0"/>
                    <a:pt x="1" y="240"/>
                    <a:pt x="1" y="545"/>
                  </a:cubicBezTo>
                  <a:cubicBezTo>
                    <a:pt x="1" y="850"/>
                    <a:pt x="241" y="1090"/>
                    <a:pt x="546" y="1090"/>
                  </a:cubicBezTo>
                  <a:cubicBezTo>
                    <a:pt x="840" y="1090"/>
                    <a:pt x="1091" y="850"/>
                    <a:pt x="1091" y="545"/>
                  </a:cubicBezTo>
                  <a:cubicBezTo>
                    <a:pt x="1091" y="240"/>
                    <a:pt x="840"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4321103" y="3949381"/>
              <a:ext cx="39778" cy="39778"/>
            </a:xfrm>
            <a:custGeom>
              <a:avLst/>
              <a:gdLst/>
              <a:ahLst/>
              <a:cxnLst/>
              <a:rect l="l" t="t" r="r" b="b"/>
              <a:pathLst>
                <a:path w="1091" h="1091" extrusionOk="0">
                  <a:moveTo>
                    <a:pt x="546" y="0"/>
                  </a:moveTo>
                  <a:cubicBezTo>
                    <a:pt x="241" y="0"/>
                    <a:pt x="1" y="240"/>
                    <a:pt x="1" y="545"/>
                  </a:cubicBezTo>
                  <a:cubicBezTo>
                    <a:pt x="1" y="851"/>
                    <a:pt x="241" y="1090"/>
                    <a:pt x="546" y="1090"/>
                  </a:cubicBezTo>
                  <a:cubicBezTo>
                    <a:pt x="840" y="1090"/>
                    <a:pt x="1091" y="851"/>
                    <a:pt x="1091" y="545"/>
                  </a:cubicBezTo>
                  <a:cubicBezTo>
                    <a:pt x="1091" y="240"/>
                    <a:pt x="840"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4321103" y="3875478"/>
              <a:ext cx="39778" cy="39778"/>
            </a:xfrm>
            <a:custGeom>
              <a:avLst/>
              <a:gdLst/>
              <a:ahLst/>
              <a:cxnLst/>
              <a:rect l="l" t="t" r="r" b="b"/>
              <a:pathLst>
                <a:path w="1091" h="1091" extrusionOk="0">
                  <a:moveTo>
                    <a:pt x="546" y="0"/>
                  </a:moveTo>
                  <a:cubicBezTo>
                    <a:pt x="241" y="0"/>
                    <a:pt x="1" y="240"/>
                    <a:pt x="1" y="545"/>
                  </a:cubicBezTo>
                  <a:cubicBezTo>
                    <a:pt x="1" y="850"/>
                    <a:pt x="241" y="1090"/>
                    <a:pt x="546" y="1090"/>
                  </a:cubicBezTo>
                  <a:cubicBezTo>
                    <a:pt x="840" y="1090"/>
                    <a:pt x="1091" y="850"/>
                    <a:pt x="1091" y="545"/>
                  </a:cubicBezTo>
                  <a:cubicBezTo>
                    <a:pt x="1091" y="240"/>
                    <a:pt x="840"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4321103" y="4023284"/>
              <a:ext cx="39778" cy="39778"/>
            </a:xfrm>
            <a:custGeom>
              <a:avLst/>
              <a:gdLst/>
              <a:ahLst/>
              <a:cxnLst/>
              <a:rect l="l" t="t" r="r" b="b"/>
              <a:pathLst>
                <a:path w="1091" h="1091" extrusionOk="0">
                  <a:moveTo>
                    <a:pt x="546" y="1"/>
                  </a:moveTo>
                  <a:cubicBezTo>
                    <a:pt x="241" y="1"/>
                    <a:pt x="1" y="240"/>
                    <a:pt x="1" y="545"/>
                  </a:cubicBezTo>
                  <a:cubicBezTo>
                    <a:pt x="1" y="851"/>
                    <a:pt x="241" y="1090"/>
                    <a:pt x="546" y="1090"/>
                  </a:cubicBezTo>
                  <a:cubicBezTo>
                    <a:pt x="840" y="1090"/>
                    <a:pt x="1091" y="851"/>
                    <a:pt x="1091" y="545"/>
                  </a:cubicBezTo>
                  <a:cubicBezTo>
                    <a:pt x="1091" y="240"/>
                    <a:pt x="840"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4321103" y="4318896"/>
              <a:ext cx="39778" cy="39778"/>
            </a:xfrm>
            <a:custGeom>
              <a:avLst/>
              <a:gdLst/>
              <a:ahLst/>
              <a:cxnLst/>
              <a:rect l="l" t="t" r="r" b="b"/>
              <a:pathLst>
                <a:path w="1091" h="1091" extrusionOk="0">
                  <a:moveTo>
                    <a:pt x="546" y="1"/>
                  </a:moveTo>
                  <a:cubicBezTo>
                    <a:pt x="241" y="1"/>
                    <a:pt x="1" y="240"/>
                    <a:pt x="1" y="546"/>
                  </a:cubicBezTo>
                  <a:cubicBezTo>
                    <a:pt x="1" y="851"/>
                    <a:pt x="241" y="1091"/>
                    <a:pt x="546" y="1091"/>
                  </a:cubicBezTo>
                  <a:cubicBezTo>
                    <a:pt x="840" y="1091"/>
                    <a:pt x="1091" y="851"/>
                    <a:pt x="1091" y="546"/>
                  </a:cubicBezTo>
                  <a:cubicBezTo>
                    <a:pt x="1091" y="240"/>
                    <a:pt x="840"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4244429" y="4318896"/>
              <a:ext cx="40179" cy="39778"/>
            </a:xfrm>
            <a:custGeom>
              <a:avLst/>
              <a:gdLst/>
              <a:ahLst/>
              <a:cxnLst/>
              <a:rect l="l" t="t" r="r" b="b"/>
              <a:pathLst>
                <a:path w="1102" h="1091" extrusionOk="0">
                  <a:moveTo>
                    <a:pt x="556" y="1"/>
                  </a:moveTo>
                  <a:cubicBezTo>
                    <a:pt x="251" y="1"/>
                    <a:pt x="1" y="240"/>
                    <a:pt x="1" y="546"/>
                  </a:cubicBezTo>
                  <a:cubicBezTo>
                    <a:pt x="1" y="851"/>
                    <a:pt x="251" y="1091"/>
                    <a:pt x="556" y="1091"/>
                  </a:cubicBezTo>
                  <a:cubicBezTo>
                    <a:pt x="851" y="1091"/>
                    <a:pt x="1101" y="851"/>
                    <a:pt x="1101" y="546"/>
                  </a:cubicBezTo>
                  <a:cubicBezTo>
                    <a:pt x="1101" y="240"/>
                    <a:pt x="851"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4473685" y="3949381"/>
              <a:ext cx="39778" cy="39778"/>
            </a:xfrm>
            <a:custGeom>
              <a:avLst/>
              <a:gdLst/>
              <a:ahLst/>
              <a:cxnLst/>
              <a:rect l="l" t="t" r="r" b="b"/>
              <a:pathLst>
                <a:path w="1091" h="1091" extrusionOk="0">
                  <a:moveTo>
                    <a:pt x="546" y="0"/>
                  </a:moveTo>
                  <a:cubicBezTo>
                    <a:pt x="241" y="0"/>
                    <a:pt x="1" y="240"/>
                    <a:pt x="1" y="545"/>
                  </a:cubicBezTo>
                  <a:cubicBezTo>
                    <a:pt x="1" y="851"/>
                    <a:pt x="241" y="1090"/>
                    <a:pt x="546" y="1090"/>
                  </a:cubicBezTo>
                  <a:cubicBezTo>
                    <a:pt x="851" y="1090"/>
                    <a:pt x="1091" y="851"/>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4473685" y="4171090"/>
              <a:ext cx="39778" cy="39778"/>
            </a:xfrm>
            <a:custGeom>
              <a:avLst/>
              <a:gdLst/>
              <a:ahLst/>
              <a:cxnLst/>
              <a:rect l="l" t="t" r="r" b="b"/>
              <a:pathLst>
                <a:path w="1091" h="1091" extrusionOk="0">
                  <a:moveTo>
                    <a:pt x="546" y="1"/>
                  </a:moveTo>
                  <a:cubicBezTo>
                    <a:pt x="241" y="1"/>
                    <a:pt x="1" y="240"/>
                    <a:pt x="1" y="546"/>
                  </a:cubicBezTo>
                  <a:cubicBezTo>
                    <a:pt x="1" y="851"/>
                    <a:pt x="241" y="1090"/>
                    <a:pt x="546" y="1090"/>
                  </a:cubicBezTo>
                  <a:cubicBezTo>
                    <a:pt x="851" y="1090"/>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4473685" y="4097187"/>
              <a:ext cx="39778" cy="39778"/>
            </a:xfrm>
            <a:custGeom>
              <a:avLst/>
              <a:gdLst/>
              <a:ahLst/>
              <a:cxnLst/>
              <a:rect l="l" t="t" r="r" b="b"/>
              <a:pathLst>
                <a:path w="1091" h="1091" extrusionOk="0">
                  <a:moveTo>
                    <a:pt x="546" y="1"/>
                  </a:moveTo>
                  <a:cubicBezTo>
                    <a:pt x="241" y="1"/>
                    <a:pt x="1" y="240"/>
                    <a:pt x="1" y="545"/>
                  </a:cubicBezTo>
                  <a:cubicBezTo>
                    <a:pt x="1" y="851"/>
                    <a:pt x="241" y="1090"/>
                    <a:pt x="546" y="1090"/>
                  </a:cubicBezTo>
                  <a:cubicBezTo>
                    <a:pt x="851" y="1090"/>
                    <a:pt x="1091" y="851"/>
                    <a:pt x="1091" y="545"/>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4473685" y="4318896"/>
              <a:ext cx="39778" cy="39778"/>
            </a:xfrm>
            <a:custGeom>
              <a:avLst/>
              <a:gdLst/>
              <a:ahLst/>
              <a:cxnLst/>
              <a:rect l="l" t="t" r="r" b="b"/>
              <a:pathLst>
                <a:path w="1091" h="1091" extrusionOk="0">
                  <a:moveTo>
                    <a:pt x="546" y="1"/>
                  </a:moveTo>
                  <a:cubicBezTo>
                    <a:pt x="241" y="1"/>
                    <a:pt x="1" y="240"/>
                    <a:pt x="1" y="546"/>
                  </a:cubicBezTo>
                  <a:cubicBezTo>
                    <a:pt x="1" y="851"/>
                    <a:pt x="241" y="1091"/>
                    <a:pt x="546" y="1091"/>
                  </a:cubicBezTo>
                  <a:cubicBezTo>
                    <a:pt x="851" y="1091"/>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4473685" y="4023284"/>
              <a:ext cx="39778" cy="39778"/>
            </a:xfrm>
            <a:custGeom>
              <a:avLst/>
              <a:gdLst/>
              <a:ahLst/>
              <a:cxnLst/>
              <a:rect l="l" t="t" r="r" b="b"/>
              <a:pathLst>
                <a:path w="1091" h="1091" extrusionOk="0">
                  <a:moveTo>
                    <a:pt x="546" y="1"/>
                  </a:moveTo>
                  <a:cubicBezTo>
                    <a:pt x="241" y="1"/>
                    <a:pt x="1" y="240"/>
                    <a:pt x="1" y="545"/>
                  </a:cubicBezTo>
                  <a:cubicBezTo>
                    <a:pt x="1" y="851"/>
                    <a:pt x="241" y="1090"/>
                    <a:pt x="546" y="1090"/>
                  </a:cubicBezTo>
                  <a:cubicBezTo>
                    <a:pt x="851" y="1090"/>
                    <a:pt x="1091" y="851"/>
                    <a:pt x="1091" y="545"/>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4473685" y="3875478"/>
              <a:ext cx="39778" cy="39778"/>
            </a:xfrm>
            <a:custGeom>
              <a:avLst/>
              <a:gdLst/>
              <a:ahLst/>
              <a:cxnLst/>
              <a:rect l="l" t="t" r="r" b="b"/>
              <a:pathLst>
                <a:path w="1091" h="1091" extrusionOk="0">
                  <a:moveTo>
                    <a:pt x="546" y="0"/>
                  </a:moveTo>
                  <a:cubicBezTo>
                    <a:pt x="241" y="0"/>
                    <a:pt x="1" y="240"/>
                    <a:pt x="1" y="545"/>
                  </a:cubicBezTo>
                  <a:cubicBezTo>
                    <a:pt x="1" y="850"/>
                    <a:pt x="241" y="1090"/>
                    <a:pt x="546" y="1090"/>
                  </a:cubicBezTo>
                  <a:cubicBezTo>
                    <a:pt x="851" y="1090"/>
                    <a:pt x="1091" y="850"/>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4473685" y="4244993"/>
              <a:ext cx="39778" cy="39778"/>
            </a:xfrm>
            <a:custGeom>
              <a:avLst/>
              <a:gdLst/>
              <a:ahLst/>
              <a:cxnLst/>
              <a:rect l="l" t="t" r="r" b="b"/>
              <a:pathLst>
                <a:path w="1091" h="1091" extrusionOk="0">
                  <a:moveTo>
                    <a:pt x="546" y="1"/>
                  </a:moveTo>
                  <a:cubicBezTo>
                    <a:pt x="241" y="1"/>
                    <a:pt x="1" y="240"/>
                    <a:pt x="1" y="546"/>
                  </a:cubicBezTo>
                  <a:cubicBezTo>
                    <a:pt x="1" y="851"/>
                    <a:pt x="241" y="1090"/>
                    <a:pt x="546" y="1090"/>
                  </a:cubicBezTo>
                  <a:cubicBezTo>
                    <a:pt x="851" y="1090"/>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4168156" y="4318896"/>
              <a:ext cx="40142" cy="39778"/>
            </a:xfrm>
            <a:custGeom>
              <a:avLst/>
              <a:gdLst/>
              <a:ahLst/>
              <a:cxnLst/>
              <a:rect l="l" t="t" r="r" b="b"/>
              <a:pathLst>
                <a:path w="1101" h="1091" extrusionOk="0">
                  <a:moveTo>
                    <a:pt x="545" y="1"/>
                  </a:moveTo>
                  <a:cubicBezTo>
                    <a:pt x="251" y="1"/>
                    <a:pt x="0" y="240"/>
                    <a:pt x="0" y="546"/>
                  </a:cubicBezTo>
                  <a:cubicBezTo>
                    <a:pt x="0" y="851"/>
                    <a:pt x="251" y="1091"/>
                    <a:pt x="545" y="1091"/>
                  </a:cubicBezTo>
                  <a:cubicBezTo>
                    <a:pt x="850" y="1091"/>
                    <a:pt x="1101" y="851"/>
                    <a:pt x="1101" y="546"/>
                  </a:cubicBezTo>
                  <a:cubicBezTo>
                    <a:pt x="1101"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4473685" y="3801575"/>
              <a:ext cx="39778" cy="39778"/>
            </a:xfrm>
            <a:custGeom>
              <a:avLst/>
              <a:gdLst/>
              <a:ahLst/>
              <a:cxnLst/>
              <a:rect l="l" t="t" r="r" b="b"/>
              <a:pathLst>
                <a:path w="1091" h="1091" extrusionOk="0">
                  <a:moveTo>
                    <a:pt x="546" y="0"/>
                  </a:moveTo>
                  <a:cubicBezTo>
                    <a:pt x="241" y="0"/>
                    <a:pt x="1" y="240"/>
                    <a:pt x="1" y="545"/>
                  </a:cubicBezTo>
                  <a:cubicBezTo>
                    <a:pt x="1" y="850"/>
                    <a:pt x="241" y="1090"/>
                    <a:pt x="546" y="1090"/>
                  </a:cubicBezTo>
                  <a:cubicBezTo>
                    <a:pt x="851" y="1090"/>
                    <a:pt x="1091" y="850"/>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4397412" y="4097187"/>
              <a:ext cx="39778" cy="39778"/>
            </a:xfrm>
            <a:custGeom>
              <a:avLst/>
              <a:gdLst/>
              <a:ahLst/>
              <a:cxnLst/>
              <a:rect l="l" t="t" r="r" b="b"/>
              <a:pathLst>
                <a:path w="1091" h="1091" extrusionOk="0">
                  <a:moveTo>
                    <a:pt x="545" y="1"/>
                  </a:moveTo>
                  <a:cubicBezTo>
                    <a:pt x="240" y="1"/>
                    <a:pt x="0" y="240"/>
                    <a:pt x="0" y="545"/>
                  </a:cubicBezTo>
                  <a:cubicBezTo>
                    <a:pt x="0" y="851"/>
                    <a:pt x="240" y="1090"/>
                    <a:pt x="545" y="1090"/>
                  </a:cubicBezTo>
                  <a:cubicBezTo>
                    <a:pt x="850" y="1090"/>
                    <a:pt x="1090" y="851"/>
                    <a:pt x="1090" y="545"/>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4397412" y="4023284"/>
              <a:ext cx="39778" cy="39778"/>
            </a:xfrm>
            <a:custGeom>
              <a:avLst/>
              <a:gdLst/>
              <a:ahLst/>
              <a:cxnLst/>
              <a:rect l="l" t="t" r="r" b="b"/>
              <a:pathLst>
                <a:path w="1091" h="1091" extrusionOk="0">
                  <a:moveTo>
                    <a:pt x="545" y="1"/>
                  </a:moveTo>
                  <a:cubicBezTo>
                    <a:pt x="240" y="1"/>
                    <a:pt x="0" y="240"/>
                    <a:pt x="0" y="545"/>
                  </a:cubicBezTo>
                  <a:cubicBezTo>
                    <a:pt x="0" y="851"/>
                    <a:pt x="240" y="1090"/>
                    <a:pt x="545" y="1090"/>
                  </a:cubicBezTo>
                  <a:cubicBezTo>
                    <a:pt x="850" y="1090"/>
                    <a:pt x="1090" y="851"/>
                    <a:pt x="1090" y="545"/>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4397412" y="3949381"/>
              <a:ext cx="39778" cy="39778"/>
            </a:xfrm>
            <a:custGeom>
              <a:avLst/>
              <a:gdLst/>
              <a:ahLst/>
              <a:cxnLst/>
              <a:rect l="l" t="t" r="r" b="b"/>
              <a:pathLst>
                <a:path w="1091" h="1091" extrusionOk="0">
                  <a:moveTo>
                    <a:pt x="545" y="0"/>
                  </a:moveTo>
                  <a:cubicBezTo>
                    <a:pt x="240" y="0"/>
                    <a:pt x="0" y="240"/>
                    <a:pt x="0" y="545"/>
                  </a:cubicBezTo>
                  <a:cubicBezTo>
                    <a:pt x="0" y="851"/>
                    <a:pt x="240" y="1090"/>
                    <a:pt x="545" y="1090"/>
                  </a:cubicBezTo>
                  <a:cubicBezTo>
                    <a:pt x="850" y="1090"/>
                    <a:pt x="1090" y="851"/>
                    <a:pt x="1090" y="545"/>
                  </a:cubicBezTo>
                  <a:cubicBezTo>
                    <a:pt x="1090" y="240"/>
                    <a:pt x="850" y="0"/>
                    <a:pt x="545"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4397412" y="3875478"/>
              <a:ext cx="39778" cy="39778"/>
            </a:xfrm>
            <a:custGeom>
              <a:avLst/>
              <a:gdLst/>
              <a:ahLst/>
              <a:cxnLst/>
              <a:rect l="l" t="t" r="r" b="b"/>
              <a:pathLst>
                <a:path w="1091" h="1091" extrusionOk="0">
                  <a:moveTo>
                    <a:pt x="545" y="0"/>
                  </a:moveTo>
                  <a:cubicBezTo>
                    <a:pt x="240" y="0"/>
                    <a:pt x="0" y="240"/>
                    <a:pt x="0" y="545"/>
                  </a:cubicBezTo>
                  <a:cubicBezTo>
                    <a:pt x="0" y="850"/>
                    <a:pt x="240" y="1090"/>
                    <a:pt x="545" y="1090"/>
                  </a:cubicBezTo>
                  <a:cubicBezTo>
                    <a:pt x="850" y="1090"/>
                    <a:pt x="1090" y="850"/>
                    <a:pt x="1090" y="545"/>
                  </a:cubicBezTo>
                  <a:cubicBezTo>
                    <a:pt x="1090" y="240"/>
                    <a:pt x="850" y="0"/>
                    <a:pt x="545"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4397412" y="3801575"/>
              <a:ext cx="39778" cy="39778"/>
            </a:xfrm>
            <a:custGeom>
              <a:avLst/>
              <a:gdLst/>
              <a:ahLst/>
              <a:cxnLst/>
              <a:rect l="l" t="t" r="r" b="b"/>
              <a:pathLst>
                <a:path w="1091" h="1091" extrusionOk="0">
                  <a:moveTo>
                    <a:pt x="545" y="0"/>
                  </a:moveTo>
                  <a:cubicBezTo>
                    <a:pt x="240" y="0"/>
                    <a:pt x="0" y="240"/>
                    <a:pt x="0" y="545"/>
                  </a:cubicBezTo>
                  <a:cubicBezTo>
                    <a:pt x="0" y="850"/>
                    <a:pt x="240" y="1090"/>
                    <a:pt x="545" y="1090"/>
                  </a:cubicBezTo>
                  <a:cubicBezTo>
                    <a:pt x="850" y="1090"/>
                    <a:pt x="1090" y="850"/>
                    <a:pt x="1090" y="545"/>
                  </a:cubicBezTo>
                  <a:cubicBezTo>
                    <a:pt x="1090" y="240"/>
                    <a:pt x="850" y="0"/>
                    <a:pt x="545"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4473685" y="3727672"/>
              <a:ext cx="39778" cy="39778"/>
            </a:xfrm>
            <a:custGeom>
              <a:avLst/>
              <a:gdLst/>
              <a:ahLst/>
              <a:cxnLst/>
              <a:rect l="l" t="t" r="r" b="b"/>
              <a:pathLst>
                <a:path w="1091" h="1091" extrusionOk="0">
                  <a:moveTo>
                    <a:pt x="546" y="0"/>
                  </a:moveTo>
                  <a:cubicBezTo>
                    <a:pt x="241" y="0"/>
                    <a:pt x="1" y="240"/>
                    <a:pt x="1" y="545"/>
                  </a:cubicBezTo>
                  <a:cubicBezTo>
                    <a:pt x="1" y="850"/>
                    <a:pt x="241" y="1090"/>
                    <a:pt x="546" y="1090"/>
                  </a:cubicBezTo>
                  <a:cubicBezTo>
                    <a:pt x="851" y="1090"/>
                    <a:pt x="1091" y="850"/>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4397412" y="3727672"/>
              <a:ext cx="39778" cy="39778"/>
            </a:xfrm>
            <a:custGeom>
              <a:avLst/>
              <a:gdLst/>
              <a:ahLst/>
              <a:cxnLst/>
              <a:rect l="l" t="t" r="r" b="b"/>
              <a:pathLst>
                <a:path w="1091" h="1091" extrusionOk="0">
                  <a:moveTo>
                    <a:pt x="545" y="0"/>
                  </a:moveTo>
                  <a:cubicBezTo>
                    <a:pt x="240" y="0"/>
                    <a:pt x="0" y="240"/>
                    <a:pt x="0" y="545"/>
                  </a:cubicBezTo>
                  <a:cubicBezTo>
                    <a:pt x="0" y="850"/>
                    <a:pt x="240" y="1090"/>
                    <a:pt x="545" y="1090"/>
                  </a:cubicBezTo>
                  <a:cubicBezTo>
                    <a:pt x="850" y="1090"/>
                    <a:pt x="1090" y="850"/>
                    <a:pt x="1090" y="545"/>
                  </a:cubicBezTo>
                  <a:cubicBezTo>
                    <a:pt x="1090" y="240"/>
                    <a:pt x="850" y="0"/>
                    <a:pt x="545"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4397412" y="4171090"/>
              <a:ext cx="39778" cy="39778"/>
            </a:xfrm>
            <a:custGeom>
              <a:avLst/>
              <a:gdLst/>
              <a:ahLst/>
              <a:cxnLst/>
              <a:rect l="l" t="t" r="r" b="b"/>
              <a:pathLst>
                <a:path w="1091" h="1091" extrusionOk="0">
                  <a:moveTo>
                    <a:pt x="545" y="1"/>
                  </a:moveTo>
                  <a:cubicBezTo>
                    <a:pt x="240" y="1"/>
                    <a:pt x="0" y="240"/>
                    <a:pt x="0" y="546"/>
                  </a:cubicBezTo>
                  <a:cubicBezTo>
                    <a:pt x="0" y="851"/>
                    <a:pt x="240" y="1090"/>
                    <a:pt x="545" y="1090"/>
                  </a:cubicBezTo>
                  <a:cubicBezTo>
                    <a:pt x="850" y="1090"/>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4397412" y="4244993"/>
              <a:ext cx="39778" cy="39778"/>
            </a:xfrm>
            <a:custGeom>
              <a:avLst/>
              <a:gdLst/>
              <a:ahLst/>
              <a:cxnLst/>
              <a:rect l="l" t="t" r="r" b="b"/>
              <a:pathLst>
                <a:path w="1091" h="1091" extrusionOk="0">
                  <a:moveTo>
                    <a:pt x="545" y="1"/>
                  </a:moveTo>
                  <a:cubicBezTo>
                    <a:pt x="240" y="1"/>
                    <a:pt x="0" y="240"/>
                    <a:pt x="0" y="546"/>
                  </a:cubicBezTo>
                  <a:cubicBezTo>
                    <a:pt x="0" y="851"/>
                    <a:pt x="240" y="1090"/>
                    <a:pt x="545" y="1090"/>
                  </a:cubicBezTo>
                  <a:cubicBezTo>
                    <a:pt x="850" y="1090"/>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4397412" y="4318896"/>
              <a:ext cx="39778" cy="39778"/>
            </a:xfrm>
            <a:custGeom>
              <a:avLst/>
              <a:gdLst/>
              <a:ahLst/>
              <a:cxnLst/>
              <a:rect l="l" t="t" r="r" b="b"/>
              <a:pathLst>
                <a:path w="1091" h="1091" extrusionOk="0">
                  <a:moveTo>
                    <a:pt x="545" y="1"/>
                  </a:moveTo>
                  <a:cubicBezTo>
                    <a:pt x="240" y="1"/>
                    <a:pt x="0" y="240"/>
                    <a:pt x="0" y="546"/>
                  </a:cubicBezTo>
                  <a:cubicBezTo>
                    <a:pt x="0" y="851"/>
                    <a:pt x="240" y="1091"/>
                    <a:pt x="545" y="1091"/>
                  </a:cubicBezTo>
                  <a:cubicBezTo>
                    <a:pt x="850" y="1091"/>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2170733" y="3793809"/>
              <a:ext cx="586095" cy="655915"/>
            </a:xfrm>
            <a:custGeom>
              <a:avLst/>
              <a:gdLst/>
              <a:ahLst/>
              <a:cxnLst/>
              <a:rect l="l" t="t" r="r" b="b"/>
              <a:pathLst>
                <a:path w="16075" h="17990" extrusionOk="0">
                  <a:moveTo>
                    <a:pt x="6476" y="1"/>
                  </a:moveTo>
                  <a:cubicBezTo>
                    <a:pt x="5575" y="1"/>
                    <a:pt x="4537" y="329"/>
                    <a:pt x="3313" y="1216"/>
                  </a:cubicBezTo>
                  <a:cubicBezTo>
                    <a:pt x="2518" y="1783"/>
                    <a:pt x="1548" y="2840"/>
                    <a:pt x="1242" y="4551"/>
                  </a:cubicBezTo>
                  <a:cubicBezTo>
                    <a:pt x="937" y="6251"/>
                    <a:pt x="2005" y="7526"/>
                    <a:pt x="1602" y="8866"/>
                  </a:cubicBezTo>
                  <a:cubicBezTo>
                    <a:pt x="1210" y="10207"/>
                    <a:pt x="0" y="10763"/>
                    <a:pt x="174" y="11580"/>
                  </a:cubicBezTo>
                  <a:cubicBezTo>
                    <a:pt x="360" y="12397"/>
                    <a:pt x="1885" y="13629"/>
                    <a:pt x="1635" y="14697"/>
                  </a:cubicBezTo>
                  <a:cubicBezTo>
                    <a:pt x="1395" y="15754"/>
                    <a:pt x="4043" y="17912"/>
                    <a:pt x="7335" y="17988"/>
                  </a:cubicBezTo>
                  <a:cubicBezTo>
                    <a:pt x="7367" y="17989"/>
                    <a:pt x="7398" y="17989"/>
                    <a:pt x="7430" y="17989"/>
                  </a:cubicBezTo>
                  <a:cubicBezTo>
                    <a:pt x="10328" y="17989"/>
                    <a:pt x="10708" y="14873"/>
                    <a:pt x="11829" y="14873"/>
                  </a:cubicBezTo>
                  <a:cubicBezTo>
                    <a:pt x="11946" y="14873"/>
                    <a:pt x="12070" y="14906"/>
                    <a:pt x="12206" y="14980"/>
                  </a:cubicBezTo>
                  <a:cubicBezTo>
                    <a:pt x="12846" y="15321"/>
                    <a:pt x="13499" y="15539"/>
                    <a:pt x="14069" y="15539"/>
                  </a:cubicBezTo>
                  <a:cubicBezTo>
                    <a:pt x="14811" y="15539"/>
                    <a:pt x="15410" y="15171"/>
                    <a:pt x="15650" y="14228"/>
                  </a:cubicBezTo>
                  <a:cubicBezTo>
                    <a:pt x="16075" y="12550"/>
                    <a:pt x="14407" y="12496"/>
                    <a:pt x="13514" y="10970"/>
                  </a:cubicBezTo>
                  <a:cubicBezTo>
                    <a:pt x="12609" y="9444"/>
                    <a:pt x="13590" y="9902"/>
                    <a:pt x="14037" y="7722"/>
                  </a:cubicBezTo>
                  <a:cubicBezTo>
                    <a:pt x="14407" y="5968"/>
                    <a:pt x="13121" y="4584"/>
                    <a:pt x="11966" y="4573"/>
                  </a:cubicBezTo>
                  <a:cubicBezTo>
                    <a:pt x="10811" y="4562"/>
                    <a:pt x="11421" y="2001"/>
                    <a:pt x="8283" y="453"/>
                  </a:cubicBezTo>
                  <a:cubicBezTo>
                    <a:pt x="7743" y="183"/>
                    <a:pt x="7147" y="1"/>
                    <a:pt x="6476" y="1"/>
                  </a:cubicBezTo>
                  <a:close/>
                </a:path>
              </a:pathLst>
            </a:custGeom>
            <a:solidFill>
              <a:srgbClr val="C15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1826630" y="4290312"/>
              <a:ext cx="343344" cy="988212"/>
            </a:xfrm>
            <a:custGeom>
              <a:avLst/>
              <a:gdLst/>
              <a:ahLst/>
              <a:cxnLst/>
              <a:rect l="l" t="t" r="r" b="b"/>
              <a:pathLst>
                <a:path w="9417" h="27104" extrusionOk="0">
                  <a:moveTo>
                    <a:pt x="1025" y="0"/>
                  </a:moveTo>
                  <a:lnTo>
                    <a:pt x="1025" y="0"/>
                  </a:lnTo>
                  <a:cubicBezTo>
                    <a:pt x="1068" y="480"/>
                    <a:pt x="1090" y="817"/>
                    <a:pt x="1090" y="872"/>
                  </a:cubicBezTo>
                  <a:cubicBezTo>
                    <a:pt x="1090" y="981"/>
                    <a:pt x="632" y="1362"/>
                    <a:pt x="0" y="1711"/>
                  </a:cubicBezTo>
                  <a:lnTo>
                    <a:pt x="0" y="27104"/>
                  </a:lnTo>
                  <a:lnTo>
                    <a:pt x="8043" y="26406"/>
                  </a:lnTo>
                  <a:lnTo>
                    <a:pt x="9275" y="10015"/>
                  </a:lnTo>
                  <a:cubicBezTo>
                    <a:pt x="9416" y="2365"/>
                    <a:pt x="1264" y="11"/>
                    <a:pt x="1264" y="11"/>
                  </a:cubicBezTo>
                  <a:lnTo>
                    <a:pt x="1025" y="0"/>
                  </a:ln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1858423" y="4223154"/>
              <a:ext cx="438" cy="5578"/>
            </a:xfrm>
            <a:custGeom>
              <a:avLst/>
              <a:gdLst/>
              <a:ahLst/>
              <a:cxnLst/>
              <a:rect l="l" t="t" r="r" b="b"/>
              <a:pathLst>
                <a:path w="12" h="153" extrusionOk="0">
                  <a:moveTo>
                    <a:pt x="11" y="153"/>
                  </a:moveTo>
                  <a:lnTo>
                    <a:pt x="11" y="153"/>
                  </a:lnTo>
                  <a:cubicBezTo>
                    <a:pt x="11" y="98"/>
                    <a:pt x="11" y="55"/>
                    <a:pt x="0" y="0"/>
                  </a:cubicBezTo>
                  <a:cubicBezTo>
                    <a:pt x="11" y="55"/>
                    <a:pt x="11" y="98"/>
                    <a:pt x="11" y="153"/>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1855615" y="4188991"/>
              <a:ext cx="839" cy="11157"/>
            </a:xfrm>
            <a:custGeom>
              <a:avLst/>
              <a:gdLst/>
              <a:ahLst/>
              <a:cxnLst/>
              <a:rect l="l" t="t" r="r" b="b"/>
              <a:pathLst>
                <a:path w="23" h="306" extrusionOk="0">
                  <a:moveTo>
                    <a:pt x="23" y="305"/>
                  </a:moveTo>
                  <a:cubicBezTo>
                    <a:pt x="12" y="196"/>
                    <a:pt x="12" y="98"/>
                    <a:pt x="1" y="0"/>
                  </a:cubicBezTo>
                  <a:lnTo>
                    <a:pt x="1" y="0"/>
                  </a:lnTo>
                  <a:cubicBezTo>
                    <a:pt x="12" y="98"/>
                    <a:pt x="12" y="196"/>
                    <a:pt x="23" y="305"/>
                  </a:cubicBezTo>
                  <a:close/>
                </a:path>
              </a:pathLst>
            </a:custGeom>
            <a:solidFill>
              <a:srgbClr val="EF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1854449" y="4176668"/>
              <a:ext cx="36" cy="1203"/>
            </a:xfrm>
            <a:custGeom>
              <a:avLst/>
              <a:gdLst/>
              <a:ahLst/>
              <a:cxnLst/>
              <a:rect l="l" t="t" r="r" b="b"/>
              <a:pathLst>
                <a:path w="1" h="33" extrusionOk="0">
                  <a:moveTo>
                    <a:pt x="0" y="0"/>
                  </a:moveTo>
                  <a:cubicBezTo>
                    <a:pt x="0" y="11"/>
                    <a:pt x="0" y="22"/>
                    <a:pt x="0" y="33"/>
                  </a:cubicBezTo>
                  <a:cubicBezTo>
                    <a:pt x="0" y="22"/>
                    <a:pt x="0" y="11"/>
                    <a:pt x="0"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1851641" y="4144074"/>
              <a:ext cx="839" cy="8386"/>
            </a:xfrm>
            <a:custGeom>
              <a:avLst/>
              <a:gdLst/>
              <a:ahLst/>
              <a:cxnLst/>
              <a:rect l="l" t="t" r="r" b="b"/>
              <a:pathLst>
                <a:path w="23" h="230" extrusionOk="0">
                  <a:moveTo>
                    <a:pt x="1" y="1"/>
                  </a:moveTo>
                  <a:cubicBezTo>
                    <a:pt x="1" y="1"/>
                    <a:pt x="12" y="88"/>
                    <a:pt x="23" y="229"/>
                  </a:cubicBezTo>
                  <a:cubicBezTo>
                    <a:pt x="12" y="88"/>
                    <a:pt x="1" y="1"/>
                    <a:pt x="1"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1826630" y="4143271"/>
              <a:ext cx="25048" cy="839"/>
            </a:xfrm>
            <a:custGeom>
              <a:avLst/>
              <a:gdLst/>
              <a:ahLst/>
              <a:cxnLst/>
              <a:rect l="l" t="t" r="r" b="b"/>
              <a:pathLst>
                <a:path w="687" h="23" extrusionOk="0">
                  <a:moveTo>
                    <a:pt x="687" y="23"/>
                  </a:moveTo>
                  <a:lnTo>
                    <a:pt x="687" y="23"/>
                  </a:lnTo>
                  <a:lnTo>
                    <a:pt x="687" y="23"/>
                  </a:lnTo>
                  <a:lnTo>
                    <a:pt x="0" y="1"/>
                  </a:lnTo>
                  <a:lnTo>
                    <a:pt x="0" y="1"/>
                  </a:ln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1852443" y="4152423"/>
              <a:ext cx="2042" cy="24282"/>
            </a:xfrm>
            <a:custGeom>
              <a:avLst/>
              <a:gdLst/>
              <a:ahLst/>
              <a:cxnLst/>
              <a:rect l="l" t="t" r="r" b="b"/>
              <a:pathLst>
                <a:path w="56" h="666" extrusionOk="0">
                  <a:moveTo>
                    <a:pt x="1" y="0"/>
                  </a:moveTo>
                  <a:cubicBezTo>
                    <a:pt x="12" y="164"/>
                    <a:pt x="33" y="393"/>
                    <a:pt x="55" y="665"/>
                  </a:cubicBezTo>
                  <a:cubicBezTo>
                    <a:pt x="33" y="393"/>
                    <a:pt x="12" y="164"/>
                    <a:pt x="1"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1854449" y="4177835"/>
              <a:ext cx="1203" cy="11193"/>
            </a:xfrm>
            <a:custGeom>
              <a:avLst/>
              <a:gdLst/>
              <a:ahLst/>
              <a:cxnLst/>
              <a:rect l="l" t="t" r="r" b="b"/>
              <a:pathLst>
                <a:path w="33" h="307" extrusionOk="0">
                  <a:moveTo>
                    <a:pt x="33" y="306"/>
                  </a:moveTo>
                  <a:lnTo>
                    <a:pt x="33" y="306"/>
                  </a:lnTo>
                  <a:cubicBezTo>
                    <a:pt x="22" y="197"/>
                    <a:pt x="11" y="99"/>
                    <a:pt x="0" y="1"/>
                  </a:cubicBezTo>
                  <a:cubicBezTo>
                    <a:pt x="11" y="99"/>
                    <a:pt x="22" y="197"/>
                    <a:pt x="33" y="306"/>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1902502" y="4057847"/>
              <a:ext cx="3610" cy="17938"/>
            </a:xfrm>
            <a:custGeom>
              <a:avLst/>
              <a:gdLst/>
              <a:ahLst/>
              <a:cxnLst/>
              <a:rect l="l" t="t" r="r" b="b"/>
              <a:pathLst>
                <a:path w="99" h="492" extrusionOk="0">
                  <a:moveTo>
                    <a:pt x="99" y="1"/>
                  </a:moveTo>
                  <a:lnTo>
                    <a:pt x="99" y="1"/>
                  </a:lnTo>
                  <a:cubicBezTo>
                    <a:pt x="66" y="33"/>
                    <a:pt x="55" y="66"/>
                    <a:pt x="55" y="66"/>
                  </a:cubicBezTo>
                  <a:lnTo>
                    <a:pt x="1" y="491"/>
                  </a:lnTo>
                  <a:cubicBezTo>
                    <a:pt x="1" y="491"/>
                    <a:pt x="12" y="480"/>
                    <a:pt x="34" y="469"/>
                  </a:cubicBezTo>
                  <a:cubicBezTo>
                    <a:pt x="55" y="317"/>
                    <a:pt x="77" y="153"/>
                    <a:pt x="99"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1903705" y="3972132"/>
              <a:ext cx="59247" cy="102854"/>
            </a:xfrm>
            <a:custGeom>
              <a:avLst/>
              <a:gdLst/>
              <a:ahLst/>
              <a:cxnLst/>
              <a:rect l="l" t="t" r="r" b="b"/>
              <a:pathLst>
                <a:path w="1625" h="2821" extrusionOk="0">
                  <a:moveTo>
                    <a:pt x="857" y="0"/>
                  </a:moveTo>
                  <a:cubicBezTo>
                    <a:pt x="696" y="0"/>
                    <a:pt x="506" y="55"/>
                    <a:pt x="284" y="183"/>
                  </a:cubicBezTo>
                  <a:cubicBezTo>
                    <a:pt x="251" y="652"/>
                    <a:pt x="186" y="1491"/>
                    <a:pt x="66" y="2352"/>
                  </a:cubicBezTo>
                  <a:cubicBezTo>
                    <a:pt x="44" y="2504"/>
                    <a:pt x="22" y="2668"/>
                    <a:pt x="1" y="2820"/>
                  </a:cubicBezTo>
                  <a:cubicBezTo>
                    <a:pt x="153" y="2722"/>
                    <a:pt x="1101" y="2101"/>
                    <a:pt x="1428" y="1567"/>
                  </a:cubicBezTo>
                  <a:cubicBezTo>
                    <a:pt x="1624" y="1251"/>
                    <a:pt x="1624" y="684"/>
                    <a:pt x="1406" y="325"/>
                  </a:cubicBezTo>
                  <a:cubicBezTo>
                    <a:pt x="1287" y="132"/>
                    <a:pt x="1107" y="0"/>
                    <a:pt x="857" y="0"/>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1904507" y="3978767"/>
              <a:ext cx="9553" cy="81525"/>
            </a:xfrm>
            <a:custGeom>
              <a:avLst/>
              <a:gdLst/>
              <a:ahLst/>
              <a:cxnLst/>
              <a:rect l="l" t="t" r="r" b="b"/>
              <a:pathLst>
                <a:path w="262" h="2236" extrusionOk="0">
                  <a:moveTo>
                    <a:pt x="262" y="1"/>
                  </a:moveTo>
                  <a:lnTo>
                    <a:pt x="0" y="2235"/>
                  </a:lnTo>
                  <a:cubicBezTo>
                    <a:pt x="0" y="2235"/>
                    <a:pt x="11" y="2202"/>
                    <a:pt x="44" y="2170"/>
                  </a:cubicBezTo>
                  <a:cubicBezTo>
                    <a:pt x="164" y="1309"/>
                    <a:pt x="229" y="470"/>
                    <a:pt x="262"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4087071" y="4281161"/>
              <a:ext cx="467745" cy="997363"/>
            </a:xfrm>
            <a:custGeom>
              <a:avLst/>
              <a:gdLst/>
              <a:ahLst/>
              <a:cxnLst/>
              <a:rect l="l" t="t" r="r" b="b"/>
              <a:pathLst>
                <a:path w="12829" h="27355" extrusionOk="0">
                  <a:moveTo>
                    <a:pt x="7913" y="0"/>
                  </a:moveTo>
                  <a:cubicBezTo>
                    <a:pt x="7226" y="360"/>
                    <a:pt x="1" y="4229"/>
                    <a:pt x="88" y="11814"/>
                  </a:cubicBezTo>
                  <a:cubicBezTo>
                    <a:pt x="99" y="13231"/>
                    <a:pt x="371" y="26189"/>
                    <a:pt x="371" y="26189"/>
                  </a:cubicBezTo>
                  <a:lnTo>
                    <a:pt x="5014" y="27355"/>
                  </a:lnTo>
                  <a:lnTo>
                    <a:pt x="12610" y="27355"/>
                  </a:lnTo>
                  <a:lnTo>
                    <a:pt x="12610" y="19944"/>
                  </a:lnTo>
                  <a:lnTo>
                    <a:pt x="12741" y="19137"/>
                  </a:lnTo>
                  <a:lnTo>
                    <a:pt x="12828" y="10266"/>
                  </a:lnTo>
                  <a:lnTo>
                    <a:pt x="12828" y="2126"/>
                  </a:lnTo>
                  <a:lnTo>
                    <a:pt x="12610" y="1962"/>
                  </a:lnTo>
                  <a:cubicBezTo>
                    <a:pt x="11984" y="2309"/>
                    <a:pt x="11196" y="2622"/>
                    <a:pt x="10509" y="2622"/>
                  </a:cubicBezTo>
                  <a:cubicBezTo>
                    <a:pt x="10419" y="2622"/>
                    <a:pt x="10331" y="2616"/>
                    <a:pt x="10245" y="2605"/>
                  </a:cubicBezTo>
                  <a:cubicBezTo>
                    <a:pt x="8338" y="2343"/>
                    <a:pt x="7869" y="1025"/>
                    <a:pt x="7869" y="1025"/>
                  </a:cubicBezTo>
                  <a:lnTo>
                    <a:pt x="7913" y="0"/>
                  </a:ln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4373969" y="4228696"/>
              <a:ext cx="212999" cy="148064"/>
            </a:xfrm>
            <a:custGeom>
              <a:avLst/>
              <a:gdLst/>
              <a:ahLst/>
              <a:cxnLst/>
              <a:rect l="l" t="t" r="r" b="b"/>
              <a:pathLst>
                <a:path w="5842" h="4061" extrusionOk="0">
                  <a:moveTo>
                    <a:pt x="5624" y="1"/>
                  </a:moveTo>
                  <a:cubicBezTo>
                    <a:pt x="5351" y="306"/>
                    <a:pt x="5046" y="578"/>
                    <a:pt x="4741" y="807"/>
                  </a:cubicBezTo>
                  <a:cubicBezTo>
                    <a:pt x="4240" y="1167"/>
                    <a:pt x="3728" y="1407"/>
                    <a:pt x="3324" y="1439"/>
                  </a:cubicBezTo>
                  <a:cubicBezTo>
                    <a:pt x="3271" y="1444"/>
                    <a:pt x="3215" y="1446"/>
                    <a:pt x="3157" y="1446"/>
                  </a:cubicBezTo>
                  <a:cubicBezTo>
                    <a:pt x="2261" y="1446"/>
                    <a:pt x="877" y="902"/>
                    <a:pt x="109" y="175"/>
                  </a:cubicBezTo>
                  <a:lnTo>
                    <a:pt x="44" y="1439"/>
                  </a:lnTo>
                  <a:lnTo>
                    <a:pt x="0" y="2464"/>
                  </a:lnTo>
                  <a:cubicBezTo>
                    <a:pt x="0" y="2464"/>
                    <a:pt x="469" y="3782"/>
                    <a:pt x="2376" y="4044"/>
                  </a:cubicBezTo>
                  <a:cubicBezTo>
                    <a:pt x="2462" y="4055"/>
                    <a:pt x="2550" y="4061"/>
                    <a:pt x="2640" y="4061"/>
                  </a:cubicBezTo>
                  <a:cubicBezTo>
                    <a:pt x="3327" y="4061"/>
                    <a:pt x="4115" y="3748"/>
                    <a:pt x="4741" y="3401"/>
                  </a:cubicBezTo>
                  <a:cubicBezTo>
                    <a:pt x="5373" y="3052"/>
                    <a:pt x="5842" y="2671"/>
                    <a:pt x="5842" y="2562"/>
                  </a:cubicBezTo>
                  <a:cubicBezTo>
                    <a:pt x="5842" y="2507"/>
                    <a:pt x="5809" y="2170"/>
                    <a:pt x="5776" y="1690"/>
                  </a:cubicBezTo>
                  <a:cubicBezTo>
                    <a:pt x="5733" y="1211"/>
                    <a:pt x="5678" y="600"/>
                    <a:pt x="5624" y="1"/>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4377943" y="4188991"/>
              <a:ext cx="201478" cy="92463"/>
            </a:xfrm>
            <a:custGeom>
              <a:avLst/>
              <a:gdLst/>
              <a:ahLst/>
              <a:cxnLst/>
              <a:rect l="l" t="t" r="r" b="b"/>
              <a:pathLst>
                <a:path w="5526" h="2536" extrusionOk="0">
                  <a:moveTo>
                    <a:pt x="5428" y="0"/>
                  </a:moveTo>
                  <a:cubicBezTo>
                    <a:pt x="5177" y="272"/>
                    <a:pt x="4905" y="512"/>
                    <a:pt x="4632" y="708"/>
                  </a:cubicBezTo>
                  <a:cubicBezTo>
                    <a:pt x="4131" y="1068"/>
                    <a:pt x="3619" y="1308"/>
                    <a:pt x="3215" y="1340"/>
                  </a:cubicBezTo>
                  <a:cubicBezTo>
                    <a:pt x="3161" y="1345"/>
                    <a:pt x="3105" y="1348"/>
                    <a:pt x="3046" y="1348"/>
                  </a:cubicBezTo>
                  <a:cubicBezTo>
                    <a:pt x="2172" y="1348"/>
                    <a:pt x="831" y="825"/>
                    <a:pt x="55" y="120"/>
                  </a:cubicBezTo>
                  <a:lnTo>
                    <a:pt x="0" y="1264"/>
                  </a:lnTo>
                  <a:cubicBezTo>
                    <a:pt x="768" y="1991"/>
                    <a:pt x="2152" y="2535"/>
                    <a:pt x="3048" y="2535"/>
                  </a:cubicBezTo>
                  <a:cubicBezTo>
                    <a:pt x="3106" y="2535"/>
                    <a:pt x="3162" y="2533"/>
                    <a:pt x="3215" y="2528"/>
                  </a:cubicBezTo>
                  <a:cubicBezTo>
                    <a:pt x="3619" y="2496"/>
                    <a:pt x="4131" y="2256"/>
                    <a:pt x="4632" y="1896"/>
                  </a:cubicBezTo>
                  <a:cubicBezTo>
                    <a:pt x="4937" y="1667"/>
                    <a:pt x="5253" y="1395"/>
                    <a:pt x="5526" y="1090"/>
                  </a:cubicBezTo>
                  <a:cubicBezTo>
                    <a:pt x="5493" y="817"/>
                    <a:pt x="5471" y="556"/>
                    <a:pt x="5449" y="305"/>
                  </a:cubicBezTo>
                  <a:cubicBezTo>
                    <a:pt x="5449" y="196"/>
                    <a:pt x="5439" y="98"/>
                    <a:pt x="5428" y="0"/>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4379912" y="4139698"/>
              <a:ext cx="2443" cy="53669"/>
            </a:xfrm>
            <a:custGeom>
              <a:avLst/>
              <a:gdLst/>
              <a:ahLst/>
              <a:cxnLst/>
              <a:rect l="l" t="t" r="r" b="b"/>
              <a:pathLst>
                <a:path w="67" h="1472" extrusionOk="0">
                  <a:moveTo>
                    <a:pt x="66" y="1"/>
                  </a:moveTo>
                  <a:lnTo>
                    <a:pt x="1" y="1472"/>
                  </a:lnTo>
                  <a:lnTo>
                    <a:pt x="1" y="1472"/>
                  </a:ln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4382318" y="4139698"/>
              <a:ext cx="104130" cy="2443"/>
            </a:xfrm>
            <a:custGeom>
              <a:avLst/>
              <a:gdLst/>
              <a:ahLst/>
              <a:cxnLst/>
              <a:rect l="l" t="t" r="r" b="b"/>
              <a:pathLst>
                <a:path w="2856" h="67" extrusionOk="0">
                  <a:moveTo>
                    <a:pt x="2856" y="66"/>
                  </a:moveTo>
                  <a:lnTo>
                    <a:pt x="0" y="1"/>
                  </a:ln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4271445" y="3673931"/>
              <a:ext cx="535670" cy="386367"/>
            </a:xfrm>
            <a:custGeom>
              <a:avLst/>
              <a:gdLst/>
              <a:ahLst/>
              <a:cxnLst/>
              <a:rect l="l" t="t" r="r" b="b"/>
              <a:pathLst>
                <a:path w="14692" h="10597" extrusionOk="0">
                  <a:moveTo>
                    <a:pt x="6427" y="0"/>
                  </a:moveTo>
                  <a:cubicBezTo>
                    <a:pt x="6318" y="0"/>
                    <a:pt x="6199" y="4"/>
                    <a:pt x="6071" y="14"/>
                  </a:cubicBezTo>
                  <a:cubicBezTo>
                    <a:pt x="4022" y="156"/>
                    <a:pt x="3554" y="1453"/>
                    <a:pt x="3554" y="1453"/>
                  </a:cubicBezTo>
                  <a:cubicBezTo>
                    <a:pt x="3554" y="1453"/>
                    <a:pt x="2224" y="1485"/>
                    <a:pt x="1330" y="2335"/>
                  </a:cubicBezTo>
                  <a:cubicBezTo>
                    <a:pt x="142" y="3458"/>
                    <a:pt x="1" y="5812"/>
                    <a:pt x="611" y="7817"/>
                  </a:cubicBezTo>
                  <a:cubicBezTo>
                    <a:pt x="717" y="7738"/>
                    <a:pt x="830" y="7695"/>
                    <a:pt x="947" y="7695"/>
                  </a:cubicBezTo>
                  <a:cubicBezTo>
                    <a:pt x="1023" y="7695"/>
                    <a:pt x="1100" y="7713"/>
                    <a:pt x="1178" y="7752"/>
                  </a:cubicBezTo>
                  <a:cubicBezTo>
                    <a:pt x="1189" y="7763"/>
                    <a:pt x="1210" y="7763"/>
                    <a:pt x="1221" y="7773"/>
                  </a:cubicBezTo>
                  <a:lnTo>
                    <a:pt x="1614" y="9855"/>
                  </a:lnTo>
                  <a:cubicBezTo>
                    <a:pt x="1614" y="9855"/>
                    <a:pt x="2191" y="7730"/>
                    <a:pt x="1810" y="6204"/>
                  </a:cubicBezTo>
                  <a:lnTo>
                    <a:pt x="1810" y="6204"/>
                  </a:lnTo>
                  <a:cubicBezTo>
                    <a:pt x="1810" y="6204"/>
                    <a:pt x="4350" y="7078"/>
                    <a:pt x="6064" y="7078"/>
                  </a:cubicBezTo>
                  <a:cubicBezTo>
                    <a:pt x="6114" y="7078"/>
                    <a:pt x="6164" y="7077"/>
                    <a:pt x="6213" y="7076"/>
                  </a:cubicBezTo>
                  <a:cubicBezTo>
                    <a:pt x="7335" y="7043"/>
                    <a:pt x="7226" y="6172"/>
                    <a:pt x="7226" y="6171"/>
                  </a:cubicBezTo>
                  <a:lnTo>
                    <a:pt x="7226" y="6171"/>
                  </a:lnTo>
                  <a:cubicBezTo>
                    <a:pt x="7226" y="6171"/>
                    <a:pt x="7346" y="6335"/>
                    <a:pt x="7553" y="6553"/>
                  </a:cubicBezTo>
                  <a:cubicBezTo>
                    <a:pt x="7924" y="6973"/>
                    <a:pt x="8549" y="7559"/>
                    <a:pt x="9106" y="7559"/>
                  </a:cubicBezTo>
                  <a:cubicBezTo>
                    <a:pt x="9171" y="7559"/>
                    <a:pt x="9234" y="7551"/>
                    <a:pt x="9297" y="7534"/>
                  </a:cubicBezTo>
                  <a:cubicBezTo>
                    <a:pt x="9297" y="7534"/>
                    <a:pt x="9439" y="10051"/>
                    <a:pt x="9689" y="10596"/>
                  </a:cubicBezTo>
                  <a:lnTo>
                    <a:pt x="9951" y="8362"/>
                  </a:lnTo>
                  <a:cubicBezTo>
                    <a:pt x="10171" y="8235"/>
                    <a:pt x="10360" y="8180"/>
                    <a:pt x="10521" y="8180"/>
                  </a:cubicBezTo>
                  <a:cubicBezTo>
                    <a:pt x="10773" y="8180"/>
                    <a:pt x="10953" y="8315"/>
                    <a:pt x="11073" y="8514"/>
                  </a:cubicBezTo>
                  <a:cubicBezTo>
                    <a:pt x="11531" y="7784"/>
                    <a:pt x="12000" y="6989"/>
                    <a:pt x="12316" y="6313"/>
                  </a:cubicBezTo>
                  <a:cubicBezTo>
                    <a:pt x="13144" y="4558"/>
                    <a:pt x="12000" y="3676"/>
                    <a:pt x="12000" y="3676"/>
                  </a:cubicBezTo>
                  <a:cubicBezTo>
                    <a:pt x="12000" y="3676"/>
                    <a:pt x="14691" y="1987"/>
                    <a:pt x="12588" y="820"/>
                  </a:cubicBezTo>
                  <a:cubicBezTo>
                    <a:pt x="11939" y="457"/>
                    <a:pt x="11218" y="332"/>
                    <a:pt x="10532" y="332"/>
                  </a:cubicBezTo>
                  <a:cubicBezTo>
                    <a:pt x="8994" y="332"/>
                    <a:pt x="7629" y="962"/>
                    <a:pt x="7629" y="962"/>
                  </a:cubicBezTo>
                  <a:cubicBezTo>
                    <a:pt x="7629" y="962"/>
                    <a:pt x="7782" y="613"/>
                    <a:pt x="7553" y="330"/>
                  </a:cubicBezTo>
                  <a:cubicBezTo>
                    <a:pt x="7395" y="153"/>
                    <a:pt x="7069" y="0"/>
                    <a:pt x="6427"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4267471" y="3898921"/>
              <a:ext cx="357272" cy="339370"/>
            </a:xfrm>
            <a:custGeom>
              <a:avLst/>
              <a:gdLst/>
              <a:ahLst/>
              <a:cxnLst/>
              <a:rect l="l" t="t" r="r" b="b"/>
              <a:pathLst>
                <a:path w="9799" h="9308" extrusionOk="0">
                  <a:moveTo>
                    <a:pt x="4142" y="2769"/>
                  </a:moveTo>
                  <a:cubicBezTo>
                    <a:pt x="4872" y="2769"/>
                    <a:pt x="5428" y="3477"/>
                    <a:pt x="5352" y="3608"/>
                  </a:cubicBezTo>
                  <a:cubicBezTo>
                    <a:pt x="5344" y="3621"/>
                    <a:pt x="5332" y="3627"/>
                    <a:pt x="5317" y="3627"/>
                  </a:cubicBezTo>
                  <a:cubicBezTo>
                    <a:pt x="5194" y="3627"/>
                    <a:pt x="4829" y="3245"/>
                    <a:pt x="4311" y="3245"/>
                  </a:cubicBezTo>
                  <a:cubicBezTo>
                    <a:pt x="4256" y="3245"/>
                    <a:pt x="4200" y="3250"/>
                    <a:pt x="4142" y="3259"/>
                  </a:cubicBezTo>
                  <a:cubicBezTo>
                    <a:pt x="3592" y="3355"/>
                    <a:pt x="2965" y="3759"/>
                    <a:pt x="2816" y="3759"/>
                  </a:cubicBezTo>
                  <a:cubicBezTo>
                    <a:pt x="2779" y="3759"/>
                    <a:pt x="2771" y="3734"/>
                    <a:pt x="2802" y="3673"/>
                  </a:cubicBezTo>
                  <a:cubicBezTo>
                    <a:pt x="2802" y="3673"/>
                    <a:pt x="3412" y="2769"/>
                    <a:pt x="4142" y="2769"/>
                  </a:cubicBezTo>
                  <a:close/>
                  <a:moveTo>
                    <a:pt x="7662" y="2769"/>
                  </a:moveTo>
                  <a:cubicBezTo>
                    <a:pt x="8371" y="2790"/>
                    <a:pt x="8970" y="3673"/>
                    <a:pt x="8970" y="3673"/>
                  </a:cubicBezTo>
                  <a:cubicBezTo>
                    <a:pt x="9001" y="3735"/>
                    <a:pt x="8993" y="3760"/>
                    <a:pt x="8955" y="3760"/>
                  </a:cubicBezTo>
                  <a:cubicBezTo>
                    <a:pt x="8807" y="3760"/>
                    <a:pt x="8193" y="3366"/>
                    <a:pt x="7662" y="3270"/>
                  </a:cubicBezTo>
                  <a:cubicBezTo>
                    <a:pt x="7651" y="3270"/>
                    <a:pt x="7640" y="3270"/>
                    <a:pt x="7640" y="3259"/>
                  </a:cubicBezTo>
                  <a:cubicBezTo>
                    <a:pt x="7583" y="3250"/>
                    <a:pt x="7526" y="3246"/>
                    <a:pt x="7472" y="3246"/>
                  </a:cubicBezTo>
                  <a:cubicBezTo>
                    <a:pt x="6948" y="3246"/>
                    <a:pt x="6583" y="3629"/>
                    <a:pt x="6457" y="3629"/>
                  </a:cubicBezTo>
                  <a:cubicBezTo>
                    <a:pt x="6440" y="3629"/>
                    <a:pt x="6428" y="3623"/>
                    <a:pt x="6420" y="3608"/>
                  </a:cubicBezTo>
                  <a:cubicBezTo>
                    <a:pt x="6343" y="3477"/>
                    <a:pt x="6899" y="2769"/>
                    <a:pt x="7629" y="2769"/>
                  </a:cubicBezTo>
                  <a:close/>
                  <a:moveTo>
                    <a:pt x="4131" y="3760"/>
                  </a:moveTo>
                  <a:cubicBezTo>
                    <a:pt x="4338" y="3760"/>
                    <a:pt x="4513" y="3967"/>
                    <a:pt x="4513" y="4229"/>
                  </a:cubicBezTo>
                  <a:cubicBezTo>
                    <a:pt x="4513" y="4490"/>
                    <a:pt x="4338" y="4697"/>
                    <a:pt x="4131" y="4697"/>
                  </a:cubicBezTo>
                  <a:cubicBezTo>
                    <a:pt x="3924" y="4697"/>
                    <a:pt x="3750" y="4490"/>
                    <a:pt x="3750" y="4229"/>
                  </a:cubicBezTo>
                  <a:cubicBezTo>
                    <a:pt x="3750" y="3967"/>
                    <a:pt x="3924" y="3760"/>
                    <a:pt x="4131" y="3760"/>
                  </a:cubicBezTo>
                  <a:close/>
                  <a:moveTo>
                    <a:pt x="7542" y="3760"/>
                  </a:moveTo>
                  <a:cubicBezTo>
                    <a:pt x="7575" y="3760"/>
                    <a:pt x="7619" y="3771"/>
                    <a:pt x="7662" y="3793"/>
                  </a:cubicBezTo>
                  <a:cubicBezTo>
                    <a:pt x="7804" y="3847"/>
                    <a:pt x="7913" y="4022"/>
                    <a:pt x="7913" y="4229"/>
                  </a:cubicBezTo>
                  <a:cubicBezTo>
                    <a:pt x="7913" y="4436"/>
                    <a:pt x="7804" y="4610"/>
                    <a:pt x="7662" y="4676"/>
                  </a:cubicBezTo>
                  <a:cubicBezTo>
                    <a:pt x="7619" y="4687"/>
                    <a:pt x="7575" y="4697"/>
                    <a:pt x="7542" y="4697"/>
                  </a:cubicBezTo>
                  <a:cubicBezTo>
                    <a:pt x="7324" y="4697"/>
                    <a:pt x="7161" y="4490"/>
                    <a:pt x="7161" y="4229"/>
                  </a:cubicBezTo>
                  <a:cubicBezTo>
                    <a:pt x="7161" y="3967"/>
                    <a:pt x="7324" y="3760"/>
                    <a:pt x="7542" y="3760"/>
                  </a:cubicBezTo>
                  <a:close/>
                  <a:moveTo>
                    <a:pt x="6006" y="3826"/>
                  </a:moveTo>
                  <a:lnTo>
                    <a:pt x="6006" y="3826"/>
                  </a:lnTo>
                  <a:cubicBezTo>
                    <a:pt x="6006" y="3826"/>
                    <a:pt x="7030" y="6169"/>
                    <a:pt x="6856" y="6398"/>
                  </a:cubicBezTo>
                  <a:cubicBezTo>
                    <a:pt x="6758" y="6507"/>
                    <a:pt x="6431" y="6616"/>
                    <a:pt x="6169" y="6681"/>
                  </a:cubicBezTo>
                  <a:cubicBezTo>
                    <a:pt x="6104" y="6681"/>
                    <a:pt x="6049" y="6681"/>
                    <a:pt x="6006" y="6670"/>
                  </a:cubicBezTo>
                  <a:cubicBezTo>
                    <a:pt x="5984" y="6659"/>
                    <a:pt x="5973" y="6659"/>
                    <a:pt x="5973" y="6648"/>
                  </a:cubicBezTo>
                  <a:cubicBezTo>
                    <a:pt x="5973" y="6594"/>
                    <a:pt x="6507" y="6496"/>
                    <a:pt x="6605" y="6278"/>
                  </a:cubicBezTo>
                  <a:cubicBezTo>
                    <a:pt x="6703" y="6038"/>
                    <a:pt x="6006" y="3826"/>
                    <a:pt x="6006" y="3826"/>
                  </a:cubicBezTo>
                  <a:close/>
                  <a:moveTo>
                    <a:pt x="7082" y="7230"/>
                  </a:moveTo>
                  <a:cubicBezTo>
                    <a:pt x="7097" y="7230"/>
                    <a:pt x="7105" y="7236"/>
                    <a:pt x="7106" y="7248"/>
                  </a:cubicBezTo>
                  <a:cubicBezTo>
                    <a:pt x="7117" y="7346"/>
                    <a:pt x="6725" y="7662"/>
                    <a:pt x="6147" y="7727"/>
                  </a:cubicBezTo>
                  <a:cubicBezTo>
                    <a:pt x="6078" y="7736"/>
                    <a:pt x="6010" y="7740"/>
                    <a:pt x="5944" y="7740"/>
                  </a:cubicBezTo>
                  <a:cubicBezTo>
                    <a:pt x="5452" y="7740"/>
                    <a:pt x="5039" y="7514"/>
                    <a:pt x="4981" y="7389"/>
                  </a:cubicBezTo>
                  <a:cubicBezTo>
                    <a:pt x="4965" y="7351"/>
                    <a:pt x="4973" y="7337"/>
                    <a:pt x="4993" y="7337"/>
                  </a:cubicBezTo>
                  <a:cubicBezTo>
                    <a:pt x="5042" y="7337"/>
                    <a:pt x="5170" y="7421"/>
                    <a:pt x="5232" y="7444"/>
                  </a:cubicBezTo>
                  <a:cubicBezTo>
                    <a:pt x="5232" y="7444"/>
                    <a:pt x="5424" y="7550"/>
                    <a:pt x="5794" y="7550"/>
                  </a:cubicBezTo>
                  <a:cubicBezTo>
                    <a:pt x="5898" y="7550"/>
                    <a:pt x="6016" y="7542"/>
                    <a:pt x="6147" y="7520"/>
                  </a:cubicBezTo>
                  <a:cubicBezTo>
                    <a:pt x="6663" y="7436"/>
                    <a:pt x="6993" y="7230"/>
                    <a:pt x="7082" y="7230"/>
                  </a:cubicBezTo>
                  <a:close/>
                  <a:moveTo>
                    <a:pt x="7335" y="0"/>
                  </a:moveTo>
                  <a:cubicBezTo>
                    <a:pt x="7335" y="1"/>
                    <a:pt x="7444" y="872"/>
                    <a:pt x="6322" y="905"/>
                  </a:cubicBezTo>
                  <a:cubicBezTo>
                    <a:pt x="6273" y="906"/>
                    <a:pt x="6223" y="907"/>
                    <a:pt x="6173" y="907"/>
                  </a:cubicBezTo>
                  <a:cubicBezTo>
                    <a:pt x="4459" y="907"/>
                    <a:pt x="1919" y="33"/>
                    <a:pt x="1919" y="33"/>
                  </a:cubicBezTo>
                  <a:lnTo>
                    <a:pt x="1919" y="33"/>
                  </a:lnTo>
                  <a:cubicBezTo>
                    <a:pt x="2300" y="1559"/>
                    <a:pt x="1723" y="3684"/>
                    <a:pt x="1723" y="3684"/>
                  </a:cubicBezTo>
                  <a:lnTo>
                    <a:pt x="1330" y="1602"/>
                  </a:lnTo>
                  <a:cubicBezTo>
                    <a:pt x="1319" y="1592"/>
                    <a:pt x="1298" y="1592"/>
                    <a:pt x="1287" y="1581"/>
                  </a:cubicBezTo>
                  <a:cubicBezTo>
                    <a:pt x="1209" y="1542"/>
                    <a:pt x="1132" y="1524"/>
                    <a:pt x="1056" y="1524"/>
                  </a:cubicBezTo>
                  <a:cubicBezTo>
                    <a:pt x="939" y="1524"/>
                    <a:pt x="826" y="1567"/>
                    <a:pt x="720" y="1646"/>
                  </a:cubicBezTo>
                  <a:cubicBezTo>
                    <a:pt x="295" y="1962"/>
                    <a:pt x="1" y="2812"/>
                    <a:pt x="219" y="3433"/>
                  </a:cubicBezTo>
                  <a:cubicBezTo>
                    <a:pt x="491" y="4218"/>
                    <a:pt x="1570" y="4654"/>
                    <a:pt x="1853" y="4752"/>
                  </a:cubicBezTo>
                  <a:cubicBezTo>
                    <a:pt x="2137" y="6092"/>
                    <a:pt x="2475" y="7411"/>
                    <a:pt x="2812" y="7803"/>
                  </a:cubicBezTo>
                  <a:cubicBezTo>
                    <a:pt x="2889" y="7902"/>
                    <a:pt x="2987" y="7989"/>
                    <a:pt x="3085" y="8076"/>
                  </a:cubicBezTo>
                  <a:cubicBezTo>
                    <a:pt x="3870" y="8784"/>
                    <a:pt x="5210" y="9307"/>
                    <a:pt x="6082" y="9307"/>
                  </a:cubicBezTo>
                  <a:cubicBezTo>
                    <a:pt x="6136" y="9307"/>
                    <a:pt x="6191" y="9307"/>
                    <a:pt x="6245" y="9296"/>
                  </a:cubicBezTo>
                  <a:cubicBezTo>
                    <a:pt x="6649" y="9264"/>
                    <a:pt x="7161" y="9024"/>
                    <a:pt x="7662" y="8664"/>
                  </a:cubicBezTo>
                  <a:cubicBezTo>
                    <a:pt x="7935" y="8468"/>
                    <a:pt x="8207" y="8218"/>
                    <a:pt x="8458" y="7956"/>
                  </a:cubicBezTo>
                  <a:cubicBezTo>
                    <a:pt x="8796" y="7596"/>
                    <a:pt x="9090" y="7193"/>
                    <a:pt x="9286" y="6768"/>
                  </a:cubicBezTo>
                  <a:cubicBezTo>
                    <a:pt x="9493" y="6332"/>
                    <a:pt x="9656" y="5591"/>
                    <a:pt x="9776" y="4828"/>
                  </a:cubicBezTo>
                  <a:lnTo>
                    <a:pt x="9776" y="4828"/>
                  </a:lnTo>
                  <a:cubicBezTo>
                    <a:pt x="9755" y="4839"/>
                    <a:pt x="9744" y="4839"/>
                    <a:pt x="9744" y="4839"/>
                  </a:cubicBezTo>
                  <a:lnTo>
                    <a:pt x="9798" y="4425"/>
                  </a:lnTo>
                  <a:cubicBezTo>
                    <a:pt x="9548" y="3880"/>
                    <a:pt x="9406" y="1363"/>
                    <a:pt x="9406" y="1363"/>
                  </a:cubicBezTo>
                  <a:cubicBezTo>
                    <a:pt x="9343" y="1380"/>
                    <a:pt x="9280" y="1388"/>
                    <a:pt x="9215" y="1388"/>
                  </a:cubicBezTo>
                  <a:cubicBezTo>
                    <a:pt x="8658" y="1388"/>
                    <a:pt x="8033" y="802"/>
                    <a:pt x="7662" y="382"/>
                  </a:cubicBezTo>
                  <a:cubicBezTo>
                    <a:pt x="7455" y="164"/>
                    <a:pt x="7335" y="0"/>
                    <a:pt x="7335" y="0"/>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4368500" y="3999841"/>
              <a:ext cx="96874" cy="36132"/>
            </a:xfrm>
            <a:custGeom>
              <a:avLst/>
              <a:gdLst/>
              <a:ahLst/>
              <a:cxnLst/>
              <a:rect l="l" t="t" r="r" b="b"/>
              <a:pathLst>
                <a:path w="2657" h="991" extrusionOk="0">
                  <a:moveTo>
                    <a:pt x="1371" y="1"/>
                  </a:moveTo>
                  <a:cubicBezTo>
                    <a:pt x="641" y="1"/>
                    <a:pt x="31" y="905"/>
                    <a:pt x="31" y="905"/>
                  </a:cubicBezTo>
                  <a:cubicBezTo>
                    <a:pt x="0" y="966"/>
                    <a:pt x="8" y="991"/>
                    <a:pt x="46" y="991"/>
                  </a:cubicBezTo>
                  <a:cubicBezTo>
                    <a:pt x="198" y="991"/>
                    <a:pt x="830" y="587"/>
                    <a:pt x="1371" y="491"/>
                  </a:cubicBezTo>
                  <a:cubicBezTo>
                    <a:pt x="1428" y="482"/>
                    <a:pt x="1483" y="478"/>
                    <a:pt x="1537" y="478"/>
                  </a:cubicBezTo>
                  <a:cubicBezTo>
                    <a:pt x="2053" y="478"/>
                    <a:pt x="2417" y="861"/>
                    <a:pt x="2543" y="861"/>
                  </a:cubicBezTo>
                  <a:cubicBezTo>
                    <a:pt x="2560" y="861"/>
                    <a:pt x="2573" y="855"/>
                    <a:pt x="2581" y="840"/>
                  </a:cubicBezTo>
                  <a:cubicBezTo>
                    <a:pt x="2657" y="709"/>
                    <a:pt x="2101" y="1"/>
                    <a:pt x="1371"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4498733" y="3999841"/>
              <a:ext cx="96911" cy="36168"/>
            </a:xfrm>
            <a:custGeom>
              <a:avLst/>
              <a:gdLst/>
              <a:ahLst/>
              <a:cxnLst/>
              <a:rect l="l" t="t" r="r" b="b"/>
              <a:pathLst>
                <a:path w="2658" h="992" extrusionOk="0">
                  <a:moveTo>
                    <a:pt x="1286" y="1"/>
                  </a:moveTo>
                  <a:cubicBezTo>
                    <a:pt x="556" y="1"/>
                    <a:pt x="0" y="709"/>
                    <a:pt x="77" y="840"/>
                  </a:cubicBezTo>
                  <a:cubicBezTo>
                    <a:pt x="85" y="855"/>
                    <a:pt x="97" y="861"/>
                    <a:pt x="114" y="861"/>
                  </a:cubicBezTo>
                  <a:cubicBezTo>
                    <a:pt x="240" y="861"/>
                    <a:pt x="605" y="478"/>
                    <a:pt x="1129" y="478"/>
                  </a:cubicBezTo>
                  <a:cubicBezTo>
                    <a:pt x="1183" y="478"/>
                    <a:pt x="1240" y="482"/>
                    <a:pt x="1297" y="491"/>
                  </a:cubicBezTo>
                  <a:cubicBezTo>
                    <a:pt x="1297" y="502"/>
                    <a:pt x="1308" y="502"/>
                    <a:pt x="1319" y="502"/>
                  </a:cubicBezTo>
                  <a:cubicBezTo>
                    <a:pt x="1850" y="598"/>
                    <a:pt x="2464" y="992"/>
                    <a:pt x="2612" y="992"/>
                  </a:cubicBezTo>
                  <a:cubicBezTo>
                    <a:pt x="2650" y="992"/>
                    <a:pt x="2658" y="967"/>
                    <a:pt x="2627" y="905"/>
                  </a:cubicBezTo>
                  <a:cubicBezTo>
                    <a:pt x="2627" y="905"/>
                    <a:pt x="2028" y="22"/>
                    <a:pt x="1319"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4448492" y="4162486"/>
              <a:ext cx="78498" cy="18668"/>
            </a:xfrm>
            <a:custGeom>
              <a:avLst/>
              <a:gdLst/>
              <a:ahLst/>
              <a:cxnLst/>
              <a:rect l="l" t="t" r="r" b="b"/>
              <a:pathLst>
                <a:path w="2153" h="512" extrusionOk="0">
                  <a:moveTo>
                    <a:pt x="2116" y="1"/>
                  </a:moveTo>
                  <a:cubicBezTo>
                    <a:pt x="2025" y="1"/>
                    <a:pt x="1696" y="198"/>
                    <a:pt x="1182" y="291"/>
                  </a:cubicBezTo>
                  <a:cubicBezTo>
                    <a:pt x="1051" y="313"/>
                    <a:pt x="933" y="321"/>
                    <a:pt x="829" y="321"/>
                  </a:cubicBezTo>
                  <a:cubicBezTo>
                    <a:pt x="459" y="321"/>
                    <a:pt x="267" y="215"/>
                    <a:pt x="267" y="215"/>
                  </a:cubicBezTo>
                  <a:cubicBezTo>
                    <a:pt x="205" y="192"/>
                    <a:pt x="78" y="103"/>
                    <a:pt x="28" y="103"/>
                  </a:cubicBezTo>
                  <a:cubicBezTo>
                    <a:pt x="8" y="103"/>
                    <a:pt x="0" y="119"/>
                    <a:pt x="16" y="160"/>
                  </a:cubicBezTo>
                  <a:cubicBezTo>
                    <a:pt x="74" y="285"/>
                    <a:pt x="487" y="511"/>
                    <a:pt x="979" y="511"/>
                  </a:cubicBezTo>
                  <a:cubicBezTo>
                    <a:pt x="1045" y="511"/>
                    <a:pt x="1113" y="507"/>
                    <a:pt x="1182" y="498"/>
                  </a:cubicBezTo>
                  <a:cubicBezTo>
                    <a:pt x="1760" y="422"/>
                    <a:pt x="2152" y="117"/>
                    <a:pt x="2141" y="19"/>
                  </a:cubicBezTo>
                  <a:cubicBezTo>
                    <a:pt x="2140" y="6"/>
                    <a:pt x="2131" y="1"/>
                    <a:pt x="2116"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4404157" y="4036008"/>
              <a:ext cx="27855" cy="34199"/>
            </a:xfrm>
            <a:custGeom>
              <a:avLst/>
              <a:gdLst/>
              <a:ahLst/>
              <a:cxnLst/>
              <a:rect l="l" t="t" r="r" b="b"/>
              <a:pathLst>
                <a:path w="764" h="938" extrusionOk="0">
                  <a:moveTo>
                    <a:pt x="382" y="0"/>
                  </a:moveTo>
                  <a:cubicBezTo>
                    <a:pt x="175" y="0"/>
                    <a:pt x="1" y="207"/>
                    <a:pt x="1" y="469"/>
                  </a:cubicBezTo>
                  <a:cubicBezTo>
                    <a:pt x="1" y="730"/>
                    <a:pt x="175" y="937"/>
                    <a:pt x="382" y="937"/>
                  </a:cubicBezTo>
                  <a:cubicBezTo>
                    <a:pt x="600" y="937"/>
                    <a:pt x="764" y="730"/>
                    <a:pt x="764" y="469"/>
                  </a:cubicBezTo>
                  <a:cubicBezTo>
                    <a:pt x="764" y="207"/>
                    <a:pt x="600" y="0"/>
                    <a:pt x="382"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4528520" y="4036008"/>
              <a:ext cx="27454" cy="34199"/>
            </a:xfrm>
            <a:custGeom>
              <a:avLst/>
              <a:gdLst/>
              <a:ahLst/>
              <a:cxnLst/>
              <a:rect l="l" t="t" r="r" b="b"/>
              <a:pathLst>
                <a:path w="753" h="938" extrusionOk="0">
                  <a:moveTo>
                    <a:pt x="382" y="0"/>
                  </a:moveTo>
                  <a:cubicBezTo>
                    <a:pt x="164" y="0"/>
                    <a:pt x="1" y="207"/>
                    <a:pt x="1" y="469"/>
                  </a:cubicBezTo>
                  <a:cubicBezTo>
                    <a:pt x="1" y="730"/>
                    <a:pt x="164" y="937"/>
                    <a:pt x="382" y="937"/>
                  </a:cubicBezTo>
                  <a:cubicBezTo>
                    <a:pt x="415" y="937"/>
                    <a:pt x="459" y="927"/>
                    <a:pt x="502" y="916"/>
                  </a:cubicBezTo>
                  <a:cubicBezTo>
                    <a:pt x="644" y="850"/>
                    <a:pt x="753" y="676"/>
                    <a:pt x="753" y="469"/>
                  </a:cubicBezTo>
                  <a:cubicBezTo>
                    <a:pt x="753" y="262"/>
                    <a:pt x="644" y="87"/>
                    <a:pt x="502" y="33"/>
                  </a:cubicBezTo>
                  <a:cubicBezTo>
                    <a:pt x="459" y="11"/>
                    <a:pt x="415" y="0"/>
                    <a:pt x="382"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4479263" y="4038378"/>
              <a:ext cx="44518" cy="103765"/>
            </a:xfrm>
            <a:custGeom>
              <a:avLst/>
              <a:gdLst/>
              <a:ahLst/>
              <a:cxnLst/>
              <a:rect l="l" t="t" r="r" b="b"/>
              <a:pathLst>
                <a:path w="1221" h="2846" extrusionOk="0">
                  <a:moveTo>
                    <a:pt x="197" y="1"/>
                  </a:moveTo>
                  <a:cubicBezTo>
                    <a:pt x="197" y="1"/>
                    <a:pt x="894" y="2213"/>
                    <a:pt x="796" y="2453"/>
                  </a:cubicBezTo>
                  <a:cubicBezTo>
                    <a:pt x="687" y="2692"/>
                    <a:pt x="0" y="2791"/>
                    <a:pt x="197" y="2845"/>
                  </a:cubicBezTo>
                  <a:lnTo>
                    <a:pt x="436" y="2845"/>
                  </a:lnTo>
                  <a:cubicBezTo>
                    <a:pt x="654" y="2823"/>
                    <a:pt x="916" y="2725"/>
                    <a:pt x="1047" y="2573"/>
                  </a:cubicBezTo>
                  <a:cubicBezTo>
                    <a:pt x="1221" y="2344"/>
                    <a:pt x="197" y="1"/>
                    <a:pt x="197" y="1"/>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4490784" y="4137730"/>
              <a:ext cx="36" cy="8750"/>
            </a:xfrm>
            <a:custGeom>
              <a:avLst/>
              <a:gdLst/>
              <a:ahLst/>
              <a:cxnLst/>
              <a:rect l="l" t="t" r="r" b="b"/>
              <a:pathLst>
                <a:path w="1" h="240" extrusionOk="0">
                  <a:moveTo>
                    <a:pt x="0" y="0"/>
                  </a:moveTo>
                  <a:lnTo>
                    <a:pt x="0" y="0"/>
                  </a:lnTo>
                  <a:lnTo>
                    <a:pt x="0" y="240"/>
                  </a:lnTo>
                  <a:lnTo>
                    <a:pt x="0" y="240"/>
                  </a:lnTo>
                  <a:close/>
                </a:path>
              </a:pathLst>
            </a:custGeom>
            <a:solidFill>
              <a:srgbClr val="D89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4486409" y="4142105"/>
              <a:ext cx="8787" cy="328"/>
            </a:xfrm>
            <a:custGeom>
              <a:avLst/>
              <a:gdLst/>
              <a:ahLst/>
              <a:cxnLst/>
              <a:rect l="l" t="t" r="r" b="b"/>
              <a:pathLst>
                <a:path w="241" h="9" extrusionOk="0">
                  <a:moveTo>
                    <a:pt x="1" y="0"/>
                  </a:moveTo>
                  <a:cubicBezTo>
                    <a:pt x="28" y="5"/>
                    <a:pt x="63" y="8"/>
                    <a:pt x="104" y="8"/>
                  </a:cubicBezTo>
                  <a:cubicBezTo>
                    <a:pt x="145" y="8"/>
                    <a:pt x="191" y="5"/>
                    <a:pt x="240" y="0"/>
                  </a:cubicBezTo>
                  <a:close/>
                </a:path>
              </a:pathLst>
            </a:custGeom>
            <a:solidFill>
              <a:srgbClr val="D89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2607005" y="4409898"/>
              <a:ext cx="17902" cy="11558"/>
            </a:xfrm>
            <a:custGeom>
              <a:avLst/>
              <a:gdLst/>
              <a:ahLst/>
              <a:cxnLst/>
              <a:rect l="l" t="t" r="r" b="b"/>
              <a:pathLst>
                <a:path w="491" h="317" extrusionOk="0">
                  <a:moveTo>
                    <a:pt x="0" y="0"/>
                  </a:moveTo>
                  <a:cubicBezTo>
                    <a:pt x="164" y="98"/>
                    <a:pt x="327" y="207"/>
                    <a:pt x="491" y="316"/>
                  </a:cubicBezTo>
                  <a:cubicBezTo>
                    <a:pt x="327" y="207"/>
                    <a:pt x="164" y="98"/>
                    <a:pt x="0"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2589104" y="4399580"/>
              <a:ext cx="17938" cy="10355"/>
            </a:xfrm>
            <a:custGeom>
              <a:avLst/>
              <a:gdLst/>
              <a:ahLst/>
              <a:cxnLst/>
              <a:rect l="l" t="t" r="r" b="b"/>
              <a:pathLst>
                <a:path w="492" h="284" extrusionOk="0">
                  <a:moveTo>
                    <a:pt x="1" y="0"/>
                  </a:moveTo>
                  <a:cubicBezTo>
                    <a:pt x="164" y="87"/>
                    <a:pt x="328" y="185"/>
                    <a:pt x="491" y="283"/>
                  </a:cubicBezTo>
                  <a:cubicBezTo>
                    <a:pt x="328" y="185"/>
                    <a:pt x="164" y="87"/>
                    <a:pt x="1"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2550566" y="4379309"/>
              <a:ext cx="34601" cy="17902"/>
            </a:xfrm>
            <a:custGeom>
              <a:avLst/>
              <a:gdLst/>
              <a:ahLst/>
              <a:cxnLst/>
              <a:rect l="l" t="t" r="r" b="b"/>
              <a:pathLst>
                <a:path w="949" h="491" extrusionOk="0">
                  <a:moveTo>
                    <a:pt x="1" y="0"/>
                  </a:moveTo>
                  <a:cubicBezTo>
                    <a:pt x="306" y="142"/>
                    <a:pt x="622" y="305"/>
                    <a:pt x="949" y="491"/>
                  </a:cubicBezTo>
                  <a:cubicBezTo>
                    <a:pt x="622" y="305"/>
                    <a:pt x="306" y="142"/>
                    <a:pt x="1"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2530295" y="4369757"/>
              <a:ext cx="16334" cy="7584"/>
            </a:xfrm>
            <a:custGeom>
              <a:avLst/>
              <a:gdLst/>
              <a:ahLst/>
              <a:cxnLst/>
              <a:rect l="l" t="t" r="r" b="b"/>
              <a:pathLst>
                <a:path w="448" h="208" extrusionOk="0">
                  <a:moveTo>
                    <a:pt x="1" y="1"/>
                  </a:moveTo>
                  <a:cubicBezTo>
                    <a:pt x="143" y="66"/>
                    <a:pt x="295" y="131"/>
                    <a:pt x="448" y="208"/>
                  </a:cubicBezTo>
                  <a:cubicBezTo>
                    <a:pt x="295" y="131"/>
                    <a:pt x="143" y="66"/>
                    <a:pt x="1" y="1"/>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2213646" y="4329615"/>
              <a:ext cx="321067" cy="936183"/>
            </a:xfrm>
            <a:custGeom>
              <a:avLst/>
              <a:gdLst/>
              <a:ahLst/>
              <a:cxnLst/>
              <a:rect l="l" t="t" r="r" b="b"/>
              <a:pathLst>
                <a:path w="8806" h="25677" extrusionOk="0">
                  <a:moveTo>
                    <a:pt x="4767" y="1"/>
                  </a:moveTo>
                  <a:cubicBezTo>
                    <a:pt x="3481" y="1"/>
                    <a:pt x="2079" y="532"/>
                    <a:pt x="741" y="1287"/>
                  </a:cubicBezTo>
                  <a:cubicBezTo>
                    <a:pt x="752" y="1331"/>
                    <a:pt x="0" y="21688"/>
                    <a:pt x="273" y="25677"/>
                  </a:cubicBezTo>
                  <a:lnTo>
                    <a:pt x="8239" y="25426"/>
                  </a:lnTo>
                  <a:cubicBezTo>
                    <a:pt x="8806" y="20718"/>
                    <a:pt x="8675" y="1102"/>
                    <a:pt x="8675" y="1102"/>
                  </a:cubicBezTo>
                  <a:cubicBezTo>
                    <a:pt x="6474" y="154"/>
                    <a:pt x="4806" y="1"/>
                    <a:pt x="4806" y="1"/>
                  </a:cubicBezTo>
                  <a:cubicBezTo>
                    <a:pt x="4793" y="1"/>
                    <a:pt x="4780" y="1"/>
                    <a:pt x="4767"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2301841" y="4223154"/>
              <a:ext cx="170888" cy="195243"/>
            </a:xfrm>
            <a:custGeom>
              <a:avLst/>
              <a:gdLst/>
              <a:ahLst/>
              <a:cxnLst/>
              <a:rect l="l" t="t" r="r" b="b"/>
              <a:pathLst>
                <a:path w="4687" h="5355" extrusionOk="0">
                  <a:moveTo>
                    <a:pt x="894" y="0"/>
                  </a:moveTo>
                  <a:cubicBezTo>
                    <a:pt x="981" y="1635"/>
                    <a:pt x="0" y="3858"/>
                    <a:pt x="0" y="3858"/>
                  </a:cubicBezTo>
                  <a:cubicBezTo>
                    <a:pt x="0" y="3858"/>
                    <a:pt x="1090" y="5264"/>
                    <a:pt x="2126" y="5351"/>
                  </a:cubicBezTo>
                  <a:cubicBezTo>
                    <a:pt x="2156" y="5354"/>
                    <a:pt x="2186" y="5355"/>
                    <a:pt x="2217" y="5355"/>
                  </a:cubicBezTo>
                  <a:cubicBezTo>
                    <a:pt x="3258" y="5355"/>
                    <a:pt x="4687" y="3967"/>
                    <a:pt x="4687" y="3967"/>
                  </a:cubicBezTo>
                  <a:cubicBezTo>
                    <a:pt x="4000" y="2932"/>
                    <a:pt x="4033" y="0"/>
                    <a:pt x="4033"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2330862" y="4223154"/>
              <a:ext cx="119625" cy="81999"/>
            </a:xfrm>
            <a:custGeom>
              <a:avLst/>
              <a:gdLst/>
              <a:ahLst/>
              <a:cxnLst/>
              <a:rect l="l" t="t" r="r" b="b"/>
              <a:pathLst>
                <a:path w="3281" h="2249" extrusionOk="0">
                  <a:moveTo>
                    <a:pt x="98" y="0"/>
                  </a:moveTo>
                  <a:cubicBezTo>
                    <a:pt x="120" y="393"/>
                    <a:pt x="76" y="807"/>
                    <a:pt x="0" y="1232"/>
                  </a:cubicBezTo>
                  <a:cubicBezTo>
                    <a:pt x="609" y="1882"/>
                    <a:pt x="1208" y="2249"/>
                    <a:pt x="1723" y="2249"/>
                  </a:cubicBezTo>
                  <a:cubicBezTo>
                    <a:pt x="1752" y="2249"/>
                    <a:pt x="1781" y="2248"/>
                    <a:pt x="1809" y="2245"/>
                  </a:cubicBezTo>
                  <a:cubicBezTo>
                    <a:pt x="2245" y="2202"/>
                    <a:pt x="2757" y="1875"/>
                    <a:pt x="3280" y="1319"/>
                  </a:cubicBezTo>
                  <a:cubicBezTo>
                    <a:pt x="3226" y="589"/>
                    <a:pt x="3237" y="0"/>
                    <a:pt x="3237" y="0"/>
                  </a:cubicBezTo>
                  <a:close/>
                </a:path>
              </a:pathLst>
            </a:custGeom>
            <a:solidFill>
              <a:srgbClr val="EF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2529930" y="4369757"/>
              <a:ext cx="401" cy="36"/>
            </a:xfrm>
            <a:custGeom>
              <a:avLst/>
              <a:gdLst/>
              <a:ahLst/>
              <a:cxnLst/>
              <a:rect l="l" t="t" r="r" b="b"/>
              <a:pathLst>
                <a:path w="11" h="1" extrusionOk="0">
                  <a:moveTo>
                    <a:pt x="0" y="1"/>
                  </a:moveTo>
                  <a:lnTo>
                    <a:pt x="0" y="1"/>
                  </a:lnTo>
                  <a:lnTo>
                    <a:pt x="11" y="1"/>
                  </a:ln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2585130" y="4397174"/>
              <a:ext cx="4011" cy="2443"/>
            </a:xfrm>
            <a:custGeom>
              <a:avLst/>
              <a:gdLst/>
              <a:ahLst/>
              <a:cxnLst/>
              <a:rect l="l" t="t" r="r" b="b"/>
              <a:pathLst>
                <a:path w="110" h="67" extrusionOk="0">
                  <a:moveTo>
                    <a:pt x="1" y="1"/>
                  </a:moveTo>
                  <a:cubicBezTo>
                    <a:pt x="34" y="22"/>
                    <a:pt x="77" y="44"/>
                    <a:pt x="110" y="66"/>
                  </a:cubicBezTo>
                  <a:cubicBezTo>
                    <a:pt x="77" y="44"/>
                    <a:pt x="34" y="22"/>
                    <a:pt x="1" y="1"/>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2546592" y="4377304"/>
              <a:ext cx="4011" cy="2042"/>
            </a:xfrm>
            <a:custGeom>
              <a:avLst/>
              <a:gdLst/>
              <a:ahLst/>
              <a:cxnLst/>
              <a:rect l="l" t="t" r="r" b="b"/>
              <a:pathLst>
                <a:path w="110" h="56" extrusionOk="0">
                  <a:moveTo>
                    <a:pt x="1" y="1"/>
                  </a:moveTo>
                  <a:cubicBezTo>
                    <a:pt x="33" y="23"/>
                    <a:pt x="77" y="33"/>
                    <a:pt x="110" y="55"/>
                  </a:cubicBezTo>
                  <a:cubicBezTo>
                    <a:pt x="77" y="33"/>
                    <a:pt x="33" y="23"/>
                    <a:pt x="1" y="1"/>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2607005" y="4409898"/>
              <a:ext cx="36" cy="36"/>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2455991" y="4369757"/>
              <a:ext cx="302436" cy="769707"/>
            </a:xfrm>
            <a:custGeom>
              <a:avLst/>
              <a:gdLst/>
              <a:ahLst/>
              <a:cxnLst/>
              <a:rect l="l" t="t" r="r" b="b"/>
              <a:pathLst>
                <a:path w="8295" h="21111" extrusionOk="0">
                  <a:moveTo>
                    <a:pt x="2039" y="1"/>
                  </a:moveTo>
                  <a:cubicBezTo>
                    <a:pt x="2028" y="1"/>
                    <a:pt x="470" y="15095"/>
                    <a:pt x="1" y="21110"/>
                  </a:cubicBezTo>
                  <a:lnTo>
                    <a:pt x="8131" y="19149"/>
                  </a:lnTo>
                  <a:cubicBezTo>
                    <a:pt x="8294" y="18604"/>
                    <a:pt x="7826" y="9744"/>
                    <a:pt x="7935" y="9122"/>
                  </a:cubicBezTo>
                  <a:cubicBezTo>
                    <a:pt x="8022" y="8676"/>
                    <a:pt x="8077" y="8218"/>
                    <a:pt x="8109" y="7760"/>
                  </a:cubicBezTo>
                  <a:cubicBezTo>
                    <a:pt x="8120" y="7608"/>
                    <a:pt x="8120" y="7455"/>
                    <a:pt x="8120" y="7302"/>
                  </a:cubicBezTo>
                  <a:cubicBezTo>
                    <a:pt x="8131" y="6997"/>
                    <a:pt x="8120" y="6692"/>
                    <a:pt x="8087" y="6387"/>
                  </a:cubicBezTo>
                  <a:cubicBezTo>
                    <a:pt x="7968" y="5025"/>
                    <a:pt x="7477" y="3717"/>
                    <a:pt x="6365" y="2736"/>
                  </a:cubicBezTo>
                  <a:cubicBezTo>
                    <a:pt x="6202" y="2594"/>
                    <a:pt x="6028" y="2453"/>
                    <a:pt x="5864" y="2322"/>
                  </a:cubicBezTo>
                  <a:cubicBezTo>
                    <a:pt x="5821" y="2289"/>
                    <a:pt x="5788" y="2257"/>
                    <a:pt x="5744" y="2224"/>
                  </a:cubicBezTo>
                  <a:cubicBezTo>
                    <a:pt x="5581" y="2093"/>
                    <a:pt x="5417" y="1962"/>
                    <a:pt x="5254" y="1842"/>
                  </a:cubicBezTo>
                  <a:lnTo>
                    <a:pt x="5243" y="1842"/>
                  </a:lnTo>
                  <a:cubicBezTo>
                    <a:pt x="5080" y="1723"/>
                    <a:pt x="4916" y="1603"/>
                    <a:pt x="4753" y="1494"/>
                  </a:cubicBezTo>
                  <a:cubicBezTo>
                    <a:pt x="4709" y="1472"/>
                    <a:pt x="4676" y="1439"/>
                    <a:pt x="4633" y="1417"/>
                  </a:cubicBezTo>
                  <a:cubicBezTo>
                    <a:pt x="4469" y="1308"/>
                    <a:pt x="4306" y="1199"/>
                    <a:pt x="4142" y="1101"/>
                  </a:cubicBezTo>
                  <a:cubicBezTo>
                    <a:pt x="3979" y="1003"/>
                    <a:pt x="3815" y="905"/>
                    <a:pt x="3652" y="818"/>
                  </a:cubicBezTo>
                  <a:cubicBezTo>
                    <a:pt x="3619" y="796"/>
                    <a:pt x="3576" y="774"/>
                    <a:pt x="3543" y="753"/>
                  </a:cubicBezTo>
                  <a:cubicBezTo>
                    <a:pt x="3216" y="567"/>
                    <a:pt x="2900" y="404"/>
                    <a:pt x="2595" y="262"/>
                  </a:cubicBezTo>
                  <a:cubicBezTo>
                    <a:pt x="2562" y="240"/>
                    <a:pt x="2518" y="230"/>
                    <a:pt x="2486" y="208"/>
                  </a:cubicBezTo>
                  <a:cubicBezTo>
                    <a:pt x="2333" y="142"/>
                    <a:pt x="2181" y="66"/>
                    <a:pt x="2039" y="1"/>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2022891" y="4376502"/>
              <a:ext cx="256350" cy="805474"/>
            </a:xfrm>
            <a:custGeom>
              <a:avLst/>
              <a:gdLst/>
              <a:ahLst/>
              <a:cxnLst/>
              <a:rect l="l" t="t" r="r" b="b"/>
              <a:pathLst>
                <a:path w="7031" h="22092" extrusionOk="0">
                  <a:moveTo>
                    <a:pt x="5973" y="1"/>
                  </a:moveTo>
                  <a:cubicBezTo>
                    <a:pt x="3194" y="1570"/>
                    <a:pt x="698" y="4099"/>
                    <a:pt x="110" y="4709"/>
                  </a:cubicBezTo>
                  <a:cubicBezTo>
                    <a:pt x="66" y="4753"/>
                    <a:pt x="45" y="4774"/>
                    <a:pt x="23" y="4807"/>
                  </a:cubicBezTo>
                  <a:lnTo>
                    <a:pt x="12" y="4807"/>
                  </a:lnTo>
                  <a:cubicBezTo>
                    <a:pt x="1" y="4829"/>
                    <a:pt x="143" y="5886"/>
                    <a:pt x="143" y="5886"/>
                  </a:cubicBezTo>
                  <a:lnTo>
                    <a:pt x="873" y="10703"/>
                  </a:lnTo>
                  <a:lnTo>
                    <a:pt x="7030" y="22091"/>
                  </a:lnTo>
                  <a:cubicBezTo>
                    <a:pt x="6660" y="16806"/>
                    <a:pt x="5984" y="45"/>
                    <a:pt x="5973" y="1"/>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2262501" y="3917989"/>
              <a:ext cx="257116" cy="354209"/>
            </a:xfrm>
            <a:custGeom>
              <a:avLst/>
              <a:gdLst/>
              <a:ahLst/>
              <a:cxnLst/>
              <a:rect l="l" t="t" r="r" b="b"/>
              <a:pathLst>
                <a:path w="7052" h="9715" extrusionOk="0">
                  <a:moveTo>
                    <a:pt x="1504" y="1"/>
                  </a:moveTo>
                  <a:cubicBezTo>
                    <a:pt x="1428" y="763"/>
                    <a:pt x="251" y="3139"/>
                    <a:pt x="1" y="3619"/>
                  </a:cubicBezTo>
                  <a:cubicBezTo>
                    <a:pt x="88" y="4436"/>
                    <a:pt x="371" y="6605"/>
                    <a:pt x="1079" y="7673"/>
                  </a:cubicBezTo>
                  <a:cubicBezTo>
                    <a:pt x="1928" y="8950"/>
                    <a:pt x="2856" y="9715"/>
                    <a:pt x="3595" y="9715"/>
                  </a:cubicBezTo>
                  <a:cubicBezTo>
                    <a:pt x="3625" y="9715"/>
                    <a:pt x="3655" y="9713"/>
                    <a:pt x="3684" y="9711"/>
                  </a:cubicBezTo>
                  <a:cubicBezTo>
                    <a:pt x="4436" y="9645"/>
                    <a:pt x="5384" y="8719"/>
                    <a:pt x="6321" y="7291"/>
                  </a:cubicBezTo>
                  <a:cubicBezTo>
                    <a:pt x="6856" y="6474"/>
                    <a:pt x="7019" y="4872"/>
                    <a:pt x="7052" y="3651"/>
                  </a:cubicBezTo>
                  <a:cubicBezTo>
                    <a:pt x="7052" y="3651"/>
                    <a:pt x="6147" y="3586"/>
                    <a:pt x="4610" y="3052"/>
                  </a:cubicBezTo>
                  <a:cubicBezTo>
                    <a:pt x="3085" y="2518"/>
                    <a:pt x="1504" y="1"/>
                    <a:pt x="1504"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2317336" y="4069770"/>
              <a:ext cx="24683" cy="30626"/>
            </a:xfrm>
            <a:custGeom>
              <a:avLst/>
              <a:gdLst/>
              <a:ahLst/>
              <a:cxnLst/>
              <a:rect l="l" t="t" r="r" b="b"/>
              <a:pathLst>
                <a:path w="677" h="840" extrusionOk="0">
                  <a:moveTo>
                    <a:pt x="338" y="1"/>
                  </a:moveTo>
                  <a:cubicBezTo>
                    <a:pt x="153" y="1"/>
                    <a:pt x="0" y="186"/>
                    <a:pt x="0" y="415"/>
                  </a:cubicBezTo>
                  <a:cubicBezTo>
                    <a:pt x="0" y="654"/>
                    <a:pt x="153" y="840"/>
                    <a:pt x="338" y="840"/>
                  </a:cubicBezTo>
                  <a:cubicBezTo>
                    <a:pt x="524" y="840"/>
                    <a:pt x="676" y="654"/>
                    <a:pt x="676" y="415"/>
                  </a:cubicBezTo>
                  <a:cubicBezTo>
                    <a:pt x="676" y="186"/>
                    <a:pt x="524" y="1"/>
                    <a:pt x="33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2438126" y="4069770"/>
              <a:ext cx="24683" cy="30626"/>
            </a:xfrm>
            <a:custGeom>
              <a:avLst/>
              <a:gdLst/>
              <a:ahLst/>
              <a:cxnLst/>
              <a:rect l="l" t="t" r="r" b="b"/>
              <a:pathLst>
                <a:path w="677" h="840" extrusionOk="0">
                  <a:moveTo>
                    <a:pt x="338" y="1"/>
                  </a:moveTo>
                  <a:cubicBezTo>
                    <a:pt x="153" y="1"/>
                    <a:pt x="1" y="186"/>
                    <a:pt x="1" y="415"/>
                  </a:cubicBezTo>
                  <a:cubicBezTo>
                    <a:pt x="1" y="654"/>
                    <a:pt x="153" y="840"/>
                    <a:pt x="338" y="840"/>
                  </a:cubicBezTo>
                  <a:cubicBezTo>
                    <a:pt x="524" y="840"/>
                    <a:pt x="676" y="654"/>
                    <a:pt x="676" y="415"/>
                  </a:cubicBezTo>
                  <a:cubicBezTo>
                    <a:pt x="676" y="186"/>
                    <a:pt x="524" y="1"/>
                    <a:pt x="33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2411401" y="4030138"/>
              <a:ext cx="86374" cy="28147"/>
            </a:xfrm>
            <a:custGeom>
              <a:avLst/>
              <a:gdLst/>
              <a:ahLst/>
              <a:cxnLst/>
              <a:rect l="l" t="t" r="r" b="b"/>
              <a:pathLst>
                <a:path w="2369" h="772" extrusionOk="0">
                  <a:moveTo>
                    <a:pt x="1142" y="0"/>
                  </a:moveTo>
                  <a:cubicBezTo>
                    <a:pt x="585" y="0"/>
                    <a:pt x="1" y="573"/>
                    <a:pt x="80" y="652"/>
                  </a:cubicBezTo>
                  <a:cubicBezTo>
                    <a:pt x="118" y="690"/>
                    <a:pt x="157" y="701"/>
                    <a:pt x="188" y="701"/>
                  </a:cubicBezTo>
                  <a:cubicBezTo>
                    <a:pt x="227" y="701"/>
                    <a:pt x="254" y="684"/>
                    <a:pt x="254" y="684"/>
                  </a:cubicBezTo>
                  <a:cubicBezTo>
                    <a:pt x="531" y="390"/>
                    <a:pt x="843" y="289"/>
                    <a:pt x="1139" y="289"/>
                  </a:cubicBezTo>
                  <a:cubicBezTo>
                    <a:pt x="1789" y="289"/>
                    <a:pt x="2368" y="772"/>
                    <a:pt x="2368" y="772"/>
                  </a:cubicBezTo>
                  <a:cubicBezTo>
                    <a:pt x="2368" y="772"/>
                    <a:pt x="2129" y="205"/>
                    <a:pt x="1311" y="20"/>
                  </a:cubicBezTo>
                  <a:cubicBezTo>
                    <a:pt x="1255" y="6"/>
                    <a:pt x="1199" y="0"/>
                    <a:pt x="1142"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2278798" y="4030138"/>
              <a:ext cx="86410" cy="28147"/>
            </a:xfrm>
            <a:custGeom>
              <a:avLst/>
              <a:gdLst/>
              <a:ahLst/>
              <a:cxnLst/>
              <a:rect l="l" t="t" r="r" b="b"/>
              <a:pathLst>
                <a:path w="2370" h="772" extrusionOk="0">
                  <a:moveTo>
                    <a:pt x="1230" y="0"/>
                  </a:moveTo>
                  <a:cubicBezTo>
                    <a:pt x="1172" y="0"/>
                    <a:pt x="1114" y="6"/>
                    <a:pt x="1057" y="20"/>
                  </a:cubicBezTo>
                  <a:cubicBezTo>
                    <a:pt x="240" y="205"/>
                    <a:pt x="0" y="772"/>
                    <a:pt x="0" y="772"/>
                  </a:cubicBezTo>
                  <a:cubicBezTo>
                    <a:pt x="0" y="772"/>
                    <a:pt x="585" y="289"/>
                    <a:pt x="1234" y="289"/>
                  </a:cubicBezTo>
                  <a:cubicBezTo>
                    <a:pt x="1531" y="289"/>
                    <a:pt x="1841" y="390"/>
                    <a:pt x="2115" y="684"/>
                  </a:cubicBezTo>
                  <a:cubicBezTo>
                    <a:pt x="2115" y="684"/>
                    <a:pt x="2145" y="701"/>
                    <a:pt x="2187" y="701"/>
                  </a:cubicBezTo>
                  <a:cubicBezTo>
                    <a:pt x="2220" y="701"/>
                    <a:pt x="2261" y="690"/>
                    <a:pt x="2300" y="652"/>
                  </a:cubicBezTo>
                  <a:cubicBezTo>
                    <a:pt x="2369" y="573"/>
                    <a:pt x="1793" y="0"/>
                    <a:pt x="1230"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2305013" y="4120229"/>
              <a:ext cx="56878" cy="23881"/>
            </a:xfrm>
            <a:custGeom>
              <a:avLst/>
              <a:gdLst/>
              <a:ahLst/>
              <a:cxnLst/>
              <a:rect l="l" t="t" r="r" b="b"/>
              <a:pathLst>
                <a:path w="1560" h="655" extrusionOk="0">
                  <a:moveTo>
                    <a:pt x="785" y="1"/>
                  </a:moveTo>
                  <a:cubicBezTo>
                    <a:pt x="349" y="1"/>
                    <a:pt x="1" y="142"/>
                    <a:pt x="1" y="328"/>
                  </a:cubicBezTo>
                  <a:cubicBezTo>
                    <a:pt x="1" y="502"/>
                    <a:pt x="349" y="655"/>
                    <a:pt x="785" y="655"/>
                  </a:cubicBezTo>
                  <a:cubicBezTo>
                    <a:pt x="1210" y="655"/>
                    <a:pt x="1559" y="502"/>
                    <a:pt x="1559" y="328"/>
                  </a:cubicBezTo>
                  <a:cubicBezTo>
                    <a:pt x="1559" y="142"/>
                    <a:pt x="1210" y="1"/>
                    <a:pt x="785" y="1"/>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2426605" y="4118661"/>
              <a:ext cx="57242" cy="23480"/>
            </a:xfrm>
            <a:custGeom>
              <a:avLst/>
              <a:gdLst/>
              <a:ahLst/>
              <a:cxnLst/>
              <a:rect l="l" t="t" r="r" b="b"/>
              <a:pathLst>
                <a:path w="1570" h="644" extrusionOk="0">
                  <a:moveTo>
                    <a:pt x="785" y="0"/>
                  </a:moveTo>
                  <a:cubicBezTo>
                    <a:pt x="349" y="0"/>
                    <a:pt x="0" y="142"/>
                    <a:pt x="0" y="316"/>
                  </a:cubicBezTo>
                  <a:cubicBezTo>
                    <a:pt x="0" y="501"/>
                    <a:pt x="349" y="643"/>
                    <a:pt x="785" y="643"/>
                  </a:cubicBezTo>
                  <a:cubicBezTo>
                    <a:pt x="1210" y="643"/>
                    <a:pt x="1570" y="501"/>
                    <a:pt x="1570" y="316"/>
                  </a:cubicBezTo>
                  <a:cubicBezTo>
                    <a:pt x="1570" y="142"/>
                    <a:pt x="1210" y="0"/>
                    <a:pt x="785" y="0"/>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2389635" y="4081692"/>
              <a:ext cx="28658" cy="91150"/>
            </a:xfrm>
            <a:custGeom>
              <a:avLst/>
              <a:gdLst/>
              <a:ahLst/>
              <a:cxnLst/>
              <a:rect l="l" t="t" r="r" b="b"/>
              <a:pathLst>
                <a:path w="786" h="2500" extrusionOk="0">
                  <a:moveTo>
                    <a:pt x="328" y="1"/>
                  </a:moveTo>
                  <a:cubicBezTo>
                    <a:pt x="328" y="1"/>
                    <a:pt x="546" y="1559"/>
                    <a:pt x="589" y="1864"/>
                  </a:cubicBezTo>
                  <a:cubicBezTo>
                    <a:pt x="622" y="2158"/>
                    <a:pt x="1" y="2453"/>
                    <a:pt x="132" y="2496"/>
                  </a:cubicBezTo>
                  <a:cubicBezTo>
                    <a:pt x="142" y="2499"/>
                    <a:pt x="154" y="2500"/>
                    <a:pt x="167" y="2500"/>
                  </a:cubicBezTo>
                  <a:cubicBezTo>
                    <a:pt x="338" y="2500"/>
                    <a:pt x="786" y="2313"/>
                    <a:pt x="786" y="1940"/>
                  </a:cubicBezTo>
                  <a:cubicBezTo>
                    <a:pt x="786" y="1537"/>
                    <a:pt x="328" y="1"/>
                    <a:pt x="328" y="1"/>
                  </a:cubicBezTo>
                  <a:close/>
                </a:path>
              </a:pathLst>
            </a:custGeom>
            <a:solidFill>
              <a:srgbClr val="D89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2372973" y="4198507"/>
              <a:ext cx="53669" cy="17537"/>
            </a:xfrm>
            <a:custGeom>
              <a:avLst/>
              <a:gdLst/>
              <a:ahLst/>
              <a:cxnLst/>
              <a:rect l="l" t="t" r="r" b="b"/>
              <a:pathLst>
                <a:path w="1472" h="481" extrusionOk="0">
                  <a:moveTo>
                    <a:pt x="1471" y="1"/>
                  </a:moveTo>
                  <a:cubicBezTo>
                    <a:pt x="1471" y="1"/>
                    <a:pt x="1018" y="155"/>
                    <a:pt x="737" y="155"/>
                  </a:cubicBezTo>
                  <a:cubicBezTo>
                    <a:pt x="720" y="155"/>
                    <a:pt x="703" y="154"/>
                    <a:pt x="687" y="153"/>
                  </a:cubicBezTo>
                  <a:cubicBezTo>
                    <a:pt x="404" y="142"/>
                    <a:pt x="0" y="44"/>
                    <a:pt x="0" y="44"/>
                  </a:cubicBezTo>
                  <a:lnTo>
                    <a:pt x="0" y="44"/>
                  </a:lnTo>
                  <a:cubicBezTo>
                    <a:pt x="0" y="44"/>
                    <a:pt x="393" y="480"/>
                    <a:pt x="654" y="480"/>
                  </a:cubicBezTo>
                  <a:cubicBezTo>
                    <a:pt x="658" y="480"/>
                    <a:pt x="663" y="480"/>
                    <a:pt x="667" y="480"/>
                  </a:cubicBezTo>
                  <a:cubicBezTo>
                    <a:pt x="1056" y="480"/>
                    <a:pt x="1471" y="1"/>
                    <a:pt x="1471"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2754811" y="4268837"/>
              <a:ext cx="767301" cy="996962"/>
            </a:xfrm>
            <a:custGeom>
              <a:avLst/>
              <a:gdLst/>
              <a:ahLst/>
              <a:cxnLst/>
              <a:rect l="l" t="t" r="r" b="b"/>
              <a:pathLst>
                <a:path w="21045" h="27344" extrusionOk="0">
                  <a:moveTo>
                    <a:pt x="11607" y="1"/>
                  </a:moveTo>
                  <a:cubicBezTo>
                    <a:pt x="1570" y="1"/>
                    <a:pt x="469" y="5308"/>
                    <a:pt x="469" y="5308"/>
                  </a:cubicBezTo>
                  <a:lnTo>
                    <a:pt x="0" y="15378"/>
                  </a:lnTo>
                  <a:lnTo>
                    <a:pt x="6158" y="27344"/>
                  </a:lnTo>
                  <a:lnTo>
                    <a:pt x="20227" y="27344"/>
                  </a:lnTo>
                  <a:cubicBezTo>
                    <a:pt x="20227" y="27344"/>
                    <a:pt x="21045" y="3924"/>
                    <a:pt x="20064" y="2867"/>
                  </a:cubicBezTo>
                  <a:cubicBezTo>
                    <a:pt x="19083" y="1821"/>
                    <a:pt x="14855" y="1"/>
                    <a:pt x="11607"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3076637" y="4268837"/>
              <a:ext cx="105333" cy="884921"/>
            </a:xfrm>
            <a:custGeom>
              <a:avLst/>
              <a:gdLst/>
              <a:ahLst/>
              <a:cxnLst/>
              <a:rect l="l" t="t" r="r" b="b"/>
              <a:pathLst>
                <a:path w="2889" h="24271" extrusionOk="0">
                  <a:moveTo>
                    <a:pt x="2366" y="1"/>
                  </a:moveTo>
                  <a:cubicBezTo>
                    <a:pt x="1516" y="11"/>
                    <a:pt x="731" y="66"/>
                    <a:pt x="1" y="153"/>
                  </a:cubicBezTo>
                  <a:lnTo>
                    <a:pt x="1298" y="24271"/>
                  </a:lnTo>
                  <a:lnTo>
                    <a:pt x="2889" y="24183"/>
                  </a:lnTo>
                  <a:lnTo>
                    <a:pt x="2366" y="1"/>
                  </a:ln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2912170" y="4296255"/>
              <a:ext cx="104130" cy="824907"/>
            </a:xfrm>
            <a:custGeom>
              <a:avLst/>
              <a:gdLst/>
              <a:ahLst/>
              <a:cxnLst/>
              <a:rect l="l" t="t" r="r" b="b"/>
              <a:pathLst>
                <a:path w="2856" h="22625" extrusionOk="0">
                  <a:moveTo>
                    <a:pt x="1558" y="1"/>
                  </a:moveTo>
                  <a:cubicBezTo>
                    <a:pt x="981" y="175"/>
                    <a:pt x="469" y="371"/>
                    <a:pt x="0" y="589"/>
                  </a:cubicBezTo>
                  <a:lnTo>
                    <a:pt x="1264" y="22625"/>
                  </a:lnTo>
                  <a:lnTo>
                    <a:pt x="2855" y="22625"/>
                  </a:lnTo>
                  <a:lnTo>
                    <a:pt x="1558" y="1"/>
                  </a:ln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3263418" y="4287906"/>
              <a:ext cx="112880" cy="977894"/>
            </a:xfrm>
            <a:custGeom>
              <a:avLst/>
              <a:gdLst/>
              <a:ahLst/>
              <a:cxnLst/>
              <a:rect l="l" t="t" r="r" b="b"/>
              <a:pathLst>
                <a:path w="3096" h="26821" extrusionOk="0">
                  <a:moveTo>
                    <a:pt x="1123" y="1"/>
                  </a:moveTo>
                  <a:lnTo>
                    <a:pt x="0" y="26821"/>
                  </a:lnTo>
                  <a:lnTo>
                    <a:pt x="578" y="26821"/>
                  </a:lnTo>
                  <a:lnTo>
                    <a:pt x="2016" y="26330"/>
                  </a:lnTo>
                  <a:lnTo>
                    <a:pt x="3095" y="655"/>
                  </a:lnTo>
                  <a:cubicBezTo>
                    <a:pt x="2485" y="415"/>
                    <a:pt x="1809" y="186"/>
                    <a:pt x="1123"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2769905" y="4471077"/>
              <a:ext cx="732336" cy="133845"/>
            </a:xfrm>
            <a:custGeom>
              <a:avLst/>
              <a:gdLst/>
              <a:ahLst/>
              <a:cxnLst/>
              <a:rect l="l" t="t" r="r" b="b"/>
              <a:pathLst>
                <a:path w="20086" h="3671" extrusionOk="0">
                  <a:moveTo>
                    <a:pt x="44" y="1"/>
                  </a:moveTo>
                  <a:lnTo>
                    <a:pt x="1" y="938"/>
                  </a:lnTo>
                  <a:cubicBezTo>
                    <a:pt x="1330" y="1766"/>
                    <a:pt x="3891" y="2921"/>
                    <a:pt x="8294" y="3434"/>
                  </a:cubicBezTo>
                  <a:cubicBezTo>
                    <a:pt x="9746" y="3600"/>
                    <a:pt x="11052" y="3670"/>
                    <a:pt x="12221" y="3670"/>
                  </a:cubicBezTo>
                  <a:cubicBezTo>
                    <a:pt x="16412" y="3670"/>
                    <a:pt x="18854" y="2765"/>
                    <a:pt x="20064" y="2126"/>
                  </a:cubicBezTo>
                  <a:cubicBezTo>
                    <a:pt x="20075" y="1624"/>
                    <a:pt x="20086" y="1134"/>
                    <a:pt x="20075" y="665"/>
                  </a:cubicBezTo>
                  <a:lnTo>
                    <a:pt x="19802" y="415"/>
                  </a:lnTo>
                  <a:cubicBezTo>
                    <a:pt x="17260" y="1615"/>
                    <a:pt x="14532" y="2028"/>
                    <a:pt x="11979" y="2028"/>
                  </a:cubicBezTo>
                  <a:cubicBezTo>
                    <a:pt x="6327" y="2028"/>
                    <a:pt x="1537" y="1"/>
                    <a:pt x="1537"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2808844" y="4351090"/>
              <a:ext cx="689823" cy="122105"/>
            </a:xfrm>
            <a:custGeom>
              <a:avLst/>
              <a:gdLst/>
              <a:ahLst/>
              <a:cxnLst/>
              <a:rect l="l" t="t" r="r" b="b"/>
              <a:pathLst>
                <a:path w="18920" h="3349" extrusionOk="0">
                  <a:moveTo>
                    <a:pt x="1297" y="0"/>
                  </a:moveTo>
                  <a:cubicBezTo>
                    <a:pt x="742" y="393"/>
                    <a:pt x="327" y="807"/>
                    <a:pt x="1" y="1199"/>
                  </a:cubicBezTo>
                  <a:cubicBezTo>
                    <a:pt x="1483" y="1919"/>
                    <a:pt x="3793" y="2714"/>
                    <a:pt x="7226" y="3106"/>
                  </a:cubicBezTo>
                  <a:cubicBezTo>
                    <a:pt x="8688" y="3277"/>
                    <a:pt x="10002" y="3349"/>
                    <a:pt x="11177" y="3349"/>
                  </a:cubicBezTo>
                  <a:cubicBezTo>
                    <a:pt x="15268" y="3349"/>
                    <a:pt x="17692" y="2477"/>
                    <a:pt x="18920" y="1842"/>
                  </a:cubicBezTo>
                  <a:cubicBezTo>
                    <a:pt x="18854" y="1232"/>
                    <a:pt x="18745" y="785"/>
                    <a:pt x="18582" y="611"/>
                  </a:cubicBezTo>
                  <a:cubicBezTo>
                    <a:pt x="18495" y="524"/>
                    <a:pt x="18375" y="415"/>
                    <a:pt x="18233" y="316"/>
                  </a:cubicBezTo>
                  <a:cubicBezTo>
                    <a:pt x="15831" y="1345"/>
                    <a:pt x="13287" y="1706"/>
                    <a:pt x="10897" y="1706"/>
                  </a:cubicBezTo>
                  <a:cubicBezTo>
                    <a:pt x="6651" y="1706"/>
                    <a:pt x="2894" y="565"/>
                    <a:pt x="1297"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2763962" y="4602987"/>
              <a:ext cx="734304" cy="133589"/>
            </a:xfrm>
            <a:custGeom>
              <a:avLst/>
              <a:gdLst/>
              <a:ahLst/>
              <a:cxnLst/>
              <a:rect l="l" t="t" r="r" b="b"/>
              <a:pathLst>
                <a:path w="20140" h="3664" extrusionOk="0">
                  <a:moveTo>
                    <a:pt x="44" y="1"/>
                  </a:moveTo>
                  <a:lnTo>
                    <a:pt x="0" y="829"/>
                  </a:lnTo>
                  <a:cubicBezTo>
                    <a:pt x="1275" y="1657"/>
                    <a:pt x="3858" y="2889"/>
                    <a:pt x="8457" y="3423"/>
                  </a:cubicBezTo>
                  <a:cubicBezTo>
                    <a:pt x="9918" y="3592"/>
                    <a:pt x="11231" y="3663"/>
                    <a:pt x="12407" y="3663"/>
                  </a:cubicBezTo>
                  <a:cubicBezTo>
                    <a:pt x="16385" y="3663"/>
                    <a:pt x="18788" y="2844"/>
                    <a:pt x="20042" y="2213"/>
                  </a:cubicBezTo>
                  <a:cubicBezTo>
                    <a:pt x="20085" y="1690"/>
                    <a:pt x="20118" y="1134"/>
                    <a:pt x="20140" y="568"/>
                  </a:cubicBezTo>
                  <a:lnTo>
                    <a:pt x="19965" y="404"/>
                  </a:lnTo>
                  <a:cubicBezTo>
                    <a:pt x="17418" y="1606"/>
                    <a:pt x="14685" y="2020"/>
                    <a:pt x="12129" y="2020"/>
                  </a:cubicBezTo>
                  <a:cubicBezTo>
                    <a:pt x="6482" y="2020"/>
                    <a:pt x="1700" y="1"/>
                    <a:pt x="1700"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3074486" y="4155595"/>
              <a:ext cx="199290" cy="217812"/>
            </a:xfrm>
            <a:custGeom>
              <a:avLst/>
              <a:gdLst/>
              <a:ahLst/>
              <a:cxnLst/>
              <a:rect l="l" t="t" r="r" b="b"/>
              <a:pathLst>
                <a:path w="5466" h="5974" extrusionOk="0">
                  <a:moveTo>
                    <a:pt x="659" y="1"/>
                  </a:moveTo>
                  <a:cubicBezTo>
                    <a:pt x="659" y="1"/>
                    <a:pt x="834" y="2235"/>
                    <a:pt x="627" y="3107"/>
                  </a:cubicBezTo>
                  <a:cubicBezTo>
                    <a:pt x="441" y="3913"/>
                    <a:pt x="234" y="4066"/>
                    <a:pt x="114" y="4458"/>
                  </a:cubicBezTo>
                  <a:cubicBezTo>
                    <a:pt x="1" y="4840"/>
                    <a:pt x="1098" y="5973"/>
                    <a:pt x="2306" y="5973"/>
                  </a:cubicBezTo>
                  <a:cubicBezTo>
                    <a:pt x="2375" y="5973"/>
                    <a:pt x="2443" y="5969"/>
                    <a:pt x="2512" y="5962"/>
                  </a:cubicBezTo>
                  <a:cubicBezTo>
                    <a:pt x="3787" y="5820"/>
                    <a:pt x="5465" y="4164"/>
                    <a:pt x="4779" y="3804"/>
                  </a:cubicBezTo>
                  <a:cubicBezTo>
                    <a:pt x="4103" y="3455"/>
                    <a:pt x="4441" y="1"/>
                    <a:pt x="4441"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3098513" y="4155595"/>
              <a:ext cx="137892" cy="113099"/>
            </a:xfrm>
            <a:custGeom>
              <a:avLst/>
              <a:gdLst/>
              <a:ahLst/>
              <a:cxnLst/>
              <a:rect l="l" t="t" r="r" b="b"/>
              <a:pathLst>
                <a:path w="3782" h="3102" extrusionOk="0">
                  <a:moveTo>
                    <a:pt x="0" y="1"/>
                  </a:moveTo>
                  <a:cubicBezTo>
                    <a:pt x="0" y="1"/>
                    <a:pt x="98" y="1254"/>
                    <a:pt x="66" y="2256"/>
                  </a:cubicBezTo>
                  <a:cubicBezTo>
                    <a:pt x="676" y="2692"/>
                    <a:pt x="1363" y="3041"/>
                    <a:pt x="1897" y="3096"/>
                  </a:cubicBezTo>
                  <a:cubicBezTo>
                    <a:pt x="1930" y="3100"/>
                    <a:pt x="1963" y="3102"/>
                    <a:pt x="1997" y="3102"/>
                  </a:cubicBezTo>
                  <a:cubicBezTo>
                    <a:pt x="2524" y="3102"/>
                    <a:pt x="3163" y="2638"/>
                    <a:pt x="3706" y="2137"/>
                  </a:cubicBezTo>
                  <a:cubicBezTo>
                    <a:pt x="3673" y="1112"/>
                    <a:pt x="3782" y="1"/>
                    <a:pt x="3782" y="1"/>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3003938" y="3846857"/>
              <a:ext cx="314322" cy="369376"/>
            </a:xfrm>
            <a:custGeom>
              <a:avLst/>
              <a:gdLst/>
              <a:ahLst/>
              <a:cxnLst/>
              <a:rect l="l" t="t" r="r" b="b"/>
              <a:pathLst>
                <a:path w="8621" h="10131" extrusionOk="0">
                  <a:moveTo>
                    <a:pt x="1" y="1"/>
                  </a:moveTo>
                  <a:cubicBezTo>
                    <a:pt x="1" y="1"/>
                    <a:pt x="785" y="7074"/>
                    <a:pt x="1297" y="7935"/>
                  </a:cubicBezTo>
                  <a:cubicBezTo>
                    <a:pt x="1821" y="8806"/>
                    <a:pt x="3455" y="10016"/>
                    <a:pt x="4491" y="10125"/>
                  </a:cubicBezTo>
                  <a:cubicBezTo>
                    <a:pt x="4523" y="10129"/>
                    <a:pt x="4556" y="10131"/>
                    <a:pt x="4590" y="10131"/>
                  </a:cubicBezTo>
                  <a:cubicBezTo>
                    <a:pt x="5622" y="10131"/>
                    <a:pt x="7083" y="8388"/>
                    <a:pt x="7389" y="7935"/>
                  </a:cubicBezTo>
                  <a:cubicBezTo>
                    <a:pt x="8076" y="6954"/>
                    <a:pt x="8621" y="1"/>
                    <a:pt x="8621"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2930436" y="3657524"/>
              <a:ext cx="444265" cy="372548"/>
            </a:xfrm>
            <a:custGeom>
              <a:avLst/>
              <a:gdLst/>
              <a:ahLst/>
              <a:cxnLst/>
              <a:rect l="l" t="t" r="r" b="b"/>
              <a:pathLst>
                <a:path w="12185" h="10218" extrusionOk="0">
                  <a:moveTo>
                    <a:pt x="7919" y="0"/>
                  </a:moveTo>
                  <a:cubicBezTo>
                    <a:pt x="7656" y="0"/>
                    <a:pt x="7433" y="60"/>
                    <a:pt x="7313" y="202"/>
                  </a:cubicBezTo>
                  <a:cubicBezTo>
                    <a:pt x="7137" y="412"/>
                    <a:pt x="6779" y="495"/>
                    <a:pt x="6360" y="495"/>
                  </a:cubicBezTo>
                  <a:cubicBezTo>
                    <a:pt x="5821" y="495"/>
                    <a:pt x="5182" y="358"/>
                    <a:pt x="4697" y="181"/>
                  </a:cubicBezTo>
                  <a:cubicBezTo>
                    <a:pt x="4553" y="126"/>
                    <a:pt x="4388" y="101"/>
                    <a:pt x="4214" y="101"/>
                  </a:cubicBezTo>
                  <a:cubicBezTo>
                    <a:pt x="3351" y="101"/>
                    <a:pt x="2264" y="719"/>
                    <a:pt x="2354" y="1390"/>
                  </a:cubicBezTo>
                  <a:cubicBezTo>
                    <a:pt x="2474" y="2186"/>
                    <a:pt x="1777" y="2393"/>
                    <a:pt x="883" y="2774"/>
                  </a:cubicBezTo>
                  <a:cubicBezTo>
                    <a:pt x="0" y="3167"/>
                    <a:pt x="447" y="4987"/>
                    <a:pt x="676" y="5194"/>
                  </a:cubicBezTo>
                  <a:cubicBezTo>
                    <a:pt x="905" y="5390"/>
                    <a:pt x="1090" y="6403"/>
                    <a:pt x="611" y="6861"/>
                  </a:cubicBezTo>
                  <a:cubicBezTo>
                    <a:pt x="131" y="7308"/>
                    <a:pt x="654" y="7995"/>
                    <a:pt x="883" y="8441"/>
                  </a:cubicBezTo>
                  <a:cubicBezTo>
                    <a:pt x="1112" y="8888"/>
                    <a:pt x="927" y="9063"/>
                    <a:pt x="1047" y="9597"/>
                  </a:cubicBezTo>
                  <a:cubicBezTo>
                    <a:pt x="1156" y="10141"/>
                    <a:pt x="2681" y="10218"/>
                    <a:pt x="2681" y="10218"/>
                  </a:cubicBezTo>
                  <a:lnTo>
                    <a:pt x="2801" y="7646"/>
                  </a:lnTo>
                  <a:cubicBezTo>
                    <a:pt x="2801" y="7646"/>
                    <a:pt x="2845" y="7428"/>
                    <a:pt x="3030" y="7352"/>
                  </a:cubicBezTo>
                  <a:cubicBezTo>
                    <a:pt x="3191" y="7281"/>
                    <a:pt x="3222" y="6472"/>
                    <a:pt x="3439" y="6472"/>
                  </a:cubicBezTo>
                  <a:cubicBezTo>
                    <a:pt x="3457" y="6472"/>
                    <a:pt x="3477" y="6478"/>
                    <a:pt x="3499" y="6491"/>
                  </a:cubicBezTo>
                  <a:cubicBezTo>
                    <a:pt x="3570" y="6532"/>
                    <a:pt x="3647" y="6551"/>
                    <a:pt x="3727" y="6551"/>
                  </a:cubicBezTo>
                  <a:cubicBezTo>
                    <a:pt x="3964" y="6551"/>
                    <a:pt x="4235" y="6384"/>
                    <a:pt x="4512" y="6131"/>
                  </a:cubicBezTo>
                  <a:cubicBezTo>
                    <a:pt x="4639" y="6008"/>
                    <a:pt x="4786" y="5957"/>
                    <a:pt x="4932" y="5957"/>
                  </a:cubicBezTo>
                  <a:cubicBezTo>
                    <a:pt x="5201" y="5957"/>
                    <a:pt x="5468" y="6130"/>
                    <a:pt x="5602" y="6349"/>
                  </a:cubicBezTo>
                  <a:cubicBezTo>
                    <a:pt x="5743" y="6599"/>
                    <a:pt x="6399" y="6748"/>
                    <a:pt x="7017" y="6748"/>
                  </a:cubicBezTo>
                  <a:cubicBezTo>
                    <a:pt x="7260" y="6748"/>
                    <a:pt x="7497" y="6725"/>
                    <a:pt x="7694" y="6676"/>
                  </a:cubicBezTo>
                  <a:cubicBezTo>
                    <a:pt x="8058" y="6579"/>
                    <a:pt x="8457" y="6509"/>
                    <a:pt x="8764" y="6509"/>
                  </a:cubicBezTo>
                  <a:cubicBezTo>
                    <a:pt x="9045" y="6509"/>
                    <a:pt x="9249" y="6568"/>
                    <a:pt x="9275" y="6719"/>
                  </a:cubicBezTo>
                  <a:cubicBezTo>
                    <a:pt x="9318" y="7036"/>
                    <a:pt x="9754" y="7537"/>
                    <a:pt x="9929" y="7537"/>
                  </a:cubicBezTo>
                  <a:cubicBezTo>
                    <a:pt x="10114" y="7537"/>
                    <a:pt x="10005" y="9978"/>
                    <a:pt x="10005" y="9978"/>
                  </a:cubicBezTo>
                  <a:cubicBezTo>
                    <a:pt x="10005" y="9978"/>
                    <a:pt x="10909" y="9640"/>
                    <a:pt x="10866" y="9182"/>
                  </a:cubicBezTo>
                  <a:cubicBezTo>
                    <a:pt x="10822" y="8725"/>
                    <a:pt x="11367" y="7864"/>
                    <a:pt x="11520" y="7646"/>
                  </a:cubicBezTo>
                  <a:cubicBezTo>
                    <a:pt x="11672" y="7428"/>
                    <a:pt x="12032" y="6556"/>
                    <a:pt x="11781" y="6218"/>
                  </a:cubicBezTo>
                  <a:cubicBezTo>
                    <a:pt x="11531" y="5880"/>
                    <a:pt x="11509" y="5739"/>
                    <a:pt x="11847" y="4573"/>
                  </a:cubicBezTo>
                  <a:cubicBezTo>
                    <a:pt x="12185" y="3417"/>
                    <a:pt x="11509" y="1957"/>
                    <a:pt x="10572" y="1957"/>
                  </a:cubicBezTo>
                  <a:cubicBezTo>
                    <a:pt x="9634" y="1957"/>
                    <a:pt x="9929" y="1227"/>
                    <a:pt x="9613" y="704"/>
                  </a:cubicBezTo>
                  <a:cubicBezTo>
                    <a:pt x="9390" y="336"/>
                    <a:pt x="8543" y="0"/>
                    <a:pt x="7919"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3280882" y="3978475"/>
              <a:ext cx="84259" cy="92937"/>
            </a:xfrm>
            <a:custGeom>
              <a:avLst/>
              <a:gdLst/>
              <a:ahLst/>
              <a:cxnLst/>
              <a:rect l="l" t="t" r="r" b="b"/>
              <a:pathLst>
                <a:path w="2311" h="2549" extrusionOk="0">
                  <a:moveTo>
                    <a:pt x="1156" y="0"/>
                  </a:moveTo>
                  <a:cubicBezTo>
                    <a:pt x="592" y="0"/>
                    <a:pt x="426" y="532"/>
                    <a:pt x="426" y="532"/>
                  </a:cubicBezTo>
                  <a:lnTo>
                    <a:pt x="1" y="2548"/>
                  </a:lnTo>
                  <a:cubicBezTo>
                    <a:pt x="1984" y="2396"/>
                    <a:pt x="2311" y="292"/>
                    <a:pt x="1483" y="53"/>
                  </a:cubicBezTo>
                  <a:cubicBezTo>
                    <a:pt x="1361" y="16"/>
                    <a:pt x="1253" y="0"/>
                    <a:pt x="1156"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2967004" y="3984491"/>
              <a:ext cx="86629" cy="83384"/>
            </a:xfrm>
            <a:custGeom>
              <a:avLst/>
              <a:gdLst/>
              <a:ahLst/>
              <a:cxnLst/>
              <a:rect l="l" t="t" r="r" b="b"/>
              <a:pathLst>
                <a:path w="2376" h="2287" extrusionOk="0">
                  <a:moveTo>
                    <a:pt x="839" y="1"/>
                  </a:moveTo>
                  <a:cubicBezTo>
                    <a:pt x="765" y="1"/>
                    <a:pt x="692" y="10"/>
                    <a:pt x="621" y="29"/>
                  </a:cubicBezTo>
                  <a:cubicBezTo>
                    <a:pt x="0" y="204"/>
                    <a:pt x="469" y="2165"/>
                    <a:pt x="1330" y="2263"/>
                  </a:cubicBezTo>
                  <a:cubicBezTo>
                    <a:pt x="1469" y="2279"/>
                    <a:pt x="1590" y="2286"/>
                    <a:pt x="1696" y="2286"/>
                  </a:cubicBezTo>
                  <a:cubicBezTo>
                    <a:pt x="2239" y="2286"/>
                    <a:pt x="2376" y="2111"/>
                    <a:pt x="2376" y="2111"/>
                  </a:cubicBezTo>
                  <a:lnTo>
                    <a:pt x="2027" y="541"/>
                  </a:lnTo>
                  <a:cubicBezTo>
                    <a:pt x="2027" y="541"/>
                    <a:pt x="1418" y="1"/>
                    <a:pt x="839"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3134170" y="4123219"/>
              <a:ext cx="63295" cy="14949"/>
            </a:xfrm>
            <a:custGeom>
              <a:avLst/>
              <a:gdLst/>
              <a:ahLst/>
              <a:cxnLst/>
              <a:rect l="l" t="t" r="r" b="b"/>
              <a:pathLst>
                <a:path w="1736" h="410" extrusionOk="0">
                  <a:moveTo>
                    <a:pt x="1702" y="0"/>
                  </a:moveTo>
                  <a:cubicBezTo>
                    <a:pt x="1627" y="0"/>
                    <a:pt x="1369" y="159"/>
                    <a:pt x="962" y="224"/>
                  </a:cubicBezTo>
                  <a:cubicBezTo>
                    <a:pt x="847" y="244"/>
                    <a:pt x="744" y="252"/>
                    <a:pt x="654" y="252"/>
                  </a:cubicBezTo>
                  <a:cubicBezTo>
                    <a:pt x="363" y="252"/>
                    <a:pt x="210" y="169"/>
                    <a:pt x="210" y="169"/>
                  </a:cubicBezTo>
                  <a:cubicBezTo>
                    <a:pt x="164" y="146"/>
                    <a:pt x="65" y="81"/>
                    <a:pt x="25" y="81"/>
                  </a:cubicBezTo>
                  <a:cubicBezTo>
                    <a:pt x="8" y="81"/>
                    <a:pt x="1" y="93"/>
                    <a:pt x="14" y="126"/>
                  </a:cubicBezTo>
                  <a:cubicBezTo>
                    <a:pt x="62" y="221"/>
                    <a:pt x="396" y="410"/>
                    <a:pt x="794" y="410"/>
                  </a:cubicBezTo>
                  <a:cubicBezTo>
                    <a:pt x="849" y="410"/>
                    <a:pt x="905" y="406"/>
                    <a:pt x="962" y="398"/>
                  </a:cubicBezTo>
                  <a:cubicBezTo>
                    <a:pt x="1420" y="344"/>
                    <a:pt x="1736" y="82"/>
                    <a:pt x="1725" y="17"/>
                  </a:cubicBezTo>
                  <a:cubicBezTo>
                    <a:pt x="1723" y="5"/>
                    <a:pt x="1716" y="0"/>
                    <a:pt x="1702"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3101685" y="4012164"/>
              <a:ext cx="22277" cy="27855"/>
            </a:xfrm>
            <a:custGeom>
              <a:avLst/>
              <a:gdLst/>
              <a:ahLst/>
              <a:cxnLst/>
              <a:rect l="l" t="t" r="r" b="b"/>
              <a:pathLst>
                <a:path w="611" h="764" extrusionOk="0">
                  <a:moveTo>
                    <a:pt x="306" y="0"/>
                  </a:moveTo>
                  <a:cubicBezTo>
                    <a:pt x="131" y="0"/>
                    <a:pt x="0" y="175"/>
                    <a:pt x="0" y="382"/>
                  </a:cubicBezTo>
                  <a:cubicBezTo>
                    <a:pt x="0" y="589"/>
                    <a:pt x="131" y="763"/>
                    <a:pt x="306" y="763"/>
                  </a:cubicBezTo>
                  <a:cubicBezTo>
                    <a:pt x="480" y="763"/>
                    <a:pt x="611" y="589"/>
                    <a:pt x="611" y="382"/>
                  </a:cubicBezTo>
                  <a:cubicBezTo>
                    <a:pt x="611" y="175"/>
                    <a:pt x="480" y="0"/>
                    <a:pt x="306"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3210954" y="4007388"/>
              <a:ext cx="22277" cy="27855"/>
            </a:xfrm>
            <a:custGeom>
              <a:avLst/>
              <a:gdLst/>
              <a:ahLst/>
              <a:cxnLst/>
              <a:rect l="l" t="t" r="r" b="b"/>
              <a:pathLst>
                <a:path w="611" h="764" extrusionOk="0">
                  <a:moveTo>
                    <a:pt x="306" y="1"/>
                  </a:moveTo>
                  <a:cubicBezTo>
                    <a:pt x="142" y="1"/>
                    <a:pt x="0" y="175"/>
                    <a:pt x="0" y="382"/>
                  </a:cubicBezTo>
                  <a:cubicBezTo>
                    <a:pt x="0" y="600"/>
                    <a:pt x="142" y="763"/>
                    <a:pt x="306" y="763"/>
                  </a:cubicBezTo>
                  <a:cubicBezTo>
                    <a:pt x="480" y="763"/>
                    <a:pt x="611" y="600"/>
                    <a:pt x="611" y="382"/>
                  </a:cubicBezTo>
                  <a:cubicBezTo>
                    <a:pt x="611" y="175"/>
                    <a:pt x="480" y="1"/>
                    <a:pt x="306"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3059210" y="3975121"/>
              <a:ext cx="87796" cy="25267"/>
            </a:xfrm>
            <a:custGeom>
              <a:avLst/>
              <a:gdLst/>
              <a:ahLst/>
              <a:cxnLst/>
              <a:rect l="l" t="t" r="r" b="b"/>
              <a:pathLst>
                <a:path w="2408" h="693" extrusionOk="0">
                  <a:moveTo>
                    <a:pt x="1302" y="1"/>
                  </a:moveTo>
                  <a:cubicBezTo>
                    <a:pt x="1167" y="1"/>
                    <a:pt x="1041" y="15"/>
                    <a:pt x="926" y="46"/>
                  </a:cubicBezTo>
                  <a:cubicBezTo>
                    <a:pt x="488" y="151"/>
                    <a:pt x="1" y="693"/>
                    <a:pt x="225" y="693"/>
                  </a:cubicBezTo>
                  <a:cubicBezTo>
                    <a:pt x="236" y="693"/>
                    <a:pt x="247" y="692"/>
                    <a:pt x="261" y="689"/>
                  </a:cubicBezTo>
                  <a:cubicBezTo>
                    <a:pt x="501" y="657"/>
                    <a:pt x="512" y="341"/>
                    <a:pt x="1133" y="253"/>
                  </a:cubicBezTo>
                  <a:cubicBezTo>
                    <a:pt x="1174" y="249"/>
                    <a:pt x="1214" y="246"/>
                    <a:pt x="1253" y="246"/>
                  </a:cubicBezTo>
                  <a:cubicBezTo>
                    <a:pt x="1715" y="246"/>
                    <a:pt x="2064" y="553"/>
                    <a:pt x="2224" y="553"/>
                  </a:cubicBezTo>
                  <a:cubicBezTo>
                    <a:pt x="2235" y="553"/>
                    <a:pt x="2246" y="551"/>
                    <a:pt x="2255" y="548"/>
                  </a:cubicBezTo>
                  <a:cubicBezTo>
                    <a:pt x="2408" y="504"/>
                    <a:pt x="2288" y="188"/>
                    <a:pt x="1928" y="90"/>
                  </a:cubicBezTo>
                  <a:cubicBezTo>
                    <a:pt x="1709" y="32"/>
                    <a:pt x="1497" y="1"/>
                    <a:pt x="1302"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3190682" y="3975121"/>
              <a:ext cx="88160" cy="25267"/>
            </a:xfrm>
            <a:custGeom>
              <a:avLst/>
              <a:gdLst/>
              <a:ahLst/>
              <a:cxnLst/>
              <a:rect l="l" t="t" r="r" b="b"/>
              <a:pathLst>
                <a:path w="2418" h="693" extrusionOk="0">
                  <a:moveTo>
                    <a:pt x="1116" y="1"/>
                  </a:moveTo>
                  <a:cubicBezTo>
                    <a:pt x="923" y="1"/>
                    <a:pt x="711" y="32"/>
                    <a:pt x="491" y="90"/>
                  </a:cubicBezTo>
                  <a:cubicBezTo>
                    <a:pt x="121" y="188"/>
                    <a:pt x="1" y="504"/>
                    <a:pt x="153" y="548"/>
                  </a:cubicBezTo>
                  <a:cubicBezTo>
                    <a:pt x="163" y="551"/>
                    <a:pt x="173" y="553"/>
                    <a:pt x="185" y="553"/>
                  </a:cubicBezTo>
                  <a:cubicBezTo>
                    <a:pt x="345" y="553"/>
                    <a:pt x="703" y="246"/>
                    <a:pt x="1166" y="246"/>
                  </a:cubicBezTo>
                  <a:cubicBezTo>
                    <a:pt x="1206" y="246"/>
                    <a:pt x="1246" y="249"/>
                    <a:pt x="1287" y="253"/>
                  </a:cubicBezTo>
                  <a:cubicBezTo>
                    <a:pt x="1908" y="341"/>
                    <a:pt x="1919" y="657"/>
                    <a:pt x="2159" y="689"/>
                  </a:cubicBezTo>
                  <a:cubicBezTo>
                    <a:pt x="2172" y="692"/>
                    <a:pt x="2184" y="693"/>
                    <a:pt x="2194" y="693"/>
                  </a:cubicBezTo>
                  <a:cubicBezTo>
                    <a:pt x="2418" y="693"/>
                    <a:pt x="1920" y="151"/>
                    <a:pt x="1483" y="46"/>
                  </a:cubicBezTo>
                  <a:cubicBezTo>
                    <a:pt x="1372" y="15"/>
                    <a:pt x="1248" y="1"/>
                    <a:pt x="1116"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3769619" y="4448035"/>
              <a:ext cx="17902" cy="6381"/>
            </a:xfrm>
            <a:custGeom>
              <a:avLst/>
              <a:gdLst/>
              <a:ahLst/>
              <a:cxnLst/>
              <a:rect l="l" t="t" r="r" b="b"/>
              <a:pathLst>
                <a:path w="491" h="175" extrusionOk="0">
                  <a:moveTo>
                    <a:pt x="491" y="1"/>
                  </a:moveTo>
                  <a:cubicBezTo>
                    <a:pt x="382" y="44"/>
                    <a:pt x="218" y="99"/>
                    <a:pt x="0" y="175"/>
                  </a:cubicBezTo>
                  <a:cubicBezTo>
                    <a:pt x="218" y="99"/>
                    <a:pt x="382" y="44"/>
                    <a:pt x="491" y="1"/>
                  </a:cubicBezTo>
                  <a:close/>
                </a:path>
              </a:pathLst>
            </a:custGeom>
            <a:solidFill>
              <a:srgbClr val="7EB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3557827" y="3739995"/>
              <a:ext cx="565057" cy="659233"/>
            </a:xfrm>
            <a:custGeom>
              <a:avLst/>
              <a:gdLst/>
              <a:ahLst/>
              <a:cxnLst/>
              <a:rect l="l" t="t" r="r" b="b"/>
              <a:pathLst>
                <a:path w="15498" h="18081" extrusionOk="0">
                  <a:moveTo>
                    <a:pt x="7673" y="0"/>
                  </a:moveTo>
                  <a:cubicBezTo>
                    <a:pt x="6256" y="0"/>
                    <a:pt x="3978" y="610"/>
                    <a:pt x="2616" y="2845"/>
                  </a:cubicBezTo>
                  <a:cubicBezTo>
                    <a:pt x="1" y="7149"/>
                    <a:pt x="1352" y="17579"/>
                    <a:pt x="1352" y="17579"/>
                  </a:cubicBezTo>
                  <a:lnTo>
                    <a:pt x="14179" y="18080"/>
                  </a:lnTo>
                  <a:cubicBezTo>
                    <a:pt x="14179" y="18080"/>
                    <a:pt x="15498" y="7847"/>
                    <a:pt x="12632" y="3030"/>
                  </a:cubicBezTo>
                  <a:cubicBezTo>
                    <a:pt x="11204" y="643"/>
                    <a:pt x="9449" y="0"/>
                    <a:pt x="7673"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3468028" y="4285426"/>
              <a:ext cx="772077" cy="927542"/>
            </a:xfrm>
            <a:custGeom>
              <a:avLst/>
              <a:gdLst/>
              <a:ahLst/>
              <a:cxnLst/>
              <a:rect l="l" t="t" r="r" b="b"/>
              <a:pathLst>
                <a:path w="21176" h="25440" extrusionOk="0">
                  <a:moveTo>
                    <a:pt x="10155" y="0"/>
                  </a:moveTo>
                  <a:cubicBezTo>
                    <a:pt x="8647" y="0"/>
                    <a:pt x="6321" y="157"/>
                    <a:pt x="4578" y="984"/>
                  </a:cubicBezTo>
                  <a:cubicBezTo>
                    <a:pt x="3008" y="1725"/>
                    <a:pt x="796" y="5496"/>
                    <a:pt x="1" y="6716"/>
                  </a:cubicBezTo>
                  <a:lnTo>
                    <a:pt x="1755" y="25439"/>
                  </a:lnTo>
                  <a:lnTo>
                    <a:pt x="19748" y="22257"/>
                  </a:lnTo>
                  <a:lnTo>
                    <a:pt x="21176" y="6782"/>
                  </a:lnTo>
                  <a:cubicBezTo>
                    <a:pt x="21176" y="6782"/>
                    <a:pt x="17361" y="2041"/>
                    <a:pt x="16217" y="1355"/>
                  </a:cubicBezTo>
                  <a:cubicBezTo>
                    <a:pt x="15073" y="668"/>
                    <a:pt x="11683" y="58"/>
                    <a:pt x="11683" y="58"/>
                  </a:cubicBezTo>
                  <a:cubicBezTo>
                    <a:pt x="11683" y="58"/>
                    <a:pt x="11070" y="0"/>
                    <a:pt x="10155"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3648976" y="4487994"/>
              <a:ext cx="380533" cy="326281"/>
            </a:xfrm>
            <a:custGeom>
              <a:avLst/>
              <a:gdLst/>
              <a:ahLst/>
              <a:cxnLst/>
              <a:rect l="l" t="t" r="r" b="b"/>
              <a:pathLst>
                <a:path w="10437" h="8949" extrusionOk="0">
                  <a:moveTo>
                    <a:pt x="7692" y="0"/>
                  </a:moveTo>
                  <a:cubicBezTo>
                    <a:pt x="6202" y="0"/>
                    <a:pt x="5020" y="2566"/>
                    <a:pt x="5020" y="2566"/>
                  </a:cubicBezTo>
                  <a:cubicBezTo>
                    <a:pt x="5020" y="2566"/>
                    <a:pt x="4726" y="2000"/>
                    <a:pt x="3549" y="1150"/>
                  </a:cubicBezTo>
                  <a:cubicBezTo>
                    <a:pt x="3299" y="970"/>
                    <a:pt x="2987" y="883"/>
                    <a:pt x="2657" y="883"/>
                  </a:cubicBezTo>
                  <a:cubicBezTo>
                    <a:pt x="1449" y="883"/>
                    <a:pt x="0" y="2045"/>
                    <a:pt x="454" y="4048"/>
                  </a:cubicBezTo>
                  <a:cubicBezTo>
                    <a:pt x="901" y="5977"/>
                    <a:pt x="3505" y="7939"/>
                    <a:pt x="4737" y="8767"/>
                  </a:cubicBezTo>
                  <a:cubicBezTo>
                    <a:pt x="4923" y="8888"/>
                    <a:pt x="5135" y="8948"/>
                    <a:pt x="5345" y="8948"/>
                  </a:cubicBezTo>
                  <a:cubicBezTo>
                    <a:pt x="5591" y="8948"/>
                    <a:pt x="5834" y="8866"/>
                    <a:pt x="6034" y="8702"/>
                  </a:cubicBezTo>
                  <a:cubicBezTo>
                    <a:pt x="8976" y="6326"/>
                    <a:pt x="10437" y="1814"/>
                    <a:pt x="8649" y="376"/>
                  </a:cubicBezTo>
                  <a:cubicBezTo>
                    <a:pt x="8322" y="110"/>
                    <a:pt x="8001" y="0"/>
                    <a:pt x="7692"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3743004" y="4151621"/>
              <a:ext cx="204249" cy="259304"/>
            </a:xfrm>
            <a:custGeom>
              <a:avLst/>
              <a:gdLst/>
              <a:ahLst/>
              <a:cxnLst/>
              <a:rect l="l" t="t" r="r" b="b"/>
              <a:pathLst>
                <a:path w="5602" h="7112" extrusionOk="0">
                  <a:moveTo>
                    <a:pt x="4436" y="1"/>
                  </a:moveTo>
                  <a:lnTo>
                    <a:pt x="1253" y="774"/>
                  </a:lnTo>
                  <a:cubicBezTo>
                    <a:pt x="1253" y="774"/>
                    <a:pt x="1188" y="2649"/>
                    <a:pt x="1014" y="3706"/>
                  </a:cubicBezTo>
                  <a:cubicBezTo>
                    <a:pt x="839" y="4763"/>
                    <a:pt x="0" y="5003"/>
                    <a:pt x="0" y="5003"/>
                  </a:cubicBezTo>
                  <a:cubicBezTo>
                    <a:pt x="0" y="5003"/>
                    <a:pt x="578" y="6856"/>
                    <a:pt x="2376" y="7095"/>
                  </a:cubicBezTo>
                  <a:cubicBezTo>
                    <a:pt x="2458" y="7106"/>
                    <a:pt x="2539" y="7111"/>
                    <a:pt x="2620" y="7111"/>
                  </a:cubicBezTo>
                  <a:cubicBezTo>
                    <a:pt x="4301" y="7111"/>
                    <a:pt x="5602" y="4828"/>
                    <a:pt x="5602" y="4828"/>
                  </a:cubicBezTo>
                  <a:cubicBezTo>
                    <a:pt x="5602" y="4828"/>
                    <a:pt x="5068" y="4567"/>
                    <a:pt x="4719" y="4011"/>
                  </a:cubicBezTo>
                  <a:cubicBezTo>
                    <a:pt x="4370" y="3455"/>
                    <a:pt x="4436" y="1"/>
                    <a:pt x="4436" y="1"/>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3783510" y="4151621"/>
              <a:ext cx="124000" cy="133589"/>
            </a:xfrm>
            <a:custGeom>
              <a:avLst/>
              <a:gdLst/>
              <a:ahLst/>
              <a:cxnLst/>
              <a:rect l="l" t="t" r="r" b="b"/>
              <a:pathLst>
                <a:path w="3401" h="3664" extrusionOk="0">
                  <a:moveTo>
                    <a:pt x="3325" y="1"/>
                  </a:moveTo>
                  <a:lnTo>
                    <a:pt x="142" y="774"/>
                  </a:lnTo>
                  <a:cubicBezTo>
                    <a:pt x="142" y="774"/>
                    <a:pt x="110" y="1930"/>
                    <a:pt x="1" y="2932"/>
                  </a:cubicBezTo>
                  <a:cubicBezTo>
                    <a:pt x="480" y="3368"/>
                    <a:pt x="1036" y="3641"/>
                    <a:pt x="1701" y="3662"/>
                  </a:cubicBezTo>
                  <a:cubicBezTo>
                    <a:pt x="1727" y="3663"/>
                    <a:pt x="1754" y="3664"/>
                    <a:pt x="1780" y="3664"/>
                  </a:cubicBezTo>
                  <a:cubicBezTo>
                    <a:pt x="2430" y="3664"/>
                    <a:pt x="2961" y="3406"/>
                    <a:pt x="3401" y="2987"/>
                  </a:cubicBezTo>
                  <a:cubicBezTo>
                    <a:pt x="3292" y="1777"/>
                    <a:pt x="3325" y="1"/>
                    <a:pt x="3325" y="1"/>
                  </a:cubicBezTo>
                  <a:close/>
                </a:path>
              </a:pathLst>
            </a:custGeom>
            <a:solidFill>
              <a:srgbClr val="E8C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3696519" y="3987517"/>
              <a:ext cx="287305" cy="245667"/>
            </a:xfrm>
            <a:custGeom>
              <a:avLst/>
              <a:gdLst/>
              <a:ahLst/>
              <a:cxnLst/>
              <a:rect l="l" t="t" r="r" b="b"/>
              <a:pathLst>
                <a:path w="7880" h="6738" extrusionOk="0">
                  <a:moveTo>
                    <a:pt x="7879" y="1"/>
                  </a:moveTo>
                  <a:lnTo>
                    <a:pt x="0" y="12"/>
                  </a:lnTo>
                  <a:cubicBezTo>
                    <a:pt x="0" y="12"/>
                    <a:pt x="534" y="6616"/>
                    <a:pt x="4087" y="6736"/>
                  </a:cubicBezTo>
                  <a:cubicBezTo>
                    <a:pt x="4118" y="6737"/>
                    <a:pt x="4148" y="6737"/>
                    <a:pt x="4179" y="6737"/>
                  </a:cubicBezTo>
                  <a:cubicBezTo>
                    <a:pt x="7644" y="6737"/>
                    <a:pt x="7879" y="1"/>
                    <a:pt x="7879" y="1"/>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3717154" y="3972642"/>
              <a:ext cx="102781" cy="31647"/>
            </a:xfrm>
            <a:custGeom>
              <a:avLst/>
              <a:gdLst/>
              <a:ahLst/>
              <a:cxnLst/>
              <a:rect l="l" t="t" r="r" b="b"/>
              <a:pathLst>
                <a:path w="2819" h="868" extrusionOk="0">
                  <a:moveTo>
                    <a:pt x="1469" y="1"/>
                  </a:moveTo>
                  <a:cubicBezTo>
                    <a:pt x="1437" y="1"/>
                    <a:pt x="1406" y="2"/>
                    <a:pt x="1374" y="5"/>
                  </a:cubicBezTo>
                  <a:cubicBezTo>
                    <a:pt x="655" y="82"/>
                    <a:pt x="1" y="594"/>
                    <a:pt x="1" y="594"/>
                  </a:cubicBezTo>
                  <a:cubicBezTo>
                    <a:pt x="1" y="594"/>
                    <a:pt x="606" y="283"/>
                    <a:pt x="1275" y="283"/>
                  </a:cubicBezTo>
                  <a:cubicBezTo>
                    <a:pt x="1704" y="283"/>
                    <a:pt x="2160" y="412"/>
                    <a:pt x="2496" y="834"/>
                  </a:cubicBezTo>
                  <a:cubicBezTo>
                    <a:pt x="2496" y="834"/>
                    <a:pt x="2540" y="868"/>
                    <a:pt x="2605" y="868"/>
                  </a:cubicBezTo>
                  <a:cubicBezTo>
                    <a:pt x="2637" y="868"/>
                    <a:pt x="2674" y="859"/>
                    <a:pt x="2714" y="834"/>
                  </a:cubicBezTo>
                  <a:cubicBezTo>
                    <a:pt x="2819" y="771"/>
                    <a:pt x="2165" y="1"/>
                    <a:pt x="1469"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3880237" y="3976616"/>
              <a:ext cx="100411" cy="31246"/>
            </a:xfrm>
            <a:custGeom>
              <a:avLst/>
              <a:gdLst/>
              <a:ahLst/>
              <a:cxnLst/>
              <a:rect l="l" t="t" r="r" b="b"/>
              <a:pathLst>
                <a:path w="2754" h="857" extrusionOk="0">
                  <a:moveTo>
                    <a:pt x="1318" y="0"/>
                  </a:moveTo>
                  <a:cubicBezTo>
                    <a:pt x="634" y="0"/>
                    <a:pt x="1" y="760"/>
                    <a:pt x="105" y="823"/>
                  </a:cubicBezTo>
                  <a:cubicBezTo>
                    <a:pt x="141" y="848"/>
                    <a:pt x="176" y="857"/>
                    <a:pt x="207" y="857"/>
                  </a:cubicBezTo>
                  <a:cubicBezTo>
                    <a:pt x="268" y="857"/>
                    <a:pt x="312" y="823"/>
                    <a:pt x="312" y="823"/>
                  </a:cubicBezTo>
                  <a:cubicBezTo>
                    <a:pt x="645" y="404"/>
                    <a:pt x="1092" y="277"/>
                    <a:pt x="1513" y="277"/>
                  </a:cubicBezTo>
                  <a:cubicBezTo>
                    <a:pt x="2165" y="277"/>
                    <a:pt x="2753" y="583"/>
                    <a:pt x="2753" y="583"/>
                  </a:cubicBezTo>
                  <a:cubicBezTo>
                    <a:pt x="2753" y="583"/>
                    <a:pt x="2121" y="82"/>
                    <a:pt x="1413" y="5"/>
                  </a:cubicBezTo>
                  <a:cubicBezTo>
                    <a:pt x="1381" y="2"/>
                    <a:pt x="1350" y="0"/>
                    <a:pt x="1318"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3839147" y="4026055"/>
              <a:ext cx="36606" cy="86848"/>
            </a:xfrm>
            <a:custGeom>
              <a:avLst/>
              <a:gdLst/>
              <a:ahLst/>
              <a:cxnLst/>
              <a:rect l="l" t="t" r="r" b="b"/>
              <a:pathLst>
                <a:path w="1004" h="2382" extrusionOk="0">
                  <a:moveTo>
                    <a:pt x="426" y="1"/>
                  </a:moveTo>
                  <a:cubicBezTo>
                    <a:pt x="425" y="1"/>
                    <a:pt x="349" y="1102"/>
                    <a:pt x="491" y="1418"/>
                  </a:cubicBezTo>
                  <a:cubicBezTo>
                    <a:pt x="622" y="1734"/>
                    <a:pt x="665" y="1799"/>
                    <a:pt x="676" y="2006"/>
                  </a:cubicBezTo>
                  <a:cubicBezTo>
                    <a:pt x="685" y="2172"/>
                    <a:pt x="396" y="2339"/>
                    <a:pt x="136" y="2339"/>
                  </a:cubicBezTo>
                  <a:cubicBezTo>
                    <a:pt x="89" y="2339"/>
                    <a:pt x="43" y="2334"/>
                    <a:pt x="0" y="2322"/>
                  </a:cubicBezTo>
                  <a:lnTo>
                    <a:pt x="0" y="2322"/>
                  </a:lnTo>
                  <a:cubicBezTo>
                    <a:pt x="1" y="2322"/>
                    <a:pt x="200" y="2382"/>
                    <a:pt x="407" y="2382"/>
                  </a:cubicBezTo>
                  <a:cubicBezTo>
                    <a:pt x="565" y="2382"/>
                    <a:pt x="727" y="2347"/>
                    <a:pt x="807" y="2224"/>
                  </a:cubicBezTo>
                  <a:cubicBezTo>
                    <a:pt x="1003" y="1941"/>
                    <a:pt x="643" y="1407"/>
                    <a:pt x="578" y="1221"/>
                  </a:cubicBezTo>
                  <a:cubicBezTo>
                    <a:pt x="513" y="1025"/>
                    <a:pt x="426" y="1"/>
                    <a:pt x="426" y="1"/>
                  </a:cubicBezTo>
                  <a:close/>
                </a:path>
              </a:pathLst>
            </a:custGeom>
            <a:solidFill>
              <a:srgbClr val="D8AD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3743004" y="4048696"/>
              <a:ext cx="58445" cy="23881"/>
            </a:xfrm>
            <a:custGeom>
              <a:avLst/>
              <a:gdLst/>
              <a:ahLst/>
              <a:cxnLst/>
              <a:rect l="l" t="t" r="r" b="b"/>
              <a:pathLst>
                <a:path w="1603" h="655" extrusionOk="0">
                  <a:moveTo>
                    <a:pt x="796" y="1"/>
                  </a:moveTo>
                  <a:cubicBezTo>
                    <a:pt x="360" y="1"/>
                    <a:pt x="0" y="143"/>
                    <a:pt x="0" y="328"/>
                  </a:cubicBezTo>
                  <a:cubicBezTo>
                    <a:pt x="0" y="513"/>
                    <a:pt x="360" y="655"/>
                    <a:pt x="796" y="655"/>
                  </a:cubicBezTo>
                  <a:cubicBezTo>
                    <a:pt x="1243" y="655"/>
                    <a:pt x="1602" y="513"/>
                    <a:pt x="1602" y="328"/>
                  </a:cubicBezTo>
                  <a:cubicBezTo>
                    <a:pt x="1602" y="143"/>
                    <a:pt x="1243" y="1"/>
                    <a:pt x="796" y="1"/>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3891211" y="4051102"/>
              <a:ext cx="57242" cy="23881"/>
            </a:xfrm>
            <a:custGeom>
              <a:avLst/>
              <a:gdLst/>
              <a:ahLst/>
              <a:cxnLst/>
              <a:rect l="l" t="t" r="r" b="b"/>
              <a:pathLst>
                <a:path w="1570" h="655" extrusionOk="0">
                  <a:moveTo>
                    <a:pt x="785" y="0"/>
                  </a:moveTo>
                  <a:cubicBezTo>
                    <a:pt x="349" y="0"/>
                    <a:pt x="0" y="153"/>
                    <a:pt x="0" y="327"/>
                  </a:cubicBezTo>
                  <a:cubicBezTo>
                    <a:pt x="0" y="513"/>
                    <a:pt x="349" y="654"/>
                    <a:pt x="785" y="654"/>
                  </a:cubicBezTo>
                  <a:cubicBezTo>
                    <a:pt x="1221" y="654"/>
                    <a:pt x="1569" y="513"/>
                    <a:pt x="1569" y="327"/>
                  </a:cubicBezTo>
                  <a:cubicBezTo>
                    <a:pt x="1569" y="153"/>
                    <a:pt x="1221" y="0"/>
                    <a:pt x="785" y="0"/>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3816506" y="4137329"/>
              <a:ext cx="74743" cy="26361"/>
            </a:xfrm>
            <a:custGeom>
              <a:avLst/>
              <a:gdLst/>
              <a:ahLst/>
              <a:cxnLst/>
              <a:rect l="l" t="t" r="r" b="b"/>
              <a:pathLst>
                <a:path w="2050" h="723" extrusionOk="0">
                  <a:moveTo>
                    <a:pt x="2049" y="0"/>
                  </a:moveTo>
                  <a:lnTo>
                    <a:pt x="2049" y="0"/>
                  </a:lnTo>
                  <a:cubicBezTo>
                    <a:pt x="2049" y="0"/>
                    <a:pt x="1482" y="316"/>
                    <a:pt x="894" y="338"/>
                  </a:cubicBezTo>
                  <a:cubicBezTo>
                    <a:pt x="867" y="339"/>
                    <a:pt x="841" y="340"/>
                    <a:pt x="815" y="340"/>
                  </a:cubicBezTo>
                  <a:cubicBezTo>
                    <a:pt x="278" y="340"/>
                    <a:pt x="0" y="131"/>
                    <a:pt x="0" y="131"/>
                  </a:cubicBezTo>
                  <a:lnTo>
                    <a:pt x="0" y="131"/>
                  </a:lnTo>
                  <a:cubicBezTo>
                    <a:pt x="0" y="131"/>
                    <a:pt x="452" y="723"/>
                    <a:pt x="989" y="723"/>
                  </a:cubicBezTo>
                  <a:cubicBezTo>
                    <a:pt x="1011" y="723"/>
                    <a:pt x="1034" y="722"/>
                    <a:pt x="1057" y="720"/>
                  </a:cubicBezTo>
                  <a:cubicBezTo>
                    <a:pt x="1613" y="665"/>
                    <a:pt x="2049" y="0"/>
                    <a:pt x="2049"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3737426" y="5111193"/>
              <a:ext cx="17136" cy="12360"/>
            </a:xfrm>
            <a:custGeom>
              <a:avLst/>
              <a:gdLst/>
              <a:ahLst/>
              <a:cxnLst/>
              <a:rect l="l" t="t" r="r" b="b"/>
              <a:pathLst>
                <a:path w="470" h="339" extrusionOk="0">
                  <a:moveTo>
                    <a:pt x="1" y="1"/>
                  </a:moveTo>
                  <a:cubicBezTo>
                    <a:pt x="153" y="110"/>
                    <a:pt x="317" y="218"/>
                    <a:pt x="469" y="338"/>
                  </a:cubicBezTo>
                  <a:cubicBezTo>
                    <a:pt x="317" y="218"/>
                    <a:pt x="153" y="110"/>
                    <a:pt x="1" y="1"/>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3733051" y="5108422"/>
              <a:ext cx="4412" cy="2807"/>
            </a:xfrm>
            <a:custGeom>
              <a:avLst/>
              <a:gdLst/>
              <a:ahLst/>
              <a:cxnLst/>
              <a:rect l="l" t="t" r="r" b="b"/>
              <a:pathLst>
                <a:path w="121" h="77" extrusionOk="0">
                  <a:moveTo>
                    <a:pt x="1" y="0"/>
                  </a:moveTo>
                  <a:cubicBezTo>
                    <a:pt x="44" y="22"/>
                    <a:pt x="77" y="55"/>
                    <a:pt x="121" y="77"/>
                  </a:cubicBezTo>
                  <a:cubicBezTo>
                    <a:pt x="77" y="55"/>
                    <a:pt x="44" y="22"/>
                    <a:pt x="1" y="0"/>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378916" y="4907349"/>
              <a:ext cx="803068" cy="371163"/>
            </a:xfrm>
            <a:custGeom>
              <a:avLst/>
              <a:gdLst/>
              <a:ahLst/>
              <a:cxnLst/>
              <a:rect l="l" t="t" r="r" b="b"/>
              <a:pathLst>
                <a:path w="22026" h="10180" extrusionOk="0">
                  <a:moveTo>
                    <a:pt x="8207" y="1"/>
                  </a:moveTo>
                  <a:lnTo>
                    <a:pt x="1635" y="4415"/>
                  </a:lnTo>
                  <a:lnTo>
                    <a:pt x="197" y="7215"/>
                  </a:lnTo>
                  <a:lnTo>
                    <a:pt x="1" y="10180"/>
                  </a:lnTo>
                  <a:lnTo>
                    <a:pt x="22026" y="10180"/>
                  </a:lnTo>
                  <a:cubicBezTo>
                    <a:pt x="21644" y="7281"/>
                    <a:pt x="21241" y="4622"/>
                    <a:pt x="20958" y="4055"/>
                  </a:cubicBezTo>
                  <a:cubicBezTo>
                    <a:pt x="20282" y="2704"/>
                    <a:pt x="14125" y="284"/>
                    <a:pt x="14125" y="284"/>
                  </a:cubicBezTo>
                  <a:lnTo>
                    <a:pt x="8207" y="1"/>
                  </a:ln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643136" y="4907349"/>
              <a:ext cx="315160" cy="112370"/>
            </a:xfrm>
            <a:custGeom>
              <a:avLst/>
              <a:gdLst/>
              <a:ahLst/>
              <a:cxnLst/>
              <a:rect l="l" t="t" r="r" b="b"/>
              <a:pathLst>
                <a:path w="8644" h="3082" extrusionOk="0">
                  <a:moveTo>
                    <a:pt x="960" y="1"/>
                  </a:moveTo>
                  <a:lnTo>
                    <a:pt x="12" y="633"/>
                  </a:lnTo>
                  <a:cubicBezTo>
                    <a:pt x="1" y="1145"/>
                    <a:pt x="164" y="2311"/>
                    <a:pt x="1767" y="2758"/>
                  </a:cubicBezTo>
                  <a:cubicBezTo>
                    <a:pt x="2556" y="2980"/>
                    <a:pt x="3357" y="3081"/>
                    <a:pt x="4117" y="3081"/>
                  </a:cubicBezTo>
                  <a:cubicBezTo>
                    <a:pt x="5371" y="3081"/>
                    <a:pt x="6511" y="2805"/>
                    <a:pt x="7292" y="2344"/>
                  </a:cubicBezTo>
                  <a:cubicBezTo>
                    <a:pt x="8044" y="1897"/>
                    <a:pt x="8436" y="1374"/>
                    <a:pt x="8643" y="1025"/>
                  </a:cubicBezTo>
                  <a:cubicBezTo>
                    <a:pt x="7630" y="578"/>
                    <a:pt x="6878" y="284"/>
                    <a:pt x="6878" y="284"/>
                  </a:cubicBezTo>
                  <a:lnTo>
                    <a:pt x="960" y="1"/>
                  </a:ln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668184" y="4778210"/>
              <a:ext cx="248767" cy="218796"/>
            </a:xfrm>
            <a:custGeom>
              <a:avLst/>
              <a:gdLst/>
              <a:ahLst/>
              <a:cxnLst/>
              <a:rect l="l" t="t" r="r" b="b"/>
              <a:pathLst>
                <a:path w="6823" h="6001" extrusionOk="0">
                  <a:moveTo>
                    <a:pt x="862" y="1"/>
                  </a:moveTo>
                  <a:lnTo>
                    <a:pt x="1" y="4306"/>
                  </a:lnTo>
                  <a:cubicBezTo>
                    <a:pt x="1" y="4306"/>
                    <a:pt x="1080" y="5744"/>
                    <a:pt x="2834" y="5984"/>
                  </a:cubicBezTo>
                  <a:cubicBezTo>
                    <a:pt x="2913" y="5995"/>
                    <a:pt x="2998" y="6001"/>
                    <a:pt x="3087" y="6001"/>
                  </a:cubicBezTo>
                  <a:cubicBezTo>
                    <a:pt x="4450" y="6001"/>
                    <a:pt x="6823" y="4741"/>
                    <a:pt x="6823" y="4556"/>
                  </a:cubicBezTo>
                  <a:cubicBezTo>
                    <a:pt x="6823" y="4349"/>
                    <a:pt x="5657" y="121"/>
                    <a:pt x="5657" y="121"/>
                  </a:cubicBezTo>
                  <a:lnTo>
                    <a:pt x="862" y="1"/>
                  </a:ln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690023" y="4778210"/>
              <a:ext cx="194769" cy="95635"/>
            </a:xfrm>
            <a:custGeom>
              <a:avLst/>
              <a:gdLst/>
              <a:ahLst/>
              <a:cxnLst/>
              <a:rect l="l" t="t" r="r" b="b"/>
              <a:pathLst>
                <a:path w="5342" h="2623" extrusionOk="0">
                  <a:moveTo>
                    <a:pt x="263" y="1"/>
                  </a:moveTo>
                  <a:lnTo>
                    <a:pt x="1" y="1309"/>
                  </a:lnTo>
                  <a:cubicBezTo>
                    <a:pt x="669" y="2048"/>
                    <a:pt x="2072" y="2623"/>
                    <a:pt x="2942" y="2623"/>
                  </a:cubicBezTo>
                  <a:cubicBezTo>
                    <a:pt x="2996" y="2623"/>
                    <a:pt x="3047" y="2621"/>
                    <a:pt x="3096" y="2616"/>
                  </a:cubicBezTo>
                  <a:cubicBezTo>
                    <a:pt x="3750" y="2562"/>
                    <a:pt x="4687" y="1952"/>
                    <a:pt x="5341" y="1156"/>
                  </a:cubicBezTo>
                  <a:cubicBezTo>
                    <a:pt x="5178" y="557"/>
                    <a:pt x="5058" y="121"/>
                    <a:pt x="5058" y="121"/>
                  </a:cubicBezTo>
                  <a:lnTo>
                    <a:pt x="263" y="1"/>
                  </a:lnTo>
                  <a:close/>
                </a:path>
              </a:pathLst>
            </a:custGeom>
            <a:solidFill>
              <a:srgbClr val="E8C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635990" y="4429951"/>
              <a:ext cx="296857" cy="406565"/>
            </a:xfrm>
            <a:custGeom>
              <a:avLst/>
              <a:gdLst/>
              <a:ahLst/>
              <a:cxnLst/>
              <a:rect l="l" t="t" r="r" b="b"/>
              <a:pathLst>
                <a:path w="8142" h="11151" extrusionOk="0">
                  <a:moveTo>
                    <a:pt x="2671" y="0"/>
                  </a:moveTo>
                  <a:cubicBezTo>
                    <a:pt x="2444" y="0"/>
                    <a:pt x="2235" y="53"/>
                    <a:pt x="2050" y="170"/>
                  </a:cubicBezTo>
                  <a:cubicBezTo>
                    <a:pt x="197" y="1325"/>
                    <a:pt x="1" y="3886"/>
                    <a:pt x="1" y="3886"/>
                  </a:cubicBezTo>
                  <a:cubicBezTo>
                    <a:pt x="1" y="3886"/>
                    <a:pt x="742" y="8943"/>
                    <a:pt x="1428" y="9760"/>
                  </a:cubicBezTo>
                  <a:cubicBezTo>
                    <a:pt x="2077" y="10543"/>
                    <a:pt x="3534" y="11150"/>
                    <a:pt x="4437" y="11150"/>
                  </a:cubicBezTo>
                  <a:cubicBezTo>
                    <a:pt x="4490" y="11150"/>
                    <a:pt x="4540" y="11148"/>
                    <a:pt x="4589" y="11144"/>
                  </a:cubicBezTo>
                  <a:cubicBezTo>
                    <a:pt x="5472" y="11068"/>
                    <a:pt x="6856" y="9978"/>
                    <a:pt x="7401" y="8812"/>
                  </a:cubicBezTo>
                  <a:cubicBezTo>
                    <a:pt x="7946" y="7635"/>
                    <a:pt x="8142" y="4246"/>
                    <a:pt x="8142" y="4246"/>
                  </a:cubicBezTo>
                  <a:cubicBezTo>
                    <a:pt x="8142" y="4246"/>
                    <a:pt x="4709" y="0"/>
                    <a:pt x="2671" y="0"/>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590708" y="4332750"/>
              <a:ext cx="454984" cy="337838"/>
            </a:xfrm>
            <a:custGeom>
              <a:avLst/>
              <a:gdLst/>
              <a:ahLst/>
              <a:cxnLst/>
              <a:rect l="l" t="t" r="r" b="b"/>
              <a:pathLst>
                <a:path w="12479" h="9266" extrusionOk="0">
                  <a:moveTo>
                    <a:pt x="4880" y="0"/>
                  </a:moveTo>
                  <a:cubicBezTo>
                    <a:pt x="4844" y="0"/>
                    <a:pt x="4809" y="1"/>
                    <a:pt x="4774" y="2"/>
                  </a:cubicBezTo>
                  <a:cubicBezTo>
                    <a:pt x="3455" y="46"/>
                    <a:pt x="1635" y="1659"/>
                    <a:pt x="1635" y="1659"/>
                  </a:cubicBezTo>
                  <a:cubicBezTo>
                    <a:pt x="1635" y="1659"/>
                    <a:pt x="611" y="2748"/>
                    <a:pt x="306" y="4536"/>
                  </a:cubicBezTo>
                  <a:cubicBezTo>
                    <a:pt x="0" y="6323"/>
                    <a:pt x="1613" y="8742"/>
                    <a:pt x="1613" y="8742"/>
                  </a:cubicBezTo>
                  <a:lnTo>
                    <a:pt x="1711" y="6944"/>
                  </a:lnTo>
                  <a:cubicBezTo>
                    <a:pt x="1711" y="6944"/>
                    <a:pt x="3651" y="4536"/>
                    <a:pt x="3902" y="3468"/>
                  </a:cubicBezTo>
                  <a:cubicBezTo>
                    <a:pt x="3902" y="3468"/>
                    <a:pt x="4894" y="5517"/>
                    <a:pt x="5929" y="5920"/>
                  </a:cubicBezTo>
                  <a:cubicBezTo>
                    <a:pt x="6100" y="5988"/>
                    <a:pt x="6248" y="6016"/>
                    <a:pt x="6374" y="6016"/>
                  </a:cubicBezTo>
                  <a:cubicBezTo>
                    <a:pt x="7021" y="6016"/>
                    <a:pt x="7128" y="5277"/>
                    <a:pt x="7128" y="5277"/>
                  </a:cubicBezTo>
                  <a:cubicBezTo>
                    <a:pt x="7128" y="5277"/>
                    <a:pt x="8130" y="6694"/>
                    <a:pt x="8577" y="6901"/>
                  </a:cubicBezTo>
                  <a:cubicBezTo>
                    <a:pt x="9013" y="7097"/>
                    <a:pt x="8926" y="7565"/>
                    <a:pt x="8926" y="7565"/>
                  </a:cubicBezTo>
                  <a:lnTo>
                    <a:pt x="9155" y="9266"/>
                  </a:lnTo>
                  <a:cubicBezTo>
                    <a:pt x="9155" y="9266"/>
                    <a:pt x="9624" y="8067"/>
                    <a:pt x="9983" y="7260"/>
                  </a:cubicBezTo>
                  <a:cubicBezTo>
                    <a:pt x="10277" y="5244"/>
                    <a:pt x="11160" y="4656"/>
                    <a:pt x="11542" y="4536"/>
                  </a:cubicBezTo>
                  <a:cubicBezTo>
                    <a:pt x="11934" y="4416"/>
                    <a:pt x="12479" y="3762"/>
                    <a:pt x="12065" y="2988"/>
                  </a:cubicBezTo>
                  <a:cubicBezTo>
                    <a:pt x="11661" y="2214"/>
                    <a:pt x="10604" y="2487"/>
                    <a:pt x="10550" y="2323"/>
                  </a:cubicBezTo>
                  <a:cubicBezTo>
                    <a:pt x="10495" y="2171"/>
                    <a:pt x="11291" y="1822"/>
                    <a:pt x="11193" y="1375"/>
                  </a:cubicBezTo>
                  <a:cubicBezTo>
                    <a:pt x="11117" y="997"/>
                    <a:pt x="10476" y="570"/>
                    <a:pt x="9731" y="570"/>
                  </a:cubicBezTo>
                  <a:cubicBezTo>
                    <a:pt x="9617" y="570"/>
                    <a:pt x="9501" y="580"/>
                    <a:pt x="9384" y="602"/>
                  </a:cubicBezTo>
                  <a:cubicBezTo>
                    <a:pt x="9302" y="617"/>
                    <a:pt x="9208" y="623"/>
                    <a:pt x="9103" y="623"/>
                  </a:cubicBezTo>
                  <a:cubicBezTo>
                    <a:pt x="8096" y="623"/>
                    <a:pt x="6092" y="0"/>
                    <a:pt x="4880"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591765" y="4584830"/>
              <a:ext cx="66540" cy="109599"/>
            </a:xfrm>
            <a:custGeom>
              <a:avLst/>
              <a:gdLst/>
              <a:ahLst/>
              <a:cxnLst/>
              <a:rect l="l" t="t" r="r" b="b"/>
              <a:pathLst>
                <a:path w="1825" h="3006" extrusionOk="0">
                  <a:moveTo>
                    <a:pt x="1026" y="0"/>
                  </a:moveTo>
                  <a:cubicBezTo>
                    <a:pt x="494" y="0"/>
                    <a:pt x="1" y="1050"/>
                    <a:pt x="255" y="1774"/>
                  </a:cubicBezTo>
                  <a:cubicBezTo>
                    <a:pt x="549" y="2613"/>
                    <a:pt x="1824" y="3005"/>
                    <a:pt x="1824" y="3005"/>
                  </a:cubicBezTo>
                  <a:lnTo>
                    <a:pt x="1279" y="85"/>
                  </a:lnTo>
                  <a:cubicBezTo>
                    <a:pt x="1196" y="27"/>
                    <a:pt x="1110" y="0"/>
                    <a:pt x="1026" y="0"/>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921284" y="4601492"/>
              <a:ext cx="59357" cy="95306"/>
            </a:xfrm>
            <a:custGeom>
              <a:avLst/>
              <a:gdLst/>
              <a:ahLst/>
              <a:cxnLst/>
              <a:rect l="l" t="t" r="r" b="b"/>
              <a:pathLst>
                <a:path w="1628" h="2614" extrusionOk="0">
                  <a:moveTo>
                    <a:pt x="817" y="1"/>
                  </a:moveTo>
                  <a:cubicBezTo>
                    <a:pt x="667" y="1"/>
                    <a:pt x="489" y="52"/>
                    <a:pt x="284" y="173"/>
                  </a:cubicBezTo>
                  <a:lnTo>
                    <a:pt x="1" y="2614"/>
                  </a:lnTo>
                  <a:cubicBezTo>
                    <a:pt x="1" y="2614"/>
                    <a:pt x="1014" y="1982"/>
                    <a:pt x="1352" y="1437"/>
                  </a:cubicBezTo>
                  <a:cubicBezTo>
                    <a:pt x="1628" y="1001"/>
                    <a:pt x="1483" y="1"/>
                    <a:pt x="817" y="1"/>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695893" y="4639446"/>
              <a:ext cx="67706" cy="22022"/>
            </a:xfrm>
            <a:custGeom>
              <a:avLst/>
              <a:gdLst/>
              <a:ahLst/>
              <a:cxnLst/>
              <a:rect l="l" t="t" r="r" b="b"/>
              <a:pathLst>
                <a:path w="1857" h="604" extrusionOk="0">
                  <a:moveTo>
                    <a:pt x="1012" y="1"/>
                  </a:moveTo>
                  <a:cubicBezTo>
                    <a:pt x="428" y="1"/>
                    <a:pt x="25" y="505"/>
                    <a:pt x="25" y="505"/>
                  </a:cubicBezTo>
                  <a:cubicBezTo>
                    <a:pt x="1" y="576"/>
                    <a:pt x="19" y="603"/>
                    <a:pt x="65" y="603"/>
                  </a:cubicBezTo>
                  <a:cubicBezTo>
                    <a:pt x="225" y="603"/>
                    <a:pt x="725" y="273"/>
                    <a:pt x="995" y="265"/>
                  </a:cubicBezTo>
                  <a:cubicBezTo>
                    <a:pt x="1005" y="264"/>
                    <a:pt x="1015" y="264"/>
                    <a:pt x="1024" y="264"/>
                  </a:cubicBezTo>
                  <a:cubicBezTo>
                    <a:pt x="1346" y="264"/>
                    <a:pt x="1617" y="594"/>
                    <a:pt x="1733" y="594"/>
                  </a:cubicBezTo>
                  <a:cubicBezTo>
                    <a:pt x="1738" y="594"/>
                    <a:pt x="1743" y="593"/>
                    <a:pt x="1747" y="592"/>
                  </a:cubicBezTo>
                  <a:cubicBezTo>
                    <a:pt x="1856" y="559"/>
                    <a:pt x="1714" y="58"/>
                    <a:pt x="1082" y="3"/>
                  </a:cubicBezTo>
                  <a:cubicBezTo>
                    <a:pt x="1058" y="2"/>
                    <a:pt x="1035" y="1"/>
                    <a:pt x="1012"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795718" y="4645353"/>
              <a:ext cx="33835" cy="83348"/>
            </a:xfrm>
            <a:custGeom>
              <a:avLst/>
              <a:gdLst/>
              <a:ahLst/>
              <a:cxnLst/>
              <a:rect l="l" t="t" r="r" b="b"/>
              <a:pathLst>
                <a:path w="928" h="2286" extrusionOk="0">
                  <a:moveTo>
                    <a:pt x="60" y="0"/>
                  </a:moveTo>
                  <a:cubicBezTo>
                    <a:pt x="39" y="0"/>
                    <a:pt x="20" y="31"/>
                    <a:pt x="1" y="103"/>
                  </a:cubicBezTo>
                  <a:cubicBezTo>
                    <a:pt x="1" y="103"/>
                    <a:pt x="153" y="1389"/>
                    <a:pt x="459" y="1585"/>
                  </a:cubicBezTo>
                  <a:cubicBezTo>
                    <a:pt x="764" y="1781"/>
                    <a:pt x="448" y="2097"/>
                    <a:pt x="186" y="2239"/>
                  </a:cubicBezTo>
                  <a:cubicBezTo>
                    <a:pt x="123" y="2272"/>
                    <a:pt x="119" y="2286"/>
                    <a:pt x="151" y="2286"/>
                  </a:cubicBezTo>
                  <a:cubicBezTo>
                    <a:pt x="256" y="2286"/>
                    <a:pt x="762" y="2128"/>
                    <a:pt x="829" y="1978"/>
                  </a:cubicBezTo>
                  <a:cubicBezTo>
                    <a:pt x="927" y="1792"/>
                    <a:pt x="589" y="1618"/>
                    <a:pt x="415" y="1127"/>
                  </a:cubicBezTo>
                  <a:cubicBezTo>
                    <a:pt x="271" y="713"/>
                    <a:pt x="156" y="0"/>
                    <a:pt x="60" y="0"/>
                  </a:cubicBezTo>
                  <a:close/>
                </a:path>
              </a:pathLst>
            </a:custGeom>
            <a:solidFill>
              <a:srgbClr val="D8AD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672595" y="4584721"/>
              <a:ext cx="100921" cy="33324"/>
            </a:xfrm>
            <a:custGeom>
              <a:avLst/>
              <a:gdLst/>
              <a:ahLst/>
              <a:cxnLst/>
              <a:rect l="l" t="t" r="r" b="b"/>
              <a:pathLst>
                <a:path w="2768" h="914" extrusionOk="0">
                  <a:moveTo>
                    <a:pt x="1438" y="1"/>
                  </a:moveTo>
                  <a:cubicBezTo>
                    <a:pt x="675" y="1"/>
                    <a:pt x="32" y="829"/>
                    <a:pt x="32" y="829"/>
                  </a:cubicBezTo>
                  <a:cubicBezTo>
                    <a:pt x="1" y="889"/>
                    <a:pt x="11" y="914"/>
                    <a:pt x="54" y="914"/>
                  </a:cubicBezTo>
                  <a:cubicBezTo>
                    <a:pt x="218" y="914"/>
                    <a:pt x="864" y="545"/>
                    <a:pt x="1427" y="458"/>
                  </a:cubicBezTo>
                  <a:cubicBezTo>
                    <a:pt x="1491" y="448"/>
                    <a:pt x="1553" y="444"/>
                    <a:pt x="1613" y="444"/>
                  </a:cubicBezTo>
                  <a:cubicBezTo>
                    <a:pt x="2153" y="444"/>
                    <a:pt x="2532" y="802"/>
                    <a:pt x="2657" y="802"/>
                  </a:cubicBezTo>
                  <a:cubicBezTo>
                    <a:pt x="2672" y="802"/>
                    <a:pt x="2684" y="797"/>
                    <a:pt x="2691" y="785"/>
                  </a:cubicBezTo>
                  <a:cubicBezTo>
                    <a:pt x="2768" y="654"/>
                    <a:pt x="2190" y="1"/>
                    <a:pt x="143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818761" y="4639446"/>
              <a:ext cx="67597" cy="22022"/>
            </a:xfrm>
            <a:custGeom>
              <a:avLst/>
              <a:gdLst/>
              <a:ahLst/>
              <a:cxnLst/>
              <a:rect l="l" t="t" r="r" b="b"/>
              <a:pathLst>
                <a:path w="1854" h="604" extrusionOk="0">
                  <a:moveTo>
                    <a:pt x="836" y="1"/>
                  </a:moveTo>
                  <a:cubicBezTo>
                    <a:pt x="812" y="1"/>
                    <a:pt x="788" y="2"/>
                    <a:pt x="764" y="3"/>
                  </a:cubicBezTo>
                  <a:cubicBezTo>
                    <a:pt x="132" y="58"/>
                    <a:pt x="1" y="559"/>
                    <a:pt x="99" y="592"/>
                  </a:cubicBezTo>
                  <a:cubicBezTo>
                    <a:pt x="104" y="593"/>
                    <a:pt x="108" y="594"/>
                    <a:pt x="113" y="594"/>
                  </a:cubicBezTo>
                  <a:cubicBezTo>
                    <a:pt x="229" y="594"/>
                    <a:pt x="500" y="264"/>
                    <a:pt x="822" y="264"/>
                  </a:cubicBezTo>
                  <a:cubicBezTo>
                    <a:pt x="832" y="264"/>
                    <a:pt x="841" y="264"/>
                    <a:pt x="851" y="265"/>
                  </a:cubicBezTo>
                  <a:cubicBezTo>
                    <a:pt x="1122" y="273"/>
                    <a:pt x="1622" y="603"/>
                    <a:pt x="1787" y="603"/>
                  </a:cubicBezTo>
                  <a:cubicBezTo>
                    <a:pt x="1834" y="603"/>
                    <a:pt x="1854" y="576"/>
                    <a:pt x="1832" y="505"/>
                  </a:cubicBezTo>
                  <a:cubicBezTo>
                    <a:pt x="1832" y="505"/>
                    <a:pt x="1429" y="1"/>
                    <a:pt x="836"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808443" y="4584721"/>
              <a:ext cx="100921" cy="33324"/>
            </a:xfrm>
            <a:custGeom>
              <a:avLst/>
              <a:gdLst/>
              <a:ahLst/>
              <a:cxnLst/>
              <a:rect l="l" t="t" r="r" b="b"/>
              <a:pathLst>
                <a:path w="2768" h="914" extrusionOk="0">
                  <a:moveTo>
                    <a:pt x="1341" y="1"/>
                  </a:moveTo>
                  <a:cubicBezTo>
                    <a:pt x="578" y="1"/>
                    <a:pt x="1" y="654"/>
                    <a:pt x="77" y="785"/>
                  </a:cubicBezTo>
                  <a:cubicBezTo>
                    <a:pt x="84" y="797"/>
                    <a:pt x="96" y="802"/>
                    <a:pt x="111" y="802"/>
                  </a:cubicBezTo>
                  <a:cubicBezTo>
                    <a:pt x="236" y="802"/>
                    <a:pt x="615" y="444"/>
                    <a:pt x="1155" y="444"/>
                  </a:cubicBezTo>
                  <a:cubicBezTo>
                    <a:pt x="1215" y="444"/>
                    <a:pt x="1277" y="448"/>
                    <a:pt x="1341" y="458"/>
                  </a:cubicBezTo>
                  <a:cubicBezTo>
                    <a:pt x="1904" y="545"/>
                    <a:pt x="2550" y="914"/>
                    <a:pt x="2714" y="914"/>
                  </a:cubicBezTo>
                  <a:cubicBezTo>
                    <a:pt x="2757" y="914"/>
                    <a:pt x="2767" y="889"/>
                    <a:pt x="2736" y="829"/>
                  </a:cubicBezTo>
                  <a:cubicBezTo>
                    <a:pt x="2736" y="829"/>
                    <a:pt x="2093" y="1"/>
                    <a:pt x="1341"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760171" y="4757684"/>
              <a:ext cx="72154" cy="17100"/>
            </a:xfrm>
            <a:custGeom>
              <a:avLst/>
              <a:gdLst/>
              <a:ahLst/>
              <a:cxnLst/>
              <a:rect l="l" t="t" r="r" b="b"/>
              <a:pathLst>
                <a:path w="1979" h="469" extrusionOk="0">
                  <a:moveTo>
                    <a:pt x="1942" y="0"/>
                  </a:moveTo>
                  <a:cubicBezTo>
                    <a:pt x="1857" y="0"/>
                    <a:pt x="1557" y="185"/>
                    <a:pt x="1085" y="259"/>
                  </a:cubicBezTo>
                  <a:cubicBezTo>
                    <a:pt x="957" y="281"/>
                    <a:pt x="842" y="290"/>
                    <a:pt x="742" y="290"/>
                  </a:cubicBezTo>
                  <a:cubicBezTo>
                    <a:pt x="409" y="290"/>
                    <a:pt x="235" y="193"/>
                    <a:pt x="235" y="193"/>
                  </a:cubicBezTo>
                  <a:cubicBezTo>
                    <a:pt x="182" y="171"/>
                    <a:pt x="71" y="95"/>
                    <a:pt x="26" y="95"/>
                  </a:cubicBezTo>
                  <a:cubicBezTo>
                    <a:pt x="7" y="95"/>
                    <a:pt x="0" y="110"/>
                    <a:pt x="17" y="150"/>
                  </a:cubicBezTo>
                  <a:cubicBezTo>
                    <a:pt x="65" y="255"/>
                    <a:pt x="439" y="469"/>
                    <a:pt x="890" y="469"/>
                  </a:cubicBezTo>
                  <a:cubicBezTo>
                    <a:pt x="954" y="469"/>
                    <a:pt x="1019" y="464"/>
                    <a:pt x="1085" y="455"/>
                  </a:cubicBezTo>
                  <a:cubicBezTo>
                    <a:pt x="1619" y="390"/>
                    <a:pt x="1979" y="95"/>
                    <a:pt x="1968" y="19"/>
                  </a:cubicBezTo>
                  <a:cubicBezTo>
                    <a:pt x="1966" y="6"/>
                    <a:pt x="1958" y="0"/>
                    <a:pt x="1942"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1808729" y="4491312"/>
              <a:ext cx="571037" cy="713449"/>
            </a:xfrm>
            <a:custGeom>
              <a:avLst/>
              <a:gdLst/>
              <a:ahLst/>
              <a:cxnLst/>
              <a:rect l="l" t="t" r="r" b="b"/>
              <a:pathLst>
                <a:path w="15662" h="19568" extrusionOk="0">
                  <a:moveTo>
                    <a:pt x="7015" y="1"/>
                  </a:moveTo>
                  <a:cubicBezTo>
                    <a:pt x="2488" y="1"/>
                    <a:pt x="1832" y="4041"/>
                    <a:pt x="1843" y="5113"/>
                  </a:cubicBezTo>
                  <a:cubicBezTo>
                    <a:pt x="1843" y="5832"/>
                    <a:pt x="1897" y="9112"/>
                    <a:pt x="1494" y="10169"/>
                  </a:cubicBezTo>
                  <a:cubicBezTo>
                    <a:pt x="1080" y="11227"/>
                    <a:pt x="1" y="14932"/>
                    <a:pt x="1821" y="16872"/>
                  </a:cubicBezTo>
                  <a:cubicBezTo>
                    <a:pt x="3641" y="18801"/>
                    <a:pt x="6322" y="18921"/>
                    <a:pt x="8033" y="19422"/>
                  </a:cubicBezTo>
                  <a:cubicBezTo>
                    <a:pt x="8356" y="19519"/>
                    <a:pt x="8792" y="19567"/>
                    <a:pt x="9291" y="19567"/>
                  </a:cubicBezTo>
                  <a:cubicBezTo>
                    <a:pt x="11417" y="19567"/>
                    <a:pt x="14675" y="18693"/>
                    <a:pt x="15117" y="17024"/>
                  </a:cubicBezTo>
                  <a:cubicBezTo>
                    <a:pt x="15662" y="14975"/>
                    <a:pt x="13166" y="13243"/>
                    <a:pt x="12959" y="11946"/>
                  </a:cubicBezTo>
                  <a:cubicBezTo>
                    <a:pt x="12752" y="10660"/>
                    <a:pt x="13362" y="6628"/>
                    <a:pt x="13253" y="5200"/>
                  </a:cubicBezTo>
                  <a:cubicBezTo>
                    <a:pt x="13144" y="3838"/>
                    <a:pt x="13264" y="78"/>
                    <a:pt x="7106" y="1"/>
                  </a:cubicBezTo>
                  <a:cubicBezTo>
                    <a:pt x="7076" y="1"/>
                    <a:pt x="7046" y="1"/>
                    <a:pt x="7015"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1826630" y="4999992"/>
              <a:ext cx="565057" cy="278518"/>
            </a:xfrm>
            <a:custGeom>
              <a:avLst/>
              <a:gdLst/>
              <a:ahLst/>
              <a:cxnLst/>
              <a:rect l="l" t="t" r="r" b="b"/>
              <a:pathLst>
                <a:path w="15498" h="7639" extrusionOk="0">
                  <a:moveTo>
                    <a:pt x="6427" y="0"/>
                  </a:moveTo>
                  <a:cubicBezTo>
                    <a:pt x="3743" y="0"/>
                    <a:pt x="1586" y="943"/>
                    <a:pt x="0" y="2091"/>
                  </a:cubicBezTo>
                  <a:lnTo>
                    <a:pt x="0" y="7639"/>
                  </a:lnTo>
                  <a:lnTo>
                    <a:pt x="15497" y="7639"/>
                  </a:lnTo>
                  <a:cubicBezTo>
                    <a:pt x="15443" y="6843"/>
                    <a:pt x="15367" y="6255"/>
                    <a:pt x="15279" y="5982"/>
                  </a:cubicBezTo>
                  <a:cubicBezTo>
                    <a:pt x="14724" y="4228"/>
                    <a:pt x="13699" y="3051"/>
                    <a:pt x="12315" y="2146"/>
                  </a:cubicBezTo>
                  <a:cubicBezTo>
                    <a:pt x="10942" y="1231"/>
                    <a:pt x="7651" y="64"/>
                    <a:pt x="7651" y="64"/>
                  </a:cubicBezTo>
                  <a:cubicBezTo>
                    <a:pt x="7231" y="21"/>
                    <a:pt x="6823" y="0"/>
                    <a:pt x="6427"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1983806" y="4882338"/>
              <a:ext cx="202061" cy="280122"/>
            </a:xfrm>
            <a:custGeom>
              <a:avLst/>
              <a:gdLst/>
              <a:ahLst/>
              <a:cxnLst/>
              <a:rect l="l" t="t" r="r" b="b"/>
              <a:pathLst>
                <a:path w="5542" h="7683" extrusionOk="0">
                  <a:moveTo>
                    <a:pt x="1204" y="0"/>
                  </a:moveTo>
                  <a:cubicBezTo>
                    <a:pt x="1204" y="0"/>
                    <a:pt x="1204" y="3466"/>
                    <a:pt x="583" y="4229"/>
                  </a:cubicBezTo>
                  <a:cubicBezTo>
                    <a:pt x="1" y="4956"/>
                    <a:pt x="310" y="7682"/>
                    <a:pt x="2416" y="7682"/>
                  </a:cubicBezTo>
                  <a:cubicBezTo>
                    <a:pt x="2519" y="7682"/>
                    <a:pt x="2628" y="7675"/>
                    <a:pt x="2740" y="7662"/>
                  </a:cubicBezTo>
                  <a:cubicBezTo>
                    <a:pt x="5138" y="7356"/>
                    <a:pt x="5541" y="5188"/>
                    <a:pt x="5138" y="4577"/>
                  </a:cubicBezTo>
                  <a:cubicBezTo>
                    <a:pt x="4724" y="3956"/>
                    <a:pt x="4375" y="3815"/>
                    <a:pt x="4255" y="2932"/>
                  </a:cubicBezTo>
                  <a:cubicBezTo>
                    <a:pt x="4135" y="2060"/>
                    <a:pt x="4135" y="262"/>
                    <a:pt x="4135" y="262"/>
                  </a:cubicBezTo>
                  <a:lnTo>
                    <a:pt x="1204" y="0"/>
                  </a:ln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024896" y="4882338"/>
              <a:ext cx="111677" cy="89181"/>
            </a:xfrm>
            <a:custGeom>
              <a:avLst/>
              <a:gdLst/>
              <a:ahLst/>
              <a:cxnLst/>
              <a:rect l="l" t="t" r="r" b="b"/>
              <a:pathLst>
                <a:path w="3063" h="2446" extrusionOk="0">
                  <a:moveTo>
                    <a:pt x="77" y="0"/>
                  </a:moveTo>
                  <a:cubicBezTo>
                    <a:pt x="77" y="0"/>
                    <a:pt x="77" y="861"/>
                    <a:pt x="0" y="1820"/>
                  </a:cubicBezTo>
                  <a:cubicBezTo>
                    <a:pt x="22" y="1831"/>
                    <a:pt x="55" y="1864"/>
                    <a:pt x="77" y="1875"/>
                  </a:cubicBezTo>
                  <a:cubicBezTo>
                    <a:pt x="639" y="2254"/>
                    <a:pt x="1304" y="2445"/>
                    <a:pt x="1925" y="2445"/>
                  </a:cubicBezTo>
                  <a:cubicBezTo>
                    <a:pt x="2338" y="2445"/>
                    <a:pt x="2732" y="2361"/>
                    <a:pt x="3063" y="2191"/>
                  </a:cubicBezTo>
                  <a:cubicBezTo>
                    <a:pt x="3008" y="1308"/>
                    <a:pt x="3008" y="262"/>
                    <a:pt x="3008" y="262"/>
                  </a:cubicBezTo>
                  <a:lnTo>
                    <a:pt x="77" y="0"/>
                  </a:ln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1955368" y="4628034"/>
              <a:ext cx="263460" cy="300795"/>
            </a:xfrm>
            <a:custGeom>
              <a:avLst/>
              <a:gdLst/>
              <a:ahLst/>
              <a:cxnLst/>
              <a:rect l="l" t="t" r="r" b="b"/>
              <a:pathLst>
                <a:path w="7226" h="8250" extrusionOk="0">
                  <a:moveTo>
                    <a:pt x="2006" y="0"/>
                  </a:moveTo>
                  <a:cubicBezTo>
                    <a:pt x="1689" y="959"/>
                    <a:pt x="502" y="1929"/>
                    <a:pt x="0" y="2300"/>
                  </a:cubicBezTo>
                  <a:cubicBezTo>
                    <a:pt x="164" y="4185"/>
                    <a:pt x="632" y="7008"/>
                    <a:pt x="1984" y="7771"/>
                  </a:cubicBezTo>
                  <a:cubicBezTo>
                    <a:pt x="2549" y="8093"/>
                    <a:pt x="3145" y="8249"/>
                    <a:pt x="3709" y="8249"/>
                  </a:cubicBezTo>
                  <a:cubicBezTo>
                    <a:pt x="4460" y="8249"/>
                    <a:pt x="5154" y="7973"/>
                    <a:pt x="5646" y="7444"/>
                  </a:cubicBezTo>
                  <a:cubicBezTo>
                    <a:pt x="6779" y="6245"/>
                    <a:pt x="7226" y="3433"/>
                    <a:pt x="7226" y="2071"/>
                  </a:cubicBezTo>
                  <a:lnTo>
                    <a:pt x="7226" y="2071"/>
                  </a:lnTo>
                  <a:cubicBezTo>
                    <a:pt x="7043" y="2087"/>
                    <a:pt x="6782" y="2100"/>
                    <a:pt x="6474" y="2100"/>
                  </a:cubicBezTo>
                  <a:cubicBezTo>
                    <a:pt x="5756" y="2100"/>
                    <a:pt x="4784" y="2032"/>
                    <a:pt x="3967" y="1788"/>
                  </a:cubicBezTo>
                  <a:cubicBezTo>
                    <a:pt x="3019" y="1504"/>
                    <a:pt x="2365" y="643"/>
                    <a:pt x="2027"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126508" y="4703651"/>
              <a:ext cx="87942" cy="28512"/>
            </a:xfrm>
            <a:custGeom>
              <a:avLst/>
              <a:gdLst/>
              <a:ahLst/>
              <a:cxnLst/>
              <a:rect l="l" t="t" r="r" b="b"/>
              <a:pathLst>
                <a:path w="2412" h="782" extrusionOk="0">
                  <a:moveTo>
                    <a:pt x="1165" y="0"/>
                  </a:moveTo>
                  <a:cubicBezTo>
                    <a:pt x="597" y="0"/>
                    <a:pt x="0" y="593"/>
                    <a:pt x="80" y="673"/>
                  </a:cubicBezTo>
                  <a:cubicBezTo>
                    <a:pt x="115" y="708"/>
                    <a:pt x="149" y="718"/>
                    <a:pt x="179" y="718"/>
                  </a:cubicBezTo>
                  <a:cubicBezTo>
                    <a:pt x="223" y="718"/>
                    <a:pt x="254" y="695"/>
                    <a:pt x="254" y="695"/>
                  </a:cubicBezTo>
                  <a:cubicBezTo>
                    <a:pt x="538" y="393"/>
                    <a:pt x="857" y="290"/>
                    <a:pt x="1161" y="290"/>
                  </a:cubicBezTo>
                  <a:cubicBezTo>
                    <a:pt x="1823" y="290"/>
                    <a:pt x="2412" y="782"/>
                    <a:pt x="2412" y="782"/>
                  </a:cubicBezTo>
                  <a:cubicBezTo>
                    <a:pt x="2412" y="782"/>
                    <a:pt x="2172" y="215"/>
                    <a:pt x="1333" y="19"/>
                  </a:cubicBezTo>
                  <a:cubicBezTo>
                    <a:pt x="1278" y="6"/>
                    <a:pt x="1222" y="0"/>
                    <a:pt x="1165"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1971665" y="4703651"/>
              <a:ext cx="88343" cy="28512"/>
            </a:xfrm>
            <a:custGeom>
              <a:avLst/>
              <a:gdLst/>
              <a:ahLst/>
              <a:cxnLst/>
              <a:rect l="l" t="t" r="r" b="b"/>
              <a:pathLst>
                <a:path w="2423" h="782" extrusionOk="0">
                  <a:moveTo>
                    <a:pt x="1249" y="0"/>
                  </a:moveTo>
                  <a:cubicBezTo>
                    <a:pt x="1192" y="0"/>
                    <a:pt x="1135" y="6"/>
                    <a:pt x="1079" y="19"/>
                  </a:cubicBezTo>
                  <a:cubicBezTo>
                    <a:pt x="251" y="215"/>
                    <a:pt x="0" y="782"/>
                    <a:pt x="0" y="782"/>
                  </a:cubicBezTo>
                  <a:cubicBezTo>
                    <a:pt x="0" y="782"/>
                    <a:pt x="595" y="290"/>
                    <a:pt x="1256" y="290"/>
                  </a:cubicBezTo>
                  <a:cubicBezTo>
                    <a:pt x="1560" y="290"/>
                    <a:pt x="1877" y="393"/>
                    <a:pt x="2158" y="695"/>
                  </a:cubicBezTo>
                  <a:cubicBezTo>
                    <a:pt x="2158" y="695"/>
                    <a:pt x="2193" y="718"/>
                    <a:pt x="2240" y="718"/>
                  </a:cubicBezTo>
                  <a:cubicBezTo>
                    <a:pt x="2272" y="718"/>
                    <a:pt x="2308" y="708"/>
                    <a:pt x="2343" y="673"/>
                  </a:cubicBezTo>
                  <a:cubicBezTo>
                    <a:pt x="2423" y="593"/>
                    <a:pt x="1826" y="0"/>
                    <a:pt x="1249"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089247" y="4757574"/>
              <a:ext cx="26288" cy="78754"/>
            </a:xfrm>
            <a:custGeom>
              <a:avLst/>
              <a:gdLst/>
              <a:ahLst/>
              <a:cxnLst/>
              <a:rect l="l" t="t" r="r" b="b"/>
              <a:pathLst>
                <a:path w="721" h="2160" extrusionOk="0">
                  <a:moveTo>
                    <a:pt x="121" y="0"/>
                  </a:moveTo>
                  <a:cubicBezTo>
                    <a:pt x="121" y="1"/>
                    <a:pt x="480" y="1744"/>
                    <a:pt x="491" y="1864"/>
                  </a:cubicBezTo>
                  <a:cubicBezTo>
                    <a:pt x="513" y="1984"/>
                    <a:pt x="1" y="2158"/>
                    <a:pt x="1" y="2158"/>
                  </a:cubicBezTo>
                  <a:cubicBezTo>
                    <a:pt x="1" y="2158"/>
                    <a:pt x="31" y="2159"/>
                    <a:pt x="79" y="2159"/>
                  </a:cubicBezTo>
                  <a:cubicBezTo>
                    <a:pt x="245" y="2159"/>
                    <a:pt x="623" y="2146"/>
                    <a:pt x="666" y="2027"/>
                  </a:cubicBezTo>
                  <a:cubicBezTo>
                    <a:pt x="720" y="1875"/>
                    <a:pt x="121" y="1"/>
                    <a:pt x="121" y="0"/>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069777" y="4860900"/>
              <a:ext cx="47726" cy="14693"/>
            </a:xfrm>
            <a:custGeom>
              <a:avLst/>
              <a:gdLst/>
              <a:ahLst/>
              <a:cxnLst/>
              <a:rect l="l" t="t" r="r" b="b"/>
              <a:pathLst>
                <a:path w="1309" h="403" extrusionOk="0">
                  <a:moveTo>
                    <a:pt x="880" y="0"/>
                  </a:moveTo>
                  <a:cubicBezTo>
                    <a:pt x="846" y="0"/>
                    <a:pt x="817" y="6"/>
                    <a:pt x="797" y="22"/>
                  </a:cubicBezTo>
                  <a:cubicBezTo>
                    <a:pt x="733" y="69"/>
                    <a:pt x="676" y="85"/>
                    <a:pt x="623" y="85"/>
                  </a:cubicBezTo>
                  <a:cubicBezTo>
                    <a:pt x="530" y="85"/>
                    <a:pt x="452" y="35"/>
                    <a:pt x="382" y="22"/>
                  </a:cubicBezTo>
                  <a:cubicBezTo>
                    <a:pt x="378" y="21"/>
                    <a:pt x="373" y="21"/>
                    <a:pt x="369" y="21"/>
                  </a:cubicBezTo>
                  <a:cubicBezTo>
                    <a:pt x="252" y="21"/>
                    <a:pt x="1" y="141"/>
                    <a:pt x="1" y="141"/>
                  </a:cubicBezTo>
                  <a:cubicBezTo>
                    <a:pt x="1" y="141"/>
                    <a:pt x="328" y="403"/>
                    <a:pt x="600" y="403"/>
                  </a:cubicBezTo>
                  <a:cubicBezTo>
                    <a:pt x="949" y="403"/>
                    <a:pt x="1309" y="141"/>
                    <a:pt x="1309" y="141"/>
                  </a:cubicBezTo>
                  <a:cubicBezTo>
                    <a:pt x="1309" y="141"/>
                    <a:pt x="1041" y="0"/>
                    <a:pt x="880"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3998438" y="4635581"/>
              <a:ext cx="82327" cy="110729"/>
            </a:xfrm>
            <a:custGeom>
              <a:avLst/>
              <a:gdLst/>
              <a:ahLst/>
              <a:cxnLst/>
              <a:rect l="l" t="t" r="r" b="b"/>
              <a:pathLst>
                <a:path w="2258" h="3037" extrusionOk="0">
                  <a:moveTo>
                    <a:pt x="537" y="0"/>
                  </a:moveTo>
                  <a:cubicBezTo>
                    <a:pt x="439" y="0"/>
                    <a:pt x="351" y="40"/>
                    <a:pt x="285" y="142"/>
                  </a:cubicBezTo>
                  <a:cubicBezTo>
                    <a:pt x="0" y="559"/>
                    <a:pt x="627" y="3037"/>
                    <a:pt x="1332" y="3037"/>
                  </a:cubicBezTo>
                  <a:cubicBezTo>
                    <a:pt x="1382" y="3037"/>
                    <a:pt x="1433" y="3024"/>
                    <a:pt x="1484" y="2997"/>
                  </a:cubicBezTo>
                  <a:cubicBezTo>
                    <a:pt x="2258" y="2583"/>
                    <a:pt x="1331" y="480"/>
                    <a:pt x="1331" y="480"/>
                  </a:cubicBezTo>
                  <a:cubicBezTo>
                    <a:pt x="1331" y="480"/>
                    <a:pt x="878" y="0"/>
                    <a:pt x="537"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3821647" y="4928714"/>
              <a:ext cx="696204" cy="349797"/>
            </a:xfrm>
            <a:custGeom>
              <a:avLst/>
              <a:gdLst/>
              <a:ahLst/>
              <a:cxnLst/>
              <a:rect l="l" t="t" r="r" b="b"/>
              <a:pathLst>
                <a:path w="19095" h="9594" extrusionOk="0">
                  <a:moveTo>
                    <a:pt x="7761" y="1"/>
                  </a:moveTo>
                  <a:cubicBezTo>
                    <a:pt x="7664" y="1"/>
                    <a:pt x="7569" y="2"/>
                    <a:pt x="7477" y="3"/>
                  </a:cubicBezTo>
                  <a:cubicBezTo>
                    <a:pt x="5744" y="36"/>
                    <a:pt x="2322" y="2107"/>
                    <a:pt x="829" y="3393"/>
                  </a:cubicBezTo>
                  <a:cubicBezTo>
                    <a:pt x="143" y="3981"/>
                    <a:pt x="1" y="6738"/>
                    <a:pt x="45" y="9594"/>
                  </a:cubicBezTo>
                  <a:lnTo>
                    <a:pt x="19095" y="9594"/>
                  </a:lnTo>
                  <a:cubicBezTo>
                    <a:pt x="18953" y="7054"/>
                    <a:pt x="18670" y="4646"/>
                    <a:pt x="18103" y="3752"/>
                  </a:cubicBezTo>
                  <a:cubicBezTo>
                    <a:pt x="16697" y="1551"/>
                    <a:pt x="12043" y="265"/>
                    <a:pt x="12043" y="265"/>
                  </a:cubicBezTo>
                  <a:cubicBezTo>
                    <a:pt x="12043" y="265"/>
                    <a:pt x="9510" y="1"/>
                    <a:pt x="7761"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4279393" y="4635581"/>
              <a:ext cx="81962" cy="110729"/>
            </a:xfrm>
            <a:custGeom>
              <a:avLst/>
              <a:gdLst/>
              <a:ahLst/>
              <a:cxnLst/>
              <a:rect l="l" t="t" r="r" b="b"/>
              <a:pathLst>
                <a:path w="2248" h="3037" extrusionOk="0">
                  <a:moveTo>
                    <a:pt x="1717" y="0"/>
                  </a:moveTo>
                  <a:cubicBezTo>
                    <a:pt x="1374" y="0"/>
                    <a:pt x="927" y="480"/>
                    <a:pt x="927" y="480"/>
                  </a:cubicBezTo>
                  <a:cubicBezTo>
                    <a:pt x="927" y="480"/>
                    <a:pt x="1" y="2583"/>
                    <a:pt x="764" y="2997"/>
                  </a:cubicBezTo>
                  <a:cubicBezTo>
                    <a:pt x="815" y="3024"/>
                    <a:pt x="866" y="3037"/>
                    <a:pt x="917" y="3037"/>
                  </a:cubicBezTo>
                  <a:cubicBezTo>
                    <a:pt x="1630" y="3037"/>
                    <a:pt x="2248" y="559"/>
                    <a:pt x="1973" y="142"/>
                  </a:cubicBezTo>
                  <a:cubicBezTo>
                    <a:pt x="1905" y="40"/>
                    <a:pt x="1815" y="0"/>
                    <a:pt x="1717"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4087472" y="4808836"/>
              <a:ext cx="182446" cy="201405"/>
            </a:xfrm>
            <a:custGeom>
              <a:avLst/>
              <a:gdLst/>
              <a:ahLst/>
              <a:cxnLst/>
              <a:rect l="l" t="t" r="r" b="b"/>
              <a:pathLst>
                <a:path w="5004" h="5524" extrusionOk="0">
                  <a:moveTo>
                    <a:pt x="4360" y="0"/>
                  </a:moveTo>
                  <a:lnTo>
                    <a:pt x="393" y="1199"/>
                  </a:lnTo>
                  <a:cubicBezTo>
                    <a:pt x="524" y="2245"/>
                    <a:pt x="1" y="4043"/>
                    <a:pt x="1" y="4043"/>
                  </a:cubicBezTo>
                  <a:cubicBezTo>
                    <a:pt x="1" y="4043"/>
                    <a:pt x="1385" y="5523"/>
                    <a:pt x="2745" y="5523"/>
                  </a:cubicBezTo>
                  <a:cubicBezTo>
                    <a:pt x="2833" y="5523"/>
                    <a:pt x="2921" y="5517"/>
                    <a:pt x="3009" y="5504"/>
                  </a:cubicBezTo>
                  <a:cubicBezTo>
                    <a:pt x="4447" y="5297"/>
                    <a:pt x="5003" y="4043"/>
                    <a:pt x="5003" y="4043"/>
                  </a:cubicBezTo>
                  <a:cubicBezTo>
                    <a:pt x="4404" y="3422"/>
                    <a:pt x="4360" y="0"/>
                    <a:pt x="4360"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4099394" y="4808836"/>
              <a:ext cx="155393" cy="124474"/>
            </a:xfrm>
            <a:custGeom>
              <a:avLst/>
              <a:gdLst/>
              <a:ahLst/>
              <a:cxnLst/>
              <a:rect l="l" t="t" r="r" b="b"/>
              <a:pathLst>
                <a:path w="4262" h="3414" extrusionOk="0">
                  <a:moveTo>
                    <a:pt x="4033" y="0"/>
                  </a:moveTo>
                  <a:lnTo>
                    <a:pt x="66" y="1199"/>
                  </a:lnTo>
                  <a:cubicBezTo>
                    <a:pt x="110" y="1591"/>
                    <a:pt x="66" y="2082"/>
                    <a:pt x="1" y="2550"/>
                  </a:cubicBezTo>
                  <a:cubicBezTo>
                    <a:pt x="753" y="3052"/>
                    <a:pt x="1716" y="3413"/>
                    <a:pt x="2592" y="3413"/>
                  </a:cubicBezTo>
                  <a:cubicBezTo>
                    <a:pt x="2629" y="3413"/>
                    <a:pt x="2666" y="3413"/>
                    <a:pt x="2704" y="3411"/>
                  </a:cubicBezTo>
                  <a:cubicBezTo>
                    <a:pt x="3248" y="3389"/>
                    <a:pt x="3782" y="3171"/>
                    <a:pt x="4262" y="2855"/>
                  </a:cubicBezTo>
                  <a:cubicBezTo>
                    <a:pt x="4055" y="1646"/>
                    <a:pt x="4033" y="0"/>
                    <a:pt x="4033" y="0"/>
                  </a:cubicBezTo>
                  <a:close/>
                </a:path>
              </a:pathLst>
            </a:custGeom>
            <a:solidFill>
              <a:srgbClr val="EF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4023522" y="4458389"/>
              <a:ext cx="301597" cy="426728"/>
            </a:xfrm>
            <a:custGeom>
              <a:avLst/>
              <a:gdLst/>
              <a:ahLst/>
              <a:cxnLst/>
              <a:rect l="l" t="t" r="r" b="b"/>
              <a:pathLst>
                <a:path w="8272" h="11704" extrusionOk="0">
                  <a:moveTo>
                    <a:pt x="5882" y="0"/>
                  </a:moveTo>
                  <a:cubicBezTo>
                    <a:pt x="4480" y="0"/>
                    <a:pt x="2323" y="689"/>
                    <a:pt x="1286" y="1242"/>
                  </a:cubicBezTo>
                  <a:cubicBezTo>
                    <a:pt x="0" y="1929"/>
                    <a:pt x="502" y="4686"/>
                    <a:pt x="676" y="7618"/>
                  </a:cubicBezTo>
                  <a:cubicBezTo>
                    <a:pt x="907" y="11284"/>
                    <a:pt x="2606" y="11704"/>
                    <a:pt x="3864" y="11704"/>
                  </a:cubicBezTo>
                  <a:cubicBezTo>
                    <a:pt x="4150" y="11704"/>
                    <a:pt x="4414" y="11682"/>
                    <a:pt x="4632" y="11672"/>
                  </a:cubicBezTo>
                  <a:cubicBezTo>
                    <a:pt x="6016" y="11606"/>
                    <a:pt x="7248" y="10724"/>
                    <a:pt x="7760" y="9045"/>
                  </a:cubicBezTo>
                  <a:cubicBezTo>
                    <a:pt x="8272" y="7378"/>
                    <a:pt x="8152" y="2321"/>
                    <a:pt x="8152" y="2321"/>
                  </a:cubicBezTo>
                  <a:cubicBezTo>
                    <a:pt x="8152" y="2321"/>
                    <a:pt x="7891" y="599"/>
                    <a:pt x="6735" y="131"/>
                  </a:cubicBezTo>
                  <a:cubicBezTo>
                    <a:pt x="6512" y="40"/>
                    <a:pt x="6219" y="0"/>
                    <a:pt x="5882"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3996105" y="4296255"/>
              <a:ext cx="381080" cy="412472"/>
            </a:xfrm>
            <a:custGeom>
              <a:avLst/>
              <a:gdLst/>
              <a:ahLst/>
              <a:cxnLst/>
              <a:rect l="l" t="t" r="r" b="b"/>
              <a:pathLst>
                <a:path w="10452" h="11313" extrusionOk="0">
                  <a:moveTo>
                    <a:pt x="4771" y="0"/>
                  </a:moveTo>
                  <a:cubicBezTo>
                    <a:pt x="4519" y="0"/>
                    <a:pt x="4233" y="22"/>
                    <a:pt x="3913" y="77"/>
                  </a:cubicBezTo>
                  <a:cubicBezTo>
                    <a:pt x="2452" y="338"/>
                    <a:pt x="1134" y="3684"/>
                    <a:pt x="1134" y="3684"/>
                  </a:cubicBezTo>
                  <a:cubicBezTo>
                    <a:pt x="1134" y="3684"/>
                    <a:pt x="164" y="4654"/>
                    <a:pt x="87" y="6169"/>
                  </a:cubicBezTo>
                  <a:cubicBezTo>
                    <a:pt x="0" y="7684"/>
                    <a:pt x="1428" y="11171"/>
                    <a:pt x="1428" y="11171"/>
                  </a:cubicBezTo>
                  <a:lnTo>
                    <a:pt x="1352" y="7967"/>
                  </a:lnTo>
                  <a:cubicBezTo>
                    <a:pt x="1352" y="7967"/>
                    <a:pt x="1428" y="7738"/>
                    <a:pt x="1624" y="7618"/>
                  </a:cubicBezTo>
                  <a:cubicBezTo>
                    <a:pt x="1831" y="7509"/>
                    <a:pt x="2965" y="5733"/>
                    <a:pt x="2965" y="5733"/>
                  </a:cubicBezTo>
                  <a:cubicBezTo>
                    <a:pt x="2965" y="5733"/>
                    <a:pt x="4192" y="6068"/>
                    <a:pt x="5252" y="6068"/>
                  </a:cubicBezTo>
                  <a:cubicBezTo>
                    <a:pt x="5517" y="6068"/>
                    <a:pt x="5772" y="6047"/>
                    <a:pt x="5994" y="5994"/>
                  </a:cubicBezTo>
                  <a:cubicBezTo>
                    <a:pt x="7117" y="5733"/>
                    <a:pt x="7596" y="5351"/>
                    <a:pt x="7596" y="5351"/>
                  </a:cubicBezTo>
                  <a:cubicBezTo>
                    <a:pt x="7596" y="5722"/>
                    <a:pt x="8261" y="7564"/>
                    <a:pt x="8544" y="8109"/>
                  </a:cubicBezTo>
                  <a:cubicBezTo>
                    <a:pt x="8828" y="8654"/>
                    <a:pt x="8828" y="11313"/>
                    <a:pt x="8828" y="11313"/>
                  </a:cubicBezTo>
                  <a:cubicBezTo>
                    <a:pt x="8893" y="10506"/>
                    <a:pt x="10452" y="7389"/>
                    <a:pt x="10452" y="5994"/>
                  </a:cubicBezTo>
                  <a:cubicBezTo>
                    <a:pt x="10452" y="4589"/>
                    <a:pt x="9394" y="3052"/>
                    <a:pt x="9394" y="3052"/>
                  </a:cubicBezTo>
                  <a:cubicBezTo>
                    <a:pt x="9394" y="3052"/>
                    <a:pt x="9972" y="1766"/>
                    <a:pt x="9547" y="763"/>
                  </a:cubicBezTo>
                  <a:cubicBezTo>
                    <a:pt x="9331" y="267"/>
                    <a:pt x="8495" y="142"/>
                    <a:pt x="7704" y="142"/>
                  </a:cubicBezTo>
                  <a:cubicBezTo>
                    <a:pt x="6896" y="142"/>
                    <a:pt x="6136" y="273"/>
                    <a:pt x="6136" y="273"/>
                  </a:cubicBezTo>
                  <a:cubicBezTo>
                    <a:pt x="6136" y="273"/>
                    <a:pt x="5671" y="0"/>
                    <a:pt x="4771"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4098993" y="4639446"/>
              <a:ext cx="64425" cy="20964"/>
            </a:xfrm>
            <a:custGeom>
              <a:avLst/>
              <a:gdLst/>
              <a:ahLst/>
              <a:cxnLst/>
              <a:rect l="l" t="t" r="r" b="b"/>
              <a:pathLst>
                <a:path w="1767" h="575" extrusionOk="0">
                  <a:moveTo>
                    <a:pt x="965" y="1"/>
                  </a:moveTo>
                  <a:cubicBezTo>
                    <a:pt x="404" y="1"/>
                    <a:pt x="23" y="483"/>
                    <a:pt x="23" y="483"/>
                  </a:cubicBezTo>
                  <a:cubicBezTo>
                    <a:pt x="1" y="548"/>
                    <a:pt x="18" y="574"/>
                    <a:pt x="63" y="574"/>
                  </a:cubicBezTo>
                  <a:cubicBezTo>
                    <a:pt x="217" y="574"/>
                    <a:pt x="695" y="263"/>
                    <a:pt x="949" y="254"/>
                  </a:cubicBezTo>
                  <a:cubicBezTo>
                    <a:pt x="959" y="254"/>
                    <a:pt x="968" y="253"/>
                    <a:pt x="978" y="253"/>
                  </a:cubicBezTo>
                  <a:cubicBezTo>
                    <a:pt x="1288" y="253"/>
                    <a:pt x="1539" y="572"/>
                    <a:pt x="1644" y="572"/>
                  </a:cubicBezTo>
                  <a:cubicBezTo>
                    <a:pt x="1649" y="572"/>
                    <a:pt x="1653" y="572"/>
                    <a:pt x="1657" y="570"/>
                  </a:cubicBezTo>
                  <a:cubicBezTo>
                    <a:pt x="1766" y="537"/>
                    <a:pt x="1625" y="47"/>
                    <a:pt x="1036" y="3"/>
                  </a:cubicBezTo>
                  <a:cubicBezTo>
                    <a:pt x="1012" y="2"/>
                    <a:pt x="989" y="1"/>
                    <a:pt x="965"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4215808" y="4639446"/>
              <a:ext cx="64425" cy="20964"/>
            </a:xfrm>
            <a:custGeom>
              <a:avLst/>
              <a:gdLst/>
              <a:ahLst/>
              <a:cxnLst/>
              <a:rect l="l" t="t" r="r" b="b"/>
              <a:pathLst>
                <a:path w="1767" h="575" extrusionOk="0">
                  <a:moveTo>
                    <a:pt x="802" y="1"/>
                  </a:moveTo>
                  <a:cubicBezTo>
                    <a:pt x="779" y="1"/>
                    <a:pt x="755" y="2"/>
                    <a:pt x="731" y="3"/>
                  </a:cubicBezTo>
                  <a:cubicBezTo>
                    <a:pt x="132" y="47"/>
                    <a:pt x="1" y="537"/>
                    <a:pt x="99" y="570"/>
                  </a:cubicBezTo>
                  <a:cubicBezTo>
                    <a:pt x="103" y="572"/>
                    <a:pt x="108" y="572"/>
                    <a:pt x="112" y="572"/>
                  </a:cubicBezTo>
                  <a:cubicBezTo>
                    <a:pt x="218" y="572"/>
                    <a:pt x="479" y="253"/>
                    <a:pt x="789" y="253"/>
                  </a:cubicBezTo>
                  <a:cubicBezTo>
                    <a:pt x="799" y="253"/>
                    <a:pt x="809" y="254"/>
                    <a:pt x="818" y="254"/>
                  </a:cubicBezTo>
                  <a:cubicBezTo>
                    <a:pt x="1072" y="263"/>
                    <a:pt x="1551" y="574"/>
                    <a:pt x="1705" y="574"/>
                  </a:cubicBezTo>
                  <a:cubicBezTo>
                    <a:pt x="1749" y="574"/>
                    <a:pt x="1766" y="548"/>
                    <a:pt x="1745" y="483"/>
                  </a:cubicBezTo>
                  <a:cubicBezTo>
                    <a:pt x="1745" y="483"/>
                    <a:pt x="1363" y="1"/>
                    <a:pt x="802"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4071648" y="4591065"/>
              <a:ext cx="98916" cy="31501"/>
            </a:xfrm>
            <a:custGeom>
              <a:avLst/>
              <a:gdLst/>
              <a:ahLst/>
              <a:cxnLst/>
              <a:rect l="l" t="t" r="r" b="b"/>
              <a:pathLst>
                <a:path w="2713" h="864" extrusionOk="0">
                  <a:moveTo>
                    <a:pt x="1405" y="1"/>
                  </a:moveTo>
                  <a:cubicBezTo>
                    <a:pt x="664" y="1"/>
                    <a:pt x="32" y="786"/>
                    <a:pt x="32" y="786"/>
                  </a:cubicBezTo>
                  <a:cubicBezTo>
                    <a:pt x="1" y="841"/>
                    <a:pt x="10" y="863"/>
                    <a:pt x="50" y="863"/>
                  </a:cubicBezTo>
                  <a:cubicBezTo>
                    <a:pt x="209" y="863"/>
                    <a:pt x="847" y="515"/>
                    <a:pt x="1394" y="437"/>
                  </a:cubicBezTo>
                  <a:cubicBezTo>
                    <a:pt x="1460" y="426"/>
                    <a:pt x="1525" y="422"/>
                    <a:pt x="1587" y="422"/>
                  </a:cubicBezTo>
                  <a:cubicBezTo>
                    <a:pt x="2115" y="422"/>
                    <a:pt x="2483" y="757"/>
                    <a:pt x="2604" y="757"/>
                  </a:cubicBezTo>
                  <a:cubicBezTo>
                    <a:pt x="2618" y="757"/>
                    <a:pt x="2629" y="752"/>
                    <a:pt x="2636" y="742"/>
                  </a:cubicBezTo>
                  <a:cubicBezTo>
                    <a:pt x="2713" y="622"/>
                    <a:pt x="2146" y="1"/>
                    <a:pt x="1405" y="1"/>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4204688" y="4591065"/>
              <a:ext cx="98916" cy="31501"/>
            </a:xfrm>
            <a:custGeom>
              <a:avLst/>
              <a:gdLst/>
              <a:ahLst/>
              <a:cxnLst/>
              <a:rect l="l" t="t" r="r" b="b"/>
              <a:pathLst>
                <a:path w="2713" h="864" extrusionOk="0">
                  <a:moveTo>
                    <a:pt x="1309" y="1"/>
                  </a:moveTo>
                  <a:cubicBezTo>
                    <a:pt x="568" y="1"/>
                    <a:pt x="1" y="622"/>
                    <a:pt x="77" y="742"/>
                  </a:cubicBezTo>
                  <a:cubicBezTo>
                    <a:pt x="84" y="752"/>
                    <a:pt x="95" y="757"/>
                    <a:pt x="109" y="757"/>
                  </a:cubicBezTo>
                  <a:cubicBezTo>
                    <a:pt x="231" y="757"/>
                    <a:pt x="598" y="422"/>
                    <a:pt x="1126" y="422"/>
                  </a:cubicBezTo>
                  <a:cubicBezTo>
                    <a:pt x="1189" y="422"/>
                    <a:pt x="1253" y="426"/>
                    <a:pt x="1319" y="437"/>
                  </a:cubicBezTo>
                  <a:cubicBezTo>
                    <a:pt x="1867" y="515"/>
                    <a:pt x="2504" y="863"/>
                    <a:pt x="2663" y="863"/>
                  </a:cubicBezTo>
                  <a:cubicBezTo>
                    <a:pt x="2703" y="863"/>
                    <a:pt x="2713" y="841"/>
                    <a:pt x="2682" y="786"/>
                  </a:cubicBezTo>
                  <a:cubicBezTo>
                    <a:pt x="2682" y="786"/>
                    <a:pt x="2050" y="1"/>
                    <a:pt x="1309" y="1"/>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4142306" y="4777445"/>
              <a:ext cx="91843" cy="34601"/>
            </a:xfrm>
            <a:custGeom>
              <a:avLst/>
              <a:gdLst/>
              <a:ahLst/>
              <a:cxnLst/>
              <a:rect l="l" t="t" r="r" b="b"/>
              <a:pathLst>
                <a:path w="2519" h="949" extrusionOk="0">
                  <a:moveTo>
                    <a:pt x="1" y="0"/>
                  </a:moveTo>
                  <a:cubicBezTo>
                    <a:pt x="1" y="0"/>
                    <a:pt x="404" y="948"/>
                    <a:pt x="1047" y="948"/>
                  </a:cubicBezTo>
                  <a:cubicBezTo>
                    <a:pt x="2170" y="948"/>
                    <a:pt x="2518" y="0"/>
                    <a:pt x="2518"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4142306" y="4777445"/>
              <a:ext cx="91843" cy="13928"/>
            </a:xfrm>
            <a:custGeom>
              <a:avLst/>
              <a:gdLst/>
              <a:ahLst/>
              <a:cxnLst/>
              <a:rect l="l" t="t" r="r" b="b"/>
              <a:pathLst>
                <a:path w="2519" h="382" extrusionOk="0">
                  <a:moveTo>
                    <a:pt x="1" y="0"/>
                  </a:moveTo>
                  <a:cubicBezTo>
                    <a:pt x="1" y="0"/>
                    <a:pt x="77" y="185"/>
                    <a:pt x="219" y="382"/>
                  </a:cubicBezTo>
                  <a:lnTo>
                    <a:pt x="2279" y="382"/>
                  </a:lnTo>
                  <a:cubicBezTo>
                    <a:pt x="2453" y="185"/>
                    <a:pt x="2518" y="0"/>
                    <a:pt x="2518"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4188026" y="4655452"/>
              <a:ext cx="43716" cy="77915"/>
            </a:xfrm>
            <a:custGeom>
              <a:avLst/>
              <a:gdLst/>
              <a:ahLst/>
              <a:cxnLst/>
              <a:rect l="l" t="t" r="r" b="b"/>
              <a:pathLst>
                <a:path w="1199" h="2137" extrusionOk="0">
                  <a:moveTo>
                    <a:pt x="0" y="0"/>
                  </a:moveTo>
                  <a:lnTo>
                    <a:pt x="0" y="0"/>
                  </a:lnTo>
                  <a:cubicBezTo>
                    <a:pt x="0" y="1"/>
                    <a:pt x="589" y="1177"/>
                    <a:pt x="567" y="1559"/>
                  </a:cubicBezTo>
                  <a:cubicBezTo>
                    <a:pt x="556" y="1940"/>
                    <a:pt x="87" y="2136"/>
                    <a:pt x="87" y="2136"/>
                  </a:cubicBezTo>
                  <a:cubicBezTo>
                    <a:pt x="87" y="2136"/>
                    <a:pt x="1199" y="2115"/>
                    <a:pt x="1155" y="1722"/>
                  </a:cubicBezTo>
                  <a:cubicBezTo>
                    <a:pt x="1101" y="1341"/>
                    <a:pt x="0" y="1"/>
                    <a:pt x="0" y="0"/>
                  </a:cubicBezTo>
                  <a:close/>
                </a:path>
              </a:pathLst>
            </a:custGeom>
            <a:solidFill>
              <a:srgbClr val="D89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257840" y="4427071"/>
              <a:ext cx="539426" cy="711772"/>
            </a:xfrm>
            <a:custGeom>
              <a:avLst/>
              <a:gdLst/>
              <a:ahLst/>
              <a:cxnLst/>
              <a:rect l="l" t="t" r="r" b="b"/>
              <a:pathLst>
                <a:path w="14795" h="19522" extrusionOk="0">
                  <a:moveTo>
                    <a:pt x="7003" y="0"/>
                  </a:moveTo>
                  <a:cubicBezTo>
                    <a:pt x="4551" y="0"/>
                    <a:pt x="3030" y="2025"/>
                    <a:pt x="3030" y="2025"/>
                  </a:cubicBezTo>
                  <a:cubicBezTo>
                    <a:pt x="0" y="2461"/>
                    <a:pt x="698" y="5818"/>
                    <a:pt x="698" y="8291"/>
                  </a:cubicBezTo>
                  <a:cubicBezTo>
                    <a:pt x="698" y="10754"/>
                    <a:pt x="436" y="16846"/>
                    <a:pt x="4360" y="18416"/>
                  </a:cubicBezTo>
                  <a:cubicBezTo>
                    <a:pt x="5613" y="18906"/>
                    <a:pt x="5864" y="19386"/>
                    <a:pt x="8000" y="19517"/>
                  </a:cubicBezTo>
                  <a:cubicBezTo>
                    <a:pt x="8061" y="19520"/>
                    <a:pt x="8125" y="19522"/>
                    <a:pt x="8191" y="19522"/>
                  </a:cubicBezTo>
                  <a:cubicBezTo>
                    <a:pt x="10401" y="19522"/>
                    <a:pt x="14794" y="17558"/>
                    <a:pt x="14233" y="13250"/>
                  </a:cubicBezTo>
                  <a:cubicBezTo>
                    <a:pt x="14048" y="11855"/>
                    <a:pt x="11847" y="9915"/>
                    <a:pt x="12457" y="8019"/>
                  </a:cubicBezTo>
                  <a:cubicBezTo>
                    <a:pt x="13460" y="4935"/>
                    <a:pt x="11869" y="1371"/>
                    <a:pt x="8534" y="260"/>
                  </a:cubicBezTo>
                  <a:cubicBezTo>
                    <a:pt x="7991" y="77"/>
                    <a:pt x="7479" y="0"/>
                    <a:pt x="7003"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102888" y="5026170"/>
              <a:ext cx="747430" cy="252340"/>
            </a:xfrm>
            <a:custGeom>
              <a:avLst/>
              <a:gdLst/>
              <a:ahLst/>
              <a:cxnLst/>
              <a:rect l="l" t="t" r="r" b="b"/>
              <a:pathLst>
                <a:path w="20500" h="6921" extrusionOk="0">
                  <a:moveTo>
                    <a:pt x="10336" y="0"/>
                  </a:moveTo>
                  <a:cubicBezTo>
                    <a:pt x="9007" y="0"/>
                    <a:pt x="7561" y="553"/>
                    <a:pt x="6190" y="1330"/>
                  </a:cubicBezTo>
                  <a:cubicBezTo>
                    <a:pt x="3313" y="2954"/>
                    <a:pt x="741" y="5558"/>
                    <a:pt x="142" y="6180"/>
                  </a:cubicBezTo>
                  <a:cubicBezTo>
                    <a:pt x="131" y="6190"/>
                    <a:pt x="131" y="6190"/>
                    <a:pt x="131" y="6190"/>
                  </a:cubicBezTo>
                  <a:cubicBezTo>
                    <a:pt x="98" y="6234"/>
                    <a:pt x="66" y="6256"/>
                    <a:pt x="44" y="6289"/>
                  </a:cubicBezTo>
                  <a:cubicBezTo>
                    <a:pt x="44" y="6289"/>
                    <a:pt x="33" y="6289"/>
                    <a:pt x="33" y="6299"/>
                  </a:cubicBezTo>
                  <a:cubicBezTo>
                    <a:pt x="22" y="6310"/>
                    <a:pt x="0" y="6321"/>
                    <a:pt x="0" y="6321"/>
                  </a:cubicBezTo>
                  <a:lnTo>
                    <a:pt x="98" y="6921"/>
                  </a:lnTo>
                  <a:lnTo>
                    <a:pt x="20500" y="6921"/>
                  </a:lnTo>
                  <a:cubicBezTo>
                    <a:pt x="20271" y="5809"/>
                    <a:pt x="19759" y="4785"/>
                    <a:pt x="18832" y="3967"/>
                  </a:cubicBezTo>
                  <a:cubicBezTo>
                    <a:pt x="18669" y="3815"/>
                    <a:pt x="18494" y="3673"/>
                    <a:pt x="18320" y="3531"/>
                  </a:cubicBezTo>
                  <a:cubicBezTo>
                    <a:pt x="18276" y="3499"/>
                    <a:pt x="18244" y="3466"/>
                    <a:pt x="18200" y="3433"/>
                  </a:cubicBezTo>
                  <a:cubicBezTo>
                    <a:pt x="18026" y="3302"/>
                    <a:pt x="17862" y="3172"/>
                    <a:pt x="17688" y="3041"/>
                  </a:cubicBezTo>
                  <a:cubicBezTo>
                    <a:pt x="17514" y="2921"/>
                    <a:pt x="17350" y="2801"/>
                    <a:pt x="17176" y="2681"/>
                  </a:cubicBezTo>
                  <a:cubicBezTo>
                    <a:pt x="17132" y="2659"/>
                    <a:pt x="17089" y="2627"/>
                    <a:pt x="17045" y="2605"/>
                  </a:cubicBezTo>
                  <a:cubicBezTo>
                    <a:pt x="16881" y="2485"/>
                    <a:pt x="16707" y="2376"/>
                    <a:pt x="16544" y="2278"/>
                  </a:cubicBezTo>
                  <a:cubicBezTo>
                    <a:pt x="16380" y="2169"/>
                    <a:pt x="16206" y="2071"/>
                    <a:pt x="16042" y="1984"/>
                  </a:cubicBezTo>
                  <a:cubicBezTo>
                    <a:pt x="15999" y="1951"/>
                    <a:pt x="15966" y="1929"/>
                    <a:pt x="15922" y="1908"/>
                  </a:cubicBezTo>
                  <a:cubicBezTo>
                    <a:pt x="15595" y="1722"/>
                    <a:pt x="15269" y="1559"/>
                    <a:pt x="14952" y="1406"/>
                  </a:cubicBezTo>
                  <a:cubicBezTo>
                    <a:pt x="14909" y="1395"/>
                    <a:pt x="14876" y="1373"/>
                    <a:pt x="14833" y="1352"/>
                  </a:cubicBezTo>
                  <a:cubicBezTo>
                    <a:pt x="14680" y="1286"/>
                    <a:pt x="14527" y="1210"/>
                    <a:pt x="14375" y="1145"/>
                  </a:cubicBezTo>
                  <a:cubicBezTo>
                    <a:pt x="12097" y="164"/>
                    <a:pt x="10375" y="0"/>
                    <a:pt x="10375" y="0"/>
                  </a:cubicBezTo>
                  <a:cubicBezTo>
                    <a:pt x="10362" y="0"/>
                    <a:pt x="10349" y="0"/>
                    <a:pt x="10336"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706034" y="5109224"/>
              <a:ext cx="18303" cy="11922"/>
            </a:xfrm>
            <a:custGeom>
              <a:avLst/>
              <a:gdLst/>
              <a:ahLst/>
              <a:cxnLst/>
              <a:rect l="l" t="t" r="r" b="b"/>
              <a:pathLst>
                <a:path w="502" h="327" extrusionOk="0">
                  <a:moveTo>
                    <a:pt x="1" y="0"/>
                  </a:moveTo>
                  <a:cubicBezTo>
                    <a:pt x="164" y="98"/>
                    <a:pt x="338" y="207"/>
                    <a:pt x="502" y="327"/>
                  </a:cubicBezTo>
                  <a:cubicBezTo>
                    <a:pt x="338" y="207"/>
                    <a:pt x="164" y="98"/>
                    <a:pt x="1"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3687768" y="5098469"/>
              <a:ext cx="18303" cy="10792"/>
            </a:xfrm>
            <a:custGeom>
              <a:avLst/>
              <a:gdLst/>
              <a:ahLst/>
              <a:cxnLst/>
              <a:rect l="l" t="t" r="r" b="b"/>
              <a:pathLst>
                <a:path w="502" h="296" extrusionOk="0">
                  <a:moveTo>
                    <a:pt x="0" y="1"/>
                  </a:moveTo>
                  <a:cubicBezTo>
                    <a:pt x="164" y="88"/>
                    <a:pt x="338" y="186"/>
                    <a:pt x="502" y="295"/>
                  </a:cubicBezTo>
                  <a:cubicBezTo>
                    <a:pt x="338" y="186"/>
                    <a:pt x="164" y="88"/>
                    <a:pt x="0" y="1"/>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3648028" y="5077432"/>
              <a:ext cx="35403" cy="18303"/>
            </a:xfrm>
            <a:custGeom>
              <a:avLst/>
              <a:gdLst/>
              <a:ahLst/>
              <a:cxnLst/>
              <a:rect l="l" t="t" r="r" b="b"/>
              <a:pathLst>
                <a:path w="971" h="502" extrusionOk="0">
                  <a:moveTo>
                    <a:pt x="0" y="0"/>
                  </a:moveTo>
                  <a:cubicBezTo>
                    <a:pt x="317" y="153"/>
                    <a:pt x="643" y="316"/>
                    <a:pt x="970" y="502"/>
                  </a:cubicBezTo>
                  <a:cubicBezTo>
                    <a:pt x="643" y="316"/>
                    <a:pt x="317" y="153"/>
                    <a:pt x="0"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3626954" y="5067879"/>
              <a:ext cx="16735" cy="7584"/>
            </a:xfrm>
            <a:custGeom>
              <a:avLst/>
              <a:gdLst/>
              <a:ahLst/>
              <a:cxnLst/>
              <a:rect l="l" t="t" r="r" b="b"/>
              <a:pathLst>
                <a:path w="459" h="208" extrusionOk="0">
                  <a:moveTo>
                    <a:pt x="1" y="1"/>
                  </a:moveTo>
                  <a:cubicBezTo>
                    <a:pt x="153" y="66"/>
                    <a:pt x="306" y="142"/>
                    <a:pt x="459" y="208"/>
                  </a:cubicBezTo>
                  <a:cubicBezTo>
                    <a:pt x="306" y="142"/>
                    <a:pt x="153" y="66"/>
                    <a:pt x="1" y="1"/>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3391354" y="4916500"/>
              <a:ext cx="176466" cy="201223"/>
            </a:xfrm>
            <a:custGeom>
              <a:avLst/>
              <a:gdLst/>
              <a:ahLst/>
              <a:cxnLst/>
              <a:rect l="l" t="t" r="r" b="b"/>
              <a:pathLst>
                <a:path w="4840" h="5519" extrusionOk="0">
                  <a:moveTo>
                    <a:pt x="927" y="0"/>
                  </a:moveTo>
                  <a:cubicBezTo>
                    <a:pt x="1014" y="1690"/>
                    <a:pt x="0" y="3978"/>
                    <a:pt x="0" y="3978"/>
                  </a:cubicBezTo>
                  <a:cubicBezTo>
                    <a:pt x="0" y="3978"/>
                    <a:pt x="1134" y="5428"/>
                    <a:pt x="2202" y="5515"/>
                  </a:cubicBezTo>
                  <a:cubicBezTo>
                    <a:pt x="2232" y="5517"/>
                    <a:pt x="2262" y="5519"/>
                    <a:pt x="2293" y="5519"/>
                  </a:cubicBezTo>
                  <a:cubicBezTo>
                    <a:pt x="3357" y="5519"/>
                    <a:pt x="4839" y="4098"/>
                    <a:pt x="4839" y="4098"/>
                  </a:cubicBezTo>
                  <a:cubicBezTo>
                    <a:pt x="4131" y="3030"/>
                    <a:pt x="4152" y="0"/>
                    <a:pt x="4152"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3421542" y="4916500"/>
              <a:ext cx="123198" cy="84441"/>
            </a:xfrm>
            <a:custGeom>
              <a:avLst/>
              <a:gdLst/>
              <a:ahLst/>
              <a:cxnLst/>
              <a:rect l="l" t="t" r="r" b="b"/>
              <a:pathLst>
                <a:path w="3379" h="2316" extrusionOk="0">
                  <a:moveTo>
                    <a:pt x="99" y="0"/>
                  </a:moveTo>
                  <a:cubicBezTo>
                    <a:pt x="120" y="404"/>
                    <a:pt x="77" y="840"/>
                    <a:pt x="1" y="1265"/>
                  </a:cubicBezTo>
                  <a:cubicBezTo>
                    <a:pt x="614" y="1929"/>
                    <a:pt x="1228" y="2316"/>
                    <a:pt x="1760" y="2316"/>
                  </a:cubicBezTo>
                  <a:cubicBezTo>
                    <a:pt x="1795" y="2316"/>
                    <a:pt x="1830" y="2314"/>
                    <a:pt x="1864" y="2311"/>
                  </a:cubicBezTo>
                  <a:cubicBezTo>
                    <a:pt x="2311" y="2278"/>
                    <a:pt x="2834" y="1929"/>
                    <a:pt x="3379" y="1363"/>
                  </a:cubicBezTo>
                  <a:cubicBezTo>
                    <a:pt x="3324" y="600"/>
                    <a:pt x="3324" y="0"/>
                    <a:pt x="3324" y="0"/>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3626954" y="5067879"/>
              <a:ext cx="36" cy="36"/>
            </a:xfrm>
            <a:custGeom>
              <a:avLst/>
              <a:gdLst/>
              <a:ahLst/>
              <a:cxnLst/>
              <a:rect l="l" t="t" r="r" b="b"/>
              <a:pathLst>
                <a:path w="1" h="1" extrusionOk="0">
                  <a:moveTo>
                    <a:pt x="1" y="1"/>
                  </a:move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3683393" y="5095698"/>
              <a:ext cx="4412" cy="2807"/>
            </a:xfrm>
            <a:custGeom>
              <a:avLst/>
              <a:gdLst/>
              <a:ahLst/>
              <a:cxnLst/>
              <a:rect l="l" t="t" r="r" b="b"/>
              <a:pathLst>
                <a:path w="121" h="77" extrusionOk="0">
                  <a:moveTo>
                    <a:pt x="0" y="1"/>
                  </a:moveTo>
                  <a:cubicBezTo>
                    <a:pt x="44" y="22"/>
                    <a:pt x="77" y="44"/>
                    <a:pt x="120" y="77"/>
                  </a:cubicBezTo>
                  <a:cubicBezTo>
                    <a:pt x="77" y="44"/>
                    <a:pt x="44" y="22"/>
                    <a:pt x="0" y="1"/>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3643653" y="5075427"/>
              <a:ext cx="4412" cy="2042"/>
            </a:xfrm>
            <a:custGeom>
              <a:avLst/>
              <a:gdLst/>
              <a:ahLst/>
              <a:cxnLst/>
              <a:rect l="l" t="t" r="r" b="b"/>
              <a:pathLst>
                <a:path w="121" h="56" extrusionOk="0">
                  <a:moveTo>
                    <a:pt x="1" y="1"/>
                  </a:moveTo>
                  <a:cubicBezTo>
                    <a:pt x="44" y="22"/>
                    <a:pt x="77" y="44"/>
                    <a:pt x="120" y="55"/>
                  </a:cubicBezTo>
                  <a:cubicBezTo>
                    <a:pt x="77" y="44"/>
                    <a:pt x="44" y="22"/>
                    <a:pt x="1" y="1"/>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3706034" y="5109224"/>
              <a:ext cx="36" cy="36"/>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3350811" y="4623878"/>
              <a:ext cx="274617" cy="343271"/>
            </a:xfrm>
            <a:custGeom>
              <a:avLst/>
              <a:gdLst/>
              <a:ahLst/>
              <a:cxnLst/>
              <a:rect l="l" t="t" r="r" b="b"/>
              <a:pathLst>
                <a:path w="7532" h="9415" extrusionOk="0">
                  <a:moveTo>
                    <a:pt x="1543" y="0"/>
                  </a:moveTo>
                  <a:cubicBezTo>
                    <a:pt x="1198" y="0"/>
                    <a:pt x="949" y="169"/>
                    <a:pt x="949" y="169"/>
                  </a:cubicBezTo>
                  <a:cubicBezTo>
                    <a:pt x="862" y="964"/>
                    <a:pt x="251" y="2632"/>
                    <a:pt x="1" y="3133"/>
                  </a:cubicBezTo>
                  <a:cubicBezTo>
                    <a:pt x="88" y="3972"/>
                    <a:pt x="382" y="6206"/>
                    <a:pt x="1112" y="7307"/>
                  </a:cubicBezTo>
                  <a:cubicBezTo>
                    <a:pt x="1982" y="8628"/>
                    <a:pt x="2943" y="9414"/>
                    <a:pt x="3713" y="9414"/>
                  </a:cubicBezTo>
                  <a:cubicBezTo>
                    <a:pt x="3744" y="9414"/>
                    <a:pt x="3774" y="9413"/>
                    <a:pt x="3804" y="9411"/>
                  </a:cubicBezTo>
                  <a:cubicBezTo>
                    <a:pt x="4578" y="9345"/>
                    <a:pt x="5559" y="8386"/>
                    <a:pt x="6518" y="6915"/>
                  </a:cubicBezTo>
                  <a:cubicBezTo>
                    <a:pt x="7063" y="6076"/>
                    <a:pt x="7488" y="3340"/>
                    <a:pt x="7531" y="2087"/>
                  </a:cubicBezTo>
                  <a:lnTo>
                    <a:pt x="7531" y="2087"/>
                  </a:lnTo>
                  <a:cubicBezTo>
                    <a:pt x="7531" y="2087"/>
                    <a:pt x="6596" y="2267"/>
                    <a:pt x="5558" y="2267"/>
                  </a:cubicBezTo>
                  <a:cubicBezTo>
                    <a:pt x="4460" y="2267"/>
                    <a:pt x="3247" y="2066"/>
                    <a:pt x="2900" y="1237"/>
                  </a:cubicBezTo>
                  <a:cubicBezTo>
                    <a:pt x="2482" y="232"/>
                    <a:pt x="1947" y="0"/>
                    <a:pt x="1543"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3407651" y="4758376"/>
              <a:ext cx="25048" cy="31392"/>
            </a:xfrm>
            <a:custGeom>
              <a:avLst/>
              <a:gdLst/>
              <a:ahLst/>
              <a:cxnLst/>
              <a:rect l="l" t="t" r="r" b="b"/>
              <a:pathLst>
                <a:path w="687" h="861" extrusionOk="0">
                  <a:moveTo>
                    <a:pt x="338" y="0"/>
                  </a:moveTo>
                  <a:cubicBezTo>
                    <a:pt x="153" y="0"/>
                    <a:pt x="0" y="196"/>
                    <a:pt x="0" y="436"/>
                  </a:cubicBezTo>
                  <a:cubicBezTo>
                    <a:pt x="0" y="665"/>
                    <a:pt x="153" y="861"/>
                    <a:pt x="338" y="861"/>
                  </a:cubicBezTo>
                  <a:cubicBezTo>
                    <a:pt x="534" y="861"/>
                    <a:pt x="687" y="665"/>
                    <a:pt x="687" y="436"/>
                  </a:cubicBezTo>
                  <a:cubicBezTo>
                    <a:pt x="687" y="196"/>
                    <a:pt x="534" y="0"/>
                    <a:pt x="338"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3532014" y="4758376"/>
              <a:ext cx="25048" cy="31392"/>
            </a:xfrm>
            <a:custGeom>
              <a:avLst/>
              <a:gdLst/>
              <a:ahLst/>
              <a:cxnLst/>
              <a:rect l="l" t="t" r="r" b="b"/>
              <a:pathLst>
                <a:path w="687" h="861" extrusionOk="0">
                  <a:moveTo>
                    <a:pt x="349" y="0"/>
                  </a:moveTo>
                  <a:cubicBezTo>
                    <a:pt x="153" y="0"/>
                    <a:pt x="0" y="196"/>
                    <a:pt x="0" y="436"/>
                  </a:cubicBezTo>
                  <a:cubicBezTo>
                    <a:pt x="0" y="665"/>
                    <a:pt x="153" y="861"/>
                    <a:pt x="349" y="861"/>
                  </a:cubicBezTo>
                  <a:cubicBezTo>
                    <a:pt x="534" y="861"/>
                    <a:pt x="687" y="665"/>
                    <a:pt x="687" y="436"/>
                  </a:cubicBezTo>
                  <a:cubicBezTo>
                    <a:pt x="687" y="196"/>
                    <a:pt x="534" y="0"/>
                    <a:pt x="349"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3504487" y="4717469"/>
              <a:ext cx="89145" cy="29022"/>
            </a:xfrm>
            <a:custGeom>
              <a:avLst/>
              <a:gdLst/>
              <a:ahLst/>
              <a:cxnLst/>
              <a:rect l="l" t="t" r="r" b="b"/>
              <a:pathLst>
                <a:path w="2445" h="796" extrusionOk="0">
                  <a:moveTo>
                    <a:pt x="1174" y="0"/>
                  </a:moveTo>
                  <a:cubicBezTo>
                    <a:pt x="600" y="0"/>
                    <a:pt x="1" y="596"/>
                    <a:pt x="80" y="675"/>
                  </a:cubicBezTo>
                  <a:cubicBezTo>
                    <a:pt x="114" y="710"/>
                    <a:pt x="151" y="721"/>
                    <a:pt x="182" y="721"/>
                  </a:cubicBezTo>
                  <a:cubicBezTo>
                    <a:pt x="229" y="721"/>
                    <a:pt x="265" y="697"/>
                    <a:pt x="265" y="697"/>
                  </a:cubicBezTo>
                  <a:cubicBezTo>
                    <a:pt x="547" y="398"/>
                    <a:pt x="865" y="295"/>
                    <a:pt x="1170" y="295"/>
                  </a:cubicBezTo>
                  <a:cubicBezTo>
                    <a:pt x="1841" y="295"/>
                    <a:pt x="2444" y="795"/>
                    <a:pt x="2444" y="795"/>
                  </a:cubicBezTo>
                  <a:cubicBezTo>
                    <a:pt x="2444" y="795"/>
                    <a:pt x="2194" y="217"/>
                    <a:pt x="1355" y="21"/>
                  </a:cubicBezTo>
                  <a:cubicBezTo>
                    <a:pt x="1295" y="7"/>
                    <a:pt x="1235" y="0"/>
                    <a:pt x="1174"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3367510" y="4717469"/>
              <a:ext cx="89145" cy="29022"/>
            </a:xfrm>
            <a:custGeom>
              <a:avLst/>
              <a:gdLst/>
              <a:ahLst/>
              <a:cxnLst/>
              <a:rect l="l" t="t" r="r" b="b"/>
              <a:pathLst>
                <a:path w="2445" h="796" extrusionOk="0">
                  <a:moveTo>
                    <a:pt x="1281" y="0"/>
                  </a:moveTo>
                  <a:cubicBezTo>
                    <a:pt x="1221" y="0"/>
                    <a:pt x="1160" y="7"/>
                    <a:pt x="1101" y="21"/>
                  </a:cubicBezTo>
                  <a:cubicBezTo>
                    <a:pt x="251" y="217"/>
                    <a:pt x="0" y="795"/>
                    <a:pt x="0" y="795"/>
                  </a:cubicBezTo>
                  <a:cubicBezTo>
                    <a:pt x="0" y="795"/>
                    <a:pt x="604" y="295"/>
                    <a:pt x="1278" y="295"/>
                  </a:cubicBezTo>
                  <a:cubicBezTo>
                    <a:pt x="1585" y="295"/>
                    <a:pt x="1905" y="398"/>
                    <a:pt x="2191" y="697"/>
                  </a:cubicBezTo>
                  <a:cubicBezTo>
                    <a:pt x="2191" y="697"/>
                    <a:pt x="2226" y="721"/>
                    <a:pt x="2271" y="721"/>
                  </a:cubicBezTo>
                  <a:cubicBezTo>
                    <a:pt x="2301" y="721"/>
                    <a:pt x="2335" y="710"/>
                    <a:pt x="2365" y="675"/>
                  </a:cubicBezTo>
                  <a:cubicBezTo>
                    <a:pt x="2444" y="596"/>
                    <a:pt x="1854" y="0"/>
                    <a:pt x="1281"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3394526" y="4810404"/>
              <a:ext cx="58846" cy="24282"/>
            </a:xfrm>
            <a:custGeom>
              <a:avLst/>
              <a:gdLst/>
              <a:ahLst/>
              <a:cxnLst/>
              <a:rect l="l" t="t" r="r" b="b"/>
              <a:pathLst>
                <a:path w="1614" h="666" extrusionOk="0">
                  <a:moveTo>
                    <a:pt x="807" y="1"/>
                  </a:moveTo>
                  <a:cubicBezTo>
                    <a:pt x="360" y="1"/>
                    <a:pt x="0" y="153"/>
                    <a:pt x="0" y="339"/>
                  </a:cubicBezTo>
                  <a:cubicBezTo>
                    <a:pt x="0" y="524"/>
                    <a:pt x="360" y="665"/>
                    <a:pt x="807" y="665"/>
                  </a:cubicBezTo>
                  <a:cubicBezTo>
                    <a:pt x="1254" y="665"/>
                    <a:pt x="1613" y="524"/>
                    <a:pt x="1613" y="339"/>
                  </a:cubicBezTo>
                  <a:cubicBezTo>
                    <a:pt x="1613" y="153"/>
                    <a:pt x="1254" y="1"/>
                    <a:pt x="807" y="1"/>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3520092" y="4808435"/>
              <a:ext cx="58846" cy="24647"/>
            </a:xfrm>
            <a:custGeom>
              <a:avLst/>
              <a:gdLst/>
              <a:ahLst/>
              <a:cxnLst/>
              <a:rect l="l" t="t" r="r" b="b"/>
              <a:pathLst>
                <a:path w="1614" h="676" extrusionOk="0">
                  <a:moveTo>
                    <a:pt x="807" y="0"/>
                  </a:moveTo>
                  <a:cubicBezTo>
                    <a:pt x="360" y="0"/>
                    <a:pt x="0" y="153"/>
                    <a:pt x="0" y="338"/>
                  </a:cubicBezTo>
                  <a:cubicBezTo>
                    <a:pt x="0" y="523"/>
                    <a:pt x="360" y="676"/>
                    <a:pt x="807" y="676"/>
                  </a:cubicBezTo>
                  <a:cubicBezTo>
                    <a:pt x="1254" y="676"/>
                    <a:pt x="1613" y="523"/>
                    <a:pt x="1613" y="338"/>
                  </a:cubicBezTo>
                  <a:cubicBezTo>
                    <a:pt x="1613" y="153"/>
                    <a:pt x="1254" y="0"/>
                    <a:pt x="807" y="0"/>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3481956" y="4770663"/>
              <a:ext cx="29423" cy="93957"/>
            </a:xfrm>
            <a:custGeom>
              <a:avLst/>
              <a:gdLst/>
              <a:ahLst/>
              <a:cxnLst/>
              <a:rect l="l" t="t" r="r" b="b"/>
              <a:pathLst>
                <a:path w="807" h="2577" extrusionOk="0">
                  <a:moveTo>
                    <a:pt x="338" y="1"/>
                  </a:moveTo>
                  <a:cubicBezTo>
                    <a:pt x="338" y="1"/>
                    <a:pt x="567" y="1603"/>
                    <a:pt x="599" y="1919"/>
                  </a:cubicBezTo>
                  <a:cubicBezTo>
                    <a:pt x="632" y="2224"/>
                    <a:pt x="0" y="2529"/>
                    <a:pt x="131" y="2573"/>
                  </a:cubicBezTo>
                  <a:cubicBezTo>
                    <a:pt x="141" y="2575"/>
                    <a:pt x="153" y="2576"/>
                    <a:pt x="167" y="2576"/>
                  </a:cubicBezTo>
                  <a:cubicBezTo>
                    <a:pt x="346" y="2576"/>
                    <a:pt x="806" y="2380"/>
                    <a:pt x="806" y="1995"/>
                  </a:cubicBezTo>
                  <a:cubicBezTo>
                    <a:pt x="806" y="1581"/>
                    <a:pt x="338" y="1"/>
                    <a:pt x="338" y="1"/>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3464455" y="4891453"/>
              <a:ext cx="55674" cy="17938"/>
            </a:xfrm>
            <a:custGeom>
              <a:avLst/>
              <a:gdLst/>
              <a:ahLst/>
              <a:cxnLst/>
              <a:rect l="l" t="t" r="r" b="b"/>
              <a:pathLst>
                <a:path w="1527" h="492" extrusionOk="0">
                  <a:moveTo>
                    <a:pt x="1526" y="1"/>
                  </a:moveTo>
                  <a:cubicBezTo>
                    <a:pt x="1526" y="1"/>
                    <a:pt x="1026" y="154"/>
                    <a:pt x="737" y="154"/>
                  </a:cubicBezTo>
                  <a:cubicBezTo>
                    <a:pt x="727" y="154"/>
                    <a:pt x="718" y="154"/>
                    <a:pt x="709" y="153"/>
                  </a:cubicBezTo>
                  <a:cubicBezTo>
                    <a:pt x="426" y="132"/>
                    <a:pt x="1" y="44"/>
                    <a:pt x="1" y="44"/>
                  </a:cubicBezTo>
                  <a:lnTo>
                    <a:pt x="1" y="44"/>
                  </a:lnTo>
                  <a:cubicBezTo>
                    <a:pt x="1" y="45"/>
                    <a:pt x="415" y="480"/>
                    <a:pt x="687" y="491"/>
                  </a:cubicBezTo>
                  <a:cubicBezTo>
                    <a:pt x="1090" y="491"/>
                    <a:pt x="1526" y="1"/>
                    <a:pt x="1526"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3688169" y="3799971"/>
              <a:ext cx="299628" cy="135157"/>
            </a:xfrm>
            <a:custGeom>
              <a:avLst/>
              <a:gdLst/>
              <a:ahLst/>
              <a:cxnLst/>
              <a:rect l="l" t="t" r="r" b="b"/>
              <a:pathLst>
                <a:path w="8218" h="3707" extrusionOk="0">
                  <a:moveTo>
                    <a:pt x="4163" y="1"/>
                  </a:moveTo>
                  <a:cubicBezTo>
                    <a:pt x="2877" y="1"/>
                    <a:pt x="338" y="1559"/>
                    <a:pt x="175" y="2050"/>
                  </a:cubicBezTo>
                  <a:cubicBezTo>
                    <a:pt x="0" y="2540"/>
                    <a:pt x="76" y="3706"/>
                    <a:pt x="76" y="3706"/>
                  </a:cubicBezTo>
                  <a:cubicBezTo>
                    <a:pt x="76" y="3706"/>
                    <a:pt x="1689" y="1276"/>
                    <a:pt x="4163" y="1265"/>
                  </a:cubicBezTo>
                  <a:cubicBezTo>
                    <a:pt x="4174" y="1265"/>
                    <a:pt x="4185" y="1265"/>
                    <a:pt x="4196" y="1265"/>
                  </a:cubicBezTo>
                  <a:cubicBezTo>
                    <a:pt x="6651" y="1265"/>
                    <a:pt x="8217" y="3706"/>
                    <a:pt x="8217" y="3706"/>
                  </a:cubicBezTo>
                  <a:cubicBezTo>
                    <a:pt x="8217" y="3706"/>
                    <a:pt x="8185" y="1853"/>
                    <a:pt x="8054" y="1516"/>
                  </a:cubicBezTo>
                  <a:cubicBezTo>
                    <a:pt x="7934" y="1189"/>
                    <a:pt x="5460" y="1"/>
                    <a:pt x="4163" y="1"/>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2349530" y="5226113"/>
              <a:ext cx="37372" cy="52393"/>
            </a:xfrm>
            <a:custGeom>
              <a:avLst/>
              <a:gdLst/>
              <a:ahLst/>
              <a:cxnLst/>
              <a:rect l="l" t="t" r="r" b="b"/>
              <a:pathLst>
                <a:path w="1025" h="1437" extrusionOk="0">
                  <a:moveTo>
                    <a:pt x="370" y="1"/>
                  </a:moveTo>
                  <a:cubicBezTo>
                    <a:pt x="272" y="1"/>
                    <a:pt x="184" y="40"/>
                    <a:pt x="120" y="140"/>
                  </a:cubicBezTo>
                  <a:cubicBezTo>
                    <a:pt x="0" y="314"/>
                    <a:pt x="44" y="859"/>
                    <a:pt x="186" y="1437"/>
                  </a:cubicBezTo>
                  <a:lnTo>
                    <a:pt x="1025" y="1437"/>
                  </a:lnTo>
                  <a:cubicBezTo>
                    <a:pt x="905" y="1099"/>
                    <a:pt x="720" y="597"/>
                    <a:pt x="534" y="31"/>
                  </a:cubicBezTo>
                  <a:cubicBezTo>
                    <a:pt x="478" y="12"/>
                    <a:pt x="422" y="1"/>
                    <a:pt x="370"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2668184" y="5226040"/>
              <a:ext cx="32632" cy="52466"/>
            </a:xfrm>
            <a:custGeom>
              <a:avLst/>
              <a:gdLst/>
              <a:ahLst/>
              <a:cxnLst/>
              <a:rect l="l" t="t" r="r" b="b"/>
              <a:pathLst>
                <a:path w="895" h="1439" extrusionOk="0">
                  <a:moveTo>
                    <a:pt x="535" y="0"/>
                  </a:moveTo>
                  <a:cubicBezTo>
                    <a:pt x="328" y="545"/>
                    <a:pt x="120" y="1046"/>
                    <a:pt x="1" y="1439"/>
                  </a:cubicBezTo>
                  <a:lnTo>
                    <a:pt x="709" y="1439"/>
                  </a:lnTo>
                  <a:cubicBezTo>
                    <a:pt x="851" y="861"/>
                    <a:pt x="894" y="316"/>
                    <a:pt x="774" y="142"/>
                  </a:cubicBezTo>
                  <a:cubicBezTo>
                    <a:pt x="709" y="44"/>
                    <a:pt x="622" y="11"/>
                    <a:pt x="535"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2390437" y="5083776"/>
              <a:ext cx="272247" cy="194733"/>
            </a:xfrm>
            <a:custGeom>
              <a:avLst/>
              <a:gdLst/>
              <a:ahLst/>
              <a:cxnLst/>
              <a:rect l="l" t="t" r="r" b="b"/>
              <a:pathLst>
                <a:path w="7467" h="5341" extrusionOk="0">
                  <a:moveTo>
                    <a:pt x="2126" y="2681"/>
                  </a:moveTo>
                  <a:cubicBezTo>
                    <a:pt x="2867" y="2681"/>
                    <a:pt x="3434" y="3303"/>
                    <a:pt x="3357" y="3423"/>
                  </a:cubicBezTo>
                  <a:cubicBezTo>
                    <a:pt x="3349" y="3435"/>
                    <a:pt x="3337" y="3441"/>
                    <a:pt x="3321" y="3441"/>
                  </a:cubicBezTo>
                  <a:cubicBezTo>
                    <a:pt x="3195" y="3441"/>
                    <a:pt x="2823" y="3105"/>
                    <a:pt x="2299" y="3105"/>
                  </a:cubicBezTo>
                  <a:cubicBezTo>
                    <a:pt x="2243" y="3105"/>
                    <a:pt x="2185" y="3109"/>
                    <a:pt x="2126" y="3117"/>
                  </a:cubicBezTo>
                  <a:cubicBezTo>
                    <a:pt x="1568" y="3196"/>
                    <a:pt x="926" y="3554"/>
                    <a:pt x="770" y="3554"/>
                  </a:cubicBezTo>
                  <a:cubicBezTo>
                    <a:pt x="731" y="3554"/>
                    <a:pt x="722" y="3531"/>
                    <a:pt x="753" y="3477"/>
                  </a:cubicBezTo>
                  <a:cubicBezTo>
                    <a:pt x="753" y="3477"/>
                    <a:pt x="1385" y="2681"/>
                    <a:pt x="2126" y="2681"/>
                  </a:cubicBezTo>
                  <a:close/>
                  <a:moveTo>
                    <a:pt x="5679" y="2681"/>
                  </a:moveTo>
                  <a:cubicBezTo>
                    <a:pt x="6431" y="2681"/>
                    <a:pt x="7052" y="3477"/>
                    <a:pt x="7052" y="3477"/>
                  </a:cubicBezTo>
                  <a:cubicBezTo>
                    <a:pt x="7082" y="3531"/>
                    <a:pt x="7074" y="3554"/>
                    <a:pt x="7035" y="3554"/>
                  </a:cubicBezTo>
                  <a:cubicBezTo>
                    <a:pt x="6879" y="3554"/>
                    <a:pt x="6239" y="3196"/>
                    <a:pt x="5690" y="3117"/>
                  </a:cubicBezTo>
                  <a:cubicBezTo>
                    <a:pt x="5629" y="3109"/>
                    <a:pt x="5571" y="3105"/>
                    <a:pt x="5514" y="3105"/>
                  </a:cubicBezTo>
                  <a:cubicBezTo>
                    <a:pt x="4982" y="3105"/>
                    <a:pt x="4610" y="3441"/>
                    <a:pt x="4483" y="3441"/>
                  </a:cubicBezTo>
                  <a:cubicBezTo>
                    <a:pt x="4467" y="3441"/>
                    <a:pt x="4455" y="3435"/>
                    <a:pt x="4447" y="3423"/>
                  </a:cubicBezTo>
                  <a:cubicBezTo>
                    <a:pt x="4371" y="3303"/>
                    <a:pt x="4938" y="2681"/>
                    <a:pt x="5679" y="2681"/>
                  </a:cubicBezTo>
                  <a:close/>
                  <a:moveTo>
                    <a:pt x="2420" y="4018"/>
                  </a:moveTo>
                  <a:cubicBezTo>
                    <a:pt x="2448" y="4018"/>
                    <a:pt x="2478" y="4019"/>
                    <a:pt x="2507" y="4022"/>
                  </a:cubicBezTo>
                  <a:cubicBezTo>
                    <a:pt x="3107" y="4066"/>
                    <a:pt x="3238" y="4545"/>
                    <a:pt x="3139" y="4578"/>
                  </a:cubicBezTo>
                  <a:cubicBezTo>
                    <a:pt x="3135" y="4579"/>
                    <a:pt x="3131" y="4580"/>
                    <a:pt x="3126" y="4580"/>
                  </a:cubicBezTo>
                  <a:cubicBezTo>
                    <a:pt x="3018" y="4580"/>
                    <a:pt x="2752" y="4261"/>
                    <a:pt x="2435" y="4261"/>
                  </a:cubicBezTo>
                  <a:cubicBezTo>
                    <a:pt x="2430" y="4261"/>
                    <a:pt x="2425" y="4262"/>
                    <a:pt x="2420" y="4262"/>
                  </a:cubicBezTo>
                  <a:cubicBezTo>
                    <a:pt x="2168" y="4279"/>
                    <a:pt x="1695" y="4587"/>
                    <a:pt x="1537" y="4587"/>
                  </a:cubicBezTo>
                  <a:cubicBezTo>
                    <a:pt x="1491" y="4587"/>
                    <a:pt x="1471" y="4560"/>
                    <a:pt x="1494" y="4491"/>
                  </a:cubicBezTo>
                  <a:cubicBezTo>
                    <a:pt x="1494" y="4491"/>
                    <a:pt x="1868" y="4018"/>
                    <a:pt x="2420" y="4018"/>
                  </a:cubicBezTo>
                  <a:close/>
                  <a:moveTo>
                    <a:pt x="5494" y="4018"/>
                  </a:moveTo>
                  <a:cubicBezTo>
                    <a:pt x="6046" y="4018"/>
                    <a:pt x="6420" y="4491"/>
                    <a:pt x="6420" y="4491"/>
                  </a:cubicBezTo>
                  <a:cubicBezTo>
                    <a:pt x="6442" y="4560"/>
                    <a:pt x="6423" y="4587"/>
                    <a:pt x="6376" y="4587"/>
                  </a:cubicBezTo>
                  <a:cubicBezTo>
                    <a:pt x="6219" y="4587"/>
                    <a:pt x="5746" y="4279"/>
                    <a:pt x="5493" y="4262"/>
                  </a:cubicBezTo>
                  <a:cubicBezTo>
                    <a:pt x="5488" y="4262"/>
                    <a:pt x="5483" y="4261"/>
                    <a:pt x="5478" y="4261"/>
                  </a:cubicBezTo>
                  <a:cubicBezTo>
                    <a:pt x="5162" y="4261"/>
                    <a:pt x="4895" y="4580"/>
                    <a:pt x="4788" y="4580"/>
                  </a:cubicBezTo>
                  <a:cubicBezTo>
                    <a:pt x="4783" y="4580"/>
                    <a:pt x="4778" y="4579"/>
                    <a:pt x="4774" y="4578"/>
                  </a:cubicBezTo>
                  <a:cubicBezTo>
                    <a:pt x="4676" y="4545"/>
                    <a:pt x="4807" y="4066"/>
                    <a:pt x="5406" y="4022"/>
                  </a:cubicBezTo>
                  <a:cubicBezTo>
                    <a:pt x="5436" y="4019"/>
                    <a:pt x="5465" y="4018"/>
                    <a:pt x="5494" y="4018"/>
                  </a:cubicBezTo>
                  <a:close/>
                  <a:moveTo>
                    <a:pt x="6169" y="1"/>
                  </a:moveTo>
                  <a:cubicBezTo>
                    <a:pt x="6006" y="120"/>
                    <a:pt x="5515" y="393"/>
                    <a:pt x="4654" y="589"/>
                  </a:cubicBezTo>
                  <a:cubicBezTo>
                    <a:pt x="4426" y="642"/>
                    <a:pt x="4165" y="663"/>
                    <a:pt x="3895" y="663"/>
                  </a:cubicBezTo>
                  <a:cubicBezTo>
                    <a:pt x="2835" y="663"/>
                    <a:pt x="1625" y="338"/>
                    <a:pt x="1625" y="338"/>
                  </a:cubicBezTo>
                  <a:cubicBezTo>
                    <a:pt x="1625" y="338"/>
                    <a:pt x="480" y="2104"/>
                    <a:pt x="273" y="2224"/>
                  </a:cubicBezTo>
                  <a:cubicBezTo>
                    <a:pt x="77" y="2333"/>
                    <a:pt x="1" y="2562"/>
                    <a:pt x="1" y="2562"/>
                  </a:cubicBezTo>
                  <a:lnTo>
                    <a:pt x="66" y="5341"/>
                  </a:lnTo>
                  <a:lnTo>
                    <a:pt x="4306" y="5341"/>
                  </a:lnTo>
                  <a:cubicBezTo>
                    <a:pt x="4142" y="4905"/>
                    <a:pt x="3913" y="4447"/>
                    <a:pt x="3913" y="4447"/>
                  </a:cubicBezTo>
                  <a:lnTo>
                    <a:pt x="3913" y="4447"/>
                  </a:lnTo>
                  <a:cubicBezTo>
                    <a:pt x="3913" y="4447"/>
                    <a:pt x="4273" y="4894"/>
                    <a:pt x="4600" y="5341"/>
                  </a:cubicBezTo>
                  <a:lnTo>
                    <a:pt x="7466" y="5341"/>
                  </a:lnTo>
                  <a:cubicBezTo>
                    <a:pt x="7455" y="4523"/>
                    <a:pt x="7390" y="3096"/>
                    <a:pt x="7194" y="2703"/>
                  </a:cubicBezTo>
                  <a:cubicBezTo>
                    <a:pt x="6921" y="2191"/>
                    <a:pt x="6311" y="491"/>
                    <a:pt x="6256" y="22"/>
                  </a:cubicBezTo>
                  <a:cubicBezTo>
                    <a:pt x="6224" y="11"/>
                    <a:pt x="6202" y="11"/>
                    <a:pt x="6169"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2339977" y="4898453"/>
              <a:ext cx="367991" cy="161117"/>
            </a:xfrm>
            <a:custGeom>
              <a:avLst/>
              <a:gdLst/>
              <a:ahLst/>
              <a:cxnLst/>
              <a:rect l="l" t="t" r="r" b="b"/>
              <a:pathLst>
                <a:path w="10093" h="4419" extrusionOk="0">
                  <a:moveTo>
                    <a:pt x="5398" y="1"/>
                  </a:moveTo>
                  <a:cubicBezTo>
                    <a:pt x="5086" y="1"/>
                    <a:pt x="4755" y="23"/>
                    <a:pt x="4404" y="70"/>
                  </a:cubicBezTo>
                  <a:cubicBezTo>
                    <a:pt x="1156" y="495"/>
                    <a:pt x="251" y="2762"/>
                    <a:pt x="1" y="4266"/>
                  </a:cubicBezTo>
                  <a:cubicBezTo>
                    <a:pt x="306" y="4005"/>
                    <a:pt x="1548" y="3176"/>
                    <a:pt x="5297" y="3122"/>
                  </a:cubicBezTo>
                  <a:cubicBezTo>
                    <a:pt x="5377" y="3121"/>
                    <a:pt x="5456" y="3120"/>
                    <a:pt x="5533" y="3120"/>
                  </a:cubicBezTo>
                  <a:cubicBezTo>
                    <a:pt x="8800" y="3120"/>
                    <a:pt x="9805" y="4004"/>
                    <a:pt x="10092" y="4419"/>
                  </a:cubicBezTo>
                  <a:cubicBezTo>
                    <a:pt x="9774" y="2469"/>
                    <a:pt x="8665" y="1"/>
                    <a:pt x="539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2333232" y="5012206"/>
              <a:ext cx="378710" cy="88306"/>
            </a:xfrm>
            <a:custGeom>
              <a:avLst/>
              <a:gdLst/>
              <a:ahLst/>
              <a:cxnLst/>
              <a:rect l="l" t="t" r="r" b="b"/>
              <a:pathLst>
                <a:path w="10387" h="2422" extrusionOk="0">
                  <a:moveTo>
                    <a:pt x="5715" y="0"/>
                  </a:moveTo>
                  <a:cubicBezTo>
                    <a:pt x="5639" y="0"/>
                    <a:pt x="5561" y="1"/>
                    <a:pt x="5482" y="2"/>
                  </a:cubicBezTo>
                  <a:cubicBezTo>
                    <a:pt x="1733" y="56"/>
                    <a:pt x="491" y="885"/>
                    <a:pt x="186" y="1146"/>
                  </a:cubicBezTo>
                  <a:cubicBezTo>
                    <a:pt x="131" y="1201"/>
                    <a:pt x="109" y="1233"/>
                    <a:pt x="109" y="1233"/>
                  </a:cubicBezTo>
                  <a:cubicBezTo>
                    <a:pt x="0" y="1430"/>
                    <a:pt x="88" y="2356"/>
                    <a:pt x="88" y="2356"/>
                  </a:cubicBezTo>
                  <a:cubicBezTo>
                    <a:pt x="88" y="2356"/>
                    <a:pt x="99" y="2345"/>
                    <a:pt x="109" y="2345"/>
                  </a:cubicBezTo>
                  <a:cubicBezTo>
                    <a:pt x="349" y="2269"/>
                    <a:pt x="2365" y="1658"/>
                    <a:pt x="5242" y="1506"/>
                  </a:cubicBezTo>
                  <a:cubicBezTo>
                    <a:pt x="5461" y="1494"/>
                    <a:pt x="5675" y="1489"/>
                    <a:pt x="5884" y="1489"/>
                  </a:cubicBezTo>
                  <a:cubicBezTo>
                    <a:pt x="8579" y="1489"/>
                    <a:pt x="10355" y="2400"/>
                    <a:pt x="10375" y="2410"/>
                  </a:cubicBezTo>
                  <a:lnTo>
                    <a:pt x="10386" y="2421"/>
                  </a:lnTo>
                  <a:lnTo>
                    <a:pt x="10386" y="2160"/>
                  </a:lnTo>
                  <a:lnTo>
                    <a:pt x="10386" y="1495"/>
                  </a:lnTo>
                  <a:cubicBezTo>
                    <a:pt x="10386" y="1495"/>
                    <a:pt x="10365" y="1419"/>
                    <a:pt x="10277" y="1299"/>
                  </a:cubicBezTo>
                  <a:cubicBezTo>
                    <a:pt x="9990" y="894"/>
                    <a:pt x="8984" y="0"/>
                    <a:pt x="5715"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2444069" y="5230233"/>
              <a:ext cx="64425" cy="20819"/>
            </a:xfrm>
            <a:custGeom>
              <a:avLst/>
              <a:gdLst/>
              <a:ahLst/>
              <a:cxnLst/>
              <a:rect l="l" t="t" r="r" b="b"/>
              <a:pathLst>
                <a:path w="1767" h="571" extrusionOk="0">
                  <a:moveTo>
                    <a:pt x="949" y="1"/>
                  </a:moveTo>
                  <a:cubicBezTo>
                    <a:pt x="397" y="1"/>
                    <a:pt x="23" y="474"/>
                    <a:pt x="23" y="474"/>
                  </a:cubicBezTo>
                  <a:cubicBezTo>
                    <a:pt x="0" y="543"/>
                    <a:pt x="20" y="570"/>
                    <a:pt x="66" y="570"/>
                  </a:cubicBezTo>
                  <a:cubicBezTo>
                    <a:pt x="224" y="570"/>
                    <a:pt x="697" y="262"/>
                    <a:pt x="949" y="245"/>
                  </a:cubicBezTo>
                  <a:cubicBezTo>
                    <a:pt x="954" y="245"/>
                    <a:pt x="959" y="244"/>
                    <a:pt x="964" y="244"/>
                  </a:cubicBezTo>
                  <a:cubicBezTo>
                    <a:pt x="1281" y="244"/>
                    <a:pt x="1547" y="563"/>
                    <a:pt x="1655" y="563"/>
                  </a:cubicBezTo>
                  <a:cubicBezTo>
                    <a:pt x="1660" y="563"/>
                    <a:pt x="1664" y="562"/>
                    <a:pt x="1668" y="561"/>
                  </a:cubicBezTo>
                  <a:cubicBezTo>
                    <a:pt x="1767" y="528"/>
                    <a:pt x="1636" y="49"/>
                    <a:pt x="1036" y="5"/>
                  </a:cubicBezTo>
                  <a:cubicBezTo>
                    <a:pt x="1007" y="2"/>
                    <a:pt x="977" y="1"/>
                    <a:pt x="949"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2560921" y="5230233"/>
              <a:ext cx="64425" cy="20819"/>
            </a:xfrm>
            <a:custGeom>
              <a:avLst/>
              <a:gdLst/>
              <a:ahLst/>
              <a:cxnLst/>
              <a:rect l="l" t="t" r="r" b="b"/>
              <a:pathLst>
                <a:path w="1767" h="571" extrusionOk="0">
                  <a:moveTo>
                    <a:pt x="818" y="1"/>
                  </a:moveTo>
                  <a:cubicBezTo>
                    <a:pt x="789" y="1"/>
                    <a:pt x="760" y="2"/>
                    <a:pt x="730" y="5"/>
                  </a:cubicBezTo>
                  <a:cubicBezTo>
                    <a:pt x="131" y="49"/>
                    <a:pt x="0" y="528"/>
                    <a:pt x="98" y="561"/>
                  </a:cubicBezTo>
                  <a:cubicBezTo>
                    <a:pt x="102" y="562"/>
                    <a:pt x="107" y="563"/>
                    <a:pt x="112" y="563"/>
                  </a:cubicBezTo>
                  <a:cubicBezTo>
                    <a:pt x="219" y="563"/>
                    <a:pt x="486" y="244"/>
                    <a:pt x="802" y="244"/>
                  </a:cubicBezTo>
                  <a:cubicBezTo>
                    <a:pt x="807" y="244"/>
                    <a:pt x="812" y="245"/>
                    <a:pt x="817" y="245"/>
                  </a:cubicBezTo>
                  <a:cubicBezTo>
                    <a:pt x="1070" y="262"/>
                    <a:pt x="1543" y="570"/>
                    <a:pt x="1700" y="570"/>
                  </a:cubicBezTo>
                  <a:cubicBezTo>
                    <a:pt x="1747" y="570"/>
                    <a:pt x="1766" y="543"/>
                    <a:pt x="1744" y="474"/>
                  </a:cubicBezTo>
                  <a:cubicBezTo>
                    <a:pt x="1744" y="474"/>
                    <a:pt x="1370" y="1"/>
                    <a:pt x="81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2416760" y="5181523"/>
              <a:ext cx="98880" cy="31830"/>
            </a:xfrm>
            <a:custGeom>
              <a:avLst/>
              <a:gdLst/>
              <a:ahLst/>
              <a:cxnLst/>
              <a:rect l="l" t="t" r="r" b="b"/>
              <a:pathLst>
                <a:path w="2712" h="873" extrusionOk="0">
                  <a:moveTo>
                    <a:pt x="1404" y="0"/>
                  </a:moveTo>
                  <a:cubicBezTo>
                    <a:pt x="663" y="0"/>
                    <a:pt x="31" y="796"/>
                    <a:pt x="31" y="796"/>
                  </a:cubicBezTo>
                  <a:cubicBezTo>
                    <a:pt x="0" y="850"/>
                    <a:pt x="9" y="873"/>
                    <a:pt x="48" y="873"/>
                  </a:cubicBezTo>
                  <a:cubicBezTo>
                    <a:pt x="204" y="873"/>
                    <a:pt x="846" y="515"/>
                    <a:pt x="1404" y="436"/>
                  </a:cubicBezTo>
                  <a:cubicBezTo>
                    <a:pt x="1463" y="428"/>
                    <a:pt x="1521" y="424"/>
                    <a:pt x="1577" y="424"/>
                  </a:cubicBezTo>
                  <a:cubicBezTo>
                    <a:pt x="2101" y="424"/>
                    <a:pt x="2473" y="760"/>
                    <a:pt x="2599" y="760"/>
                  </a:cubicBezTo>
                  <a:cubicBezTo>
                    <a:pt x="2615" y="760"/>
                    <a:pt x="2627" y="754"/>
                    <a:pt x="2635" y="742"/>
                  </a:cubicBezTo>
                  <a:cubicBezTo>
                    <a:pt x="2712" y="622"/>
                    <a:pt x="2145" y="0"/>
                    <a:pt x="1404"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2549764" y="5181523"/>
              <a:ext cx="98916" cy="31830"/>
            </a:xfrm>
            <a:custGeom>
              <a:avLst/>
              <a:gdLst/>
              <a:ahLst/>
              <a:cxnLst/>
              <a:rect l="l" t="t" r="r" b="b"/>
              <a:pathLst>
                <a:path w="2713" h="873" extrusionOk="0">
                  <a:moveTo>
                    <a:pt x="1309" y="0"/>
                  </a:moveTo>
                  <a:cubicBezTo>
                    <a:pt x="568" y="0"/>
                    <a:pt x="1" y="622"/>
                    <a:pt x="77" y="742"/>
                  </a:cubicBezTo>
                  <a:cubicBezTo>
                    <a:pt x="85" y="754"/>
                    <a:pt x="97" y="760"/>
                    <a:pt x="113" y="760"/>
                  </a:cubicBezTo>
                  <a:cubicBezTo>
                    <a:pt x="240" y="760"/>
                    <a:pt x="612" y="424"/>
                    <a:pt x="1144" y="424"/>
                  </a:cubicBezTo>
                  <a:cubicBezTo>
                    <a:pt x="1201" y="424"/>
                    <a:pt x="1259" y="428"/>
                    <a:pt x="1320" y="436"/>
                  </a:cubicBezTo>
                  <a:cubicBezTo>
                    <a:pt x="1869" y="515"/>
                    <a:pt x="2509" y="873"/>
                    <a:pt x="2665" y="873"/>
                  </a:cubicBezTo>
                  <a:cubicBezTo>
                    <a:pt x="2704" y="873"/>
                    <a:pt x="2712" y="850"/>
                    <a:pt x="2682" y="796"/>
                  </a:cubicBezTo>
                  <a:cubicBezTo>
                    <a:pt x="2682" y="796"/>
                    <a:pt x="2061" y="0"/>
                    <a:pt x="1309"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2342748" y="5074661"/>
              <a:ext cx="272648" cy="203848"/>
            </a:xfrm>
            <a:custGeom>
              <a:avLst/>
              <a:gdLst/>
              <a:ahLst/>
              <a:cxnLst/>
              <a:rect l="l" t="t" r="r" b="b"/>
              <a:pathLst>
                <a:path w="7478" h="5591" extrusionOk="0">
                  <a:moveTo>
                    <a:pt x="4569" y="0"/>
                  </a:moveTo>
                  <a:cubicBezTo>
                    <a:pt x="3159" y="0"/>
                    <a:pt x="1608" y="186"/>
                    <a:pt x="88" y="730"/>
                  </a:cubicBezTo>
                  <a:cubicBezTo>
                    <a:pt x="66" y="817"/>
                    <a:pt x="45" y="904"/>
                    <a:pt x="45" y="1013"/>
                  </a:cubicBezTo>
                  <a:cubicBezTo>
                    <a:pt x="1" y="1798"/>
                    <a:pt x="361" y="3106"/>
                    <a:pt x="720" y="4185"/>
                  </a:cubicBezTo>
                  <a:cubicBezTo>
                    <a:pt x="906" y="4751"/>
                    <a:pt x="1091" y="5253"/>
                    <a:pt x="1211" y="5591"/>
                  </a:cubicBezTo>
                  <a:lnTo>
                    <a:pt x="1374" y="5591"/>
                  </a:lnTo>
                  <a:lnTo>
                    <a:pt x="1309" y="2812"/>
                  </a:lnTo>
                  <a:cubicBezTo>
                    <a:pt x="1309" y="2812"/>
                    <a:pt x="1385" y="2583"/>
                    <a:pt x="1581" y="2474"/>
                  </a:cubicBezTo>
                  <a:cubicBezTo>
                    <a:pt x="1788" y="2354"/>
                    <a:pt x="2933" y="588"/>
                    <a:pt x="2933" y="588"/>
                  </a:cubicBezTo>
                  <a:cubicBezTo>
                    <a:pt x="2933" y="588"/>
                    <a:pt x="4143" y="913"/>
                    <a:pt x="5203" y="913"/>
                  </a:cubicBezTo>
                  <a:cubicBezTo>
                    <a:pt x="5473" y="913"/>
                    <a:pt x="5734" y="892"/>
                    <a:pt x="5962" y="839"/>
                  </a:cubicBezTo>
                  <a:cubicBezTo>
                    <a:pt x="6823" y="643"/>
                    <a:pt x="7314" y="370"/>
                    <a:pt x="7477" y="251"/>
                  </a:cubicBezTo>
                  <a:cubicBezTo>
                    <a:pt x="6642" y="109"/>
                    <a:pt x="5646" y="0"/>
                    <a:pt x="4569"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2618526" y="5084578"/>
              <a:ext cx="104130" cy="193931"/>
            </a:xfrm>
            <a:custGeom>
              <a:avLst/>
              <a:gdLst/>
              <a:ahLst/>
              <a:cxnLst/>
              <a:rect l="l" t="t" r="r" b="b"/>
              <a:pathLst>
                <a:path w="2856" h="5319" extrusionOk="0">
                  <a:moveTo>
                    <a:pt x="0" y="0"/>
                  </a:moveTo>
                  <a:lnTo>
                    <a:pt x="0" y="0"/>
                  </a:lnTo>
                  <a:cubicBezTo>
                    <a:pt x="55" y="469"/>
                    <a:pt x="665" y="2169"/>
                    <a:pt x="938" y="2681"/>
                  </a:cubicBezTo>
                  <a:cubicBezTo>
                    <a:pt x="1134" y="3074"/>
                    <a:pt x="1199" y="4501"/>
                    <a:pt x="1210" y="5319"/>
                  </a:cubicBezTo>
                  <a:lnTo>
                    <a:pt x="1363" y="5319"/>
                  </a:lnTo>
                  <a:cubicBezTo>
                    <a:pt x="1493" y="4926"/>
                    <a:pt x="1690" y="4425"/>
                    <a:pt x="1897" y="3880"/>
                  </a:cubicBezTo>
                  <a:cubicBezTo>
                    <a:pt x="2343" y="2714"/>
                    <a:pt x="2856" y="1363"/>
                    <a:pt x="2856" y="567"/>
                  </a:cubicBezTo>
                  <a:cubicBezTo>
                    <a:pt x="2856" y="414"/>
                    <a:pt x="2747" y="284"/>
                    <a:pt x="2561" y="175"/>
                  </a:cubicBezTo>
                  <a:lnTo>
                    <a:pt x="2561" y="436"/>
                  </a:lnTo>
                  <a:lnTo>
                    <a:pt x="2550" y="425"/>
                  </a:lnTo>
                  <a:lnTo>
                    <a:pt x="2550" y="425"/>
                  </a:lnTo>
                  <a:cubicBezTo>
                    <a:pt x="2561" y="491"/>
                    <a:pt x="2561" y="556"/>
                    <a:pt x="2561" y="611"/>
                  </a:cubicBezTo>
                  <a:cubicBezTo>
                    <a:pt x="2561" y="716"/>
                    <a:pt x="2550" y="751"/>
                    <a:pt x="2536" y="751"/>
                  </a:cubicBezTo>
                  <a:cubicBezTo>
                    <a:pt x="2507" y="751"/>
                    <a:pt x="2463" y="611"/>
                    <a:pt x="2463" y="611"/>
                  </a:cubicBezTo>
                  <a:cubicBezTo>
                    <a:pt x="2463" y="611"/>
                    <a:pt x="1493" y="262"/>
                    <a:pt x="0"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2231912" y="5048921"/>
              <a:ext cx="568630" cy="117547"/>
            </a:xfrm>
            <a:custGeom>
              <a:avLst/>
              <a:gdLst/>
              <a:ahLst/>
              <a:cxnLst/>
              <a:rect l="l" t="t" r="r" b="b"/>
              <a:pathLst>
                <a:path w="15596" h="3224" extrusionOk="0">
                  <a:moveTo>
                    <a:pt x="7565" y="0"/>
                  </a:moveTo>
                  <a:cubicBezTo>
                    <a:pt x="5071" y="0"/>
                    <a:pt x="3179" y="471"/>
                    <a:pt x="2104" y="1153"/>
                  </a:cubicBezTo>
                  <a:cubicBezTo>
                    <a:pt x="1047" y="1818"/>
                    <a:pt x="0" y="2886"/>
                    <a:pt x="3204" y="2886"/>
                  </a:cubicBezTo>
                  <a:cubicBezTo>
                    <a:pt x="3161" y="2482"/>
                    <a:pt x="3412" y="2101"/>
                    <a:pt x="3793" y="1970"/>
                  </a:cubicBezTo>
                  <a:cubicBezTo>
                    <a:pt x="4632" y="1673"/>
                    <a:pt x="6227" y="1228"/>
                    <a:pt x="8178" y="1228"/>
                  </a:cubicBezTo>
                  <a:cubicBezTo>
                    <a:pt x="9522" y="1228"/>
                    <a:pt x="11036" y="1439"/>
                    <a:pt x="12588" y="2057"/>
                  </a:cubicBezTo>
                  <a:cubicBezTo>
                    <a:pt x="13002" y="2221"/>
                    <a:pt x="13231" y="2668"/>
                    <a:pt x="13122" y="3103"/>
                  </a:cubicBezTo>
                  <a:lnTo>
                    <a:pt x="13100" y="3223"/>
                  </a:lnTo>
                  <a:cubicBezTo>
                    <a:pt x="13100" y="3223"/>
                    <a:pt x="14680" y="3136"/>
                    <a:pt x="15138" y="2450"/>
                  </a:cubicBezTo>
                  <a:cubicBezTo>
                    <a:pt x="15596" y="1774"/>
                    <a:pt x="13787" y="586"/>
                    <a:pt x="10201" y="161"/>
                  </a:cubicBezTo>
                  <a:cubicBezTo>
                    <a:pt x="9263" y="51"/>
                    <a:pt x="8381" y="0"/>
                    <a:pt x="7565"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4306811" y="5007102"/>
              <a:ext cx="410503" cy="271408"/>
            </a:xfrm>
            <a:custGeom>
              <a:avLst/>
              <a:gdLst/>
              <a:ahLst/>
              <a:cxnLst/>
              <a:rect l="l" t="t" r="r" b="b"/>
              <a:pathLst>
                <a:path w="11259" h="7444" extrusionOk="0">
                  <a:moveTo>
                    <a:pt x="5700" y="0"/>
                  </a:moveTo>
                  <a:cubicBezTo>
                    <a:pt x="4284" y="0"/>
                    <a:pt x="1101" y="207"/>
                    <a:pt x="447" y="2736"/>
                  </a:cubicBezTo>
                  <a:cubicBezTo>
                    <a:pt x="1" y="4479"/>
                    <a:pt x="153" y="6070"/>
                    <a:pt x="578" y="7444"/>
                  </a:cubicBezTo>
                  <a:lnTo>
                    <a:pt x="10692" y="7444"/>
                  </a:lnTo>
                  <a:cubicBezTo>
                    <a:pt x="11128" y="5983"/>
                    <a:pt x="11258" y="4414"/>
                    <a:pt x="10648" y="3030"/>
                  </a:cubicBezTo>
                  <a:cubicBezTo>
                    <a:pt x="9722" y="894"/>
                    <a:pt x="8120" y="207"/>
                    <a:pt x="6583" y="44"/>
                  </a:cubicBezTo>
                  <a:cubicBezTo>
                    <a:pt x="6278" y="11"/>
                    <a:pt x="5984" y="0"/>
                    <a:pt x="5700"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4371198" y="5150533"/>
              <a:ext cx="287706" cy="127975"/>
            </a:xfrm>
            <a:custGeom>
              <a:avLst/>
              <a:gdLst/>
              <a:ahLst/>
              <a:cxnLst/>
              <a:rect l="l" t="t" r="r" b="b"/>
              <a:pathLst>
                <a:path w="7891" h="3510" extrusionOk="0">
                  <a:moveTo>
                    <a:pt x="2212" y="0"/>
                  </a:moveTo>
                  <a:lnTo>
                    <a:pt x="1896" y="1810"/>
                  </a:lnTo>
                  <a:lnTo>
                    <a:pt x="0" y="2104"/>
                  </a:lnTo>
                  <a:cubicBezTo>
                    <a:pt x="0" y="2104"/>
                    <a:pt x="55" y="2681"/>
                    <a:pt x="196" y="3510"/>
                  </a:cubicBezTo>
                  <a:lnTo>
                    <a:pt x="7781" y="3510"/>
                  </a:lnTo>
                  <a:cubicBezTo>
                    <a:pt x="7880" y="2670"/>
                    <a:pt x="7890" y="2093"/>
                    <a:pt x="7890" y="2093"/>
                  </a:cubicBezTo>
                  <a:lnTo>
                    <a:pt x="4817" y="1940"/>
                  </a:lnTo>
                  <a:lnTo>
                    <a:pt x="2398" y="1820"/>
                  </a:lnTo>
                  <a:lnTo>
                    <a:pt x="2212" y="0"/>
                  </a:ln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4399381" y="5235373"/>
              <a:ext cx="102781" cy="32048"/>
            </a:xfrm>
            <a:custGeom>
              <a:avLst/>
              <a:gdLst/>
              <a:ahLst/>
              <a:cxnLst/>
              <a:rect l="l" t="t" r="r" b="b"/>
              <a:pathLst>
                <a:path w="2819" h="879" extrusionOk="0">
                  <a:moveTo>
                    <a:pt x="1479" y="1"/>
                  </a:moveTo>
                  <a:cubicBezTo>
                    <a:pt x="1447" y="1"/>
                    <a:pt x="1416" y="2"/>
                    <a:pt x="1385" y="6"/>
                  </a:cubicBezTo>
                  <a:cubicBezTo>
                    <a:pt x="655" y="93"/>
                    <a:pt x="1" y="605"/>
                    <a:pt x="1" y="605"/>
                  </a:cubicBezTo>
                  <a:cubicBezTo>
                    <a:pt x="1" y="605"/>
                    <a:pt x="608" y="289"/>
                    <a:pt x="1277" y="289"/>
                  </a:cubicBezTo>
                  <a:cubicBezTo>
                    <a:pt x="1706" y="289"/>
                    <a:pt x="2160" y="419"/>
                    <a:pt x="2497" y="845"/>
                  </a:cubicBezTo>
                  <a:cubicBezTo>
                    <a:pt x="2497" y="845"/>
                    <a:pt x="2540" y="879"/>
                    <a:pt x="2605" y="879"/>
                  </a:cubicBezTo>
                  <a:cubicBezTo>
                    <a:pt x="2637" y="879"/>
                    <a:pt x="2675" y="870"/>
                    <a:pt x="2715" y="845"/>
                  </a:cubicBezTo>
                  <a:cubicBezTo>
                    <a:pt x="2819" y="772"/>
                    <a:pt x="2165" y="1"/>
                    <a:pt x="1479"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2533102" y="5245874"/>
              <a:ext cx="25048" cy="32632"/>
            </a:xfrm>
            <a:custGeom>
              <a:avLst/>
              <a:gdLst/>
              <a:ahLst/>
              <a:cxnLst/>
              <a:rect l="l" t="t" r="r" b="b"/>
              <a:pathLst>
                <a:path w="687" h="895" extrusionOk="0">
                  <a:moveTo>
                    <a:pt x="0" y="1"/>
                  </a:moveTo>
                  <a:cubicBezTo>
                    <a:pt x="0" y="1"/>
                    <a:pt x="229" y="459"/>
                    <a:pt x="393" y="895"/>
                  </a:cubicBezTo>
                  <a:lnTo>
                    <a:pt x="687" y="895"/>
                  </a:lnTo>
                  <a:cubicBezTo>
                    <a:pt x="360" y="448"/>
                    <a:pt x="0" y="1"/>
                    <a:pt x="0" y="1"/>
                  </a:cubicBezTo>
                  <a:close/>
                </a:path>
              </a:pathLst>
            </a:custGeom>
            <a:solidFill>
              <a:srgbClr val="D89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3100482" y="5147361"/>
              <a:ext cx="274216" cy="131147"/>
            </a:xfrm>
            <a:custGeom>
              <a:avLst/>
              <a:gdLst/>
              <a:ahLst/>
              <a:cxnLst/>
              <a:rect l="l" t="t" r="r" b="b"/>
              <a:pathLst>
                <a:path w="7521" h="3597" extrusionOk="0">
                  <a:moveTo>
                    <a:pt x="2300" y="2158"/>
                  </a:moveTo>
                  <a:cubicBezTo>
                    <a:pt x="2998" y="2169"/>
                    <a:pt x="3521" y="2834"/>
                    <a:pt x="3445" y="2965"/>
                  </a:cubicBezTo>
                  <a:cubicBezTo>
                    <a:pt x="3438" y="2976"/>
                    <a:pt x="3428" y="2982"/>
                    <a:pt x="3415" y="2982"/>
                  </a:cubicBezTo>
                  <a:cubicBezTo>
                    <a:pt x="3303" y="2982"/>
                    <a:pt x="2952" y="2615"/>
                    <a:pt x="2454" y="2615"/>
                  </a:cubicBezTo>
                  <a:cubicBezTo>
                    <a:pt x="2404" y="2615"/>
                    <a:pt x="2353" y="2619"/>
                    <a:pt x="2300" y="2627"/>
                  </a:cubicBezTo>
                  <a:cubicBezTo>
                    <a:pt x="1785" y="2714"/>
                    <a:pt x="1187" y="3102"/>
                    <a:pt x="1041" y="3102"/>
                  </a:cubicBezTo>
                  <a:cubicBezTo>
                    <a:pt x="1005" y="3102"/>
                    <a:pt x="997" y="3078"/>
                    <a:pt x="1025" y="3019"/>
                  </a:cubicBezTo>
                  <a:cubicBezTo>
                    <a:pt x="1025" y="3019"/>
                    <a:pt x="1614" y="2158"/>
                    <a:pt x="2300" y="2158"/>
                  </a:cubicBezTo>
                  <a:close/>
                  <a:moveTo>
                    <a:pt x="5613" y="2158"/>
                  </a:moveTo>
                  <a:cubicBezTo>
                    <a:pt x="6300" y="2158"/>
                    <a:pt x="6888" y="3019"/>
                    <a:pt x="6888" y="3019"/>
                  </a:cubicBezTo>
                  <a:cubicBezTo>
                    <a:pt x="6917" y="3078"/>
                    <a:pt x="6909" y="3102"/>
                    <a:pt x="6872" y="3102"/>
                  </a:cubicBezTo>
                  <a:cubicBezTo>
                    <a:pt x="6727" y="3102"/>
                    <a:pt x="6128" y="2714"/>
                    <a:pt x="5613" y="2627"/>
                  </a:cubicBezTo>
                  <a:cubicBezTo>
                    <a:pt x="5561" y="2619"/>
                    <a:pt x="5510" y="2615"/>
                    <a:pt x="5460" y="2615"/>
                  </a:cubicBezTo>
                  <a:cubicBezTo>
                    <a:pt x="4961" y="2615"/>
                    <a:pt x="4611" y="2982"/>
                    <a:pt x="4499" y="2982"/>
                  </a:cubicBezTo>
                  <a:cubicBezTo>
                    <a:pt x="4485" y="2982"/>
                    <a:pt x="4475" y="2976"/>
                    <a:pt x="4469" y="2965"/>
                  </a:cubicBezTo>
                  <a:cubicBezTo>
                    <a:pt x="4393" y="2834"/>
                    <a:pt x="4916" y="2169"/>
                    <a:pt x="5613" y="2158"/>
                  </a:cubicBezTo>
                  <a:close/>
                  <a:moveTo>
                    <a:pt x="5330" y="0"/>
                  </a:moveTo>
                  <a:lnTo>
                    <a:pt x="5330" y="0"/>
                  </a:lnTo>
                  <a:cubicBezTo>
                    <a:pt x="5330" y="0"/>
                    <a:pt x="5439" y="839"/>
                    <a:pt x="4371" y="861"/>
                  </a:cubicBezTo>
                  <a:cubicBezTo>
                    <a:pt x="4322" y="863"/>
                    <a:pt x="4273" y="864"/>
                    <a:pt x="4223" y="864"/>
                  </a:cubicBezTo>
                  <a:cubicBezTo>
                    <a:pt x="2597" y="864"/>
                    <a:pt x="197" y="33"/>
                    <a:pt x="197" y="33"/>
                  </a:cubicBezTo>
                  <a:lnTo>
                    <a:pt x="197" y="33"/>
                  </a:lnTo>
                  <a:cubicBezTo>
                    <a:pt x="557" y="1482"/>
                    <a:pt x="1" y="3499"/>
                    <a:pt x="1" y="3499"/>
                  </a:cubicBezTo>
                  <a:lnTo>
                    <a:pt x="23" y="3597"/>
                  </a:lnTo>
                  <a:lnTo>
                    <a:pt x="7521" y="3597"/>
                  </a:lnTo>
                  <a:cubicBezTo>
                    <a:pt x="7379" y="2703"/>
                    <a:pt x="7292" y="1297"/>
                    <a:pt x="7292" y="1297"/>
                  </a:cubicBezTo>
                  <a:cubicBezTo>
                    <a:pt x="7233" y="1313"/>
                    <a:pt x="7173" y="1321"/>
                    <a:pt x="7112" y="1321"/>
                  </a:cubicBezTo>
                  <a:cubicBezTo>
                    <a:pt x="6301" y="1321"/>
                    <a:pt x="5330" y="0"/>
                    <a:pt x="5330"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3045246" y="4891088"/>
              <a:ext cx="437921" cy="387424"/>
            </a:xfrm>
            <a:custGeom>
              <a:avLst/>
              <a:gdLst/>
              <a:ahLst/>
              <a:cxnLst/>
              <a:rect l="l" t="t" r="r" b="b"/>
              <a:pathLst>
                <a:path w="12011" h="10626" extrusionOk="0">
                  <a:moveTo>
                    <a:pt x="7907" y="0"/>
                  </a:moveTo>
                  <a:cubicBezTo>
                    <a:pt x="6840" y="0"/>
                    <a:pt x="7226" y="2092"/>
                    <a:pt x="7226" y="2092"/>
                  </a:cubicBezTo>
                  <a:cubicBezTo>
                    <a:pt x="7226" y="2092"/>
                    <a:pt x="5805" y="190"/>
                    <a:pt x="3952" y="190"/>
                  </a:cubicBezTo>
                  <a:cubicBezTo>
                    <a:pt x="3893" y="190"/>
                    <a:pt x="3832" y="192"/>
                    <a:pt x="3772" y="196"/>
                  </a:cubicBezTo>
                  <a:cubicBezTo>
                    <a:pt x="1832" y="338"/>
                    <a:pt x="3358" y="2561"/>
                    <a:pt x="3358" y="2561"/>
                  </a:cubicBezTo>
                  <a:cubicBezTo>
                    <a:pt x="3358" y="2561"/>
                    <a:pt x="2104" y="2594"/>
                    <a:pt x="1254" y="3389"/>
                  </a:cubicBezTo>
                  <a:cubicBezTo>
                    <a:pt x="121" y="4468"/>
                    <a:pt x="1" y="6691"/>
                    <a:pt x="579" y="8588"/>
                  </a:cubicBezTo>
                  <a:cubicBezTo>
                    <a:pt x="676" y="8516"/>
                    <a:pt x="782" y="8475"/>
                    <a:pt x="888" y="8475"/>
                  </a:cubicBezTo>
                  <a:cubicBezTo>
                    <a:pt x="960" y="8475"/>
                    <a:pt x="1032" y="8494"/>
                    <a:pt x="1102" y="8533"/>
                  </a:cubicBezTo>
                  <a:cubicBezTo>
                    <a:pt x="1123" y="8544"/>
                    <a:pt x="1134" y="8544"/>
                    <a:pt x="1156" y="8555"/>
                  </a:cubicBezTo>
                  <a:lnTo>
                    <a:pt x="1516" y="10528"/>
                  </a:lnTo>
                  <a:cubicBezTo>
                    <a:pt x="1516" y="10528"/>
                    <a:pt x="2072" y="8511"/>
                    <a:pt x="1712" y="7062"/>
                  </a:cubicBezTo>
                  <a:lnTo>
                    <a:pt x="1712" y="7062"/>
                  </a:lnTo>
                  <a:cubicBezTo>
                    <a:pt x="1712" y="7062"/>
                    <a:pt x="4112" y="7893"/>
                    <a:pt x="5738" y="7893"/>
                  </a:cubicBezTo>
                  <a:cubicBezTo>
                    <a:pt x="5788" y="7893"/>
                    <a:pt x="5837" y="7892"/>
                    <a:pt x="5886" y="7890"/>
                  </a:cubicBezTo>
                  <a:cubicBezTo>
                    <a:pt x="6954" y="7868"/>
                    <a:pt x="6845" y="7029"/>
                    <a:pt x="6845" y="7029"/>
                  </a:cubicBezTo>
                  <a:lnTo>
                    <a:pt x="6845" y="7029"/>
                  </a:lnTo>
                  <a:cubicBezTo>
                    <a:pt x="6845" y="7029"/>
                    <a:pt x="7816" y="8350"/>
                    <a:pt x="8627" y="8350"/>
                  </a:cubicBezTo>
                  <a:cubicBezTo>
                    <a:pt x="8688" y="8350"/>
                    <a:pt x="8748" y="8342"/>
                    <a:pt x="8807" y="8326"/>
                  </a:cubicBezTo>
                  <a:cubicBezTo>
                    <a:pt x="8807" y="8326"/>
                    <a:pt x="8883" y="9732"/>
                    <a:pt x="9036" y="10626"/>
                  </a:cubicBezTo>
                  <a:lnTo>
                    <a:pt x="9253" y="10626"/>
                  </a:lnTo>
                  <a:lnTo>
                    <a:pt x="9428" y="9111"/>
                  </a:lnTo>
                  <a:cubicBezTo>
                    <a:pt x="9636" y="8992"/>
                    <a:pt x="9816" y="8941"/>
                    <a:pt x="9969" y="8941"/>
                  </a:cubicBezTo>
                  <a:cubicBezTo>
                    <a:pt x="10209" y="8941"/>
                    <a:pt x="10383" y="9066"/>
                    <a:pt x="10496" y="9252"/>
                  </a:cubicBezTo>
                  <a:cubicBezTo>
                    <a:pt x="10921" y="8566"/>
                    <a:pt x="11477" y="7858"/>
                    <a:pt x="11673" y="7171"/>
                  </a:cubicBezTo>
                  <a:cubicBezTo>
                    <a:pt x="12011" y="5961"/>
                    <a:pt x="11368" y="4664"/>
                    <a:pt x="11368" y="4664"/>
                  </a:cubicBezTo>
                  <a:cubicBezTo>
                    <a:pt x="11368" y="4664"/>
                    <a:pt x="10670" y="1362"/>
                    <a:pt x="8676" y="251"/>
                  </a:cubicBezTo>
                  <a:cubicBezTo>
                    <a:pt x="8360" y="75"/>
                    <a:pt x="8108" y="0"/>
                    <a:pt x="7907"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3041272" y="5200081"/>
              <a:ext cx="60050" cy="78425"/>
            </a:xfrm>
            <a:custGeom>
              <a:avLst/>
              <a:gdLst/>
              <a:ahLst/>
              <a:cxnLst/>
              <a:rect l="l" t="t" r="r" b="b"/>
              <a:pathLst>
                <a:path w="1647" h="2151" extrusionOk="0">
                  <a:moveTo>
                    <a:pt x="997" y="0"/>
                  </a:moveTo>
                  <a:cubicBezTo>
                    <a:pt x="891" y="0"/>
                    <a:pt x="785" y="41"/>
                    <a:pt x="688" y="113"/>
                  </a:cubicBezTo>
                  <a:cubicBezTo>
                    <a:pt x="284" y="418"/>
                    <a:pt x="1" y="1224"/>
                    <a:pt x="208" y="1824"/>
                  </a:cubicBezTo>
                  <a:cubicBezTo>
                    <a:pt x="252" y="1933"/>
                    <a:pt x="317" y="2042"/>
                    <a:pt x="382" y="2151"/>
                  </a:cubicBezTo>
                  <a:lnTo>
                    <a:pt x="1647" y="2151"/>
                  </a:lnTo>
                  <a:lnTo>
                    <a:pt x="1625" y="2053"/>
                  </a:lnTo>
                  <a:lnTo>
                    <a:pt x="1265" y="80"/>
                  </a:lnTo>
                  <a:cubicBezTo>
                    <a:pt x="1243" y="69"/>
                    <a:pt x="1232" y="69"/>
                    <a:pt x="1211" y="58"/>
                  </a:cubicBezTo>
                  <a:cubicBezTo>
                    <a:pt x="1141" y="19"/>
                    <a:pt x="1069" y="0"/>
                    <a:pt x="997"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3382604" y="5217034"/>
              <a:ext cx="52867" cy="61472"/>
            </a:xfrm>
            <a:custGeom>
              <a:avLst/>
              <a:gdLst/>
              <a:ahLst/>
              <a:cxnLst/>
              <a:rect l="l" t="t" r="r" b="b"/>
              <a:pathLst>
                <a:path w="1450" h="1686" extrusionOk="0">
                  <a:moveTo>
                    <a:pt x="716" y="1"/>
                  </a:moveTo>
                  <a:cubicBezTo>
                    <a:pt x="563" y="1"/>
                    <a:pt x="383" y="52"/>
                    <a:pt x="175" y="171"/>
                  </a:cubicBezTo>
                  <a:lnTo>
                    <a:pt x="0" y="1686"/>
                  </a:lnTo>
                  <a:lnTo>
                    <a:pt x="1112" y="1686"/>
                  </a:lnTo>
                  <a:cubicBezTo>
                    <a:pt x="1177" y="1620"/>
                    <a:pt x="1221" y="1544"/>
                    <a:pt x="1265" y="1479"/>
                  </a:cubicBezTo>
                  <a:cubicBezTo>
                    <a:pt x="1450" y="1184"/>
                    <a:pt x="1450" y="650"/>
                    <a:pt x="1243" y="312"/>
                  </a:cubicBezTo>
                  <a:cubicBezTo>
                    <a:pt x="1130" y="126"/>
                    <a:pt x="956" y="1"/>
                    <a:pt x="716"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3136795" y="5226040"/>
              <a:ext cx="92062" cy="34418"/>
            </a:xfrm>
            <a:custGeom>
              <a:avLst/>
              <a:gdLst/>
              <a:ahLst/>
              <a:cxnLst/>
              <a:rect l="l" t="t" r="r" b="b"/>
              <a:pathLst>
                <a:path w="2525" h="944" extrusionOk="0">
                  <a:moveTo>
                    <a:pt x="1304" y="0"/>
                  </a:moveTo>
                  <a:cubicBezTo>
                    <a:pt x="618" y="0"/>
                    <a:pt x="29" y="861"/>
                    <a:pt x="29" y="861"/>
                  </a:cubicBezTo>
                  <a:cubicBezTo>
                    <a:pt x="1" y="920"/>
                    <a:pt x="9" y="944"/>
                    <a:pt x="45" y="944"/>
                  </a:cubicBezTo>
                  <a:cubicBezTo>
                    <a:pt x="191" y="944"/>
                    <a:pt x="789" y="556"/>
                    <a:pt x="1304" y="469"/>
                  </a:cubicBezTo>
                  <a:cubicBezTo>
                    <a:pt x="1357" y="461"/>
                    <a:pt x="1408" y="457"/>
                    <a:pt x="1458" y="457"/>
                  </a:cubicBezTo>
                  <a:cubicBezTo>
                    <a:pt x="1956" y="457"/>
                    <a:pt x="2307" y="824"/>
                    <a:pt x="2419" y="824"/>
                  </a:cubicBezTo>
                  <a:cubicBezTo>
                    <a:pt x="2432" y="824"/>
                    <a:pt x="2442" y="818"/>
                    <a:pt x="2449" y="807"/>
                  </a:cubicBezTo>
                  <a:cubicBezTo>
                    <a:pt x="2525" y="676"/>
                    <a:pt x="2002" y="11"/>
                    <a:pt x="1304"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3260611" y="5226040"/>
              <a:ext cx="92062" cy="34418"/>
            </a:xfrm>
            <a:custGeom>
              <a:avLst/>
              <a:gdLst/>
              <a:ahLst/>
              <a:cxnLst/>
              <a:rect l="l" t="t" r="r" b="b"/>
              <a:pathLst>
                <a:path w="2525" h="944" extrusionOk="0">
                  <a:moveTo>
                    <a:pt x="1221" y="0"/>
                  </a:moveTo>
                  <a:cubicBezTo>
                    <a:pt x="524" y="11"/>
                    <a:pt x="1" y="676"/>
                    <a:pt x="77" y="807"/>
                  </a:cubicBezTo>
                  <a:cubicBezTo>
                    <a:pt x="83" y="818"/>
                    <a:pt x="93" y="824"/>
                    <a:pt x="107" y="824"/>
                  </a:cubicBezTo>
                  <a:cubicBezTo>
                    <a:pt x="219" y="824"/>
                    <a:pt x="569" y="457"/>
                    <a:pt x="1068" y="457"/>
                  </a:cubicBezTo>
                  <a:cubicBezTo>
                    <a:pt x="1118" y="457"/>
                    <a:pt x="1169" y="461"/>
                    <a:pt x="1221" y="469"/>
                  </a:cubicBezTo>
                  <a:cubicBezTo>
                    <a:pt x="1736" y="556"/>
                    <a:pt x="2335" y="944"/>
                    <a:pt x="2480" y="944"/>
                  </a:cubicBezTo>
                  <a:cubicBezTo>
                    <a:pt x="2517" y="944"/>
                    <a:pt x="2525" y="920"/>
                    <a:pt x="2496" y="861"/>
                  </a:cubicBezTo>
                  <a:cubicBezTo>
                    <a:pt x="2496" y="861"/>
                    <a:pt x="1908" y="0"/>
                    <a:pt x="1221"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4073180" y="5255280"/>
              <a:ext cx="48127" cy="23225"/>
            </a:xfrm>
            <a:custGeom>
              <a:avLst/>
              <a:gdLst/>
              <a:ahLst/>
              <a:cxnLst/>
              <a:rect l="l" t="t" r="r" b="b"/>
              <a:pathLst>
                <a:path w="1320" h="637" extrusionOk="0">
                  <a:moveTo>
                    <a:pt x="592" y="1"/>
                  </a:moveTo>
                  <a:cubicBezTo>
                    <a:pt x="441" y="1"/>
                    <a:pt x="320" y="38"/>
                    <a:pt x="218" y="92"/>
                  </a:cubicBezTo>
                  <a:cubicBezTo>
                    <a:pt x="142" y="288"/>
                    <a:pt x="66" y="473"/>
                    <a:pt x="1" y="637"/>
                  </a:cubicBezTo>
                  <a:lnTo>
                    <a:pt x="1319" y="637"/>
                  </a:lnTo>
                  <a:cubicBezTo>
                    <a:pt x="1276" y="342"/>
                    <a:pt x="1145" y="124"/>
                    <a:pt x="905" y="48"/>
                  </a:cubicBezTo>
                  <a:cubicBezTo>
                    <a:pt x="789" y="15"/>
                    <a:pt x="685" y="1"/>
                    <a:pt x="592"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3750952" y="5261588"/>
              <a:ext cx="46122" cy="16917"/>
            </a:xfrm>
            <a:custGeom>
              <a:avLst/>
              <a:gdLst/>
              <a:ahLst/>
              <a:cxnLst/>
              <a:rect l="l" t="t" r="r" b="b"/>
              <a:pathLst>
                <a:path w="1265" h="464" extrusionOk="0">
                  <a:moveTo>
                    <a:pt x="485" y="1"/>
                  </a:moveTo>
                  <a:cubicBezTo>
                    <a:pt x="413" y="1"/>
                    <a:pt x="341" y="9"/>
                    <a:pt x="273" y="28"/>
                  </a:cubicBezTo>
                  <a:cubicBezTo>
                    <a:pt x="109" y="71"/>
                    <a:pt x="22" y="235"/>
                    <a:pt x="0" y="464"/>
                  </a:cubicBezTo>
                  <a:lnTo>
                    <a:pt x="1264" y="464"/>
                  </a:lnTo>
                  <a:cubicBezTo>
                    <a:pt x="1264" y="464"/>
                    <a:pt x="1221" y="355"/>
                    <a:pt x="1144" y="180"/>
                  </a:cubicBezTo>
                  <a:cubicBezTo>
                    <a:pt x="946" y="81"/>
                    <a:pt x="711" y="1"/>
                    <a:pt x="485"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3797037" y="5150533"/>
              <a:ext cx="269439" cy="127975"/>
            </a:xfrm>
            <a:custGeom>
              <a:avLst/>
              <a:gdLst/>
              <a:ahLst/>
              <a:cxnLst/>
              <a:rect l="l" t="t" r="r" b="b"/>
              <a:pathLst>
                <a:path w="7390" h="3510" extrusionOk="0">
                  <a:moveTo>
                    <a:pt x="2226" y="2368"/>
                  </a:moveTo>
                  <a:cubicBezTo>
                    <a:pt x="2418" y="2368"/>
                    <a:pt x="2624" y="2395"/>
                    <a:pt x="2834" y="2453"/>
                  </a:cubicBezTo>
                  <a:cubicBezTo>
                    <a:pt x="3204" y="2551"/>
                    <a:pt x="3324" y="2867"/>
                    <a:pt x="3172" y="2910"/>
                  </a:cubicBezTo>
                  <a:cubicBezTo>
                    <a:pt x="3162" y="2914"/>
                    <a:pt x="3152" y="2915"/>
                    <a:pt x="3140" y="2915"/>
                  </a:cubicBezTo>
                  <a:cubicBezTo>
                    <a:pt x="2983" y="2915"/>
                    <a:pt x="2640" y="2617"/>
                    <a:pt x="2187" y="2617"/>
                  </a:cubicBezTo>
                  <a:cubicBezTo>
                    <a:pt x="2142" y="2617"/>
                    <a:pt x="2096" y="2620"/>
                    <a:pt x="2049" y="2627"/>
                  </a:cubicBezTo>
                  <a:cubicBezTo>
                    <a:pt x="1428" y="2703"/>
                    <a:pt x="1417" y="3019"/>
                    <a:pt x="1177" y="3063"/>
                  </a:cubicBezTo>
                  <a:cubicBezTo>
                    <a:pt x="1166" y="3064"/>
                    <a:pt x="1156" y="3065"/>
                    <a:pt x="1147" y="3065"/>
                  </a:cubicBezTo>
                  <a:cubicBezTo>
                    <a:pt x="898" y="3065"/>
                    <a:pt x="1401" y="2514"/>
                    <a:pt x="1842" y="2409"/>
                  </a:cubicBezTo>
                  <a:cubicBezTo>
                    <a:pt x="1960" y="2382"/>
                    <a:pt x="2089" y="2368"/>
                    <a:pt x="2226" y="2368"/>
                  </a:cubicBezTo>
                  <a:close/>
                  <a:moveTo>
                    <a:pt x="5626" y="2368"/>
                  </a:moveTo>
                  <a:cubicBezTo>
                    <a:pt x="5763" y="2368"/>
                    <a:pt x="5892" y="2382"/>
                    <a:pt x="6005" y="2409"/>
                  </a:cubicBezTo>
                  <a:cubicBezTo>
                    <a:pt x="6447" y="2514"/>
                    <a:pt x="6949" y="3065"/>
                    <a:pt x="6701" y="3065"/>
                  </a:cubicBezTo>
                  <a:cubicBezTo>
                    <a:pt x="6691" y="3065"/>
                    <a:pt x="6681" y="3064"/>
                    <a:pt x="6670" y="3063"/>
                  </a:cubicBezTo>
                  <a:cubicBezTo>
                    <a:pt x="6430" y="3019"/>
                    <a:pt x="6419" y="2703"/>
                    <a:pt x="5809" y="2627"/>
                  </a:cubicBezTo>
                  <a:cubicBezTo>
                    <a:pt x="5762" y="2620"/>
                    <a:pt x="5716" y="2617"/>
                    <a:pt x="5671" y="2617"/>
                  </a:cubicBezTo>
                  <a:cubicBezTo>
                    <a:pt x="5216" y="2617"/>
                    <a:pt x="4866" y="2915"/>
                    <a:pt x="4707" y="2915"/>
                  </a:cubicBezTo>
                  <a:cubicBezTo>
                    <a:pt x="4696" y="2915"/>
                    <a:pt x="4685" y="2914"/>
                    <a:pt x="4676" y="2910"/>
                  </a:cubicBezTo>
                  <a:cubicBezTo>
                    <a:pt x="4523" y="2867"/>
                    <a:pt x="4643" y="2551"/>
                    <a:pt x="5013" y="2453"/>
                  </a:cubicBezTo>
                  <a:cubicBezTo>
                    <a:pt x="5223" y="2395"/>
                    <a:pt x="5433" y="2368"/>
                    <a:pt x="5626" y="2368"/>
                  </a:cubicBezTo>
                  <a:close/>
                  <a:moveTo>
                    <a:pt x="959" y="0"/>
                  </a:moveTo>
                  <a:lnTo>
                    <a:pt x="959" y="0"/>
                  </a:lnTo>
                  <a:cubicBezTo>
                    <a:pt x="981" y="284"/>
                    <a:pt x="218" y="1831"/>
                    <a:pt x="98" y="2104"/>
                  </a:cubicBezTo>
                  <a:cubicBezTo>
                    <a:pt x="11" y="2300"/>
                    <a:pt x="0" y="2965"/>
                    <a:pt x="0" y="3303"/>
                  </a:cubicBezTo>
                  <a:cubicBezTo>
                    <a:pt x="0" y="3422"/>
                    <a:pt x="0" y="3499"/>
                    <a:pt x="0" y="3510"/>
                  </a:cubicBezTo>
                  <a:lnTo>
                    <a:pt x="7389" y="3510"/>
                  </a:lnTo>
                  <a:lnTo>
                    <a:pt x="7389" y="3074"/>
                  </a:lnTo>
                  <a:lnTo>
                    <a:pt x="7258" y="2878"/>
                  </a:lnTo>
                  <a:cubicBezTo>
                    <a:pt x="7117" y="2670"/>
                    <a:pt x="6681" y="981"/>
                    <a:pt x="6681" y="981"/>
                  </a:cubicBezTo>
                  <a:lnTo>
                    <a:pt x="6267" y="1079"/>
                  </a:lnTo>
                  <a:cubicBezTo>
                    <a:pt x="6230" y="1087"/>
                    <a:pt x="6190" y="1091"/>
                    <a:pt x="6148" y="1091"/>
                  </a:cubicBezTo>
                  <a:cubicBezTo>
                    <a:pt x="5727" y="1091"/>
                    <a:pt x="5079" y="731"/>
                    <a:pt x="5079" y="731"/>
                  </a:cubicBezTo>
                  <a:lnTo>
                    <a:pt x="5079" y="731"/>
                  </a:lnTo>
                  <a:cubicBezTo>
                    <a:pt x="5079" y="731"/>
                    <a:pt x="5221" y="981"/>
                    <a:pt x="5384" y="1167"/>
                  </a:cubicBezTo>
                  <a:cubicBezTo>
                    <a:pt x="5463" y="1256"/>
                    <a:pt x="5374" y="1297"/>
                    <a:pt x="5131" y="1297"/>
                  </a:cubicBezTo>
                  <a:cubicBezTo>
                    <a:pt x="4873" y="1297"/>
                    <a:pt x="4443" y="1251"/>
                    <a:pt x="3858" y="1167"/>
                  </a:cubicBezTo>
                  <a:cubicBezTo>
                    <a:pt x="2714" y="1014"/>
                    <a:pt x="959" y="1"/>
                    <a:pt x="959"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3829777" y="5236832"/>
              <a:ext cx="88488" cy="25486"/>
            </a:xfrm>
            <a:custGeom>
              <a:avLst/>
              <a:gdLst/>
              <a:ahLst/>
              <a:cxnLst/>
              <a:rect l="l" t="t" r="r" b="b"/>
              <a:pathLst>
                <a:path w="2427" h="699" extrusionOk="0">
                  <a:moveTo>
                    <a:pt x="1328" y="1"/>
                  </a:moveTo>
                  <a:cubicBezTo>
                    <a:pt x="1191" y="1"/>
                    <a:pt x="1062" y="15"/>
                    <a:pt x="944" y="42"/>
                  </a:cubicBezTo>
                  <a:cubicBezTo>
                    <a:pt x="503" y="147"/>
                    <a:pt x="0" y="698"/>
                    <a:pt x="249" y="698"/>
                  </a:cubicBezTo>
                  <a:cubicBezTo>
                    <a:pt x="258" y="698"/>
                    <a:pt x="268" y="697"/>
                    <a:pt x="279" y="696"/>
                  </a:cubicBezTo>
                  <a:cubicBezTo>
                    <a:pt x="519" y="652"/>
                    <a:pt x="530" y="336"/>
                    <a:pt x="1151" y="260"/>
                  </a:cubicBezTo>
                  <a:cubicBezTo>
                    <a:pt x="1198" y="253"/>
                    <a:pt x="1244" y="250"/>
                    <a:pt x="1289" y="250"/>
                  </a:cubicBezTo>
                  <a:cubicBezTo>
                    <a:pt x="1742" y="250"/>
                    <a:pt x="2085" y="548"/>
                    <a:pt x="2242" y="548"/>
                  </a:cubicBezTo>
                  <a:cubicBezTo>
                    <a:pt x="2254" y="548"/>
                    <a:pt x="2264" y="547"/>
                    <a:pt x="2274" y="543"/>
                  </a:cubicBezTo>
                  <a:cubicBezTo>
                    <a:pt x="2426" y="500"/>
                    <a:pt x="2306" y="184"/>
                    <a:pt x="1936" y="86"/>
                  </a:cubicBezTo>
                  <a:cubicBezTo>
                    <a:pt x="1726" y="28"/>
                    <a:pt x="1520" y="1"/>
                    <a:pt x="132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3961942" y="5236832"/>
              <a:ext cx="88452" cy="25486"/>
            </a:xfrm>
            <a:custGeom>
              <a:avLst/>
              <a:gdLst/>
              <a:ahLst/>
              <a:cxnLst/>
              <a:rect l="l" t="t" r="r" b="b"/>
              <a:pathLst>
                <a:path w="2426" h="699" extrusionOk="0">
                  <a:moveTo>
                    <a:pt x="1103" y="1"/>
                  </a:moveTo>
                  <a:cubicBezTo>
                    <a:pt x="910" y="1"/>
                    <a:pt x="700" y="28"/>
                    <a:pt x="490" y="86"/>
                  </a:cubicBezTo>
                  <a:cubicBezTo>
                    <a:pt x="120" y="184"/>
                    <a:pt x="0" y="500"/>
                    <a:pt x="153" y="543"/>
                  </a:cubicBezTo>
                  <a:cubicBezTo>
                    <a:pt x="162" y="547"/>
                    <a:pt x="173" y="548"/>
                    <a:pt x="184" y="548"/>
                  </a:cubicBezTo>
                  <a:cubicBezTo>
                    <a:pt x="343" y="548"/>
                    <a:pt x="693" y="250"/>
                    <a:pt x="1148" y="250"/>
                  </a:cubicBezTo>
                  <a:cubicBezTo>
                    <a:pt x="1193" y="250"/>
                    <a:pt x="1239" y="253"/>
                    <a:pt x="1286" y="260"/>
                  </a:cubicBezTo>
                  <a:cubicBezTo>
                    <a:pt x="1896" y="336"/>
                    <a:pt x="1907" y="652"/>
                    <a:pt x="2147" y="696"/>
                  </a:cubicBezTo>
                  <a:cubicBezTo>
                    <a:pt x="2158" y="697"/>
                    <a:pt x="2168" y="698"/>
                    <a:pt x="2178" y="698"/>
                  </a:cubicBezTo>
                  <a:cubicBezTo>
                    <a:pt x="2426" y="698"/>
                    <a:pt x="1924" y="147"/>
                    <a:pt x="1482" y="42"/>
                  </a:cubicBezTo>
                  <a:cubicBezTo>
                    <a:pt x="1369" y="15"/>
                    <a:pt x="1240" y="1"/>
                    <a:pt x="1103"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3738629" y="5001523"/>
              <a:ext cx="378710" cy="276987"/>
            </a:xfrm>
            <a:custGeom>
              <a:avLst/>
              <a:gdLst/>
              <a:ahLst/>
              <a:cxnLst/>
              <a:rect l="l" t="t" r="r" b="b"/>
              <a:pathLst>
                <a:path w="10387" h="7597" extrusionOk="0">
                  <a:moveTo>
                    <a:pt x="5155" y="1"/>
                  </a:moveTo>
                  <a:cubicBezTo>
                    <a:pt x="3215" y="1"/>
                    <a:pt x="1188" y="1919"/>
                    <a:pt x="1188" y="1919"/>
                  </a:cubicBezTo>
                  <a:cubicBezTo>
                    <a:pt x="1188" y="1919"/>
                    <a:pt x="717" y="944"/>
                    <a:pt x="539" y="944"/>
                  </a:cubicBezTo>
                  <a:cubicBezTo>
                    <a:pt x="511" y="944"/>
                    <a:pt x="490" y="968"/>
                    <a:pt x="480" y="1025"/>
                  </a:cubicBezTo>
                  <a:cubicBezTo>
                    <a:pt x="414" y="1428"/>
                    <a:pt x="818" y="1908"/>
                    <a:pt x="818" y="1908"/>
                  </a:cubicBezTo>
                  <a:cubicBezTo>
                    <a:pt x="818" y="1908"/>
                    <a:pt x="653" y="1884"/>
                    <a:pt x="471" y="1884"/>
                  </a:cubicBezTo>
                  <a:cubicBezTo>
                    <a:pt x="248" y="1884"/>
                    <a:pt x="0" y="1920"/>
                    <a:pt x="0" y="2082"/>
                  </a:cubicBezTo>
                  <a:cubicBezTo>
                    <a:pt x="0" y="2387"/>
                    <a:pt x="556" y="2540"/>
                    <a:pt x="556" y="2540"/>
                  </a:cubicBezTo>
                  <a:cubicBezTo>
                    <a:pt x="556" y="2540"/>
                    <a:pt x="578" y="3455"/>
                    <a:pt x="589" y="4502"/>
                  </a:cubicBezTo>
                  <a:cubicBezTo>
                    <a:pt x="600" y="5319"/>
                    <a:pt x="1210" y="6725"/>
                    <a:pt x="1482" y="7313"/>
                  </a:cubicBezTo>
                  <a:cubicBezTo>
                    <a:pt x="1559" y="7488"/>
                    <a:pt x="1602" y="7597"/>
                    <a:pt x="1602" y="7597"/>
                  </a:cubicBezTo>
                  <a:cubicBezTo>
                    <a:pt x="1602" y="7586"/>
                    <a:pt x="1602" y="7509"/>
                    <a:pt x="1602" y="7390"/>
                  </a:cubicBezTo>
                  <a:cubicBezTo>
                    <a:pt x="1602" y="7052"/>
                    <a:pt x="1613" y="6387"/>
                    <a:pt x="1700" y="6191"/>
                  </a:cubicBezTo>
                  <a:cubicBezTo>
                    <a:pt x="1820" y="5918"/>
                    <a:pt x="2583" y="4371"/>
                    <a:pt x="2561" y="4098"/>
                  </a:cubicBezTo>
                  <a:lnTo>
                    <a:pt x="2561" y="4098"/>
                  </a:lnTo>
                  <a:cubicBezTo>
                    <a:pt x="2561" y="4098"/>
                    <a:pt x="4316" y="5101"/>
                    <a:pt x="5460" y="5254"/>
                  </a:cubicBezTo>
                  <a:cubicBezTo>
                    <a:pt x="6045" y="5338"/>
                    <a:pt x="6475" y="5384"/>
                    <a:pt x="6733" y="5384"/>
                  </a:cubicBezTo>
                  <a:cubicBezTo>
                    <a:pt x="6976" y="5384"/>
                    <a:pt x="7065" y="5343"/>
                    <a:pt x="6986" y="5254"/>
                  </a:cubicBezTo>
                  <a:cubicBezTo>
                    <a:pt x="6823" y="5068"/>
                    <a:pt x="6681" y="4818"/>
                    <a:pt x="6681" y="4818"/>
                  </a:cubicBezTo>
                  <a:lnTo>
                    <a:pt x="6681" y="4818"/>
                  </a:lnTo>
                  <a:cubicBezTo>
                    <a:pt x="6681" y="4818"/>
                    <a:pt x="7329" y="5178"/>
                    <a:pt x="7750" y="5178"/>
                  </a:cubicBezTo>
                  <a:cubicBezTo>
                    <a:pt x="7792" y="5178"/>
                    <a:pt x="7832" y="5174"/>
                    <a:pt x="7869" y="5166"/>
                  </a:cubicBezTo>
                  <a:lnTo>
                    <a:pt x="8283" y="5068"/>
                  </a:lnTo>
                  <a:cubicBezTo>
                    <a:pt x="8283" y="5068"/>
                    <a:pt x="8719" y="6757"/>
                    <a:pt x="8860" y="6965"/>
                  </a:cubicBezTo>
                  <a:lnTo>
                    <a:pt x="8991" y="7161"/>
                  </a:lnTo>
                  <a:lnTo>
                    <a:pt x="8991" y="7597"/>
                  </a:lnTo>
                  <a:lnTo>
                    <a:pt x="9177" y="7597"/>
                  </a:lnTo>
                  <a:cubicBezTo>
                    <a:pt x="9242" y="7444"/>
                    <a:pt x="9318" y="7248"/>
                    <a:pt x="9394" y="7052"/>
                  </a:cubicBezTo>
                  <a:cubicBezTo>
                    <a:pt x="9536" y="6714"/>
                    <a:pt x="9667" y="6343"/>
                    <a:pt x="9754" y="6049"/>
                  </a:cubicBezTo>
                  <a:cubicBezTo>
                    <a:pt x="9972" y="5297"/>
                    <a:pt x="10386" y="3205"/>
                    <a:pt x="9863" y="2180"/>
                  </a:cubicBezTo>
                  <a:cubicBezTo>
                    <a:pt x="9209" y="916"/>
                    <a:pt x="6615" y="1"/>
                    <a:pt x="5155"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2016948" y="4742079"/>
              <a:ext cx="24282" cy="30626"/>
            </a:xfrm>
            <a:custGeom>
              <a:avLst/>
              <a:gdLst/>
              <a:ahLst/>
              <a:cxnLst/>
              <a:rect l="l" t="t" r="r" b="b"/>
              <a:pathLst>
                <a:path w="666" h="840" extrusionOk="0">
                  <a:moveTo>
                    <a:pt x="327" y="0"/>
                  </a:moveTo>
                  <a:cubicBezTo>
                    <a:pt x="142" y="0"/>
                    <a:pt x="0" y="196"/>
                    <a:pt x="0" y="425"/>
                  </a:cubicBezTo>
                  <a:cubicBezTo>
                    <a:pt x="0" y="654"/>
                    <a:pt x="142" y="839"/>
                    <a:pt x="327" y="839"/>
                  </a:cubicBezTo>
                  <a:cubicBezTo>
                    <a:pt x="513" y="839"/>
                    <a:pt x="665" y="654"/>
                    <a:pt x="665" y="425"/>
                  </a:cubicBezTo>
                  <a:cubicBezTo>
                    <a:pt x="665" y="196"/>
                    <a:pt x="513" y="0"/>
                    <a:pt x="327"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2137336" y="4742079"/>
              <a:ext cx="24683" cy="30626"/>
            </a:xfrm>
            <a:custGeom>
              <a:avLst/>
              <a:gdLst/>
              <a:ahLst/>
              <a:cxnLst/>
              <a:rect l="l" t="t" r="r" b="b"/>
              <a:pathLst>
                <a:path w="677" h="840" extrusionOk="0">
                  <a:moveTo>
                    <a:pt x="338" y="0"/>
                  </a:moveTo>
                  <a:cubicBezTo>
                    <a:pt x="153" y="0"/>
                    <a:pt x="1" y="196"/>
                    <a:pt x="1" y="425"/>
                  </a:cubicBezTo>
                  <a:cubicBezTo>
                    <a:pt x="1" y="654"/>
                    <a:pt x="153" y="839"/>
                    <a:pt x="338" y="839"/>
                  </a:cubicBezTo>
                  <a:cubicBezTo>
                    <a:pt x="524" y="839"/>
                    <a:pt x="676" y="654"/>
                    <a:pt x="676" y="425"/>
                  </a:cubicBezTo>
                  <a:cubicBezTo>
                    <a:pt x="676" y="196"/>
                    <a:pt x="524" y="0"/>
                    <a:pt x="338"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
            <p:cNvSpPr/>
            <p:nvPr/>
          </p:nvSpPr>
          <p:spPr>
            <a:xfrm>
              <a:off x="2004223" y="4792539"/>
              <a:ext cx="57279" cy="23881"/>
            </a:xfrm>
            <a:custGeom>
              <a:avLst/>
              <a:gdLst/>
              <a:ahLst/>
              <a:cxnLst/>
              <a:rect l="l" t="t" r="r" b="b"/>
              <a:pathLst>
                <a:path w="1571" h="655" extrusionOk="0">
                  <a:moveTo>
                    <a:pt x="785" y="0"/>
                  </a:moveTo>
                  <a:cubicBezTo>
                    <a:pt x="349" y="0"/>
                    <a:pt x="1" y="153"/>
                    <a:pt x="1" y="327"/>
                  </a:cubicBezTo>
                  <a:cubicBezTo>
                    <a:pt x="1" y="512"/>
                    <a:pt x="349" y="654"/>
                    <a:pt x="785" y="654"/>
                  </a:cubicBezTo>
                  <a:cubicBezTo>
                    <a:pt x="1210" y="654"/>
                    <a:pt x="1570" y="512"/>
                    <a:pt x="1570" y="327"/>
                  </a:cubicBezTo>
                  <a:cubicBezTo>
                    <a:pt x="1570" y="153"/>
                    <a:pt x="1210" y="0"/>
                    <a:pt x="785" y="0"/>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
            <p:cNvSpPr/>
            <p:nvPr/>
          </p:nvSpPr>
          <p:spPr>
            <a:xfrm>
              <a:off x="2125815" y="4790935"/>
              <a:ext cx="57242" cy="23480"/>
            </a:xfrm>
            <a:custGeom>
              <a:avLst/>
              <a:gdLst/>
              <a:ahLst/>
              <a:cxnLst/>
              <a:rect l="l" t="t" r="r" b="b"/>
              <a:pathLst>
                <a:path w="1570" h="644" extrusionOk="0">
                  <a:moveTo>
                    <a:pt x="785" y="1"/>
                  </a:moveTo>
                  <a:cubicBezTo>
                    <a:pt x="349" y="1"/>
                    <a:pt x="1" y="142"/>
                    <a:pt x="1" y="328"/>
                  </a:cubicBezTo>
                  <a:cubicBezTo>
                    <a:pt x="1" y="502"/>
                    <a:pt x="349" y="644"/>
                    <a:pt x="785" y="644"/>
                  </a:cubicBezTo>
                  <a:cubicBezTo>
                    <a:pt x="1221" y="644"/>
                    <a:pt x="1570" y="502"/>
                    <a:pt x="1570" y="328"/>
                  </a:cubicBezTo>
                  <a:cubicBezTo>
                    <a:pt x="1570" y="142"/>
                    <a:pt x="1221" y="1"/>
                    <a:pt x="785" y="1"/>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3735311" y="4016539"/>
              <a:ext cx="64133" cy="19105"/>
            </a:xfrm>
            <a:custGeom>
              <a:avLst/>
              <a:gdLst/>
              <a:ahLst/>
              <a:cxnLst/>
              <a:rect l="l" t="t" r="r" b="b"/>
              <a:pathLst>
                <a:path w="1759" h="524" extrusionOk="0">
                  <a:moveTo>
                    <a:pt x="1061" y="0"/>
                  </a:moveTo>
                  <a:cubicBezTo>
                    <a:pt x="843" y="0"/>
                    <a:pt x="494" y="327"/>
                    <a:pt x="375" y="327"/>
                  </a:cubicBezTo>
                  <a:cubicBezTo>
                    <a:pt x="326" y="323"/>
                    <a:pt x="249" y="317"/>
                    <a:pt x="180" y="317"/>
                  </a:cubicBezTo>
                  <a:cubicBezTo>
                    <a:pt x="81" y="317"/>
                    <a:pt x="0" y="330"/>
                    <a:pt x="59" y="382"/>
                  </a:cubicBezTo>
                  <a:cubicBezTo>
                    <a:pt x="59" y="382"/>
                    <a:pt x="201" y="524"/>
                    <a:pt x="299" y="524"/>
                  </a:cubicBezTo>
                  <a:cubicBezTo>
                    <a:pt x="302" y="524"/>
                    <a:pt x="306" y="524"/>
                    <a:pt x="309" y="523"/>
                  </a:cubicBezTo>
                  <a:cubicBezTo>
                    <a:pt x="410" y="523"/>
                    <a:pt x="681" y="279"/>
                    <a:pt x="989" y="279"/>
                  </a:cubicBezTo>
                  <a:cubicBezTo>
                    <a:pt x="1013" y="279"/>
                    <a:pt x="1037" y="280"/>
                    <a:pt x="1061" y="284"/>
                  </a:cubicBezTo>
                  <a:cubicBezTo>
                    <a:pt x="1336" y="311"/>
                    <a:pt x="1534" y="478"/>
                    <a:pt x="1636" y="478"/>
                  </a:cubicBezTo>
                  <a:cubicBezTo>
                    <a:pt x="1655" y="478"/>
                    <a:pt x="1670" y="472"/>
                    <a:pt x="1682" y="458"/>
                  </a:cubicBezTo>
                  <a:cubicBezTo>
                    <a:pt x="1759" y="360"/>
                    <a:pt x="1268" y="0"/>
                    <a:pt x="1061"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3893180" y="4013732"/>
              <a:ext cx="64170" cy="19142"/>
            </a:xfrm>
            <a:custGeom>
              <a:avLst/>
              <a:gdLst/>
              <a:ahLst/>
              <a:cxnLst/>
              <a:rect l="l" t="t" r="r" b="b"/>
              <a:pathLst>
                <a:path w="1760" h="525" extrusionOk="0">
                  <a:moveTo>
                    <a:pt x="709" y="1"/>
                  </a:moveTo>
                  <a:cubicBezTo>
                    <a:pt x="491" y="1"/>
                    <a:pt x="1" y="350"/>
                    <a:pt x="77" y="448"/>
                  </a:cubicBezTo>
                  <a:cubicBezTo>
                    <a:pt x="89" y="462"/>
                    <a:pt x="105" y="467"/>
                    <a:pt x="124" y="467"/>
                  </a:cubicBezTo>
                  <a:cubicBezTo>
                    <a:pt x="225" y="467"/>
                    <a:pt x="425" y="301"/>
                    <a:pt x="709" y="273"/>
                  </a:cubicBezTo>
                  <a:cubicBezTo>
                    <a:pt x="728" y="272"/>
                    <a:pt x="746" y="271"/>
                    <a:pt x="764" y="271"/>
                  </a:cubicBezTo>
                  <a:cubicBezTo>
                    <a:pt x="1070" y="271"/>
                    <a:pt x="1347" y="514"/>
                    <a:pt x="1450" y="524"/>
                  </a:cubicBezTo>
                  <a:cubicBezTo>
                    <a:pt x="1454" y="524"/>
                    <a:pt x="1457" y="525"/>
                    <a:pt x="1461" y="525"/>
                  </a:cubicBezTo>
                  <a:cubicBezTo>
                    <a:pt x="1568" y="525"/>
                    <a:pt x="1701" y="371"/>
                    <a:pt x="1701" y="371"/>
                  </a:cubicBezTo>
                  <a:cubicBezTo>
                    <a:pt x="1759" y="320"/>
                    <a:pt x="1679" y="306"/>
                    <a:pt x="1579" y="306"/>
                  </a:cubicBezTo>
                  <a:cubicBezTo>
                    <a:pt x="1511" y="306"/>
                    <a:pt x="1433" y="313"/>
                    <a:pt x="1385" y="317"/>
                  </a:cubicBezTo>
                  <a:cubicBezTo>
                    <a:pt x="1383" y="317"/>
                    <a:pt x="1381" y="317"/>
                    <a:pt x="1379" y="317"/>
                  </a:cubicBezTo>
                  <a:cubicBezTo>
                    <a:pt x="1253" y="317"/>
                    <a:pt x="913" y="1"/>
                    <a:pt x="709"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1142398" y="4318896"/>
              <a:ext cx="40179" cy="39778"/>
            </a:xfrm>
            <a:custGeom>
              <a:avLst/>
              <a:gdLst/>
              <a:ahLst/>
              <a:cxnLst/>
              <a:rect l="l" t="t" r="r" b="b"/>
              <a:pathLst>
                <a:path w="1102" h="1091" extrusionOk="0">
                  <a:moveTo>
                    <a:pt x="556" y="1"/>
                  </a:moveTo>
                  <a:cubicBezTo>
                    <a:pt x="251" y="1"/>
                    <a:pt x="1" y="240"/>
                    <a:pt x="1" y="546"/>
                  </a:cubicBezTo>
                  <a:cubicBezTo>
                    <a:pt x="1" y="851"/>
                    <a:pt x="251" y="1091"/>
                    <a:pt x="556" y="1091"/>
                  </a:cubicBezTo>
                  <a:cubicBezTo>
                    <a:pt x="851" y="1091"/>
                    <a:pt x="1101" y="851"/>
                    <a:pt x="1101" y="546"/>
                  </a:cubicBezTo>
                  <a:cubicBezTo>
                    <a:pt x="1101" y="240"/>
                    <a:pt x="851"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1142398" y="3949381"/>
              <a:ext cx="40179" cy="39778"/>
            </a:xfrm>
            <a:custGeom>
              <a:avLst/>
              <a:gdLst/>
              <a:ahLst/>
              <a:cxnLst/>
              <a:rect l="l" t="t" r="r" b="b"/>
              <a:pathLst>
                <a:path w="1102" h="1091" extrusionOk="0">
                  <a:moveTo>
                    <a:pt x="556" y="0"/>
                  </a:moveTo>
                  <a:cubicBezTo>
                    <a:pt x="251" y="0"/>
                    <a:pt x="1" y="240"/>
                    <a:pt x="1" y="545"/>
                  </a:cubicBezTo>
                  <a:cubicBezTo>
                    <a:pt x="1" y="851"/>
                    <a:pt x="251" y="1090"/>
                    <a:pt x="556" y="1090"/>
                  </a:cubicBezTo>
                  <a:cubicBezTo>
                    <a:pt x="851" y="1090"/>
                    <a:pt x="1101" y="851"/>
                    <a:pt x="1101" y="545"/>
                  </a:cubicBezTo>
                  <a:cubicBezTo>
                    <a:pt x="1101" y="240"/>
                    <a:pt x="851" y="0"/>
                    <a:pt x="55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1142398" y="4023284"/>
              <a:ext cx="40179" cy="39778"/>
            </a:xfrm>
            <a:custGeom>
              <a:avLst/>
              <a:gdLst/>
              <a:ahLst/>
              <a:cxnLst/>
              <a:rect l="l" t="t" r="r" b="b"/>
              <a:pathLst>
                <a:path w="1102" h="1091" extrusionOk="0">
                  <a:moveTo>
                    <a:pt x="556" y="1"/>
                  </a:moveTo>
                  <a:cubicBezTo>
                    <a:pt x="251" y="1"/>
                    <a:pt x="1" y="240"/>
                    <a:pt x="1" y="545"/>
                  </a:cubicBezTo>
                  <a:cubicBezTo>
                    <a:pt x="1" y="851"/>
                    <a:pt x="251" y="1090"/>
                    <a:pt x="556" y="1090"/>
                  </a:cubicBezTo>
                  <a:cubicBezTo>
                    <a:pt x="851" y="1090"/>
                    <a:pt x="1101" y="851"/>
                    <a:pt x="1101" y="545"/>
                  </a:cubicBezTo>
                  <a:cubicBezTo>
                    <a:pt x="1101" y="240"/>
                    <a:pt x="851"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1142398" y="3801575"/>
              <a:ext cx="40179" cy="39778"/>
            </a:xfrm>
            <a:custGeom>
              <a:avLst/>
              <a:gdLst/>
              <a:ahLst/>
              <a:cxnLst/>
              <a:rect l="l" t="t" r="r" b="b"/>
              <a:pathLst>
                <a:path w="1102" h="1091" extrusionOk="0">
                  <a:moveTo>
                    <a:pt x="556" y="0"/>
                  </a:moveTo>
                  <a:cubicBezTo>
                    <a:pt x="251" y="0"/>
                    <a:pt x="1" y="240"/>
                    <a:pt x="1" y="545"/>
                  </a:cubicBezTo>
                  <a:cubicBezTo>
                    <a:pt x="1" y="850"/>
                    <a:pt x="251" y="1090"/>
                    <a:pt x="556" y="1090"/>
                  </a:cubicBezTo>
                  <a:cubicBezTo>
                    <a:pt x="851" y="1090"/>
                    <a:pt x="1101" y="850"/>
                    <a:pt x="1101" y="545"/>
                  </a:cubicBezTo>
                  <a:cubicBezTo>
                    <a:pt x="1101" y="240"/>
                    <a:pt x="851" y="0"/>
                    <a:pt x="55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1142398" y="4097187"/>
              <a:ext cx="40179" cy="39778"/>
            </a:xfrm>
            <a:custGeom>
              <a:avLst/>
              <a:gdLst/>
              <a:ahLst/>
              <a:cxnLst/>
              <a:rect l="l" t="t" r="r" b="b"/>
              <a:pathLst>
                <a:path w="1102" h="1091" extrusionOk="0">
                  <a:moveTo>
                    <a:pt x="556" y="1"/>
                  </a:moveTo>
                  <a:cubicBezTo>
                    <a:pt x="251" y="1"/>
                    <a:pt x="1" y="240"/>
                    <a:pt x="1" y="545"/>
                  </a:cubicBezTo>
                  <a:cubicBezTo>
                    <a:pt x="1" y="851"/>
                    <a:pt x="251" y="1090"/>
                    <a:pt x="556" y="1090"/>
                  </a:cubicBezTo>
                  <a:cubicBezTo>
                    <a:pt x="851" y="1090"/>
                    <a:pt x="1101" y="851"/>
                    <a:pt x="1101" y="545"/>
                  </a:cubicBezTo>
                  <a:cubicBezTo>
                    <a:pt x="1101" y="240"/>
                    <a:pt x="851"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1371655" y="4318896"/>
              <a:ext cx="39778" cy="39778"/>
            </a:xfrm>
            <a:custGeom>
              <a:avLst/>
              <a:gdLst/>
              <a:ahLst/>
              <a:cxnLst/>
              <a:rect l="l" t="t" r="r" b="b"/>
              <a:pathLst>
                <a:path w="1091" h="1091" extrusionOk="0">
                  <a:moveTo>
                    <a:pt x="546" y="1"/>
                  </a:moveTo>
                  <a:cubicBezTo>
                    <a:pt x="241" y="1"/>
                    <a:pt x="1" y="240"/>
                    <a:pt x="1" y="546"/>
                  </a:cubicBezTo>
                  <a:cubicBezTo>
                    <a:pt x="1" y="851"/>
                    <a:pt x="241" y="1091"/>
                    <a:pt x="546" y="1091"/>
                  </a:cubicBezTo>
                  <a:cubicBezTo>
                    <a:pt x="851" y="1091"/>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1142398" y="3875478"/>
              <a:ext cx="40179" cy="39778"/>
            </a:xfrm>
            <a:custGeom>
              <a:avLst/>
              <a:gdLst/>
              <a:ahLst/>
              <a:cxnLst/>
              <a:rect l="l" t="t" r="r" b="b"/>
              <a:pathLst>
                <a:path w="1102" h="1091" extrusionOk="0">
                  <a:moveTo>
                    <a:pt x="556" y="0"/>
                  </a:moveTo>
                  <a:cubicBezTo>
                    <a:pt x="251" y="0"/>
                    <a:pt x="1" y="240"/>
                    <a:pt x="1" y="545"/>
                  </a:cubicBezTo>
                  <a:cubicBezTo>
                    <a:pt x="1" y="850"/>
                    <a:pt x="251" y="1090"/>
                    <a:pt x="556" y="1090"/>
                  </a:cubicBezTo>
                  <a:cubicBezTo>
                    <a:pt x="851" y="1090"/>
                    <a:pt x="1101" y="850"/>
                    <a:pt x="1101" y="545"/>
                  </a:cubicBezTo>
                  <a:cubicBezTo>
                    <a:pt x="1101" y="240"/>
                    <a:pt x="851" y="0"/>
                    <a:pt x="55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1295382" y="3949381"/>
              <a:ext cx="39778" cy="39778"/>
            </a:xfrm>
            <a:custGeom>
              <a:avLst/>
              <a:gdLst/>
              <a:ahLst/>
              <a:cxnLst/>
              <a:rect l="l" t="t" r="r" b="b"/>
              <a:pathLst>
                <a:path w="1091" h="1091" extrusionOk="0">
                  <a:moveTo>
                    <a:pt x="545" y="0"/>
                  </a:moveTo>
                  <a:cubicBezTo>
                    <a:pt x="240" y="0"/>
                    <a:pt x="0" y="240"/>
                    <a:pt x="0" y="545"/>
                  </a:cubicBezTo>
                  <a:cubicBezTo>
                    <a:pt x="0" y="851"/>
                    <a:pt x="240" y="1090"/>
                    <a:pt x="545" y="1090"/>
                  </a:cubicBezTo>
                  <a:cubicBezTo>
                    <a:pt x="850" y="1090"/>
                    <a:pt x="1090" y="851"/>
                    <a:pt x="1090" y="545"/>
                  </a:cubicBezTo>
                  <a:cubicBezTo>
                    <a:pt x="1090" y="240"/>
                    <a:pt x="850" y="0"/>
                    <a:pt x="545"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1295382" y="4023284"/>
              <a:ext cx="39778" cy="39778"/>
            </a:xfrm>
            <a:custGeom>
              <a:avLst/>
              <a:gdLst/>
              <a:ahLst/>
              <a:cxnLst/>
              <a:rect l="l" t="t" r="r" b="b"/>
              <a:pathLst>
                <a:path w="1091" h="1091" extrusionOk="0">
                  <a:moveTo>
                    <a:pt x="545" y="1"/>
                  </a:moveTo>
                  <a:cubicBezTo>
                    <a:pt x="240" y="1"/>
                    <a:pt x="0" y="240"/>
                    <a:pt x="0" y="545"/>
                  </a:cubicBezTo>
                  <a:cubicBezTo>
                    <a:pt x="0" y="851"/>
                    <a:pt x="240" y="1090"/>
                    <a:pt x="545" y="1090"/>
                  </a:cubicBezTo>
                  <a:cubicBezTo>
                    <a:pt x="850" y="1090"/>
                    <a:pt x="1090" y="851"/>
                    <a:pt x="1090" y="545"/>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1295382" y="4097187"/>
              <a:ext cx="39778" cy="39778"/>
            </a:xfrm>
            <a:custGeom>
              <a:avLst/>
              <a:gdLst/>
              <a:ahLst/>
              <a:cxnLst/>
              <a:rect l="l" t="t" r="r" b="b"/>
              <a:pathLst>
                <a:path w="1091" h="1091" extrusionOk="0">
                  <a:moveTo>
                    <a:pt x="545" y="1"/>
                  </a:moveTo>
                  <a:cubicBezTo>
                    <a:pt x="240" y="1"/>
                    <a:pt x="0" y="240"/>
                    <a:pt x="0" y="545"/>
                  </a:cubicBezTo>
                  <a:cubicBezTo>
                    <a:pt x="0" y="851"/>
                    <a:pt x="240" y="1090"/>
                    <a:pt x="545" y="1090"/>
                  </a:cubicBezTo>
                  <a:cubicBezTo>
                    <a:pt x="850" y="1090"/>
                    <a:pt x="1090" y="851"/>
                    <a:pt x="1090" y="545"/>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1295382" y="4244993"/>
              <a:ext cx="39778" cy="39778"/>
            </a:xfrm>
            <a:custGeom>
              <a:avLst/>
              <a:gdLst/>
              <a:ahLst/>
              <a:cxnLst/>
              <a:rect l="l" t="t" r="r" b="b"/>
              <a:pathLst>
                <a:path w="1091" h="1091" extrusionOk="0">
                  <a:moveTo>
                    <a:pt x="545" y="1"/>
                  </a:moveTo>
                  <a:cubicBezTo>
                    <a:pt x="240" y="1"/>
                    <a:pt x="0" y="240"/>
                    <a:pt x="0" y="546"/>
                  </a:cubicBezTo>
                  <a:cubicBezTo>
                    <a:pt x="0" y="851"/>
                    <a:pt x="240" y="1090"/>
                    <a:pt x="545" y="1090"/>
                  </a:cubicBezTo>
                  <a:cubicBezTo>
                    <a:pt x="850" y="1090"/>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1218708" y="4244993"/>
              <a:ext cx="40142" cy="39778"/>
            </a:xfrm>
            <a:custGeom>
              <a:avLst/>
              <a:gdLst/>
              <a:ahLst/>
              <a:cxnLst/>
              <a:rect l="l" t="t" r="r" b="b"/>
              <a:pathLst>
                <a:path w="1101" h="1091" extrusionOk="0">
                  <a:moveTo>
                    <a:pt x="556" y="1"/>
                  </a:moveTo>
                  <a:cubicBezTo>
                    <a:pt x="251" y="1"/>
                    <a:pt x="0" y="240"/>
                    <a:pt x="0" y="546"/>
                  </a:cubicBezTo>
                  <a:cubicBezTo>
                    <a:pt x="0" y="851"/>
                    <a:pt x="251" y="1090"/>
                    <a:pt x="556" y="1090"/>
                  </a:cubicBezTo>
                  <a:cubicBezTo>
                    <a:pt x="850" y="1090"/>
                    <a:pt x="1101" y="851"/>
                    <a:pt x="1101" y="546"/>
                  </a:cubicBezTo>
                  <a:cubicBezTo>
                    <a:pt x="1101" y="240"/>
                    <a:pt x="850"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1295382" y="4171090"/>
              <a:ext cx="39778" cy="39778"/>
            </a:xfrm>
            <a:custGeom>
              <a:avLst/>
              <a:gdLst/>
              <a:ahLst/>
              <a:cxnLst/>
              <a:rect l="l" t="t" r="r" b="b"/>
              <a:pathLst>
                <a:path w="1091" h="1091" extrusionOk="0">
                  <a:moveTo>
                    <a:pt x="545" y="1"/>
                  </a:moveTo>
                  <a:cubicBezTo>
                    <a:pt x="240" y="1"/>
                    <a:pt x="0" y="240"/>
                    <a:pt x="0" y="546"/>
                  </a:cubicBezTo>
                  <a:cubicBezTo>
                    <a:pt x="0" y="851"/>
                    <a:pt x="240" y="1090"/>
                    <a:pt x="545" y="1090"/>
                  </a:cubicBezTo>
                  <a:cubicBezTo>
                    <a:pt x="850" y="1090"/>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1295382" y="4318896"/>
              <a:ext cx="39778" cy="39778"/>
            </a:xfrm>
            <a:custGeom>
              <a:avLst/>
              <a:gdLst/>
              <a:ahLst/>
              <a:cxnLst/>
              <a:rect l="l" t="t" r="r" b="b"/>
              <a:pathLst>
                <a:path w="1091" h="1091" extrusionOk="0">
                  <a:moveTo>
                    <a:pt x="545" y="1"/>
                  </a:moveTo>
                  <a:cubicBezTo>
                    <a:pt x="240" y="1"/>
                    <a:pt x="0" y="240"/>
                    <a:pt x="0" y="546"/>
                  </a:cubicBezTo>
                  <a:cubicBezTo>
                    <a:pt x="0" y="851"/>
                    <a:pt x="240" y="1091"/>
                    <a:pt x="545" y="1091"/>
                  </a:cubicBezTo>
                  <a:cubicBezTo>
                    <a:pt x="850" y="1091"/>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1218708" y="3801575"/>
              <a:ext cx="40142" cy="39778"/>
            </a:xfrm>
            <a:custGeom>
              <a:avLst/>
              <a:gdLst/>
              <a:ahLst/>
              <a:cxnLst/>
              <a:rect l="l" t="t" r="r" b="b"/>
              <a:pathLst>
                <a:path w="1101" h="1091" extrusionOk="0">
                  <a:moveTo>
                    <a:pt x="556" y="0"/>
                  </a:moveTo>
                  <a:cubicBezTo>
                    <a:pt x="251" y="0"/>
                    <a:pt x="0" y="240"/>
                    <a:pt x="0" y="545"/>
                  </a:cubicBezTo>
                  <a:cubicBezTo>
                    <a:pt x="0" y="850"/>
                    <a:pt x="251" y="1090"/>
                    <a:pt x="556" y="1090"/>
                  </a:cubicBezTo>
                  <a:cubicBezTo>
                    <a:pt x="850" y="1090"/>
                    <a:pt x="1101" y="850"/>
                    <a:pt x="1101" y="545"/>
                  </a:cubicBezTo>
                  <a:cubicBezTo>
                    <a:pt x="1101" y="240"/>
                    <a:pt x="850" y="0"/>
                    <a:pt x="55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1142398" y="4244993"/>
              <a:ext cx="40179" cy="39778"/>
            </a:xfrm>
            <a:custGeom>
              <a:avLst/>
              <a:gdLst/>
              <a:ahLst/>
              <a:cxnLst/>
              <a:rect l="l" t="t" r="r" b="b"/>
              <a:pathLst>
                <a:path w="1102" h="1091" extrusionOk="0">
                  <a:moveTo>
                    <a:pt x="556" y="1"/>
                  </a:moveTo>
                  <a:cubicBezTo>
                    <a:pt x="251" y="1"/>
                    <a:pt x="1" y="240"/>
                    <a:pt x="1" y="546"/>
                  </a:cubicBezTo>
                  <a:cubicBezTo>
                    <a:pt x="1" y="851"/>
                    <a:pt x="251" y="1090"/>
                    <a:pt x="556" y="1090"/>
                  </a:cubicBezTo>
                  <a:cubicBezTo>
                    <a:pt x="851" y="1090"/>
                    <a:pt x="1101" y="851"/>
                    <a:pt x="1101" y="546"/>
                  </a:cubicBezTo>
                  <a:cubicBezTo>
                    <a:pt x="1101" y="240"/>
                    <a:pt x="851"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1142398" y="4171090"/>
              <a:ext cx="40179" cy="39778"/>
            </a:xfrm>
            <a:custGeom>
              <a:avLst/>
              <a:gdLst/>
              <a:ahLst/>
              <a:cxnLst/>
              <a:rect l="l" t="t" r="r" b="b"/>
              <a:pathLst>
                <a:path w="1102" h="1091" extrusionOk="0">
                  <a:moveTo>
                    <a:pt x="546" y="1"/>
                  </a:moveTo>
                  <a:cubicBezTo>
                    <a:pt x="251" y="1"/>
                    <a:pt x="1" y="240"/>
                    <a:pt x="1" y="546"/>
                  </a:cubicBezTo>
                  <a:cubicBezTo>
                    <a:pt x="1" y="851"/>
                    <a:pt x="251" y="1090"/>
                    <a:pt x="546" y="1090"/>
                  </a:cubicBezTo>
                  <a:cubicBezTo>
                    <a:pt x="851" y="1090"/>
                    <a:pt x="1101" y="851"/>
                    <a:pt x="1101" y="546"/>
                  </a:cubicBezTo>
                  <a:cubicBezTo>
                    <a:pt x="110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1218708" y="3875478"/>
              <a:ext cx="40142" cy="39778"/>
            </a:xfrm>
            <a:custGeom>
              <a:avLst/>
              <a:gdLst/>
              <a:ahLst/>
              <a:cxnLst/>
              <a:rect l="l" t="t" r="r" b="b"/>
              <a:pathLst>
                <a:path w="1101" h="1091" extrusionOk="0">
                  <a:moveTo>
                    <a:pt x="556" y="0"/>
                  </a:moveTo>
                  <a:cubicBezTo>
                    <a:pt x="251" y="0"/>
                    <a:pt x="0" y="240"/>
                    <a:pt x="0" y="545"/>
                  </a:cubicBezTo>
                  <a:cubicBezTo>
                    <a:pt x="0" y="850"/>
                    <a:pt x="251" y="1090"/>
                    <a:pt x="556" y="1090"/>
                  </a:cubicBezTo>
                  <a:cubicBezTo>
                    <a:pt x="850" y="1090"/>
                    <a:pt x="1101" y="850"/>
                    <a:pt x="1101" y="545"/>
                  </a:cubicBezTo>
                  <a:cubicBezTo>
                    <a:pt x="1101" y="240"/>
                    <a:pt x="850" y="0"/>
                    <a:pt x="55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1218708" y="4097187"/>
              <a:ext cx="40142" cy="39778"/>
            </a:xfrm>
            <a:custGeom>
              <a:avLst/>
              <a:gdLst/>
              <a:ahLst/>
              <a:cxnLst/>
              <a:rect l="l" t="t" r="r" b="b"/>
              <a:pathLst>
                <a:path w="1101" h="1091" extrusionOk="0">
                  <a:moveTo>
                    <a:pt x="556" y="1"/>
                  </a:moveTo>
                  <a:cubicBezTo>
                    <a:pt x="251" y="1"/>
                    <a:pt x="0" y="240"/>
                    <a:pt x="0" y="545"/>
                  </a:cubicBezTo>
                  <a:cubicBezTo>
                    <a:pt x="0" y="851"/>
                    <a:pt x="251" y="1090"/>
                    <a:pt x="556" y="1090"/>
                  </a:cubicBezTo>
                  <a:cubicBezTo>
                    <a:pt x="850" y="1090"/>
                    <a:pt x="1101" y="851"/>
                    <a:pt x="1101" y="545"/>
                  </a:cubicBezTo>
                  <a:cubicBezTo>
                    <a:pt x="1101" y="240"/>
                    <a:pt x="850"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1218708" y="4171090"/>
              <a:ext cx="40142" cy="39778"/>
            </a:xfrm>
            <a:custGeom>
              <a:avLst/>
              <a:gdLst/>
              <a:ahLst/>
              <a:cxnLst/>
              <a:rect l="l" t="t" r="r" b="b"/>
              <a:pathLst>
                <a:path w="1101" h="1091" extrusionOk="0">
                  <a:moveTo>
                    <a:pt x="556" y="1"/>
                  </a:moveTo>
                  <a:cubicBezTo>
                    <a:pt x="251" y="1"/>
                    <a:pt x="0" y="240"/>
                    <a:pt x="0" y="546"/>
                  </a:cubicBezTo>
                  <a:cubicBezTo>
                    <a:pt x="0" y="851"/>
                    <a:pt x="251" y="1090"/>
                    <a:pt x="556" y="1090"/>
                  </a:cubicBezTo>
                  <a:cubicBezTo>
                    <a:pt x="850" y="1090"/>
                    <a:pt x="1101" y="851"/>
                    <a:pt x="1101" y="546"/>
                  </a:cubicBezTo>
                  <a:cubicBezTo>
                    <a:pt x="1101" y="240"/>
                    <a:pt x="850"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1218708" y="4023284"/>
              <a:ext cx="40142" cy="39778"/>
            </a:xfrm>
            <a:custGeom>
              <a:avLst/>
              <a:gdLst/>
              <a:ahLst/>
              <a:cxnLst/>
              <a:rect l="l" t="t" r="r" b="b"/>
              <a:pathLst>
                <a:path w="1101" h="1091" extrusionOk="0">
                  <a:moveTo>
                    <a:pt x="556" y="1"/>
                  </a:moveTo>
                  <a:cubicBezTo>
                    <a:pt x="251" y="1"/>
                    <a:pt x="0" y="240"/>
                    <a:pt x="0" y="545"/>
                  </a:cubicBezTo>
                  <a:cubicBezTo>
                    <a:pt x="0" y="851"/>
                    <a:pt x="251" y="1090"/>
                    <a:pt x="556" y="1090"/>
                  </a:cubicBezTo>
                  <a:cubicBezTo>
                    <a:pt x="850" y="1090"/>
                    <a:pt x="1101" y="851"/>
                    <a:pt x="1101" y="545"/>
                  </a:cubicBezTo>
                  <a:cubicBezTo>
                    <a:pt x="1101" y="240"/>
                    <a:pt x="850"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1218708" y="4318896"/>
              <a:ext cx="40142" cy="39778"/>
            </a:xfrm>
            <a:custGeom>
              <a:avLst/>
              <a:gdLst/>
              <a:ahLst/>
              <a:cxnLst/>
              <a:rect l="l" t="t" r="r" b="b"/>
              <a:pathLst>
                <a:path w="1101" h="1091" extrusionOk="0">
                  <a:moveTo>
                    <a:pt x="556" y="1"/>
                  </a:moveTo>
                  <a:cubicBezTo>
                    <a:pt x="251" y="1"/>
                    <a:pt x="0" y="240"/>
                    <a:pt x="0" y="546"/>
                  </a:cubicBezTo>
                  <a:cubicBezTo>
                    <a:pt x="0" y="851"/>
                    <a:pt x="251" y="1091"/>
                    <a:pt x="556" y="1091"/>
                  </a:cubicBezTo>
                  <a:cubicBezTo>
                    <a:pt x="850" y="1091"/>
                    <a:pt x="1101" y="851"/>
                    <a:pt x="1101" y="546"/>
                  </a:cubicBezTo>
                  <a:cubicBezTo>
                    <a:pt x="1101" y="240"/>
                    <a:pt x="850"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1218708" y="3949381"/>
              <a:ext cx="40142" cy="39778"/>
            </a:xfrm>
            <a:custGeom>
              <a:avLst/>
              <a:gdLst/>
              <a:ahLst/>
              <a:cxnLst/>
              <a:rect l="l" t="t" r="r" b="b"/>
              <a:pathLst>
                <a:path w="1101" h="1091" extrusionOk="0">
                  <a:moveTo>
                    <a:pt x="556" y="0"/>
                  </a:moveTo>
                  <a:cubicBezTo>
                    <a:pt x="251" y="0"/>
                    <a:pt x="0" y="240"/>
                    <a:pt x="0" y="545"/>
                  </a:cubicBezTo>
                  <a:cubicBezTo>
                    <a:pt x="0" y="851"/>
                    <a:pt x="251" y="1090"/>
                    <a:pt x="556" y="1090"/>
                  </a:cubicBezTo>
                  <a:cubicBezTo>
                    <a:pt x="850" y="1090"/>
                    <a:pt x="1101" y="851"/>
                    <a:pt x="1101" y="545"/>
                  </a:cubicBezTo>
                  <a:cubicBezTo>
                    <a:pt x="1101" y="240"/>
                    <a:pt x="850" y="0"/>
                    <a:pt x="55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1600546" y="3801575"/>
              <a:ext cx="40142" cy="39778"/>
            </a:xfrm>
            <a:custGeom>
              <a:avLst/>
              <a:gdLst/>
              <a:ahLst/>
              <a:cxnLst/>
              <a:rect l="l" t="t" r="r" b="b"/>
              <a:pathLst>
                <a:path w="1101" h="1091" extrusionOk="0">
                  <a:moveTo>
                    <a:pt x="556" y="0"/>
                  </a:moveTo>
                  <a:cubicBezTo>
                    <a:pt x="251" y="0"/>
                    <a:pt x="0" y="240"/>
                    <a:pt x="0" y="545"/>
                  </a:cubicBezTo>
                  <a:cubicBezTo>
                    <a:pt x="0" y="850"/>
                    <a:pt x="251" y="1090"/>
                    <a:pt x="556" y="1090"/>
                  </a:cubicBezTo>
                  <a:cubicBezTo>
                    <a:pt x="850" y="1090"/>
                    <a:pt x="1101" y="850"/>
                    <a:pt x="1101" y="545"/>
                  </a:cubicBezTo>
                  <a:cubicBezTo>
                    <a:pt x="1101" y="240"/>
                    <a:pt x="850" y="0"/>
                    <a:pt x="55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1600546" y="3949381"/>
              <a:ext cx="40142" cy="39778"/>
            </a:xfrm>
            <a:custGeom>
              <a:avLst/>
              <a:gdLst/>
              <a:ahLst/>
              <a:cxnLst/>
              <a:rect l="l" t="t" r="r" b="b"/>
              <a:pathLst>
                <a:path w="1101" h="1091" extrusionOk="0">
                  <a:moveTo>
                    <a:pt x="556" y="0"/>
                  </a:moveTo>
                  <a:cubicBezTo>
                    <a:pt x="251" y="0"/>
                    <a:pt x="0" y="240"/>
                    <a:pt x="0" y="545"/>
                  </a:cubicBezTo>
                  <a:cubicBezTo>
                    <a:pt x="0" y="851"/>
                    <a:pt x="251" y="1090"/>
                    <a:pt x="556" y="1090"/>
                  </a:cubicBezTo>
                  <a:cubicBezTo>
                    <a:pt x="850" y="1090"/>
                    <a:pt x="1101" y="851"/>
                    <a:pt x="1101" y="545"/>
                  </a:cubicBezTo>
                  <a:cubicBezTo>
                    <a:pt x="1101" y="240"/>
                    <a:pt x="850" y="0"/>
                    <a:pt x="55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1600546" y="3875478"/>
              <a:ext cx="40142" cy="39778"/>
            </a:xfrm>
            <a:custGeom>
              <a:avLst/>
              <a:gdLst/>
              <a:ahLst/>
              <a:cxnLst/>
              <a:rect l="l" t="t" r="r" b="b"/>
              <a:pathLst>
                <a:path w="1101" h="1091" extrusionOk="0">
                  <a:moveTo>
                    <a:pt x="556" y="0"/>
                  </a:moveTo>
                  <a:cubicBezTo>
                    <a:pt x="251" y="0"/>
                    <a:pt x="0" y="240"/>
                    <a:pt x="0" y="545"/>
                  </a:cubicBezTo>
                  <a:cubicBezTo>
                    <a:pt x="0" y="850"/>
                    <a:pt x="251" y="1090"/>
                    <a:pt x="556" y="1090"/>
                  </a:cubicBezTo>
                  <a:cubicBezTo>
                    <a:pt x="850" y="1090"/>
                    <a:pt x="1101" y="850"/>
                    <a:pt x="1101" y="545"/>
                  </a:cubicBezTo>
                  <a:cubicBezTo>
                    <a:pt x="1101" y="240"/>
                    <a:pt x="850" y="0"/>
                    <a:pt x="55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1600546" y="4023284"/>
              <a:ext cx="40142" cy="39778"/>
            </a:xfrm>
            <a:custGeom>
              <a:avLst/>
              <a:gdLst/>
              <a:ahLst/>
              <a:cxnLst/>
              <a:rect l="l" t="t" r="r" b="b"/>
              <a:pathLst>
                <a:path w="1101" h="1091" extrusionOk="0">
                  <a:moveTo>
                    <a:pt x="556" y="1"/>
                  </a:moveTo>
                  <a:cubicBezTo>
                    <a:pt x="251" y="1"/>
                    <a:pt x="0" y="240"/>
                    <a:pt x="0" y="545"/>
                  </a:cubicBezTo>
                  <a:cubicBezTo>
                    <a:pt x="0" y="851"/>
                    <a:pt x="251" y="1090"/>
                    <a:pt x="556" y="1090"/>
                  </a:cubicBezTo>
                  <a:cubicBezTo>
                    <a:pt x="850" y="1090"/>
                    <a:pt x="1101" y="851"/>
                    <a:pt x="1101" y="545"/>
                  </a:cubicBezTo>
                  <a:cubicBezTo>
                    <a:pt x="1101" y="240"/>
                    <a:pt x="850"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1600546" y="4318896"/>
              <a:ext cx="40142" cy="39778"/>
            </a:xfrm>
            <a:custGeom>
              <a:avLst/>
              <a:gdLst/>
              <a:ahLst/>
              <a:cxnLst/>
              <a:rect l="l" t="t" r="r" b="b"/>
              <a:pathLst>
                <a:path w="1101" h="1091" extrusionOk="0">
                  <a:moveTo>
                    <a:pt x="556" y="1"/>
                  </a:moveTo>
                  <a:cubicBezTo>
                    <a:pt x="251" y="1"/>
                    <a:pt x="0" y="240"/>
                    <a:pt x="0" y="546"/>
                  </a:cubicBezTo>
                  <a:cubicBezTo>
                    <a:pt x="0" y="851"/>
                    <a:pt x="251" y="1091"/>
                    <a:pt x="556" y="1091"/>
                  </a:cubicBezTo>
                  <a:cubicBezTo>
                    <a:pt x="850" y="1091"/>
                    <a:pt x="1101" y="851"/>
                    <a:pt x="1101" y="546"/>
                  </a:cubicBezTo>
                  <a:cubicBezTo>
                    <a:pt x="1101" y="240"/>
                    <a:pt x="850" y="1"/>
                    <a:pt x="55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1524237" y="4318896"/>
              <a:ext cx="40179" cy="39778"/>
            </a:xfrm>
            <a:custGeom>
              <a:avLst/>
              <a:gdLst/>
              <a:ahLst/>
              <a:cxnLst/>
              <a:rect l="l" t="t" r="r" b="b"/>
              <a:pathLst>
                <a:path w="1102" h="1091" extrusionOk="0">
                  <a:moveTo>
                    <a:pt x="546" y="1"/>
                  </a:moveTo>
                  <a:cubicBezTo>
                    <a:pt x="251" y="1"/>
                    <a:pt x="1" y="240"/>
                    <a:pt x="1" y="546"/>
                  </a:cubicBezTo>
                  <a:cubicBezTo>
                    <a:pt x="1" y="851"/>
                    <a:pt x="251" y="1091"/>
                    <a:pt x="546" y="1091"/>
                  </a:cubicBezTo>
                  <a:cubicBezTo>
                    <a:pt x="851" y="1091"/>
                    <a:pt x="1101" y="851"/>
                    <a:pt x="1101" y="546"/>
                  </a:cubicBezTo>
                  <a:cubicBezTo>
                    <a:pt x="110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1753493" y="3949381"/>
              <a:ext cx="39778" cy="39778"/>
            </a:xfrm>
            <a:custGeom>
              <a:avLst/>
              <a:gdLst/>
              <a:ahLst/>
              <a:cxnLst/>
              <a:rect l="l" t="t" r="r" b="b"/>
              <a:pathLst>
                <a:path w="1091" h="1091" extrusionOk="0">
                  <a:moveTo>
                    <a:pt x="546" y="0"/>
                  </a:moveTo>
                  <a:cubicBezTo>
                    <a:pt x="241" y="0"/>
                    <a:pt x="1" y="240"/>
                    <a:pt x="1" y="545"/>
                  </a:cubicBezTo>
                  <a:cubicBezTo>
                    <a:pt x="1" y="851"/>
                    <a:pt x="241" y="1090"/>
                    <a:pt x="546" y="1090"/>
                  </a:cubicBezTo>
                  <a:cubicBezTo>
                    <a:pt x="851" y="1090"/>
                    <a:pt x="1091" y="851"/>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1753493" y="4171090"/>
              <a:ext cx="39778" cy="39778"/>
            </a:xfrm>
            <a:custGeom>
              <a:avLst/>
              <a:gdLst/>
              <a:ahLst/>
              <a:cxnLst/>
              <a:rect l="l" t="t" r="r" b="b"/>
              <a:pathLst>
                <a:path w="1091" h="1091" extrusionOk="0">
                  <a:moveTo>
                    <a:pt x="546" y="1"/>
                  </a:moveTo>
                  <a:cubicBezTo>
                    <a:pt x="241" y="1"/>
                    <a:pt x="1" y="240"/>
                    <a:pt x="1" y="546"/>
                  </a:cubicBezTo>
                  <a:cubicBezTo>
                    <a:pt x="1" y="851"/>
                    <a:pt x="241" y="1090"/>
                    <a:pt x="546" y="1090"/>
                  </a:cubicBezTo>
                  <a:cubicBezTo>
                    <a:pt x="851" y="1090"/>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1753493" y="4097187"/>
              <a:ext cx="39778" cy="39778"/>
            </a:xfrm>
            <a:custGeom>
              <a:avLst/>
              <a:gdLst/>
              <a:ahLst/>
              <a:cxnLst/>
              <a:rect l="l" t="t" r="r" b="b"/>
              <a:pathLst>
                <a:path w="1091" h="1091" extrusionOk="0">
                  <a:moveTo>
                    <a:pt x="546" y="1"/>
                  </a:moveTo>
                  <a:cubicBezTo>
                    <a:pt x="241" y="1"/>
                    <a:pt x="1" y="240"/>
                    <a:pt x="1" y="545"/>
                  </a:cubicBezTo>
                  <a:cubicBezTo>
                    <a:pt x="1" y="851"/>
                    <a:pt x="241" y="1090"/>
                    <a:pt x="546" y="1090"/>
                  </a:cubicBezTo>
                  <a:cubicBezTo>
                    <a:pt x="851" y="1090"/>
                    <a:pt x="1091" y="851"/>
                    <a:pt x="1091" y="545"/>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1753493" y="4318896"/>
              <a:ext cx="39778" cy="39778"/>
            </a:xfrm>
            <a:custGeom>
              <a:avLst/>
              <a:gdLst/>
              <a:ahLst/>
              <a:cxnLst/>
              <a:rect l="l" t="t" r="r" b="b"/>
              <a:pathLst>
                <a:path w="1091" h="1091" extrusionOk="0">
                  <a:moveTo>
                    <a:pt x="546" y="1"/>
                  </a:moveTo>
                  <a:cubicBezTo>
                    <a:pt x="241" y="1"/>
                    <a:pt x="1" y="240"/>
                    <a:pt x="1" y="546"/>
                  </a:cubicBezTo>
                  <a:cubicBezTo>
                    <a:pt x="1" y="851"/>
                    <a:pt x="241" y="1091"/>
                    <a:pt x="546" y="1091"/>
                  </a:cubicBezTo>
                  <a:cubicBezTo>
                    <a:pt x="851" y="1091"/>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1753493" y="4023284"/>
              <a:ext cx="39778" cy="39778"/>
            </a:xfrm>
            <a:custGeom>
              <a:avLst/>
              <a:gdLst/>
              <a:ahLst/>
              <a:cxnLst/>
              <a:rect l="l" t="t" r="r" b="b"/>
              <a:pathLst>
                <a:path w="1091" h="1091" extrusionOk="0">
                  <a:moveTo>
                    <a:pt x="546" y="1"/>
                  </a:moveTo>
                  <a:cubicBezTo>
                    <a:pt x="241" y="1"/>
                    <a:pt x="1" y="240"/>
                    <a:pt x="1" y="545"/>
                  </a:cubicBezTo>
                  <a:cubicBezTo>
                    <a:pt x="1" y="851"/>
                    <a:pt x="241" y="1090"/>
                    <a:pt x="546" y="1090"/>
                  </a:cubicBezTo>
                  <a:cubicBezTo>
                    <a:pt x="851" y="1090"/>
                    <a:pt x="1091" y="851"/>
                    <a:pt x="1091" y="545"/>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1753493" y="3875478"/>
              <a:ext cx="39778" cy="39778"/>
            </a:xfrm>
            <a:custGeom>
              <a:avLst/>
              <a:gdLst/>
              <a:ahLst/>
              <a:cxnLst/>
              <a:rect l="l" t="t" r="r" b="b"/>
              <a:pathLst>
                <a:path w="1091" h="1091" extrusionOk="0">
                  <a:moveTo>
                    <a:pt x="546" y="0"/>
                  </a:moveTo>
                  <a:cubicBezTo>
                    <a:pt x="241" y="0"/>
                    <a:pt x="1" y="240"/>
                    <a:pt x="1" y="545"/>
                  </a:cubicBezTo>
                  <a:cubicBezTo>
                    <a:pt x="1" y="850"/>
                    <a:pt x="241" y="1090"/>
                    <a:pt x="546" y="1090"/>
                  </a:cubicBezTo>
                  <a:cubicBezTo>
                    <a:pt x="851" y="1090"/>
                    <a:pt x="1091" y="850"/>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1753493" y="4244993"/>
              <a:ext cx="39778" cy="39778"/>
            </a:xfrm>
            <a:custGeom>
              <a:avLst/>
              <a:gdLst/>
              <a:ahLst/>
              <a:cxnLst/>
              <a:rect l="l" t="t" r="r" b="b"/>
              <a:pathLst>
                <a:path w="1091" h="1091" extrusionOk="0">
                  <a:moveTo>
                    <a:pt x="546" y="1"/>
                  </a:moveTo>
                  <a:cubicBezTo>
                    <a:pt x="241" y="1"/>
                    <a:pt x="1" y="240"/>
                    <a:pt x="1" y="546"/>
                  </a:cubicBezTo>
                  <a:cubicBezTo>
                    <a:pt x="1" y="851"/>
                    <a:pt x="241" y="1090"/>
                    <a:pt x="546" y="1090"/>
                  </a:cubicBezTo>
                  <a:cubicBezTo>
                    <a:pt x="851" y="1090"/>
                    <a:pt x="1091" y="851"/>
                    <a:pt x="1091" y="546"/>
                  </a:cubicBezTo>
                  <a:cubicBezTo>
                    <a:pt x="1091" y="240"/>
                    <a:pt x="851" y="1"/>
                    <a:pt x="546"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1447964" y="4318896"/>
              <a:ext cx="39778" cy="39778"/>
            </a:xfrm>
            <a:custGeom>
              <a:avLst/>
              <a:gdLst/>
              <a:ahLst/>
              <a:cxnLst/>
              <a:rect l="l" t="t" r="r" b="b"/>
              <a:pathLst>
                <a:path w="1091" h="1091" extrusionOk="0">
                  <a:moveTo>
                    <a:pt x="545" y="1"/>
                  </a:moveTo>
                  <a:cubicBezTo>
                    <a:pt x="251" y="1"/>
                    <a:pt x="0" y="240"/>
                    <a:pt x="0" y="546"/>
                  </a:cubicBezTo>
                  <a:cubicBezTo>
                    <a:pt x="0" y="851"/>
                    <a:pt x="251" y="1091"/>
                    <a:pt x="545" y="1091"/>
                  </a:cubicBezTo>
                  <a:cubicBezTo>
                    <a:pt x="850" y="1091"/>
                    <a:pt x="1090" y="851"/>
                    <a:pt x="1090" y="546"/>
                  </a:cubicBezTo>
                  <a:cubicBezTo>
                    <a:pt x="1090" y="240"/>
                    <a:pt x="850"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1753493" y="3801575"/>
              <a:ext cx="39778" cy="39778"/>
            </a:xfrm>
            <a:custGeom>
              <a:avLst/>
              <a:gdLst/>
              <a:ahLst/>
              <a:cxnLst/>
              <a:rect l="l" t="t" r="r" b="b"/>
              <a:pathLst>
                <a:path w="1091" h="1091" extrusionOk="0">
                  <a:moveTo>
                    <a:pt x="546" y="0"/>
                  </a:moveTo>
                  <a:cubicBezTo>
                    <a:pt x="241" y="0"/>
                    <a:pt x="1" y="240"/>
                    <a:pt x="1" y="545"/>
                  </a:cubicBezTo>
                  <a:cubicBezTo>
                    <a:pt x="1" y="850"/>
                    <a:pt x="241" y="1090"/>
                    <a:pt x="546" y="1090"/>
                  </a:cubicBezTo>
                  <a:cubicBezTo>
                    <a:pt x="851" y="1090"/>
                    <a:pt x="1091" y="850"/>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1677220" y="4097187"/>
              <a:ext cx="39778" cy="39778"/>
            </a:xfrm>
            <a:custGeom>
              <a:avLst/>
              <a:gdLst/>
              <a:ahLst/>
              <a:cxnLst/>
              <a:rect l="l" t="t" r="r" b="b"/>
              <a:pathLst>
                <a:path w="1091" h="1091" extrusionOk="0">
                  <a:moveTo>
                    <a:pt x="545" y="1"/>
                  </a:moveTo>
                  <a:cubicBezTo>
                    <a:pt x="240" y="1"/>
                    <a:pt x="1" y="240"/>
                    <a:pt x="1" y="545"/>
                  </a:cubicBezTo>
                  <a:cubicBezTo>
                    <a:pt x="1" y="851"/>
                    <a:pt x="240" y="1090"/>
                    <a:pt x="545" y="1090"/>
                  </a:cubicBezTo>
                  <a:cubicBezTo>
                    <a:pt x="851" y="1090"/>
                    <a:pt x="1090" y="851"/>
                    <a:pt x="1090" y="545"/>
                  </a:cubicBezTo>
                  <a:cubicBezTo>
                    <a:pt x="1090" y="240"/>
                    <a:pt x="851"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1677220" y="4023284"/>
              <a:ext cx="39778" cy="39778"/>
            </a:xfrm>
            <a:custGeom>
              <a:avLst/>
              <a:gdLst/>
              <a:ahLst/>
              <a:cxnLst/>
              <a:rect l="l" t="t" r="r" b="b"/>
              <a:pathLst>
                <a:path w="1091" h="1091" extrusionOk="0">
                  <a:moveTo>
                    <a:pt x="545" y="1"/>
                  </a:moveTo>
                  <a:cubicBezTo>
                    <a:pt x="240" y="1"/>
                    <a:pt x="1" y="240"/>
                    <a:pt x="1" y="545"/>
                  </a:cubicBezTo>
                  <a:cubicBezTo>
                    <a:pt x="1" y="851"/>
                    <a:pt x="240" y="1090"/>
                    <a:pt x="545" y="1090"/>
                  </a:cubicBezTo>
                  <a:cubicBezTo>
                    <a:pt x="851" y="1090"/>
                    <a:pt x="1090" y="851"/>
                    <a:pt x="1090" y="545"/>
                  </a:cubicBezTo>
                  <a:cubicBezTo>
                    <a:pt x="1090" y="240"/>
                    <a:pt x="851"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1677220" y="3949381"/>
              <a:ext cx="39778" cy="39778"/>
            </a:xfrm>
            <a:custGeom>
              <a:avLst/>
              <a:gdLst/>
              <a:ahLst/>
              <a:cxnLst/>
              <a:rect l="l" t="t" r="r" b="b"/>
              <a:pathLst>
                <a:path w="1091" h="1091" extrusionOk="0">
                  <a:moveTo>
                    <a:pt x="545" y="0"/>
                  </a:moveTo>
                  <a:cubicBezTo>
                    <a:pt x="240" y="0"/>
                    <a:pt x="1" y="240"/>
                    <a:pt x="1" y="545"/>
                  </a:cubicBezTo>
                  <a:cubicBezTo>
                    <a:pt x="1" y="851"/>
                    <a:pt x="240" y="1090"/>
                    <a:pt x="545" y="1090"/>
                  </a:cubicBezTo>
                  <a:cubicBezTo>
                    <a:pt x="851" y="1090"/>
                    <a:pt x="1090" y="851"/>
                    <a:pt x="1090" y="545"/>
                  </a:cubicBezTo>
                  <a:cubicBezTo>
                    <a:pt x="1090" y="240"/>
                    <a:pt x="851" y="0"/>
                    <a:pt x="545"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1677220" y="3875478"/>
              <a:ext cx="39778" cy="39778"/>
            </a:xfrm>
            <a:custGeom>
              <a:avLst/>
              <a:gdLst/>
              <a:ahLst/>
              <a:cxnLst/>
              <a:rect l="l" t="t" r="r" b="b"/>
              <a:pathLst>
                <a:path w="1091" h="1091" extrusionOk="0">
                  <a:moveTo>
                    <a:pt x="545" y="0"/>
                  </a:moveTo>
                  <a:cubicBezTo>
                    <a:pt x="240" y="0"/>
                    <a:pt x="1" y="240"/>
                    <a:pt x="1" y="545"/>
                  </a:cubicBezTo>
                  <a:cubicBezTo>
                    <a:pt x="1" y="850"/>
                    <a:pt x="240" y="1090"/>
                    <a:pt x="545" y="1090"/>
                  </a:cubicBezTo>
                  <a:cubicBezTo>
                    <a:pt x="851" y="1090"/>
                    <a:pt x="1090" y="850"/>
                    <a:pt x="1090" y="545"/>
                  </a:cubicBezTo>
                  <a:cubicBezTo>
                    <a:pt x="1090" y="240"/>
                    <a:pt x="851" y="0"/>
                    <a:pt x="545"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1677220" y="3801575"/>
              <a:ext cx="39778" cy="39778"/>
            </a:xfrm>
            <a:custGeom>
              <a:avLst/>
              <a:gdLst/>
              <a:ahLst/>
              <a:cxnLst/>
              <a:rect l="l" t="t" r="r" b="b"/>
              <a:pathLst>
                <a:path w="1091" h="1091" extrusionOk="0">
                  <a:moveTo>
                    <a:pt x="545" y="0"/>
                  </a:moveTo>
                  <a:cubicBezTo>
                    <a:pt x="240" y="0"/>
                    <a:pt x="1" y="240"/>
                    <a:pt x="1" y="545"/>
                  </a:cubicBezTo>
                  <a:cubicBezTo>
                    <a:pt x="1" y="850"/>
                    <a:pt x="240" y="1090"/>
                    <a:pt x="545" y="1090"/>
                  </a:cubicBezTo>
                  <a:cubicBezTo>
                    <a:pt x="851" y="1090"/>
                    <a:pt x="1090" y="850"/>
                    <a:pt x="1090" y="545"/>
                  </a:cubicBezTo>
                  <a:cubicBezTo>
                    <a:pt x="1090" y="240"/>
                    <a:pt x="851" y="0"/>
                    <a:pt x="545"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1753493" y="3727672"/>
              <a:ext cx="39778" cy="39778"/>
            </a:xfrm>
            <a:custGeom>
              <a:avLst/>
              <a:gdLst/>
              <a:ahLst/>
              <a:cxnLst/>
              <a:rect l="l" t="t" r="r" b="b"/>
              <a:pathLst>
                <a:path w="1091" h="1091" extrusionOk="0">
                  <a:moveTo>
                    <a:pt x="546" y="0"/>
                  </a:moveTo>
                  <a:cubicBezTo>
                    <a:pt x="241" y="0"/>
                    <a:pt x="1" y="240"/>
                    <a:pt x="1" y="545"/>
                  </a:cubicBezTo>
                  <a:cubicBezTo>
                    <a:pt x="1" y="850"/>
                    <a:pt x="241" y="1090"/>
                    <a:pt x="546" y="1090"/>
                  </a:cubicBezTo>
                  <a:cubicBezTo>
                    <a:pt x="851" y="1090"/>
                    <a:pt x="1091" y="850"/>
                    <a:pt x="1091" y="545"/>
                  </a:cubicBezTo>
                  <a:cubicBezTo>
                    <a:pt x="1091" y="240"/>
                    <a:pt x="851" y="0"/>
                    <a:pt x="546"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1677220" y="3727672"/>
              <a:ext cx="39778" cy="39778"/>
            </a:xfrm>
            <a:custGeom>
              <a:avLst/>
              <a:gdLst/>
              <a:ahLst/>
              <a:cxnLst/>
              <a:rect l="l" t="t" r="r" b="b"/>
              <a:pathLst>
                <a:path w="1091" h="1091" extrusionOk="0">
                  <a:moveTo>
                    <a:pt x="545" y="0"/>
                  </a:moveTo>
                  <a:cubicBezTo>
                    <a:pt x="240" y="0"/>
                    <a:pt x="1" y="240"/>
                    <a:pt x="1" y="545"/>
                  </a:cubicBezTo>
                  <a:cubicBezTo>
                    <a:pt x="1" y="850"/>
                    <a:pt x="240" y="1090"/>
                    <a:pt x="545" y="1090"/>
                  </a:cubicBezTo>
                  <a:cubicBezTo>
                    <a:pt x="851" y="1090"/>
                    <a:pt x="1090" y="850"/>
                    <a:pt x="1090" y="545"/>
                  </a:cubicBezTo>
                  <a:cubicBezTo>
                    <a:pt x="1090" y="240"/>
                    <a:pt x="851" y="0"/>
                    <a:pt x="545"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1677220" y="4171090"/>
              <a:ext cx="39778" cy="39778"/>
            </a:xfrm>
            <a:custGeom>
              <a:avLst/>
              <a:gdLst/>
              <a:ahLst/>
              <a:cxnLst/>
              <a:rect l="l" t="t" r="r" b="b"/>
              <a:pathLst>
                <a:path w="1091" h="1091" extrusionOk="0">
                  <a:moveTo>
                    <a:pt x="545" y="1"/>
                  </a:moveTo>
                  <a:cubicBezTo>
                    <a:pt x="240" y="1"/>
                    <a:pt x="1" y="240"/>
                    <a:pt x="1" y="546"/>
                  </a:cubicBezTo>
                  <a:cubicBezTo>
                    <a:pt x="1" y="851"/>
                    <a:pt x="240" y="1090"/>
                    <a:pt x="545" y="1090"/>
                  </a:cubicBezTo>
                  <a:cubicBezTo>
                    <a:pt x="851" y="1090"/>
                    <a:pt x="1090" y="851"/>
                    <a:pt x="1090" y="546"/>
                  </a:cubicBezTo>
                  <a:cubicBezTo>
                    <a:pt x="1090" y="240"/>
                    <a:pt x="851"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1677220" y="4244993"/>
              <a:ext cx="39778" cy="39778"/>
            </a:xfrm>
            <a:custGeom>
              <a:avLst/>
              <a:gdLst/>
              <a:ahLst/>
              <a:cxnLst/>
              <a:rect l="l" t="t" r="r" b="b"/>
              <a:pathLst>
                <a:path w="1091" h="1091" extrusionOk="0">
                  <a:moveTo>
                    <a:pt x="545" y="1"/>
                  </a:moveTo>
                  <a:cubicBezTo>
                    <a:pt x="240" y="1"/>
                    <a:pt x="1" y="240"/>
                    <a:pt x="1" y="546"/>
                  </a:cubicBezTo>
                  <a:cubicBezTo>
                    <a:pt x="1" y="851"/>
                    <a:pt x="240" y="1090"/>
                    <a:pt x="545" y="1090"/>
                  </a:cubicBezTo>
                  <a:cubicBezTo>
                    <a:pt x="851" y="1090"/>
                    <a:pt x="1090" y="851"/>
                    <a:pt x="1090" y="546"/>
                  </a:cubicBezTo>
                  <a:cubicBezTo>
                    <a:pt x="1090" y="240"/>
                    <a:pt x="851"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
            <p:cNvSpPr/>
            <p:nvPr/>
          </p:nvSpPr>
          <p:spPr>
            <a:xfrm>
              <a:off x="1677220" y="4318896"/>
              <a:ext cx="39778" cy="39778"/>
            </a:xfrm>
            <a:custGeom>
              <a:avLst/>
              <a:gdLst/>
              <a:ahLst/>
              <a:cxnLst/>
              <a:rect l="l" t="t" r="r" b="b"/>
              <a:pathLst>
                <a:path w="1091" h="1091" extrusionOk="0">
                  <a:moveTo>
                    <a:pt x="545" y="1"/>
                  </a:moveTo>
                  <a:cubicBezTo>
                    <a:pt x="240" y="1"/>
                    <a:pt x="1" y="240"/>
                    <a:pt x="1" y="546"/>
                  </a:cubicBezTo>
                  <a:cubicBezTo>
                    <a:pt x="1" y="851"/>
                    <a:pt x="240" y="1091"/>
                    <a:pt x="545" y="1091"/>
                  </a:cubicBezTo>
                  <a:cubicBezTo>
                    <a:pt x="851" y="1091"/>
                    <a:pt x="1090" y="851"/>
                    <a:pt x="1090" y="546"/>
                  </a:cubicBezTo>
                  <a:cubicBezTo>
                    <a:pt x="1090" y="240"/>
                    <a:pt x="851" y="1"/>
                    <a:pt x="545"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
            <p:cNvSpPr/>
            <p:nvPr/>
          </p:nvSpPr>
          <p:spPr>
            <a:xfrm>
              <a:off x="1366915" y="4281161"/>
              <a:ext cx="472084" cy="997363"/>
            </a:xfrm>
            <a:custGeom>
              <a:avLst/>
              <a:gdLst/>
              <a:ahLst/>
              <a:cxnLst/>
              <a:rect l="l" t="t" r="r" b="b"/>
              <a:pathLst>
                <a:path w="12948" h="27355" extrusionOk="0">
                  <a:moveTo>
                    <a:pt x="7912" y="0"/>
                  </a:moveTo>
                  <a:cubicBezTo>
                    <a:pt x="7226" y="360"/>
                    <a:pt x="0" y="4229"/>
                    <a:pt x="87" y="11814"/>
                  </a:cubicBezTo>
                  <a:cubicBezTo>
                    <a:pt x="98" y="13231"/>
                    <a:pt x="371" y="26189"/>
                    <a:pt x="371" y="26189"/>
                  </a:cubicBezTo>
                  <a:lnTo>
                    <a:pt x="5013" y="27355"/>
                  </a:lnTo>
                  <a:lnTo>
                    <a:pt x="12609" y="27355"/>
                  </a:lnTo>
                  <a:lnTo>
                    <a:pt x="12609" y="19944"/>
                  </a:lnTo>
                  <a:lnTo>
                    <a:pt x="12947" y="17710"/>
                  </a:lnTo>
                  <a:lnTo>
                    <a:pt x="12947" y="6659"/>
                  </a:lnTo>
                  <a:lnTo>
                    <a:pt x="12947" y="3891"/>
                  </a:lnTo>
                  <a:lnTo>
                    <a:pt x="12805" y="2027"/>
                  </a:lnTo>
                  <a:lnTo>
                    <a:pt x="12609" y="1962"/>
                  </a:lnTo>
                  <a:cubicBezTo>
                    <a:pt x="11983" y="2309"/>
                    <a:pt x="11195" y="2622"/>
                    <a:pt x="10508" y="2622"/>
                  </a:cubicBezTo>
                  <a:cubicBezTo>
                    <a:pt x="10418" y="2622"/>
                    <a:pt x="10330" y="2616"/>
                    <a:pt x="10244" y="2605"/>
                  </a:cubicBezTo>
                  <a:cubicBezTo>
                    <a:pt x="8337" y="2343"/>
                    <a:pt x="7869" y="1025"/>
                    <a:pt x="7869" y="1025"/>
                  </a:cubicBezTo>
                  <a:lnTo>
                    <a:pt x="7912" y="0"/>
                  </a:ln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
            <p:cNvSpPr/>
            <p:nvPr/>
          </p:nvSpPr>
          <p:spPr>
            <a:xfrm>
              <a:off x="1653777" y="4228696"/>
              <a:ext cx="212635" cy="148064"/>
            </a:xfrm>
            <a:custGeom>
              <a:avLst/>
              <a:gdLst/>
              <a:ahLst/>
              <a:cxnLst/>
              <a:rect l="l" t="t" r="r" b="b"/>
              <a:pathLst>
                <a:path w="5832" h="4061" extrusionOk="0">
                  <a:moveTo>
                    <a:pt x="5624" y="1"/>
                  </a:moveTo>
                  <a:cubicBezTo>
                    <a:pt x="5352" y="306"/>
                    <a:pt x="5046" y="578"/>
                    <a:pt x="4730" y="807"/>
                  </a:cubicBezTo>
                  <a:cubicBezTo>
                    <a:pt x="4240" y="1167"/>
                    <a:pt x="3728" y="1407"/>
                    <a:pt x="3314" y="1439"/>
                  </a:cubicBezTo>
                  <a:cubicBezTo>
                    <a:pt x="3261" y="1444"/>
                    <a:pt x="3206" y="1446"/>
                    <a:pt x="3148" y="1446"/>
                  </a:cubicBezTo>
                  <a:cubicBezTo>
                    <a:pt x="2261" y="1446"/>
                    <a:pt x="877" y="902"/>
                    <a:pt x="110" y="175"/>
                  </a:cubicBezTo>
                  <a:lnTo>
                    <a:pt x="44" y="1439"/>
                  </a:lnTo>
                  <a:lnTo>
                    <a:pt x="1" y="2464"/>
                  </a:lnTo>
                  <a:cubicBezTo>
                    <a:pt x="1" y="2464"/>
                    <a:pt x="469" y="3782"/>
                    <a:pt x="2376" y="4044"/>
                  </a:cubicBezTo>
                  <a:cubicBezTo>
                    <a:pt x="2462" y="4055"/>
                    <a:pt x="2550" y="4061"/>
                    <a:pt x="2640" y="4061"/>
                  </a:cubicBezTo>
                  <a:cubicBezTo>
                    <a:pt x="3327" y="4061"/>
                    <a:pt x="4114" y="3748"/>
                    <a:pt x="4730" y="3401"/>
                  </a:cubicBezTo>
                  <a:cubicBezTo>
                    <a:pt x="5373" y="3052"/>
                    <a:pt x="5831" y="2671"/>
                    <a:pt x="5831" y="2562"/>
                  </a:cubicBezTo>
                  <a:cubicBezTo>
                    <a:pt x="5831" y="2507"/>
                    <a:pt x="5809" y="2170"/>
                    <a:pt x="5766" y="1690"/>
                  </a:cubicBezTo>
                  <a:cubicBezTo>
                    <a:pt x="5733" y="1211"/>
                    <a:pt x="5679" y="600"/>
                    <a:pt x="5624" y="1"/>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
            <p:cNvSpPr/>
            <p:nvPr/>
          </p:nvSpPr>
          <p:spPr>
            <a:xfrm>
              <a:off x="1657751" y="4188991"/>
              <a:ext cx="201113" cy="92463"/>
            </a:xfrm>
            <a:custGeom>
              <a:avLst/>
              <a:gdLst/>
              <a:ahLst/>
              <a:cxnLst/>
              <a:rect l="l" t="t" r="r" b="b"/>
              <a:pathLst>
                <a:path w="5516" h="2536" extrusionOk="0">
                  <a:moveTo>
                    <a:pt x="5428" y="0"/>
                  </a:moveTo>
                  <a:cubicBezTo>
                    <a:pt x="5177" y="272"/>
                    <a:pt x="4905" y="512"/>
                    <a:pt x="4621" y="708"/>
                  </a:cubicBezTo>
                  <a:cubicBezTo>
                    <a:pt x="4131" y="1068"/>
                    <a:pt x="3619" y="1308"/>
                    <a:pt x="3205" y="1340"/>
                  </a:cubicBezTo>
                  <a:cubicBezTo>
                    <a:pt x="3151" y="1345"/>
                    <a:pt x="3096" y="1348"/>
                    <a:pt x="3038" y="1348"/>
                  </a:cubicBezTo>
                  <a:cubicBezTo>
                    <a:pt x="2173" y="1348"/>
                    <a:pt x="831" y="825"/>
                    <a:pt x="55" y="120"/>
                  </a:cubicBezTo>
                  <a:lnTo>
                    <a:pt x="1" y="1264"/>
                  </a:lnTo>
                  <a:cubicBezTo>
                    <a:pt x="768" y="1991"/>
                    <a:pt x="2152" y="2535"/>
                    <a:pt x="3039" y="2535"/>
                  </a:cubicBezTo>
                  <a:cubicBezTo>
                    <a:pt x="3097" y="2535"/>
                    <a:pt x="3152" y="2533"/>
                    <a:pt x="3205" y="2528"/>
                  </a:cubicBezTo>
                  <a:cubicBezTo>
                    <a:pt x="3619" y="2496"/>
                    <a:pt x="4131" y="2256"/>
                    <a:pt x="4621" y="1896"/>
                  </a:cubicBezTo>
                  <a:cubicBezTo>
                    <a:pt x="4937" y="1667"/>
                    <a:pt x="5243" y="1395"/>
                    <a:pt x="5515" y="1090"/>
                  </a:cubicBezTo>
                  <a:cubicBezTo>
                    <a:pt x="5493" y="817"/>
                    <a:pt x="5471" y="556"/>
                    <a:pt x="5450" y="305"/>
                  </a:cubicBezTo>
                  <a:cubicBezTo>
                    <a:pt x="5439" y="196"/>
                    <a:pt x="5439" y="98"/>
                    <a:pt x="5428" y="0"/>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
            <p:cNvSpPr/>
            <p:nvPr/>
          </p:nvSpPr>
          <p:spPr>
            <a:xfrm>
              <a:off x="1659756" y="4139698"/>
              <a:ext cx="2406" cy="53669"/>
            </a:xfrm>
            <a:custGeom>
              <a:avLst/>
              <a:gdLst/>
              <a:ahLst/>
              <a:cxnLst/>
              <a:rect l="l" t="t" r="r" b="b"/>
              <a:pathLst>
                <a:path w="66" h="1472" extrusionOk="0">
                  <a:moveTo>
                    <a:pt x="65" y="1"/>
                  </a:moveTo>
                  <a:lnTo>
                    <a:pt x="0" y="1472"/>
                  </a:lnTo>
                  <a:lnTo>
                    <a:pt x="0" y="1472"/>
                  </a:ln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
            <p:cNvSpPr/>
            <p:nvPr/>
          </p:nvSpPr>
          <p:spPr>
            <a:xfrm>
              <a:off x="1662126" y="4139698"/>
              <a:ext cx="104130" cy="2443"/>
            </a:xfrm>
            <a:custGeom>
              <a:avLst/>
              <a:gdLst/>
              <a:ahLst/>
              <a:cxnLst/>
              <a:rect l="l" t="t" r="r" b="b"/>
              <a:pathLst>
                <a:path w="2856" h="67" extrusionOk="0">
                  <a:moveTo>
                    <a:pt x="2856" y="66"/>
                  </a:moveTo>
                  <a:lnTo>
                    <a:pt x="0" y="1"/>
                  </a:ln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
            <p:cNvSpPr/>
            <p:nvPr/>
          </p:nvSpPr>
          <p:spPr>
            <a:xfrm>
              <a:off x="1551253" y="3673931"/>
              <a:ext cx="535269" cy="386367"/>
            </a:xfrm>
            <a:custGeom>
              <a:avLst/>
              <a:gdLst/>
              <a:ahLst/>
              <a:cxnLst/>
              <a:rect l="l" t="t" r="r" b="b"/>
              <a:pathLst>
                <a:path w="14681" h="10597" extrusionOk="0">
                  <a:moveTo>
                    <a:pt x="6427" y="0"/>
                  </a:moveTo>
                  <a:cubicBezTo>
                    <a:pt x="6318" y="0"/>
                    <a:pt x="6200" y="4"/>
                    <a:pt x="6071" y="14"/>
                  </a:cubicBezTo>
                  <a:cubicBezTo>
                    <a:pt x="4011" y="156"/>
                    <a:pt x="3554" y="1453"/>
                    <a:pt x="3554" y="1453"/>
                  </a:cubicBezTo>
                  <a:cubicBezTo>
                    <a:pt x="3554" y="1453"/>
                    <a:pt x="2224" y="1485"/>
                    <a:pt x="1330" y="2335"/>
                  </a:cubicBezTo>
                  <a:cubicBezTo>
                    <a:pt x="143" y="3458"/>
                    <a:pt x="1" y="5812"/>
                    <a:pt x="611" y="7817"/>
                  </a:cubicBezTo>
                  <a:cubicBezTo>
                    <a:pt x="717" y="7738"/>
                    <a:pt x="830" y="7695"/>
                    <a:pt x="945" y="7695"/>
                  </a:cubicBezTo>
                  <a:cubicBezTo>
                    <a:pt x="1019" y="7695"/>
                    <a:pt x="1094" y="7713"/>
                    <a:pt x="1167" y="7752"/>
                  </a:cubicBezTo>
                  <a:cubicBezTo>
                    <a:pt x="1189" y="7763"/>
                    <a:pt x="1211" y="7763"/>
                    <a:pt x="1221" y="7773"/>
                  </a:cubicBezTo>
                  <a:lnTo>
                    <a:pt x="1614" y="9855"/>
                  </a:lnTo>
                  <a:cubicBezTo>
                    <a:pt x="1614" y="9855"/>
                    <a:pt x="2191" y="7730"/>
                    <a:pt x="1810" y="6204"/>
                  </a:cubicBezTo>
                  <a:lnTo>
                    <a:pt x="1810" y="6204"/>
                  </a:lnTo>
                  <a:cubicBezTo>
                    <a:pt x="1810" y="6204"/>
                    <a:pt x="4350" y="7078"/>
                    <a:pt x="6064" y="7078"/>
                  </a:cubicBezTo>
                  <a:cubicBezTo>
                    <a:pt x="6114" y="7078"/>
                    <a:pt x="6164" y="7077"/>
                    <a:pt x="6213" y="7076"/>
                  </a:cubicBezTo>
                  <a:cubicBezTo>
                    <a:pt x="7335" y="7043"/>
                    <a:pt x="7226" y="6172"/>
                    <a:pt x="7226" y="6171"/>
                  </a:cubicBezTo>
                  <a:lnTo>
                    <a:pt x="7226" y="6171"/>
                  </a:lnTo>
                  <a:cubicBezTo>
                    <a:pt x="7226" y="6171"/>
                    <a:pt x="7346" y="6335"/>
                    <a:pt x="7542" y="6553"/>
                  </a:cubicBezTo>
                  <a:cubicBezTo>
                    <a:pt x="7913" y="6973"/>
                    <a:pt x="8547" y="7559"/>
                    <a:pt x="9098" y="7559"/>
                  </a:cubicBezTo>
                  <a:cubicBezTo>
                    <a:pt x="9162" y="7559"/>
                    <a:pt x="9225" y="7551"/>
                    <a:pt x="9286" y="7534"/>
                  </a:cubicBezTo>
                  <a:cubicBezTo>
                    <a:pt x="9286" y="7534"/>
                    <a:pt x="9439" y="10051"/>
                    <a:pt x="9689" y="10596"/>
                  </a:cubicBezTo>
                  <a:lnTo>
                    <a:pt x="9951" y="8362"/>
                  </a:lnTo>
                  <a:cubicBezTo>
                    <a:pt x="10171" y="8235"/>
                    <a:pt x="10360" y="8180"/>
                    <a:pt x="10521" y="8180"/>
                  </a:cubicBezTo>
                  <a:cubicBezTo>
                    <a:pt x="10773" y="8180"/>
                    <a:pt x="10954" y="8315"/>
                    <a:pt x="11073" y="8514"/>
                  </a:cubicBezTo>
                  <a:cubicBezTo>
                    <a:pt x="11531" y="7784"/>
                    <a:pt x="12000" y="6989"/>
                    <a:pt x="12316" y="6313"/>
                  </a:cubicBezTo>
                  <a:cubicBezTo>
                    <a:pt x="13144" y="4558"/>
                    <a:pt x="12000" y="3676"/>
                    <a:pt x="12000" y="3676"/>
                  </a:cubicBezTo>
                  <a:cubicBezTo>
                    <a:pt x="12000" y="3676"/>
                    <a:pt x="14681" y="1987"/>
                    <a:pt x="12588" y="820"/>
                  </a:cubicBezTo>
                  <a:cubicBezTo>
                    <a:pt x="11939" y="457"/>
                    <a:pt x="11219" y="332"/>
                    <a:pt x="10532" y="332"/>
                  </a:cubicBezTo>
                  <a:cubicBezTo>
                    <a:pt x="8995" y="332"/>
                    <a:pt x="7630" y="962"/>
                    <a:pt x="7630" y="962"/>
                  </a:cubicBezTo>
                  <a:cubicBezTo>
                    <a:pt x="7630" y="962"/>
                    <a:pt x="7782" y="613"/>
                    <a:pt x="7542" y="330"/>
                  </a:cubicBezTo>
                  <a:cubicBezTo>
                    <a:pt x="7393" y="153"/>
                    <a:pt x="7069" y="0"/>
                    <a:pt x="6427"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
            <p:cNvSpPr/>
            <p:nvPr/>
          </p:nvSpPr>
          <p:spPr>
            <a:xfrm>
              <a:off x="1547279" y="3898921"/>
              <a:ext cx="357272" cy="339370"/>
            </a:xfrm>
            <a:custGeom>
              <a:avLst/>
              <a:gdLst/>
              <a:ahLst/>
              <a:cxnLst/>
              <a:rect l="l" t="t" r="r" b="b"/>
              <a:pathLst>
                <a:path w="9799" h="9308" extrusionOk="0">
                  <a:moveTo>
                    <a:pt x="4142" y="2769"/>
                  </a:moveTo>
                  <a:cubicBezTo>
                    <a:pt x="4872" y="2769"/>
                    <a:pt x="5428" y="3477"/>
                    <a:pt x="5352" y="3608"/>
                  </a:cubicBezTo>
                  <a:cubicBezTo>
                    <a:pt x="5344" y="3621"/>
                    <a:pt x="5333" y="3627"/>
                    <a:pt x="5317" y="3627"/>
                  </a:cubicBezTo>
                  <a:cubicBezTo>
                    <a:pt x="5194" y="3627"/>
                    <a:pt x="4829" y="3245"/>
                    <a:pt x="4311" y="3245"/>
                  </a:cubicBezTo>
                  <a:cubicBezTo>
                    <a:pt x="4256" y="3245"/>
                    <a:pt x="4200" y="3250"/>
                    <a:pt x="4142" y="3259"/>
                  </a:cubicBezTo>
                  <a:cubicBezTo>
                    <a:pt x="3592" y="3355"/>
                    <a:pt x="2965" y="3759"/>
                    <a:pt x="2816" y="3759"/>
                  </a:cubicBezTo>
                  <a:cubicBezTo>
                    <a:pt x="2779" y="3759"/>
                    <a:pt x="2771" y="3734"/>
                    <a:pt x="2802" y="3673"/>
                  </a:cubicBezTo>
                  <a:cubicBezTo>
                    <a:pt x="2802" y="3673"/>
                    <a:pt x="3412" y="2769"/>
                    <a:pt x="4142" y="2769"/>
                  </a:cubicBezTo>
                  <a:close/>
                  <a:moveTo>
                    <a:pt x="7651" y="2769"/>
                  </a:moveTo>
                  <a:cubicBezTo>
                    <a:pt x="8371" y="2790"/>
                    <a:pt x="8970" y="3673"/>
                    <a:pt x="8970" y="3673"/>
                  </a:cubicBezTo>
                  <a:cubicBezTo>
                    <a:pt x="9001" y="3735"/>
                    <a:pt x="8993" y="3760"/>
                    <a:pt x="8955" y="3760"/>
                  </a:cubicBezTo>
                  <a:cubicBezTo>
                    <a:pt x="8806" y="3760"/>
                    <a:pt x="8191" y="3366"/>
                    <a:pt x="7651" y="3270"/>
                  </a:cubicBezTo>
                  <a:cubicBezTo>
                    <a:pt x="7651" y="3270"/>
                    <a:pt x="7640" y="3270"/>
                    <a:pt x="7630" y="3259"/>
                  </a:cubicBezTo>
                  <a:cubicBezTo>
                    <a:pt x="7573" y="3250"/>
                    <a:pt x="7517" y="3246"/>
                    <a:pt x="7464" y="3246"/>
                  </a:cubicBezTo>
                  <a:cubicBezTo>
                    <a:pt x="6948" y="3246"/>
                    <a:pt x="6583" y="3629"/>
                    <a:pt x="6457" y="3629"/>
                  </a:cubicBezTo>
                  <a:cubicBezTo>
                    <a:pt x="6440" y="3629"/>
                    <a:pt x="6428" y="3623"/>
                    <a:pt x="6420" y="3608"/>
                  </a:cubicBezTo>
                  <a:cubicBezTo>
                    <a:pt x="6344" y="3477"/>
                    <a:pt x="6899" y="2769"/>
                    <a:pt x="7630" y="2769"/>
                  </a:cubicBezTo>
                  <a:close/>
                  <a:moveTo>
                    <a:pt x="4131" y="3760"/>
                  </a:moveTo>
                  <a:cubicBezTo>
                    <a:pt x="4338" y="3760"/>
                    <a:pt x="4513" y="3967"/>
                    <a:pt x="4513" y="4229"/>
                  </a:cubicBezTo>
                  <a:cubicBezTo>
                    <a:pt x="4513" y="4490"/>
                    <a:pt x="4338" y="4697"/>
                    <a:pt x="4131" y="4697"/>
                  </a:cubicBezTo>
                  <a:cubicBezTo>
                    <a:pt x="3924" y="4697"/>
                    <a:pt x="3750" y="4490"/>
                    <a:pt x="3750" y="4229"/>
                  </a:cubicBezTo>
                  <a:cubicBezTo>
                    <a:pt x="3750" y="3967"/>
                    <a:pt x="3924" y="3760"/>
                    <a:pt x="4131" y="3760"/>
                  </a:cubicBezTo>
                  <a:close/>
                  <a:moveTo>
                    <a:pt x="7531" y="3760"/>
                  </a:moveTo>
                  <a:cubicBezTo>
                    <a:pt x="7575" y="3760"/>
                    <a:pt x="7619" y="3771"/>
                    <a:pt x="7651" y="3793"/>
                  </a:cubicBezTo>
                  <a:cubicBezTo>
                    <a:pt x="7804" y="3847"/>
                    <a:pt x="7913" y="4022"/>
                    <a:pt x="7913" y="4229"/>
                  </a:cubicBezTo>
                  <a:cubicBezTo>
                    <a:pt x="7913" y="4436"/>
                    <a:pt x="7804" y="4610"/>
                    <a:pt x="7651" y="4676"/>
                  </a:cubicBezTo>
                  <a:cubicBezTo>
                    <a:pt x="7619" y="4687"/>
                    <a:pt x="7575" y="4697"/>
                    <a:pt x="7531" y="4697"/>
                  </a:cubicBezTo>
                  <a:cubicBezTo>
                    <a:pt x="7324" y="4697"/>
                    <a:pt x="7161" y="4490"/>
                    <a:pt x="7161" y="4229"/>
                  </a:cubicBezTo>
                  <a:cubicBezTo>
                    <a:pt x="7161" y="3967"/>
                    <a:pt x="7324" y="3760"/>
                    <a:pt x="7531" y="3760"/>
                  </a:cubicBezTo>
                  <a:close/>
                  <a:moveTo>
                    <a:pt x="6006" y="3826"/>
                  </a:moveTo>
                  <a:cubicBezTo>
                    <a:pt x="6006" y="3826"/>
                    <a:pt x="7030" y="6169"/>
                    <a:pt x="6856" y="6398"/>
                  </a:cubicBezTo>
                  <a:cubicBezTo>
                    <a:pt x="6758" y="6507"/>
                    <a:pt x="6431" y="6616"/>
                    <a:pt x="6169" y="6681"/>
                  </a:cubicBezTo>
                  <a:cubicBezTo>
                    <a:pt x="6104" y="6681"/>
                    <a:pt x="6049" y="6681"/>
                    <a:pt x="6006" y="6670"/>
                  </a:cubicBezTo>
                  <a:cubicBezTo>
                    <a:pt x="5810" y="6616"/>
                    <a:pt x="6496" y="6517"/>
                    <a:pt x="6594" y="6278"/>
                  </a:cubicBezTo>
                  <a:cubicBezTo>
                    <a:pt x="6703" y="6038"/>
                    <a:pt x="6006" y="3826"/>
                    <a:pt x="6006" y="3826"/>
                  </a:cubicBezTo>
                  <a:close/>
                  <a:moveTo>
                    <a:pt x="7082" y="7230"/>
                  </a:moveTo>
                  <a:cubicBezTo>
                    <a:pt x="7097" y="7230"/>
                    <a:pt x="7105" y="7236"/>
                    <a:pt x="7106" y="7248"/>
                  </a:cubicBezTo>
                  <a:cubicBezTo>
                    <a:pt x="7117" y="7346"/>
                    <a:pt x="6725" y="7662"/>
                    <a:pt x="6147" y="7727"/>
                  </a:cubicBezTo>
                  <a:cubicBezTo>
                    <a:pt x="6079" y="7736"/>
                    <a:pt x="6011" y="7740"/>
                    <a:pt x="5944" y="7740"/>
                  </a:cubicBezTo>
                  <a:cubicBezTo>
                    <a:pt x="5452" y="7740"/>
                    <a:pt x="5039" y="7514"/>
                    <a:pt x="4981" y="7389"/>
                  </a:cubicBezTo>
                  <a:cubicBezTo>
                    <a:pt x="4965" y="7351"/>
                    <a:pt x="4973" y="7337"/>
                    <a:pt x="4993" y="7337"/>
                  </a:cubicBezTo>
                  <a:cubicBezTo>
                    <a:pt x="5043" y="7337"/>
                    <a:pt x="5170" y="7421"/>
                    <a:pt x="5232" y="7444"/>
                  </a:cubicBezTo>
                  <a:cubicBezTo>
                    <a:pt x="5232" y="7444"/>
                    <a:pt x="5418" y="7550"/>
                    <a:pt x="5790" y="7550"/>
                  </a:cubicBezTo>
                  <a:cubicBezTo>
                    <a:pt x="5894" y="7550"/>
                    <a:pt x="6013" y="7542"/>
                    <a:pt x="6147" y="7520"/>
                  </a:cubicBezTo>
                  <a:cubicBezTo>
                    <a:pt x="6663" y="7436"/>
                    <a:pt x="6994" y="7230"/>
                    <a:pt x="7082" y="7230"/>
                  </a:cubicBezTo>
                  <a:close/>
                  <a:moveTo>
                    <a:pt x="7335" y="0"/>
                  </a:moveTo>
                  <a:cubicBezTo>
                    <a:pt x="7335" y="1"/>
                    <a:pt x="7444" y="872"/>
                    <a:pt x="6322" y="905"/>
                  </a:cubicBezTo>
                  <a:cubicBezTo>
                    <a:pt x="6273" y="906"/>
                    <a:pt x="6223" y="907"/>
                    <a:pt x="6173" y="907"/>
                  </a:cubicBezTo>
                  <a:cubicBezTo>
                    <a:pt x="4459" y="907"/>
                    <a:pt x="1919" y="33"/>
                    <a:pt x="1919" y="33"/>
                  </a:cubicBezTo>
                  <a:lnTo>
                    <a:pt x="1919" y="33"/>
                  </a:lnTo>
                  <a:cubicBezTo>
                    <a:pt x="2300" y="1559"/>
                    <a:pt x="1723" y="3684"/>
                    <a:pt x="1723" y="3684"/>
                  </a:cubicBezTo>
                  <a:lnTo>
                    <a:pt x="1330" y="1602"/>
                  </a:lnTo>
                  <a:cubicBezTo>
                    <a:pt x="1320" y="1592"/>
                    <a:pt x="1298" y="1592"/>
                    <a:pt x="1276" y="1581"/>
                  </a:cubicBezTo>
                  <a:cubicBezTo>
                    <a:pt x="1203" y="1542"/>
                    <a:pt x="1128" y="1524"/>
                    <a:pt x="1054" y="1524"/>
                  </a:cubicBezTo>
                  <a:cubicBezTo>
                    <a:pt x="939" y="1524"/>
                    <a:pt x="826" y="1567"/>
                    <a:pt x="720" y="1646"/>
                  </a:cubicBezTo>
                  <a:cubicBezTo>
                    <a:pt x="295" y="1962"/>
                    <a:pt x="1" y="2812"/>
                    <a:pt x="219" y="3433"/>
                  </a:cubicBezTo>
                  <a:cubicBezTo>
                    <a:pt x="491" y="4218"/>
                    <a:pt x="1570" y="4654"/>
                    <a:pt x="1854" y="4752"/>
                  </a:cubicBezTo>
                  <a:cubicBezTo>
                    <a:pt x="2137" y="6092"/>
                    <a:pt x="2475" y="7411"/>
                    <a:pt x="2813" y="7803"/>
                  </a:cubicBezTo>
                  <a:cubicBezTo>
                    <a:pt x="2889" y="7902"/>
                    <a:pt x="2987" y="7989"/>
                    <a:pt x="3085" y="8076"/>
                  </a:cubicBezTo>
                  <a:cubicBezTo>
                    <a:pt x="3859" y="8784"/>
                    <a:pt x="5210" y="9307"/>
                    <a:pt x="6082" y="9307"/>
                  </a:cubicBezTo>
                  <a:cubicBezTo>
                    <a:pt x="6137" y="9307"/>
                    <a:pt x="6191" y="9307"/>
                    <a:pt x="6235" y="9296"/>
                  </a:cubicBezTo>
                  <a:cubicBezTo>
                    <a:pt x="6649" y="9264"/>
                    <a:pt x="7161" y="9024"/>
                    <a:pt x="7651" y="8664"/>
                  </a:cubicBezTo>
                  <a:cubicBezTo>
                    <a:pt x="7935" y="8468"/>
                    <a:pt x="8207" y="8218"/>
                    <a:pt x="8458" y="7956"/>
                  </a:cubicBezTo>
                  <a:cubicBezTo>
                    <a:pt x="8796" y="7596"/>
                    <a:pt x="9090" y="7193"/>
                    <a:pt x="9286" y="6768"/>
                  </a:cubicBezTo>
                  <a:cubicBezTo>
                    <a:pt x="9493" y="6332"/>
                    <a:pt x="9646" y="5591"/>
                    <a:pt x="9777" y="4828"/>
                  </a:cubicBezTo>
                  <a:lnTo>
                    <a:pt x="9777" y="4828"/>
                  </a:lnTo>
                  <a:cubicBezTo>
                    <a:pt x="9755" y="4839"/>
                    <a:pt x="9744" y="4839"/>
                    <a:pt x="9744" y="4839"/>
                  </a:cubicBezTo>
                  <a:lnTo>
                    <a:pt x="9798" y="4425"/>
                  </a:lnTo>
                  <a:cubicBezTo>
                    <a:pt x="9548" y="3880"/>
                    <a:pt x="9395" y="1363"/>
                    <a:pt x="9395" y="1363"/>
                  </a:cubicBezTo>
                  <a:cubicBezTo>
                    <a:pt x="9334" y="1380"/>
                    <a:pt x="9271" y="1388"/>
                    <a:pt x="9207" y="1388"/>
                  </a:cubicBezTo>
                  <a:cubicBezTo>
                    <a:pt x="8656" y="1388"/>
                    <a:pt x="8022" y="802"/>
                    <a:pt x="7651" y="382"/>
                  </a:cubicBezTo>
                  <a:cubicBezTo>
                    <a:pt x="7455" y="164"/>
                    <a:pt x="7335" y="0"/>
                    <a:pt x="7335" y="0"/>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
            <p:cNvSpPr/>
            <p:nvPr/>
          </p:nvSpPr>
          <p:spPr>
            <a:xfrm>
              <a:off x="1648308" y="3999841"/>
              <a:ext cx="96911" cy="36132"/>
            </a:xfrm>
            <a:custGeom>
              <a:avLst/>
              <a:gdLst/>
              <a:ahLst/>
              <a:cxnLst/>
              <a:rect l="l" t="t" r="r" b="b"/>
              <a:pathLst>
                <a:path w="2658" h="991" extrusionOk="0">
                  <a:moveTo>
                    <a:pt x="1371" y="1"/>
                  </a:moveTo>
                  <a:cubicBezTo>
                    <a:pt x="641" y="1"/>
                    <a:pt x="31" y="905"/>
                    <a:pt x="31" y="905"/>
                  </a:cubicBezTo>
                  <a:cubicBezTo>
                    <a:pt x="0" y="966"/>
                    <a:pt x="8" y="991"/>
                    <a:pt x="45" y="991"/>
                  </a:cubicBezTo>
                  <a:cubicBezTo>
                    <a:pt x="194" y="991"/>
                    <a:pt x="821" y="587"/>
                    <a:pt x="1371" y="491"/>
                  </a:cubicBezTo>
                  <a:cubicBezTo>
                    <a:pt x="1428" y="482"/>
                    <a:pt x="1483" y="478"/>
                    <a:pt x="1537" y="478"/>
                  </a:cubicBezTo>
                  <a:cubicBezTo>
                    <a:pt x="2053" y="478"/>
                    <a:pt x="2417" y="861"/>
                    <a:pt x="2544" y="861"/>
                  </a:cubicBezTo>
                  <a:cubicBezTo>
                    <a:pt x="2560" y="861"/>
                    <a:pt x="2573" y="855"/>
                    <a:pt x="2581" y="840"/>
                  </a:cubicBezTo>
                  <a:cubicBezTo>
                    <a:pt x="2657" y="709"/>
                    <a:pt x="2101" y="1"/>
                    <a:pt x="1371"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
            <p:cNvSpPr/>
            <p:nvPr/>
          </p:nvSpPr>
          <p:spPr>
            <a:xfrm>
              <a:off x="1778540" y="3999841"/>
              <a:ext cx="96911" cy="36168"/>
            </a:xfrm>
            <a:custGeom>
              <a:avLst/>
              <a:gdLst/>
              <a:ahLst/>
              <a:cxnLst/>
              <a:rect l="l" t="t" r="r" b="b"/>
              <a:pathLst>
                <a:path w="2658" h="992" extrusionOk="0">
                  <a:moveTo>
                    <a:pt x="1287" y="1"/>
                  </a:moveTo>
                  <a:cubicBezTo>
                    <a:pt x="556" y="1"/>
                    <a:pt x="1" y="709"/>
                    <a:pt x="77" y="840"/>
                  </a:cubicBezTo>
                  <a:cubicBezTo>
                    <a:pt x="85" y="855"/>
                    <a:pt x="97" y="861"/>
                    <a:pt x="114" y="861"/>
                  </a:cubicBezTo>
                  <a:cubicBezTo>
                    <a:pt x="240" y="861"/>
                    <a:pt x="605" y="478"/>
                    <a:pt x="1121" y="478"/>
                  </a:cubicBezTo>
                  <a:cubicBezTo>
                    <a:pt x="1174" y="478"/>
                    <a:pt x="1230" y="482"/>
                    <a:pt x="1287" y="491"/>
                  </a:cubicBezTo>
                  <a:cubicBezTo>
                    <a:pt x="1297" y="502"/>
                    <a:pt x="1308" y="502"/>
                    <a:pt x="1308" y="502"/>
                  </a:cubicBezTo>
                  <a:cubicBezTo>
                    <a:pt x="1848" y="598"/>
                    <a:pt x="2463" y="992"/>
                    <a:pt x="2612" y="992"/>
                  </a:cubicBezTo>
                  <a:cubicBezTo>
                    <a:pt x="2650" y="992"/>
                    <a:pt x="2658" y="967"/>
                    <a:pt x="2627" y="905"/>
                  </a:cubicBezTo>
                  <a:cubicBezTo>
                    <a:pt x="2627" y="905"/>
                    <a:pt x="2028" y="22"/>
                    <a:pt x="1308"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
            <p:cNvSpPr/>
            <p:nvPr/>
          </p:nvSpPr>
          <p:spPr>
            <a:xfrm>
              <a:off x="1728299" y="4162486"/>
              <a:ext cx="78498" cy="18668"/>
            </a:xfrm>
            <a:custGeom>
              <a:avLst/>
              <a:gdLst/>
              <a:ahLst/>
              <a:cxnLst/>
              <a:rect l="l" t="t" r="r" b="b"/>
              <a:pathLst>
                <a:path w="2153" h="512" extrusionOk="0">
                  <a:moveTo>
                    <a:pt x="2116" y="1"/>
                  </a:moveTo>
                  <a:cubicBezTo>
                    <a:pt x="2025" y="1"/>
                    <a:pt x="1696" y="198"/>
                    <a:pt x="1182" y="291"/>
                  </a:cubicBezTo>
                  <a:cubicBezTo>
                    <a:pt x="1048" y="313"/>
                    <a:pt x="929" y="321"/>
                    <a:pt x="825" y="321"/>
                  </a:cubicBezTo>
                  <a:cubicBezTo>
                    <a:pt x="453" y="321"/>
                    <a:pt x="267" y="215"/>
                    <a:pt x="267" y="215"/>
                  </a:cubicBezTo>
                  <a:cubicBezTo>
                    <a:pt x="205" y="192"/>
                    <a:pt x="79" y="103"/>
                    <a:pt x="29" y="103"/>
                  </a:cubicBezTo>
                  <a:cubicBezTo>
                    <a:pt x="8" y="103"/>
                    <a:pt x="0" y="119"/>
                    <a:pt x="16" y="160"/>
                  </a:cubicBezTo>
                  <a:cubicBezTo>
                    <a:pt x="74" y="285"/>
                    <a:pt x="487" y="511"/>
                    <a:pt x="979" y="511"/>
                  </a:cubicBezTo>
                  <a:cubicBezTo>
                    <a:pt x="1046" y="511"/>
                    <a:pt x="1114" y="507"/>
                    <a:pt x="1182" y="498"/>
                  </a:cubicBezTo>
                  <a:cubicBezTo>
                    <a:pt x="1760" y="422"/>
                    <a:pt x="2152" y="117"/>
                    <a:pt x="2141" y="19"/>
                  </a:cubicBezTo>
                  <a:cubicBezTo>
                    <a:pt x="2140" y="6"/>
                    <a:pt x="2131" y="1"/>
                    <a:pt x="2116"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
            <p:cNvSpPr/>
            <p:nvPr/>
          </p:nvSpPr>
          <p:spPr>
            <a:xfrm>
              <a:off x="1683965" y="4036008"/>
              <a:ext cx="27855" cy="34199"/>
            </a:xfrm>
            <a:custGeom>
              <a:avLst/>
              <a:gdLst/>
              <a:ahLst/>
              <a:cxnLst/>
              <a:rect l="l" t="t" r="r" b="b"/>
              <a:pathLst>
                <a:path w="764" h="938" extrusionOk="0">
                  <a:moveTo>
                    <a:pt x="382" y="0"/>
                  </a:moveTo>
                  <a:cubicBezTo>
                    <a:pt x="175" y="0"/>
                    <a:pt x="1" y="207"/>
                    <a:pt x="1" y="469"/>
                  </a:cubicBezTo>
                  <a:cubicBezTo>
                    <a:pt x="1" y="730"/>
                    <a:pt x="175" y="937"/>
                    <a:pt x="382" y="937"/>
                  </a:cubicBezTo>
                  <a:cubicBezTo>
                    <a:pt x="589" y="937"/>
                    <a:pt x="764" y="730"/>
                    <a:pt x="764" y="469"/>
                  </a:cubicBezTo>
                  <a:cubicBezTo>
                    <a:pt x="764" y="207"/>
                    <a:pt x="589" y="0"/>
                    <a:pt x="382"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
            <p:cNvSpPr/>
            <p:nvPr/>
          </p:nvSpPr>
          <p:spPr>
            <a:xfrm>
              <a:off x="1808328" y="4036008"/>
              <a:ext cx="27454" cy="34199"/>
            </a:xfrm>
            <a:custGeom>
              <a:avLst/>
              <a:gdLst/>
              <a:ahLst/>
              <a:cxnLst/>
              <a:rect l="l" t="t" r="r" b="b"/>
              <a:pathLst>
                <a:path w="753" h="938" extrusionOk="0">
                  <a:moveTo>
                    <a:pt x="371" y="0"/>
                  </a:moveTo>
                  <a:cubicBezTo>
                    <a:pt x="164" y="0"/>
                    <a:pt x="1" y="207"/>
                    <a:pt x="1" y="469"/>
                  </a:cubicBezTo>
                  <a:cubicBezTo>
                    <a:pt x="1" y="730"/>
                    <a:pt x="164" y="937"/>
                    <a:pt x="371" y="937"/>
                  </a:cubicBezTo>
                  <a:cubicBezTo>
                    <a:pt x="415" y="937"/>
                    <a:pt x="459" y="927"/>
                    <a:pt x="491" y="916"/>
                  </a:cubicBezTo>
                  <a:cubicBezTo>
                    <a:pt x="644" y="850"/>
                    <a:pt x="753" y="676"/>
                    <a:pt x="753" y="469"/>
                  </a:cubicBezTo>
                  <a:cubicBezTo>
                    <a:pt x="753" y="262"/>
                    <a:pt x="644" y="87"/>
                    <a:pt x="491" y="33"/>
                  </a:cubicBezTo>
                  <a:cubicBezTo>
                    <a:pt x="459" y="11"/>
                    <a:pt x="415" y="0"/>
                    <a:pt x="371"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
            <p:cNvSpPr/>
            <p:nvPr/>
          </p:nvSpPr>
          <p:spPr>
            <a:xfrm>
              <a:off x="1759071" y="4038378"/>
              <a:ext cx="44554" cy="103765"/>
            </a:xfrm>
            <a:custGeom>
              <a:avLst/>
              <a:gdLst/>
              <a:ahLst/>
              <a:cxnLst/>
              <a:rect l="l" t="t" r="r" b="b"/>
              <a:pathLst>
                <a:path w="1222" h="2846" extrusionOk="0">
                  <a:moveTo>
                    <a:pt x="197" y="1"/>
                  </a:moveTo>
                  <a:lnTo>
                    <a:pt x="197" y="1"/>
                  </a:lnTo>
                  <a:cubicBezTo>
                    <a:pt x="197" y="1"/>
                    <a:pt x="894" y="2213"/>
                    <a:pt x="785" y="2453"/>
                  </a:cubicBezTo>
                  <a:cubicBezTo>
                    <a:pt x="687" y="2692"/>
                    <a:pt x="1" y="2791"/>
                    <a:pt x="197" y="2845"/>
                  </a:cubicBezTo>
                  <a:lnTo>
                    <a:pt x="436" y="2845"/>
                  </a:lnTo>
                  <a:cubicBezTo>
                    <a:pt x="654" y="2823"/>
                    <a:pt x="916" y="2725"/>
                    <a:pt x="1047" y="2573"/>
                  </a:cubicBezTo>
                  <a:cubicBezTo>
                    <a:pt x="1221" y="2344"/>
                    <a:pt x="197" y="1"/>
                    <a:pt x="197" y="1"/>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
            <p:cNvSpPr/>
            <p:nvPr/>
          </p:nvSpPr>
          <p:spPr>
            <a:xfrm>
              <a:off x="1770592" y="4137730"/>
              <a:ext cx="36" cy="8750"/>
            </a:xfrm>
            <a:custGeom>
              <a:avLst/>
              <a:gdLst/>
              <a:ahLst/>
              <a:cxnLst/>
              <a:rect l="l" t="t" r="r" b="b"/>
              <a:pathLst>
                <a:path w="1" h="240" extrusionOk="0">
                  <a:moveTo>
                    <a:pt x="1" y="0"/>
                  </a:moveTo>
                  <a:lnTo>
                    <a:pt x="1" y="0"/>
                  </a:lnTo>
                  <a:lnTo>
                    <a:pt x="1" y="240"/>
                  </a:lnTo>
                  <a:lnTo>
                    <a:pt x="1" y="240"/>
                  </a:lnTo>
                  <a:close/>
                </a:path>
              </a:pathLst>
            </a:custGeom>
            <a:solidFill>
              <a:srgbClr val="D89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
            <p:cNvSpPr/>
            <p:nvPr/>
          </p:nvSpPr>
          <p:spPr>
            <a:xfrm>
              <a:off x="1766217" y="4142105"/>
              <a:ext cx="8787" cy="328"/>
            </a:xfrm>
            <a:custGeom>
              <a:avLst/>
              <a:gdLst/>
              <a:ahLst/>
              <a:cxnLst/>
              <a:rect l="l" t="t" r="r" b="b"/>
              <a:pathLst>
                <a:path w="241" h="9" extrusionOk="0">
                  <a:moveTo>
                    <a:pt x="1" y="0"/>
                  </a:moveTo>
                  <a:cubicBezTo>
                    <a:pt x="28" y="5"/>
                    <a:pt x="63" y="8"/>
                    <a:pt x="104" y="8"/>
                  </a:cubicBezTo>
                  <a:cubicBezTo>
                    <a:pt x="145" y="8"/>
                    <a:pt x="191" y="5"/>
                    <a:pt x="240" y="0"/>
                  </a:cubicBezTo>
                  <a:close/>
                </a:path>
              </a:pathLst>
            </a:custGeom>
            <a:solidFill>
              <a:srgbClr val="D89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
            <p:cNvSpPr/>
            <p:nvPr/>
          </p:nvSpPr>
          <p:spPr>
            <a:xfrm>
              <a:off x="34619" y="4268837"/>
              <a:ext cx="767301" cy="996962"/>
            </a:xfrm>
            <a:custGeom>
              <a:avLst/>
              <a:gdLst/>
              <a:ahLst/>
              <a:cxnLst/>
              <a:rect l="l" t="t" r="r" b="b"/>
              <a:pathLst>
                <a:path w="21045" h="27344" extrusionOk="0">
                  <a:moveTo>
                    <a:pt x="11607" y="1"/>
                  </a:moveTo>
                  <a:cubicBezTo>
                    <a:pt x="1559" y="1"/>
                    <a:pt x="469" y="5308"/>
                    <a:pt x="469" y="5308"/>
                  </a:cubicBezTo>
                  <a:lnTo>
                    <a:pt x="1" y="15378"/>
                  </a:lnTo>
                  <a:lnTo>
                    <a:pt x="6158" y="27344"/>
                  </a:lnTo>
                  <a:lnTo>
                    <a:pt x="20228" y="27344"/>
                  </a:lnTo>
                  <a:cubicBezTo>
                    <a:pt x="20228" y="27344"/>
                    <a:pt x="21045" y="3924"/>
                    <a:pt x="20064" y="2867"/>
                  </a:cubicBezTo>
                  <a:cubicBezTo>
                    <a:pt x="19072" y="1821"/>
                    <a:pt x="14855" y="1"/>
                    <a:pt x="11607"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
            <p:cNvSpPr/>
            <p:nvPr/>
          </p:nvSpPr>
          <p:spPr>
            <a:xfrm>
              <a:off x="356482" y="4268837"/>
              <a:ext cx="105333" cy="884921"/>
            </a:xfrm>
            <a:custGeom>
              <a:avLst/>
              <a:gdLst/>
              <a:ahLst/>
              <a:cxnLst/>
              <a:rect l="l" t="t" r="r" b="b"/>
              <a:pathLst>
                <a:path w="2889" h="24271" extrusionOk="0">
                  <a:moveTo>
                    <a:pt x="2365" y="1"/>
                  </a:moveTo>
                  <a:cubicBezTo>
                    <a:pt x="1515" y="11"/>
                    <a:pt x="730" y="66"/>
                    <a:pt x="0" y="153"/>
                  </a:cubicBezTo>
                  <a:lnTo>
                    <a:pt x="1297" y="24271"/>
                  </a:lnTo>
                  <a:lnTo>
                    <a:pt x="2888" y="24183"/>
                  </a:lnTo>
                  <a:lnTo>
                    <a:pt x="2365" y="1"/>
                  </a:ln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
            <p:cNvSpPr/>
            <p:nvPr/>
          </p:nvSpPr>
          <p:spPr>
            <a:xfrm>
              <a:off x="191977" y="4296255"/>
              <a:ext cx="104130" cy="824907"/>
            </a:xfrm>
            <a:custGeom>
              <a:avLst/>
              <a:gdLst/>
              <a:ahLst/>
              <a:cxnLst/>
              <a:rect l="l" t="t" r="r" b="b"/>
              <a:pathLst>
                <a:path w="2856" h="22625" extrusionOk="0">
                  <a:moveTo>
                    <a:pt x="1559" y="1"/>
                  </a:moveTo>
                  <a:cubicBezTo>
                    <a:pt x="981" y="175"/>
                    <a:pt x="469" y="371"/>
                    <a:pt x="0" y="589"/>
                  </a:cubicBezTo>
                  <a:lnTo>
                    <a:pt x="1264" y="22625"/>
                  </a:lnTo>
                  <a:lnTo>
                    <a:pt x="2856" y="22625"/>
                  </a:lnTo>
                  <a:lnTo>
                    <a:pt x="1559" y="1"/>
                  </a:ln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
            <p:cNvSpPr/>
            <p:nvPr/>
          </p:nvSpPr>
          <p:spPr>
            <a:xfrm>
              <a:off x="543226" y="4287906"/>
              <a:ext cx="112880" cy="977894"/>
            </a:xfrm>
            <a:custGeom>
              <a:avLst/>
              <a:gdLst/>
              <a:ahLst/>
              <a:cxnLst/>
              <a:rect l="l" t="t" r="r" b="b"/>
              <a:pathLst>
                <a:path w="3096" h="26821" extrusionOk="0">
                  <a:moveTo>
                    <a:pt x="1123" y="1"/>
                  </a:moveTo>
                  <a:lnTo>
                    <a:pt x="0" y="26821"/>
                  </a:lnTo>
                  <a:lnTo>
                    <a:pt x="578" y="26821"/>
                  </a:lnTo>
                  <a:lnTo>
                    <a:pt x="2016" y="26330"/>
                  </a:lnTo>
                  <a:lnTo>
                    <a:pt x="3095" y="655"/>
                  </a:lnTo>
                  <a:cubicBezTo>
                    <a:pt x="2485" y="415"/>
                    <a:pt x="1809" y="186"/>
                    <a:pt x="1123"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
            <p:cNvSpPr/>
            <p:nvPr/>
          </p:nvSpPr>
          <p:spPr>
            <a:xfrm>
              <a:off x="49713" y="4471077"/>
              <a:ext cx="732336" cy="133845"/>
            </a:xfrm>
            <a:custGeom>
              <a:avLst/>
              <a:gdLst/>
              <a:ahLst/>
              <a:cxnLst/>
              <a:rect l="l" t="t" r="r" b="b"/>
              <a:pathLst>
                <a:path w="20086" h="3671" extrusionOk="0">
                  <a:moveTo>
                    <a:pt x="44" y="1"/>
                  </a:moveTo>
                  <a:lnTo>
                    <a:pt x="1" y="938"/>
                  </a:lnTo>
                  <a:cubicBezTo>
                    <a:pt x="1330" y="1766"/>
                    <a:pt x="3891" y="2921"/>
                    <a:pt x="8294" y="3434"/>
                  </a:cubicBezTo>
                  <a:cubicBezTo>
                    <a:pt x="9747" y="3600"/>
                    <a:pt x="11052" y="3670"/>
                    <a:pt x="12221" y="3670"/>
                  </a:cubicBezTo>
                  <a:cubicBezTo>
                    <a:pt x="16412" y="3670"/>
                    <a:pt x="18854" y="2765"/>
                    <a:pt x="20064" y="2126"/>
                  </a:cubicBezTo>
                  <a:cubicBezTo>
                    <a:pt x="20075" y="1624"/>
                    <a:pt x="20086" y="1134"/>
                    <a:pt x="20075" y="665"/>
                  </a:cubicBezTo>
                  <a:lnTo>
                    <a:pt x="19792" y="415"/>
                  </a:lnTo>
                  <a:cubicBezTo>
                    <a:pt x="17253" y="1615"/>
                    <a:pt x="14527" y="2028"/>
                    <a:pt x="11976" y="2028"/>
                  </a:cubicBezTo>
                  <a:cubicBezTo>
                    <a:pt x="6327" y="2028"/>
                    <a:pt x="1537" y="1"/>
                    <a:pt x="1537"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
            <p:cNvSpPr/>
            <p:nvPr/>
          </p:nvSpPr>
          <p:spPr>
            <a:xfrm>
              <a:off x="88652" y="4351090"/>
              <a:ext cx="689823" cy="122105"/>
            </a:xfrm>
            <a:custGeom>
              <a:avLst/>
              <a:gdLst/>
              <a:ahLst/>
              <a:cxnLst/>
              <a:rect l="l" t="t" r="r" b="b"/>
              <a:pathLst>
                <a:path w="18920" h="3349" extrusionOk="0">
                  <a:moveTo>
                    <a:pt x="1287" y="0"/>
                  </a:moveTo>
                  <a:cubicBezTo>
                    <a:pt x="742" y="393"/>
                    <a:pt x="317" y="807"/>
                    <a:pt x="1" y="1199"/>
                  </a:cubicBezTo>
                  <a:cubicBezTo>
                    <a:pt x="1483" y="1919"/>
                    <a:pt x="3793" y="2714"/>
                    <a:pt x="7226" y="3106"/>
                  </a:cubicBezTo>
                  <a:cubicBezTo>
                    <a:pt x="8688" y="3277"/>
                    <a:pt x="10002" y="3349"/>
                    <a:pt x="11177" y="3349"/>
                  </a:cubicBezTo>
                  <a:cubicBezTo>
                    <a:pt x="15268" y="3349"/>
                    <a:pt x="17692" y="2477"/>
                    <a:pt x="18920" y="1842"/>
                  </a:cubicBezTo>
                  <a:cubicBezTo>
                    <a:pt x="18854" y="1232"/>
                    <a:pt x="18746" y="785"/>
                    <a:pt x="18582" y="611"/>
                  </a:cubicBezTo>
                  <a:cubicBezTo>
                    <a:pt x="18495" y="524"/>
                    <a:pt x="18375" y="415"/>
                    <a:pt x="18233" y="316"/>
                  </a:cubicBezTo>
                  <a:cubicBezTo>
                    <a:pt x="15832" y="1345"/>
                    <a:pt x="13287" y="1706"/>
                    <a:pt x="10897" y="1706"/>
                  </a:cubicBezTo>
                  <a:cubicBezTo>
                    <a:pt x="6650" y="1706"/>
                    <a:pt x="2891" y="565"/>
                    <a:pt x="1287"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
            <p:cNvSpPr/>
            <p:nvPr/>
          </p:nvSpPr>
          <p:spPr>
            <a:xfrm>
              <a:off x="43770" y="4602987"/>
              <a:ext cx="734304" cy="133589"/>
            </a:xfrm>
            <a:custGeom>
              <a:avLst/>
              <a:gdLst/>
              <a:ahLst/>
              <a:cxnLst/>
              <a:rect l="l" t="t" r="r" b="b"/>
              <a:pathLst>
                <a:path w="20140" h="3664" extrusionOk="0">
                  <a:moveTo>
                    <a:pt x="44" y="1"/>
                  </a:moveTo>
                  <a:lnTo>
                    <a:pt x="0" y="829"/>
                  </a:lnTo>
                  <a:cubicBezTo>
                    <a:pt x="1275" y="1657"/>
                    <a:pt x="3858" y="2889"/>
                    <a:pt x="8457" y="3423"/>
                  </a:cubicBezTo>
                  <a:cubicBezTo>
                    <a:pt x="9919" y="3592"/>
                    <a:pt x="11232" y="3663"/>
                    <a:pt x="12407" y="3663"/>
                  </a:cubicBezTo>
                  <a:cubicBezTo>
                    <a:pt x="16385" y="3663"/>
                    <a:pt x="18788" y="2844"/>
                    <a:pt x="20042" y="2213"/>
                  </a:cubicBezTo>
                  <a:cubicBezTo>
                    <a:pt x="20075" y="1690"/>
                    <a:pt x="20118" y="1134"/>
                    <a:pt x="20140" y="568"/>
                  </a:cubicBezTo>
                  <a:lnTo>
                    <a:pt x="19955" y="404"/>
                  </a:lnTo>
                  <a:cubicBezTo>
                    <a:pt x="17408" y="1606"/>
                    <a:pt x="14675" y="2020"/>
                    <a:pt x="12121" y="2020"/>
                  </a:cubicBezTo>
                  <a:cubicBezTo>
                    <a:pt x="6477" y="2020"/>
                    <a:pt x="1700" y="1"/>
                    <a:pt x="1700" y="1"/>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
            <p:cNvSpPr/>
            <p:nvPr/>
          </p:nvSpPr>
          <p:spPr>
            <a:xfrm>
              <a:off x="354331" y="4155595"/>
              <a:ext cx="199254" cy="217812"/>
            </a:xfrm>
            <a:custGeom>
              <a:avLst/>
              <a:gdLst/>
              <a:ahLst/>
              <a:cxnLst/>
              <a:rect l="l" t="t" r="r" b="b"/>
              <a:pathLst>
                <a:path w="5465" h="5974" extrusionOk="0">
                  <a:moveTo>
                    <a:pt x="658" y="1"/>
                  </a:moveTo>
                  <a:cubicBezTo>
                    <a:pt x="658" y="1"/>
                    <a:pt x="833" y="2235"/>
                    <a:pt x="626" y="3107"/>
                  </a:cubicBezTo>
                  <a:cubicBezTo>
                    <a:pt x="440" y="3913"/>
                    <a:pt x="223" y="4066"/>
                    <a:pt x="114" y="4458"/>
                  </a:cubicBezTo>
                  <a:cubicBezTo>
                    <a:pt x="0" y="4840"/>
                    <a:pt x="1097" y="5973"/>
                    <a:pt x="2305" y="5973"/>
                  </a:cubicBezTo>
                  <a:cubicBezTo>
                    <a:pt x="2374" y="5973"/>
                    <a:pt x="2442" y="5969"/>
                    <a:pt x="2511" y="5962"/>
                  </a:cubicBezTo>
                  <a:cubicBezTo>
                    <a:pt x="3786" y="5820"/>
                    <a:pt x="5465" y="4164"/>
                    <a:pt x="4778" y="3804"/>
                  </a:cubicBezTo>
                  <a:cubicBezTo>
                    <a:pt x="4102" y="3455"/>
                    <a:pt x="4440" y="1"/>
                    <a:pt x="4440"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
            <p:cNvSpPr/>
            <p:nvPr/>
          </p:nvSpPr>
          <p:spPr>
            <a:xfrm>
              <a:off x="378321" y="4155595"/>
              <a:ext cx="137928" cy="113099"/>
            </a:xfrm>
            <a:custGeom>
              <a:avLst/>
              <a:gdLst/>
              <a:ahLst/>
              <a:cxnLst/>
              <a:rect l="l" t="t" r="r" b="b"/>
              <a:pathLst>
                <a:path w="3783" h="3102" extrusionOk="0">
                  <a:moveTo>
                    <a:pt x="0" y="1"/>
                  </a:moveTo>
                  <a:cubicBezTo>
                    <a:pt x="0" y="1"/>
                    <a:pt x="99" y="1254"/>
                    <a:pt x="66" y="2256"/>
                  </a:cubicBezTo>
                  <a:cubicBezTo>
                    <a:pt x="676" y="2692"/>
                    <a:pt x="1363" y="3041"/>
                    <a:pt x="1897" y="3096"/>
                  </a:cubicBezTo>
                  <a:cubicBezTo>
                    <a:pt x="1930" y="3100"/>
                    <a:pt x="1963" y="3102"/>
                    <a:pt x="1997" y="3102"/>
                  </a:cubicBezTo>
                  <a:cubicBezTo>
                    <a:pt x="2524" y="3102"/>
                    <a:pt x="3163" y="2638"/>
                    <a:pt x="3706" y="2137"/>
                  </a:cubicBezTo>
                  <a:cubicBezTo>
                    <a:pt x="3673" y="1112"/>
                    <a:pt x="3782" y="1"/>
                    <a:pt x="3782" y="1"/>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
            <p:cNvSpPr/>
            <p:nvPr/>
          </p:nvSpPr>
          <p:spPr>
            <a:xfrm>
              <a:off x="283745" y="3846857"/>
              <a:ext cx="314358" cy="369376"/>
            </a:xfrm>
            <a:custGeom>
              <a:avLst/>
              <a:gdLst/>
              <a:ahLst/>
              <a:cxnLst/>
              <a:rect l="l" t="t" r="r" b="b"/>
              <a:pathLst>
                <a:path w="8622" h="10131" extrusionOk="0">
                  <a:moveTo>
                    <a:pt x="1" y="1"/>
                  </a:moveTo>
                  <a:cubicBezTo>
                    <a:pt x="1" y="1"/>
                    <a:pt x="785" y="7074"/>
                    <a:pt x="1298" y="7935"/>
                  </a:cubicBezTo>
                  <a:cubicBezTo>
                    <a:pt x="1821" y="8806"/>
                    <a:pt x="3455" y="10016"/>
                    <a:pt x="4491" y="10125"/>
                  </a:cubicBezTo>
                  <a:cubicBezTo>
                    <a:pt x="4523" y="10129"/>
                    <a:pt x="4556" y="10131"/>
                    <a:pt x="4589" y="10131"/>
                  </a:cubicBezTo>
                  <a:cubicBezTo>
                    <a:pt x="5612" y="10131"/>
                    <a:pt x="7084" y="8388"/>
                    <a:pt x="7390" y="7935"/>
                  </a:cubicBezTo>
                  <a:cubicBezTo>
                    <a:pt x="8076" y="6954"/>
                    <a:pt x="8621" y="1"/>
                    <a:pt x="8621"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
            <p:cNvSpPr/>
            <p:nvPr/>
          </p:nvSpPr>
          <p:spPr>
            <a:xfrm>
              <a:off x="210243" y="3657524"/>
              <a:ext cx="444265" cy="372548"/>
            </a:xfrm>
            <a:custGeom>
              <a:avLst/>
              <a:gdLst/>
              <a:ahLst/>
              <a:cxnLst/>
              <a:rect l="l" t="t" r="r" b="b"/>
              <a:pathLst>
                <a:path w="12185" h="10218" extrusionOk="0">
                  <a:moveTo>
                    <a:pt x="7919" y="0"/>
                  </a:moveTo>
                  <a:cubicBezTo>
                    <a:pt x="7656" y="0"/>
                    <a:pt x="7433" y="60"/>
                    <a:pt x="7313" y="202"/>
                  </a:cubicBezTo>
                  <a:cubicBezTo>
                    <a:pt x="7137" y="412"/>
                    <a:pt x="6779" y="495"/>
                    <a:pt x="6360" y="495"/>
                  </a:cubicBezTo>
                  <a:cubicBezTo>
                    <a:pt x="5821" y="495"/>
                    <a:pt x="5182" y="358"/>
                    <a:pt x="4698" y="181"/>
                  </a:cubicBezTo>
                  <a:cubicBezTo>
                    <a:pt x="4553" y="126"/>
                    <a:pt x="4388" y="101"/>
                    <a:pt x="4214" y="101"/>
                  </a:cubicBezTo>
                  <a:cubicBezTo>
                    <a:pt x="3351" y="101"/>
                    <a:pt x="2264" y="719"/>
                    <a:pt x="2355" y="1390"/>
                  </a:cubicBezTo>
                  <a:cubicBezTo>
                    <a:pt x="2463" y="2186"/>
                    <a:pt x="1766" y="2393"/>
                    <a:pt x="883" y="2774"/>
                  </a:cubicBezTo>
                  <a:cubicBezTo>
                    <a:pt x="1" y="3167"/>
                    <a:pt x="447" y="4987"/>
                    <a:pt x="676" y="5194"/>
                  </a:cubicBezTo>
                  <a:cubicBezTo>
                    <a:pt x="905" y="5390"/>
                    <a:pt x="1090" y="6403"/>
                    <a:pt x="611" y="6861"/>
                  </a:cubicBezTo>
                  <a:cubicBezTo>
                    <a:pt x="131" y="7308"/>
                    <a:pt x="654" y="7995"/>
                    <a:pt x="883" y="8441"/>
                  </a:cubicBezTo>
                  <a:cubicBezTo>
                    <a:pt x="1112" y="8888"/>
                    <a:pt x="927" y="9063"/>
                    <a:pt x="1047" y="9597"/>
                  </a:cubicBezTo>
                  <a:cubicBezTo>
                    <a:pt x="1156" y="10141"/>
                    <a:pt x="2671" y="10218"/>
                    <a:pt x="2671" y="10218"/>
                  </a:cubicBezTo>
                  <a:lnTo>
                    <a:pt x="2801" y="7646"/>
                  </a:lnTo>
                  <a:cubicBezTo>
                    <a:pt x="2801" y="7646"/>
                    <a:pt x="2845" y="7428"/>
                    <a:pt x="3019" y="7352"/>
                  </a:cubicBezTo>
                  <a:cubicBezTo>
                    <a:pt x="3190" y="7281"/>
                    <a:pt x="3222" y="6472"/>
                    <a:pt x="3439" y="6472"/>
                  </a:cubicBezTo>
                  <a:cubicBezTo>
                    <a:pt x="3457" y="6472"/>
                    <a:pt x="3477" y="6478"/>
                    <a:pt x="3499" y="6491"/>
                  </a:cubicBezTo>
                  <a:cubicBezTo>
                    <a:pt x="3568" y="6532"/>
                    <a:pt x="3643" y="6551"/>
                    <a:pt x="3722" y="6551"/>
                  </a:cubicBezTo>
                  <a:cubicBezTo>
                    <a:pt x="3958" y="6551"/>
                    <a:pt x="4233" y="6384"/>
                    <a:pt x="4501" y="6131"/>
                  </a:cubicBezTo>
                  <a:cubicBezTo>
                    <a:pt x="4632" y="6008"/>
                    <a:pt x="4781" y="5957"/>
                    <a:pt x="4929" y="5957"/>
                  </a:cubicBezTo>
                  <a:cubicBezTo>
                    <a:pt x="5201" y="5957"/>
                    <a:pt x="5468" y="6130"/>
                    <a:pt x="5602" y="6349"/>
                  </a:cubicBezTo>
                  <a:cubicBezTo>
                    <a:pt x="5743" y="6599"/>
                    <a:pt x="6394" y="6748"/>
                    <a:pt x="7012" y="6748"/>
                  </a:cubicBezTo>
                  <a:cubicBezTo>
                    <a:pt x="7256" y="6748"/>
                    <a:pt x="7494" y="6725"/>
                    <a:pt x="7695" y="6676"/>
                  </a:cubicBezTo>
                  <a:cubicBezTo>
                    <a:pt x="8058" y="6579"/>
                    <a:pt x="8458" y="6509"/>
                    <a:pt x="8764" y="6509"/>
                  </a:cubicBezTo>
                  <a:cubicBezTo>
                    <a:pt x="9046" y="6509"/>
                    <a:pt x="9249" y="6568"/>
                    <a:pt x="9275" y="6719"/>
                  </a:cubicBezTo>
                  <a:cubicBezTo>
                    <a:pt x="9318" y="7036"/>
                    <a:pt x="9754" y="7537"/>
                    <a:pt x="9929" y="7537"/>
                  </a:cubicBezTo>
                  <a:cubicBezTo>
                    <a:pt x="10114" y="7537"/>
                    <a:pt x="10005" y="9978"/>
                    <a:pt x="10005" y="9978"/>
                  </a:cubicBezTo>
                  <a:cubicBezTo>
                    <a:pt x="10005" y="9978"/>
                    <a:pt x="10910" y="9640"/>
                    <a:pt x="10866" y="9182"/>
                  </a:cubicBezTo>
                  <a:cubicBezTo>
                    <a:pt x="10822" y="8725"/>
                    <a:pt x="11367" y="7864"/>
                    <a:pt x="11520" y="7646"/>
                  </a:cubicBezTo>
                  <a:cubicBezTo>
                    <a:pt x="11672" y="7428"/>
                    <a:pt x="12032" y="6556"/>
                    <a:pt x="11781" y="6218"/>
                  </a:cubicBezTo>
                  <a:cubicBezTo>
                    <a:pt x="11531" y="5880"/>
                    <a:pt x="11509" y="5739"/>
                    <a:pt x="11847" y="4573"/>
                  </a:cubicBezTo>
                  <a:cubicBezTo>
                    <a:pt x="12185" y="3417"/>
                    <a:pt x="11509" y="1957"/>
                    <a:pt x="10572" y="1957"/>
                  </a:cubicBezTo>
                  <a:cubicBezTo>
                    <a:pt x="9634" y="1957"/>
                    <a:pt x="9929" y="1227"/>
                    <a:pt x="9613" y="704"/>
                  </a:cubicBezTo>
                  <a:cubicBezTo>
                    <a:pt x="9390" y="336"/>
                    <a:pt x="8543" y="0"/>
                    <a:pt x="7919"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
            <p:cNvSpPr/>
            <p:nvPr/>
          </p:nvSpPr>
          <p:spPr>
            <a:xfrm>
              <a:off x="560690" y="3978475"/>
              <a:ext cx="84296" cy="92937"/>
            </a:xfrm>
            <a:custGeom>
              <a:avLst/>
              <a:gdLst/>
              <a:ahLst/>
              <a:cxnLst/>
              <a:rect l="l" t="t" r="r" b="b"/>
              <a:pathLst>
                <a:path w="2312" h="2549" extrusionOk="0">
                  <a:moveTo>
                    <a:pt x="1156" y="0"/>
                  </a:moveTo>
                  <a:cubicBezTo>
                    <a:pt x="592" y="0"/>
                    <a:pt x="426" y="532"/>
                    <a:pt x="426" y="532"/>
                  </a:cubicBezTo>
                  <a:lnTo>
                    <a:pt x="1" y="2548"/>
                  </a:lnTo>
                  <a:cubicBezTo>
                    <a:pt x="1984" y="2396"/>
                    <a:pt x="2311" y="292"/>
                    <a:pt x="1483" y="53"/>
                  </a:cubicBezTo>
                  <a:cubicBezTo>
                    <a:pt x="1362" y="16"/>
                    <a:pt x="1253" y="0"/>
                    <a:pt x="1156"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
            <p:cNvSpPr/>
            <p:nvPr/>
          </p:nvSpPr>
          <p:spPr>
            <a:xfrm>
              <a:off x="246812" y="3984491"/>
              <a:ext cx="86629" cy="83384"/>
            </a:xfrm>
            <a:custGeom>
              <a:avLst/>
              <a:gdLst/>
              <a:ahLst/>
              <a:cxnLst/>
              <a:rect l="l" t="t" r="r" b="b"/>
              <a:pathLst>
                <a:path w="2376" h="2287" extrusionOk="0">
                  <a:moveTo>
                    <a:pt x="839" y="1"/>
                  </a:moveTo>
                  <a:cubicBezTo>
                    <a:pt x="766" y="1"/>
                    <a:pt x="693" y="10"/>
                    <a:pt x="621" y="29"/>
                  </a:cubicBezTo>
                  <a:cubicBezTo>
                    <a:pt x="0" y="204"/>
                    <a:pt x="469" y="2165"/>
                    <a:pt x="1319" y="2263"/>
                  </a:cubicBezTo>
                  <a:cubicBezTo>
                    <a:pt x="1460" y="2279"/>
                    <a:pt x="1583" y="2286"/>
                    <a:pt x="1690" y="2286"/>
                  </a:cubicBezTo>
                  <a:cubicBezTo>
                    <a:pt x="2239" y="2286"/>
                    <a:pt x="2376" y="2111"/>
                    <a:pt x="2376" y="2111"/>
                  </a:cubicBezTo>
                  <a:lnTo>
                    <a:pt x="2027" y="541"/>
                  </a:lnTo>
                  <a:cubicBezTo>
                    <a:pt x="2027" y="541"/>
                    <a:pt x="1418" y="1"/>
                    <a:pt x="839"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
            <p:cNvSpPr/>
            <p:nvPr/>
          </p:nvSpPr>
          <p:spPr>
            <a:xfrm>
              <a:off x="414014" y="4123219"/>
              <a:ext cx="63295" cy="14949"/>
            </a:xfrm>
            <a:custGeom>
              <a:avLst/>
              <a:gdLst/>
              <a:ahLst/>
              <a:cxnLst/>
              <a:rect l="l" t="t" r="r" b="b"/>
              <a:pathLst>
                <a:path w="1736" h="410" extrusionOk="0">
                  <a:moveTo>
                    <a:pt x="1701" y="0"/>
                  </a:moveTo>
                  <a:cubicBezTo>
                    <a:pt x="1626" y="0"/>
                    <a:pt x="1367" y="159"/>
                    <a:pt x="950" y="224"/>
                  </a:cubicBezTo>
                  <a:cubicBezTo>
                    <a:pt x="838" y="244"/>
                    <a:pt x="737" y="252"/>
                    <a:pt x="649" y="252"/>
                  </a:cubicBezTo>
                  <a:cubicBezTo>
                    <a:pt x="362" y="252"/>
                    <a:pt x="209" y="169"/>
                    <a:pt x="209" y="169"/>
                  </a:cubicBezTo>
                  <a:cubicBezTo>
                    <a:pt x="164" y="146"/>
                    <a:pt x="65" y="81"/>
                    <a:pt x="24" y="81"/>
                  </a:cubicBezTo>
                  <a:cubicBezTo>
                    <a:pt x="7" y="81"/>
                    <a:pt x="0" y="93"/>
                    <a:pt x="13" y="126"/>
                  </a:cubicBezTo>
                  <a:cubicBezTo>
                    <a:pt x="61" y="221"/>
                    <a:pt x="395" y="410"/>
                    <a:pt x="786" y="410"/>
                  </a:cubicBezTo>
                  <a:cubicBezTo>
                    <a:pt x="840" y="410"/>
                    <a:pt x="895" y="406"/>
                    <a:pt x="950" y="398"/>
                  </a:cubicBezTo>
                  <a:cubicBezTo>
                    <a:pt x="1419" y="344"/>
                    <a:pt x="1735" y="82"/>
                    <a:pt x="1724" y="17"/>
                  </a:cubicBezTo>
                  <a:cubicBezTo>
                    <a:pt x="1723" y="5"/>
                    <a:pt x="1715" y="0"/>
                    <a:pt x="1701"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
            <p:cNvSpPr/>
            <p:nvPr/>
          </p:nvSpPr>
          <p:spPr>
            <a:xfrm>
              <a:off x="381493" y="4012164"/>
              <a:ext cx="22277" cy="27855"/>
            </a:xfrm>
            <a:custGeom>
              <a:avLst/>
              <a:gdLst/>
              <a:ahLst/>
              <a:cxnLst/>
              <a:rect l="l" t="t" r="r" b="b"/>
              <a:pathLst>
                <a:path w="611" h="764" extrusionOk="0">
                  <a:moveTo>
                    <a:pt x="306" y="0"/>
                  </a:moveTo>
                  <a:cubicBezTo>
                    <a:pt x="131" y="0"/>
                    <a:pt x="1" y="175"/>
                    <a:pt x="1" y="382"/>
                  </a:cubicBezTo>
                  <a:cubicBezTo>
                    <a:pt x="1" y="589"/>
                    <a:pt x="131" y="763"/>
                    <a:pt x="306" y="763"/>
                  </a:cubicBezTo>
                  <a:cubicBezTo>
                    <a:pt x="469" y="763"/>
                    <a:pt x="611" y="589"/>
                    <a:pt x="611" y="382"/>
                  </a:cubicBezTo>
                  <a:cubicBezTo>
                    <a:pt x="611" y="175"/>
                    <a:pt x="469" y="0"/>
                    <a:pt x="306"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
            <p:cNvSpPr/>
            <p:nvPr/>
          </p:nvSpPr>
          <p:spPr>
            <a:xfrm>
              <a:off x="490761" y="4007388"/>
              <a:ext cx="22277" cy="27855"/>
            </a:xfrm>
            <a:custGeom>
              <a:avLst/>
              <a:gdLst/>
              <a:ahLst/>
              <a:cxnLst/>
              <a:rect l="l" t="t" r="r" b="b"/>
              <a:pathLst>
                <a:path w="611" h="764" extrusionOk="0">
                  <a:moveTo>
                    <a:pt x="306" y="1"/>
                  </a:moveTo>
                  <a:cubicBezTo>
                    <a:pt x="131" y="1"/>
                    <a:pt x="1" y="175"/>
                    <a:pt x="1" y="382"/>
                  </a:cubicBezTo>
                  <a:cubicBezTo>
                    <a:pt x="1" y="600"/>
                    <a:pt x="131" y="763"/>
                    <a:pt x="306" y="763"/>
                  </a:cubicBezTo>
                  <a:cubicBezTo>
                    <a:pt x="480" y="763"/>
                    <a:pt x="611" y="600"/>
                    <a:pt x="611" y="382"/>
                  </a:cubicBezTo>
                  <a:cubicBezTo>
                    <a:pt x="611" y="175"/>
                    <a:pt x="480" y="1"/>
                    <a:pt x="306"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
            <p:cNvSpPr/>
            <p:nvPr/>
          </p:nvSpPr>
          <p:spPr>
            <a:xfrm>
              <a:off x="339018" y="3975121"/>
              <a:ext cx="87832" cy="25267"/>
            </a:xfrm>
            <a:custGeom>
              <a:avLst/>
              <a:gdLst/>
              <a:ahLst/>
              <a:cxnLst/>
              <a:rect l="l" t="t" r="r" b="b"/>
              <a:pathLst>
                <a:path w="2409" h="693" extrusionOk="0">
                  <a:moveTo>
                    <a:pt x="1301" y="1"/>
                  </a:moveTo>
                  <a:cubicBezTo>
                    <a:pt x="1168" y="1"/>
                    <a:pt x="1041" y="15"/>
                    <a:pt x="926" y="46"/>
                  </a:cubicBezTo>
                  <a:cubicBezTo>
                    <a:pt x="488" y="151"/>
                    <a:pt x="1" y="693"/>
                    <a:pt x="225" y="693"/>
                  </a:cubicBezTo>
                  <a:cubicBezTo>
                    <a:pt x="236" y="693"/>
                    <a:pt x="248" y="692"/>
                    <a:pt x="261" y="689"/>
                  </a:cubicBezTo>
                  <a:cubicBezTo>
                    <a:pt x="501" y="657"/>
                    <a:pt x="512" y="341"/>
                    <a:pt x="1133" y="253"/>
                  </a:cubicBezTo>
                  <a:cubicBezTo>
                    <a:pt x="1174" y="249"/>
                    <a:pt x="1214" y="246"/>
                    <a:pt x="1253" y="246"/>
                  </a:cubicBezTo>
                  <a:cubicBezTo>
                    <a:pt x="1715" y="246"/>
                    <a:pt x="2065" y="553"/>
                    <a:pt x="2224" y="553"/>
                  </a:cubicBezTo>
                  <a:cubicBezTo>
                    <a:pt x="2235" y="553"/>
                    <a:pt x="2246" y="551"/>
                    <a:pt x="2255" y="548"/>
                  </a:cubicBezTo>
                  <a:cubicBezTo>
                    <a:pt x="2408" y="504"/>
                    <a:pt x="2288" y="188"/>
                    <a:pt x="1918" y="90"/>
                  </a:cubicBezTo>
                  <a:cubicBezTo>
                    <a:pt x="1704" y="32"/>
                    <a:pt x="1495" y="1"/>
                    <a:pt x="1301"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
            <p:cNvSpPr/>
            <p:nvPr/>
          </p:nvSpPr>
          <p:spPr>
            <a:xfrm>
              <a:off x="470490" y="3975121"/>
              <a:ext cx="88160" cy="25267"/>
            </a:xfrm>
            <a:custGeom>
              <a:avLst/>
              <a:gdLst/>
              <a:ahLst/>
              <a:cxnLst/>
              <a:rect l="l" t="t" r="r" b="b"/>
              <a:pathLst>
                <a:path w="2418" h="693" extrusionOk="0">
                  <a:moveTo>
                    <a:pt x="1116" y="1"/>
                  </a:moveTo>
                  <a:cubicBezTo>
                    <a:pt x="923" y="1"/>
                    <a:pt x="711" y="32"/>
                    <a:pt x="491" y="90"/>
                  </a:cubicBezTo>
                  <a:cubicBezTo>
                    <a:pt x="121" y="188"/>
                    <a:pt x="1" y="504"/>
                    <a:pt x="153" y="548"/>
                  </a:cubicBezTo>
                  <a:cubicBezTo>
                    <a:pt x="163" y="551"/>
                    <a:pt x="173" y="553"/>
                    <a:pt x="185" y="553"/>
                  </a:cubicBezTo>
                  <a:cubicBezTo>
                    <a:pt x="346" y="553"/>
                    <a:pt x="703" y="246"/>
                    <a:pt x="1166" y="246"/>
                  </a:cubicBezTo>
                  <a:cubicBezTo>
                    <a:pt x="1206" y="246"/>
                    <a:pt x="1246" y="249"/>
                    <a:pt x="1287" y="253"/>
                  </a:cubicBezTo>
                  <a:cubicBezTo>
                    <a:pt x="1908" y="341"/>
                    <a:pt x="1908" y="657"/>
                    <a:pt x="2148" y="689"/>
                  </a:cubicBezTo>
                  <a:cubicBezTo>
                    <a:pt x="2162" y="692"/>
                    <a:pt x="2174" y="693"/>
                    <a:pt x="2185" y="693"/>
                  </a:cubicBezTo>
                  <a:cubicBezTo>
                    <a:pt x="2418" y="693"/>
                    <a:pt x="1921" y="151"/>
                    <a:pt x="1483" y="46"/>
                  </a:cubicBezTo>
                  <a:cubicBezTo>
                    <a:pt x="1372" y="15"/>
                    <a:pt x="1248" y="1"/>
                    <a:pt x="1116"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
            <p:cNvSpPr/>
            <p:nvPr/>
          </p:nvSpPr>
          <p:spPr>
            <a:xfrm>
              <a:off x="1049427" y="4448035"/>
              <a:ext cx="17902" cy="6381"/>
            </a:xfrm>
            <a:custGeom>
              <a:avLst/>
              <a:gdLst/>
              <a:ahLst/>
              <a:cxnLst/>
              <a:rect l="l" t="t" r="r" b="b"/>
              <a:pathLst>
                <a:path w="491" h="175" extrusionOk="0">
                  <a:moveTo>
                    <a:pt x="491" y="1"/>
                  </a:moveTo>
                  <a:cubicBezTo>
                    <a:pt x="382" y="44"/>
                    <a:pt x="218" y="99"/>
                    <a:pt x="0" y="175"/>
                  </a:cubicBezTo>
                  <a:cubicBezTo>
                    <a:pt x="218" y="99"/>
                    <a:pt x="382" y="44"/>
                    <a:pt x="491" y="1"/>
                  </a:cubicBezTo>
                  <a:close/>
                </a:path>
              </a:pathLst>
            </a:custGeom>
            <a:solidFill>
              <a:srgbClr val="7EB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
            <p:cNvSpPr/>
            <p:nvPr/>
          </p:nvSpPr>
          <p:spPr>
            <a:xfrm>
              <a:off x="837234" y="3739995"/>
              <a:ext cx="565458" cy="659233"/>
            </a:xfrm>
            <a:custGeom>
              <a:avLst/>
              <a:gdLst/>
              <a:ahLst/>
              <a:cxnLst/>
              <a:rect l="l" t="t" r="r" b="b"/>
              <a:pathLst>
                <a:path w="15509" h="18081" extrusionOk="0">
                  <a:moveTo>
                    <a:pt x="7684" y="0"/>
                  </a:moveTo>
                  <a:cubicBezTo>
                    <a:pt x="6267" y="0"/>
                    <a:pt x="3990" y="610"/>
                    <a:pt x="2627" y="2845"/>
                  </a:cubicBezTo>
                  <a:cubicBezTo>
                    <a:pt x="1" y="7149"/>
                    <a:pt x="1363" y="17579"/>
                    <a:pt x="1363" y="17579"/>
                  </a:cubicBezTo>
                  <a:lnTo>
                    <a:pt x="14190" y="18080"/>
                  </a:lnTo>
                  <a:cubicBezTo>
                    <a:pt x="14190" y="18080"/>
                    <a:pt x="15509" y="7847"/>
                    <a:pt x="12632" y="3030"/>
                  </a:cubicBezTo>
                  <a:cubicBezTo>
                    <a:pt x="11215" y="643"/>
                    <a:pt x="9460" y="0"/>
                    <a:pt x="7684"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
            <p:cNvSpPr/>
            <p:nvPr/>
          </p:nvSpPr>
          <p:spPr>
            <a:xfrm>
              <a:off x="747836" y="4285426"/>
              <a:ext cx="772077" cy="927542"/>
            </a:xfrm>
            <a:custGeom>
              <a:avLst/>
              <a:gdLst/>
              <a:ahLst/>
              <a:cxnLst/>
              <a:rect l="l" t="t" r="r" b="b"/>
              <a:pathLst>
                <a:path w="21176" h="25440" extrusionOk="0">
                  <a:moveTo>
                    <a:pt x="10155" y="0"/>
                  </a:moveTo>
                  <a:cubicBezTo>
                    <a:pt x="8647" y="0"/>
                    <a:pt x="6321" y="157"/>
                    <a:pt x="4578" y="984"/>
                  </a:cubicBezTo>
                  <a:cubicBezTo>
                    <a:pt x="3009" y="1725"/>
                    <a:pt x="796" y="5496"/>
                    <a:pt x="1" y="6716"/>
                  </a:cubicBezTo>
                  <a:lnTo>
                    <a:pt x="1755" y="25439"/>
                  </a:lnTo>
                  <a:lnTo>
                    <a:pt x="19748" y="22257"/>
                  </a:lnTo>
                  <a:lnTo>
                    <a:pt x="21176" y="6782"/>
                  </a:lnTo>
                  <a:cubicBezTo>
                    <a:pt x="21176" y="6782"/>
                    <a:pt x="17362" y="2041"/>
                    <a:pt x="16217" y="1355"/>
                  </a:cubicBezTo>
                  <a:cubicBezTo>
                    <a:pt x="15073" y="668"/>
                    <a:pt x="11684" y="58"/>
                    <a:pt x="11684" y="58"/>
                  </a:cubicBezTo>
                  <a:cubicBezTo>
                    <a:pt x="11684" y="58"/>
                    <a:pt x="11070" y="0"/>
                    <a:pt x="10155"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
            <p:cNvSpPr/>
            <p:nvPr/>
          </p:nvSpPr>
          <p:spPr>
            <a:xfrm>
              <a:off x="928783" y="4487994"/>
              <a:ext cx="380533" cy="326281"/>
            </a:xfrm>
            <a:custGeom>
              <a:avLst/>
              <a:gdLst/>
              <a:ahLst/>
              <a:cxnLst/>
              <a:rect l="l" t="t" r="r" b="b"/>
              <a:pathLst>
                <a:path w="10437" h="8949" extrusionOk="0">
                  <a:moveTo>
                    <a:pt x="7692" y="0"/>
                  </a:moveTo>
                  <a:cubicBezTo>
                    <a:pt x="6202" y="0"/>
                    <a:pt x="5020" y="2566"/>
                    <a:pt x="5020" y="2566"/>
                  </a:cubicBezTo>
                  <a:cubicBezTo>
                    <a:pt x="5020" y="2566"/>
                    <a:pt x="4726" y="2000"/>
                    <a:pt x="3549" y="1150"/>
                  </a:cubicBezTo>
                  <a:cubicBezTo>
                    <a:pt x="3297" y="970"/>
                    <a:pt x="2983" y="883"/>
                    <a:pt x="2653" y="883"/>
                  </a:cubicBezTo>
                  <a:cubicBezTo>
                    <a:pt x="1443" y="883"/>
                    <a:pt x="0" y="2045"/>
                    <a:pt x="454" y="4048"/>
                  </a:cubicBezTo>
                  <a:cubicBezTo>
                    <a:pt x="901" y="5977"/>
                    <a:pt x="3506" y="7939"/>
                    <a:pt x="4737" y="8767"/>
                  </a:cubicBezTo>
                  <a:cubicBezTo>
                    <a:pt x="4918" y="8888"/>
                    <a:pt x="5129" y="8948"/>
                    <a:pt x="5341" y="8948"/>
                  </a:cubicBezTo>
                  <a:cubicBezTo>
                    <a:pt x="5588" y="8948"/>
                    <a:pt x="5834" y="8866"/>
                    <a:pt x="6034" y="8702"/>
                  </a:cubicBezTo>
                  <a:cubicBezTo>
                    <a:pt x="8976" y="6326"/>
                    <a:pt x="10437" y="1814"/>
                    <a:pt x="8650" y="376"/>
                  </a:cubicBezTo>
                  <a:cubicBezTo>
                    <a:pt x="8322" y="110"/>
                    <a:pt x="8001" y="0"/>
                    <a:pt x="7692"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
            <p:cNvSpPr/>
            <p:nvPr/>
          </p:nvSpPr>
          <p:spPr>
            <a:xfrm>
              <a:off x="1022812" y="4151621"/>
              <a:ext cx="204249" cy="259304"/>
            </a:xfrm>
            <a:custGeom>
              <a:avLst/>
              <a:gdLst/>
              <a:ahLst/>
              <a:cxnLst/>
              <a:rect l="l" t="t" r="r" b="b"/>
              <a:pathLst>
                <a:path w="5602" h="7112" extrusionOk="0">
                  <a:moveTo>
                    <a:pt x="4436" y="1"/>
                  </a:moveTo>
                  <a:lnTo>
                    <a:pt x="1254" y="774"/>
                  </a:lnTo>
                  <a:cubicBezTo>
                    <a:pt x="1254" y="774"/>
                    <a:pt x="1188" y="2649"/>
                    <a:pt x="1014" y="3706"/>
                  </a:cubicBezTo>
                  <a:cubicBezTo>
                    <a:pt x="839" y="4763"/>
                    <a:pt x="0" y="5003"/>
                    <a:pt x="0" y="5003"/>
                  </a:cubicBezTo>
                  <a:cubicBezTo>
                    <a:pt x="0" y="5003"/>
                    <a:pt x="578" y="6856"/>
                    <a:pt x="2376" y="7095"/>
                  </a:cubicBezTo>
                  <a:cubicBezTo>
                    <a:pt x="2458" y="7106"/>
                    <a:pt x="2539" y="7111"/>
                    <a:pt x="2620" y="7111"/>
                  </a:cubicBezTo>
                  <a:cubicBezTo>
                    <a:pt x="4302" y="7111"/>
                    <a:pt x="5602" y="4828"/>
                    <a:pt x="5602" y="4828"/>
                  </a:cubicBezTo>
                  <a:cubicBezTo>
                    <a:pt x="5602" y="4828"/>
                    <a:pt x="5068" y="4567"/>
                    <a:pt x="4719" y="4011"/>
                  </a:cubicBezTo>
                  <a:cubicBezTo>
                    <a:pt x="4370" y="3455"/>
                    <a:pt x="4436" y="1"/>
                    <a:pt x="4436" y="1"/>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
            <p:cNvSpPr/>
            <p:nvPr/>
          </p:nvSpPr>
          <p:spPr>
            <a:xfrm>
              <a:off x="1063318" y="4151621"/>
              <a:ext cx="124037" cy="133589"/>
            </a:xfrm>
            <a:custGeom>
              <a:avLst/>
              <a:gdLst/>
              <a:ahLst/>
              <a:cxnLst/>
              <a:rect l="l" t="t" r="r" b="b"/>
              <a:pathLst>
                <a:path w="3402" h="3664" extrusionOk="0">
                  <a:moveTo>
                    <a:pt x="3325" y="1"/>
                  </a:moveTo>
                  <a:lnTo>
                    <a:pt x="143" y="774"/>
                  </a:lnTo>
                  <a:cubicBezTo>
                    <a:pt x="143" y="774"/>
                    <a:pt x="110" y="1930"/>
                    <a:pt x="1" y="2932"/>
                  </a:cubicBezTo>
                  <a:cubicBezTo>
                    <a:pt x="469" y="3368"/>
                    <a:pt x="1036" y="3641"/>
                    <a:pt x="1701" y="3662"/>
                  </a:cubicBezTo>
                  <a:cubicBezTo>
                    <a:pt x="1728" y="3663"/>
                    <a:pt x="1754" y="3664"/>
                    <a:pt x="1780" y="3664"/>
                  </a:cubicBezTo>
                  <a:cubicBezTo>
                    <a:pt x="2431" y="3664"/>
                    <a:pt x="2961" y="3406"/>
                    <a:pt x="3401" y="2987"/>
                  </a:cubicBezTo>
                  <a:cubicBezTo>
                    <a:pt x="3281" y="1777"/>
                    <a:pt x="3325" y="1"/>
                    <a:pt x="3325" y="1"/>
                  </a:cubicBezTo>
                  <a:close/>
                </a:path>
              </a:pathLst>
            </a:custGeom>
            <a:solidFill>
              <a:srgbClr val="E8C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
            <p:cNvSpPr/>
            <p:nvPr/>
          </p:nvSpPr>
          <p:spPr>
            <a:xfrm>
              <a:off x="975925" y="3987517"/>
              <a:ext cx="287706" cy="245667"/>
            </a:xfrm>
            <a:custGeom>
              <a:avLst/>
              <a:gdLst/>
              <a:ahLst/>
              <a:cxnLst/>
              <a:rect l="l" t="t" r="r" b="b"/>
              <a:pathLst>
                <a:path w="7891" h="6738" extrusionOk="0">
                  <a:moveTo>
                    <a:pt x="7891" y="1"/>
                  </a:moveTo>
                  <a:lnTo>
                    <a:pt x="0" y="12"/>
                  </a:lnTo>
                  <a:cubicBezTo>
                    <a:pt x="0" y="12"/>
                    <a:pt x="545" y="6616"/>
                    <a:pt x="4098" y="6736"/>
                  </a:cubicBezTo>
                  <a:cubicBezTo>
                    <a:pt x="4129" y="6737"/>
                    <a:pt x="4159" y="6737"/>
                    <a:pt x="4190" y="6737"/>
                  </a:cubicBezTo>
                  <a:cubicBezTo>
                    <a:pt x="7655" y="6737"/>
                    <a:pt x="7891" y="1"/>
                    <a:pt x="7891" y="1"/>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
            <p:cNvSpPr/>
            <p:nvPr/>
          </p:nvSpPr>
          <p:spPr>
            <a:xfrm>
              <a:off x="996962" y="3972642"/>
              <a:ext cx="102781" cy="31647"/>
            </a:xfrm>
            <a:custGeom>
              <a:avLst/>
              <a:gdLst/>
              <a:ahLst/>
              <a:cxnLst/>
              <a:rect l="l" t="t" r="r" b="b"/>
              <a:pathLst>
                <a:path w="2819" h="868" extrusionOk="0">
                  <a:moveTo>
                    <a:pt x="1469" y="1"/>
                  </a:moveTo>
                  <a:cubicBezTo>
                    <a:pt x="1437" y="1"/>
                    <a:pt x="1406" y="2"/>
                    <a:pt x="1374" y="5"/>
                  </a:cubicBezTo>
                  <a:cubicBezTo>
                    <a:pt x="655" y="82"/>
                    <a:pt x="1" y="594"/>
                    <a:pt x="1" y="594"/>
                  </a:cubicBezTo>
                  <a:cubicBezTo>
                    <a:pt x="1" y="594"/>
                    <a:pt x="607" y="283"/>
                    <a:pt x="1275" y="283"/>
                  </a:cubicBezTo>
                  <a:cubicBezTo>
                    <a:pt x="1704" y="283"/>
                    <a:pt x="2160" y="412"/>
                    <a:pt x="2497" y="834"/>
                  </a:cubicBezTo>
                  <a:cubicBezTo>
                    <a:pt x="2497" y="834"/>
                    <a:pt x="2540" y="868"/>
                    <a:pt x="2602" y="868"/>
                  </a:cubicBezTo>
                  <a:cubicBezTo>
                    <a:pt x="2632" y="868"/>
                    <a:pt x="2667" y="859"/>
                    <a:pt x="2704" y="834"/>
                  </a:cubicBezTo>
                  <a:cubicBezTo>
                    <a:pt x="2818" y="771"/>
                    <a:pt x="2165" y="1"/>
                    <a:pt x="1469"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
            <p:cNvSpPr/>
            <p:nvPr/>
          </p:nvSpPr>
          <p:spPr>
            <a:xfrm>
              <a:off x="1160045" y="3976616"/>
              <a:ext cx="100411" cy="31246"/>
            </a:xfrm>
            <a:custGeom>
              <a:avLst/>
              <a:gdLst/>
              <a:ahLst/>
              <a:cxnLst/>
              <a:rect l="l" t="t" r="r" b="b"/>
              <a:pathLst>
                <a:path w="2754" h="857" extrusionOk="0">
                  <a:moveTo>
                    <a:pt x="1318" y="0"/>
                  </a:moveTo>
                  <a:cubicBezTo>
                    <a:pt x="634" y="0"/>
                    <a:pt x="1" y="760"/>
                    <a:pt x="105" y="823"/>
                  </a:cubicBezTo>
                  <a:cubicBezTo>
                    <a:pt x="141" y="848"/>
                    <a:pt x="177" y="857"/>
                    <a:pt x="207" y="857"/>
                  </a:cubicBezTo>
                  <a:cubicBezTo>
                    <a:pt x="269" y="857"/>
                    <a:pt x="312" y="823"/>
                    <a:pt x="312" y="823"/>
                  </a:cubicBezTo>
                  <a:cubicBezTo>
                    <a:pt x="641" y="404"/>
                    <a:pt x="1087" y="277"/>
                    <a:pt x="1508" y="277"/>
                  </a:cubicBezTo>
                  <a:cubicBezTo>
                    <a:pt x="2161" y="277"/>
                    <a:pt x="2753" y="583"/>
                    <a:pt x="2753" y="583"/>
                  </a:cubicBezTo>
                  <a:cubicBezTo>
                    <a:pt x="2753" y="583"/>
                    <a:pt x="2121" y="82"/>
                    <a:pt x="1413" y="5"/>
                  </a:cubicBezTo>
                  <a:cubicBezTo>
                    <a:pt x="1381" y="2"/>
                    <a:pt x="1350" y="0"/>
                    <a:pt x="1318"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
            <p:cNvSpPr/>
            <p:nvPr/>
          </p:nvSpPr>
          <p:spPr>
            <a:xfrm>
              <a:off x="1118955" y="4026055"/>
              <a:ext cx="36606" cy="86848"/>
            </a:xfrm>
            <a:custGeom>
              <a:avLst/>
              <a:gdLst/>
              <a:ahLst/>
              <a:cxnLst/>
              <a:rect l="l" t="t" r="r" b="b"/>
              <a:pathLst>
                <a:path w="1004" h="2382" extrusionOk="0">
                  <a:moveTo>
                    <a:pt x="415" y="1"/>
                  </a:moveTo>
                  <a:cubicBezTo>
                    <a:pt x="415" y="1"/>
                    <a:pt x="349" y="1102"/>
                    <a:pt x="491" y="1418"/>
                  </a:cubicBezTo>
                  <a:cubicBezTo>
                    <a:pt x="622" y="1734"/>
                    <a:pt x="665" y="1799"/>
                    <a:pt x="676" y="2006"/>
                  </a:cubicBezTo>
                  <a:cubicBezTo>
                    <a:pt x="686" y="2172"/>
                    <a:pt x="397" y="2339"/>
                    <a:pt x="136" y="2339"/>
                  </a:cubicBezTo>
                  <a:cubicBezTo>
                    <a:pt x="89" y="2339"/>
                    <a:pt x="44" y="2334"/>
                    <a:pt x="1" y="2322"/>
                  </a:cubicBezTo>
                  <a:lnTo>
                    <a:pt x="1" y="2322"/>
                  </a:lnTo>
                  <a:cubicBezTo>
                    <a:pt x="1" y="2322"/>
                    <a:pt x="200" y="2382"/>
                    <a:pt x="407" y="2382"/>
                  </a:cubicBezTo>
                  <a:cubicBezTo>
                    <a:pt x="565" y="2382"/>
                    <a:pt x="727" y="2347"/>
                    <a:pt x="807" y="2224"/>
                  </a:cubicBezTo>
                  <a:cubicBezTo>
                    <a:pt x="1003" y="1941"/>
                    <a:pt x="644" y="1407"/>
                    <a:pt x="578" y="1221"/>
                  </a:cubicBezTo>
                  <a:cubicBezTo>
                    <a:pt x="513" y="1025"/>
                    <a:pt x="415" y="1"/>
                    <a:pt x="415" y="1"/>
                  </a:cubicBezTo>
                  <a:close/>
                </a:path>
              </a:pathLst>
            </a:custGeom>
            <a:solidFill>
              <a:srgbClr val="D8AD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
            <p:cNvSpPr/>
            <p:nvPr/>
          </p:nvSpPr>
          <p:spPr>
            <a:xfrm>
              <a:off x="1022812" y="4048696"/>
              <a:ext cx="58445" cy="23881"/>
            </a:xfrm>
            <a:custGeom>
              <a:avLst/>
              <a:gdLst/>
              <a:ahLst/>
              <a:cxnLst/>
              <a:rect l="l" t="t" r="r" b="b"/>
              <a:pathLst>
                <a:path w="1603" h="655" extrusionOk="0">
                  <a:moveTo>
                    <a:pt x="796" y="1"/>
                  </a:moveTo>
                  <a:cubicBezTo>
                    <a:pt x="360" y="1"/>
                    <a:pt x="0" y="143"/>
                    <a:pt x="0" y="328"/>
                  </a:cubicBezTo>
                  <a:cubicBezTo>
                    <a:pt x="0" y="513"/>
                    <a:pt x="360" y="655"/>
                    <a:pt x="796" y="655"/>
                  </a:cubicBezTo>
                  <a:cubicBezTo>
                    <a:pt x="1243" y="655"/>
                    <a:pt x="1602" y="513"/>
                    <a:pt x="1602" y="328"/>
                  </a:cubicBezTo>
                  <a:cubicBezTo>
                    <a:pt x="1602" y="143"/>
                    <a:pt x="1243" y="1"/>
                    <a:pt x="796" y="1"/>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
            <p:cNvSpPr/>
            <p:nvPr/>
          </p:nvSpPr>
          <p:spPr>
            <a:xfrm>
              <a:off x="1171019" y="4051102"/>
              <a:ext cx="57242" cy="23881"/>
            </a:xfrm>
            <a:custGeom>
              <a:avLst/>
              <a:gdLst/>
              <a:ahLst/>
              <a:cxnLst/>
              <a:rect l="l" t="t" r="r" b="b"/>
              <a:pathLst>
                <a:path w="1570" h="655" extrusionOk="0">
                  <a:moveTo>
                    <a:pt x="785" y="0"/>
                  </a:moveTo>
                  <a:cubicBezTo>
                    <a:pt x="349" y="0"/>
                    <a:pt x="0" y="153"/>
                    <a:pt x="0" y="327"/>
                  </a:cubicBezTo>
                  <a:cubicBezTo>
                    <a:pt x="0" y="513"/>
                    <a:pt x="349" y="654"/>
                    <a:pt x="785" y="654"/>
                  </a:cubicBezTo>
                  <a:cubicBezTo>
                    <a:pt x="1221" y="654"/>
                    <a:pt x="1570" y="513"/>
                    <a:pt x="1570" y="327"/>
                  </a:cubicBezTo>
                  <a:cubicBezTo>
                    <a:pt x="1570" y="153"/>
                    <a:pt x="1221" y="0"/>
                    <a:pt x="785" y="0"/>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
            <p:cNvSpPr/>
            <p:nvPr/>
          </p:nvSpPr>
          <p:spPr>
            <a:xfrm>
              <a:off x="1096314" y="4137329"/>
              <a:ext cx="74743" cy="26361"/>
            </a:xfrm>
            <a:custGeom>
              <a:avLst/>
              <a:gdLst/>
              <a:ahLst/>
              <a:cxnLst/>
              <a:rect l="l" t="t" r="r" b="b"/>
              <a:pathLst>
                <a:path w="2050" h="723" extrusionOk="0">
                  <a:moveTo>
                    <a:pt x="2049" y="0"/>
                  </a:moveTo>
                  <a:cubicBezTo>
                    <a:pt x="2049" y="0"/>
                    <a:pt x="1483" y="316"/>
                    <a:pt x="894" y="338"/>
                  </a:cubicBezTo>
                  <a:cubicBezTo>
                    <a:pt x="867" y="339"/>
                    <a:pt x="841" y="340"/>
                    <a:pt x="816" y="340"/>
                  </a:cubicBezTo>
                  <a:cubicBezTo>
                    <a:pt x="279" y="340"/>
                    <a:pt x="0" y="131"/>
                    <a:pt x="0" y="131"/>
                  </a:cubicBezTo>
                  <a:lnTo>
                    <a:pt x="0" y="131"/>
                  </a:lnTo>
                  <a:cubicBezTo>
                    <a:pt x="0" y="131"/>
                    <a:pt x="452" y="723"/>
                    <a:pt x="989" y="723"/>
                  </a:cubicBezTo>
                  <a:cubicBezTo>
                    <a:pt x="1012" y="723"/>
                    <a:pt x="1035" y="722"/>
                    <a:pt x="1058" y="720"/>
                  </a:cubicBezTo>
                  <a:cubicBezTo>
                    <a:pt x="1613" y="665"/>
                    <a:pt x="2049" y="0"/>
                    <a:pt x="2049"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
            <p:cNvSpPr/>
            <p:nvPr/>
          </p:nvSpPr>
          <p:spPr>
            <a:xfrm>
              <a:off x="1017234" y="5111193"/>
              <a:ext cx="17136" cy="12360"/>
            </a:xfrm>
            <a:custGeom>
              <a:avLst/>
              <a:gdLst/>
              <a:ahLst/>
              <a:cxnLst/>
              <a:rect l="l" t="t" r="r" b="b"/>
              <a:pathLst>
                <a:path w="470" h="339" extrusionOk="0">
                  <a:moveTo>
                    <a:pt x="1" y="1"/>
                  </a:moveTo>
                  <a:cubicBezTo>
                    <a:pt x="153" y="110"/>
                    <a:pt x="317" y="218"/>
                    <a:pt x="469" y="338"/>
                  </a:cubicBezTo>
                  <a:cubicBezTo>
                    <a:pt x="317" y="218"/>
                    <a:pt x="153" y="110"/>
                    <a:pt x="1" y="1"/>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
            <p:cNvSpPr/>
            <p:nvPr/>
          </p:nvSpPr>
          <p:spPr>
            <a:xfrm>
              <a:off x="1012859" y="5108422"/>
              <a:ext cx="4412" cy="2807"/>
            </a:xfrm>
            <a:custGeom>
              <a:avLst/>
              <a:gdLst/>
              <a:ahLst/>
              <a:cxnLst/>
              <a:rect l="l" t="t" r="r" b="b"/>
              <a:pathLst>
                <a:path w="121" h="77" extrusionOk="0">
                  <a:moveTo>
                    <a:pt x="1" y="0"/>
                  </a:moveTo>
                  <a:cubicBezTo>
                    <a:pt x="44" y="22"/>
                    <a:pt x="77" y="55"/>
                    <a:pt x="121" y="77"/>
                  </a:cubicBezTo>
                  <a:cubicBezTo>
                    <a:pt x="77" y="55"/>
                    <a:pt x="44" y="22"/>
                    <a:pt x="1" y="0"/>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
            <p:cNvSpPr/>
            <p:nvPr/>
          </p:nvSpPr>
          <p:spPr>
            <a:xfrm>
              <a:off x="-341678" y="4907349"/>
              <a:ext cx="803505" cy="371163"/>
            </a:xfrm>
            <a:custGeom>
              <a:avLst/>
              <a:gdLst/>
              <a:ahLst/>
              <a:cxnLst/>
              <a:rect l="l" t="t" r="r" b="b"/>
              <a:pathLst>
                <a:path w="22038" h="10180" extrusionOk="0">
                  <a:moveTo>
                    <a:pt x="8218" y="1"/>
                  </a:moveTo>
                  <a:lnTo>
                    <a:pt x="1647" y="4415"/>
                  </a:lnTo>
                  <a:lnTo>
                    <a:pt x="208" y="7215"/>
                  </a:lnTo>
                  <a:lnTo>
                    <a:pt x="1" y="10180"/>
                  </a:lnTo>
                  <a:lnTo>
                    <a:pt x="22037" y="10180"/>
                  </a:lnTo>
                  <a:cubicBezTo>
                    <a:pt x="21656" y="7281"/>
                    <a:pt x="21252" y="4622"/>
                    <a:pt x="20958" y="4055"/>
                  </a:cubicBezTo>
                  <a:cubicBezTo>
                    <a:pt x="20282" y="2704"/>
                    <a:pt x="14136" y="284"/>
                    <a:pt x="14136" y="284"/>
                  </a:cubicBezTo>
                  <a:lnTo>
                    <a:pt x="8218" y="1"/>
                  </a:ln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
            <p:cNvSpPr/>
            <p:nvPr/>
          </p:nvSpPr>
          <p:spPr>
            <a:xfrm>
              <a:off x="-77019" y="4907349"/>
              <a:ext cx="315124" cy="112370"/>
            </a:xfrm>
            <a:custGeom>
              <a:avLst/>
              <a:gdLst/>
              <a:ahLst/>
              <a:cxnLst/>
              <a:rect l="l" t="t" r="r" b="b"/>
              <a:pathLst>
                <a:path w="8643" h="3082" extrusionOk="0">
                  <a:moveTo>
                    <a:pt x="959" y="1"/>
                  </a:moveTo>
                  <a:lnTo>
                    <a:pt x="11" y="633"/>
                  </a:lnTo>
                  <a:cubicBezTo>
                    <a:pt x="0" y="1145"/>
                    <a:pt x="164" y="2311"/>
                    <a:pt x="1766" y="2758"/>
                  </a:cubicBezTo>
                  <a:cubicBezTo>
                    <a:pt x="2555" y="2980"/>
                    <a:pt x="3356" y="3081"/>
                    <a:pt x="4116" y="3081"/>
                  </a:cubicBezTo>
                  <a:cubicBezTo>
                    <a:pt x="5370" y="3081"/>
                    <a:pt x="6510" y="2805"/>
                    <a:pt x="7291" y="2344"/>
                  </a:cubicBezTo>
                  <a:cubicBezTo>
                    <a:pt x="8032" y="1897"/>
                    <a:pt x="8435" y="1374"/>
                    <a:pt x="8642" y="1025"/>
                  </a:cubicBezTo>
                  <a:cubicBezTo>
                    <a:pt x="7629" y="578"/>
                    <a:pt x="6877" y="284"/>
                    <a:pt x="6877" y="284"/>
                  </a:cubicBezTo>
                  <a:lnTo>
                    <a:pt x="959" y="1"/>
                  </a:ln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
            <p:cNvSpPr/>
            <p:nvPr/>
          </p:nvSpPr>
          <p:spPr>
            <a:xfrm>
              <a:off x="-52008" y="4778210"/>
              <a:ext cx="248767" cy="218796"/>
            </a:xfrm>
            <a:custGeom>
              <a:avLst/>
              <a:gdLst/>
              <a:ahLst/>
              <a:cxnLst/>
              <a:rect l="l" t="t" r="r" b="b"/>
              <a:pathLst>
                <a:path w="6823" h="6001" extrusionOk="0">
                  <a:moveTo>
                    <a:pt x="851" y="1"/>
                  </a:moveTo>
                  <a:lnTo>
                    <a:pt x="1" y="4306"/>
                  </a:lnTo>
                  <a:cubicBezTo>
                    <a:pt x="1" y="4306"/>
                    <a:pt x="1080" y="5744"/>
                    <a:pt x="2834" y="5984"/>
                  </a:cubicBezTo>
                  <a:cubicBezTo>
                    <a:pt x="2913" y="5995"/>
                    <a:pt x="2998" y="6001"/>
                    <a:pt x="3087" y="6001"/>
                  </a:cubicBezTo>
                  <a:cubicBezTo>
                    <a:pt x="4450" y="6001"/>
                    <a:pt x="6823" y="4741"/>
                    <a:pt x="6823" y="4556"/>
                  </a:cubicBezTo>
                  <a:cubicBezTo>
                    <a:pt x="6823" y="4349"/>
                    <a:pt x="5657" y="121"/>
                    <a:pt x="5657" y="121"/>
                  </a:cubicBezTo>
                  <a:lnTo>
                    <a:pt x="851" y="1"/>
                  </a:ln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
            <p:cNvSpPr/>
            <p:nvPr/>
          </p:nvSpPr>
          <p:spPr>
            <a:xfrm>
              <a:off x="-30133" y="4778210"/>
              <a:ext cx="194733" cy="95635"/>
            </a:xfrm>
            <a:custGeom>
              <a:avLst/>
              <a:gdLst/>
              <a:ahLst/>
              <a:cxnLst/>
              <a:rect l="l" t="t" r="r" b="b"/>
              <a:pathLst>
                <a:path w="5341" h="2623" extrusionOk="0">
                  <a:moveTo>
                    <a:pt x="251" y="1"/>
                  </a:moveTo>
                  <a:lnTo>
                    <a:pt x="0" y="1309"/>
                  </a:lnTo>
                  <a:cubicBezTo>
                    <a:pt x="668" y="2048"/>
                    <a:pt x="2071" y="2623"/>
                    <a:pt x="2942" y="2623"/>
                  </a:cubicBezTo>
                  <a:cubicBezTo>
                    <a:pt x="2995" y="2623"/>
                    <a:pt x="3046" y="2621"/>
                    <a:pt x="3095" y="2616"/>
                  </a:cubicBezTo>
                  <a:cubicBezTo>
                    <a:pt x="3749" y="2562"/>
                    <a:pt x="4675" y="1952"/>
                    <a:pt x="5340" y="1156"/>
                  </a:cubicBezTo>
                  <a:cubicBezTo>
                    <a:pt x="5177" y="557"/>
                    <a:pt x="5057" y="121"/>
                    <a:pt x="5057" y="121"/>
                  </a:cubicBezTo>
                  <a:lnTo>
                    <a:pt x="251" y="1"/>
                  </a:lnTo>
                  <a:close/>
                </a:path>
              </a:pathLst>
            </a:custGeom>
            <a:solidFill>
              <a:srgbClr val="E8C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
            <p:cNvSpPr/>
            <p:nvPr/>
          </p:nvSpPr>
          <p:spPr>
            <a:xfrm>
              <a:off x="-84567" y="4429951"/>
              <a:ext cx="297222" cy="406565"/>
            </a:xfrm>
            <a:custGeom>
              <a:avLst/>
              <a:gdLst/>
              <a:ahLst/>
              <a:cxnLst/>
              <a:rect l="l" t="t" r="r" b="b"/>
              <a:pathLst>
                <a:path w="8152" h="11151" extrusionOk="0">
                  <a:moveTo>
                    <a:pt x="2681" y="0"/>
                  </a:moveTo>
                  <a:cubicBezTo>
                    <a:pt x="2455" y="0"/>
                    <a:pt x="2245" y="53"/>
                    <a:pt x="2060" y="170"/>
                  </a:cubicBezTo>
                  <a:cubicBezTo>
                    <a:pt x="207" y="1325"/>
                    <a:pt x="0" y="3886"/>
                    <a:pt x="0" y="3886"/>
                  </a:cubicBezTo>
                  <a:cubicBezTo>
                    <a:pt x="0" y="3886"/>
                    <a:pt x="752" y="8943"/>
                    <a:pt x="1439" y="9760"/>
                  </a:cubicBezTo>
                  <a:cubicBezTo>
                    <a:pt x="2087" y="10543"/>
                    <a:pt x="3544" y="11150"/>
                    <a:pt x="4447" y="11150"/>
                  </a:cubicBezTo>
                  <a:cubicBezTo>
                    <a:pt x="4500" y="11150"/>
                    <a:pt x="4551" y="11148"/>
                    <a:pt x="4599" y="11144"/>
                  </a:cubicBezTo>
                  <a:cubicBezTo>
                    <a:pt x="5482" y="11068"/>
                    <a:pt x="6866" y="9978"/>
                    <a:pt x="7411" y="8812"/>
                  </a:cubicBezTo>
                  <a:cubicBezTo>
                    <a:pt x="7956" y="7635"/>
                    <a:pt x="8152" y="4246"/>
                    <a:pt x="8152" y="4246"/>
                  </a:cubicBezTo>
                  <a:cubicBezTo>
                    <a:pt x="8152" y="4246"/>
                    <a:pt x="4719" y="0"/>
                    <a:pt x="2681" y="0"/>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
            <p:cNvSpPr/>
            <p:nvPr/>
          </p:nvSpPr>
          <p:spPr>
            <a:xfrm>
              <a:off x="-129484" y="4332750"/>
              <a:ext cx="454984" cy="337838"/>
            </a:xfrm>
            <a:custGeom>
              <a:avLst/>
              <a:gdLst/>
              <a:ahLst/>
              <a:cxnLst/>
              <a:rect l="l" t="t" r="r" b="b"/>
              <a:pathLst>
                <a:path w="12479" h="9266" extrusionOk="0">
                  <a:moveTo>
                    <a:pt x="4881" y="0"/>
                  </a:moveTo>
                  <a:cubicBezTo>
                    <a:pt x="4844" y="0"/>
                    <a:pt x="4809" y="1"/>
                    <a:pt x="4774" y="2"/>
                  </a:cubicBezTo>
                  <a:cubicBezTo>
                    <a:pt x="3455" y="46"/>
                    <a:pt x="1635" y="1659"/>
                    <a:pt x="1635" y="1659"/>
                  </a:cubicBezTo>
                  <a:cubicBezTo>
                    <a:pt x="1635" y="1659"/>
                    <a:pt x="611" y="2748"/>
                    <a:pt x="306" y="4536"/>
                  </a:cubicBezTo>
                  <a:cubicBezTo>
                    <a:pt x="1" y="6323"/>
                    <a:pt x="1613" y="8742"/>
                    <a:pt x="1613" y="8742"/>
                  </a:cubicBezTo>
                  <a:lnTo>
                    <a:pt x="1712" y="6944"/>
                  </a:lnTo>
                  <a:cubicBezTo>
                    <a:pt x="1712" y="6944"/>
                    <a:pt x="3651" y="4536"/>
                    <a:pt x="3902" y="3468"/>
                  </a:cubicBezTo>
                  <a:cubicBezTo>
                    <a:pt x="3902" y="3468"/>
                    <a:pt x="4894" y="5517"/>
                    <a:pt x="5929" y="5920"/>
                  </a:cubicBezTo>
                  <a:cubicBezTo>
                    <a:pt x="6101" y="5988"/>
                    <a:pt x="6248" y="6016"/>
                    <a:pt x="6375" y="6016"/>
                  </a:cubicBezTo>
                  <a:cubicBezTo>
                    <a:pt x="7021" y="6016"/>
                    <a:pt x="7128" y="5277"/>
                    <a:pt x="7128" y="5277"/>
                  </a:cubicBezTo>
                  <a:cubicBezTo>
                    <a:pt x="7128" y="5277"/>
                    <a:pt x="8131" y="6694"/>
                    <a:pt x="8567" y="6901"/>
                  </a:cubicBezTo>
                  <a:cubicBezTo>
                    <a:pt x="9013" y="7097"/>
                    <a:pt x="8926" y="7565"/>
                    <a:pt x="8926" y="7565"/>
                  </a:cubicBezTo>
                  <a:lnTo>
                    <a:pt x="9155" y="9266"/>
                  </a:lnTo>
                  <a:cubicBezTo>
                    <a:pt x="9155" y="9266"/>
                    <a:pt x="9624" y="8067"/>
                    <a:pt x="9983" y="7260"/>
                  </a:cubicBezTo>
                  <a:cubicBezTo>
                    <a:pt x="10278" y="5244"/>
                    <a:pt x="11149" y="4656"/>
                    <a:pt x="11542" y="4536"/>
                  </a:cubicBezTo>
                  <a:cubicBezTo>
                    <a:pt x="11934" y="4416"/>
                    <a:pt x="12479" y="3762"/>
                    <a:pt x="12065" y="2988"/>
                  </a:cubicBezTo>
                  <a:cubicBezTo>
                    <a:pt x="11651" y="2214"/>
                    <a:pt x="10604" y="2487"/>
                    <a:pt x="10550" y="2323"/>
                  </a:cubicBezTo>
                  <a:cubicBezTo>
                    <a:pt x="10496" y="2171"/>
                    <a:pt x="11291" y="1822"/>
                    <a:pt x="11193" y="1375"/>
                  </a:cubicBezTo>
                  <a:cubicBezTo>
                    <a:pt x="11117" y="997"/>
                    <a:pt x="10476" y="570"/>
                    <a:pt x="9731" y="570"/>
                  </a:cubicBezTo>
                  <a:cubicBezTo>
                    <a:pt x="9617" y="570"/>
                    <a:pt x="9501" y="580"/>
                    <a:pt x="9384" y="602"/>
                  </a:cubicBezTo>
                  <a:cubicBezTo>
                    <a:pt x="9302" y="617"/>
                    <a:pt x="9208" y="623"/>
                    <a:pt x="9103" y="623"/>
                  </a:cubicBezTo>
                  <a:cubicBezTo>
                    <a:pt x="8096" y="623"/>
                    <a:pt x="6092" y="0"/>
                    <a:pt x="4881"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
            <p:cNvSpPr/>
            <p:nvPr/>
          </p:nvSpPr>
          <p:spPr>
            <a:xfrm>
              <a:off x="-128427" y="4584830"/>
              <a:ext cx="66540" cy="109599"/>
            </a:xfrm>
            <a:custGeom>
              <a:avLst/>
              <a:gdLst/>
              <a:ahLst/>
              <a:cxnLst/>
              <a:rect l="l" t="t" r="r" b="b"/>
              <a:pathLst>
                <a:path w="1825" h="3006" extrusionOk="0">
                  <a:moveTo>
                    <a:pt x="1023" y="0"/>
                  </a:moveTo>
                  <a:cubicBezTo>
                    <a:pt x="486" y="0"/>
                    <a:pt x="1" y="1050"/>
                    <a:pt x="255" y="1774"/>
                  </a:cubicBezTo>
                  <a:cubicBezTo>
                    <a:pt x="538" y="2613"/>
                    <a:pt x="1824" y="3005"/>
                    <a:pt x="1824" y="3005"/>
                  </a:cubicBezTo>
                  <a:lnTo>
                    <a:pt x="1279" y="85"/>
                  </a:lnTo>
                  <a:cubicBezTo>
                    <a:pt x="1194" y="27"/>
                    <a:pt x="1108" y="0"/>
                    <a:pt x="1023" y="0"/>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
            <p:cNvSpPr/>
            <p:nvPr/>
          </p:nvSpPr>
          <p:spPr>
            <a:xfrm>
              <a:off x="201092" y="4601492"/>
              <a:ext cx="59357" cy="95306"/>
            </a:xfrm>
            <a:custGeom>
              <a:avLst/>
              <a:gdLst/>
              <a:ahLst/>
              <a:cxnLst/>
              <a:rect l="l" t="t" r="r" b="b"/>
              <a:pathLst>
                <a:path w="1628" h="2614" extrusionOk="0">
                  <a:moveTo>
                    <a:pt x="817" y="1"/>
                  </a:moveTo>
                  <a:cubicBezTo>
                    <a:pt x="667" y="1"/>
                    <a:pt x="489" y="52"/>
                    <a:pt x="284" y="173"/>
                  </a:cubicBezTo>
                  <a:lnTo>
                    <a:pt x="1" y="2614"/>
                  </a:lnTo>
                  <a:cubicBezTo>
                    <a:pt x="1" y="2614"/>
                    <a:pt x="1014" y="1982"/>
                    <a:pt x="1352" y="1437"/>
                  </a:cubicBezTo>
                  <a:cubicBezTo>
                    <a:pt x="1628" y="1001"/>
                    <a:pt x="1483" y="1"/>
                    <a:pt x="817" y="1"/>
                  </a:cubicBez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
            <p:cNvSpPr/>
            <p:nvPr/>
          </p:nvSpPr>
          <p:spPr>
            <a:xfrm>
              <a:off x="-24299" y="4639446"/>
              <a:ext cx="67305" cy="22022"/>
            </a:xfrm>
            <a:custGeom>
              <a:avLst/>
              <a:gdLst/>
              <a:ahLst/>
              <a:cxnLst/>
              <a:rect l="l" t="t" r="r" b="b"/>
              <a:pathLst>
                <a:path w="1846" h="604" extrusionOk="0">
                  <a:moveTo>
                    <a:pt x="1012" y="1"/>
                  </a:moveTo>
                  <a:cubicBezTo>
                    <a:pt x="428" y="1"/>
                    <a:pt x="25" y="505"/>
                    <a:pt x="25" y="505"/>
                  </a:cubicBezTo>
                  <a:cubicBezTo>
                    <a:pt x="1" y="576"/>
                    <a:pt x="19" y="603"/>
                    <a:pt x="65" y="603"/>
                  </a:cubicBezTo>
                  <a:cubicBezTo>
                    <a:pt x="225" y="603"/>
                    <a:pt x="725" y="273"/>
                    <a:pt x="995" y="265"/>
                  </a:cubicBezTo>
                  <a:cubicBezTo>
                    <a:pt x="1005" y="264"/>
                    <a:pt x="1015" y="264"/>
                    <a:pt x="1024" y="264"/>
                  </a:cubicBezTo>
                  <a:cubicBezTo>
                    <a:pt x="1346" y="264"/>
                    <a:pt x="1617" y="594"/>
                    <a:pt x="1733" y="594"/>
                  </a:cubicBezTo>
                  <a:cubicBezTo>
                    <a:pt x="1738" y="594"/>
                    <a:pt x="1743" y="593"/>
                    <a:pt x="1747" y="592"/>
                  </a:cubicBezTo>
                  <a:cubicBezTo>
                    <a:pt x="1845" y="559"/>
                    <a:pt x="1715" y="58"/>
                    <a:pt x="1083" y="3"/>
                  </a:cubicBezTo>
                  <a:cubicBezTo>
                    <a:pt x="1059" y="2"/>
                    <a:pt x="1035" y="1"/>
                    <a:pt x="1012"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
            <p:cNvSpPr/>
            <p:nvPr/>
          </p:nvSpPr>
          <p:spPr>
            <a:xfrm>
              <a:off x="75162" y="4645353"/>
              <a:ext cx="34199" cy="83348"/>
            </a:xfrm>
            <a:custGeom>
              <a:avLst/>
              <a:gdLst/>
              <a:ahLst/>
              <a:cxnLst/>
              <a:rect l="l" t="t" r="r" b="b"/>
              <a:pathLst>
                <a:path w="938" h="2286" extrusionOk="0">
                  <a:moveTo>
                    <a:pt x="64" y="0"/>
                  </a:moveTo>
                  <a:cubicBezTo>
                    <a:pt x="42" y="0"/>
                    <a:pt x="21" y="31"/>
                    <a:pt x="0" y="103"/>
                  </a:cubicBezTo>
                  <a:cubicBezTo>
                    <a:pt x="0" y="103"/>
                    <a:pt x="164" y="1389"/>
                    <a:pt x="469" y="1585"/>
                  </a:cubicBezTo>
                  <a:cubicBezTo>
                    <a:pt x="774" y="1781"/>
                    <a:pt x="458" y="2097"/>
                    <a:pt x="185" y="2239"/>
                  </a:cubicBezTo>
                  <a:cubicBezTo>
                    <a:pt x="125" y="2272"/>
                    <a:pt x="123" y="2286"/>
                    <a:pt x="156" y="2286"/>
                  </a:cubicBezTo>
                  <a:cubicBezTo>
                    <a:pt x="266" y="2286"/>
                    <a:pt x="772" y="2128"/>
                    <a:pt x="839" y="1978"/>
                  </a:cubicBezTo>
                  <a:cubicBezTo>
                    <a:pt x="937" y="1792"/>
                    <a:pt x="600" y="1618"/>
                    <a:pt x="425" y="1127"/>
                  </a:cubicBezTo>
                  <a:cubicBezTo>
                    <a:pt x="281" y="713"/>
                    <a:pt x="167" y="0"/>
                    <a:pt x="64" y="0"/>
                  </a:cubicBezTo>
                  <a:close/>
                </a:path>
              </a:pathLst>
            </a:custGeom>
            <a:solidFill>
              <a:srgbClr val="D8AD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
            <p:cNvSpPr/>
            <p:nvPr/>
          </p:nvSpPr>
          <p:spPr>
            <a:xfrm>
              <a:off x="-47597" y="4584721"/>
              <a:ext cx="100921" cy="33324"/>
            </a:xfrm>
            <a:custGeom>
              <a:avLst/>
              <a:gdLst/>
              <a:ahLst/>
              <a:cxnLst/>
              <a:rect l="l" t="t" r="r" b="b"/>
              <a:pathLst>
                <a:path w="2768" h="914" extrusionOk="0">
                  <a:moveTo>
                    <a:pt x="1438" y="1"/>
                  </a:moveTo>
                  <a:cubicBezTo>
                    <a:pt x="675" y="1"/>
                    <a:pt x="32" y="829"/>
                    <a:pt x="32" y="829"/>
                  </a:cubicBezTo>
                  <a:cubicBezTo>
                    <a:pt x="1" y="889"/>
                    <a:pt x="11" y="914"/>
                    <a:pt x="54" y="914"/>
                  </a:cubicBezTo>
                  <a:cubicBezTo>
                    <a:pt x="219" y="914"/>
                    <a:pt x="864" y="545"/>
                    <a:pt x="1427" y="458"/>
                  </a:cubicBezTo>
                  <a:cubicBezTo>
                    <a:pt x="1491" y="448"/>
                    <a:pt x="1553" y="444"/>
                    <a:pt x="1613" y="444"/>
                  </a:cubicBezTo>
                  <a:cubicBezTo>
                    <a:pt x="2153" y="444"/>
                    <a:pt x="2533" y="802"/>
                    <a:pt x="2657" y="802"/>
                  </a:cubicBezTo>
                  <a:cubicBezTo>
                    <a:pt x="2673" y="802"/>
                    <a:pt x="2684" y="797"/>
                    <a:pt x="2691" y="785"/>
                  </a:cubicBezTo>
                  <a:cubicBezTo>
                    <a:pt x="2768" y="654"/>
                    <a:pt x="2190" y="1"/>
                    <a:pt x="143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
            <p:cNvSpPr/>
            <p:nvPr/>
          </p:nvSpPr>
          <p:spPr>
            <a:xfrm>
              <a:off x="98605" y="4639446"/>
              <a:ext cx="67269" cy="22022"/>
            </a:xfrm>
            <a:custGeom>
              <a:avLst/>
              <a:gdLst/>
              <a:ahLst/>
              <a:cxnLst/>
              <a:rect l="l" t="t" r="r" b="b"/>
              <a:pathLst>
                <a:path w="1845" h="604" extrusionOk="0">
                  <a:moveTo>
                    <a:pt x="834" y="1"/>
                  </a:moveTo>
                  <a:cubicBezTo>
                    <a:pt x="811" y="1"/>
                    <a:pt x="787" y="2"/>
                    <a:pt x="763" y="3"/>
                  </a:cubicBezTo>
                  <a:cubicBezTo>
                    <a:pt x="131" y="58"/>
                    <a:pt x="0" y="559"/>
                    <a:pt x="98" y="592"/>
                  </a:cubicBezTo>
                  <a:cubicBezTo>
                    <a:pt x="103" y="593"/>
                    <a:pt x="107" y="594"/>
                    <a:pt x="113" y="594"/>
                  </a:cubicBezTo>
                  <a:cubicBezTo>
                    <a:pt x="228" y="594"/>
                    <a:pt x="499" y="264"/>
                    <a:pt x="821" y="264"/>
                  </a:cubicBezTo>
                  <a:cubicBezTo>
                    <a:pt x="831" y="264"/>
                    <a:pt x="840" y="264"/>
                    <a:pt x="850" y="265"/>
                  </a:cubicBezTo>
                  <a:cubicBezTo>
                    <a:pt x="1121" y="273"/>
                    <a:pt x="1621" y="603"/>
                    <a:pt x="1781" y="603"/>
                  </a:cubicBezTo>
                  <a:cubicBezTo>
                    <a:pt x="1827" y="603"/>
                    <a:pt x="1845" y="576"/>
                    <a:pt x="1820" y="505"/>
                  </a:cubicBezTo>
                  <a:cubicBezTo>
                    <a:pt x="1820" y="505"/>
                    <a:pt x="1417" y="1"/>
                    <a:pt x="834"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
            <p:cNvSpPr/>
            <p:nvPr/>
          </p:nvSpPr>
          <p:spPr>
            <a:xfrm>
              <a:off x="88251" y="4584721"/>
              <a:ext cx="100921" cy="33324"/>
            </a:xfrm>
            <a:custGeom>
              <a:avLst/>
              <a:gdLst/>
              <a:ahLst/>
              <a:cxnLst/>
              <a:rect l="l" t="t" r="r" b="b"/>
              <a:pathLst>
                <a:path w="2768" h="914" extrusionOk="0">
                  <a:moveTo>
                    <a:pt x="1330" y="1"/>
                  </a:moveTo>
                  <a:cubicBezTo>
                    <a:pt x="578" y="1"/>
                    <a:pt x="1" y="654"/>
                    <a:pt x="77" y="785"/>
                  </a:cubicBezTo>
                  <a:cubicBezTo>
                    <a:pt x="85" y="797"/>
                    <a:pt x="96" y="802"/>
                    <a:pt x="111" y="802"/>
                  </a:cubicBezTo>
                  <a:cubicBezTo>
                    <a:pt x="236" y="802"/>
                    <a:pt x="615" y="444"/>
                    <a:pt x="1155" y="444"/>
                  </a:cubicBezTo>
                  <a:cubicBezTo>
                    <a:pt x="1215" y="444"/>
                    <a:pt x="1277" y="448"/>
                    <a:pt x="1341" y="458"/>
                  </a:cubicBezTo>
                  <a:cubicBezTo>
                    <a:pt x="1904" y="545"/>
                    <a:pt x="2550" y="914"/>
                    <a:pt x="2715" y="914"/>
                  </a:cubicBezTo>
                  <a:cubicBezTo>
                    <a:pt x="2757" y="914"/>
                    <a:pt x="2768" y="889"/>
                    <a:pt x="2736" y="829"/>
                  </a:cubicBezTo>
                  <a:cubicBezTo>
                    <a:pt x="2736" y="829"/>
                    <a:pt x="2093" y="1"/>
                    <a:pt x="1330"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
            <p:cNvSpPr/>
            <p:nvPr/>
          </p:nvSpPr>
          <p:spPr>
            <a:xfrm>
              <a:off x="39978" y="4757684"/>
              <a:ext cx="72154" cy="17100"/>
            </a:xfrm>
            <a:custGeom>
              <a:avLst/>
              <a:gdLst/>
              <a:ahLst/>
              <a:cxnLst/>
              <a:rect l="l" t="t" r="r" b="b"/>
              <a:pathLst>
                <a:path w="1979" h="469" extrusionOk="0">
                  <a:moveTo>
                    <a:pt x="1943" y="0"/>
                  </a:moveTo>
                  <a:cubicBezTo>
                    <a:pt x="1857" y="0"/>
                    <a:pt x="1558" y="185"/>
                    <a:pt x="1085" y="259"/>
                  </a:cubicBezTo>
                  <a:cubicBezTo>
                    <a:pt x="957" y="281"/>
                    <a:pt x="842" y="290"/>
                    <a:pt x="742" y="290"/>
                  </a:cubicBezTo>
                  <a:cubicBezTo>
                    <a:pt x="409" y="290"/>
                    <a:pt x="235" y="193"/>
                    <a:pt x="235" y="193"/>
                  </a:cubicBezTo>
                  <a:cubicBezTo>
                    <a:pt x="182" y="171"/>
                    <a:pt x="71" y="95"/>
                    <a:pt x="27" y="95"/>
                  </a:cubicBezTo>
                  <a:cubicBezTo>
                    <a:pt x="7" y="95"/>
                    <a:pt x="0" y="110"/>
                    <a:pt x="17" y="150"/>
                  </a:cubicBezTo>
                  <a:cubicBezTo>
                    <a:pt x="65" y="255"/>
                    <a:pt x="439" y="469"/>
                    <a:pt x="890" y="469"/>
                  </a:cubicBezTo>
                  <a:cubicBezTo>
                    <a:pt x="954" y="469"/>
                    <a:pt x="1019" y="464"/>
                    <a:pt x="1085" y="455"/>
                  </a:cubicBezTo>
                  <a:cubicBezTo>
                    <a:pt x="1619" y="390"/>
                    <a:pt x="1979" y="95"/>
                    <a:pt x="1968" y="19"/>
                  </a:cubicBezTo>
                  <a:cubicBezTo>
                    <a:pt x="1966" y="6"/>
                    <a:pt x="1958" y="0"/>
                    <a:pt x="1943"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
            <p:cNvSpPr/>
            <p:nvPr/>
          </p:nvSpPr>
          <p:spPr>
            <a:xfrm>
              <a:off x="1278246" y="4635581"/>
              <a:ext cx="82327" cy="110729"/>
            </a:xfrm>
            <a:custGeom>
              <a:avLst/>
              <a:gdLst/>
              <a:ahLst/>
              <a:cxnLst/>
              <a:rect l="l" t="t" r="r" b="b"/>
              <a:pathLst>
                <a:path w="2258" h="3037" extrusionOk="0">
                  <a:moveTo>
                    <a:pt x="537" y="0"/>
                  </a:moveTo>
                  <a:cubicBezTo>
                    <a:pt x="439" y="0"/>
                    <a:pt x="351" y="40"/>
                    <a:pt x="285" y="142"/>
                  </a:cubicBezTo>
                  <a:cubicBezTo>
                    <a:pt x="0" y="559"/>
                    <a:pt x="627" y="3037"/>
                    <a:pt x="1332" y="3037"/>
                  </a:cubicBezTo>
                  <a:cubicBezTo>
                    <a:pt x="1382" y="3037"/>
                    <a:pt x="1433" y="3024"/>
                    <a:pt x="1484" y="2997"/>
                  </a:cubicBezTo>
                  <a:cubicBezTo>
                    <a:pt x="2258" y="2583"/>
                    <a:pt x="1331" y="480"/>
                    <a:pt x="1331" y="480"/>
                  </a:cubicBezTo>
                  <a:cubicBezTo>
                    <a:pt x="1331" y="480"/>
                    <a:pt x="878" y="0"/>
                    <a:pt x="537"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
            <p:cNvSpPr/>
            <p:nvPr/>
          </p:nvSpPr>
          <p:spPr>
            <a:xfrm>
              <a:off x="1101491" y="4928714"/>
              <a:ext cx="696167" cy="349797"/>
            </a:xfrm>
            <a:custGeom>
              <a:avLst/>
              <a:gdLst/>
              <a:ahLst/>
              <a:cxnLst/>
              <a:rect l="l" t="t" r="r" b="b"/>
              <a:pathLst>
                <a:path w="19094" h="9594" extrusionOk="0">
                  <a:moveTo>
                    <a:pt x="7760" y="1"/>
                  </a:moveTo>
                  <a:cubicBezTo>
                    <a:pt x="7663" y="1"/>
                    <a:pt x="7568" y="2"/>
                    <a:pt x="7476" y="3"/>
                  </a:cubicBezTo>
                  <a:cubicBezTo>
                    <a:pt x="5733" y="36"/>
                    <a:pt x="2321" y="2107"/>
                    <a:pt x="817" y="3393"/>
                  </a:cubicBezTo>
                  <a:cubicBezTo>
                    <a:pt x="142" y="3981"/>
                    <a:pt x="0" y="6738"/>
                    <a:pt x="44" y="9594"/>
                  </a:cubicBezTo>
                  <a:lnTo>
                    <a:pt x="19094" y="9594"/>
                  </a:lnTo>
                  <a:cubicBezTo>
                    <a:pt x="18952" y="7054"/>
                    <a:pt x="18669" y="4646"/>
                    <a:pt x="18102" y="3752"/>
                  </a:cubicBezTo>
                  <a:cubicBezTo>
                    <a:pt x="16696" y="1551"/>
                    <a:pt x="12043" y="265"/>
                    <a:pt x="12043" y="265"/>
                  </a:cubicBezTo>
                  <a:cubicBezTo>
                    <a:pt x="12043" y="265"/>
                    <a:pt x="9509" y="1"/>
                    <a:pt x="7760"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
            <p:cNvSpPr/>
            <p:nvPr/>
          </p:nvSpPr>
          <p:spPr>
            <a:xfrm>
              <a:off x="1559201" y="4635581"/>
              <a:ext cx="81999" cy="110729"/>
            </a:xfrm>
            <a:custGeom>
              <a:avLst/>
              <a:gdLst/>
              <a:ahLst/>
              <a:cxnLst/>
              <a:rect l="l" t="t" r="r" b="b"/>
              <a:pathLst>
                <a:path w="2249" h="3037" extrusionOk="0">
                  <a:moveTo>
                    <a:pt x="1717" y="0"/>
                  </a:moveTo>
                  <a:cubicBezTo>
                    <a:pt x="1374" y="0"/>
                    <a:pt x="927" y="480"/>
                    <a:pt x="927" y="480"/>
                  </a:cubicBezTo>
                  <a:cubicBezTo>
                    <a:pt x="927" y="480"/>
                    <a:pt x="1" y="2583"/>
                    <a:pt x="764" y="2997"/>
                  </a:cubicBezTo>
                  <a:cubicBezTo>
                    <a:pt x="815" y="3024"/>
                    <a:pt x="866" y="3037"/>
                    <a:pt x="917" y="3037"/>
                  </a:cubicBezTo>
                  <a:cubicBezTo>
                    <a:pt x="1630" y="3037"/>
                    <a:pt x="2248" y="559"/>
                    <a:pt x="1973" y="142"/>
                  </a:cubicBezTo>
                  <a:cubicBezTo>
                    <a:pt x="1905" y="40"/>
                    <a:pt x="1815" y="0"/>
                    <a:pt x="1717"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
            <p:cNvSpPr/>
            <p:nvPr/>
          </p:nvSpPr>
          <p:spPr>
            <a:xfrm>
              <a:off x="1367279" y="4808836"/>
              <a:ext cx="182446" cy="201405"/>
            </a:xfrm>
            <a:custGeom>
              <a:avLst/>
              <a:gdLst/>
              <a:ahLst/>
              <a:cxnLst/>
              <a:rect l="l" t="t" r="r" b="b"/>
              <a:pathLst>
                <a:path w="5004" h="5524" extrusionOk="0">
                  <a:moveTo>
                    <a:pt x="4360" y="0"/>
                  </a:moveTo>
                  <a:lnTo>
                    <a:pt x="393" y="1199"/>
                  </a:lnTo>
                  <a:cubicBezTo>
                    <a:pt x="524" y="2245"/>
                    <a:pt x="1" y="4043"/>
                    <a:pt x="1" y="4043"/>
                  </a:cubicBezTo>
                  <a:cubicBezTo>
                    <a:pt x="1" y="4043"/>
                    <a:pt x="1385" y="5523"/>
                    <a:pt x="2745" y="5523"/>
                  </a:cubicBezTo>
                  <a:cubicBezTo>
                    <a:pt x="2833" y="5523"/>
                    <a:pt x="2921" y="5517"/>
                    <a:pt x="3009" y="5504"/>
                  </a:cubicBezTo>
                  <a:cubicBezTo>
                    <a:pt x="4437" y="5297"/>
                    <a:pt x="5003" y="4043"/>
                    <a:pt x="5003" y="4043"/>
                  </a:cubicBezTo>
                  <a:cubicBezTo>
                    <a:pt x="4404" y="3422"/>
                    <a:pt x="4360" y="0"/>
                    <a:pt x="4360"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
            <p:cNvSpPr/>
            <p:nvPr/>
          </p:nvSpPr>
          <p:spPr>
            <a:xfrm>
              <a:off x="1379202" y="4808836"/>
              <a:ext cx="155429" cy="124474"/>
            </a:xfrm>
            <a:custGeom>
              <a:avLst/>
              <a:gdLst/>
              <a:ahLst/>
              <a:cxnLst/>
              <a:rect l="l" t="t" r="r" b="b"/>
              <a:pathLst>
                <a:path w="4263" h="3414" extrusionOk="0">
                  <a:moveTo>
                    <a:pt x="4033" y="0"/>
                  </a:moveTo>
                  <a:lnTo>
                    <a:pt x="66" y="1199"/>
                  </a:lnTo>
                  <a:cubicBezTo>
                    <a:pt x="110" y="1591"/>
                    <a:pt x="66" y="2082"/>
                    <a:pt x="1" y="2550"/>
                  </a:cubicBezTo>
                  <a:cubicBezTo>
                    <a:pt x="753" y="3052"/>
                    <a:pt x="1716" y="3413"/>
                    <a:pt x="2592" y="3413"/>
                  </a:cubicBezTo>
                  <a:cubicBezTo>
                    <a:pt x="2629" y="3413"/>
                    <a:pt x="2667" y="3413"/>
                    <a:pt x="2704" y="3411"/>
                  </a:cubicBezTo>
                  <a:cubicBezTo>
                    <a:pt x="3249" y="3389"/>
                    <a:pt x="3783" y="3171"/>
                    <a:pt x="4262" y="2855"/>
                  </a:cubicBezTo>
                  <a:cubicBezTo>
                    <a:pt x="4055" y="1646"/>
                    <a:pt x="4033" y="0"/>
                    <a:pt x="4033" y="0"/>
                  </a:cubicBezTo>
                  <a:close/>
                </a:path>
              </a:pathLst>
            </a:custGeom>
            <a:solidFill>
              <a:srgbClr val="EF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
            <p:cNvSpPr/>
            <p:nvPr/>
          </p:nvSpPr>
          <p:spPr>
            <a:xfrm>
              <a:off x="1303330" y="4458389"/>
              <a:ext cx="301634" cy="426728"/>
            </a:xfrm>
            <a:custGeom>
              <a:avLst/>
              <a:gdLst/>
              <a:ahLst/>
              <a:cxnLst/>
              <a:rect l="l" t="t" r="r" b="b"/>
              <a:pathLst>
                <a:path w="8273" h="11704" extrusionOk="0">
                  <a:moveTo>
                    <a:pt x="5878" y="0"/>
                  </a:moveTo>
                  <a:cubicBezTo>
                    <a:pt x="4473" y="0"/>
                    <a:pt x="2323" y="689"/>
                    <a:pt x="1286" y="1242"/>
                  </a:cubicBezTo>
                  <a:cubicBezTo>
                    <a:pt x="0" y="1929"/>
                    <a:pt x="491" y="4686"/>
                    <a:pt x="676" y="7618"/>
                  </a:cubicBezTo>
                  <a:cubicBezTo>
                    <a:pt x="907" y="11284"/>
                    <a:pt x="2606" y="11704"/>
                    <a:pt x="3864" y="11704"/>
                  </a:cubicBezTo>
                  <a:cubicBezTo>
                    <a:pt x="4150" y="11704"/>
                    <a:pt x="4414" y="11682"/>
                    <a:pt x="4632" y="11672"/>
                  </a:cubicBezTo>
                  <a:cubicBezTo>
                    <a:pt x="6016" y="11606"/>
                    <a:pt x="7248" y="10724"/>
                    <a:pt x="7760" y="9045"/>
                  </a:cubicBezTo>
                  <a:cubicBezTo>
                    <a:pt x="8272" y="7378"/>
                    <a:pt x="8141" y="2321"/>
                    <a:pt x="8141" y="2321"/>
                  </a:cubicBezTo>
                  <a:cubicBezTo>
                    <a:pt x="8141" y="2321"/>
                    <a:pt x="7891" y="599"/>
                    <a:pt x="6735" y="131"/>
                  </a:cubicBezTo>
                  <a:cubicBezTo>
                    <a:pt x="6510" y="40"/>
                    <a:pt x="6215" y="0"/>
                    <a:pt x="5878"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
            <p:cNvSpPr/>
            <p:nvPr/>
          </p:nvSpPr>
          <p:spPr>
            <a:xfrm>
              <a:off x="1275912" y="4296255"/>
              <a:ext cx="381080" cy="412472"/>
            </a:xfrm>
            <a:custGeom>
              <a:avLst/>
              <a:gdLst/>
              <a:ahLst/>
              <a:cxnLst/>
              <a:rect l="l" t="t" r="r" b="b"/>
              <a:pathLst>
                <a:path w="10452" h="11313" extrusionOk="0">
                  <a:moveTo>
                    <a:pt x="4771" y="0"/>
                  </a:moveTo>
                  <a:cubicBezTo>
                    <a:pt x="4519" y="0"/>
                    <a:pt x="4233" y="22"/>
                    <a:pt x="3913" y="77"/>
                  </a:cubicBezTo>
                  <a:cubicBezTo>
                    <a:pt x="2452" y="338"/>
                    <a:pt x="1134" y="3684"/>
                    <a:pt x="1134" y="3684"/>
                  </a:cubicBezTo>
                  <a:cubicBezTo>
                    <a:pt x="1134" y="3684"/>
                    <a:pt x="164" y="4654"/>
                    <a:pt x="88" y="6169"/>
                  </a:cubicBezTo>
                  <a:cubicBezTo>
                    <a:pt x="0" y="7684"/>
                    <a:pt x="1428" y="11171"/>
                    <a:pt x="1428" y="11171"/>
                  </a:cubicBezTo>
                  <a:lnTo>
                    <a:pt x="1352" y="7967"/>
                  </a:lnTo>
                  <a:cubicBezTo>
                    <a:pt x="1352" y="7967"/>
                    <a:pt x="1428" y="7738"/>
                    <a:pt x="1624" y="7618"/>
                  </a:cubicBezTo>
                  <a:cubicBezTo>
                    <a:pt x="1820" y="7509"/>
                    <a:pt x="2965" y="5733"/>
                    <a:pt x="2965" y="5733"/>
                  </a:cubicBezTo>
                  <a:cubicBezTo>
                    <a:pt x="2965" y="5733"/>
                    <a:pt x="4192" y="6068"/>
                    <a:pt x="5252" y="6068"/>
                  </a:cubicBezTo>
                  <a:cubicBezTo>
                    <a:pt x="5517" y="6068"/>
                    <a:pt x="5772" y="6047"/>
                    <a:pt x="5994" y="5994"/>
                  </a:cubicBezTo>
                  <a:cubicBezTo>
                    <a:pt x="7117" y="5733"/>
                    <a:pt x="7596" y="5351"/>
                    <a:pt x="7596" y="5351"/>
                  </a:cubicBezTo>
                  <a:cubicBezTo>
                    <a:pt x="7596" y="5722"/>
                    <a:pt x="8250" y="7564"/>
                    <a:pt x="8545" y="8109"/>
                  </a:cubicBezTo>
                  <a:cubicBezTo>
                    <a:pt x="8828" y="8654"/>
                    <a:pt x="8817" y="11313"/>
                    <a:pt x="8817" y="11313"/>
                  </a:cubicBezTo>
                  <a:cubicBezTo>
                    <a:pt x="8893" y="10506"/>
                    <a:pt x="10452" y="7389"/>
                    <a:pt x="10452" y="5994"/>
                  </a:cubicBezTo>
                  <a:cubicBezTo>
                    <a:pt x="10452" y="4589"/>
                    <a:pt x="9395" y="3052"/>
                    <a:pt x="9395" y="3052"/>
                  </a:cubicBezTo>
                  <a:cubicBezTo>
                    <a:pt x="9395" y="3052"/>
                    <a:pt x="9972" y="1766"/>
                    <a:pt x="9536" y="763"/>
                  </a:cubicBezTo>
                  <a:cubicBezTo>
                    <a:pt x="9326" y="267"/>
                    <a:pt x="8492" y="142"/>
                    <a:pt x="7703" y="142"/>
                  </a:cubicBezTo>
                  <a:cubicBezTo>
                    <a:pt x="6896" y="142"/>
                    <a:pt x="6136" y="273"/>
                    <a:pt x="6136" y="273"/>
                  </a:cubicBezTo>
                  <a:cubicBezTo>
                    <a:pt x="6136" y="273"/>
                    <a:pt x="5671" y="0"/>
                    <a:pt x="4771"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
            <p:cNvSpPr/>
            <p:nvPr/>
          </p:nvSpPr>
          <p:spPr>
            <a:xfrm>
              <a:off x="1378801" y="4639446"/>
              <a:ext cx="64425" cy="20964"/>
            </a:xfrm>
            <a:custGeom>
              <a:avLst/>
              <a:gdLst/>
              <a:ahLst/>
              <a:cxnLst/>
              <a:rect l="l" t="t" r="r" b="b"/>
              <a:pathLst>
                <a:path w="1767" h="575" extrusionOk="0">
                  <a:moveTo>
                    <a:pt x="965" y="1"/>
                  </a:moveTo>
                  <a:cubicBezTo>
                    <a:pt x="404" y="1"/>
                    <a:pt x="23" y="483"/>
                    <a:pt x="23" y="483"/>
                  </a:cubicBezTo>
                  <a:cubicBezTo>
                    <a:pt x="1" y="548"/>
                    <a:pt x="19" y="574"/>
                    <a:pt x="63" y="574"/>
                  </a:cubicBezTo>
                  <a:cubicBezTo>
                    <a:pt x="217" y="574"/>
                    <a:pt x="695" y="263"/>
                    <a:pt x="949" y="254"/>
                  </a:cubicBezTo>
                  <a:cubicBezTo>
                    <a:pt x="959" y="254"/>
                    <a:pt x="968" y="253"/>
                    <a:pt x="977" y="253"/>
                  </a:cubicBezTo>
                  <a:cubicBezTo>
                    <a:pt x="1278" y="253"/>
                    <a:pt x="1539" y="572"/>
                    <a:pt x="1644" y="572"/>
                  </a:cubicBezTo>
                  <a:cubicBezTo>
                    <a:pt x="1649" y="572"/>
                    <a:pt x="1653" y="572"/>
                    <a:pt x="1658" y="570"/>
                  </a:cubicBezTo>
                  <a:cubicBezTo>
                    <a:pt x="1767" y="537"/>
                    <a:pt x="1625" y="47"/>
                    <a:pt x="1036" y="3"/>
                  </a:cubicBezTo>
                  <a:cubicBezTo>
                    <a:pt x="1012" y="2"/>
                    <a:pt x="989" y="1"/>
                    <a:pt x="965"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
            <p:cNvSpPr/>
            <p:nvPr/>
          </p:nvSpPr>
          <p:spPr>
            <a:xfrm>
              <a:off x="1495653" y="4639446"/>
              <a:ext cx="64388" cy="20964"/>
            </a:xfrm>
            <a:custGeom>
              <a:avLst/>
              <a:gdLst/>
              <a:ahLst/>
              <a:cxnLst/>
              <a:rect l="l" t="t" r="r" b="b"/>
              <a:pathLst>
                <a:path w="1766" h="575" extrusionOk="0">
                  <a:moveTo>
                    <a:pt x="801" y="1"/>
                  </a:moveTo>
                  <a:cubicBezTo>
                    <a:pt x="778" y="1"/>
                    <a:pt x="754" y="2"/>
                    <a:pt x="730" y="3"/>
                  </a:cubicBezTo>
                  <a:cubicBezTo>
                    <a:pt x="131" y="47"/>
                    <a:pt x="0" y="537"/>
                    <a:pt x="98" y="570"/>
                  </a:cubicBezTo>
                  <a:cubicBezTo>
                    <a:pt x="102" y="572"/>
                    <a:pt x="107" y="572"/>
                    <a:pt x="112" y="572"/>
                  </a:cubicBezTo>
                  <a:cubicBezTo>
                    <a:pt x="217" y="572"/>
                    <a:pt x="477" y="253"/>
                    <a:pt x="779" y="253"/>
                  </a:cubicBezTo>
                  <a:cubicBezTo>
                    <a:pt x="788" y="253"/>
                    <a:pt x="797" y="254"/>
                    <a:pt x="807" y="254"/>
                  </a:cubicBezTo>
                  <a:cubicBezTo>
                    <a:pt x="1069" y="263"/>
                    <a:pt x="1549" y="574"/>
                    <a:pt x="1704" y="574"/>
                  </a:cubicBezTo>
                  <a:cubicBezTo>
                    <a:pt x="1748" y="574"/>
                    <a:pt x="1766" y="548"/>
                    <a:pt x="1744" y="483"/>
                  </a:cubicBezTo>
                  <a:cubicBezTo>
                    <a:pt x="1744" y="483"/>
                    <a:pt x="1362" y="1"/>
                    <a:pt x="801"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
            <p:cNvSpPr/>
            <p:nvPr/>
          </p:nvSpPr>
          <p:spPr>
            <a:xfrm>
              <a:off x="1351456" y="4591065"/>
              <a:ext cx="98916" cy="31501"/>
            </a:xfrm>
            <a:custGeom>
              <a:avLst/>
              <a:gdLst/>
              <a:ahLst/>
              <a:cxnLst/>
              <a:rect l="l" t="t" r="r" b="b"/>
              <a:pathLst>
                <a:path w="2713" h="864" extrusionOk="0">
                  <a:moveTo>
                    <a:pt x="1405" y="1"/>
                  </a:moveTo>
                  <a:cubicBezTo>
                    <a:pt x="664" y="1"/>
                    <a:pt x="32" y="786"/>
                    <a:pt x="32" y="786"/>
                  </a:cubicBezTo>
                  <a:cubicBezTo>
                    <a:pt x="1" y="841"/>
                    <a:pt x="10" y="863"/>
                    <a:pt x="51" y="863"/>
                  </a:cubicBezTo>
                  <a:cubicBezTo>
                    <a:pt x="209" y="863"/>
                    <a:pt x="847" y="515"/>
                    <a:pt x="1394" y="437"/>
                  </a:cubicBezTo>
                  <a:cubicBezTo>
                    <a:pt x="1460" y="426"/>
                    <a:pt x="1525" y="422"/>
                    <a:pt x="1587" y="422"/>
                  </a:cubicBezTo>
                  <a:cubicBezTo>
                    <a:pt x="2115" y="422"/>
                    <a:pt x="2483" y="757"/>
                    <a:pt x="2604" y="757"/>
                  </a:cubicBezTo>
                  <a:cubicBezTo>
                    <a:pt x="2618" y="757"/>
                    <a:pt x="2629" y="752"/>
                    <a:pt x="2636" y="742"/>
                  </a:cubicBezTo>
                  <a:cubicBezTo>
                    <a:pt x="2713" y="622"/>
                    <a:pt x="2146" y="1"/>
                    <a:pt x="1405" y="1"/>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
            <p:cNvSpPr/>
            <p:nvPr/>
          </p:nvSpPr>
          <p:spPr>
            <a:xfrm>
              <a:off x="1484496" y="4591065"/>
              <a:ext cx="98916" cy="31501"/>
            </a:xfrm>
            <a:custGeom>
              <a:avLst/>
              <a:gdLst/>
              <a:ahLst/>
              <a:cxnLst/>
              <a:rect l="l" t="t" r="r" b="b"/>
              <a:pathLst>
                <a:path w="2713" h="864" extrusionOk="0">
                  <a:moveTo>
                    <a:pt x="1309" y="1"/>
                  </a:moveTo>
                  <a:cubicBezTo>
                    <a:pt x="568" y="1"/>
                    <a:pt x="1" y="622"/>
                    <a:pt x="77" y="742"/>
                  </a:cubicBezTo>
                  <a:cubicBezTo>
                    <a:pt x="84" y="752"/>
                    <a:pt x="95" y="757"/>
                    <a:pt x="110" y="757"/>
                  </a:cubicBezTo>
                  <a:cubicBezTo>
                    <a:pt x="231" y="757"/>
                    <a:pt x="599" y="422"/>
                    <a:pt x="1127" y="422"/>
                  </a:cubicBezTo>
                  <a:cubicBezTo>
                    <a:pt x="1189" y="422"/>
                    <a:pt x="1253" y="426"/>
                    <a:pt x="1320" y="437"/>
                  </a:cubicBezTo>
                  <a:cubicBezTo>
                    <a:pt x="1867" y="515"/>
                    <a:pt x="2504" y="863"/>
                    <a:pt x="2663" y="863"/>
                  </a:cubicBezTo>
                  <a:cubicBezTo>
                    <a:pt x="2703" y="863"/>
                    <a:pt x="2713" y="841"/>
                    <a:pt x="2682" y="786"/>
                  </a:cubicBezTo>
                  <a:cubicBezTo>
                    <a:pt x="2682" y="786"/>
                    <a:pt x="2050" y="1"/>
                    <a:pt x="1309" y="1"/>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
            <p:cNvSpPr/>
            <p:nvPr/>
          </p:nvSpPr>
          <p:spPr>
            <a:xfrm>
              <a:off x="1422114" y="4777445"/>
              <a:ext cx="91843" cy="34601"/>
            </a:xfrm>
            <a:custGeom>
              <a:avLst/>
              <a:gdLst/>
              <a:ahLst/>
              <a:cxnLst/>
              <a:rect l="l" t="t" r="r" b="b"/>
              <a:pathLst>
                <a:path w="2519" h="949" extrusionOk="0">
                  <a:moveTo>
                    <a:pt x="1" y="0"/>
                  </a:moveTo>
                  <a:cubicBezTo>
                    <a:pt x="1" y="0"/>
                    <a:pt x="404" y="948"/>
                    <a:pt x="1036" y="948"/>
                  </a:cubicBezTo>
                  <a:cubicBezTo>
                    <a:pt x="2170" y="948"/>
                    <a:pt x="2518" y="0"/>
                    <a:pt x="2518"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
            <p:cNvSpPr/>
            <p:nvPr/>
          </p:nvSpPr>
          <p:spPr>
            <a:xfrm>
              <a:off x="1422114" y="4777445"/>
              <a:ext cx="91843" cy="13928"/>
            </a:xfrm>
            <a:custGeom>
              <a:avLst/>
              <a:gdLst/>
              <a:ahLst/>
              <a:cxnLst/>
              <a:rect l="l" t="t" r="r" b="b"/>
              <a:pathLst>
                <a:path w="2519" h="382" extrusionOk="0">
                  <a:moveTo>
                    <a:pt x="1" y="0"/>
                  </a:moveTo>
                  <a:cubicBezTo>
                    <a:pt x="1" y="0"/>
                    <a:pt x="77" y="185"/>
                    <a:pt x="219" y="382"/>
                  </a:cubicBezTo>
                  <a:lnTo>
                    <a:pt x="2279" y="382"/>
                  </a:lnTo>
                  <a:cubicBezTo>
                    <a:pt x="2453" y="185"/>
                    <a:pt x="2518" y="0"/>
                    <a:pt x="2518"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
            <p:cNvSpPr/>
            <p:nvPr/>
          </p:nvSpPr>
          <p:spPr>
            <a:xfrm>
              <a:off x="1467834" y="4655452"/>
              <a:ext cx="43752" cy="77915"/>
            </a:xfrm>
            <a:custGeom>
              <a:avLst/>
              <a:gdLst/>
              <a:ahLst/>
              <a:cxnLst/>
              <a:rect l="l" t="t" r="r" b="b"/>
              <a:pathLst>
                <a:path w="1200" h="2137" extrusionOk="0">
                  <a:moveTo>
                    <a:pt x="0" y="0"/>
                  </a:moveTo>
                  <a:cubicBezTo>
                    <a:pt x="0" y="1"/>
                    <a:pt x="589" y="1177"/>
                    <a:pt x="567" y="1559"/>
                  </a:cubicBezTo>
                  <a:cubicBezTo>
                    <a:pt x="556" y="1940"/>
                    <a:pt x="87" y="2136"/>
                    <a:pt x="87" y="2136"/>
                  </a:cubicBezTo>
                  <a:cubicBezTo>
                    <a:pt x="87" y="2136"/>
                    <a:pt x="1199" y="2115"/>
                    <a:pt x="1155" y="1722"/>
                  </a:cubicBezTo>
                  <a:cubicBezTo>
                    <a:pt x="1101" y="1341"/>
                    <a:pt x="0" y="1"/>
                    <a:pt x="0" y="0"/>
                  </a:cubicBezTo>
                  <a:close/>
                </a:path>
              </a:pathLst>
            </a:custGeom>
            <a:solidFill>
              <a:srgbClr val="D89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
            <p:cNvSpPr/>
            <p:nvPr/>
          </p:nvSpPr>
          <p:spPr>
            <a:xfrm>
              <a:off x="537247" y="4427071"/>
              <a:ext cx="539827" cy="711772"/>
            </a:xfrm>
            <a:custGeom>
              <a:avLst/>
              <a:gdLst/>
              <a:ahLst/>
              <a:cxnLst/>
              <a:rect l="l" t="t" r="r" b="b"/>
              <a:pathLst>
                <a:path w="14806" h="19522" extrusionOk="0">
                  <a:moveTo>
                    <a:pt x="7013" y="0"/>
                  </a:moveTo>
                  <a:cubicBezTo>
                    <a:pt x="4558" y="0"/>
                    <a:pt x="3030" y="2025"/>
                    <a:pt x="3030" y="2025"/>
                  </a:cubicBezTo>
                  <a:cubicBezTo>
                    <a:pt x="1" y="2461"/>
                    <a:pt x="709" y="5818"/>
                    <a:pt x="709" y="8291"/>
                  </a:cubicBezTo>
                  <a:cubicBezTo>
                    <a:pt x="709" y="10754"/>
                    <a:pt x="448" y="16846"/>
                    <a:pt x="4371" y="18416"/>
                  </a:cubicBezTo>
                  <a:cubicBezTo>
                    <a:pt x="5624" y="18906"/>
                    <a:pt x="5875" y="19386"/>
                    <a:pt x="8011" y="19517"/>
                  </a:cubicBezTo>
                  <a:cubicBezTo>
                    <a:pt x="8073" y="19520"/>
                    <a:pt x="8136" y="19522"/>
                    <a:pt x="8202" y="19522"/>
                  </a:cubicBezTo>
                  <a:cubicBezTo>
                    <a:pt x="10412" y="19522"/>
                    <a:pt x="14806" y="17558"/>
                    <a:pt x="14245" y="13250"/>
                  </a:cubicBezTo>
                  <a:cubicBezTo>
                    <a:pt x="14059" y="11855"/>
                    <a:pt x="11858" y="9915"/>
                    <a:pt x="12468" y="8019"/>
                  </a:cubicBezTo>
                  <a:cubicBezTo>
                    <a:pt x="13471" y="4935"/>
                    <a:pt x="11880" y="1371"/>
                    <a:pt x="8545" y="260"/>
                  </a:cubicBezTo>
                  <a:cubicBezTo>
                    <a:pt x="8002" y="77"/>
                    <a:pt x="7490" y="0"/>
                    <a:pt x="7013"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
            <p:cNvSpPr/>
            <p:nvPr/>
          </p:nvSpPr>
          <p:spPr>
            <a:xfrm>
              <a:off x="382696" y="5026170"/>
              <a:ext cx="747430" cy="252340"/>
            </a:xfrm>
            <a:custGeom>
              <a:avLst/>
              <a:gdLst/>
              <a:ahLst/>
              <a:cxnLst/>
              <a:rect l="l" t="t" r="r" b="b"/>
              <a:pathLst>
                <a:path w="20500" h="6921" extrusionOk="0">
                  <a:moveTo>
                    <a:pt x="10337" y="0"/>
                  </a:moveTo>
                  <a:cubicBezTo>
                    <a:pt x="9007" y="0"/>
                    <a:pt x="7561" y="553"/>
                    <a:pt x="6180" y="1330"/>
                  </a:cubicBezTo>
                  <a:cubicBezTo>
                    <a:pt x="3313" y="2954"/>
                    <a:pt x="741" y="5558"/>
                    <a:pt x="131" y="6180"/>
                  </a:cubicBezTo>
                  <a:cubicBezTo>
                    <a:pt x="131" y="6190"/>
                    <a:pt x="131" y="6190"/>
                    <a:pt x="131" y="6190"/>
                  </a:cubicBezTo>
                  <a:cubicBezTo>
                    <a:pt x="98" y="6234"/>
                    <a:pt x="66" y="6256"/>
                    <a:pt x="44" y="6289"/>
                  </a:cubicBezTo>
                  <a:cubicBezTo>
                    <a:pt x="44" y="6289"/>
                    <a:pt x="33" y="6289"/>
                    <a:pt x="33" y="6299"/>
                  </a:cubicBezTo>
                  <a:cubicBezTo>
                    <a:pt x="22" y="6310"/>
                    <a:pt x="0" y="6321"/>
                    <a:pt x="0" y="6321"/>
                  </a:cubicBezTo>
                  <a:lnTo>
                    <a:pt x="98" y="6921"/>
                  </a:lnTo>
                  <a:lnTo>
                    <a:pt x="20500" y="6921"/>
                  </a:lnTo>
                  <a:cubicBezTo>
                    <a:pt x="20260" y="5809"/>
                    <a:pt x="19759" y="4785"/>
                    <a:pt x="18832" y="3967"/>
                  </a:cubicBezTo>
                  <a:cubicBezTo>
                    <a:pt x="18669" y="3815"/>
                    <a:pt x="18495" y="3673"/>
                    <a:pt x="18320" y="3531"/>
                  </a:cubicBezTo>
                  <a:cubicBezTo>
                    <a:pt x="18277" y="3499"/>
                    <a:pt x="18233" y="3466"/>
                    <a:pt x="18200" y="3433"/>
                  </a:cubicBezTo>
                  <a:cubicBezTo>
                    <a:pt x="18026" y="3302"/>
                    <a:pt x="17852" y="3172"/>
                    <a:pt x="17688" y="3041"/>
                  </a:cubicBezTo>
                  <a:cubicBezTo>
                    <a:pt x="17514" y="2921"/>
                    <a:pt x="17339" y="2801"/>
                    <a:pt x="17176" y="2681"/>
                  </a:cubicBezTo>
                  <a:cubicBezTo>
                    <a:pt x="17132" y="2659"/>
                    <a:pt x="17089" y="2627"/>
                    <a:pt x="17045" y="2605"/>
                  </a:cubicBezTo>
                  <a:cubicBezTo>
                    <a:pt x="16882" y="2485"/>
                    <a:pt x="16707" y="2376"/>
                    <a:pt x="16544" y="2278"/>
                  </a:cubicBezTo>
                  <a:cubicBezTo>
                    <a:pt x="16369" y="2169"/>
                    <a:pt x="16206" y="2071"/>
                    <a:pt x="16042" y="1984"/>
                  </a:cubicBezTo>
                  <a:cubicBezTo>
                    <a:pt x="15999" y="1951"/>
                    <a:pt x="15966" y="1929"/>
                    <a:pt x="15923" y="1908"/>
                  </a:cubicBezTo>
                  <a:cubicBezTo>
                    <a:pt x="15585" y="1722"/>
                    <a:pt x="15269" y="1559"/>
                    <a:pt x="14942" y="1406"/>
                  </a:cubicBezTo>
                  <a:cubicBezTo>
                    <a:pt x="14909" y="1395"/>
                    <a:pt x="14876" y="1373"/>
                    <a:pt x="14833" y="1352"/>
                  </a:cubicBezTo>
                  <a:cubicBezTo>
                    <a:pt x="14680" y="1286"/>
                    <a:pt x="14528" y="1210"/>
                    <a:pt x="14364" y="1145"/>
                  </a:cubicBezTo>
                  <a:cubicBezTo>
                    <a:pt x="12097" y="164"/>
                    <a:pt x="10375" y="0"/>
                    <a:pt x="10375" y="0"/>
                  </a:cubicBezTo>
                  <a:cubicBezTo>
                    <a:pt x="10362" y="0"/>
                    <a:pt x="10350" y="0"/>
                    <a:pt x="10337"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
            <p:cNvSpPr/>
            <p:nvPr/>
          </p:nvSpPr>
          <p:spPr>
            <a:xfrm>
              <a:off x="985842" y="5109224"/>
              <a:ext cx="18339" cy="11922"/>
            </a:xfrm>
            <a:custGeom>
              <a:avLst/>
              <a:gdLst/>
              <a:ahLst/>
              <a:cxnLst/>
              <a:rect l="l" t="t" r="r" b="b"/>
              <a:pathLst>
                <a:path w="503" h="327" extrusionOk="0">
                  <a:moveTo>
                    <a:pt x="1" y="0"/>
                  </a:moveTo>
                  <a:cubicBezTo>
                    <a:pt x="164" y="98"/>
                    <a:pt x="339" y="207"/>
                    <a:pt x="502" y="327"/>
                  </a:cubicBezTo>
                  <a:cubicBezTo>
                    <a:pt x="339" y="207"/>
                    <a:pt x="164" y="98"/>
                    <a:pt x="1"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
            <p:cNvSpPr/>
            <p:nvPr/>
          </p:nvSpPr>
          <p:spPr>
            <a:xfrm>
              <a:off x="967576" y="5098469"/>
              <a:ext cx="18303" cy="10792"/>
            </a:xfrm>
            <a:custGeom>
              <a:avLst/>
              <a:gdLst/>
              <a:ahLst/>
              <a:cxnLst/>
              <a:rect l="l" t="t" r="r" b="b"/>
              <a:pathLst>
                <a:path w="502" h="296" extrusionOk="0">
                  <a:moveTo>
                    <a:pt x="0" y="1"/>
                  </a:moveTo>
                  <a:cubicBezTo>
                    <a:pt x="164" y="88"/>
                    <a:pt x="327" y="186"/>
                    <a:pt x="502" y="295"/>
                  </a:cubicBezTo>
                  <a:cubicBezTo>
                    <a:pt x="327" y="186"/>
                    <a:pt x="164" y="88"/>
                    <a:pt x="0" y="1"/>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
            <p:cNvSpPr/>
            <p:nvPr/>
          </p:nvSpPr>
          <p:spPr>
            <a:xfrm>
              <a:off x="927434" y="5077432"/>
              <a:ext cx="35804" cy="18303"/>
            </a:xfrm>
            <a:custGeom>
              <a:avLst/>
              <a:gdLst/>
              <a:ahLst/>
              <a:cxnLst/>
              <a:rect l="l" t="t" r="r" b="b"/>
              <a:pathLst>
                <a:path w="982" h="502" extrusionOk="0">
                  <a:moveTo>
                    <a:pt x="1" y="0"/>
                  </a:moveTo>
                  <a:cubicBezTo>
                    <a:pt x="328" y="153"/>
                    <a:pt x="644" y="316"/>
                    <a:pt x="982" y="502"/>
                  </a:cubicBezTo>
                  <a:cubicBezTo>
                    <a:pt x="644" y="316"/>
                    <a:pt x="328" y="153"/>
                    <a:pt x="1" y="0"/>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
            <p:cNvSpPr/>
            <p:nvPr/>
          </p:nvSpPr>
          <p:spPr>
            <a:xfrm>
              <a:off x="906762" y="5067879"/>
              <a:ext cx="16735" cy="7584"/>
            </a:xfrm>
            <a:custGeom>
              <a:avLst/>
              <a:gdLst/>
              <a:ahLst/>
              <a:cxnLst/>
              <a:rect l="l" t="t" r="r" b="b"/>
              <a:pathLst>
                <a:path w="459" h="208" extrusionOk="0">
                  <a:moveTo>
                    <a:pt x="1" y="1"/>
                  </a:moveTo>
                  <a:cubicBezTo>
                    <a:pt x="154" y="66"/>
                    <a:pt x="306" y="142"/>
                    <a:pt x="459" y="208"/>
                  </a:cubicBezTo>
                  <a:cubicBezTo>
                    <a:pt x="306" y="142"/>
                    <a:pt x="154" y="66"/>
                    <a:pt x="1" y="1"/>
                  </a:cubicBezTo>
                  <a:close/>
                </a:path>
              </a:pathLst>
            </a:custGeom>
            <a:solidFill>
              <a:srgbClr val="D4D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
            <p:cNvSpPr/>
            <p:nvPr/>
          </p:nvSpPr>
          <p:spPr>
            <a:xfrm>
              <a:off x="671162" y="4916500"/>
              <a:ext cx="176466" cy="201223"/>
            </a:xfrm>
            <a:custGeom>
              <a:avLst/>
              <a:gdLst/>
              <a:ahLst/>
              <a:cxnLst/>
              <a:rect l="l" t="t" r="r" b="b"/>
              <a:pathLst>
                <a:path w="4840" h="5519" extrusionOk="0">
                  <a:moveTo>
                    <a:pt x="916" y="0"/>
                  </a:moveTo>
                  <a:cubicBezTo>
                    <a:pt x="1014" y="1690"/>
                    <a:pt x="0" y="3978"/>
                    <a:pt x="0" y="3978"/>
                  </a:cubicBezTo>
                  <a:cubicBezTo>
                    <a:pt x="0" y="3978"/>
                    <a:pt x="1134" y="5428"/>
                    <a:pt x="2202" y="5515"/>
                  </a:cubicBezTo>
                  <a:cubicBezTo>
                    <a:pt x="2232" y="5517"/>
                    <a:pt x="2262" y="5519"/>
                    <a:pt x="2293" y="5519"/>
                  </a:cubicBezTo>
                  <a:cubicBezTo>
                    <a:pt x="3357" y="5519"/>
                    <a:pt x="4839" y="4098"/>
                    <a:pt x="4839" y="4098"/>
                  </a:cubicBezTo>
                  <a:cubicBezTo>
                    <a:pt x="4131" y="3030"/>
                    <a:pt x="4153" y="0"/>
                    <a:pt x="4153"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
            <p:cNvSpPr/>
            <p:nvPr/>
          </p:nvSpPr>
          <p:spPr>
            <a:xfrm>
              <a:off x="701350" y="4916500"/>
              <a:ext cx="123235" cy="84441"/>
            </a:xfrm>
            <a:custGeom>
              <a:avLst/>
              <a:gdLst/>
              <a:ahLst/>
              <a:cxnLst/>
              <a:rect l="l" t="t" r="r" b="b"/>
              <a:pathLst>
                <a:path w="3380" h="2316" extrusionOk="0">
                  <a:moveTo>
                    <a:pt x="88" y="0"/>
                  </a:moveTo>
                  <a:cubicBezTo>
                    <a:pt x="110" y="404"/>
                    <a:pt x="77" y="840"/>
                    <a:pt x="1" y="1265"/>
                  </a:cubicBezTo>
                  <a:cubicBezTo>
                    <a:pt x="614" y="1929"/>
                    <a:pt x="1228" y="2316"/>
                    <a:pt x="1761" y="2316"/>
                  </a:cubicBezTo>
                  <a:cubicBezTo>
                    <a:pt x="1795" y="2316"/>
                    <a:pt x="1830" y="2314"/>
                    <a:pt x="1864" y="2311"/>
                  </a:cubicBezTo>
                  <a:cubicBezTo>
                    <a:pt x="2311" y="2278"/>
                    <a:pt x="2834" y="1929"/>
                    <a:pt x="3379" y="1363"/>
                  </a:cubicBezTo>
                  <a:cubicBezTo>
                    <a:pt x="3325" y="600"/>
                    <a:pt x="3325" y="0"/>
                    <a:pt x="3325" y="0"/>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
            <p:cNvSpPr/>
            <p:nvPr/>
          </p:nvSpPr>
          <p:spPr>
            <a:xfrm>
              <a:off x="906762" y="5067879"/>
              <a:ext cx="36" cy="36"/>
            </a:xfrm>
            <a:custGeom>
              <a:avLst/>
              <a:gdLst/>
              <a:ahLst/>
              <a:cxnLst/>
              <a:rect l="l" t="t" r="r" b="b"/>
              <a:pathLst>
                <a:path w="1" h="1" extrusionOk="0">
                  <a:moveTo>
                    <a:pt x="1" y="1"/>
                  </a:moveTo>
                  <a:lnTo>
                    <a:pt x="1" y="1"/>
                  </a:lnTo>
                  <a:lnTo>
                    <a:pt x="1" y="1"/>
                  </a:ln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
            <p:cNvSpPr/>
            <p:nvPr/>
          </p:nvSpPr>
          <p:spPr>
            <a:xfrm>
              <a:off x="963201" y="5095698"/>
              <a:ext cx="4412" cy="2807"/>
            </a:xfrm>
            <a:custGeom>
              <a:avLst/>
              <a:gdLst/>
              <a:ahLst/>
              <a:cxnLst/>
              <a:rect l="l" t="t" r="r" b="b"/>
              <a:pathLst>
                <a:path w="121" h="77" extrusionOk="0">
                  <a:moveTo>
                    <a:pt x="1" y="1"/>
                  </a:moveTo>
                  <a:cubicBezTo>
                    <a:pt x="44" y="22"/>
                    <a:pt x="77" y="44"/>
                    <a:pt x="120" y="77"/>
                  </a:cubicBezTo>
                  <a:cubicBezTo>
                    <a:pt x="77" y="44"/>
                    <a:pt x="44" y="22"/>
                    <a:pt x="1" y="1"/>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
            <p:cNvSpPr/>
            <p:nvPr/>
          </p:nvSpPr>
          <p:spPr>
            <a:xfrm>
              <a:off x="923460" y="5075427"/>
              <a:ext cx="4011" cy="2042"/>
            </a:xfrm>
            <a:custGeom>
              <a:avLst/>
              <a:gdLst/>
              <a:ahLst/>
              <a:cxnLst/>
              <a:rect l="l" t="t" r="r" b="b"/>
              <a:pathLst>
                <a:path w="110" h="56" extrusionOk="0">
                  <a:moveTo>
                    <a:pt x="1" y="1"/>
                  </a:moveTo>
                  <a:cubicBezTo>
                    <a:pt x="44" y="22"/>
                    <a:pt x="77" y="44"/>
                    <a:pt x="110" y="55"/>
                  </a:cubicBezTo>
                  <a:cubicBezTo>
                    <a:pt x="77" y="44"/>
                    <a:pt x="44" y="22"/>
                    <a:pt x="1" y="1"/>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
            <p:cNvSpPr/>
            <p:nvPr/>
          </p:nvSpPr>
          <p:spPr>
            <a:xfrm>
              <a:off x="985842" y="5109224"/>
              <a:ext cx="36" cy="36"/>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098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
            <p:cNvSpPr/>
            <p:nvPr/>
          </p:nvSpPr>
          <p:spPr>
            <a:xfrm>
              <a:off x="630619" y="4623878"/>
              <a:ext cx="274617" cy="343271"/>
            </a:xfrm>
            <a:custGeom>
              <a:avLst/>
              <a:gdLst/>
              <a:ahLst/>
              <a:cxnLst/>
              <a:rect l="l" t="t" r="r" b="b"/>
              <a:pathLst>
                <a:path w="7532" h="9415" extrusionOk="0">
                  <a:moveTo>
                    <a:pt x="1537" y="0"/>
                  </a:moveTo>
                  <a:cubicBezTo>
                    <a:pt x="1190" y="0"/>
                    <a:pt x="938" y="169"/>
                    <a:pt x="938" y="169"/>
                  </a:cubicBezTo>
                  <a:cubicBezTo>
                    <a:pt x="862" y="964"/>
                    <a:pt x="251" y="2632"/>
                    <a:pt x="1" y="3133"/>
                  </a:cubicBezTo>
                  <a:cubicBezTo>
                    <a:pt x="88" y="3972"/>
                    <a:pt x="382" y="6206"/>
                    <a:pt x="1112" y="7307"/>
                  </a:cubicBezTo>
                  <a:cubicBezTo>
                    <a:pt x="1982" y="8628"/>
                    <a:pt x="2943" y="9414"/>
                    <a:pt x="3713" y="9414"/>
                  </a:cubicBezTo>
                  <a:cubicBezTo>
                    <a:pt x="3744" y="9414"/>
                    <a:pt x="3774" y="9413"/>
                    <a:pt x="3804" y="9411"/>
                  </a:cubicBezTo>
                  <a:cubicBezTo>
                    <a:pt x="4578" y="9345"/>
                    <a:pt x="5559" y="8386"/>
                    <a:pt x="6518" y="6915"/>
                  </a:cubicBezTo>
                  <a:cubicBezTo>
                    <a:pt x="7063" y="6076"/>
                    <a:pt x="7488" y="3340"/>
                    <a:pt x="7531" y="2087"/>
                  </a:cubicBezTo>
                  <a:lnTo>
                    <a:pt x="7531" y="2087"/>
                  </a:lnTo>
                  <a:cubicBezTo>
                    <a:pt x="7531" y="2087"/>
                    <a:pt x="6594" y="2267"/>
                    <a:pt x="5554" y="2267"/>
                  </a:cubicBezTo>
                  <a:cubicBezTo>
                    <a:pt x="4455" y="2267"/>
                    <a:pt x="3241" y="2066"/>
                    <a:pt x="2900" y="1237"/>
                  </a:cubicBezTo>
                  <a:cubicBezTo>
                    <a:pt x="2482" y="232"/>
                    <a:pt x="1944" y="0"/>
                    <a:pt x="1537"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
            <p:cNvSpPr/>
            <p:nvPr/>
          </p:nvSpPr>
          <p:spPr>
            <a:xfrm>
              <a:off x="687459" y="4758376"/>
              <a:ext cx="25048" cy="31392"/>
            </a:xfrm>
            <a:custGeom>
              <a:avLst/>
              <a:gdLst/>
              <a:ahLst/>
              <a:cxnLst/>
              <a:rect l="l" t="t" r="r" b="b"/>
              <a:pathLst>
                <a:path w="687" h="861" extrusionOk="0">
                  <a:moveTo>
                    <a:pt x="338" y="0"/>
                  </a:moveTo>
                  <a:cubicBezTo>
                    <a:pt x="153" y="0"/>
                    <a:pt x="0" y="196"/>
                    <a:pt x="0" y="436"/>
                  </a:cubicBezTo>
                  <a:cubicBezTo>
                    <a:pt x="0" y="665"/>
                    <a:pt x="153" y="861"/>
                    <a:pt x="338" y="861"/>
                  </a:cubicBezTo>
                  <a:cubicBezTo>
                    <a:pt x="534" y="861"/>
                    <a:pt x="687" y="665"/>
                    <a:pt x="687" y="436"/>
                  </a:cubicBezTo>
                  <a:cubicBezTo>
                    <a:pt x="687" y="196"/>
                    <a:pt x="534" y="0"/>
                    <a:pt x="338"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
            <p:cNvSpPr/>
            <p:nvPr/>
          </p:nvSpPr>
          <p:spPr>
            <a:xfrm>
              <a:off x="811822" y="4758376"/>
              <a:ext cx="25048" cy="31392"/>
            </a:xfrm>
            <a:custGeom>
              <a:avLst/>
              <a:gdLst/>
              <a:ahLst/>
              <a:cxnLst/>
              <a:rect l="l" t="t" r="r" b="b"/>
              <a:pathLst>
                <a:path w="687" h="861" extrusionOk="0">
                  <a:moveTo>
                    <a:pt x="349" y="0"/>
                  </a:moveTo>
                  <a:cubicBezTo>
                    <a:pt x="153" y="0"/>
                    <a:pt x="0" y="196"/>
                    <a:pt x="0" y="436"/>
                  </a:cubicBezTo>
                  <a:cubicBezTo>
                    <a:pt x="0" y="665"/>
                    <a:pt x="153" y="861"/>
                    <a:pt x="349" y="861"/>
                  </a:cubicBezTo>
                  <a:cubicBezTo>
                    <a:pt x="534" y="861"/>
                    <a:pt x="687" y="665"/>
                    <a:pt x="687" y="436"/>
                  </a:cubicBezTo>
                  <a:cubicBezTo>
                    <a:pt x="687" y="196"/>
                    <a:pt x="534" y="0"/>
                    <a:pt x="349"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
            <p:cNvSpPr/>
            <p:nvPr/>
          </p:nvSpPr>
          <p:spPr>
            <a:xfrm>
              <a:off x="784295" y="4717469"/>
              <a:ext cx="89145" cy="29022"/>
            </a:xfrm>
            <a:custGeom>
              <a:avLst/>
              <a:gdLst/>
              <a:ahLst/>
              <a:cxnLst/>
              <a:rect l="l" t="t" r="r" b="b"/>
              <a:pathLst>
                <a:path w="2445" h="796" extrusionOk="0">
                  <a:moveTo>
                    <a:pt x="1175" y="0"/>
                  </a:moveTo>
                  <a:cubicBezTo>
                    <a:pt x="600" y="0"/>
                    <a:pt x="1" y="596"/>
                    <a:pt x="80" y="675"/>
                  </a:cubicBezTo>
                  <a:cubicBezTo>
                    <a:pt x="115" y="710"/>
                    <a:pt x="151" y="721"/>
                    <a:pt x="183" y="721"/>
                  </a:cubicBezTo>
                  <a:cubicBezTo>
                    <a:pt x="230" y="721"/>
                    <a:pt x="265" y="697"/>
                    <a:pt x="265" y="697"/>
                  </a:cubicBezTo>
                  <a:cubicBezTo>
                    <a:pt x="547" y="398"/>
                    <a:pt x="866" y="295"/>
                    <a:pt x="1170" y="295"/>
                  </a:cubicBezTo>
                  <a:cubicBezTo>
                    <a:pt x="1841" y="295"/>
                    <a:pt x="2445" y="795"/>
                    <a:pt x="2445" y="795"/>
                  </a:cubicBezTo>
                  <a:cubicBezTo>
                    <a:pt x="2445" y="795"/>
                    <a:pt x="2194" y="217"/>
                    <a:pt x="1355" y="21"/>
                  </a:cubicBezTo>
                  <a:cubicBezTo>
                    <a:pt x="1296" y="7"/>
                    <a:pt x="1235" y="0"/>
                    <a:pt x="1175"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
            <p:cNvSpPr/>
            <p:nvPr/>
          </p:nvSpPr>
          <p:spPr>
            <a:xfrm>
              <a:off x="647318" y="4717469"/>
              <a:ext cx="89145" cy="29022"/>
            </a:xfrm>
            <a:custGeom>
              <a:avLst/>
              <a:gdLst/>
              <a:ahLst/>
              <a:cxnLst/>
              <a:rect l="l" t="t" r="r" b="b"/>
              <a:pathLst>
                <a:path w="2445" h="796" extrusionOk="0">
                  <a:moveTo>
                    <a:pt x="1281" y="0"/>
                  </a:moveTo>
                  <a:cubicBezTo>
                    <a:pt x="1221" y="0"/>
                    <a:pt x="1160" y="7"/>
                    <a:pt x="1101" y="21"/>
                  </a:cubicBezTo>
                  <a:cubicBezTo>
                    <a:pt x="251" y="217"/>
                    <a:pt x="0" y="795"/>
                    <a:pt x="0" y="795"/>
                  </a:cubicBezTo>
                  <a:cubicBezTo>
                    <a:pt x="0" y="795"/>
                    <a:pt x="604" y="295"/>
                    <a:pt x="1279" y="295"/>
                  </a:cubicBezTo>
                  <a:cubicBezTo>
                    <a:pt x="1585" y="295"/>
                    <a:pt x="1905" y="398"/>
                    <a:pt x="2191" y="697"/>
                  </a:cubicBezTo>
                  <a:cubicBezTo>
                    <a:pt x="2191" y="697"/>
                    <a:pt x="2222" y="721"/>
                    <a:pt x="2266" y="721"/>
                  </a:cubicBezTo>
                  <a:cubicBezTo>
                    <a:pt x="2296" y="721"/>
                    <a:pt x="2331" y="710"/>
                    <a:pt x="2365" y="675"/>
                  </a:cubicBezTo>
                  <a:cubicBezTo>
                    <a:pt x="2444" y="596"/>
                    <a:pt x="1854" y="0"/>
                    <a:pt x="1281"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
            <p:cNvSpPr/>
            <p:nvPr/>
          </p:nvSpPr>
          <p:spPr>
            <a:xfrm>
              <a:off x="674334" y="4810404"/>
              <a:ext cx="58846" cy="24282"/>
            </a:xfrm>
            <a:custGeom>
              <a:avLst/>
              <a:gdLst/>
              <a:ahLst/>
              <a:cxnLst/>
              <a:rect l="l" t="t" r="r" b="b"/>
              <a:pathLst>
                <a:path w="1614" h="666" extrusionOk="0">
                  <a:moveTo>
                    <a:pt x="807" y="1"/>
                  </a:moveTo>
                  <a:cubicBezTo>
                    <a:pt x="360" y="1"/>
                    <a:pt x="1" y="153"/>
                    <a:pt x="1" y="339"/>
                  </a:cubicBezTo>
                  <a:cubicBezTo>
                    <a:pt x="1" y="524"/>
                    <a:pt x="360" y="665"/>
                    <a:pt x="807" y="665"/>
                  </a:cubicBezTo>
                  <a:cubicBezTo>
                    <a:pt x="1254" y="665"/>
                    <a:pt x="1613" y="524"/>
                    <a:pt x="1613" y="339"/>
                  </a:cubicBezTo>
                  <a:cubicBezTo>
                    <a:pt x="1613" y="153"/>
                    <a:pt x="1254" y="1"/>
                    <a:pt x="807" y="1"/>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
            <p:cNvSpPr/>
            <p:nvPr/>
          </p:nvSpPr>
          <p:spPr>
            <a:xfrm>
              <a:off x="799900" y="4808435"/>
              <a:ext cx="58846" cy="24647"/>
            </a:xfrm>
            <a:custGeom>
              <a:avLst/>
              <a:gdLst/>
              <a:ahLst/>
              <a:cxnLst/>
              <a:rect l="l" t="t" r="r" b="b"/>
              <a:pathLst>
                <a:path w="1614" h="676" extrusionOk="0">
                  <a:moveTo>
                    <a:pt x="807" y="0"/>
                  </a:moveTo>
                  <a:cubicBezTo>
                    <a:pt x="360" y="0"/>
                    <a:pt x="0" y="153"/>
                    <a:pt x="0" y="338"/>
                  </a:cubicBezTo>
                  <a:cubicBezTo>
                    <a:pt x="0" y="523"/>
                    <a:pt x="360" y="676"/>
                    <a:pt x="807" y="676"/>
                  </a:cubicBezTo>
                  <a:cubicBezTo>
                    <a:pt x="1254" y="676"/>
                    <a:pt x="1613" y="523"/>
                    <a:pt x="1613" y="338"/>
                  </a:cubicBezTo>
                  <a:cubicBezTo>
                    <a:pt x="1613" y="153"/>
                    <a:pt x="1254" y="0"/>
                    <a:pt x="807" y="0"/>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
            <p:cNvSpPr/>
            <p:nvPr/>
          </p:nvSpPr>
          <p:spPr>
            <a:xfrm>
              <a:off x="761763" y="4770663"/>
              <a:ext cx="29423" cy="93957"/>
            </a:xfrm>
            <a:custGeom>
              <a:avLst/>
              <a:gdLst/>
              <a:ahLst/>
              <a:cxnLst/>
              <a:rect l="l" t="t" r="r" b="b"/>
              <a:pathLst>
                <a:path w="807" h="2577" extrusionOk="0">
                  <a:moveTo>
                    <a:pt x="338" y="1"/>
                  </a:moveTo>
                  <a:cubicBezTo>
                    <a:pt x="338" y="1"/>
                    <a:pt x="567" y="1603"/>
                    <a:pt x="600" y="1919"/>
                  </a:cubicBezTo>
                  <a:cubicBezTo>
                    <a:pt x="632" y="2224"/>
                    <a:pt x="0" y="2529"/>
                    <a:pt x="131" y="2573"/>
                  </a:cubicBezTo>
                  <a:cubicBezTo>
                    <a:pt x="141" y="2575"/>
                    <a:pt x="153" y="2576"/>
                    <a:pt x="167" y="2576"/>
                  </a:cubicBezTo>
                  <a:cubicBezTo>
                    <a:pt x="346" y="2576"/>
                    <a:pt x="807" y="2380"/>
                    <a:pt x="807" y="1995"/>
                  </a:cubicBezTo>
                  <a:cubicBezTo>
                    <a:pt x="807" y="1581"/>
                    <a:pt x="338" y="1"/>
                    <a:pt x="338" y="1"/>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
            <p:cNvSpPr/>
            <p:nvPr/>
          </p:nvSpPr>
          <p:spPr>
            <a:xfrm>
              <a:off x="744263" y="4891453"/>
              <a:ext cx="55674" cy="17938"/>
            </a:xfrm>
            <a:custGeom>
              <a:avLst/>
              <a:gdLst/>
              <a:ahLst/>
              <a:cxnLst/>
              <a:rect l="l" t="t" r="r" b="b"/>
              <a:pathLst>
                <a:path w="1527" h="492" extrusionOk="0">
                  <a:moveTo>
                    <a:pt x="1526" y="1"/>
                  </a:moveTo>
                  <a:cubicBezTo>
                    <a:pt x="1526" y="1"/>
                    <a:pt x="1026" y="154"/>
                    <a:pt x="737" y="154"/>
                  </a:cubicBezTo>
                  <a:cubicBezTo>
                    <a:pt x="728" y="154"/>
                    <a:pt x="718" y="154"/>
                    <a:pt x="709" y="153"/>
                  </a:cubicBezTo>
                  <a:cubicBezTo>
                    <a:pt x="426" y="132"/>
                    <a:pt x="1" y="44"/>
                    <a:pt x="1" y="44"/>
                  </a:cubicBezTo>
                  <a:lnTo>
                    <a:pt x="1" y="44"/>
                  </a:lnTo>
                  <a:cubicBezTo>
                    <a:pt x="1" y="44"/>
                    <a:pt x="415" y="480"/>
                    <a:pt x="687" y="491"/>
                  </a:cubicBezTo>
                  <a:cubicBezTo>
                    <a:pt x="1090" y="491"/>
                    <a:pt x="1526" y="1"/>
                    <a:pt x="1526"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
            <p:cNvSpPr/>
            <p:nvPr/>
          </p:nvSpPr>
          <p:spPr>
            <a:xfrm>
              <a:off x="967977" y="3799971"/>
              <a:ext cx="299628" cy="135157"/>
            </a:xfrm>
            <a:custGeom>
              <a:avLst/>
              <a:gdLst/>
              <a:ahLst/>
              <a:cxnLst/>
              <a:rect l="l" t="t" r="r" b="b"/>
              <a:pathLst>
                <a:path w="8218" h="3707" extrusionOk="0">
                  <a:moveTo>
                    <a:pt x="4163" y="1"/>
                  </a:moveTo>
                  <a:cubicBezTo>
                    <a:pt x="2867" y="1"/>
                    <a:pt x="338" y="1559"/>
                    <a:pt x="175" y="2050"/>
                  </a:cubicBezTo>
                  <a:cubicBezTo>
                    <a:pt x="0" y="2540"/>
                    <a:pt x="77" y="3706"/>
                    <a:pt x="77" y="3706"/>
                  </a:cubicBezTo>
                  <a:cubicBezTo>
                    <a:pt x="77" y="3706"/>
                    <a:pt x="1690" y="1276"/>
                    <a:pt x="4163" y="1265"/>
                  </a:cubicBezTo>
                  <a:cubicBezTo>
                    <a:pt x="4174" y="1265"/>
                    <a:pt x="4185" y="1265"/>
                    <a:pt x="4196" y="1265"/>
                  </a:cubicBezTo>
                  <a:cubicBezTo>
                    <a:pt x="6651" y="1265"/>
                    <a:pt x="8218" y="3706"/>
                    <a:pt x="8218" y="3706"/>
                  </a:cubicBezTo>
                  <a:cubicBezTo>
                    <a:pt x="8218" y="3706"/>
                    <a:pt x="8174" y="1853"/>
                    <a:pt x="8054" y="1516"/>
                  </a:cubicBezTo>
                  <a:cubicBezTo>
                    <a:pt x="7934" y="1189"/>
                    <a:pt x="5460" y="1"/>
                    <a:pt x="4163" y="1"/>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
            <p:cNvSpPr/>
            <p:nvPr/>
          </p:nvSpPr>
          <p:spPr>
            <a:xfrm>
              <a:off x="1586619" y="5007102"/>
              <a:ext cx="410503" cy="271408"/>
            </a:xfrm>
            <a:custGeom>
              <a:avLst/>
              <a:gdLst/>
              <a:ahLst/>
              <a:cxnLst/>
              <a:rect l="l" t="t" r="r" b="b"/>
              <a:pathLst>
                <a:path w="11259" h="7444" extrusionOk="0">
                  <a:moveTo>
                    <a:pt x="5701" y="0"/>
                  </a:moveTo>
                  <a:cubicBezTo>
                    <a:pt x="4284" y="0"/>
                    <a:pt x="1101" y="207"/>
                    <a:pt x="448" y="2736"/>
                  </a:cubicBezTo>
                  <a:cubicBezTo>
                    <a:pt x="1" y="4479"/>
                    <a:pt x="153" y="6070"/>
                    <a:pt x="578" y="7444"/>
                  </a:cubicBezTo>
                  <a:lnTo>
                    <a:pt x="10692" y="7444"/>
                  </a:lnTo>
                  <a:cubicBezTo>
                    <a:pt x="11128" y="5983"/>
                    <a:pt x="11259" y="4414"/>
                    <a:pt x="10648" y="3030"/>
                  </a:cubicBezTo>
                  <a:cubicBezTo>
                    <a:pt x="9722" y="894"/>
                    <a:pt x="8120" y="207"/>
                    <a:pt x="6572" y="44"/>
                  </a:cubicBezTo>
                  <a:cubicBezTo>
                    <a:pt x="6278" y="11"/>
                    <a:pt x="5984" y="0"/>
                    <a:pt x="5701"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
            <p:cNvSpPr/>
            <p:nvPr/>
          </p:nvSpPr>
          <p:spPr>
            <a:xfrm>
              <a:off x="1651006" y="5150533"/>
              <a:ext cx="287706" cy="127975"/>
            </a:xfrm>
            <a:custGeom>
              <a:avLst/>
              <a:gdLst/>
              <a:ahLst/>
              <a:cxnLst/>
              <a:rect l="l" t="t" r="r" b="b"/>
              <a:pathLst>
                <a:path w="7891" h="3510" extrusionOk="0">
                  <a:moveTo>
                    <a:pt x="2213" y="0"/>
                  </a:moveTo>
                  <a:lnTo>
                    <a:pt x="1897" y="1810"/>
                  </a:lnTo>
                  <a:lnTo>
                    <a:pt x="0" y="2104"/>
                  </a:lnTo>
                  <a:cubicBezTo>
                    <a:pt x="0" y="2104"/>
                    <a:pt x="44" y="2681"/>
                    <a:pt x="196" y="3510"/>
                  </a:cubicBezTo>
                  <a:lnTo>
                    <a:pt x="7782" y="3510"/>
                  </a:lnTo>
                  <a:cubicBezTo>
                    <a:pt x="7869" y="2670"/>
                    <a:pt x="7891" y="2093"/>
                    <a:pt x="7891" y="2093"/>
                  </a:cubicBezTo>
                  <a:lnTo>
                    <a:pt x="4806" y="1940"/>
                  </a:lnTo>
                  <a:lnTo>
                    <a:pt x="2398" y="1820"/>
                  </a:lnTo>
                  <a:lnTo>
                    <a:pt x="2213" y="0"/>
                  </a:lnTo>
                  <a:close/>
                </a:path>
              </a:pathLst>
            </a:custGeom>
            <a:solidFill>
              <a:srgbClr val="F5D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
            <p:cNvSpPr/>
            <p:nvPr/>
          </p:nvSpPr>
          <p:spPr>
            <a:xfrm>
              <a:off x="1679225" y="5235373"/>
              <a:ext cx="102744" cy="32048"/>
            </a:xfrm>
            <a:custGeom>
              <a:avLst/>
              <a:gdLst/>
              <a:ahLst/>
              <a:cxnLst/>
              <a:rect l="l" t="t" r="r" b="b"/>
              <a:pathLst>
                <a:path w="2818" h="879" extrusionOk="0">
                  <a:moveTo>
                    <a:pt x="1468" y="1"/>
                  </a:moveTo>
                  <a:cubicBezTo>
                    <a:pt x="1437" y="1"/>
                    <a:pt x="1405" y="2"/>
                    <a:pt x="1373" y="6"/>
                  </a:cubicBezTo>
                  <a:cubicBezTo>
                    <a:pt x="654" y="93"/>
                    <a:pt x="0" y="605"/>
                    <a:pt x="0" y="605"/>
                  </a:cubicBezTo>
                  <a:cubicBezTo>
                    <a:pt x="0" y="605"/>
                    <a:pt x="607" y="289"/>
                    <a:pt x="1276" y="289"/>
                  </a:cubicBezTo>
                  <a:cubicBezTo>
                    <a:pt x="1705" y="289"/>
                    <a:pt x="2159" y="419"/>
                    <a:pt x="2496" y="845"/>
                  </a:cubicBezTo>
                  <a:cubicBezTo>
                    <a:pt x="2496" y="845"/>
                    <a:pt x="2539" y="879"/>
                    <a:pt x="2604" y="879"/>
                  </a:cubicBezTo>
                  <a:cubicBezTo>
                    <a:pt x="2636" y="879"/>
                    <a:pt x="2674" y="870"/>
                    <a:pt x="2714" y="845"/>
                  </a:cubicBezTo>
                  <a:cubicBezTo>
                    <a:pt x="2818" y="772"/>
                    <a:pt x="2164" y="1"/>
                    <a:pt x="146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
            <p:cNvSpPr/>
            <p:nvPr/>
          </p:nvSpPr>
          <p:spPr>
            <a:xfrm>
              <a:off x="380290" y="5147361"/>
              <a:ext cx="274216" cy="131147"/>
            </a:xfrm>
            <a:custGeom>
              <a:avLst/>
              <a:gdLst/>
              <a:ahLst/>
              <a:cxnLst/>
              <a:rect l="l" t="t" r="r" b="b"/>
              <a:pathLst>
                <a:path w="7521" h="3597" extrusionOk="0">
                  <a:moveTo>
                    <a:pt x="2300" y="2158"/>
                  </a:moveTo>
                  <a:cubicBezTo>
                    <a:pt x="2998" y="2169"/>
                    <a:pt x="3521" y="2834"/>
                    <a:pt x="3445" y="2965"/>
                  </a:cubicBezTo>
                  <a:cubicBezTo>
                    <a:pt x="3438" y="2976"/>
                    <a:pt x="3428" y="2982"/>
                    <a:pt x="3415" y="2982"/>
                  </a:cubicBezTo>
                  <a:cubicBezTo>
                    <a:pt x="3303" y="2982"/>
                    <a:pt x="2953" y="2615"/>
                    <a:pt x="2454" y="2615"/>
                  </a:cubicBezTo>
                  <a:cubicBezTo>
                    <a:pt x="2404" y="2615"/>
                    <a:pt x="2353" y="2619"/>
                    <a:pt x="2300" y="2627"/>
                  </a:cubicBezTo>
                  <a:cubicBezTo>
                    <a:pt x="1786" y="2714"/>
                    <a:pt x="1187" y="3102"/>
                    <a:pt x="1041" y="3102"/>
                  </a:cubicBezTo>
                  <a:cubicBezTo>
                    <a:pt x="1005" y="3102"/>
                    <a:pt x="997" y="3078"/>
                    <a:pt x="1025" y="3019"/>
                  </a:cubicBezTo>
                  <a:cubicBezTo>
                    <a:pt x="1025" y="3019"/>
                    <a:pt x="1614" y="2158"/>
                    <a:pt x="2300" y="2158"/>
                  </a:cubicBezTo>
                  <a:close/>
                  <a:moveTo>
                    <a:pt x="5603" y="2158"/>
                  </a:moveTo>
                  <a:cubicBezTo>
                    <a:pt x="6300" y="2158"/>
                    <a:pt x="6878" y="3019"/>
                    <a:pt x="6878" y="3019"/>
                  </a:cubicBezTo>
                  <a:cubicBezTo>
                    <a:pt x="6908" y="3078"/>
                    <a:pt x="6902" y="3102"/>
                    <a:pt x="6867" y="3102"/>
                  </a:cubicBezTo>
                  <a:cubicBezTo>
                    <a:pt x="6727" y="3102"/>
                    <a:pt x="6128" y="2714"/>
                    <a:pt x="5613" y="2627"/>
                  </a:cubicBezTo>
                  <a:cubicBezTo>
                    <a:pt x="5561" y="2619"/>
                    <a:pt x="5510" y="2615"/>
                    <a:pt x="5460" y="2615"/>
                  </a:cubicBezTo>
                  <a:cubicBezTo>
                    <a:pt x="4961" y="2615"/>
                    <a:pt x="4611" y="2982"/>
                    <a:pt x="4499" y="2982"/>
                  </a:cubicBezTo>
                  <a:cubicBezTo>
                    <a:pt x="4486" y="2982"/>
                    <a:pt x="4476" y="2976"/>
                    <a:pt x="4469" y="2965"/>
                  </a:cubicBezTo>
                  <a:cubicBezTo>
                    <a:pt x="4393" y="2834"/>
                    <a:pt x="4916" y="2169"/>
                    <a:pt x="5603" y="2158"/>
                  </a:cubicBezTo>
                  <a:close/>
                  <a:moveTo>
                    <a:pt x="5330" y="0"/>
                  </a:moveTo>
                  <a:cubicBezTo>
                    <a:pt x="5330" y="0"/>
                    <a:pt x="5439" y="839"/>
                    <a:pt x="4371" y="861"/>
                  </a:cubicBezTo>
                  <a:cubicBezTo>
                    <a:pt x="4322" y="863"/>
                    <a:pt x="4273" y="864"/>
                    <a:pt x="4223" y="864"/>
                  </a:cubicBezTo>
                  <a:cubicBezTo>
                    <a:pt x="2597" y="864"/>
                    <a:pt x="197" y="33"/>
                    <a:pt x="197" y="33"/>
                  </a:cubicBezTo>
                  <a:lnTo>
                    <a:pt x="197" y="33"/>
                  </a:lnTo>
                  <a:cubicBezTo>
                    <a:pt x="557" y="1482"/>
                    <a:pt x="1" y="3499"/>
                    <a:pt x="1" y="3499"/>
                  </a:cubicBezTo>
                  <a:lnTo>
                    <a:pt x="23" y="3597"/>
                  </a:lnTo>
                  <a:lnTo>
                    <a:pt x="7521" y="3597"/>
                  </a:lnTo>
                  <a:cubicBezTo>
                    <a:pt x="7368" y="2703"/>
                    <a:pt x="7292" y="1297"/>
                    <a:pt x="7292" y="1297"/>
                  </a:cubicBezTo>
                  <a:cubicBezTo>
                    <a:pt x="7233" y="1313"/>
                    <a:pt x="7173" y="1321"/>
                    <a:pt x="7112" y="1321"/>
                  </a:cubicBezTo>
                  <a:cubicBezTo>
                    <a:pt x="6302" y="1321"/>
                    <a:pt x="5330" y="0"/>
                    <a:pt x="5330"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
            <p:cNvSpPr/>
            <p:nvPr/>
          </p:nvSpPr>
          <p:spPr>
            <a:xfrm>
              <a:off x="325090" y="4891088"/>
              <a:ext cx="437885" cy="387424"/>
            </a:xfrm>
            <a:custGeom>
              <a:avLst/>
              <a:gdLst/>
              <a:ahLst/>
              <a:cxnLst/>
              <a:rect l="l" t="t" r="r" b="b"/>
              <a:pathLst>
                <a:path w="12010" h="10626" extrusionOk="0">
                  <a:moveTo>
                    <a:pt x="7906" y="0"/>
                  </a:moveTo>
                  <a:cubicBezTo>
                    <a:pt x="6840" y="0"/>
                    <a:pt x="7226" y="2092"/>
                    <a:pt x="7226" y="2092"/>
                  </a:cubicBezTo>
                  <a:cubicBezTo>
                    <a:pt x="7226" y="2092"/>
                    <a:pt x="5804" y="190"/>
                    <a:pt x="3951" y="190"/>
                  </a:cubicBezTo>
                  <a:cubicBezTo>
                    <a:pt x="3892" y="190"/>
                    <a:pt x="3831" y="192"/>
                    <a:pt x="3771" y="196"/>
                  </a:cubicBezTo>
                  <a:cubicBezTo>
                    <a:pt x="1820" y="338"/>
                    <a:pt x="3357" y="2561"/>
                    <a:pt x="3357" y="2561"/>
                  </a:cubicBezTo>
                  <a:cubicBezTo>
                    <a:pt x="3357" y="2561"/>
                    <a:pt x="2093" y="2594"/>
                    <a:pt x="1253" y="3389"/>
                  </a:cubicBezTo>
                  <a:cubicBezTo>
                    <a:pt x="120" y="4468"/>
                    <a:pt x="0" y="6691"/>
                    <a:pt x="578" y="8588"/>
                  </a:cubicBezTo>
                  <a:cubicBezTo>
                    <a:pt x="675" y="8516"/>
                    <a:pt x="781" y="8475"/>
                    <a:pt x="887" y="8475"/>
                  </a:cubicBezTo>
                  <a:cubicBezTo>
                    <a:pt x="959" y="8475"/>
                    <a:pt x="1031" y="8494"/>
                    <a:pt x="1101" y="8533"/>
                  </a:cubicBezTo>
                  <a:cubicBezTo>
                    <a:pt x="1123" y="8544"/>
                    <a:pt x="1133" y="8544"/>
                    <a:pt x="1155" y="8555"/>
                  </a:cubicBezTo>
                  <a:lnTo>
                    <a:pt x="1515" y="10528"/>
                  </a:lnTo>
                  <a:cubicBezTo>
                    <a:pt x="1515" y="10528"/>
                    <a:pt x="2071" y="8511"/>
                    <a:pt x="1711" y="7062"/>
                  </a:cubicBezTo>
                  <a:lnTo>
                    <a:pt x="1711" y="7062"/>
                  </a:lnTo>
                  <a:cubicBezTo>
                    <a:pt x="1711" y="7062"/>
                    <a:pt x="4111" y="7893"/>
                    <a:pt x="5737" y="7893"/>
                  </a:cubicBezTo>
                  <a:cubicBezTo>
                    <a:pt x="5787" y="7893"/>
                    <a:pt x="5836" y="7892"/>
                    <a:pt x="5885" y="7890"/>
                  </a:cubicBezTo>
                  <a:cubicBezTo>
                    <a:pt x="6953" y="7868"/>
                    <a:pt x="6844" y="7029"/>
                    <a:pt x="6844" y="7029"/>
                  </a:cubicBezTo>
                  <a:lnTo>
                    <a:pt x="6844" y="7029"/>
                  </a:lnTo>
                  <a:cubicBezTo>
                    <a:pt x="6844" y="7029"/>
                    <a:pt x="7816" y="8350"/>
                    <a:pt x="8626" y="8350"/>
                  </a:cubicBezTo>
                  <a:cubicBezTo>
                    <a:pt x="8687" y="8350"/>
                    <a:pt x="8747" y="8342"/>
                    <a:pt x="8806" y="8326"/>
                  </a:cubicBezTo>
                  <a:cubicBezTo>
                    <a:pt x="8806" y="8326"/>
                    <a:pt x="8882" y="9732"/>
                    <a:pt x="9035" y="10626"/>
                  </a:cubicBezTo>
                  <a:lnTo>
                    <a:pt x="9253" y="10626"/>
                  </a:lnTo>
                  <a:lnTo>
                    <a:pt x="9427" y="9111"/>
                  </a:lnTo>
                  <a:cubicBezTo>
                    <a:pt x="9635" y="8992"/>
                    <a:pt x="9815" y="8941"/>
                    <a:pt x="9968" y="8941"/>
                  </a:cubicBezTo>
                  <a:cubicBezTo>
                    <a:pt x="10208" y="8941"/>
                    <a:pt x="10382" y="9066"/>
                    <a:pt x="10495" y="9252"/>
                  </a:cubicBezTo>
                  <a:cubicBezTo>
                    <a:pt x="10920" y="8566"/>
                    <a:pt x="11476" y="7858"/>
                    <a:pt x="11672" y="7171"/>
                  </a:cubicBezTo>
                  <a:cubicBezTo>
                    <a:pt x="12010" y="5961"/>
                    <a:pt x="11367" y="4664"/>
                    <a:pt x="11367" y="4664"/>
                  </a:cubicBezTo>
                  <a:cubicBezTo>
                    <a:pt x="11367" y="4664"/>
                    <a:pt x="10669" y="1362"/>
                    <a:pt x="8675" y="251"/>
                  </a:cubicBezTo>
                  <a:cubicBezTo>
                    <a:pt x="8359" y="75"/>
                    <a:pt x="8107" y="0"/>
                    <a:pt x="7906"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
            <p:cNvSpPr/>
            <p:nvPr/>
          </p:nvSpPr>
          <p:spPr>
            <a:xfrm>
              <a:off x="321116" y="5200081"/>
              <a:ext cx="60013" cy="78425"/>
            </a:xfrm>
            <a:custGeom>
              <a:avLst/>
              <a:gdLst/>
              <a:ahLst/>
              <a:cxnLst/>
              <a:rect l="l" t="t" r="r" b="b"/>
              <a:pathLst>
                <a:path w="1646" h="2151" extrusionOk="0">
                  <a:moveTo>
                    <a:pt x="996" y="0"/>
                  </a:moveTo>
                  <a:cubicBezTo>
                    <a:pt x="890" y="0"/>
                    <a:pt x="784" y="41"/>
                    <a:pt x="687" y="113"/>
                  </a:cubicBezTo>
                  <a:cubicBezTo>
                    <a:pt x="283" y="418"/>
                    <a:pt x="0" y="1224"/>
                    <a:pt x="207" y="1824"/>
                  </a:cubicBezTo>
                  <a:cubicBezTo>
                    <a:pt x="251" y="1933"/>
                    <a:pt x="305" y="2042"/>
                    <a:pt x="382" y="2151"/>
                  </a:cubicBezTo>
                  <a:lnTo>
                    <a:pt x="1646" y="2151"/>
                  </a:lnTo>
                  <a:lnTo>
                    <a:pt x="1624" y="2053"/>
                  </a:lnTo>
                  <a:lnTo>
                    <a:pt x="1264" y="80"/>
                  </a:lnTo>
                  <a:cubicBezTo>
                    <a:pt x="1242" y="69"/>
                    <a:pt x="1232" y="69"/>
                    <a:pt x="1210" y="58"/>
                  </a:cubicBezTo>
                  <a:cubicBezTo>
                    <a:pt x="1140" y="19"/>
                    <a:pt x="1068" y="0"/>
                    <a:pt x="996"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
            <p:cNvSpPr/>
            <p:nvPr/>
          </p:nvSpPr>
          <p:spPr>
            <a:xfrm>
              <a:off x="662412" y="5217034"/>
              <a:ext cx="52903" cy="61472"/>
            </a:xfrm>
            <a:custGeom>
              <a:avLst/>
              <a:gdLst/>
              <a:ahLst/>
              <a:cxnLst/>
              <a:rect l="l" t="t" r="r" b="b"/>
              <a:pathLst>
                <a:path w="1451" h="1686" extrusionOk="0">
                  <a:moveTo>
                    <a:pt x="716" y="1"/>
                  </a:moveTo>
                  <a:cubicBezTo>
                    <a:pt x="563" y="1"/>
                    <a:pt x="383" y="52"/>
                    <a:pt x="175" y="171"/>
                  </a:cubicBezTo>
                  <a:lnTo>
                    <a:pt x="1" y="1686"/>
                  </a:lnTo>
                  <a:lnTo>
                    <a:pt x="1112" y="1686"/>
                  </a:lnTo>
                  <a:cubicBezTo>
                    <a:pt x="1178" y="1620"/>
                    <a:pt x="1221" y="1544"/>
                    <a:pt x="1265" y="1479"/>
                  </a:cubicBezTo>
                  <a:cubicBezTo>
                    <a:pt x="1450" y="1184"/>
                    <a:pt x="1450" y="650"/>
                    <a:pt x="1243" y="312"/>
                  </a:cubicBezTo>
                  <a:cubicBezTo>
                    <a:pt x="1130" y="126"/>
                    <a:pt x="956" y="1"/>
                    <a:pt x="716" y="1"/>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
            <p:cNvSpPr/>
            <p:nvPr/>
          </p:nvSpPr>
          <p:spPr>
            <a:xfrm>
              <a:off x="416640" y="5226040"/>
              <a:ext cx="92061" cy="34418"/>
            </a:xfrm>
            <a:custGeom>
              <a:avLst/>
              <a:gdLst/>
              <a:ahLst/>
              <a:cxnLst/>
              <a:rect l="l" t="t" r="r" b="b"/>
              <a:pathLst>
                <a:path w="2525" h="944" extrusionOk="0">
                  <a:moveTo>
                    <a:pt x="1303" y="0"/>
                  </a:moveTo>
                  <a:cubicBezTo>
                    <a:pt x="617" y="0"/>
                    <a:pt x="28" y="861"/>
                    <a:pt x="28" y="861"/>
                  </a:cubicBezTo>
                  <a:cubicBezTo>
                    <a:pt x="0" y="920"/>
                    <a:pt x="8" y="944"/>
                    <a:pt x="44" y="944"/>
                  </a:cubicBezTo>
                  <a:cubicBezTo>
                    <a:pt x="190" y="944"/>
                    <a:pt x="789" y="556"/>
                    <a:pt x="1303" y="469"/>
                  </a:cubicBezTo>
                  <a:cubicBezTo>
                    <a:pt x="1356" y="461"/>
                    <a:pt x="1407" y="457"/>
                    <a:pt x="1457" y="457"/>
                  </a:cubicBezTo>
                  <a:cubicBezTo>
                    <a:pt x="1956" y="457"/>
                    <a:pt x="2306" y="824"/>
                    <a:pt x="2418" y="824"/>
                  </a:cubicBezTo>
                  <a:cubicBezTo>
                    <a:pt x="2431" y="824"/>
                    <a:pt x="2441" y="818"/>
                    <a:pt x="2448" y="807"/>
                  </a:cubicBezTo>
                  <a:cubicBezTo>
                    <a:pt x="2524" y="676"/>
                    <a:pt x="2001" y="11"/>
                    <a:pt x="1303"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
            <p:cNvSpPr/>
            <p:nvPr/>
          </p:nvSpPr>
          <p:spPr>
            <a:xfrm>
              <a:off x="540419" y="5226040"/>
              <a:ext cx="91770" cy="34418"/>
            </a:xfrm>
            <a:custGeom>
              <a:avLst/>
              <a:gdLst/>
              <a:ahLst/>
              <a:cxnLst/>
              <a:rect l="l" t="t" r="r" b="b"/>
              <a:pathLst>
                <a:path w="2517" h="944" extrusionOk="0">
                  <a:moveTo>
                    <a:pt x="1211" y="0"/>
                  </a:moveTo>
                  <a:cubicBezTo>
                    <a:pt x="524" y="11"/>
                    <a:pt x="1" y="676"/>
                    <a:pt x="77" y="807"/>
                  </a:cubicBezTo>
                  <a:cubicBezTo>
                    <a:pt x="84" y="818"/>
                    <a:pt x="94" y="824"/>
                    <a:pt x="107" y="824"/>
                  </a:cubicBezTo>
                  <a:cubicBezTo>
                    <a:pt x="219" y="824"/>
                    <a:pt x="569" y="457"/>
                    <a:pt x="1068" y="457"/>
                  </a:cubicBezTo>
                  <a:cubicBezTo>
                    <a:pt x="1118" y="457"/>
                    <a:pt x="1169" y="461"/>
                    <a:pt x="1221" y="469"/>
                  </a:cubicBezTo>
                  <a:cubicBezTo>
                    <a:pt x="1736" y="556"/>
                    <a:pt x="2335" y="944"/>
                    <a:pt x="2475" y="944"/>
                  </a:cubicBezTo>
                  <a:cubicBezTo>
                    <a:pt x="2510" y="944"/>
                    <a:pt x="2516" y="920"/>
                    <a:pt x="2486" y="861"/>
                  </a:cubicBezTo>
                  <a:cubicBezTo>
                    <a:pt x="2486" y="861"/>
                    <a:pt x="1908" y="0"/>
                    <a:pt x="1211"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
            <p:cNvSpPr/>
            <p:nvPr/>
          </p:nvSpPr>
          <p:spPr>
            <a:xfrm>
              <a:off x="1352987" y="5255280"/>
              <a:ext cx="47726" cy="23225"/>
            </a:xfrm>
            <a:custGeom>
              <a:avLst/>
              <a:gdLst/>
              <a:ahLst/>
              <a:cxnLst/>
              <a:rect l="l" t="t" r="r" b="b"/>
              <a:pathLst>
                <a:path w="1309" h="637" extrusionOk="0">
                  <a:moveTo>
                    <a:pt x="592" y="1"/>
                  </a:moveTo>
                  <a:cubicBezTo>
                    <a:pt x="441" y="1"/>
                    <a:pt x="320" y="38"/>
                    <a:pt x="219" y="92"/>
                  </a:cubicBezTo>
                  <a:cubicBezTo>
                    <a:pt x="142" y="288"/>
                    <a:pt x="66" y="473"/>
                    <a:pt x="1" y="637"/>
                  </a:cubicBezTo>
                  <a:lnTo>
                    <a:pt x="1308" y="637"/>
                  </a:lnTo>
                  <a:cubicBezTo>
                    <a:pt x="1276" y="342"/>
                    <a:pt x="1134" y="124"/>
                    <a:pt x="905" y="48"/>
                  </a:cubicBezTo>
                  <a:cubicBezTo>
                    <a:pt x="789" y="15"/>
                    <a:pt x="685" y="1"/>
                    <a:pt x="592"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
            <p:cNvSpPr/>
            <p:nvPr/>
          </p:nvSpPr>
          <p:spPr>
            <a:xfrm>
              <a:off x="1030760" y="5261588"/>
              <a:ext cx="46122" cy="16917"/>
            </a:xfrm>
            <a:custGeom>
              <a:avLst/>
              <a:gdLst/>
              <a:ahLst/>
              <a:cxnLst/>
              <a:rect l="l" t="t" r="r" b="b"/>
              <a:pathLst>
                <a:path w="1265" h="464" extrusionOk="0">
                  <a:moveTo>
                    <a:pt x="483" y="1"/>
                  </a:moveTo>
                  <a:cubicBezTo>
                    <a:pt x="412" y="1"/>
                    <a:pt x="341" y="9"/>
                    <a:pt x="273" y="28"/>
                  </a:cubicBezTo>
                  <a:cubicBezTo>
                    <a:pt x="109" y="71"/>
                    <a:pt x="22" y="235"/>
                    <a:pt x="0" y="464"/>
                  </a:cubicBezTo>
                  <a:lnTo>
                    <a:pt x="1264" y="464"/>
                  </a:lnTo>
                  <a:cubicBezTo>
                    <a:pt x="1264" y="464"/>
                    <a:pt x="1221" y="355"/>
                    <a:pt x="1134" y="180"/>
                  </a:cubicBezTo>
                  <a:cubicBezTo>
                    <a:pt x="936" y="81"/>
                    <a:pt x="706" y="1"/>
                    <a:pt x="483"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
            <p:cNvSpPr/>
            <p:nvPr/>
          </p:nvSpPr>
          <p:spPr>
            <a:xfrm>
              <a:off x="1076845" y="5150533"/>
              <a:ext cx="269439" cy="127975"/>
            </a:xfrm>
            <a:custGeom>
              <a:avLst/>
              <a:gdLst/>
              <a:ahLst/>
              <a:cxnLst/>
              <a:rect l="l" t="t" r="r" b="b"/>
              <a:pathLst>
                <a:path w="7390" h="3510" extrusionOk="0">
                  <a:moveTo>
                    <a:pt x="2221" y="2368"/>
                  </a:moveTo>
                  <a:cubicBezTo>
                    <a:pt x="2414" y="2368"/>
                    <a:pt x="2624" y="2395"/>
                    <a:pt x="2834" y="2453"/>
                  </a:cubicBezTo>
                  <a:cubicBezTo>
                    <a:pt x="3204" y="2551"/>
                    <a:pt x="3324" y="2867"/>
                    <a:pt x="3172" y="2910"/>
                  </a:cubicBezTo>
                  <a:cubicBezTo>
                    <a:pt x="3162" y="2914"/>
                    <a:pt x="3152" y="2915"/>
                    <a:pt x="3140" y="2915"/>
                  </a:cubicBezTo>
                  <a:cubicBezTo>
                    <a:pt x="2983" y="2915"/>
                    <a:pt x="2640" y="2617"/>
                    <a:pt x="2188" y="2617"/>
                  </a:cubicBezTo>
                  <a:cubicBezTo>
                    <a:pt x="2143" y="2617"/>
                    <a:pt x="2096" y="2620"/>
                    <a:pt x="2049" y="2627"/>
                  </a:cubicBezTo>
                  <a:cubicBezTo>
                    <a:pt x="1428" y="2703"/>
                    <a:pt x="1417" y="3019"/>
                    <a:pt x="1177" y="3063"/>
                  </a:cubicBezTo>
                  <a:cubicBezTo>
                    <a:pt x="1166" y="3064"/>
                    <a:pt x="1156" y="3065"/>
                    <a:pt x="1147" y="3065"/>
                  </a:cubicBezTo>
                  <a:cubicBezTo>
                    <a:pt x="899" y="3065"/>
                    <a:pt x="1401" y="2514"/>
                    <a:pt x="1842" y="2409"/>
                  </a:cubicBezTo>
                  <a:cubicBezTo>
                    <a:pt x="1956" y="2382"/>
                    <a:pt x="2084" y="2368"/>
                    <a:pt x="2221" y="2368"/>
                  </a:cubicBezTo>
                  <a:close/>
                  <a:moveTo>
                    <a:pt x="5626" y="2368"/>
                  </a:moveTo>
                  <a:cubicBezTo>
                    <a:pt x="5763" y="2368"/>
                    <a:pt x="5892" y="2382"/>
                    <a:pt x="6005" y="2409"/>
                  </a:cubicBezTo>
                  <a:cubicBezTo>
                    <a:pt x="6447" y="2514"/>
                    <a:pt x="6949" y="3065"/>
                    <a:pt x="6701" y="3065"/>
                  </a:cubicBezTo>
                  <a:cubicBezTo>
                    <a:pt x="6692" y="3065"/>
                    <a:pt x="6681" y="3064"/>
                    <a:pt x="6670" y="3063"/>
                  </a:cubicBezTo>
                  <a:cubicBezTo>
                    <a:pt x="6430" y="3019"/>
                    <a:pt x="6419" y="2703"/>
                    <a:pt x="5809" y="2627"/>
                  </a:cubicBezTo>
                  <a:cubicBezTo>
                    <a:pt x="5761" y="2620"/>
                    <a:pt x="5714" y="2617"/>
                    <a:pt x="5668" y="2617"/>
                  </a:cubicBezTo>
                  <a:cubicBezTo>
                    <a:pt x="5208" y="2617"/>
                    <a:pt x="4865" y="2915"/>
                    <a:pt x="4707" y="2915"/>
                  </a:cubicBezTo>
                  <a:cubicBezTo>
                    <a:pt x="4696" y="2915"/>
                    <a:pt x="4685" y="2914"/>
                    <a:pt x="4676" y="2910"/>
                  </a:cubicBezTo>
                  <a:cubicBezTo>
                    <a:pt x="4523" y="2867"/>
                    <a:pt x="4643" y="2551"/>
                    <a:pt x="5014" y="2453"/>
                  </a:cubicBezTo>
                  <a:cubicBezTo>
                    <a:pt x="5224" y="2395"/>
                    <a:pt x="5433" y="2368"/>
                    <a:pt x="5626" y="2368"/>
                  </a:cubicBezTo>
                  <a:close/>
                  <a:moveTo>
                    <a:pt x="959" y="0"/>
                  </a:moveTo>
                  <a:cubicBezTo>
                    <a:pt x="981" y="284"/>
                    <a:pt x="218" y="1831"/>
                    <a:pt x="98" y="2104"/>
                  </a:cubicBezTo>
                  <a:cubicBezTo>
                    <a:pt x="11" y="2300"/>
                    <a:pt x="0" y="2965"/>
                    <a:pt x="0" y="3303"/>
                  </a:cubicBezTo>
                  <a:cubicBezTo>
                    <a:pt x="0" y="3422"/>
                    <a:pt x="0" y="3499"/>
                    <a:pt x="0" y="3510"/>
                  </a:cubicBezTo>
                  <a:lnTo>
                    <a:pt x="7389" y="3510"/>
                  </a:lnTo>
                  <a:lnTo>
                    <a:pt x="7389" y="3074"/>
                  </a:lnTo>
                  <a:lnTo>
                    <a:pt x="7259" y="2878"/>
                  </a:lnTo>
                  <a:cubicBezTo>
                    <a:pt x="7117" y="2670"/>
                    <a:pt x="6681" y="981"/>
                    <a:pt x="6681" y="981"/>
                  </a:cubicBezTo>
                  <a:lnTo>
                    <a:pt x="6267" y="1079"/>
                  </a:lnTo>
                  <a:cubicBezTo>
                    <a:pt x="6230" y="1087"/>
                    <a:pt x="6190" y="1091"/>
                    <a:pt x="6148" y="1091"/>
                  </a:cubicBezTo>
                  <a:cubicBezTo>
                    <a:pt x="5727" y="1091"/>
                    <a:pt x="5079" y="731"/>
                    <a:pt x="5079" y="731"/>
                  </a:cubicBezTo>
                  <a:lnTo>
                    <a:pt x="5079" y="731"/>
                  </a:lnTo>
                  <a:cubicBezTo>
                    <a:pt x="5079" y="731"/>
                    <a:pt x="5221" y="981"/>
                    <a:pt x="5384" y="1167"/>
                  </a:cubicBezTo>
                  <a:cubicBezTo>
                    <a:pt x="5463" y="1256"/>
                    <a:pt x="5374" y="1297"/>
                    <a:pt x="5131" y="1297"/>
                  </a:cubicBezTo>
                  <a:cubicBezTo>
                    <a:pt x="4874" y="1297"/>
                    <a:pt x="4443" y="1251"/>
                    <a:pt x="3858" y="1167"/>
                  </a:cubicBezTo>
                  <a:cubicBezTo>
                    <a:pt x="2714" y="1014"/>
                    <a:pt x="960" y="1"/>
                    <a:pt x="959"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
            <p:cNvSpPr/>
            <p:nvPr/>
          </p:nvSpPr>
          <p:spPr>
            <a:xfrm>
              <a:off x="1109585" y="5236832"/>
              <a:ext cx="88488" cy="25486"/>
            </a:xfrm>
            <a:custGeom>
              <a:avLst/>
              <a:gdLst/>
              <a:ahLst/>
              <a:cxnLst/>
              <a:rect l="l" t="t" r="r" b="b"/>
              <a:pathLst>
                <a:path w="2427" h="699" extrusionOk="0">
                  <a:moveTo>
                    <a:pt x="1323" y="1"/>
                  </a:moveTo>
                  <a:cubicBezTo>
                    <a:pt x="1186" y="1"/>
                    <a:pt x="1058" y="15"/>
                    <a:pt x="944" y="42"/>
                  </a:cubicBezTo>
                  <a:cubicBezTo>
                    <a:pt x="503" y="147"/>
                    <a:pt x="1" y="698"/>
                    <a:pt x="249" y="698"/>
                  </a:cubicBezTo>
                  <a:cubicBezTo>
                    <a:pt x="258" y="698"/>
                    <a:pt x="268" y="697"/>
                    <a:pt x="279" y="696"/>
                  </a:cubicBezTo>
                  <a:cubicBezTo>
                    <a:pt x="519" y="652"/>
                    <a:pt x="530" y="336"/>
                    <a:pt x="1151" y="260"/>
                  </a:cubicBezTo>
                  <a:cubicBezTo>
                    <a:pt x="1198" y="253"/>
                    <a:pt x="1245" y="250"/>
                    <a:pt x="1290" y="250"/>
                  </a:cubicBezTo>
                  <a:cubicBezTo>
                    <a:pt x="1742" y="250"/>
                    <a:pt x="2085" y="548"/>
                    <a:pt x="2242" y="548"/>
                  </a:cubicBezTo>
                  <a:cubicBezTo>
                    <a:pt x="2254" y="548"/>
                    <a:pt x="2264" y="547"/>
                    <a:pt x="2274" y="543"/>
                  </a:cubicBezTo>
                  <a:cubicBezTo>
                    <a:pt x="2426" y="500"/>
                    <a:pt x="2306" y="184"/>
                    <a:pt x="1936" y="86"/>
                  </a:cubicBezTo>
                  <a:cubicBezTo>
                    <a:pt x="1726" y="28"/>
                    <a:pt x="1516" y="1"/>
                    <a:pt x="1323"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
            <p:cNvSpPr/>
            <p:nvPr/>
          </p:nvSpPr>
          <p:spPr>
            <a:xfrm>
              <a:off x="1241750" y="5236832"/>
              <a:ext cx="88452" cy="25486"/>
            </a:xfrm>
            <a:custGeom>
              <a:avLst/>
              <a:gdLst/>
              <a:ahLst/>
              <a:cxnLst/>
              <a:rect l="l" t="t" r="r" b="b"/>
              <a:pathLst>
                <a:path w="2426" h="699" extrusionOk="0">
                  <a:moveTo>
                    <a:pt x="1103" y="1"/>
                  </a:moveTo>
                  <a:cubicBezTo>
                    <a:pt x="910" y="1"/>
                    <a:pt x="701" y="28"/>
                    <a:pt x="491" y="86"/>
                  </a:cubicBezTo>
                  <a:cubicBezTo>
                    <a:pt x="120" y="184"/>
                    <a:pt x="0" y="500"/>
                    <a:pt x="153" y="543"/>
                  </a:cubicBezTo>
                  <a:cubicBezTo>
                    <a:pt x="162" y="547"/>
                    <a:pt x="173" y="548"/>
                    <a:pt x="184" y="548"/>
                  </a:cubicBezTo>
                  <a:cubicBezTo>
                    <a:pt x="342" y="548"/>
                    <a:pt x="685" y="250"/>
                    <a:pt x="1145" y="250"/>
                  </a:cubicBezTo>
                  <a:cubicBezTo>
                    <a:pt x="1191" y="250"/>
                    <a:pt x="1238" y="253"/>
                    <a:pt x="1286" y="260"/>
                  </a:cubicBezTo>
                  <a:cubicBezTo>
                    <a:pt x="1896" y="336"/>
                    <a:pt x="1907" y="652"/>
                    <a:pt x="2147" y="696"/>
                  </a:cubicBezTo>
                  <a:cubicBezTo>
                    <a:pt x="2158" y="697"/>
                    <a:pt x="2169" y="698"/>
                    <a:pt x="2178" y="698"/>
                  </a:cubicBezTo>
                  <a:cubicBezTo>
                    <a:pt x="2426" y="698"/>
                    <a:pt x="1924" y="147"/>
                    <a:pt x="1482" y="42"/>
                  </a:cubicBezTo>
                  <a:cubicBezTo>
                    <a:pt x="1369" y="15"/>
                    <a:pt x="1240" y="1"/>
                    <a:pt x="1103"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
            <p:cNvSpPr/>
            <p:nvPr/>
          </p:nvSpPr>
          <p:spPr>
            <a:xfrm>
              <a:off x="1018437" y="5001523"/>
              <a:ext cx="378710" cy="276987"/>
            </a:xfrm>
            <a:custGeom>
              <a:avLst/>
              <a:gdLst/>
              <a:ahLst/>
              <a:cxnLst/>
              <a:rect l="l" t="t" r="r" b="b"/>
              <a:pathLst>
                <a:path w="10387" h="7597" extrusionOk="0">
                  <a:moveTo>
                    <a:pt x="5155" y="1"/>
                  </a:moveTo>
                  <a:cubicBezTo>
                    <a:pt x="3215" y="1"/>
                    <a:pt x="1188" y="1919"/>
                    <a:pt x="1188" y="1919"/>
                  </a:cubicBezTo>
                  <a:cubicBezTo>
                    <a:pt x="1188" y="1919"/>
                    <a:pt x="717" y="944"/>
                    <a:pt x="539" y="944"/>
                  </a:cubicBezTo>
                  <a:cubicBezTo>
                    <a:pt x="511" y="944"/>
                    <a:pt x="490" y="968"/>
                    <a:pt x="480" y="1025"/>
                  </a:cubicBezTo>
                  <a:cubicBezTo>
                    <a:pt x="404" y="1428"/>
                    <a:pt x="818" y="1908"/>
                    <a:pt x="818" y="1908"/>
                  </a:cubicBezTo>
                  <a:cubicBezTo>
                    <a:pt x="818" y="1908"/>
                    <a:pt x="653" y="1884"/>
                    <a:pt x="471" y="1884"/>
                  </a:cubicBezTo>
                  <a:cubicBezTo>
                    <a:pt x="249" y="1884"/>
                    <a:pt x="0" y="1920"/>
                    <a:pt x="0" y="2082"/>
                  </a:cubicBezTo>
                  <a:cubicBezTo>
                    <a:pt x="0" y="2387"/>
                    <a:pt x="556" y="2540"/>
                    <a:pt x="556" y="2540"/>
                  </a:cubicBezTo>
                  <a:cubicBezTo>
                    <a:pt x="556" y="2540"/>
                    <a:pt x="578" y="3455"/>
                    <a:pt x="589" y="4502"/>
                  </a:cubicBezTo>
                  <a:cubicBezTo>
                    <a:pt x="600" y="5319"/>
                    <a:pt x="1210" y="6725"/>
                    <a:pt x="1472" y="7313"/>
                  </a:cubicBezTo>
                  <a:cubicBezTo>
                    <a:pt x="1559" y="7488"/>
                    <a:pt x="1602" y="7597"/>
                    <a:pt x="1602" y="7597"/>
                  </a:cubicBezTo>
                  <a:cubicBezTo>
                    <a:pt x="1602" y="7586"/>
                    <a:pt x="1602" y="7509"/>
                    <a:pt x="1602" y="7390"/>
                  </a:cubicBezTo>
                  <a:cubicBezTo>
                    <a:pt x="1602" y="7052"/>
                    <a:pt x="1613" y="6387"/>
                    <a:pt x="1700" y="6191"/>
                  </a:cubicBezTo>
                  <a:cubicBezTo>
                    <a:pt x="1820" y="5918"/>
                    <a:pt x="2583" y="4371"/>
                    <a:pt x="2561" y="4098"/>
                  </a:cubicBezTo>
                  <a:lnTo>
                    <a:pt x="2561" y="4098"/>
                  </a:lnTo>
                  <a:cubicBezTo>
                    <a:pt x="2562" y="4098"/>
                    <a:pt x="4316" y="5101"/>
                    <a:pt x="5460" y="5254"/>
                  </a:cubicBezTo>
                  <a:cubicBezTo>
                    <a:pt x="6045" y="5338"/>
                    <a:pt x="6476" y="5384"/>
                    <a:pt x="6733" y="5384"/>
                  </a:cubicBezTo>
                  <a:cubicBezTo>
                    <a:pt x="6976" y="5384"/>
                    <a:pt x="7065" y="5343"/>
                    <a:pt x="6986" y="5254"/>
                  </a:cubicBezTo>
                  <a:cubicBezTo>
                    <a:pt x="6823" y="5068"/>
                    <a:pt x="6681" y="4818"/>
                    <a:pt x="6681" y="4818"/>
                  </a:cubicBezTo>
                  <a:lnTo>
                    <a:pt x="6681" y="4818"/>
                  </a:lnTo>
                  <a:cubicBezTo>
                    <a:pt x="6681" y="4818"/>
                    <a:pt x="7329" y="5178"/>
                    <a:pt x="7750" y="5178"/>
                  </a:cubicBezTo>
                  <a:cubicBezTo>
                    <a:pt x="7792" y="5178"/>
                    <a:pt x="7832" y="5174"/>
                    <a:pt x="7869" y="5166"/>
                  </a:cubicBezTo>
                  <a:lnTo>
                    <a:pt x="8283" y="5068"/>
                  </a:lnTo>
                  <a:cubicBezTo>
                    <a:pt x="8283" y="5068"/>
                    <a:pt x="8719" y="6757"/>
                    <a:pt x="8861" y="6965"/>
                  </a:cubicBezTo>
                  <a:lnTo>
                    <a:pt x="8991" y="7161"/>
                  </a:lnTo>
                  <a:lnTo>
                    <a:pt x="8991" y="7597"/>
                  </a:lnTo>
                  <a:lnTo>
                    <a:pt x="9177" y="7597"/>
                  </a:lnTo>
                  <a:cubicBezTo>
                    <a:pt x="9242" y="7444"/>
                    <a:pt x="9318" y="7248"/>
                    <a:pt x="9395" y="7052"/>
                  </a:cubicBezTo>
                  <a:cubicBezTo>
                    <a:pt x="9536" y="6714"/>
                    <a:pt x="9667" y="6343"/>
                    <a:pt x="9754" y="6049"/>
                  </a:cubicBezTo>
                  <a:cubicBezTo>
                    <a:pt x="9972" y="5297"/>
                    <a:pt x="10386" y="3205"/>
                    <a:pt x="9863" y="2180"/>
                  </a:cubicBezTo>
                  <a:cubicBezTo>
                    <a:pt x="9209" y="916"/>
                    <a:pt x="6616" y="1"/>
                    <a:pt x="5155"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
            <p:cNvSpPr/>
            <p:nvPr/>
          </p:nvSpPr>
          <p:spPr>
            <a:xfrm>
              <a:off x="1015119" y="4016539"/>
              <a:ext cx="64133" cy="19105"/>
            </a:xfrm>
            <a:custGeom>
              <a:avLst/>
              <a:gdLst/>
              <a:ahLst/>
              <a:cxnLst/>
              <a:rect l="l" t="t" r="r" b="b"/>
              <a:pathLst>
                <a:path w="1759" h="524" extrusionOk="0">
                  <a:moveTo>
                    <a:pt x="1061" y="0"/>
                  </a:moveTo>
                  <a:cubicBezTo>
                    <a:pt x="843" y="0"/>
                    <a:pt x="495" y="327"/>
                    <a:pt x="375" y="327"/>
                  </a:cubicBezTo>
                  <a:cubicBezTo>
                    <a:pt x="326" y="323"/>
                    <a:pt x="249" y="317"/>
                    <a:pt x="181" y="317"/>
                  </a:cubicBezTo>
                  <a:cubicBezTo>
                    <a:pt x="81" y="317"/>
                    <a:pt x="0" y="330"/>
                    <a:pt x="59" y="382"/>
                  </a:cubicBezTo>
                  <a:cubicBezTo>
                    <a:pt x="59" y="382"/>
                    <a:pt x="191" y="524"/>
                    <a:pt x="298" y="524"/>
                  </a:cubicBezTo>
                  <a:cubicBezTo>
                    <a:pt x="302" y="524"/>
                    <a:pt x="306" y="524"/>
                    <a:pt x="309" y="523"/>
                  </a:cubicBezTo>
                  <a:cubicBezTo>
                    <a:pt x="411" y="523"/>
                    <a:pt x="681" y="279"/>
                    <a:pt x="989" y="279"/>
                  </a:cubicBezTo>
                  <a:cubicBezTo>
                    <a:pt x="1013" y="279"/>
                    <a:pt x="1037" y="280"/>
                    <a:pt x="1061" y="284"/>
                  </a:cubicBezTo>
                  <a:cubicBezTo>
                    <a:pt x="1337" y="311"/>
                    <a:pt x="1535" y="478"/>
                    <a:pt x="1636" y="478"/>
                  </a:cubicBezTo>
                  <a:cubicBezTo>
                    <a:pt x="1655" y="478"/>
                    <a:pt x="1670" y="472"/>
                    <a:pt x="1683" y="458"/>
                  </a:cubicBezTo>
                  <a:cubicBezTo>
                    <a:pt x="1759" y="360"/>
                    <a:pt x="1268" y="0"/>
                    <a:pt x="1061"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
            <p:cNvSpPr/>
            <p:nvPr/>
          </p:nvSpPr>
          <p:spPr>
            <a:xfrm>
              <a:off x="1172988" y="4013732"/>
              <a:ext cx="64170" cy="19142"/>
            </a:xfrm>
            <a:custGeom>
              <a:avLst/>
              <a:gdLst/>
              <a:ahLst/>
              <a:cxnLst/>
              <a:rect l="l" t="t" r="r" b="b"/>
              <a:pathLst>
                <a:path w="1760" h="525" extrusionOk="0">
                  <a:moveTo>
                    <a:pt x="698" y="1"/>
                  </a:moveTo>
                  <a:cubicBezTo>
                    <a:pt x="491" y="1"/>
                    <a:pt x="1" y="350"/>
                    <a:pt x="77" y="448"/>
                  </a:cubicBezTo>
                  <a:cubicBezTo>
                    <a:pt x="89" y="462"/>
                    <a:pt x="105" y="467"/>
                    <a:pt x="124" y="467"/>
                  </a:cubicBezTo>
                  <a:cubicBezTo>
                    <a:pt x="225" y="467"/>
                    <a:pt x="423" y="301"/>
                    <a:pt x="698" y="273"/>
                  </a:cubicBezTo>
                  <a:cubicBezTo>
                    <a:pt x="717" y="272"/>
                    <a:pt x="736" y="271"/>
                    <a:pt x="755" y="271"/>
                  </a:cubicBezTo>
                  <a:cubicBezTo>
                    <a:pt x="1070" y="271"/>
                    <a:pt x="1347" y="514"/>
                    <a:pt x="1450" y="524"/>
                  </a:cubicBezTo>
                  <a:cubicBezTo>
                    <a:pt x="1454" y="524"/>
                    <a:pt x="1457" y="525"/>
                    <a:pt x="1461" y="525"/>
                  </a:cubicBezTo>
                  <a:cubicBezTo>
                    <a:pt x="1568" y="525"/>
                    <a:pt x="1701" y="371"/>
                    <a:pt x="1701" y="371"/>
                  </a:cubicBezTo>
                  <a:cubicBezTo>
                    <a:pt x="1759" y="320"/>
                    <a:pt x="1679" y="306"/>
                    <a:pt x="1579" y="306"/>
                  </a:cubicBezTo>
                  <a:cubicBezTo>
                    <a:pt x="1511" y="306"/>
                    <a:pt x="1433" y="313"/>
                    <a:pt x="1385" y="317"/>
                  </a:cubicBezTo>
                  <a:cubicBezTo>
                    <a:pt x="1383" y="317"/>
                    <a:pt x="1381" y="317"/>
                    <a:pt x="1379" y="317"/>
                  </a:cubicBezTo>
                  <a:cubicBezTo>
                    <a:pt x="1254" y="317"/>
                    <a:pt x="913" y="1"/>
                    <a:pt x="69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
            <p:cNvSpPr/>
            <p:nvPr/>
          </p:nvSpPr>
          <p:spPr>
            <a:xfrm>
              <a:off x="1824005" y="5241717"/>
              <a:ext cx="100812" cy="31283"/>
            </a:xfrm>
            <a:custGeom>
              <a:avLst/>
              <a:gdLst/>
              <a:ahLst/>
              <a:cxnLst/>
              <a:rect l="l" t="t" r="r" b="b"/>
              <a:pathLst>
                <a:path w="2765" h="858" extrusionOk="0">
                  <a:moveTo>
                    <a:pt x="1318" y="1"/>
                  </a:moveTo>
                  <a:cubicBezTo>
                    <a:pt x="643" y="1"/>
                    <a:pt x="1" y="750"/>
                    <a:pt x="105" y="823"/>
                  </a:cubicBezTo>
                  <a:cubicBezTo>
                    <a:pt x="145" y="849"/>
                    <a:pt x="181" y="857"/>
                    <a:pt x="212" y="857"/>
                  </a:cubicBezTo>
                  <a:cubicBezTo>
                    <a:pt x="273" y="857"/>
                    <a:pt x="312" y="823"/>
                    <a:pt x="312" y="823"/>
                  </a:cubicBezTo>
                  <a:cubicBezTo>
                    <a:pt x="645" y="405"/>
                    <a:pt x="1094" y="277"/>
                    <a:pt x="1517" y="277"/>
                  </a:cubicBezTo>
                  <a:cubicBezTo>
                    <a:pt x="2172" y="277"/>
                    <a:pt x="2764" y="584"/>
                    <a:pt x="2764" y="584"/>
                  </a:cubicBezTo>
                  <a:cubicBezTo>
                    <a:pt x="2764" y="584"/>
                    <a:pt x="2132" y="82"/>
                    <a:pt x="1413" y="6"/>
                  </a:cubicBezTo>
                  <a:cubicBezTo>
                    <a:pt x="1381" y="3"/>
                    <a:pt x="1350" y="1"/>
                    <a:pt x="131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
            <p:cNvSpPr/>
            <p:nvPr/>
          </p:nvSpPr>
          <p:spPr>
            <a:xfrm>
              <a:off x="4544197" y="5241717"/>
              <a:ext cx="100775" cy="31283"/>
            </a:xfrm>
            <a:custGeom>
              <a:avLst/>
              <a:gdLst/>
              <a:ahLst/>
              <a:cxnLst/>
              <a:rect l="l" t="t" r="r" b="b"/>
              <a:pathLst>
                <a:path w="2764" h="858" extrusionOk="0">
                  <a:moveTo>
                    <a:pt x="1318" y="1"/>
                  </a:moveTo>
                  <a:cubicBezTo>
                    <a:pt x="643" y="1"/>
                    <a:pt x="1" y="750"/>
                    <a:pt x="105" y="823"/>
                  </a:cubicBezTo>
                  <a:cubicBezTo>
                    <a:pt x="145" y="849"/>
                    <a:pt x="182" y="857"/>
                    <a:pt x="215" y="857"/>
                  </a:cubicBezTo>
                  <a:cubicBezTo>
                    <a:pt x="279" y="857"/>
                    <a:pt x="323" y="823"/>
                    <a:pt x="323" y="823"/>
                  </a:cubicBezTo>
                  <a:cubicBezTo>
                    <a:pt x="652" y="405"/>
                    <a:pt x="1098" y="277"/>
                    <a:pt x="1519" y="277"/>
                  </a:cubicBezTo>
                  <a:cubicBezTo>
                    <a:pt x="2172" y="277"/>
                    <a:pt x="2764" y="584"/>
                    <a:pt x="2764" y="584"/>
                  </a:cubicBezTo>
                  <a:cubicBezTo>
                    <a:pt x="2764" y="584"/>
                    <a:pt x="2132" y="82"/>
                    <a:pt x="1413" y="6"/>
                  </a:cubicBezTo>
                  <a:cubicBezTo>
                    <a:pt x="1381" y="3"/>
                    <a:pt x="1350" y="1"/>
                    <a:pt x="131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
            <p:cNvSpPr/>
            <p:nvPr/>
          </p:nvSpPr>
          <p:spPr>
            <a:xfrm>
              <a:off x="7264426" y="5241717"/>
              <a:ext cx="100739" cy="31283"/>
            </a:xfrm>
            <a:custGeom>
              <a:avLst/>
              <a:gdLst/>
              <a:ahLst/>
              <a:cxnLst/>
              <a:rect l="l" t="t" r="r" b="b"/>
              <a:pathLst>
                <a:path w="2763" h="858" extrusionOk="0">
                  <a:moveTo>
                    <a:pt x="1317" y="1"/>
                  </a:moveTo>
                  <a:cubicBezTo>
                    <a:pt x="642" y="1"/>
                    <a:pt x="0" y="750"/>
                    <a:pt x="115" y="823"/>
                  </a:cubicBezTo>
                  <a:cubicBezTo>
                    <a:pt x="151" y="849"/>
                    <a:pt x="186" y="857"/>
                    <a:pt x="217" y="857"/>
                  </a:cubicBezTo>
                  <a:cubicBezTo>
                    <a:pt x="278" y="857"/>
                    <a:pt x="322" y="823"/>
                    <a:pt x="322" y="823"/>
                  </a:cubicBezTo>
                  <a:cubicBezTo>
                    <a:pt x="651" y="405"/>
                    <a:pt x="1097" y="277"/>
                    <a:pt x="1518" y="277"/>
                  </a:cubicBezTo>
                  <a:cubicBezTo>
                    <a:pt x="2171" y="277"/>
                    <a:pt x="2763" y="584"/>
                    <a:pt x="2763" y="584"/>
                  </a:cubicBezTo>
                  <a:cubicBezTo>
                    <a:pt x="2763" y="584"/>
                    <a:pt x="2131" y="82"/>
                    <a:pt x="1411" y="6"/>
                  </a:cubicBezTo>
                  <a:cubicBezTo>
                    <a:pt x="1380" y="3"/>
                    <a:pt x="1348" y="1"/>
                    <a:pt x="1317"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8"/>
        <p:cNvGrpSpPr/>
        <p:nvPr/>
      </p:nvGrpSpPr>
      <p:grpSpPr>
        <a:xfrm>
          <a:off x="0" y="0"/>
          <a:ext cx="0" cy="0"/>
          <a:chOff x="0" y="0"/>
          <a:chExt cx="0" cy="0"/>
        </a:xfrm>
      </p:grpSpPr>
      <p:sp>
        <p:nvSpPr>
          <p:cNvPr id="789" name="Google Shape;789;p11"/>
          <p:cNvSpPr txBox="1">
            <a:spLocks noGrp="1"/>
          </p:cNvSpPr>
          <p:nvPr>
            <p:ph type="title" hasCustomPrompt="1"/>
          </p:nvPr>
        </p:nvSpPr>
        <p:spPr>
          <a:xfrm>
            <a:off x="723550" y="863125"/>
            <a:ext cx="7701000" cy="1487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90" name="Google Shape;790;p11"/>
          <p:cNvSpPr txBox="1">
            <a:spLocks noGrp="1"/>
          </p:cNvSpPr>
          <p:nvPr>
            <p:ph type="subTitle" idx="1"/>
          </p:nvPr>
        </p:nvSpPr>
        <p:spPr>
          <a:xfrm>
            <a:off x="2059600" y="2542483"/>
            <a:ext cx="5028900" cy="35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8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791" name="Google Shape;791;p11"/>
          <p:cNvSpPr/>
          <p:nvPr/>
        </p:nvSpPr>
        <p:spPr>
          <a:xfrm rot="10800000">
            <a:off x="-165725" y="-143962"/>
            <a:ext cx="1695675" cy="1705225"/>
          </a:xfrm>
          <a:custGeom>
            <a:avLst/>
            <a:gdLst/>
            <a:ahLst/>
            <a:cxnLst/>
            <a:rect l="l" t="t" r="r" b="b"/>
            <a:pathLst>
              <a:path w="67827" h="68209" fill="none" extrusionOk="0">
                <a:moveTo>
                  <a:pt x="65888" y="1"/>
                </a:moveTo>
                <a:cubicBezTo>
                  <a:pt x="66534" y="3348"/>
                  <a:pt x="67826" y="14917"/>
                  <a:pt x="56786" y="22639"/>
                </a:cubicBezTo>
                <a:cubicBezTo>
                  <a:pt x="43750" y="31712"/>
                  <a:pt x="25663" y="17236"/>
                  <a:pt x="14916" y="25105"/>
                </a:cubicBezTo>
                <a:cubicBezTo>
                  <a:pt x="5168" y="32269"/>
                  <a:pt x="19174" y="54555"/>
                  <a:pt x="0" y="68208"/>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8645592" y="-40049"/>
            <a:ext cx="506875" cy="1107950"/>
          </a:xfrm>
          <a:custGeom>
            <a:avLst/>
            <a:gdLst/>
            <a:ahLst/>
            <a:cxnLst/>
            <a:rect l="l" t="t" r="r" b="b"/>
            <a:pathLst>
              <a:path w="20275" h="44318" fill="none" extrusionOk="0">
                <a:moveTo>
                  <a:pt x="1" y="1"/>
                </a:moveTo>
                <a:cubicBezTo>
                  <a:pt x="214" y="3283"/>
                  <a:pt x="1277" y="6505"/>
                  <a:pt x="3071" y="9241"/>
                </a:cubicBezTo>
                <a:cubicBezTo>
                  <a:pt x="5107" y="12341"/>
                  <a:pt x="8116" y="14955"/>
                  <a:pt x="8785" y="18572"/>
                </a:cubicBezTo>
                <a:cubicBezTo>
                  <a:pt x="9606" y="22858"/>
                  <a:pt x="6931" y="27266"/>
                  <a:pt x="7904" y="31521"/>
                </a:cubicBezTo>
                <a:cubicBezTo>
                  <a:pt x="8238" y="33132"/>
                  <a:pt x="9120" y="34621"/>
                  <a:pt x="10123" y="35959"/>
                </a:cubicBezTo>
                <a:cubicBezTo>
                  <a:pt x="12737" y="39515"/>
                  <a:pt x="16263" y="42433"/>
                  <a:pt x="20275" y="44317"/>
                </a:cubicBezTo>
              </a:path>
            </a:pathLst>
          </a:custGeom>
          <a:noFill/>
          <a:ln w="285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5"/>
        <p:cNvGrpSpPr/>
        <p:nvPr/>
      </p:nvGrpSpPr>
      <p:grpSpPr>
        <a:xfrm>
          <a:off x="0" y="0"/>
          <a:ext cx="0" cy="0"/>
          <a:chOff x="0" y="0"/>
          <a:chExt cx="0" cy="0"/>
        </a:xfrm>
      </p:grpSpPr>
      <p:sp>
        <p:nvSpPr>
          <p:cNvPr id="746" name="Google Shape;746;p3"/>
          <p:cNvSpPr txBox="1">
            <a:spLocks noGrp="1"/>
          </p:cNvSpPr>
          <p:nvPr>
            <p:ph type="title"/>
          </p:nvPr>
        </p:nvSpPr>
        <p:spPr>
          <a:xfrm>
            <a:off x="720000" y="2099825"/>
            <a:ext cx="5801400" cy="995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47" name="Google Shape;747;p3"/>
          <p:cNvSpPr txBox="1">
            <a:spLocks noGrp="1"/>
          </p:cNvSpPr>
          <p:nvPr>
            <p:ph type="title" idx="2" hasCustomPrompt="1"/>
          </p:nvPr>
        </p:nvSpPr>
        <p:spPr>
          <a:xfrm>
            <a:off x="720000" y="1041167"/>
            <a:ext cx="3013800" cy="906300"/>
          </a:xfrm>
          <a:prstGeom prst="rect">
            <a:avLst/>
          </a:prstGeom>
        </p:spPr>
        <p:txBody>
          <a:bodyPr spcFirstLastPara="1" wrap="square" lIns="91425" tIns="91425" rIns="91425" bIns="91425" anchor="ctr" anchorCtr="0">
            <a:noAutofit/>
          </a:bodyPr>
          <a:lstStyle>
            <a:lvl1pPr lvl="0" rtl="0">
              <a:spcBef>
                <a:spcPts val="0"/>
              </a:spcBef>
              <a:spcAft>
                <a:spcPts val="0"/>
              </a:spcAft>
              <a:buSzPts val="8000"/>
              <a:buNone/>
              <a:defRPr sz="8000">
                <a:solidFill>
                  <a:schemeClr val="accent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748" name="Google Shape;748;p3"/>
          <p:cNvSpPr txBox="1">
            <a:spLocks noGrp="1"/>
          </p:cNvSpPr>
          <p:nvPr>
            <p:ph type="subTitle" idx="1"/>
          </p:nvPr>
        </p:nvSpPr>
        <p:spPr>
          <a:xfrm>
            <a:off x="842875" y="3387017"/>
            <a:ext cx="46647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None/>
              <a:defRPr sz="1800">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749" name="Google Shape;749;p3"/>
          <p:cNvSpPr/>
          <p:nvPr/>
        </p:nvSpPr>
        <p:spPr>
          <a:xfrm>
            <a:off x="-162475" y="4515850"/>
            <a:ext cx="1222200" cy="746550"/>
          </a:xfrm>
          <a:custGeom>
            <a:avLst/>
            <a:gdLst/>
            <a:ahLst/>
            <a:cxnLst/>
            <a:rect l="l" t="t" r="r" b="b"/>
            <a:pathLst>
              <a:path w="48888" h="29862" fill="none" extrusionOk="0">
                <a:moveTo>
                  <a:pt x="0" y="1"/>
                </a:moveTo>
                <a:cubicBezTo>
                  <a:pt x="0" y="1"/>
                  <a:pt x="1968" y="10189"/>
                  <a:pt x="12655" y="12157"/>
                </a:cubicBezTo>
                <a:cubicBezTo>
                  <a:pt x="18821" y="13302"/>
                  <a:pt x="25281" y="8986"/>
                  <a:pt x="31300" y="8134"/>
                </a:cubicBezTo>
                <a:cubicBezTo>
                  <a:pt x="37055" y="7341"/>
                  <a:pt x="40197" y="10307"/>
                  <a:pt x="41459" y="15680"/>
                </a:cubicBezTo>
                <a:cubicBezTo>
                  <a:pt x="42839" y="21611"/>
                  <a:pt x="42193" y="27131"/>
                  <a:pt x="48888" y="29862"/>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27837" y="-312612"/>
            <a:ext cx="1695675" cy="1705225"/>
          </a:xfrm>
          <a:custGeom>
            <a:avLst/>
            <a:gdLst/>
            <a:ahLst/>
            <a:cxnLst/>
            <a:rect l="l" t="t" r="r" b="b"/>
            <a:pathLst>
              <a:path w="67827" h="68209" fill="none" extrusionOk="0">
                <a:moveTo>
                  <a:pt x="65888" y="1"/>
                </a:moveTo>
                <a:cubicBezTo>
                  <a:pt x="66534" y="3348"/>
                  <a:pt x="67826" y="14917"/>
                  <a:pt x="56786" y="22639"/>
                </a:cubicBezTo>
                <a:cubicBezTo>
                  <a:pt x="43750" y="31712"/>
                  <a:pt x="25663" y="17236"/>
                  <a:pt x="14916" y="25105"/>
                </a:cubicBezTo>
                <a:cubicBezTo>
                  <a:pt x="5168" y="32269"/>
                  <a:pt x="19174" y="54555"/>
                  <a:pt x="0" y="68208"/>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6771637" y="-124550"/>
            <a:ext cx="2405711" cy="995684"/>
          </a:xfrm>
          <a:custGeom>
            <a:avLst/>
            <a:gdLst/>
            <a:ahLst/>
            <a:cxnLst/>
            <a:rect l="l" t="t" r="r" b="b"/>
            <a:pathLst>
              <a:path w="47813" h="19789" fill="none" extrusionOk="0">
                <a:moveTo>
                  <a:pt x="0" y="1"/>
                </a:moveTo>
                <a:cubicBezTo>
                  <a:pt x="3678" y="5989"/>
                  <a:pt x="10548" y="9849"/>
                  <a:pt x="17569" y="9940"/>
                </a:cubicBezTo>
                <a:cubicBezTo>
                  <a:pt x="22037" y="9970"/>
                  <a:pt x="26688" y="8633"/>
                  <a:pt x="30882" y="10183"/>
                </a:cubicBezTo>
                <a:cubicBezTo>
                  <a:pt x="33952" y="11338"/>
                  <a:pt x="36232" y="13891"/>
                  <a:pt x="38785" y="15989"/>
                </a:cubicBezTo>
                <a:cubicBezTo>
                  <a:pt x="41338" y="18056"/>
                  <a:pt x="44652" y="19788"/>
                  <a:pt x="47813" y="18816"/>
                </a:cubicBezTo>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52"/>
        <p:cNvGrpSpPr/>
        <p:nvPr/>
      </p:nvGrpSpPr>
      <p:grpSpPr>
        <a:xfrm>
          <a:off x="0" y="0"/>
          <a:ext cx="0" cy="0"/>
          <a:chOff x="0" y="0"/>
          <a:chExt cx="0" cy="0"/>
        </a:xfrm>
      </p:grpSpPr>
      <p:sp>
        <p:nvSpPr>
          <p:cNvPr id="753" name="Google Shape;753;p4"/>
          <p:cNvSpPr/>
          <p:nvPr/>
        </p:nvSpPr>
        <p:spPr>
          <a:xfrm>
            <a:off x="626700" y="559650"/>
            <a:ext cx="7890600" cy="533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1900">
                <a:solidFill>
                  <a:schemeClr val="lt1"/>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755" name="Google Shape;755;p4"/>
          <p:cNvSpPr txBox="1">
            <a:spLocks noGrp="1"/>
          </p:cNvSpPr>
          <p:nvPr>
            <p:ph type="body" idx="1"/>
          </p:nvPr>
        </p:nvSpPr>
        <p:spPr>
          <a:xfrm>
            <a:off x="720000" y="1179775"/>
            <a:ext cx="7704000" cy="34164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4"/>
              </a:buClr>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756" name="Google Shape;756;p4"/>
          <p:cNvSpPr/>
          <p:nvPr/>
        </p:nvSpPr>
        <p:spPr>
          <a:xfrm rot="-6395633" flipH="1">
            <a:off x="8175332" y="-8607"/>
            <a:ext cx="1222260" cy="746587"/>
          </a:xfrm>
          <a:custGeom>
            <a:avLst/>
            <a:gdLst/>
            <a:ahLst/>
            <a:cxnLst/>
            <a:rect l="l" t="t" r="r" b="b"/>
            <a:pathLst>
              <a:path w="48888" h="29862" fill="none" extrusionOk="0">
                <a:moveTo>
                  <a:pt x="0" y="1"/>
                </a:moveTo>
                <a:cubicBezTo>
                  <a:pt x="0" y="1"/>
                  <a:pt x="1968" y="10189"/>
                  <a:pt x="12655" y="12157"/>
                </a:cubicBezTo>
                <a:cubicBezTo>
                  <a:pt x="18821" y="13302"/>
                  <a:pt x="25281" y="8986"/>
                  <a:pt x="31300" y="8134"/>
                </a:cubicBezTo>
                <a:cubicBezTo>
                  <a:pt x="37055" y="7341"/>
                  <a:pt x="40197" y="10307"/>
                  <a:pt x="41459" y="15680"/>
                </a:cubicBezTo>
                <a:cubicBezTo>
                  <a:pt x="42839" y="21611"/>
                  <a:pt x="42193" y="27131"/>
                  <a:pt x="48888" y="29862"/>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
          <p:cNvSpPr/>
          <p:nvPr/>
        </p:nvSpPr>
        <p:spPr>
          <a:xfrm rot="10800000" flipH="1">
            <a:off x="-197150" y="4675900"/>
            <a:ext cx="1834305" cy="550175"/>
          </a:xfrm>
          <a:custGeom>
            <a:avLst/>
            <a:gdLst/>
            <a:ahLst/>
            <a:cxnLst/>
            <a:rect l="l" t="t" r="r" b="b"/>
            <a:pathLst>
              <a:path w="58604" h="22007" fill="none" extrusionOk="0">
                <a:moveTo>
                  <a:pt x="0" y="7781"/>
                </a:moveTo>
                <a:cubicBezTo>
                  <a:pt x="3860" y="9149"/>
                  <a:pt x="6687" y="12371"/>
                  <a:pt x="9514" y="15350"/>
                </a:cubicBezTo>
                <a:cubicBezTo>
                  <a:pt x="12371" y="18298"/>
                  <a:pt x="15654" y="21247"/>
                  <a:pt x="19727" y="21702"/>
                </a:cubicBezTo>
                <a:cubicBezTo>
                  <a:pt x="22402" y="22006"/>
                  <a:pt x="25046" y="21186"/>
                  <a:pt x="27569" y="20274"/>
                </a:cubicBezTo>
                <a:cubicBezTo>
                  <a:pt x="30639" y="19149"/>
                  <a:pt x="33679" y="17781"/>
                  <a:pt x="36141" y="15654"/>
                </a:cubicBezTo>
                <a:cubicBezTo>
                  <a:pt x="40518" y="11854"/>
                  <a:pt x="42706" y="5806"/>
                  <a:pt x="47630" y="2766"/>
                </a:cubicBezTo>
                <a:cubicBezTo>
                  <a:pt x="50852" y="760"/>
                  <a:pt x="54804" y="365"/>
                  <a:pt x="58603" y="0"/>
                </a:cubicBezTo>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58"/>
        <p:cNvGrpSpPr/>
        <p:nvPr/>
      </p:nvGrpSpPr>
      <p:grpSpPr>
        <a:xfrm>
          <a:off x="0" y="0"/>
          <a:ext cx="0" cy="0"/>
          <a:chOff x="0" y="0"/>
          <a:chExt cx="0" cy="0"/>
        </a:xfrm>
      </p:grpSpPr>
      <p:sp>
        <p:nvSpPr>
          <p:cNvPr id="759" name="Google Shape;759;p5"/>
          <p:cNvSpPr/>
          <p:nvPr/>
        </p:nvSpPr>
        <p:spPr>
          <a:xfrm>
            <a:off x="626700" y="559650"/>
            <a:ext cx="7890600" cy="533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a:solidFill>
                  <a:schemeClr val="lt1"/>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761" name="Google Shape;761;p5"/>
          <p:cNvSpPr txBox="1">
            <a:spLocks noGrp="1"/>
          </p:cNvSpPr>
          <p:nvPr>
            <p:ph type="title" idx="2"/>
          </p:nvPr>
        </p:nvSpPr>
        <p:spPr>
          <a:xfrm>
            <a:off x="1482300" y="2624667"/>
            <a:ext cx="2641200" cy="39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2" name="Google Shape;762;p5"/>
          <p:cNvSpPr txBox="1">
            <a:spLocks noGrp="1"/>
          </p:cNvSpPr>
          <p:nvPr>
            <p:ph type="subTitle" idx="1"/>
          </p:nvPr>
        </p:nvSpPr>
        <p:spPr>
          <a:xfrm>
            <a:off x="1482300" y="3015267"/>
            <a:ext cx="2641200" cy="95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63" name="Google Shape;763;p5"/>
          <p:cNvSpPr txBox="1">
            <a:spLocks noGrp="1"/>
          </p:cNvSpPr>
          <p:nvPr>
            <p:ph type="title" idx="3"/>
          </p:nvPr>
        </p:nvSpPr>
        <p:spPr>
          <a:xfrm>
            <a:off x="5026650" y="2624667"/>
            <a:ext cx="2641200" cy="39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4" name="Google Shape;764;p5"/>
          <p:cNvSpPr txBox="1">
            <a:spLocks noGrp="1"/>
          </p:cNvSpPr>
          <p:nvPr>
            <p:ph type="subTitle" idx="4"/>
          </p:nvPr>
        </p:nvSpPr>
        <p:spPr>
          <a:xfrm>
            <a:off x="5026650" y="3015267"/>
            <a:ext cx="2641200" cy="95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65" name="Google Shape;765;p5"/>
          <p:cNvSpPr/>
          <p:nvPr/>
        </p:nvSpPr>
        <p:spPr>
          <a:xfrm flipH="1">
            <a:off x="0" y="3400850"/>
            <a:ext cx="1214875" cy="1742650"/>
          </a:xfrm>
          <a:custGeom>
            <a:avLst/>
            <a:gdLst/>
            <a:ahLst/>
            <a:cxnLst/>
            <a:rect l="l" t="t" r="r" b="b"/>
            <a:pathLst>
              <a:path w="48595" h="69706" fill="none" extrusionOk="0">
                <a:moveTo>
                  <a:pt x="48594" y="1"/>
                </a:moveTo>
                <a:cubicBezTo>
                  <a:pt x="41488" y="3994"/>
                  <a:pt x="34853" y="9514"/>
                  <a:pt x="30478" y="16444"/>
                </a:cubicBezTo>
                <a:cubicBezTo>
                  <a:pt x="25486" y="24342"/>
                  <a:pt x="25927" y="31271"/>
                  <a:pt x="27042" y="40109"/>
                </a:cubicBezTo>
                <a:cubicBezTo>
                  <a:pt x="27776" y="45864"/>
                  <a:pt x="27776" y="52676"/>
                  <a:pt x="23372" y="57080"/>
                </a:cubicBezTo>
                <a:cubicBezTo>
                  <a:pt x="19937" y="60545"/>
                  <a:pt x="14798" y="61631"/>
                  <a:pt x="10189" y="62600"/>
                </a:cubicBezTo>
                <a:cubicBezTo>
                  <a:pt x="3318" y="64039"/>
                  <a:pt x="998" y="67063"/>
                  <a:pt x="0" y="69706"/>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6"/>
        <p:cNvGrpSpPr/>
        <p:nvPr/>
      </p:nvGrpSpPr>
      <p:grpSpPr>
        <a:xfrm>
          <a:off x="0" y="0"/>
          <a:ext cx="0" cy="0"/>
          <a:chOff x="0" y="0"/>
          <a:chExt cx="0" cy="0"/>
        </a:xfrm>
      </p:grpSpPr>
      <p:sp>
        <p:nvSpPr>
          <p:cNvPr id="767" name="Google Shape;767;p6"/>
          <p:cNvSpPr/>
          <p:nvPr/>
        </p:nvSpPr>
        <p:spPr>
          <a:xfrm>
            <a:off x="626700" y="559650"/>
            <a:ext cx="7890600" cy="533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None/>
              <a:defRPr sz="2100">
                <a:solidFill>
                  <a:schemeClr val="lt1"/>
                </a:solidFill>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9"/>
        <p:cNvGrpSpPr/>
        <p:nvPr/>
      </p:nvGrpSpPr>
      <p:grpSpPr>
        <a:xfrm>
          <a:off x="0" y="0"/>
          <a:ext cx="0" cy="0"/>
          <a:chOff x="0" y="0"/>
          <a:chExt cx="0" cy="0"/>
        </a:xfrm>
      </p:grpSpPr>
      <p:sp>
        <p:nvSpPr>
          <p:cNvPr id="770" name="Google Shape;770;p7"/>
          <p:cNvSpPr/>
          <p:nvPr/>
        </p:nvSpPr>
        <p:spPr>
          <a:xfrm>
            <a:off x="626700" y="559650"/>
            <a:ext cx="7890600" cy="533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solidFill>
                  <a:schemeClr val="l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72" name="Google Shape;772;p7"/>
          <p:cNvSpPr txBox="1">
            <a:spLocks noGrp="1"/>
          </p:cNvSpPr>
          <p:nvPr>
            <p:ph type="subTitle" idx="1"/>
          </p:nvPr>
        </p:nvSpPr>
        <p:spPr>
          <a:xfrm>
            <a:off x="4785900" y="1903876"/>
            <a:ext cx="3638100" cy="207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800"/>
              <a:buChar char="○"/>
              <a:defRPr sz="1800"/>
            </a:lvl2pPr>
            <a:lvl3pPr lvl="2" algn="ctr" rtl="0">
              <a:lnSpc>
                <a:spcPct val="100000"/>
              </a:lnSpc>
              <a:spcBef>
                <a:spcPts val="0"/>
              </a:spcBef>
              <a:spcAft>
                <a:spcPts val="0"/>
              </a:spcAft>
              <a:buSzPts val="1800"/>
              <a:buChar char="■"/>
              <a:defRPr sz="1800"/>
            </a:lvl3pPr>
            <a:lvl4pPr lvl="3" algn="ctr" rtl="0">
              <a:lnSpc>
                <a:spcPct val="100000"/>
              </a:lnSpc>
              <a:spcBef>
                <a:spcPts val="0"/>
              </a:spcBef>
              <a:spcAft>
                <a:spcPts val="0"/>
              </a:spcAft>
              <a:buSzPts val="1800"/>
              <a:buChar char="●"/>
              <a:defRPr sz="1800"/>
            </a:lvl4pPr>
            <a:lvl5pPr lvl="4" algn="ctr" rtl="0">
              <a:lnSpc>
                <a:spcPct val="100000"/>
              </a:lnSpc>
              <a:spcBef>
                <a:spcPts val="0"/>
              </a:spcBef>
              <a:spcAft>
                <a:spcPts val="0"/>
              </a:spcAft>
              <a:buSzPts val="1800"/>
              <a:buChar char="○"/>
              <a:defRPr sz="1800"/>
            </a:lvl5pPr>
            <a:lvl6pPr lvl="5" algn="ctr" rtl="0">
              <a:lnSpc>
                <a:spcPct val="100000"/>
              </a:lnSpc>
              <a:spcBef>
                <a:spcPts val="0"/>
              </a:spcBef>
              <a:spcAft>
                <a:spcPts val="0"/>
              </a:spcAft>
              <a:buSzPts val="1800"/>
              <a:buChar char="■"/>
              <a:defRPr sz="1800"/>
            </a:lvl6pPr>
            <a:lvl7pPr lvl="6" algn="ctr" rtl="0">
              <a:lnSpc>
                <a:spcPct val="100000"/>
              </a:lnSpc>
              <a:spcBef>
                <a:spcPts val="0"/>
              </a:spcBef>
              <a:spcAft>
                <a:spcPts val="0"/>
              </a:spcAft>
              <a:buSzPts val="1800"/>
              <a:buChar char="●"/>
              <a:defRPr sz="1800"/>
            </a:lvl7pPr>
            <a:lvl8pPr lvl="7" algn="ctr" rtl="0">
              <a:lnSpc>
                <a:spcPct val="100000"/>
              </a:lnSpc>
              <a:spcBef>
                <a:spcPts val="0"/>
              </a:spcBef>
              <a:spcAft>
                <a:spcPts val="0"/>
              </a:spcAft>
              <a:buSzPts val="1800"/>
              <a:buChar char="○"/>
              <a:defRPr sz="1800"/>
            </a:lvl8pPr>
            <a:lvl9pPr lvl="8" algn="ctr" rtl="0">
              <a:lnSpc>
                <a:spcPct val="100000"/>
              </a:lnSpc>
              <a:spcBef>
                <a:spcPts val="0"/>
              </a:spcBef>
              <a:spcAft>
                <a:spcPts val="0"/>
              </a:spcAft>
              <a:buSzPts val="1800"/>
              <a:buChar char="■"/>
              <a:defRPr sz="1800"/>
            </a:lvl9pPr>
          </a:lstStyle>
          <a:p>
            <a:endParaRPr/>
          </a:p>
        </p:txBody>
      </p:sp>
      <p:sp>
        <p:nvSpPr>
          <p:cNvPr id="773" name="Google Shape;773;p7"/>
          <p:cNvSpPr/>
          <p:nvPr/>
        </p:nvSpPr>
        <p:spPr>
          <a:xfrm rot="10800000">
            <a:off x="-43675" y="4428350"/>
            <a:ext cx="1222200" cy="746550"/>
          </a:xfrm>
          <a:custGeom>
            <a:avLst/>
            <a:gdLst/>
            <a:ahLst/>
            <a:cxnLst/>
            <a:rect l="l" t="t" r="r" b="b"/>
            <a:pathLst>
              <a:path w="48888" h="29862" fill="none" extrusionOk="0">
                <a:moveTo>
                  <a:pt x="0" y="1"/>
                </a:moveTo>
                <a:cubicBezTo>
                  <a:pt x="0" y="1"/>
                  <a:pt x="1968" y="10189"/>
                  <a:pt x="12655" y="12157"/>
                </a:cubicBezTo>
                <a:cubicBezTo>
                  <a:pt x="18821" y="13302"/>
                  <a:pt x="25281" y="8986"/>
                  <a:pt x="31300" y="8134"/>
                </a:cubicBezTo>
                <a:cubicBezTo>
                  <a:pt x="37055" y="7341"/>
                  <a:pt x="40197" y="10307"/>
                  <a:pt x="41459" y="15680"/>
                </a:cubicBezTo>
                <a:cubicBezTo>
                  <a:pt x="42839" y="21611"/>
                  <a:pt x="42193" y="27131"/>
                  <a:pt x="48888" y="29862"/>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rot="1860299" flipH="1">
            <a:off x="8306603" y="3828816"/>
            <a:ext cx="603535" cy="1549376"/>
          </a:xfrm>
          <a:custGeom>
            <a:avLst/>
            <a:gdLst/>
            <a:ahLst/>
            <a:cxnLst/>
            <a:rect l="l" t="t" r="r" b="b"/>
            <a:pathLst>
              <a:path w="11129" h="28570" fill="none" extrusionOk="0">
                <a:moveTo>
                  <a:pt x="1" y="0"/>
                </a:moveTo>
                <a:cubicBezTo>
                  <a:pt x="1" y="0"/>
                  <a:pt x="11129" y="12626"/>
                  <a:pt x="1" y="28569"/>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5"/>
        <p:cNvGrpSpPr/>
        <p:nvPr/>
      </p:nvGrpSpPr>
      <p:grpSpPr>
        <a:xfrm>
          <a:off x="0" y="0"/>
          <a:ext cx="0" cy="0"/>
          <a:chOff x="0" y="0"/>
          <a:chExt cx="0" cy="0"/>
        </a:xfrm>
      </p:grpSpPr>
      <p:sp>
        <p:nvSpPr>
          <p:cNvPr id="776" name="Google Shape;776;p8"/>
          <p:cNvSpPr txBox="1">
            <a:spLocks noGrp="1"/>
          </p:cNvSpPr>
          <p:nvPr>
            <p:ph type="title"/>
          </p:nvPr>
        </p:nvSpPr>
        <p:spPr>
          <a:xfrm>
            <a:off x="1084850" y="667000"/>
            <a:ext cx="6978000" cy="212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77" name="Google Shape;777;p8"/>
          <p:cNvSpPr/>
          <p:nvPr/>
        </p:nvSpPr>
        <p:spPr>
          <a:xfrm flipH="1">
            <a:off x="7500638" y="-312612"/>
            <a:ext cx="1695675" cy="1705225"/>
          </a:xfrm>
          <a:custGeom>
            <a:avLst/>
            <a:gdLst/>
            <a:ahLst/>
            <a:cxnLst/>
            <a:rect l="l" t="t" r="r" b="b"/>
            <a:pathLst>
              <a:path w="67827" h="68209" fill="none" extrusionOk="0">
                <a:moveTo>
                  <a:pt x="65888" y="1"/>
                </a:moveTo>
                <a:cubicBezTo>
                  <a:pt x="66534" y="3348"/>
                  <a:pt x="67826" y="14917"/>
                  <a:pt x="56786" y="22639"/>
                </a:cubicBezTo>
                <a:cubicBezTo>
                  <a:pt x="43750" y="31712"/>
                  <a:pt x="25663" y="17236"/>
                  <a:pt x="14916" y="25105"/>
                </a:cubicBezTo>
                <a:cubicBezTo>
                  <a:pt x="5168" y="32269"/>
                  <a:pt x="19174" y="54555"/>
                  <a:pt x="0" y="68208"/>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8"/>
          <p:cNvSpPr/>
          <p:nvPr/>
        </p:nvSpPr>
        <p:spPr>
          <a:xfrm rot="2318326">
            <a:off x="350499" y="-59251"/>
            <a:ext cx="603541" cy="1549389"/>
          </a:xfrm>
          <a:custGeom>
            <a:avLst/>
            <a:gdLst/>
            <a:ahLst/>
            <a:cxnLst/>
            <a:rect l="l" t="t" r="r" b="b"/>
            <a:pathLst>
              <a:path w="11129" h="28570" fill="none" extrusionOk="0">
                <a:moveTo>
                  <a:pt x="1" y="0"/>
                </a:moveTo>
                <a:cubicBezTo>
                  <a:pt x="1" y="0"/>
                  <a:pt x="11129" y="12626"/>
                  <a:pt x="1" y="28569"/>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9"/>
        <p:cNvGrpSpPr/>
        <p:nvPr/>
      </p:nvGrpSpPr>
      <p:grpSpPr>
        <a:xfrm>
          <a:off x="0" y="0"/>
          <a:ext cx="0" cy="0"/>
          <a:chOff x="0" y="0"/>
          <a:chExt cx="0" cy="0"/>
        </a:xfrm>
      </p:grpSpPr>
      <p:sp>
        <p:nvSpPr>
          <p:cNvPr id="780" name="Google Shape;780;p9"/>
          <p:cNvSpPr/>
          <p:nvPr/>
        </p:nvSpPr>
        <p:spPr>
          <a:xfrm>
            <a:off x="626700" y="1728500"/>
            <a:ext cx="3945300" cy="533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9"/>
          <p:cNvSpPr txBox="1">
            <a:spLocks noGrp="1"/>
          </p:cNvSpPr>
          <p:nvPr>
            <p:ph type="title"/>
          </p:nvPr>
        </p:nvSpPr>
        <p:spPr>
          <a:xfrm>
            <a:off x="848825" y="1707200"/>
            <a:ext cx="3458400" cy="57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82" name="Google Shape;782;p9"/>
          <p:cNvSpPr txBox="1">
            <a:spLocks noGrp="1"/>
          </p:cNvSpPr>
          <p:nvPr>
            <p:ph type="subTitle" idx="1"/>
          </p:nvPr>
        </p:nvSpPr>
        <p:spPr>
          <a:xfrm>
            <a:off x="848825" y="2399800"/>
            <a:ext cx="3458400" cy="1173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83" name="Google Shape;783;p9"/>
          <p:cNvSpPr/>
          <p:nvPr/>
        </p:nvSpPr>
        <p:spPr>
          <a:xfrm flipH="1">
            <a:off x="7500638" y="-312612"/>
            <a:ext cx="1695675" cy="1705225"/>
          </a:xfrm>
          <a:custGeom>
            <a:avLst/>
            <a:gdLst/>
            <a:ahLst/>
            <a:cxnLst/>
            <a:rect l="l" t="t" r="r" b="b"/>
            <a:pathLst>
              <a:path w="67827" h="68209" fill="none" extrusionOk="0">
                <a:moveTo>
                  <a:pt x="65888" y="1"/>
                </a:moveTo>
                <a:cubicBezTo>
                  <a:pt x="66534" y="3348"/>
                  <a:pt x="67826" y="14917"/>
                  <a:pt x="56786" y="22639"/>
                </a:cubicBezTo>
                <a:cubicBezTo>
                  <a:pt x="43750" y="31712"/>
                  <a:pt x="25663" y="17236"/>
                  <a:pt x="14916" y="25105"/>
                </a:cubicBezTo>
                <a:cubicBezTo>
                  <a:pt x="5168" y="32269"/>
                  <a:pt x="19174" y="54555"/>
                  <a:pt x="0" y="68208"/>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rot="-1860299">
            <a:off x="263253" y="3734166"/>
            <a:ext cx="603535" cy="1549376"/>
          </a:xfrm>
          <a:custGeom>
            <a:avLst/>
            <a:gdLst/>
            <a:ahLst/>
            <a:cxnLst/>
            <a:rect l="l" t="t" r="r" b="b"/>
            <a:pathLst>
              <a:path w="11129" h="28570" fill="none" extrusionOk="0">
                <a:moveTo>
                  <a:pt x="1" y="0"/>
                </a:moveTo>
                <a:cubicBezTo>
                  <a:pt x="1" y="0"/>
                  <a:pt x="11129" y="12626"/>
                  <a:pt x="1" y="28569"/>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7981450" y="3400850"/>
            <a:ext cx="1214875" cy="1742650"/>
          </a:xfrm>
          <a:custGeom>
            <a:avLst/>
            <a:gdLst/>
            <a:ahLst/>
            <a:cxnLst/>
            <a:rect l="l" t="t" r="r" b="b"/>
            <a:pathLst>
              <a:path w="48595" h="69706" fill="none" extrusionOk="0">
                <a:moveTo>
                  <a:pt x="48594" y="1"/>
                </a:moveTo>
                <a:cubicBezTo>
                  <a:pt x="41488" y="3994"/>
                  <a:pt x="34853" y="9514"/>
                  <a:pt x="30478" y="16444"/>
                </a:cubicBezTo>
                <a:cubicBezTo>
                  <a:pt x="25486" y="24342"/>
                  <a:pt x="25927" y="31271"/>
                  <a:pt x="27042" y="40109"/>
                </a:cubicBezTo>
                <a:cubicBezTo>
                  <a:pt x="27776" y="45864"/>
                  <a:pt x="27776" y="52676"/>
                  <a:pt x="23372" y="57080"/>
                </a:cubicBezTo>
                <a:cubicBezTo>
                  <a:pt x="19937" y="60545"/>
                  <a:pt x="14798" y="61631"/>
                  <a:pt x="10189" y="62600"/>
                </a:cubicBezTo>
                <a:cubicBezTo>
                  <a:pt x="3318" y="64039"/>
                  <a:pt x="998" y="67063"/>
                  <a:pt x="0" y="69706"/>
                </a:cubicBezTo>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6"/>
        <p:cNvGrpSpPr/>
        <p:nvPr/>
      </p:nvGrpSpPr>
      <p:grpSpPr>
        <a:xfrm>
          <a:off x="0" y="0"/>
          <a:ext cx="0" cy="0"/>
          <a:chOff x="0" y="0"/>
          <a:chExt cx="0" cy="0"/>
        </a:xfrm>
      </p:grpSpPr>
      <p:sp>
        <p:nvSpPr>
          <p:cNvPr id="787" name="Google Shape;787;p10"/>
          <p:cNvSpPr txBox="1">
            <a:spLocks noGrp="1"/>
          </p:cNvSpPr>
          <p:nvPr>
            <p:ph type="body" idx="1"/>
          </p:nvPr>
        </p:nvSpPr>
        <p:spPr>
          <a:xfrm>
            <a:off x="905850" y="4072475"/>
            <a:ext cx="7332300" cy="5376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chemeClr val="dk1"/>
              </a:buClr>
              <a:buSzPts val="1400"/>
              <a:buNone/>
              <a:defRPr sz="2600">
                <a:solidFill>
                  <a:schemeClr val="dk1"/>
                </a:solidFill>
                <a:latin typeface="Archivo Black"/>
                <a:ea typeface="Archivo Black"/>
                <a:cs typeface="Archivo Black"/>
                <a:sym typeface="Archivo Black"/>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3200"/>
              <a:buNone/>
              <a:defRPr sz="3200">
                <a:solidFill>
                  <a:schemeClr val="dk1"/>
                </a:solidFill>
              </a:defRPr>
            </a:lvl2pPr>
            <a:lvl3pPr lvl="2">
              <a:spcBef>
                <a:spcPts val="0"/>
              </a:spcBef>
              <a:spcAft>
                <a:spcPts val="0"/>
              </a:spcAft>
              <a:buClr>
                <a:schemeClr val="dk1"/>
              </a:buClr>
              <a:buSzPts val="3200"/>
              <a:buNone/>
              <a:defRPr sz="3200">
                <a:solidFill>
                  <a:schemeClr val="dk1"/>
                </a:solidFill>
              </a:defRPr>
            </a:lvl3pPr>
            <a:lvl4pPr lvl="3">
              <a:spcBef>
                <a:spcPts val="0"/>
              </a:spcBef>
              <a:spcAft>
                <a:spcPts val="0"/>
              </a:spcAft>
              <a:buClr>
                <a:schemeClr val="dk1"/>
              </a:buClr>
              <a:buSzPts val="3200"/>
              <a:buNone/>
              <a:defRPr sz="3200">
                <a:solidFill>
                  <a:schemeClr val="dk1"/>
                </a:solidFill>
              </a:defRPr>
            </a:lvl4pPr>
            <a:lvl5pPr lvl="4">
              <a:spcBef>
                <a:spcPts val="0"/>
              </a:spcBef>
              <a:spcAft>
                <a:spcPts val="0"/>
              </a:spcAft>
              <a:buClr>
                <a:schemeClr val="dk1"/>
              </a:buClr>
              <a:buSzPts val="3200"/>
              <a:buNone/>
              <a:defRPr sz="3200">
                <a:solidFill>
                  <a:schemeClr val="dk1"/>
                </a:solidFill>
              </a:defRPr>
            </a:lvl5pPr>
            <a:lvl6pPr lvl="5">
              <a:spcBef>
                <a:spcPts val="0"/>
              </a:spcBef>
              <a:spcAft>
                <a:spcPts val="0"/>
              </a:spcAft>
              <a:buClr>
                <a:schemeClr val="dk1"/>
              </a:buClr>
              <a:buSzPts val="3200"/>
              <a:buNone/>
              <a:defRPr sz="3200">
                <a:solidFill>
                  <a:schemeClr val="dk1"/>
                </a:solidFill>
              </a:defRPr>
            </a:lvl6pPr>
            <a:lvl7pPr lvl="6">
              <a:spcBef>
                <a:spcPts val="0"/>
              </a:spcBef>
              <a:spcAft>
                <a:spcPts val="0"/>
              </a:spcAft>
              <a:buClr>
                <a:schemeClr val="dk1"/>
              </a:buClr>
              <a:buSzPts val="3200"/>
              <a:buNone/>
              <a:defRPr sz="3200">
                <a:solidFill>
                  <a:schemeClr val="dk1"/>
                </a:solidFill>
              </a:defRPr>
            </a:lvl7pPr>
            <a:lvl8pPr lvl="7">
              <a:spcBef>
                <a:spcPts val="0"/>
              </a:spcBef>
              <a:spcAft>
                <a:spcPts val="0"/>
              </a:spcAft>
              <a:buClr>
                <a:schemeClr val="dk1"/>
              </a:buClr>
              <a:buSzPts val="3200"/>
              <a:buNone/>
              <a:defRPr sz="3200">
                <a:solidFill>
                  <a:schemeClr val="dk1"/>
                </a:solidFill>
              </a:defRPr>
            </a:lvl8pPr>
            <a:lvl9pPr lvl="8">
              <a:spcBef>
                <a:spcPts val="0"/>
              </a:spcBef>
              <a:spcAft>
                <a:spcPts val="0"/>
              </a:spcAft>
              <a:buClr>
                <a:schemeClr val="dk1"/>
              </a:buClr>
              <a:buSzPts val="3200"/>
              <a:buNone/>
              <a:defRPr sz="3200">
                <a:solidFill>
                  <a:schemeClr val="dk1"/>
                </a:solidFill>
              </a:defRPr>
            </a:lvl9pPr>
          </a:lstStyle>
          <a:p>
            <a:endParaRPr/>
          </a:p>
        </p:txBody>
      </p:sp>
      <p:sp>
        <p:nvSpPr>
          <p:cNvPr id="7" name="Google Shape;7;p1"/>
          <p:cNvSpPr txBox="1">
            <a:spLocks noGrp="1"/>
          </p:cNvSpPr>
          <p:nvPr>
            <p:ph type="body" idx="1"/>
          </p:nvPr>
        </p:nvSpPr>
        <p:spPr>
          <a:xfrm>
            <a:off x="720000" y="11797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00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5.xml"/><Relationship Id="rId5" Type="http://schemas.openxmlformats.org/officeDocument/2006/relationships/hyperlink" Target="https://drive.google.com/file/d/18xSCode3DjBXkPwAqxHUxTsqf4eRa-KO/view?usp=sharing" TargetMode="Externa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3" name="Google Shape;803;p15"/>
          <p:cNvSpPr txBox="1">
            <a:spLocks noGrp="1"/>
          </p:cNvSpPr>
          <p:nvPr>
            <p:ph type="ctrTitle"/>
          </p:nvPr>
        </p:nvSpPr>
        <p:spPr>
          <a:xfrm>
            <a:off x="771864" y="909810"/>
            <a:ext cx="7971668" cy="19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chemeClr val="accent2"/>
                </a:solidFill>
              </a:rPr>
              <a:t>Community </a:t>
            </a:r>
            <a:r>
              <a:rPr lang="en" sz="4000" dirty="0" smtClean="0">
                <a:solidFill>
                  <a:schemeClr val="accent2"/>
                </a:solidFill>
              </a:rPr>
              <a:t>Support</a:t>
            </a:r>
            <a:r>
              <a:rPr lang="en" sz="4000" dirty="0" smtClean="0"/>
              <a:t> and financial Empowerment </a:t>
            </a:r>
            <a:r>
              <a:rPr lang="en" sz="4000" dirty="0" smtClean="0">
                <a:latin typeface="Archivo Black" panose="020B0604020202020204" charset="0"/>
              </a:rPr>
              <a:t>platform</a:t>
            </a:r>
            <a:r>
              <a:rPr lang="en" sz="4000" dirty="0" smtClean="0"/>
              <a:t> in Egypt</a:t>
            </a:r>
            <a:endParaRPr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service project proposal infographics</a:t>
            </a:r>
            <a:endParaRPr dirty="0"/>
          </a:p>
        </p:txBody>
      </p:sp>
      <p:sp>
        <p:nvSpPr>
          <p:cNvPr id="22"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425" y="2590212"/>
            <a:ext cx="1637995" cy="1637995"/>
          </a:xfrm>
          <a:prstGeom prst="rect">
            <a:avLst/>
          </a:prstGeom>
        </p:spPr>
      </p:pic>
      <p:sp>
        <p:nvSpPr>
          <p:cNvPr id="24" name="Google Shape;1309;p23"/>
          <p:cNvSpPr/>
          <p:nvPr/>
        </p:nvSpPr>
        <p:spPr>
          <a:xfrm>
            <a:off x="2179020" y="1254304"/>
            <a:ext cx="4694804"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Conceptual design</a:t>
            </a:r>
            <a:endParaRPr sz="2200" dirty="0">
              <a:solidFill>
                <a:srgbClr val="FFEDD6"/>
              </a:solidFill>
              <a:latin typeface="Archivo Black"/>
              <a:ea typeface="Archivo Black"/>
              <a:cs typeface="Archivo Black"/>
              <a:sym typeface="Archivo Black"/>
            </a:endParaRPr>
          </a:p>
        </p:txBody>
      </p:sp>
      <p:sp>
        <p:nvSpPr>
          <p:cNvPr id="25" name="Google Shape;1309;p23"/>
          <p:cNvSpPr/>
          <p:nvPr/>
        </p:nvSpPr>
        <p:spPr>
          <a:xfrm>
            <a:off x="3322053" y="1843906"/>
            <a:ext cx="240873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 sz="2200" dirty="0" smtClean="0">
                <a:solidFill>
                  <a:srgbClr val="FFEDD6"/>
                </a:solidFill>
                <a:latin typeface="Archivo Black"/>
                <a:ea typeface="Archivo Black"/>
                <a:cs typeface="Archivo Black"/>
                <a:sym typeface="Archivo Black"/>
              </a:rPr>
              <a:t>Microservices</a:t>
            </a:r>
            <a:endParaRPr lang="en-US" sz="2200" dirty="0">
              <a:solidFill>
                <a:srgbClr val="FFEDD6"/>
              </a:solidFill>
              <a:latin typeface="Archivo Black"/>
              <a:ea typeface="Archivo Black"/>
              <a:cs typeface="Archivo Black"/>
              <a:sym typeface="Archivo Black"/>
            </a:endParaRPr>
          </a:p>
        </p:txBody>
      </p:sp>
      <p:sp>
        <p:nvSpPr>
          <p:cNvPr id="27" name="TextBox 26"/>
          <p:cNvSpPr txBox="1"/>
          <p:nvPr/>
        </p:nvSpPr>
        <p:spPr>
          <a:xfrm>
            <a:off x="5595413" y="2821666"/>
            <a:ext cx="3548587" cy="2246769"/>
          </a:xfrm>
          <a:prstGeom prst="rect">
            <a:avLst/>
          </a:prstGeom>
          <a:noFill/>
        </p:spPr>
        <p:txBody>
          <a:bodyPr wrap="square" rtlCol="0">
            <a:spAutoFit/>
          </a:bodyPr>
          <a:lstStyle/>
          <a:p>
            <a:pPr marL="285750" indent="-285750">
              <a:buFont typeface="Arial" panose="020B0604020202020204" pitchFamily="34" charset="0"/>
              <a:buChar char="•"/>
            </a:pPr>
            <a:r>
              <a:rPr lang="en-US" dirty="0"/>
              <a:t>Scalability: Each </a:t>
            </a:r>
            <a:r>
              <a:rPr lang="en-US" dirty="0" smtClean="0"/>
              <a:t>scale </a:t>
            </a:r>
            <a:r>
              <a:rPr lang="en-US" dirty="0"/>
              <a:t>independently based on its specific </a:t>
            </a:r>
            <a:r>
              <a:rPr lang="en-US" dirty="0" smtClean="0"/>
              <a:t>needs. ex: </a:t>
            </a:r>
            <a:r>
              <a:rPr lang="en-US" dirty="0"/>
              <a:t>If there’s an increase in donations around a </a:t>
            </a:r>
            <a:r>
              <a:rPr lang="en-US" dirty="0" smtClean="0"/>
              <a:t>specific </a:t>
            </a:r>
            <a:r>
              <a:rPr lang="en-US" dirty="0"/>
              <a:t>time, only the donation management service would need to scale up to handle the </a:t>
            </a:r>
            <a:r>
              <a:rPr lang="en-US" dirty="0" smtClean="0"/>
              <a:t>load.</a:t>
            </a:r>
          </a:p>
          <a:p>
            <a:pPr marL="285750" indent="-285750">
              <a:buFont typeface="Arial" panose="020B0604020202020204" pitchFamily="34" charset="0"/>
              <a:buChar char="•"/>
            </a:pPr>
            <a:r>
              <a:rPr lang="en-US" dirty="0" smtClean="0"/>
              <a:t>Maintainability</a:t>
            </a:r>
            <a:r>
              <a:rPr lang="en-US" dirty="0"/>
              <a:t>: Smaller codebases for each service mean less complexity during </a:t>
            </a:r>
            <a:r>
              <a:rPr lang="en-US" dirty="0" smtClean="0"/>
              <a:t>maintenance.</a:t>
            </a:r>
            <a:endParaRPr lang="en-US" dirty="0"/>
          </a:p>
          <a:p>
            <a:pPr marL="285750" indent="-285750">
              <a:buFont typeface="Arial" panose="020B0604020202020204" pitchFamily="34" charset="0"/>
              <a:buChar char="•"/>
            </a:pPr>
            <a:r>
              <a:rPr lang="en-US" dirty="0"/>
              <a:t>Flexibility for </a:t>
            </a:r>
            <a:r>
              <a:rPr lang="en-US" dirty="0" smtClean="0"/>
              <a:t>Growth</a:t>
            </a:r>
            <a:endParaRPr lang="en-US" dirty="0"/>
          </a:p>
        </p:txBody>
      </p:sp>
      <p:sp>
        <p:nvSpPr>
          <p:cNvPr id="29" name="Google Shape;1309;p23"/>
          <p:cNvSpPr/>
          <p:nvPr/>
        </p:nvSpPr>
        <p:spPr>
          <a:xfrm>
            <a:off x="5946682" y="2254868"/>
            <a:ext cx="240873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B</a:t>
            </a:r>
            <a:r>
              <a:rPr lang="en" sz="2200" dirty="0" smtClean="0">
                <a:solidFill>
                  <a:srgbClr val="FFEDD6"/>
                </a:solidFill>
                <a:latin typeface="Archivo Black"/>
                <a:ea typeface="Archivo Black"/>
                <a:cs typeface="Archivo Black"/>
                <a:sym typeface="Archivo Black"/>
              </a:rPr>
              <a:t>enefits </a:t>
            </a:r>
            <a:endParaRPr lang="en-US" sz="2200" dirty="0">
              <a:solidFill>
                <a:srgbClr val="FFEDD6"/>
              </a:solidFill>
              <a:latin typeface="Archivo Black"/>
              <a:ea typeface="Archivo Black"/>
              <a:cs typeface="Archivo Black"/>
              <a:sym typeface="Archivo Black"/>
            </a:endParaRPr>
          </a:p>
        </p:txBody>
      </p:sp>
      <p:sp>
        <p:nvSpPr>
          <p:cNvPr id="32" name="TextBox 31"/>
          <p:cNvSpPr txBox="1"/>
          <p:nvPr/>
        </p:nvSpPr>
        <p:spPr>
          <a:xfrm>
            <a:off x="126744" y="2918909"/>
            <a:ext cx="3416859" cy="2031325"/>
          </a:xfrm>
          <a:prstGeom prst="rect">
            <a:avLst/>
          </a:prstGeom>
          <a:noFill/>
        </p:spPr>
        <p:txBody>
          <a:bodyPr wrap="square" rtlCol="0">
            <a:spAutoFit/>
          </a:bodyPr>
          <a:lstStyle/>
          <a:p>
            <a:r>
              <a:rPr lang="en-US" dirty="0"/>
              <a:t>independently deployable services, dedicated to a core functionality ex: donation tracking, volunteer coordination or community feedback. Each operate autonomously, enhancing the flexibility to adapt to the evolving needs of donors, NGOs, volunteers and rapid deployment and modification of individual services, promoting long-term sustainability</a:t>
            </a:r>
          </a:p>
        </p:txBody>
      </p:sp>
      <p:sp>
        <p:nvSpPr>
          <p:cNvPr id="33" name="Google Shape;1309;p23"/>
          <p:cNvSpPr/>
          <p:nvPr/>
        </p:nvSpPr>
        <p:spPr>
          <a:xfrm>
            <a:off x="371334" y="2358759"/>
            <a:ext cx="240873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Justification</a:t>
            </a:r>
            <a:endParaRPr lang="en-US" sz="2200" dirty="0">
              <a:solidFill>
                <a:srgbClr val="FFEDD6"/>
              </a:solidFill>
              <a:latin typeface="Archivo Black"/>
              <a:ea typeface="Archivo Black"/>
              <a:cs typeface="Archivo Black"/>
              <a:sym typeface="Archivo Black"/>
            </a:endParaRPr>
          </a:p>
        </p:txBody>
      </p:sp>
      <p:grpSp>
        <p:nvGrpSpPr>
          <p:cNvPr id="11" name="Google Shape;2331;p44"/>
          <p:cNvGrpSpPr/>
          <p:nvPr/>
        </p:nvGrpSpPr>
        <p:grpSpPr>
          <a:xfrm>
            <a:off x="2936536" y="2420585"/>
            <a:ext cx="339253" cy="339253"/>
            <a:chOff x="1492675" y="4992125"/>
            <a:chExt cx="481825" cy="481825"/>
          </a:xfrm>
        </p:grpSpPr>
        <p:sp>
          <p:nvSpPr>
            <p:cNvPr id="12" name="Google Shape;2332;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2333;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49869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right)">
                                      <p:cBhvr>
                                        <p:cTn id="23" dur="500"/>
                                        <p:tgtEl>
                                          <p:spTgt spid="29"/>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right)">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9" grpId="0" animBg="1"/>
      <p:bldP spid="32" grpId="0"/>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service project proposal infographics</a:t>
            </a:r>
            <a:endParaRPr dirty="0"/>
          </a:p>
        </p:txBody>
      </p:sp>
      <p:sp>
        <p:nvSpPr>
          <p:cNvPr id="22"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24" name="Google Shape;1309;p23"/>
          <p:cNvSpPr/>
          <p:nvPr/>
        </p:nvSpPr>
        <p:spPr>
          <a:xfrm>
            <a:off x="2179021" y="1254415"/>
            <a:ext cx="4694804"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Conceptual design</a:t>
            </a:r>
            <a:endParaRPr sz="2200" dirty="0">
              <a:solidFill>
                <a:srgbClr val="FFEDD6"/>
              </a:solidFill>
              <a:latin typeface="Archivo Black"/>
              <a:ea typeface="Archivo Black"/>
              <a:cs typeface="Archivo Black"/>
              <a:sym typeface="Archivo Black"/>
            </a:endParaRPr>
          </a:p>
        </p:txBody>
      </p:sp>
      <p:sp>
        <p:nvSpPr>
          <p:cNvPr id="25" name="Google Shape;1309;p23"/>
          <p:cNvSpPr/>
          <p:nvPr/>
        </p:nvSpPr>
        <p:spPr>
          <a:xfrm>
            <a:off x="3322054" y="1799616"/>
            <a:ext cx="240873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 sz="2200" dirty="0" smtClean="0">
                <a:solidFill>
                  <a:srgbClr val="FFEDD6"/>
                </a:solidFill>
                <a:latin typeface="Archivo Black"/>
                <a:ea typeface="Archivo Black"/>
                <a:cs typeface="Archivo Black"/>
                <a:sym typeface="Archivo Black"/>
              </a:rPr>
              <a:t>Event driven</a:t>
            </a:r>
            <a:endParaRPr lang="en-US" sz="2200" dirty="0">
              <a:solidFill>
                <a:srgbClr val="FFEDD6"/>
              </a:solidFill>
              <a:latin typeface="Archivo Black"/>
              <a:ea typeface="Archivo Black"/>
              <a:cs typeface="Archivo Black"/>
              <a:sym typeface="Archivo Black"/>
            </a:endParaRPr>
          </a:p>
        </p:txBody>
      </p:sp>
      <p:sp>
        <p:nvSpPr>
          <p:cNvPr id="27" name="TextBox 26"/>
          <p:cNvSpPr txBox="1"/>
          <p:nvPr/>
        </p:nvSpPr>
        <p:spPr>
          <a:xfrm>
            <a:off x="5498676" y="2840876"/>
            <a:ext cx="3767243" cy="1815882"/>
          </a:xfrm>
          <a:prstGeom prst="rect">
            <a:avLst/>
          </a:prstGeom>
          <a:noFill/>
        </p:spPr>
        <p:txBody>
          <a:bodyPr wrap="square" rtlCol="0">
            <a:spAutoFit/>
          </a:bodyPr>
          <a:lstStyle/>
          <a:p>
            <a:pPr marL="285750" indent="-285750">
              <a:buFont typeface="Arial" panose="020B0604020202020204" pitchFamily="34" charset="0"/>
              <a:buChar char="•"/>
            </a:pPr>
            <a:r>
              <a:rPr lang="en-US" dirty="0"/>
              <a:t>Decoupling: Reduces dependencies between services, improving modularity. </a:t>
            </a:r>
            <a:endParaRPr lang="en-US" dirty="0" smtClean="0"/>
          </a:p>
          <a:p>
            <a:pPr marL="285750" indent="-285750">
              <a:buFont typeface="Arial" panose="020B0604020202020204" pitchFamily="34" charset="0"/>
              <a:buChar char="•"/>
            </a:pPr>
            <a:r>
              <a:rPr lang="en-US" dirty="0" smtClean="0"/>
              <a:t>Responsiveness</a:t>
            </a:r>
            <a:r>
              <a:rPr lang="en-US" dirty="0"/>
              <a:t>: Services can react to events in real time, enhancing user experience. </a:t>
            </a:r>
            <a:r>
              <a:rPr lang="en-US" dirty="0" smtClean="0"/>
              <a:t> </a:t>
            </a:r>
          </a:p>
          <a:p>
            <a:pPr marL="285750" indent="-285750">
              <a:buFont typeface="Arial" panose="020B0604020202020204" pitchFamily="34" charset="0"/>
              <a:buChar char="•"/>
            </a:pPr>
            <a:r>
              <a:rPr lang="en-US" dirty="0" smtClean="0"/>
              <a:t>Scalability</a:t>
            </a:r>
            <a:r>
              <a:rPr lang="en-US" dirty="0"/>
              <a:t>: Enables more dynamic resource allocation and handling of high </a:t>
            </a:r>
            <a:r>
              <a:rPr lang="en-US" dirty="0" smtClean="0"/>
              <a:t>loads efficiently.</a:t>
            </a:r>
            <a:endParaRPr lang="en-US" dirty="0"/>
          </a:p>
        </p:txBody>
      </p:sp>
      <p:sp>
        <p:nvSpPr>
          <p:cNvPr id="29" name="Google Shape;1309;p23"/>
          <p:cNvSpPr/>
          <p:nvPr/>
        </p:nvSpPr>
        <p:spPr>
          <a:xfrm>
            <a:off x="5946682" y="2254868"/>
            <a:ext cx="240873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B</a:t>
            </a:r>
            <a:r>
              <a:rPr lang="en" sz="2200" dirty="0" smtClean="0">
                <a:solidFill>
                  <a:srgbClr val="FFEDD6"/>
                </a:solidFill>
                <a:latin typeface="Archivo Black"/>
                <a:ea typeface="Archivo Black"/>
                <a:cs typeface="Archivo Black"/>
                <a:sym typeface="Archivo Black"/>
              </a:rPr>
              <a:t>enefits </a:t>
            </a:r>
            <a:endParaRPr lang="en-US" sz="2200" dirty="0">
              <a:solidFill>
                <a:srgbClr val="FFEDD6"/>
              </a:solidFill>
              <a:latin typeface="Archivo Black"/>
              <a:ea typeface="Archivo Black"/>
              <a:cs typeface="Archivo Black"/>
              <a:sym typeface="Archivo Black"/>
            </a:endParaRPr>
          </a:p>
        </p:txBody>
      </p:sp>
      <p:sp>
        <p:nvSpPr>
          <p:cNvPr id="32" name="TextBox 31"/>
          <p:cNvSpPr txBox="1"/>
          <p:nvPr/>
        </p:nvSpPr>
        <p:spPr>
          <a:xfrm>
            <a:off x="141985" y="2912773"/>
            <a:ext cx="3391178" cy="1815882"/>
          </a:xfrm>
          <a:prstGeom prst="rect">
            <a:avLst/>
          </a:prstGeom>
          <a:noFill/>
        </p:spPr>
        <p:txBody>
          <a:bodyPr wrap="square" rtlCol="0">
            <a:spAutoFit/>
          </a:bodyPr>
          <a:lstStyle/>
          <a:p>
            <a:r>
              <a:rPr lang="en-US" dirty="0"/>
              <a:t>ideal for facilitating communication between </a:t>
            </a:r>
            <a:r>
              <a:rPr lang="en-US" dirty="0" smtClean="0"/>
              <a:t>Microservices </a:t>
            </a:r>
            <a:r>
              <a:rPr lang="en-US" dirty="0"/>
              <a:t>by triggering and responding to events, such as user donations or volunteer registrations. It promotes a decoupled architecture where services interact asynchronously, enhancing the system’s responsiveness and scalability</a:t>
            </a:r>
          </a:p>
        </p:txBody>
      </p:sp>
      <p:sp>
        <p:nvSpPr>
          <p:cNvPr id="33" name="Google Shape;1309;p23"/>
          <p:cNvSpPr/>
          <p:nvPr/>
        </p:nvSpPr>
        <p:spPr>
          <a:xfrm>
            <a:off x="371334" y="2358759"/>
            <a:ext cx="240873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Justification</a:t>
            </a:r>
            <a:endParaRPr lang="en-US" sz="2200" dirty="0">
              <a:solidFill>
                <a:srgbClr val="FFEDD6"/>
              </a:solidFill>
              <a:latin typeface="Archivo Black"/>
              <a:ea typeface="Archivo Black"/>
              <a:cs typeface="Archivo Black"/>
              <a:sym typeface="Archivo Black"/>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921" y="2604864"/>
            <a:ext cx="1694157" cy="1694157"/>
          </a:xfrm>
          <a:prstGeom prst="rect">
            <a:avLst/>
          </a:prstGeom>
        </p:spPr>
      </p:pic>
      <p:grpSp>
        <p:nvGrpSpPr>
          <p:cNvPr id="11" name="Google Shape;2331;p44"/>
          <p:cNvGrpSpPr/>
          <p:nvPr/>
        </p:nvGrpSpPr>
        <p:grpSpPr>
          <a:xfrm>
            <a:off x="2952240" y="2418022"/>
            <a:ext cx="339253" cy="339253"/>
            <a:chOff x="1492675" y="4992125"/>
            <a:chExt cx="481825" cy="481825"/>
          </a:xfrm>
        </p:grpSpPr>
        <p:sp>
          <p:nvSpPr>
            <p:cNvPr id="12" name="Google Shape;2332;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2333;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60639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right)">
                                      <p:cBhvr>
                                        <p:cTn id="23" dur="500"/>
                                        <p:tgtEl>
                                          <p:spTgt spid="29"/>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right)">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9" grpId="0" animBg="1"/>
      <p:bldP spid="32" grpId="0"/>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service project proposal infographics</a:t>
            </a:r>
            <a:endParaRPr dirty="0"/>
          </a:p>
        </p:txBody>
      </p:sp>
      <p:sp>
        <p:nvSpPr>
          <p:cNvPr id="22"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24" name="Google Shape;1309;p23"/>
          <p:cNvSpPr/>
          <p:nvPr/>
        </p:nvSpPr>
        <p:spPr>
          <a:xfrm>
            <a:off x="2126630" y="1265174"/>
            <a:ext cx="4694804"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Conceptual design</a:t>
            </a:r>
            <a:endParaRPr sz="2200" dirty="0">
              <a:solidFill>
                <a:srgbClr val="FFEDD6"/>
              </a:solidFill>
              <a:latin typeface="Archivo Black"/>
              <a:ea typeface="Archivo Black"/>
              <a:cs typeface="Archivo Black"/>
              <a:sym typeface="Archivo Black"/>
            </a:endParaRPr>
          </a:p>
        </p:txBody>
      </p:sp>
      <p:sp>
        <p:nvSpPr>
          <p:cNvPr id="25" name="Google Shape;1309;p23"/>
          <p:cNvSpPr/>
          <p:nvPr/>
        </p:nvSpPr>
        <p:spPr>
          <a:xfrm>
            <a:off x="2950859" y="1829947"/>
            <a:ext cx="3151127"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A</a:t>
            </a:r>
            <a:r>
              <a:rPr lang="en" sz="2200" dirty="0" smtClean="0">
                <a:solidFill>
                  <a:srgbClr val="FFEDD6"/>
                </a:solidFill>
                <a:latin typeface="Archivo Black"/>
                <a:ea typeface="Archivo Black"/>
                <a:cs typeface="Archivo Black"/>
                <a:sym typeface="Archivo Black"/>
              </a:rPr>
              <a:t>nd other patterns </a:t>
            </a:r>
            <a:endParaRPr lang="en-US" sz="2200" dirty="0">
              <a:solidFill>
                <a:srgbClr val="FFEDD6"/>
              </a:solidFill>
              <a:latin typeface="Archivo Black"/>
              <a:ea typeface="Archivo Black"/>
              <a:cs typeface="Archivo Black"/>
              <a:sym typeface="Archivo Black"/>
            </a:endParaRPr>
          </a:p>
        </p:txBody>
      </p:sp>
      <p:sp>
        <p:nvSpPr>
          <p:cNvPr id="29" name="Google Shape;1309;p23"/>
          <p:cNvSpPr/>
          <p:nvPr/>
        </p:nvSpPr>
        <p:spPr>
          <a:xfrm>
            <a:off x="3116580" y="2972562"/>
            <a:ext cx="2714904" cy="837437"/>
          </a:xfrm>
          <a:prstGeom prst="roundRect">
            <a:avLst>
              <a:gd name="adj" fmla="val 19105"/>
            </a:avLst>
          </a:prstGeom>
          <a:solidFill>
            <a:schemeClr val="accent4">
              <a:lumMod val="60000"/>
              <a:lumOff val="40000"/>
            </a:schemeClr>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Factory Method</a:t>
            </a:r>
            <a:br>
              <a:rPr lang="en-US" sz="2200" dirty="0" smtClean="0">
                <a:solidFill>
                  <a:srgbClr val="FFEDD6"/>
                </a:solidFill>
                <a:latin typeface="Archivo Black"/>
                <a:ea typeface="Archivo Black"/>
                <a:cs typeface="Archivo Black"/>
                <a:sym typeface="Archivo Black"/>
              </a:rPr>
            </a:br>
            <a:r>
              <a:rPr lang="en-US" sz="2200" dirty="0" smtClean="0">
                <a:solidFill>
                  <a:srgbClr val="FFEDD6"/>
                </a:solidFill>
                <a:latin typeface="Archivo Black"/>
                <a:ea typeface="Archivo Black"/>
                <a:cs typeface="Archivo Black"/>
                <a:sym typeface="Archivo Black"/>
              </a:rPr>
              <a:t>Pattern</a:t>
            </a:r>
            <a:endParaRPr lang="en-US" sz="2200" dirty="0">
              <a:solidFill>
                <a:srgbClr val="FFEDD6"/>
              </a:solidFill>
              <a:latin typeface="Archivo Black"/>
              <a:ea typeface="Archivo Black"/>
              <a:cs typeface="Archivo Black"/>
              <a:sym typeface="Archivo Black"/>
            </a:endParaRPr>
          </a:p>
        </p:txBody>
      </p:sp>
      <p:sp>
        <p:nvSpPr>
          <p:cNvPr id="33" name="Google Shape;1309;p23"/>
          <p:cNvSpPr/>
          <p:nvPr/>
        </p:nvSpPr>
        <p:spPr>
          <a:xfrm>
            <a:off x="371334" y="3166479"/>
            <a:ext cx="2600466" cy="462907"/>
          </a:xfrm>
          <a:prstGeom prst="roundRect">
            <a:avLst>
              <a:gd name="adj" fmla="val 19105"/>
            </a:avLst>
          </a:prstGeom>
          <a:solidFill>
            <a:schemeClr val="accent4">
              <a:lumMod val="60000"/>
              <a:lumOff val="40000"/>
            </a:schemeClr>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Facade Pattern</a:t>
            </a:r>
            <a:endParaRPr lang="en-US" sz="2200" dirty="0">
              <a:solidFill>
                <a:srgbClr val="FFEDD6"/>
              </a:solidFill>
              <a:latin typeface="Archivo Black"/>
              <a:ea typeface="Archivo Black"/>
              <a:cs typeface="Archivo Black"/>
              <a:sym typeface="Archivo Black"/>
            </a:endParaRPr>
          </a:p>
        </p:txBody>
      </p:sp>
      <p:sp>
        <p:nvSpPr>
          <p:cNvPr id="11" name="Google Shape;1309;p23"/>
          <p:cNvSpPr/>
          <p:nvPr/>
        </p:nvSpPr>
        <p:spPr>
          <a:xfrm>
            <a:off x="6015262" y="3164976"/>
            <a:ext cx="2938238" cy="462907"/>
          </a:xfrm>
          <a:prstGeom prst="roundRect">
            <a:avLst>
              <a:gd name="adj" fmla="val 19105"/>
            </a:avLst>
          </a:prstGeom>
          <a:solidFill>
            <a:schemeClr val="accent4">
              <a:lumMod val="60000"/>
              <a:lumOff val="40000"/>
            </a:schemeClr>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Observer Pattern</a:t>
            </a:r>
            <a:endParaRPr lang="en-US" sz="2200" dirty="0">
              <a:solidFill>
                <a:srgbClr val="FFEDD6"/>
              </a:solidFill>
              <a:latin typeface="Archivo Black"/>
              <a:ea typeface="Archivo Black"/>
              <a:cs typeface="Archivo Black"/>
              <a:sym typeface="Archivo Black"/>
            </a:endParaRPr>
          </a:p>
        </p:txBody>
      </p:sp>
    </p:spTree>
    <p:extLst>
      <p:ext uri="{BB962C8B-B14F-4D97-AF65-F5344CB8AC3E}">
        <p14:creationId xmlns:p14="http://schemas.microsoft.com/office/powerpoint/2010/main" val="119313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33"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1142400" y="1228610"/>
            <a:ext cx="6857999"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dirty="0" smtClean="0">
                <a:solidFill>
                  <a:srgbClr val="FFEDD6"/>
                </a:solidFill>
                <a:latin typeface="Archivo Black"/>
                <a:ea typeface="Archivo Black"/>
                <a:cs typeface="Archivo Black"/>
                <a:sym typeface="Archivo Black"/>
              </a:rPr>
              <a:t>I</a:t>
            </a:r>
            <a:r>
              <a:rPr lang="en" sz="2200" dirty="0" smtClean="0">
                <a:solidFill>
                  <a:srgbClr val="FFEDD6"/>
                </a:solidFill>
                <a:latin typeface="Archivo Black"/>
                <a:ea typeface="Archivo Black"/>
                <a:cs typeface="Archivo Black"/>
                <a:sym typeface="Archivo Black"/>
              </a:rPr>
              <a:t>n order to have a Software Decomposition </a:t>
            </a:r>
            <a:endParaRPr sz="2200" dirty="0">
              <a:solidFill>
                <a:srgbClr val="FFEDD6"/>
              </a:solidFill>
              <a:latin typeface="Archivo Black"/>
              <a:ea typeface="Archivo Black"/>
              <a:cs typeface="Archivo Black"/>
              <a:sym typeface="Archivo Black"/>
            </a:endParaRPr>
          </a:p>
        </p:txBody>
      </p:sp>
      <p:sp>
        <p:nvSpPr>
          <p:cNvPr id="1310" name="Google Shape;1310;p23"/>
          <p:cNvSpPr/>
          <p:nvPr/>
        </p:nvSpPr>
        <p:spPr>
          <a:xfrm>
            <a:off x="42341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3"/>
          <p:cNvSpPr/>
          <p:nvPr/>
        </p:nvSpPr>
        <p:spPr>
          <a:xfrm>
            <a:off x="6872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3" name="TextBox 2"/>
          <p:cNvSpPr txBox="1"/>
          <p:nvPr/>
        </p:nvSpPr>
        <p:spPr>
          <a:xfrm>
            <a:off x="371334" y="2072810"/>
            <a:ext cx="8310179" cy="1169551"/>
          </a:xfrm>
          <a:prstGeom prst="rect">
            <a:avLst/>
          </a:prstGeom>
          <a:noFill/>
        </p:spPr>
        <p:txBody>
          <a:bodyPr wrap="square" rtlCol="0">
            <a:spAutoFit/>
          </a:bodyPr>
          <a:lstStyle/>
          <a:p>
            <a:pPr marL="342900" indent="-342900">
              <a:buFont typeface="+mj-lt"/>
              <a:buAutoNum type="arabicPeriod"/>
            </a:pPr>
            <a:r>
              <a:rPr lang="en-US" dirty="0"/>
              <a:t>Identifying the Problem Domain and its Key </a:t>
            </a:r>
            <a:r>
              <a:rPr lang="en-US" dirty="0" smtClean="0"/>
              <a:t>Components</a:t>
            </a:r>
          </a:p>
          <a:p>
            <a:pPr marL="342900" indent="-342900">
              <a:buFont typeface="+mj-lt"/>
              <a:buAutoNum type="arabicPeriod"/>
            </a:pPr>
            <a:r>
              <a:rPr lang="en-US" dirty="0"/>
              <a:t>Analyzing Requirements and Determining the </a:t>
            </a:r>
            <a:r>
              <a:rPr lang="en-US" dirty="0" smtClean="0"/>
              <a:t>Scope</a:t>
            </a:r>
          </a:p>
          <a:p>
            <a:pPr marL="342900" indent="-342900">
              <a:buFont typeface="+mj-lt"/>
              <a:buAutoNum type="arabicPeriod"/>
            </a:pPr>
            <a:r>
              <a:rPr lang="en-US" dirty="0"/>
              <a:t>Recognizing Potential Areas for </a:t>
            </a:r>
            <a:r>
              <a:rPr lang="en-US" dirty="0" smtClean="0"/>
              <a:t>Decomposition</a:t>
            </a:r>
          </a:p>
          <a:p>
            <a:endParaRPr lang="en-US" dirty="0" smtClean="0"/>
          </a:p>
          <a:p>
            <a:r>
              <a:rPr lang="en-US" dirty="0" smtClean="0"/>
              <a:t>Then we saw that Functional and object decompositions were the best</a:t>
            </a:r>
            <a:endParaRPr lang="en-US" dirty="0"/>
          </a:p>
        </p:txBody>
      </p:sp>
    </p:spTree>
    <p:extLst>
      <p:ext uri="{BB962C8B-B14F-4D97-AF65-F5344CB8AC3E}">
        <p14:creationId xmlns:p14="http://schemas.microsoft.com/office/powerpoint/2010/main" val="390082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537460" y="1310550"/>
            <a:ext cx="4236719"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Functional Decomposition </a:t>
            </a:r>
            <a:endParaRPr sz="2200" dirty="0">
              <a:solidFill>
                <a:srgbClr val="FFEDD6"/>
              </a:solidFill>
              <a:latin typeface="Archivo Black"/>
              <a:ea typeface="Archivo Black"/>
              <a:cs typeface="Archivo Black"/>
              <a:sym typeface="Archivo Black"/>
            </a:endParaRPr>
          </a:p>
        </p:txBody>
      </p:sp>
      <p:sp>
        <p:nvSpPr>
          <p:cNvPr id="1310" name="Google Shape;1310;p23"/>
          <p:cNvSpPr/>
          <p:nvPr/>
        </p:nvSpPr>
        <p:spPr>
          <a:xfrm>
            <a:off x="42341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3"/>
          <p:cNvSpPr/>
          <p:nvPr/>
        </p:nvSpPr>
        <p:spPr>
          <a:xfrm>
            <a:off x="6872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38" name="TextBox 37"/>
          <p:cNvSpPr txBox="1"/>
          <p:nvPr/>
        </p:nvSpPr>
        <p:spPr>
          <a:xfrm>
            <a:off x="352780" y="2571655"/>
            <a:ext cx="3076969" cy="2031325"/>
          </a:xfrm>
          <a:prstGeom prst="rect">
            <a:avLst/>
          </a:prstGeom>
          <a:noFill/>
        </p:spPr>
        <p:txBody>
          <a:bodyPr wrap="square" rtlCol="0">
            <a:spAutoFit/>
          </a:bodyPr>
          <a:lstStyle/>
          <a:p>
            <a:r>
              <a:rPr lang="en-US" dirty="0" smtClean="0"/>
              <a:t>the </a:t>
            </a:r>
            <a:r>
              <a:rPr lang="en-US" dirty="0"/>
              <a:t>problem domain involves multiple distinct functionalities that can be logically separated into smaller components. By breaking down the platform's functionality into smaller, manageable pieces, we can ensure that each part of the system can be developed, tested, and maintained independently. </a:t>
            </a:r>
          </a:p>
        </p:txBody>
      </p:sp>
      <p:sp>
        <p:nvSpPr>
          <p:cNvPr id="39" name="Google Shape;1309;p23"/>
          <p:cNvSpPr/>
          <p:nvPr/>
        </p:nvSpPr>
        <p:spPr>
          <a:xfrm>
            <a:off x="352780" y="1920699"/>
            <a:ext cx="240873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Justification</a:t>
            </a:r>
            <a:endParaRPr lang="en-US" sz="2200" dirty="0">
              <a:solidFill>
                <a:srgbClr val="FFEDD6"/>
              </a:solidFill>
              <a:latin typeface="Archivo Black"/>
              <a:ea typeface="Archivo Black"/>
              <a:cs typeface="Archivo Black"/>
              <a:sym typeface="Archivo Black"/>
            </a:endParaRPr>
          </a:p>
        </p:txBody>
      </p:sp>
      <p:sp>
        <p:nvSpPr>
          <p:cNvPr id="40" name="Google Shape;1311;p23"/>
          <p:cNvSpPr/>
          <p:nvPr/>
        </p:nvSpPr>
        <p:spPr>
          <a:xfrm>
            <a:off x="4757104"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TextBox 40"/>
          <p:cNvSpPr txBox="1"/>
          <p:nvPr/>
        </p:nvSpPr>
        <p:spPr>
          <a:xfrm>
            <a:off x="3514196" y="2571655"/>
            <a:ext cx="3076969" cy="1384995"/>
          </a:xfrm>
          <a:prstGeom prst="rect">
            <a:avLst/>
          </a:prstGeom>
          <a:noFill/>
        </p:spPr>
        <p:txBody>
          <a:bodyPr wrap="square" rtlCol="0">
            <a:spAutoFit/>
          </a:bodyPr>
          <a:lstStyle/>
          <a:p>
            <a:pPr marL="342900" indent="-342900">
              <a:buFont typeface="+mj-lt"/>
              <a:buAutoNum type="arabicPeriod"/>
            </a:pPr>
            <a:r>
              <a:rPr lang="en-US" dirty="0"/>
              <a:t>Donor </a:t>
            </a:r>
            <a:r>
              <a:rPr lang="en-US" dirty="0" smtClean="0"/>
              <a:t>Management</a:t>
            </a:r>
          </a:p>
          <a:p>
            <a:pPr marL="342900" indent="-342900">
              <a:buFont typeface="+mj-lt"/>
              <a:buAutoNum type="arabicPeriod"/>
            </a:pPr>
            <a:r>
              <a:rPr lang="en-US" dirty="0"/>
              <a:t>Volunteer </a:t>
            </a:r>
            <a:r>
              <a:rPr lang="en-US" dirty="0" smtClean="0"/>
              <a:t>Management</a:t>
            </a:r>
          </a:p>
          <a:p>
            <a:pPr marL="342900" indent="-342900">
              <a:buFont typeface="+mj-lt"/>
              <a:buAutoNum type="arabicPeriod"/>
            </a:pPr>
            <a:r>
              <a:rPr lang="en-US" dirty="0"/>
              <a:t>NGO </a:t>
            </a:r>
            <a:r>
              <a:rPr lang="en-US" dirty="0" smtClean="0"/>
              <a:t>Management</a:t>
            </a:r>
          </a:p>
          <a:p>
            <a:pPr marL="342900" indent="-342900">
              <a:buFont typeface="+mj-lt"/>
              <a:buAutoNum type="arabicPeriod"/>
            </a:pPr>
            <a:r>
              <a:rPr lang="en-US" dirty="0" smtClean="0"/>
              <a:t>Beneficiary Management</a:t>
            </a:r>
          </a:p>
          <a:p>
            <a:pPr marL="342900" indent="-342900">
              <a:buFont typeface="+mj-lt"/>
              <a:buAutoNum type="arabicPeriod"/>
            </a:pPr>
            <a:r>
              <a:rPr lang="en-US" dirty="0"/>
              <a:t>Admin Management</a:t>
            </a:r>
            <a:endParaRPr lang="en-US" dirty="0" smtClean="0"/>
          </a:p>
          <a:p>
            <a:pPr marL="342900" indent="-342900">
              <a:buFont typeface="+mj-lt"/>
              <a:buAutoNum type="arabicPeriod"/>
            </a:pPr>
            <a:endParaRPr lang="en-US" dirty="0"/>
          </a:p>
        </p:txBody>
      </p:sp>
      <p:sp>
        <p:nvSpPr>
          <p:cNvPr id="42" name="Google Shape;1309;p23"/>
          <p:cNvSpPr/>
          <p:nvPr/>
        </p:nvSpPr>
        <p:spPr>
          <a:xfrm>
            <a:off x="3514196" y="1920699"/>
            <a:ext cx="3907684"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Detailed decomposition</a:t>
            </a:r>
            <a:endParaRPr lang="en-US" sz="2200" dirty="0">
              <a:solidFill>
                <a:srgbClr val="FFEDD6"/>
              </a:solidFill>
              <a:latin typeface="Archivo Black"/>
              <a:ea typeface="Archivo Black"/>
              <a:cs typeface="Archivo Black"/>
              <a:sym typeface="Archivo Black"/>
            </a:endParaRPr>
          </a:p>
        </p:txBody>
      </p:sp>
      <p:grpSp>
        <p:nvGrpSpPr>
          <p:cNvPr id="13" name="Google Shape;2331;p44"/>
          <p:cNvGrpSpPr/>
          <p:nvPr/>
        </p:nvGrpSpPr>
        <p:grpSpPr>
          <a:xfrm>
            <a:off x="2939840" y="1968751"/>
            <a:ext cx="339253" cy="339253"/>
            <a:chOff x="1492675" y="4992125"/>
            <a:chExt cx="481825" cy="481825"/>
          </a:xfrm>
        </p:grpSpPr>
        <p:sp>
          <p:nvSpPr>
            <p:cNvPr id="14" name="Google Shape;2332;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2333;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58019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left)">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1" grpId="0"/>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537460" y="1310550"/>
            <a:ext cx="4236719"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Functional Decomposition </a:t>
            </a:r>
            <a:endParaRPr sz="2200" dirty="0">
              <a:solidFill>
                <a:srgbClr val="FFEDD6"/>
              </a:solidFill>
              <a:latin typeface="Archivo Black"/>
              <a:ea typeface="Archivo Black"/>
              <a:cs typeface="Archivo Black"/>
              <a:sym typeface="Archivo Black"/>
            </a:endParaRPr>
          </a:p>
        </p:txBody>
      </p:sp>
      <p:sp>
        <p:nvSpPr>
          <p:cNvPr id="1310" name="Google Shape;1310;p23"/>
          <p:cNvSpPr/>
          <p:nvPr/>
        </p:nvSpPr>
        <p:spPr>
          <a:xfrm>
            <a:off x="42341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3"/>
          <p:cNvSpPr/>
          <p:nvPr/>
        </p:nvSpPr>
        <p:spPr>
          <a:xfrm>
            <a:off x="6872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38" name="TextBox 37"/>
          <p:cNvSpPr txBox="1"/>
          <p:nvPr/>
        </p:nvSpPr>
        <p:spPr>
          <a:xfrm>
            <a:off x="352780" y="2571655"/>
            <a:ext cx="8570240" cy="2246769"/>
          </a:xfrm>
          <a:prstGeom prst="rect">
            <a:avLst/>
          </a:prstGeom>
          <a:noFill/>
        </p:spPr>
        <p:txBody>
          <a:bodyPr wrap="square" rtlCol="0">
            <a:spAutoFit/>
          </a:bodyPr>
          <a:lstStyle/>
          <a:p>
            <a:pPr marL="342900" indent="-342900">
              <a:buFont typeface="+mj-lt"/>
              <a:buAutoNum type="arabicPeriod"/>
            </a:pPr>
            <a:r>
              <a:rPr lang="en-US" dirty="0" smtClean="0"/>
              <a:t>Define Interfaces: Data Interface and User Interface</a:t>
            </a:r>
          </a:p>
          <a:p>
            <a:pPr marL="342900" indent="-342900">
              <a:buFont typeface="+mj-lt"/>
              <a:buAutoNum type="arabicPeriod"/>
            </a:pPr>
            <a:r>
              <a:rPr lang="en-US" dirty="0" smtClean="0"/>
              <a:t>Assign Responsibilities: </a:t>
            </a:r>
          </a:p>
          <a:p>
            <a:pPr marL="285750" indent="-285750">
              <a:buFont typeface="Arial" panose="020B0604020202020204" pitchFamily="34" charset="0"/>
              <a:buChar char="•"/>
            </a:pPr>
            <a:r>
              <a:rPr lang="en-US" dirty="0" smtClean="0"/>
              <a:t>Donor </a:t>
            </a:r>
            <a:r>
              <a:rPr lang="en-US" dirty="0"/>
              <a:t>Management: Handle donor registrations, donations, notications. </a:t>
            </a:r>
          </a:p>
          <a:p>
            <a:pPr marL="285750" indent="-285750">
              <a:buFont typeface="Arial" panose="020B0604020202020204" pitchFamily="34" charset="0"/>
              <a:buChar char="•"/>
            </a:pPr>
            <a:r>
              <a:rPr lang="en-US" dirty="0" smtClean="0"/>
              <a:t>Volunteer </a:t>
            </a:r>
            <a:r>
              <a:rPr lang="en-US" dirty="0"/>
              <a:t>Management: Handle volunteer registrations, event scheduling and notications. </a:t>
            </a:r>
          </a:p>
          <a:p>
            <a:pPr marL="285750" indent="-285750">
              <a:buFont typeface="Arial" panose="020B0604020202020204" pitchFamily="34" charset="0"/>
              <a:buChar char="•"/>
            </a:pPr>
            <a:r>
              <a:rPr lang="en-US" dirty="0" smtClean="0"/>
              <a:t>NGO </a:t>
            </a:r>
            <a:r>
              <a:rPr lang="en-US" dirty="0"/>
              <a:t>Management: Handle NGO registrations, Handle event organization, donation requests, and volunteer </a:t>
            </a:r>
            <a:r>
              <a:rPr lang="en-US" dirty="0" smtClean="0"/>
              <a:t>coordination.</a:t>
            </a:r>
          </a:p>
          <a:p>
            <a:pPr marL="285750" indent="-285750">
              <a:buFont typeface="Arial" panose="020B0604020202020204" pitchFamily="34" charset="0"/>
              <a:buChar char="•"/>
            </a:pPr>
            <a:r>
              <a:rPr lang="en-US" dirty="0" smtClean="0"/>
              <a:t>Beneficiary </a:t>
            </a:r>
            <a:r>
              <a:rPr lang="en-US" dirty="0"/>
              <a:t>Management: Handle </a:t>
            </a:r>
            <a:r>
              <a:rPr lang="en-US" dirty="0" smtClean="0"/>
              <a:t>Beneficiary </a:t>
            </a:r>
            <a:r>
              <a:rPr lang="en-US" dirty="0"/>
              <a:t>Registration, aid requests, share aid posts, and payments </a:t>
            </a:r>
            <a:r>
              <a:rPr lang="en-US" dirty="0" smtClean="0"/>
              <a:t>receiving.</a:t>
            </a:r>
          </a:p>
          <a:p>
            <a:pPr marL="285750" indent="-285750">
              <a:buFont typeface="Arial" panose="020B0604020202020204" pitchFamily="34" charset="0"/>
              <a:buChar char="•"/>
            </a:pPr>
            <a:r>
              <a:rPr lang="en-US" dirty="0" smtClean="0"/>
              <a:t>Admin </a:t>
            </a:r>
            <a:r>
              <a:rPr lang="en-US" dirty="0"/>
              <a:t>Management: Oversee the platform’s operation, ensuring proper </a:t>
            </a:r>
            <a:r>
              <a:rPr lang="en-US" dirty="0" err="1"/>
              <a:t>verication</a:t>
            </a:r>
            <a:r>
              <a:rPr lang="en-US" dirty="0"/>
              <a:t>, tracking, and reporting.</a:t>
            </a:r>
          </a:p>
        </p:txBody>
      </p:sp>
      <p:sp>
        <p:nvSpPr>
          <p:cNvPr id="39" name="Google Shape;1309;p23"/>
          <p:cNvSpPr/>
          <p:nvPr/>
        </p:nvSpPr>
        <p:spPr>
          <a:xfrm>
            <a:off x="352780" y="1920699"/>
            <a:ext cx="240873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Next steps</a:t>
            </a:r>
            <a:endParaRPr lang="en-US" sz="2200" dirty="0">
              <a:solidFill>
                <a:srgbClr val="FFEDD6"/>
              </a:solidFill>
              <a:latin typeface="Archivo Black"/>
              <a:ea typeface="Archivo Black"/>
              <a:cs typeface="Archivo Black"/>
              <a:sym typeface="Archivo Black"/>
            </a:endParaRPr>
          </a:p>
        </p:txBody>
      </p:sp>
      <p:sp>
        <p:nvSpPr>
          <p:cNvPr id="40" name="Google Shape;1311;p23"/>
          <p:cNvSpPr/>
          <p:nvPr/>
        </p:nvSpPr>
        <p:spPr>
          <a:xfrm>
            <a:off x="4757104"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56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537460" y="1310550"/>
            <a:ext cx="4236719"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Functional Decomposition </a:t>
            </a:r>
            <a:endParaRPr sz="2200" dirty="0">
              <a:solidFill>
                <a:srgbClr val="FFEDD6"/>
              </a:solidFill>
              <a:latin typeface="Archivo Black"/>
              <a:ea typeface="Archivo Black"/>
              <a:cs typeface="Archivo Black"/>
              <a:sym typeface="Archivo Black"/>
            </a:endParaRPr>
          </a:p>
        </p:txBody>
      </p:sp>
      <p:sp>
        <p:nvSpPr>
          <p:cNvPr id="1310" name="Google Shape;1310;p23"/>
          <p:cNvSpPr/>
          <p:nvPr/>
        </p:nvSpPr>
        <p:spPr>
          <a:xfrm>
            <a:off x="42341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3"/>
          <p:cNvSpPr/>
          <p:nvPr/>
        </p:nvSpPr>
        <p:spPr>
          <a:xfrm>
            <a:off x="6872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38" name="TextBox 37"/>
          <p:cNvSpPr txBox="1"/>
          <p:nvPr/>
        </p:nvSpPr>
        <p:spPr>
          <a:xfrm>
            <a:off x="352780" y="2571655"/>
            <a:ext cx="8570240" cy="1600438"/>
          </a:xfrm>
          <a:prstGeom prst="rect">
            <a:avLst/>
          </a:prstGeom>
          <a:noFill/>
        </p:spPr>
        <p:txBody>
          <a:bodyPr wrap="square" rtlCol="0">
            <a:spAutoFit/>
          </a:bodyPr>
          <a:lstStyle/>
          <a:p>
            <a:pPr marL="342900" indent="-342900">
              <a:buFont typeface="+mj-lt"/>
              <a:buAutoNum type="arabicPeriod" startAt="3"/>
            </a:pPr>
            <a:r>
              <a:rPr lang="en-US" dirty="0" smtClean="0"/>
              <a:t>Define Component Dependencies</a:t>
            </a:r>
          </a:p>
          <a:p>
            <a:pPr marL="285750" indent="-285750">
              <a:buFont typeface="Arial" panose="020B0604020202020204" pitchFamily="34" charset="0"/>
              <a:buChar char="•"/>
            </a:pPr>
            <a:r>
              <a:rPr lang="en-US" dirty="0"/>
              <a:t>Donor Management and NGO Management: Donors interact </a:t>
            </a:r>
            <a:r>
              <a:rPr lang="en-US" dirty="0" smtClean="0"/>
              <a:t>with </a:t>
            </a:r>
            <a:r>
              <a:rPr lang="en-US" dirty="0"/>
              <a:t>NGOs through donation requests. </a:t>
            </a:r>
            <a:endParaRPr lang="en-US" dirty="0" smtClean="0"/>
          </a:p>
          <a:p>
            <a:pPr marL="285750" indent="-285750">
              <a:buFont typeface="Arial" panose="020B0604020202020204" pitchFamily="34" charset="0"/>
              <a:buChar char="•"/>
            </a:pPr>
            <a:r>
              <a:rPr lang="en-US" dirty="0" smtClean="0"/>
              <a:t>Volunteer </a:t>
            </a:r>
            <a:r>
              <a:rPr lang="en-US" dirty="0"/>
              <a:t>Management and NGO Management: Volunteers apply for events organized by NGOs</a:t>
            </a:r>
            <a:r>
              <a:rPr lang="en-US" dirty="0" smtClean="0"/>
              <a:t>.</a:t>
            </a:r>
          </a:p>
          <a:p>
            <a:pPr marL="285750" indent="-285750">
              <a:buFont typeface="Arial" panose="020B0604020202020204" pitchFamily="34" charset="0"/>
              <a:buChar char="•"/>
            </a:pPr>
            <a:r>
              <a:rPr lang="en-US" dirty="0" smtClean="0"/>
              <a:t>Beneficiary </a:t>
            </a:r>
            <a:r>
              <a:rPr lang="en-US" dirty="0"/>
              <a:t>Management and Admin Management: Admins verify </a:t>
            </a:r>
            <a:r>
              <a:rPr lang="en-US" dirty="0" smtClean="0"/>
              <a:t>beneficiary </a:t>
            </a:r>
            <a:r>
              <a:rPr lang="en-US" dirty="0"/>
              <a:t>requests for </a:t>
            </a:r>
            <a:r>
              <a:rPr lang="en-US" dirty="0" smtClean="0"/>
              <a:t>aid.</a:t>
            </a:r>
          </a:p>
          <a:p>
            <a:pPr marL="285750" indent="-285750">
              <a:buFont typeface="Arial" panose="020B0604020202020204" pitchFamily="34" charset="0"/>
              <a:buChar char="•"/>
            </a:pPr>
            <a:r>
              <a:rPr lang="en-US" dirty="0" smtClean="0"/>
              <a:t>Donor </a:t>
            </a:r>
            <a:r>
              <a:rPr lang="en-US" dirty="0"/>
              <a:t>Management and </a:t>
            </a:r>
            <a:r>
              <a:rPr lang="en-US" dirty="0" smtClean="0"/>
              <a:t>Beneficiary </a:t>
            </a:r>
            <a:r>
              <a:rPr lang="en-US" dirty="0"/>
              <a:t>Management: Donor </a:t>
            </a:r>
            <a:r>
              <a:rPr lang="en-US" dirty="0" smtClean="0"/>
              <a:t>interacts with </a:t>
            </a:r>
            <a:r>
              <a:rPr lang="en-US" dirty="0"/>
              <a:t>the </a:t>
            </a:r>
            <a:r>
              <a:rPr lang="en-US" dirty="0" smtClean="0"/>
              <a:t>Beneficiary by posts.</a:t>
            </a:r>
          </a:p>
          <a:p>
            <a:pPr marL="342900" indent="-342900">
              <a:buFont typeface="+mj-lt"/>
              <a:buAutoNum type="arabicPeriod" startAt="4"/>
            </a:pPr>
            <a:r>
              <a:rPr lang="en-US" dirty="0" smtClean="0"/>
              <a:t>Establish Hierarchy: top level then sub components then dependencies.</a:t>
            </a:r>
          </a:p>
          <a:p>
            <a:pPr marL="342900" indent="-342900">
              <a:buFont typeface="+mj-lt"/>
              <a:buAutoNum type="arabicPeriod" startAt="4"/>
            </a:pPr>
            <a:r>
              <a:rPr lang="en-US" dirty="0" smtClean="0"/>
              <a:t>Refine and Iterate.</a:t>
            </a:r>
          </a:p>
        </p:txBody>
      </p:sp>
      <p:sp>
        <p:nvSpPr>
          <p:cNvPr id="39" name="Google Shape;1309;p23"/>
          <p:cNvSpPr/>
          <p:nvPr/>
        </p:nvSpPr>
        <p:spPr>
          <a:xfrm>
            <a:off x="352780" y="1920699"/>
            <a:ext cx="240873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Next steps</a:t>
            </a:r>
            <a:endParaRPr lang="en-US" sz="2200" dirty="0">
              <a:solidFill>
                <a:srgbClr val="FFEDD6"/>
              </a:solidFill>
              <a:latin typeface="Archivo Black"/>
              <a:ea typeface="Archivo Black"/>
              <a:cs typeface="Archivo Black"/>
              <a:sym typeface="Archivo Black"/>
            </a:endParaRPr>
          </a:p>
        </p:txBody>
      </p:sp>
      <p:sp>
        <p:nvSpPr>
          <p:cNvPr id="40" name="Google Shape;1311;p23"/>
          <p:cNvSpPr/>
          <p:nvPr/>
        </p:nvSpPr>
        <p:spPr>
          <a:xfrm>
            <a:off x="4757104"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29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Object-Oriented Decomposition </a:t>
            </a:r>
            <a:endParaRPr sz="2200" dirty="0">
              <a:solidFill>
                <a:srgbClr val="FFEDD6"/>
              </a:solidFill>
              <a:latin typeface="Archivo Black"/>
              <a:ea typeface="Archivo Black"/>
              <a:cs typeface="Archivo Black"/>
              <a:sym typeface="Archivo Black"/>
            </a:endParaRPr>
          </a:p>
        </p:txBody>
      </p:sp>
      <p:sp>
        <p:nvSpPr>
          <p:cNvPr id="1311"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38" name="TextBox 37"/>
          <p:cNvSpPr txBox="1"/>
          <p:nvPr/>
        </p:nvSpPr>
        <p:spPr>
          <a:xfrm>
            <a:off x="352780" y="2571655"/>
            <a:ext cx="7686319" cy="523220"/>
          </a:xfrm>
          <a:prstGeom prst="rect">
            <a:avLst/>
          </a:prstGeom>
          <a:noFill/>
        </p:spPr>
        <p:txBody>
          <a:bodyPr wrap="square" rtlCol="0">
            <a:spAutoFit/>
          </a:bodyPr>
          <a:lstStyle/>
          <a:p>
            <a:r>
              <a:rPr lang="en-US" dirty="0"/>
              <a:t>To break down our complex software system into smaller, more manageable and cohesive functional components or modules enabling us to modify and test each on its own.</a:t>
            </a:r>
          </a:p>
        </p:txBody>
      </p:sp>
      <p:sp>
        <p:nvSpPr>
          <p:cNvPr id="39" name="Google Shape;1309;p23"/>
          <p:cNvSpPr/>
          <p:nvPr/>
        </p:nvSpPr>
        <p:spPr>
          <a:xfrm>
            <a:off x="352780" y="1920699"/>
            <a:ext cx="240873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Justification</a:t>
            </a:r>
            <a:endParaRPr lang="en-US" sz="2200" dirty="0">
              <a:solidFill>
                <a:srgbClr val="FFEDD6"/>
              </a:solidFill>
              <a:latin typeface="Archivo Black"/>
              <a:ea typeface="Archivo Black"/>
              <a:cs typeface="Archivo Black"/>
              <a:sym typeface="Archivo Black"/>
            </a:endParaRPr>
          </a:p>
        </p:txBody>
      </p:sp>
      <p:sp>
        <p:nvSpPr>
          <p:cNvPr id="13" name="Google Shape;1311;p23"/>
          <p:cNvSpPr/>
          <p:nvPr/>
        </p:nvSpPr>
        <p:spPr>
          <a:xfrm>
            <a:off x="1594460" y="3473305"/>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p:cNvSpPr txBox="1"/>
          <p:nvPr/>
        </p:nvSpPr>
        <p:spPr>
          <a:xfrm>
            <a:off x="351552" y="3972150"/>
            <a:ext cx="7686319" cy="738664"/>
          </a:xfrm>
          <a:prstGeom prst="rect">
            <a:avLst/>
          </a:prstGeom>
          <a:noFill/>
        </p:spPr>
        <p:txBody>
          <a:bodyPr wrap="square" rtlCol="0">
            <a:spAutoFit/>
          </a:bodyPr>
          <a:lstStyle/>
          <a:p>
            <a:pPr marL="285750" indent="-285750">
              <a:buFont typeface="Arial" panose="020B0604020202020204" pitchFamily="34" charset="0"/>
              <a:buChar char="•"/>
            </a:pPr>
            <a:r>
              <a:rPr lang="en-US" dirty="0"/>
              <a:t>User: abstract base class for all types of users (Donors, Volunteers, Beneciaries, NGO</a:t>
            </a:r>
            <a:r>
              <a:rPr lang="en-US" dirty="0" smtClean="0"/>
              <a:t>).</a:t>
            </a:r>
          </a:p>
          <a:p>
            <a:pPr marL="285750" indent="-285750">
              <a:buFont typeface="Arial" panose="020B0604020202020204" pitchFamily="34" charset="0"/>
              <a:buChar char="•"/>
            </a:pPr>
            <a:r>
              <a:rPr lang="en-US" dirty="0" smtClean="0"/>
              <a:t>Profile</a:t>
            </a:r>
            <a:r>
              <a:rPr lang="en-US" dirty="0"/>
              <a:t>: A detailed prole attached to each </a:t>
            </a:r>
            <a:r>
              <a:rPr lang="en-US" dirty="0" smtClean="0"/>
              <a:t>user.</a:t>
            </a:r>
          </a:p>
          <a:p>
            <a:pPr marL="285750" indent="-285750">
              <a:buFont typeface="Arial" panose="020B0604020202020204" pitchFamily="34" charset="0"/>
              <a:buChar char="•"/>
            </a:pPr>
            <a:r>
              <a:rPr lang="en-US" dirty="0" smtClean="0"/>
              <a:t>Dashboard</a:t>
            </a:r>
            <a:r>
              <a:rPr lang="en-US" dirty="0"/>
              <a:t>: Provides interfaces for donors and board members to track activity. </a:t>
            </a:r>
          </a:p>
        </p:txBody>
      </p:sp>
      <p:sp>
        <p:nvSpPr>
          <p:cNvPr id="15" name="Google Shape;1309;p23"/>
          <p:cNvSpPr/>
          <p:nvPr/>
        </p:nvSpPr>
        <p:spPr>
          <a:xfrm>
            <a:off x="351552" y="3321194"/>
            <a:ext cx="391564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System overall Objects </a:t>
            </a:r>
            <a:endParaRPr lang="en-US" sz="2200" dirty="0">
              <a:solidFill>
                <a:srgbClr val="FFEDD6"/>
              </a:solidFill>
              <a:latin typeface="Archivo Black"/>
              <a:ea typeface="Archivo Black"/>
              <a:cs typeface="Archivo Black"/>
              <a:sym typeface="Archivo Black"/>
            </a:endParaRPr>
          </a:p>
        </p:txBody>
      </p:sp>
      <p:grpSp>
        <p:nvGrpSpPr>
          <p:cNvPr id="11" name="Google Shape;2331;p44"/>
          <p:cNvGrpSpPr/>
          <p:nvPr/>
        </p:nvGrpSpPr>
        <p:grpSpPr>
          <a:xfrm>
            <a:off x="2939840" y="1968751"/>
            <a:ext cx="339253" cy="339253"/>
            <a:chOff x="1492675" y="4992125"/>
            <a:chExt cx="481825" cy="481825"/>
          </a:xfrm>
        </p:grpSpPr>
        <p:sp>
          <p:nvSpPr>
            <p:cNvPr id="12" name="Google Shape;2332;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2333;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6609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14"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Object-Oriented Decomposition </a:t>
            </a:r>
            <a:endParaRPr sz="2200" dirty="0">
              <a:solidFill>
                <a:srgbClr val="FFEDD6"/>
              </a:solidFill>
              <a:latin typeface="Archivo Black"/>
              <a:ea typeface="Archivo Black"/>
              <a:cs typeface="Archivo Black"/>
              <a:sym typeface="Archivo Black"/>
            </a:endParaRPr>
          </a:p>
        </p:txBody>
      </p:sp>
      <p:sp>
        <p:nvSpPr>
          <p:cNvPr id="1311"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38" name="TextBox 37"/>
          <p:cNvSpPr txBox="1"/>
          <p:nvPr/>
        </p:nvSpPr>
        <p:spPr>
          <a:xfrm>
            <a:off x="352780" y="2571655"/>
            <a:ext cx="7686319" cy="1600438"/>
          </a:xfrm>
          <a:prstGeom prst="rect">
            <a:avLst/>
          </a:prstGeom>
          <a:noFill/>
        </p:spPr>
        <p:txBody>
          <a:bodyPr wrap="square" rtlCol="0">
            <a:spAutoFit/>
          </a:bodyPr>
          <a:lstStyle/>
          <a:p>
            <a:pPr marL="285750" indent="-285750">
              <a:buFont typeface="Arial" panose="020B0604020202020204" pitchFamily="34" charset="0"/>
              <a:buChar char="•"/>
            </a:pPr>
            <a:r>
              <a:rPr lang="en-US" dirty="0"/>
              <a:t>Donor(id, name, email, legalDocuments, veriedStatus, dashboardData, walletBalance): Represents a user who contributes </a:t>
            </a:r>
            <a:r>
              <a:rPr lang="en-US" dirty="0" smtClean="0"/>
              <a:t>financial </a:t>
            </a:r>
            <a:r>
              <a:rPr lang="en-US" dirty="0"/>
              <a:t>support to </a:t>
            </a:r>
            <a:r>
              <a:rPr lang="en-US" dirty="0" smtClean="0"/>
              <a:t>beneficiaries </a:t>
            </a:r>
            <a:r>
              <a:rPr lang="en-US" dirty="0"/>
              <a:t>and </a:t>
            </a:r>
            <a:r>
              <a:rPr lang="en-US" dirty="0" smtClean="0"/>
              <a:t>NGOs.</a:t>
            </a:r>
          </a:p>
          <a:p>
            <a:pPr marL="285750" indent="-285750">
              <a:buFont typeface="Arial" panose="020B0604020202020204" pitchFamily="34" charset="0"/>
              <a:buChar char="•"/>
            </a:pPr>
            <a:r>
              <a:rPr lang="en-US" dirty="0" err="1" smtClean="0"/>
              <a:t>PaymentMethod</a:t>
            </a:r>
            <a:r>
              <a:rPr lang="en-US" dirty="0" smtClean="0"/>
              <a:t>(</a:t>
            </a:r>
            <a:r>
              <a:rPr lang="en-US" dirty="0" err="1" smtClean="0"/>
              <a:t>lastDigits</a:t>
            </a:r>
            <a:r>
              <a:rPr lang="en-US" dirty="0"/>
              <a:t>, type): Denes the various ways a donor can make payments (e.g., credit card, bank transfer</a:t>
            </a:r>
            <a:r>
              <a:rPr lang="en-US" dirty="0" smtClean="0"/>
              <a:t>).</a:t>
            </a:r>
          </a:p>
          <a:p>
            <a:pPr marL="285750" indent="-285750">
              <a:buFont typeface="Arial" panose="020B0604020202020204" pitchFamily="34" charset="0"/>
              <a:buChar char="•"/>
            </a:pPr>
            <a:r>
              <a:rPr lang="en-US" dirty="0" smtClean="0"/>
              <a:t>Transaction(</a:t>
            </a:r>
            <a:r>
              <a:rPr lang="en-US" dirty="0" err="1" smtClean="0"/>
              <a:t>transactionId</a:t>
            </a:r>
            <a:r>
              <a:rPr lang="en-US" dirty="0"/>
              <a:t>, sender, receiver, amount, </a:t>
            </a:r>
            <a:r>
              <a:rPr lang="en-US" dirty="0" err="1"/>
              <a:t>type,timestamp</a:t>
            </a:r>
            <a:r>
              <a:rPr lang="en-US" dirty="0"/>
              <a:t>, </a:t>
            </a:r>
            <a:r>
              <a:rPr lang="en-US" dirty="0" err="1"/>
              <a:t>PaymentMethod</a:t>
            </a:r>
            <a:r>
              <a:rPr lang="en-US" dirty="0"/>
              <a:t>): Logs </a:t>
            </a:r>
            <a:r>
              <a:rPr lang="en-US" dirty="0" smtClean="0"/>
              <a:t>financial </a:t>
            </a:r>
            <a:r>
              <a:rPr lang="en-US" dirty="0"/>
              <a:t>movements and interactions on the platform between all the entities across the platform.</a:t>
            </a:r>
          </a:p>
        </p:txBody>
      </p:sp>
      <p:sp>
        <p:nvSpPr>
          <p:cNvPr id="39" name="Google Shape;1309;p23"/>
          <p:cNvSpPr/>
          <p:nvPr/>
        </p:nvSpPr>
        <p:spPr>
          <a:xfrm>
            <a:off x="352780" y="1920699"/>
            <a:ext cx="3304820"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Donor Management</a:t>
            </a:r>
            <a:endParaRPr lang="en-US" sz="2200" dirty="0">
              <a:solidFill>
                <a:srgbClr val="FFEDD6"/>
              </a:solidFill>
              <a:latin typeface="Archivo Black"/>
              <a:ea typeface="Archivo Black"/>
              <a:cs typeface="Archivo Black"/>
              <a:sym typeface="Archivo Black"/>
            </a:endParaRPr>
          </a:p>
        </p:txBody>
      </p:sp>
    </p:spTree>
    <p:extLst>
      <p:ext uri="{BB962C8B-B14F-4D97-AF65-F5344CB8AC3E}">
        <p14:creationId xmlns:p14="http://schemas.microsoft.com/office/powerpoint/2010/main" val="242437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Object-Oriented Decomposition </a:t>
            </a:r>
            <a:endParaRPr sz="2200" dirty="0">
              <a:solidFill>
                <a:srgbClr val="FFEDD6"/>
              </a:solidFill>
              <a:latin typeface="Archivo Black"/>
              <a:ea typeface="Archivo Black"/>
              <a:cs typeface="Archivo Black"/>
              <a:sym typeface="Archivo Black"/>
            </a:endParaRPr>
          </a:p>
        </p:txBody>
      </p:sp>
      <p:sp>
        <p:nvSpPr>
          <p:cNvPr id="1311"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38" name="TextBox 37"/>
          <p:cNvSpPr txBox="1"/>
          <p:nvPr/>
        </p:nvSpPr>
        <p:spPr>
          <a:xfrm>
            <a:off x="352780" y="2571655"/>
            <a:ext cx="7686319" cy="1815882"/>
          </a:xfrm>
          <a:prstGeom prst="rect">
            <a:avLst/>
          </a:prstGeom>
          <a:noFill/>
        </p:spPr>
        <p:txBody>
          <a:bodyPr wrap="square" rtlCol="0">
            <a:spAutoFit/>
          </a:bodyPr>
          <a:lstStyle/>
          <a:p>
            <a:pPr marL="285750" indent="-285750">
              <a:buFont typeface="Arial" panose="020B0604020202020204" pitchFamily="34" charset="0"/>
              <a:buChar char="•"/>
            </a:pPr>
            <a:r>
              <a:rPr lang="en-US" dirty="0"/>
              <a:t>NGO(id, </a:t>
            </a:r>
            <a:r>
              <a:rPr lang="en-US" dirty="0" err="1"/>
              <a:t>organizationName</a:t>
            </a:r>
            <a:r>
              <a:rPr lang="en-US" dirty="0"/>
              <a:t>, </a:t>
            </a:r>
            <a:r>
              <a:rPr lang="en-US" dirty="0" err="1"/>
              <a:t>NGOtype</a:t>
            </a:r>
            <a:r>
              <a:rPr lang="en-US" dirty="0"/>
              <a:t>, </a:t>
            </a:r>
            <a:r>
              <a:rPr lang="en-US" dirty="0" err="1"/>
              <a:t>eventList</a:t>
            </a:r>
            <a:r>
              <a:rPr lang="en-US" dirty="0"/>
              <a:t>, </a:t>
            </a:r>
            <a:r>
              <a:rPr lang="en-US" dirty="0" err="1"/>
              <a:t>donationRequests</a:t>
            </a:r>
            <a:r>
              <a:rPr lang="en-US" dirty="0"/>
              <a:t>): Represents </a:t>
            </a:r>
            <a:r>
              <a:rPr lang="en-US" dirty="0" smtClean="0"/>
              <a:t>non-profit </a:t>
            </a:r>
            <a:r>
              <a:rPr lang="en-US" dirty="0"/>
              <a:t>organizations that create and manage events, request donations, and organize volunteer </a:t>
            </a:r>
            <a:r>
              <a:rPr lang="en-US" dirty="0" smtClean="0"/>
              <a:t>work.</a:t>
            </a:r>
          </a:p>
          <a:p>
            <a:pPr marL="285750" indent="-285750">
              <a:buFont typeface="Arial" panose="020B0604020202020204" pitchFamily="34" charset="0"/>
              <a:buChar char="•"/>
            </a:pPr>
            <a:r>
              <a:rPr lang="en-US" dirty="0" smtClean="0"/>
              <a:t>Event(</a:t>
            </a:r>
            <a:r>
              <a:rPr lang="en-US" dirty="0" err="1" smtClean="0"/>
              <a:t>EventId</a:t>
            </a:r>
            <a:r>
              <a:rPr lang="en-US" dirty="0"/>
              <a:t>, </a:t>
            </a:r>
            <a:r>
              <a:rPr lang="en-US" dirty="0" err="1"/>
              <a:t>eventName</a:t>
            </a:r>
            <a:r>
              <a:rPr lang="en-US" dirty="0"/>
              <a:t>, date, location, description, </a:t>
            </a:r>
            <a:r>
              <a:rPr lang="en-US" dirty="0" err="1"/>
              <a:t>organizerId</a:t>
            </a:r>
            <a:r>
              <a:rPr lang="en-US" dirty="0"/>
              <a:t>, </a:t>
            </a:r>
            <a:r>
              <a:rPr lang="en-US" dirty="0" err="1"/>
              <a:t>volunteerIdsList</a:t>
            </a:r>
            <a:r>
              <a:rPr lang="en-US" dirty="0"/>
              <a:t>): Captures the details of activities hosted by NGOs, including information about time, place, and volunteer </a:t>
            </a:r>
            <a:r>
              <a:rPr lang="en-US" dirty="0" smtClean="0"/>
              <a:t>needs.</a:t>
            </a:r>
          </a:p>
          <a:p>
            <a:pPr marL="285750" indent="-285750">
              <a:buFont typeface="Arial" panose="020B0604020202020204" pitchFamily="34" charset="0"/>
              <a:buChar char="•"/>
            </a:pPr>
            <a:r>
              <a:rPr lang="en-US" dirty="0" err="1" smtClean="0"/>
              <a:t>DonationRequest</a:t>
            </a:r>
            <a:r>
              <a:rPr lang="en-US" dirty="0" smtClean="0"/>
              <a:t>(</a:t>
            </a:r>
            <a:r>
              <a:rPr lang="en-US" dirty="0" err="1" smtClean="0"/>
              <a:t>RequestId</a:t>
            </a:r>
            <a:r>
              <a:rPr lang="en-US" dirty="0"/>
              <a:t>, date, details, type): Represents requests by NGOs for funds from donors.</a:t>
            </a:r>
          </a:p>
        </p:txBody>
      </p:sp>
      <p:sp>
        <p:nvSpPr>
          <p:cNvPr id="39" name="Google Shape;1309;p23"/>
          <p:cNvSpPr/>
          <p:nvPr/>
        </p:nvSpPr>
        <p:spPr>
          <a:xfrm>
            <a:off x="352780" y="1920699"/>
            <a:ext cx="3015260"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NGO </a:t>
            </a:r>
            <a:r>
              <a:rPr lang="en-US" sz="2200" dirty="0">
                <a:solidFill>
                  <a:srgbClr val="FFEDD6"/>
                </a:solidFill>
                <a:latin typeface="Archivo Black"/>
                <a:ea typeface="Archivo Black"/>
                <a:cs typeface="Archivo Black"/>
                <a:sym typeface="Archivo Black"/>
              </a:rPr>
              <a:t>Management</a:t>
            </a:r>
          </a:p>
        </p:txBody>
      </p:sp>
    </p:spTree>
    <p:extLst>
      <p:ext uri="{BB962C8B-B14F-4D97-AF65-F5344CB8AC3E}">
        <p14:creationId xmlns:p14="http://schemas.microsoft.com/office/powerpoint/2010/main" val="284536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71" name="Google Shape;871;p17"/>
          <p:cNvSpPr txBox="1"/>
          <p:nvPr/>
        </p:nvSpPr>
        <p:spPr>
          <a:xfrm>
            <a:off x="2302043" y="1448889"/>
            <a:ext cx="42558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dk1"/>
                </a:solidFill>
                <a:latin typeface="Archivo Black"/>
                <a:ea typeface="Archivo Black"/>
                <a:cs typeface="Archivo Black"/>
                <a:sym typeface="Archivo Black"/>
              </a:rPr>
              <a:t>What are we working on?</a:t>
            </a:r>
            <a:endParaRPr sz="2200" dirty="0">
              <a:solidFill>
                <a:schemeClr val="dk1"/>
              </a:solidFill>
              <a:latin typeface="Archivo Black"/>
              <a:ea typeface="Archivo Black"/>
              <a:cs typeface="Archivo Black"/>
              <a:sym typeface="Archivo Black"/>
            </a:endParaRPr>
          </a:p>
        </p:txBody>
      </p:sp>
      <p:grpSp>
        <p:nvGrpSpPr>
          <p:cNvPr id="33" name="Google Shape;1861;p35"/>
          <p:cNvGrpSpPr/>
          <p:nvPr/>
        </p:nvGrpSpPr>
        <p:grpSpPr>
          <a:xfrm>
            <a:off x="2226081" y="2563047"/>
            <a:ext cx="1434228" cy="1307224"/>
            <a:chOff x="5438901" y="2825367"/>
            <a:chExt cx="380131" cy="379076"/>
          </a:xfrm>
        </p:grpSpPr>
        <p:sp>
          <p:nvSpPr>
            <p:cNvPr id="34" name="Google Shape;1862;p35"/>
            <p:cNvSpPr/>
            <p:nvPr/>
          </p:nvSpPr>
          <p:spPr>
            <a:xfrm>
              <a:off x="5493320" y="2991755"/>
              <a:ext cx="271291" cy="107223"/>
            </a:xfrm>
            <a:custGeom>
              <a:avLst/>
              <a:gdLst/>
              <a:ahLst/>
              <a:cxnLst/>
              <a:rect l="l" t="t" r="r" b="b"/>
              <a:pathLst>
                <a:path w="7717" h="3050" extrusionOk="0">
                  <a:moveTo>
                    <a:pt x="2346" y="1531"/>
                  </a:moveTo>
                  <a:cubicBezTo>
                    <a:pt x="2429" y="1531"/>
                    <a:pt x="2513" y="1561"/>
                    <a:pt x="2572" y="1620"/>
                  </a:cubicBezTo>
                  <a:cubicBezTo>
                    <a:pt x="2691" y="1739"/>
                    <a:pt x="2691" y="1954"/>
                    <a:pt x="2572" y="2073"/>
                  </a:cubicBezTo>
                  <a:lnTo>
                    <a:pt x="2239" y="2406"/>
                  </a:lnTo>
                  <a:cubicBezTo>
                    <a:pt x="2168" y="2466"/>
                    <a:pt x="2084" y="2496"/>
                    <a:pt x="2004" y="2496"/>
                  </a:cubicBezTo>
                  <a:cubicBezTo>
                    <a:pt x="1923" y="2496"/>
                    <a:pt x="1846" y="2466"/>
                    <a:pt x="1786" y="2406"/>
                  </a:cubicBezTo>
                  <a:lnTo>
                    <a:pt x="1453" y="2073"/>
                  </a:lnTo>
                  <a:cubicBezTo>
                    <a:pt x="1310" y="1954"/>
                    <a:pt x="1310" y="1739"/>
                    <a:pt x="1453" y="1620"/>
                  </a:cubicBezTo>
                  <a:cubicBezTo>
                    <a:pt x="1513" y="1561"/>
                    <a:pt x="1590" y="1531"/>
                    <a:pt x="1667" y="1531"/>
                  </a:cubicBezTo>
                  <a:cubicBezTo>
                    <a:pt x="1745" y="1531"/>
                    <a:pt x="1822" y="1561"/>
                    <a:pt x="1882" y="1620"/>
                  </a:cubicBezTo>
                  <a:lnTo>
                    <a:pt x="2001" y="1739"/>
                  </a:lnTo>
                  <a:lnTo>
                    <a:pt x="2120" y="1620"/>
                  </a:lnTo>
                  <a:cubicBezTo>
                    <a:pt x="2179" y="1561"/>
                    <a:pt x="2263" y="1531"/>
                    <a:pt x="2346" y="1531"/>
                  </a:cubicBezTo>
                  <a:close/>
                  <a:moveTo>
                    <a:pt x="4195" y="1531"/>
                  </a:moveTo>
                  <a:cubicBezTo>
                    <a:pt x="4275" y="1531"/>
                    <a:pt x="4358" y="1561"/>
                    <a:pt x="4430" y="1620"/>
                  </a:cubicBezTo>
                  <a:cubicBezTo>
                    <a:pt x="4549" y="1739"/>
                    <a:pt x="4549" y="1954"/>
                    <a:pt x="4430" y="2073"/>
                  </a:cubicBezTo>
                  <a:lnTo>
                    <a:pt x="4073" y="2406"/>
                  </a:lnTo>
                  <a:cubicBezTo>
                    <a:pt x="4013" y="2466"/>
                    <a:pt x="3936" y="2496"/>
                    <a:pt x="3858" y="2496"/>
                  </a:cubicBezTo>
                  <a:cubicBezTo>
                    <a:pt x="3781" y="2496"/>
                    <a:pt x="3704" y="2466"/>
                    <a:pt x="3644" y="2406"/>
                  </a:cubicBezTo>
                  <a:lnTo>
                    <a:pt x="3287" y="2073"/>
                  </a:lnTo>
                  <a:cubicBezTo>
                    <a:pt x="3168" y="1954"/>
                    <a:pt x="3168" y="1739"/>
                    <a:pt x="3287" y="1620"/>
                  </a:cubicBezTo>
                  <a:cubicBezTo>
                    <a:pt x="3358" y="1561"/>
                    <a:pt x="3442" y="1531"/>
                    <a:pt x="3522" y="1531"/>
                  </a:cubicBezTo>
                  <a:cubicBezTo>
                    <a:pt x="3602" y="1531"/>
                    <a:pt x="3680" y="1561"/>
                    <a:pt x="3739" y="1620"/>
                  </a:cubicBezTo>
                  <a:lnTo>
                    <a:pt x="3858" y="1739"/>
                  </a:lnTo>
                  <a:lnTo>
                    <a:pt x="3977" y="1620"/>
                  </a:lnTo>
                  <a:cubicBezTo>
                    <a:pt x="4037" y="1561"/>
                    <a:pt x="4114" y="1531"/>
                    <a:pt x="4195" y="1531"/>
                  </a:cubicBezTo>
                  <a:close/>
                  <a:moveTo>
                    <a:pt x="6049" y="1531"/>
                  </a:moveTo>
                  <a:cubicBezTo>
                    <a:pt x="6127" y="1531"/>
                    <a:pt x="6204" y="1561"/>
                    <a:pt x="6264" y="1620"/>
                  </a:cubicBezTo>
                  <a:cubicBezTo>
                    <a:pt x="6406" y="1739"/>
                    <a:pt x="6406" y="1954"/>
                    <a:pt x="6264" y="2073"/>
                  </a:cubicBezTo>
                  <a:lnTo>
                    <a:pt x="5930" y="2406"/>
                  </a:lnTo>
                  <a:cubicBezTo>
                    <a:pt x="5871" y="2466"/>
                    <a:pt x="5793" y="2496"/>
                    <a:pt x="5713" y="2496"/>
                  </a:cubicBezTo>
                  <a:cubicBezTo>
                    <a:pt x="5633" y="2496"/>
                    <a:pt x="5549" y="2466"/>
                    <a:pt x="5478" y="2406"/>
                  </a:cubicBezTo>
                  <a:lnTo>
                    <a:pt x="5144" y="2073"/>
                  </a:lnTo>
                  <a:cubicBezTo>
                    <a:pt x="5025" y="1954"/>
                    <a:pt x="5025" y="1739"/>
                    <a:pt x="5144" y="1620"/>
                  </a:cubicBezTo>
                  <a:cubicBezTo>
                    <a:pt x="5204" y="1561"/>
                    <a:pt x="5287" y="1531"/>
                    <a:pt x="5371" y="1531"/>
                  </a:cubicBezTo>
                  <a:cubicBezTo>
                    <a:pt x="5454" y="1531"/>
                    <a:pt x="5537" y="1561"/>
                    <a:pt x="5597" y="1620"/>
                  </a:cubicBezTo>
                  <a:lnTo>
                    <a:pt x="5716" y="1739"/>
                  </a:lnTo>
                  <a:lnTo>
                    <a:pt x="5835" y="1620"/>
                  </a:lnTo>
                  <a:cubicBezTo>
                    <a:pt x="5894" y="1561"/>
                    <a:pt x="5972" y="1531"/>
                    <a:pt x="6049" y="1531"/>
                  </a:cubicBezTo>
                  <a:close/>
                  <a:moveTo>
                    <a:pt x="0" y="1"/>
                  </a:moveTo>
                  <a:lnTo>
                    <a:pt x="0" y="3049"/>
                  </a:lnTo>
                  <a:lnTo>
                    <a:pt x="7716" y="3049"/>
                  </a:lnTo>
                  <a:lnTo>
                    <a:pt x="7716" y="1"/>
                  </a:lnTo>
                  <a:lnTo>
                    <a:pt x="4954" y="1"/>
                  </a:lnTo>
                  <a:lnTo>
                    <a:pt x="4073" y="882"/>
                  </a:lnTo>
                  <a:cubicBezTo>
                    <a:pt x="4013" y="942"/>
                    <a:pt x="3936" y="971"/>
                    <a:pt x="3858" y="971"/>
                  </a:cubicBezTo>
                  <a:cubicBezTo>
                    <a:pt x="3781" y="971"/>
                    <a:pt x="3704" y="942"/>
                    <a:pt x="3644" y="882"/>
                  </a:cubicBezTo>
                  <a:lnTo>
                    <a:pt x="27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63;p35"/>
            <p:cNvSpPr/>
            <p:nvPr/>
          </p:nvSpPr>
          <p:spPr>
            <a:xfrm>
              <a:off x="5493320" y="3120703"/>
              <a:ext cx="88766" cy="19300"/>
            </a:xfrm>
            <a:custGeom>
              <a:avLst/>
              <a:gdLst/>
              <a:ahLst/>
              <a:cxnLst/>
              <a:rect l="l" t="t" r="r" b="b"/>
              <a:pathLst>
                <a:path w="2525" h="549" extrusionOk="0">
                  <a:moveTo>
                    <a:pt x="0" y="0"/>
                  </a:moveTo>
                  <a:lnTo>
                    <a:pt x="0" y="548"/>
                  </a:lnTo>
                  <a:lnTo>
                    <a:pt x="2525" y="548"/>
                  </a:lnTo>
                  <a:lnTo>
                    <a:pt x="2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64;p35"/>
            <p:cNvSpPr/>
            <p:nvPr/>
          </p:nvSpPr>
          <p:spPr>
            <a:xfrm>
              <a:off x="5589610" y="2943417"/>
              <a:ext cx="77025" cy="55932"/>
            </a:xfrm>
            <a:custGeom>
              <a:avLst/>
              <a:gdLst/>
              <a:ahLst/>
              <a:cxnLst/>
              <a:rect l="l" t="t" r="r" b="b"/>
              <a:pathLst>
                <a:path w="2191" h="1591" extrusionOk="0">
                  <a:moveTo>
                    <a:pt x="1835" y="1"/>
                  </a:moveTo>
                  <a:cubicBezTo>
                    <a:pt x="1744" y="1"/>
                    <a:pt x="1650" y="35"/>
                    <a:pt x="1572" y="114"/>
                  </a:cubicBezTo>
                  <a:lnTo>
                    <a:pt x="1334" y="352"/>
                  </a:lnTo>
                  <a:cubicBezTo>
                    <a:pt x="1274" y="412"/>
                    <a:pt x="1197" y="441"/>
                    <a:pt x="1119" y="441"/>
                  </a:cubicBezTo>
                  <a:cubicBezTo>
                    <a:pt x="1042" y="441"/>
                    <a:pt x="965" y="412"/>
                    <a:pt x="905" y="352"/>
                  </a:cubicBezTo>
                  <a:lnTo>
                    <a:pt x="667" y="114"/>
                  </a:lnTo>
                  <a:cubicBezTo>
                    <a:pt x="595" y="42"/>
                    <a:pt x="500" y="7"/>
                    <a:pt x="405" y="7"/>
                  </a:cubicBezTo>
                  <a:cubicBezTo>
                    <a:pt x="310" y="7"/>
                    <a:pt x="214" y="42"/>
                    <a:pt x="143" y="114"/>
                  </a:cubicBezTo>
                  <a:cubicBezTo>
                    <a:pt x="0" y="233"/>
                    <a:pt x="0" y="471"/>
                    <a:pt x="143" y="614"/>
                  </a:cubicBezTo>
                  <a:cubicBezTo>
                    <a:pt x="262" y="733"/>
                    <a:pt x="1000" y="1447"/>
                    <a:pt x="1119" y="1590"/>
                  </a:cubicBezTo>
                  <a:lnTo>
                    <a:pt x="2096" y="614"/>
                  </a:lnTo>
                  <a:cubicBezTo>
                    <a:pt x="2143" y="542"/>
                    <a:pt x="2191" y="447"/>
                    <a:pt x="2191" y="352"/>
                  </a:cubicBezTo>
                  <a:cubicBezTo>
                    <a:pt x="2191" y="144"/>
                    <a:pt x="2020" y="1"/>
                    <a:pt x="18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65;p35"/>
            <p:cNvSpPr/>
            <p:nvPr/>
          </p:nvSpPr>
          <p:spPr>
            <a:xfrm>
              <a:off x="5675809" y="3120703"/>
              <a:ext cx="88802" cy="19300"/>
            </a:xfrm>
            <a:custGeom>
              <a:avLst/>
              <a:gdLst/>
              <a:ahLst/>
              <a:cxnLst/>
              <a:rect l="l" t="t" r="r" b="b"/>
              <a:pathLst>
                <a:path w="2526" h="549" extrusionOk="0">
                  <a:moveTo>
                    <a:pt x="1" y="0"/>
                  </a:moveTo>
                  <a:lnTo>
                    <a:pt x="1" y="548"/>
                  </a:lnTo>
                  <a:lnTo>
                    <a:pt x="2525" y="548"/>
                  </a:lnTo>
                  <a:lnTo>
                    <a:pt x="2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66;p35"/>
            <p:cNvSpPr/>
            <p:nvPr/>
          </p:nvSpPr>
          <p:spPr>
            <a:xfrm>
              <a:off x="5438901" y="2825367"/>
              <a:ext cx="380131" cy="177498"/>
            </a:xfrm>
            <a:custGeom>
              <a:avLst/>
              <a:gdLst/>
              <a:ahLst/>
              <a:cxnLst/>
              <a:rect l="l" t="t" r="r" b="b"/>
              <a:pathLst>
                <a:path w="10813" h="5049" extrusionOk="0">
                  <a:moveTo>
                    <a:pt x="5406" y="1"/>
                  </a:moveTo>
                  <a:cubicBezTo>
                    <a:pt x="5329" y="1"/>
                    <a:pt x="5252" y="31"/>
                    <a:pt x="5192" y="90"/>
                  </a:cubicBezTo>
                  <a:lnTo>
                    <a:pt x="143" y="4496"/>
                  </a:lnTo>
                  <a:cubicBezTo>
                    <a:pt x="0" y="4615"/>
                    <a:pt x="0" y="4805"/>
                    <a:pt x="120" y="4925"/>
                  </a:cubicBezTo>
                  <a:cubicBezTo>
                    <a:pt x="187" y="5006"/>
                    <a:pt x="278" y="5048"/>
                    <a:pt x="365" y="5048"/>
                  </a:cubicBezTo>
                  <a:cubicBezTo>
                    <a:pt x="432" y="5048"/>
                    <a:pt x="497" y="5024"/>
                    <a:pt x="548" y="4972"/>
                  </a:cubicBezTo>
                  <a:lnTo>
                    <a:pt x="1548" y="4091"/>
                  </a:lnTo>
                  <a:lnTo>
                    <a:pt x="3787" y="4091"/>
                  </a:lnTo>
                  <a:cubicBezTo>
                    <a:pt x="3620" y="3734"/>
                    <a:pt x="3692" y="3305"/>
                    <a:pt x="4001" y="3019"/>
                  </a:cubicBezTo>
                  <a:cubicBezTo>
                    <a:pt x="4188" y="2833"/>
                    <a:pt x="4446" y="2724"/>
                    <a:pt x="4711" y="2724"/>
                  </a:cubicBezTo>
                  <a:cubicBezTo>
                    <a:pt x="4954" y="2724"/>
                    <a:pt x="5202" y="2815"/>
                    <a:pt x="5406" y="3019"/>
                  </a:cubicBezTo>
                  <a:cubicBezTo>
                    <a:pt x="5621" y="2829"/>
                    <a:pt x="5859" y="2734"/>
                    <a:pt x="6121" y="2734"/>
                  </a:cubicBezTo>
                  <a:cubicBezTo>
                    <a:pt x="6835" y="2734"/>
                    <a:pt x="7312" y="3448"/>
                    <a:pt x="7026" y="4091"/>
                  </a:cubicBezTo>
                  <a:lnTo>
                    <a:pt x="9264" y="4091"/>
                  </a:lnTo>
                  <a:cubicBezTo>
                    <a:pt x="9264" y="4091"/>
                    <a:pt x="9264" y="4091"/>
                    <a:pt x="9264" y="4091"/>
                  </a:cubicBezTo>
                  <a:lnTo>
                    <a:pt x="9264" y="4091"/>
                  </a:lnTo>
                  <a:cubicBezTo>
                    <a:pt x="9265" y="4091"/>
                    <a:pt x="9292" y="4112"/>
                    <a:pt x="10265" y="4972"/>
                  </a:cubicBezTo>
                  <a:cubicBezTo>
                    <a:pt x="10316" y="5024"/>
                    <a:pt x="10385" y="5048"/>
                    <a:pt x="10455" y="5048"/>
                  </a:cubicBezTo>
                  <a:cubicBezTo>
                    <a:pt x="10547" y="5048"/>
                    <a:pt x="10639" y="5006"/>
                    <a:pt x="10693" y="4925"/>
                  </a:cubicBezTo>
                  <a:cubicBezTo>
                    <a:pt x="10812" y="4805"/>
                    <a:pt x="10812" y="4615"/>
                    <a:pt x="10669" y="4496"/>
                  </a:cubicBezTo>
                  <a:lnTo>
                    <a:pt x="5621" y="90"/>
                  </a:lnTo>
                  <a:cubicBezTo>
                    <a:pt x="5561" y="31"/>
                    <a:pt x="5484" y="1"/>
                    <a:pt x="5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67;p35"/>
            <p:cNvSpPr/>
            <p:nvPr/>
          </p:nvSpPr>
          <p:spPr>
            <a:xfrm>
              <a:off x="5469028" y="3121547"/>
              <a:ext cx="319840" cy="82895"/>
            </a:xfrm>
            <a:custGeom>
              <a:avLst/>
              <a:gdLst/>
              <a:ahLst/>
              <a:cxnLst/>
              <a:rect l="l" t="t" r="r" b="b"/>
              <a:pathLst>
                <a:path w="9098" h="2358" extrusionOk="0">
                  <a:moveTo>
                    <a:pt x="3859" y="0"/>
                  </a:moveTo>
                  <a:lnTo>
                    <a:pt x="3859" y="548"/>
                  </a:lnTo>
                  <a:lnTo>
                    <a:pt x="4025" y="548"/>
                  </a:lnTo>
                  <a:cubicBezTo>
                    <a:pt x="4216" y="548"/>
                    <a:pt x="4359" y="667"/>
                    <a:pt x="4359" y="834"/>
                  </a:cubicBezTo>
                  <a:cubicBezTo>
                    <a:pt x="4359" y="1024"/>
                    <a:pt x="4216" y="1167"/>
                    <a:pt x="4049" y="1167"/>
                  </a:cubicBezTo>
                  <a:lnTo>
                    <a:pt x="3859" y="1167"/>
                  </a:lnTo>
                  <a:lnTo>
                    <a:pt x="3859" y="1429"/>
                  </a:lnTo>
                  <a:cubicBezTo>
                    <a:pt x="3859" y="1596"/>
                    <a:pt x="3716" y="1739"/>
                    <a:pt x="3549" y="1739"/>
                  </a:cubicBezTo>
                  <a:cubicBezTo>
                    <a:pt x="3359" y="1739"/>
                    <a:pt x="3216" y="1596"/>
                    <a:pt x="3216" y="1429"/>
                  </a:cubicBezTo>
                  <a:lnTo>
                    <a:pt x="3216" y="1167"/>
                  </a:lnTo>
                  <a:lnTo>
                    <a:pt x="691" y="1167"/>
                  </a:lnTo>
                  <a:lnTo>
                    <a:pt x="691" y="1739"/>
                  </a:lnTo>
                  <a:lnTo>
                    <a:pt x="334" y="1739"/>
                  </a:lnTo>
                  <a:cubicBezTo>
                    <a:pt x="167" y="1739"/>
                    <a:pt x="25" y="1858"/>
                    <a:pt x="25" y="2048"/>
                  </a:cubicBezTo>
                  <a:cubicBezTo>
                    <a:pt x="1" y="2215"/>
                    <a:pt x="144" y="2358"/>
                    <a:pt x="334" y="2358"/>
                  </a:cubicBezTo>
                  <a:lnTo>
                    <a:pt x="8765" y="2358"/>
                  </a:lnTo>
                  <a:cubicBezTo>
                    <a:pt x="8931" y="2358"/>
                    <a:pt x="9098" y="2215"/>
                    <a:pt x="9074" y="2048"/>
                  </a:cubicBezTo>
                  <a:cubicBezTo>
                    <a:pt x="9074" y="1858"/>
                    <a:pt x="8931" y="1739"/>
                    <a:pt x="8765" y="1739"/>
                  </a:cubicBezTo>
                  <a:lnTo>
                    <a:pt x="8407" y="1739"/>
                  </a:lnTo>
                  <a:lnTo>
                    <a:pt x="8407" y="1167"/>
                  </a:lnTo>
                  <a:lnTo>
                    <a:pt x="5883" y="1167"/>
                  </a:lnTo>
                  <a:lnTo>
                    <a:pt x="5883" y="1429"/>
                  </a:lnTo>
                  <a:cubicBezTo>
                    <a:pt x="5883" y="1596"/>
                    <a:pt x="5740" y="1739"/>
                    <a:pt x="5550" y="1739"/>
                  </a:cubicBezTo>
                  <a:cubicBezTo>
                    <a:pt x="5383" y="1739"/>
                    <a:pt x="5240" y="1596"/>
                    <a:pt x="5240" y="1429"/>
                  </a:cubicBezTo>
                  <a:lnTo>
                    <a:pt x="52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093;p21"/>
          <p:cNvGrpSpPr/>
          <p:nvPr/>
        </p:nvGrpSpPr>
        <p:grpSpPr>
          <a:xfrm flipH="1">
            <a:off x="674825" y="1513736"/>
            <a:ext cx="1079098" cy="2517422"/>
            <a:chOff x="7120501" y="871125"/>
            <a:chExt cx="1707974" cy="3984524"/>
          </a:xfrm>
        </p:grpSpPr>
        <p:sp>
          <p:nvSpPr>
            <p:cNvPr id="41" name="Google Shape;1094;p21"/>
            <p:cNvSpPr/>
            <p:nvPr/>
          </p:nvSpPr>
          <p:spPr>
            <a:xfrm flipH="1">
              <a:off x="8010394" y="3659732"/>
              <a:ext cx="818081" cy="715951"/>
            </a:xfrm>
            <a:custGeom>
              <a:avLst/>
              <a:gdLst/>
              <a:ahLst/>
              <a:cxnLst/>
              <a:rect l="l" t="t" r="r" b="b"/>
              <a:pathLst>
                <a:path w="32281" h="28251" extrusionOk="0">
                  <a:moveTo>
                    <a:pt x="14600" y="0"/>
                  </a:moveTo>
                  <a:cubicBezTo>
                    <a:pt x="11237" y="0"/>
                    <a:pt x="8004" y="1962"/>
                    <a:pt x="5870" y="4637"/>
                  </a:cubicBezTo>
                  <a:cubicBezTo>
                    <a:pt x="3618" y="7504"/>
                    <a:pt x="2457" y="11087"/>
                    <a:pt x="1638" y="14670"/>
                  </a:cubicBezTo>
                  <a:cubicBezTo>
                    <a:pt x="649" y="18969"/>
                    <a:pt x="103" y="23405"/>
                    <a:pt x="1" y="27841"/>
                  </a:cubicBezTo>
                  <a:cubicBezTo>
                    <a:pt x="1400" y="22620"/>
                    <a:pt x="3822" y="17877"/>
                    <a:pt x="7064" y="13509"/>
                  </a:cubicBezTo>
                  <a:cubicBezTo>
                    <a:pt x="8190" y="12008"/>
                    <a:pt x="9419" y="10541"/>
                    <a:pt x="10954" y="9449"/>
                  </a:cubicBezTo>
                  <a:cubicBezTo>
                    <a:pt x="12332" y="8469"/>
                    <a:pt x="14012" y="7819"/>
                    <a:pt x="15698" y="7819"/>
                  </a:cubicBezTo>
                  <a:cubicBezTo>
                    <a:pt x="15891" y="7819"/>
                    <a:pt x="16084" y="7827"/>
                    <a:pt x="16277" y="7845"/>
                  </a:cubicBezTo>
                  <a:cubicBezTo>
                    <a:pt x="19178" y="8118"/>
                    <a:pt x="21498" y="10336"/>
                    <a:pt x="23272" y="12656"/>
                  </a:cubicBezTo>
                  <a:cubicBezTo>
                    <a:pt x="26753" y="17195"/>
                    <a:pt x="29039" y="22620"/>
                    <a:pt x="29858" y="28251"/>
                  </a:cubicBezTo>
                  <a:lnTo>
                    <a:pt x="32281" y="28148"/>
                  </a:lnTo>
                  <a:cubicBezTo>
                    <a:pt x="30711" y="20368"/>
                    <a:pt x="29039" y="12315"/>
                    <a:pt x="24296" y="5968"/>
                  </a:cubicBezTo>
                  <a:cubicBezTo>
                    <a:pt x="22112" y="2999"/>
                    <a:pt x="19007" y="338"/>
                    <a:pt x="15322" y="31"/>
                  </a:cubicBezTo>
                  <a:cubicBezTo>
                    <a:pt x="15081" y="10"/>
                    <a:pt x="14840" y="0"/>
                    <a:pt x="14600"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95;p21"/>
            <p:cNvSpPr/>
            <p:nvPr/>
          </p:nvSpPr>
          <p:spPr>
            <a:xfrm flipH="1">
              <a:off x="7123106" y="3445659"/>
              <a:ext cx="863064" cy="989701"/>
            </a:xfrm>
            <a:custGeom>
              <a:avLst/>
              <a:gdLst/>
              <a:ahLst/>
              <a:cxnLst/>
              <a:rect l="l" t="t" r="r" b="b"/>
              <a:pathLst>
                <a:path w="34056" h="39053" extrusionOk="0">
                  <a:moveTo>
                    <a:pt x="20356" y="0"/>
                  </a:moveTo>
                  <a:cubicBezTo>
                    <a:pt x="18355" y="0"/>
                    <a:pt x="16398" y="834"/>
                    <a:pt x="14810" y="2063"/>
                  </a:cubicBezTo>
                  <a:cubicBezTo>
                    <a:pt x="12967" y="3462"/>
                    <a:pt x="11602" y="5338"/>
                    <a:pt x="10340" y="7215"/>
                  </a:cubicBezTo>
                  <a:cubicBezTo>
                    <a:pt x="4539" y="15917"/>
                    <a:pt x="956" y="26051"/>
                    <a:pt x="0" y="36459"/>
                  </a:cubicBezTo>
                  <a:lnTo>
                    <a:pt x="922" y="39052"/>
                  </a:lnTo>
                  <a:cubicBezTo>
                    <a:pt x="4471" y="30078"/>
                    <a:pt x="8770" y="21308"/>
                    <a:pt x="14912" y="13869"/>
                  </a:cubicBezTo>
                  <a:cubicBezTo>
                    <a:pt x="15833" y="12709"/>
                    <a:pt x="16857" y="11583"/>
                    <a:pt x="18154" y="10832"/>
                  </a:cubicBezTo>
                  <a:cubicBezTo>
                    <a:pt x="19020" y="10294"/>
                    <a:pt x="20046" y="9965"/>
                    <a:pt x="21056" y="9965"/>
                  </a:cubicBezTo>
                  <a:cubicBezTo>
                    <a:pt x="21520" y="9965"/>
                    <a:pt x="21980" y="10034"/>
                    <a:pt x="22419" y="10184"/>
                  </a:cubicBezTo>
                  <a:cubicBezTo>
                    <a:pt x="24262" y="10832"/>
                    <a:pt x="25320" y="12709"/>
                    <a:pt x="26173" y="14449"/>
                  </a:cubicBezTo>
                  <a:cubicBezTo>
                    <a:pt x="29176" y="20626"/>
                    <a:pt x="32281" y="26665"/>
                    <a:pt x="34055" y="33285"/>
                  </a:cubicBezTo>
                  <a:cubicBezTo>
                    <a:pt x="33475" y="24789"/>
                    <a:pt x="32861" y="16155"/>
                    <a:pt x="29619" y="8307"/>
                  </a:cubicBezTo>
                  <a:cubicBezTo>
                    <a:pt x="28015" y="4485"/>
                    <a:pt x="25286" y="561"/>
                    <a:pt x="21191" y="49"/>
                  </a:cubicBezTo>
                  <a:cubicBezTo>
                    <a:pt x="20912" y="16"/>
                    <a:pt x="20634" y="0"/>
                    <a:pt x="20356"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96;p21"/>
            <p:cNvSpPr/>
            <p:nvPr/>
          </p:nvSpPr>
          <p:spPr>
            <a:xfrm flipH="1">
              <a:off x="7289148" y="3886858"/>
              <a:ext cx="589796" cy="544180"/>
            </a:xfrm>
            <a:custGeom>
              <a:avLst/>
              <a:gdLst/>
              <a:ahLst/>
              <a:cxnLst/>
              <a:rect l="l" t="t" r="r" b="b"/>
              <a:pathLst>
                <a:path w="23273" h="21473" extrusionOk="0">
                  <a:moveTo>
                    <a:pt x="15292" y="1"/>
                  </a:moveTo>
                  <a:cubicBezTo>
                    <a:pt x="14258" y="1"/>
                    <a:pt x="13206" y="278"/>
                    <a:pt x="12251" y="726"/>
                  </a:cubicBezTo>
                  <a:cubicBezTo>
                    <a:pt x="10681" y="1476"/>
                    <a:pt x="9384" y="2705"/>
                    <a:pt x="8190" y="3967"/>
                  </a:cubicBezTo>
                  <a:cubicBezTo>
                    <a:pt x="4846" y="7448"/>
                    <a:pt x="2082" y="11509"/>
                    <a:pt x="1" y="15876"/>
                  </a:cubicBezTo>
                  <a:lnTo>
                    <a:pt x="2116" y="16729"/>
                  </a:lnTo>
                  <a:cubicBezTo>
                    <a:pt x="4027" y="12942"/>
                    <a:pt x="6621" y="9495"/>
                    <a:pt x="9760" y="6629"/>
                  </a:cubicBezTo>
                  <a:cubicBezTo>
                    <a:pt x="11154" y="5369"/>
                    <a:pt x="12947" y="4194"/>
                    <a:pt x="14727" y="4194"/>
                  </a:cubicBezTo>
                  <a:cubicBezTo>
                    <a:pt x="15214" y="4194"/>
                    <a:pt x="15699" y="4281"/>
                    <a:pt x="16175" y="4479"/>
                  </a:cubicBezTo>
                  <a:cubicBezTo>
                    <a:pt x="17813" y="5162"/>
                    <a:pt x="18700" y="6970"/>
                    <a:pt x="19280" y="8642"/>
                  </a:cubicBezTo>
                  <a:cubicBezTo>
                    <a:pt x="20713" y="12839"/>
                    <a:pt x="21942" y="17036"/>
                    <a:pt x="21771" y="21472"/>
                  </a:cubicBezTo>
                  <a:cubicBezTo>
                    <a:pt x="23273" y="16252"/>
                    <a:pt x="23034" y="10519"/>
                    <a:pt x="21191" y="5400"/>
                  </a:cubicBezTo>
                  <a:cubicBezTo>
                    <a:pt x="20440" y="3353"/>
                    <a:pt x="19314" y="1272"/>
                    <a:pt x="17335" y="419"/>
                  </a:cubicBezTo>
                  <a:cubicBezTo>
                    <a:pt x="16687" y="129"/>
                    <a:pt x="15994" y="1"/>
                    <a:pt x="15292" y="1"/>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97;p21"/>
            <p:cNvSpPr/>
            <p:nvPr/>
          </p:nvSpPr>
          <p:spPr>
            <a:xfrm flipH="1">
              <a:off x="7942066" y="3178948"/>
              <a:ext cx="709995" cy="1167326"/>
            </a:xfrm>
            <a:custGeom>
              <a:avLst/>
              <a:gdLst/>
              <a:ahLst/>
              <a:cxnLst/>
              <a:rect l="l" t="t" r="r" b="b"/>
              <a:pathLst>
                <a:path w="28016" h="46062" extrusionOk="0">
                  <a:moveTo>
                    <a:pt x="12970" y="0"/>
                  </a:moveTo>
                  <a:cubicBezTo>
                    <a:pt x="11195" y="0"/>
                    <a:pt x="9396" y="535"/>
                    <a:pt x="7883" y="1463"/>
                  </a:cubicBezTo>
                  <a:cubicBezTo>
                    <a:pt x="5324" y="3066"/>
                    <a:pt x="3515" y="5660"/>
                    <a:pt x="2355" y="8424"/>
                  </a:cubicBezTo>
                  <a:cubicBezTo>
                    <a:pt x="1161" y="11188"/>
                    <a:pt x="581" y="14190"/>
                    <a:pt x="1" y="17125"/>
                  </a:cubicBezTo>
                  <a:cubicBezTo>
                    <a:pt x="1366" y="13917"/>
                    <a:pt x="3379" y="10812"/>
                    <a:pt x="5972" y="8458"/>
                  </a:cubicBezTo>
                  <a:cubicBezTo>
                    <a:pt x="7623" y="6939"/>
                    <a:pt x="9913" y="5960"/>
                    <a:pt x="12118" y="5960"/>
                  </a:cubicBezTo>
                  <a:cubicBezTo>
                    <a:pt x="13332" y="5960"/>
                    <a:pt x="14519" y="6256"/>
                    <a:pt x="15561" y="6922"/>
                  </a:cubicBezTo>
                  <a:cubicBezTo>
                    <a:pt x="17608" y="8219"/>
                    <a:pt x="18632" y="10573"/>
                    <a:pt x="19485" y="12826"/>
                  </a:cubicBezTo>
                  <a:cubicBezTo>
                    <a:pt x="23341" y="23404"/>
                    <a:pt x="24603" y="34801"/>
                    <a:pt x="24774" y="46061"/>
                  </a:cubicBezTo>
                  <a:lnTo>
                    <a:pt x="26821" y="45959"/>
                  </a:lnTo>
                  <a:cubicBezTo>
                    <a:pt x="28016" y="32992"/>
                    <a:pt x="27094" y="19582"/>
                    <a:pt x="21874" y="7639"/>
                  </a:cubicBezTo>
                  <a:cubicBezTo>
                    <a:pt x="20679" y="4943"/>
                    <a:pt x="19144" y="2179"/>
                    <a:pt x="16516" y="814"/>
                  </a:cubicBezTo>
                  <a:cubicBezTo>
                    <a:pt x="15414" y="256"/>
                    <a:pt x="14198" y="0"/>
                    <a:pt x="12970"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8;p21"/>
            <p:cNvSpPr/>
            <p:nvPr/>
          </p:nvSpPr>
          <p:spPr>
            <a:xfrm flipH="1">
              <a:off x="8153067" y="3979538"/>
              <a:ext cx="471320" cy="544889"/>
            </a:xfrm>
            <a:custGeom>
              <a:avLst/>
              <a:gdLst/>
              <a:ahLst/>
              <a:cxnLst/>
              <a:rect l="l" t="t" r="r" b="b"/>
              <a:pathLst>
                <a:path w="18598" h="21501" extrusionOk="0">
                  <a:moveTo>
                    <a:pt x="9158" y="0"/>
                  </a:moveTo>
                  <a:cubicBezTo>
                    <a:pt x="8905" y="0"/>
                    <a:pt x="8650" y="23"/>
                    <a:pt x="8395" y="71"/>
                  </a:cubicBezTo>
                  <a:cubicBezTo>
                    <a:pt x="7269" y="310"/>
                    <a:pt x="6313" y="1027"/>
                    <a:pt x="5563" y="1880"/>
                  </a:cubicBezTo>
                  <a:cubicBezTo>
                    <a:pt x="4846" y="2767"/>
                    <a:pt x="4334" y="3791"/>
                    <a:pt x="3857" y="4849"/>
                  </a:cubicBezTo>
                  <a:cubicBezTo>
                    <a:pt x="1468" y="10070"/>
                    <a:pt x="1" y="15768"/>
                    <a:pt x="103" y="21501"/>
                  </a:cubicBezTo>
                  <a:cubicBezTo>
                    <a:pt x="1741" y="16348"/>
                    <a:pt x="4095" y="11434"/>
                    <a:pt x="6655" y="6657"/>
                  </a:cubicBezTo>
                  <a:cubicBezTo>
                    <a:pt x="6996" y="5975"/>
                    <a:pt x="7371" y="5326"/>
                    <a:pt x="7883" y="4780"/>
                  </a:cubicBezTo>
                  <a:cubicBezTo>
                    <a:pt x="8429" y="4234"/>
                    <a:pt x="9111" y="3825"/>
                    <a:pt x="9862" y="3791"/>
                  </a:cubicBezTo>
                  <a:cubicBezTo>
                    <a:pt x="9883" y="3790"/>
                    <a:pt x="9905" y="3790"/>
                    <a:pt x="9926" y="3790"/>
                  </a:cubicBezTo>
                  <a:cubicBezTo>
                    <a:pt x="11159" y="3790"/>
                    <a:pt x="12160" y="4764"/>
                    <a:pt x="12865" y="5770"/>
                  </a:cubicBezTo>
                  <a:cubicBezTo>
                    <a:pt x="14264" y="7681"/>
                    <a:pt x="15254" y="9865"/>
                    <a:pt x="15697" y="12185"/>
                  </a:cubicBezTo>
                  <a:lnTo>
                    <a:pt x="18598" y="13209"/>
                  </a:lnTo>
                  <a:cubicBezTo>
                    <a:pt x="17574" y="9319"/>
                    <a:pt x="16448" y="5258"/>
                    <a:pt x="13684" y="2289"/>
                  </a:cubicBezTo>
                  <a:cubicBezTo>
                    <a:pt x="12495" y="1041"/>
                    <a:pt x="10866" y="0"/>
                    <a:pt x="9158"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99;p21"/>
            <p:cNvSpPr/>
            <p:nvPr/>
          </p:nvSpPr>
          <p:spPr>
            <a:xfrm flipH="1">
              <a:off x="7666204" y="4253750"/>
              <a:ext cx="639949" cy="594104"/>
            </a:xfrm>
            <a:custGeom>
              <a:avLst/>
              <a:gdLst/>
              <a:ahLst/>
              <a:cxnLst/>
              <a:rect l="l" t="t" r="r" b="b"/>
              <a:pathLst>
                <a:path w="25252" h="23443" extrusionOk="0">
                  <a:moveTo>
                    <a:pt x="1" y="0"/>
                  </a:moveTo>
                  <a:lnTo>
                    <a:pt x="5392" y="23443"/>
                  </a:lnTo>
                  <a:lnTo>
                    <a:pt x="19826" y="23443"/>
                  </a:lnTo>
                  <a:lnTo>
                    <a:pt x="25252" y="0"/>
                  </a:lnTo>
                  <a:close/>
                </a:path>
              </a:pathLst>
            </a:custGeom>
            <a:solidFill>
              <a:srgbClr val="C15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0;p21"/>
            <p:cNvSpPr/>
            <p:nvPr/>
          </p:nvSpPr>
          <p:spPr>
            <a:xfrm flipH="1">
              <a:off x="7540810" y="3309946"/>
              <a:ext cx="766205" cy="1334866"/>
            </a:xfrm>
            <a:custGeom>
              <a:avLst/>
              <a:gdLst/>
              <a:ahLst/>
              <a:cxnLst/>
              <a:rect l="l" t="t" r="r" b="b"/>
              <a:pathLst>
                <a:path w="30234" h="52673" extrusionOk="0">
                  <a:moveTo>
                    <a:pt x="25368" y="0"/>
                  </a:moveTo>
                  <a:cubicBezTo>
                    <a:pt x="23502" y="0"/>
                    <a:pt x="21736" y="1105"/>
                    <a:pt x="20986" y="2913"/>
                  </a:cubicBezTo>
                  <a:cubicBezTo>
                    <a:pt x="20133" y="4961"/>
                    <a:pt x="19485" y="7042"/>
                    <a:pt x="18837" y="9158"/>
                  </a:cubicBezTo>
                  <a:cubicBezTo>
                    <a:pt x="18222" y="11239"/>
                    <a:pt x="17676" y="13355"/>
                    <a:pt x="17199" y="15505"/>
                  </a:cubicBezTo>
                  <a:cubicBezTo>
                    <a:pt x="16687" y="17620"/>
                    <a:pt x="16243" y="19770"/>
                    <a:pt x="15902" y="21920"/>
                  </a:cubicBezTo>
                  <a:cubicBezTo>
                    <a:pt x="15558" y="23922"/>
                    <a:pt x="15271" y="25895"/>
                    <a:pt x="15094" y="27919"/>
                  </a:cubicBezTo>
                  <a:lnTo>
                    <a:pt x="15094" y="27919"/>
                  </a:lnTo>
                  <a:lnTo>
                    <a:pt x="820" y="48058"/>
                  </a:lnTo>
                  <a:cubicBezTo>
                    <a:pt x="1" y="49253"/>
                    <a:pt x="137" y="50925"/>
                    <a:pt x="1263" y="51914"/>
                  </a:cubicBezTo>
                  <a:cubicBezTo>
                    <a:pt x="1820" y="52424"/>
                    <a:pt x="2519" y="52673"/>
                    <a:pt x="3216" y="52673"/>
                  </a:cubicBezTo>
                  <a:cubicBezTo>
                    <a:pt x="4013" y="52673"/>
                    <a:pt x="4810" y="52347"/>
                    <a:pt x="5392" y="51709"/>
                  </a:cubicBezTo>
                  <a:lnTo>
                    <a:pt x="22931" y="32328"/>
                  </a:lnTo>
                  <a:cubicBezTo>
                    <a:pt x="23034" y="32191"/>
                    <a:pt x="23170" y="32020"/>
                    <a:pt x="23239" y="31816"/>
                  </a:cubicBezTo>
                  <a:lnTo>
                    <a:pt x="23785" y="30553"/>
                  </a:lnTo>
                  <a:cubicBezTo>
                    <a:pt x="24638" y="28540"/>
                    <a:pt x="25354" y="26458"/>
                    <a:pt x="26003" y="24343"/>
                  </a:cubicBezTo>
                  <a:cubicBezTo>
                    <a:pt x="26651" y="22261"/>
                    <a:pt x="27231" y="20146"/>
                    <a:pt x="27777" y="18030"/>
                  </a:cubicBezTo>
                  <a:cubicBezTo>
                    <a:pt x="28289" y="15914"/>
                    <a:pt x="28766" y="13765"/>
                    <a:pt x="29176" y="11615"/>
                  </a:cubicBezTo>
                  <a:cubicBezTo>
                    <a:pt x="29551" y="9465"/>
                    <a:pt x="29893" y="7315"/>
                    <a:pt x="30063" y="5097"/>
                  </a:cubicBezTo>
                  <a:cubicBezTo>
                    <a:pt x="30234" y="3118"/>
                    <a:pt x="29108" y="1173"/>
                    <a:pt x="27163" y="354"/>
                  </a:cubicBezTo>
                  <a:cubicBezTo>
                    <a:pt x="26574" y="114"/>
                    <a:pt x="25966" y="0"/>
                    <a:pt x="25368"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01;p21"/>
            <p:cNvSpPr/>
            <p:nvPr/>
          </p:nvSpPr>
          <p:spPr>
            <a:xfrm flipH="1">
              <a:off x="7708567" y="3972695"/>
              <a:ext cx="214474" cy="113306"/>
            </a:xfrm>
            <a:custGeom>
              <a:avLst/>
              <a:gdLst/>
              <a:ahLst/>
              <a:cxnLst/>
              <a:rect l="l" t="t" r="r" b="b"/>
              <a:pathLst>
                <a:path w="8463" h="4471" extrusionOk="0">
                  <a:moveTo>
                    <a:pt x="137" y="0"/>
                  </a:moveTo>
                  <a:lnTo>
                    <a:pt x="0" y="1297"/>
                  </a:lnTo>
                  <a:lnTo>
                    <a:pt x="8463" y="4470"/>
                  </a:lnTo>
                  <a:lnTo>
                    <a:pt x="8463" y="4470"/>
                  </a:lnTo>
                  <a:lnTo>
                    <a:pt x="7815" y="1775"/>
                  </a:lnTo>
                  <a:lnTo>
                    <a:pt x="137" y="0"/>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02;p21"/>
            <p:cNvSpPr/>
            <p:nvPr/>
          </p:nvSpPr>
          <p:spPr>
            <a:xfrm flipH="1">
              <a:off x="7547719" y="3465046"/>
              <a:ext cx="390021" cy="556090"/>
            </a:xfrm>
            <a:custGeom>
              <a:avLst/>
              <a:gdLst/>
              <a:ahLst/>
              <a:cxnLst/>
              <a:rect l="l" t="t" r="r" b="b"/>
              <a:pathLst>
                <a:path w="15390" h="21943" extrusionOk="0">
                  <a:moveTo>
                    <a:pt x="10032" y="1"/>
                  </a:moveTo>
                  <a:lnTo>
                    <a:pt x="2833" y="2082"/>
                  </a:lnTo>
                  <a:lnTo>
                    <a:pt x="0" y="19485"/>
                  </a:lnTo>
                  <a:lnTo>
                    <a:pt x="11159" y="21942"/>
                  </a:lnTo>
                  <a:cubicBezTo>
                    <a:pt x="13172" y="14333"/>
                    <a:pt x="15390" y="3482"/>
                    <a:pt x="15390" y="3482"/>
                  </a:cubicBezTo>
                  <a:lnTo>
                    <a:pt x="10032" y="1"/>
                  </a:ln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03;p21"/>
            <p:cNvSpPr/>
            <p:nvPr/>
          </p:nvSpPr>
          <p:spPr>
            <a:xfrm flipH="1">
              <a:off x="7639383" y="3926849"/>
              <a:ext cx="312194" cy="107249"/>
            </a:xfrm>
            <a:custGeom>
              <a:avLst/>
              <a:gdLst/>
              <a:ahLst/>
              <a:cxnLst/>
              <a:rect l="l" t="t" r="r" b="b"/>
              <a:pathLst>
                <a:path w="12319" h="4232" extrusionOk="0">
                  <a:moveTo>
                    <a:pt x="103" y="1"/>
                  </a:moveTo>
                  <a:lnTo>
                    <a:pt x="0" y="1536"/>
                  </a:lnTo>
                  <a:lnTo>
                    <a:pt x="11943" y="4232"/>
                  </a:lnTo>
                  <a:lnTo>
                    <a:pt x="12319" y="2765"/>
                  </a:lnTo>
                  <a:lnTo>
                    <a:pt x="103" y="1"/>
                  </a:ln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04;p21"/>
            <p:cNvSpPr/>
            <p:nvPr/>
          </p:nvSpPr>
          <p:spPr>
            <a:xfrm flipH="1">
              <a:off x="7584038" y="1783630"/>
              <a:ext cx="501579" cy="421344"/>
            </a:xfrm>
            <a:custGeom>
              <a:avLst/>
              <a:gdLst/>
              <a:ahLst/>
              <a:cxnLst/>
              <a:rect l="l" t="t" r="r" b="b"/>
              <a:pathLst>
                <a:path w="19792" h="16626" extrusionOk="0">
                  <a:moveTo>
                    <a:pt x="8439" y="0"/>
                  </a:moveTo>
                  <a:cubicBezTo>
                    <a:pt x="8264" y="0"/>
                    <a:pt x="8088" y="27"/>
                    <a:pt x="7917" y="80"/>
                  </a:cubicBezTo>
                  <a:cubicBezTo>
                    <a:pt x="7473" y="182"/>
                    <a:pt x="7064" y="455"/>
                    <a:pt x="6722" y="762"/>
                  </a:cubicBezTo>
                  <a:cubicBezTo>
                    <a:pt x="5289" y="1991"/>
                    <a:pt x="4470" y="3799"/>
                    <a:pt x="4505" y="5676"/>
                  </a:cubicBezTo>
                  <a:cubicBezTo>
                    <a:pt x="4197" y="5198"/>
                    <a:pt x="3856" y="4687"/>
                    <a:pt x="3310" y="4618"/>
                  </a:cubicBezTo>
                  <a:cubicBezTo>
                    <a:pt x="3275" y="4615"/>
                    <a:pt x="3241" y="4613"/>
                    <a:pt x="3206" y="4613"/>
                  </a:cubicBezTo>
                  <a:cubicBezTo>
                    <a:pt x="2900" y="4613"/>
                    <a:pt x="2603" y="4745"/>
                    <a:pt x="2389" y="4959"/>
                  </a:cubicBezTo>
                  <a:cubicBezTo>
                    <a:pt x="2116" y="5164"/>
                    <a:pt x="1945" y="5471"/>
                    <a:pt x="1809" y="5778"/>
                  </a:cubicBezTo>
                  <a:cubicBezTo>
                    <a:pt x="1106" y="7313"/>
                    <a:pt x="1091" y="9057"/>
                    <a:pt x="1821" y="10562"/>
                  </a:cubicBezTo>
                  <a:lnTo>
                    <a:pt x="1821" y="10562"/>
                  </a:lnTo>
                  <a:cubicBezTo>
                    <a:pt x="1659" y="10386"/>
                    <a:pt x="1404" y="10292"/>
                    <a:pt x="1151" y="10292"/>
                  </a:cubicBezTo>
                  <a:cubicBezTo>
                    <a:pt x="1037" y="10292"/>
                    <a:pt x="923" y="10311"/>
                    <a:pt x="819" y="10351"/>
                  </a:cubicBezTo>
                  <a:cubicBezTo>
                    <a:pt x="376" y="10522"/>
                    <a:pt x="69" y="10999"/>
                    <a:pt x="34" y="11477"/>
                  </a:cubicBezTo>
                  <a:cubicBezTo>
                    <a:pt x="0" y="11955"/>
                    <a:pt x="137" y="12432"/>
                    <a:pt x="341" y="12876"/>
                  </a:cubicBezTo>
                  <a:cubicBezTo>
                    <a:pt x="1126" y="14650"/>
                    <a:pt x="2764" y="16050"/>
                    <a:pt x="4641" y="16493"/>
                  </a:cubicBezTo>
                  <a:cubicBezTo>
                    <a:pt x="5016" y="16584"/>
                    <a:pt x="5380" y="16626"/>
                    <a:pt x="5738" y="16626"/>
                  </a:cubicBezTo>
                  <a:cubicBezTo>
                    <a:pt x="6453" y="16626"/>
                    <a:pt x="7143" y="16459"/>
                    <a:pt x="7849" y="16186"/>
                  </a:cubicBezTo>
                  <a:cubicBezTo>
                    <a:pt x="8940" y="15777"/>
                    <a:pt x="9896" y="15162"/>
                    <a:pt x="10817" y="14480"/>
                  </a:cubicBezTo>
                  <a:cubicBezTo>
                    <a:pt x="12489" y="13286"/>
                    <a:pt x="14298" y="11852"/>
                    <a:pt x="15765" y="10419"/>
                  </a:cubicBezTo>
                  <a:cubicBezTo>
                    <a:pt x="16140" y="10560"/>
                    <a:pt x="16530" y="10652"/>
                    <a:pt x="16915" y="10652"/>
                  </a:cubicBezTo>
                  <a:cubicBezTo>
                    <a:pt x="17091" y="10652"/>
                    <a:pt x="17266" y="10633"/>
                    <a:pt x="17437" y="10590"/>
                  </a:cubicBezTo>
                  <a:cubicBezTo>
                    <a:pt x="17983" y="10453"/>
                    <a:pt x="18495" y="10010"/>
                    <a:pt x="18597" y="9464"/>
                  </a:cubicBezTo>
                  <a:cubicBezTo>
                    <a:pt x="18700" y="8918"/>
                    <a:pt x="18393" y="8338"/>
                    <a:pt x="18017" y="7928"/>
                  </a:cubicBezTo>
                  <a:lnTo>
                    <a:pt x="18017" y="7928"/>
                  </a:lnTo>
                  <a:cubicBezTo>
                    <a:pt x="18111" y="7934"/>
                    <a:pt x="18207" y="7938"/>
                    <a:pt x="18303" y="7938"/>
                  </a:cubicBezTo>
                  <a:cubicBezTo>
                    <a:pt x="18733" y="7938"/>
                    <a:pt x="19172" y="7860"/>
                    <a:pt x="19450" y="7553"/>
                  </a:cubicBezTo>
                  <a:cubicBezTo>
                    <a:pt x="19792" y="7212"/>
                    <a:pt x="19792" y="6666"/>
                    <a:pt x="19655" y="6188"/>
                  </a:cubicBezTo>
                  <a:cubicBezTo>
                    <a:pt x="19382" y="5301"/>
                    <a:pt x="18700" y="4584"/>
                    <a:pt x="17847" y="4175"/>
                  </a:cubicBezTo>
                  <a:cubicBezTo>
                    <a:pt x="17207" y="3868"/>
                    <a:pt x="16529" y="3714"/>
                    <a:pt x="15841" y="3714"/>
                  </a:cubicBezTo>
                  <a:cubicBezTo>
                    <a:pt x="15612" y="3714"/>
                    <a:pt x="15381" y="3731"/>
                    <a:pt x="15151" y="3765"/>
                  </a:cubicBezTo>
                  <a:cubicBezTo>
                    <a:pt x="15492" y="3390"/>
                    <a:pt x="15833" y="2980"/>
                    <a:pt x="16004" y="2469"/>
                  </a:cubicBezTo>
                  <a:cubicBezTo>
                    <a:pt x="16175" y="1991"/>
                    <a:pt x="16209" y="1445"/>
                    <a:pt x="15902" y="1001"/>
                  </a:cubicBezTo>
                  <a:cubicBezTo>
                    <a:pt x="15629" y="592"/>
                    <a:pt x="15151" y="387"/>
                    <a:pt x="14639" y="285"/>
                  </a:cubicBezTo>
                  <a:cubicBezTo>
                    <a:pt x="14482" y="265"/>
                    <a:pt x="14322" y="255"/>
                    <a:pt x="14161" y="255"/>
                  </a:cubicBezTo>
                  <a:cubicBezTo>
                    <a:pt x="13483" y="255"/>
                    <a:pt x="12782" y="425"/>
                    <a:pt x="12148" y="728"/>
                  </a:cubicBezTo>
                  <a:cubicBezTo>
                    <a:pt x="11397" y="1069"/>
                    <a:pt x="10783" y="1581"/>
                    <a:pt x="10101" y="2127"/>
                  </a:cubicBezTo>
                  <a:cubicBezTo>
                    <a:pt x="9998" y="1411"/>
                    <a:pt x="9828" y="626"/>
                    <a:pt x="9248" y="216"/>
                  </a:cubicBezTo>
                  <a:cubicBezTo>
                    <a:pt x="8996" y="70"/>
                    <a:pt x="8718" y="0"/>
                    <a:pt x="8439"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05;p21"/>
            <p:cNvSpPr/>
            <p:nvPr/>
          </p:nvSpPr>
          <p:spPr>
            <a:xfrm flipH="1">
              <a:off x="7148190" y="1474545"/>
              <a:ext cx="612275" cy="1140717"/>
            </a:xfrm>
            <a:custGeom>
              <a:avLst/>
              <a:gdLst/>
              <a:ahLst/>
              <a:cxnLst/>
              <a:rect l="l" t="t" r="r" b="b"/>
              <a:pathLst>
                <a:path w="24160" h="45012" extrusionOk="0">
                  <a:moveTo>
                    <a:pt x="12952" y="0"/>
                  </a:moveTo>
                  <a:cubicBezTo>
                    <a:pt x="12651" y="0"/>
                    <a:pt x="12345" y="52"/>
                    <a:pt x="12046" y="162"/>
                  </a:cubicBezTo>
                  <a:cubicBezTo>
                    <a:pt x="10613" y="640"/>
                    <a:pt x="9862" y="2210"/>
                    <a:pt x="10374" y="3643"/>
                  </a:cubicBezTo>
                  <a:lnTo>
                    <a:pt x="16345" y="20670"/>
                  </a:lnTo>
                  <a:cubicBezTo>
                    <a:pt x="15356" y="21660"/>
                    <a:pt x="14400" y="22683"/>
                    <a:pt x="13445" y="23673"/>
                  </a:cubicBezTo>
                  <a:cubicBezTo>
                    <a:pt x="12694" y="24458"/>
                    <a:pt x="11978" y="25209"/>
                    <a:pt x="11261" y="25993"/>
                  </a:cubicBezTo>
                  <a:cubicBezTo>
                    <a:pt x="10545" y="26778"/>
                    <a:pt x="9828" y="27597"/>
                    <a:pt x="9145" y="28382"/>
                  </a:cubicBezTo>
                  <a:cubicBezTo>
                    <a:pt x="7712" y="29952"/>
                    <a:pt x="6347" y="31555"/>
                    <a:pt x="4982" y="33193"/>
                  </a:cubicBezTo>
                  <a:cubicBezTo>
                    <a:pt x="3652" y="34865"/>
                    <a:pt x="2321" y="36537"/>
                    <a:pt x="1127" y="38278"/>
                  </a:cubicBezTo>
                  <a:cubicBezTo>
                    <a:pt x="1" y="39916"/>
                    <a:pt x="137" y="42134"/>
                    <a:pt x="1536" y="43635"/>
                  </a:cubicBezTo>
                  <a:cubicBezTo>
                    <a:pt x="2379" y="44550"/>
                    <a:pt x="3533" y="45012"/>
                    <a:pt x="4690" y="45012"/>
                  </a:cubicBezTo>
                  <a:cubicBezTo>
                    <a:pt x="5736" y="45012"/>
                    <a:pt x="6784" y="44635"/>
                    <a:pt x="7610" y="43874"/>
                  </a:cubicBezTo>
                  <a:cubicBezTo>
                    <a:pt x="9145" y="42407"/>
                    <a:pt x="10613" y="40837"/>
                    <a:pt x="12046" y="39267"/>
                  </a:cubicBezTo>
                  <a:cubicBezTo>
                    <a:pt x="13445" y="37698"/>
                    <a:pt x="14844" y="36094"/>
                    <a:pt x="16209" y="34456"/>
                  </a:cubicBezTo>
                  <a:cubicBezTo>
                    <a:pt x="16891" y="33637"/>
                    <a:pt x="17574" y="32818"/>
                    <a:pt x="18222" y="31999"/>
                  </a:cubicBezTo>
                  <a:cubicBezTo>
                    <a:pt x="18905" y="31180"/>
                    <a:pt x="19553" y="30327"/>
                    <a:pt x="20201" y="29508"/>
                  </a:cubicBezTo>
                  <a:cubicBezTo>
                    <a:pt x="21430" y="27904"/>
                    <a:pt x="22658" y="26335"/>
                    <a:pt x="23818" y="24663"/>
                  </a:cubicBezTo>
                  <a:cubicBezTo>
                    <a:pt x="22897" y="22752"/>
                    <a:pt x="23341" y="20875"/>
                    <a:pt x="24160" y="19203"/>
                  </a:cubicBezTo>
                  <a:lnTo>
                    <a:pt x="15390" y="1527"/>
                  </a:lnTo>
                  <a:cubicBezTo>
                    <a:pt x="14917" y="582"/>
                    <a:pt x="13959" y="0"/>
                    <a:pt x="12952"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06;p21"/>
            <p:cNvSpPr/>
            <p:nvPr/>
          </p:nvSpPr>
          <p:spPr>
            <a:xfrm flipH="1">
              <a:off x="7120501" y="1961184"/>
              <a:ext cx="59682" cy="138395"/>
            </a:xfrm>
            <a:custGeom>
              <a:avLst/>
              <a:gdLst/>
              <a:ahLst/>
              <a:cxnLst/>
              <a:rect l="l" t="t" r="r" b="b"/>
              <a:pathLst>
                <a:path w="2355" h="5461" extrusionOk="0">
                  <a:moveTo>
                    <a:pt x="1263" y="1"/>
                  </a:moveTo>
                  <a:cubicBezTo>
                    <a:pt x="444" y="1673"/>
                    <a:pt x="0" y="3550"/>
                    <a:pt x="887" y="5461"/>
                  </a:cubicBezTo>
                  <a:cubicBezTo>
                    <a:pt x="956" y="5358"/>
                    <a:pt x="1058" y="5256"/>
                    <a:pt x="1126" y="5188"/>
                  </a:cubicBezTo>
                  <a:lnTo>
                    <a:pt x="1501" y="4607"/>
                  </a:lnTo>
                  <a:cubicBezTo>
                    <a:pt x="2218" y="3584"/>
                    <a:pt x="2355" y="2219"/>
                    <a:pt x="1774" y="990"/>
                  </a:cubicBezTo>
                  <a:lnTo>
                    <a:pt x="1263" y="1"/>
                  </a:ln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07;p21"/>
            <p:cNvSpPr/>
            <p:nvPr/>
          </p:nvSpPr>
          <p:spPr>
            <a:xfrm flipH="1">
              <a:off x="7565867" y="871125"/>
              <a:ext cx="475653" cy="186394"/>
            </a:xfrm>
            <a:custGeom>
              <a:avLst/>
              <a:gdLst/>
              <a:ahLst/>
              <a:cxnLst/>
              <a:rect l="l" t="t" r="r" b="b"/>
              <a:pathLst>
                <a:path w="18769" h="7355" extrusionOk="0">
                  <a:moveTo>
                    <a:pt x="14962" y="0"/>
                  </a:moveTo>
                  <a:cubicBezTo>
                    <a:pt x="14831" y="0"/>
                    <a:pt x="14700" y="6"/>
                    <a:pt x="14571" y="18"/>
                  </a:cubicBezTo>
                  <a:cubicBezTo>
                    <a:pt x="13411" y="154"/>
                    <a:pt x="12353" y="666"/>
                    <a:pt x="11432" y="1349"/>
                  </a:cubicBezTo>
                  <a:cubicBezTo>
                    <a:pt x="10749" y="1826"/>
                    <a:pt x="10101" y="2406"/>
                    <a:pt x="9316" y="2475"/>
                  </a:cubicBezTo>
                  <a:cubicBezTo>
                    <a:pt x="9257" y="2480"/>
                    <a:pt x="9198" y="2482"/>
                    <a:pt x="9139" y="2482"/>
                  </a:cubicBezTo>
                  <a:cubicBezTo>
                    <a:pt x="8418" y="2482"/>
                    <a:pt x="7727" y="2115"/>
                    <a:pt x="7064" y="1895"/>
                  </a:cubicBezTo>
                  <a:cubicBezTo>
                    <a:pt x="6541" y="1720"/>
                    <a:pt x="5993" y="1636"/>
                    <a:pt x="5446" y="1636"/>
                  </a:cubicBezTo>
                  <a:cubicBezTo>
                    <a:pt x="4279" y="1636"/>
                    <a:pt x="3113" y="2017"/>
                    <a:pt x="2184" y="2713"/>
                  </a:cubicBezTo>
                  <a:cubicBezTo>
                    <a:pt x="819" y="3737"/>
                    <a:pt x="1" y="5443"/>
                    <a:pt x="69" y="7149"/>
                  </a:cubicBezTo>
                  <a:lnTo>
                    <a:pt x="17983" y="7354"/>
                  </a:lnTo>
                  <a:cubicBezTo>
                    <a:pt x="18325" y="6296"/>
                    <a:pt x="18666" y="5239"/>
                    <a:pt x="18700" y="4147"/>
                  </a:cubicBezTo>
                  <a:cubicBezTo>
                    <a:pt x="18768" y="3055"/>
                    <a:pt x="18495" y="1895"/>
                    <a:pt x="17745" y="1076"/>
                  </a:cubicBezTo>
                  <a:cubicBezTo>
                    <a:pt x="17020" y="351"/>
                    <a:pt x="15974" y="0"/>
                    <a:pt x="14962"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08;p21"/>
            <p:cNvSpPr/>
            <p:nvPr/>
          </p:nvSpPr>
          <p:spPr>
            <a:xfrm flipH="1">
              <a:off x="7338438" y="927640"/>
              <a:ext cx="502440" cy="221088"/>
            </a:xfrm>
            <a:custGeom>
              <a:avLst/>
              <a:gdLst/>
              <a:ahLst/>
              <a:cxnLst/>
              <a:rect l="l" t="t" r="r" b="b"/>
              <a:pathLst>
                <a:path w="19826" h="8724" extrusionOk="0">
                  <a:moveTo>
                    <a:pt x="5503" y="0"/>
                  </a:moveTo>
                  <a:cubicBezTo>
                    <a:pt x="4398" y="0"/>
                    <a:pt x="3274" y="471"/>
                    <a:pt x="2389" y="1200"/>
                  </a:cubicBezTo>
                  <a:cubicBezTo>
                    <a:pt x="1263" y="2156"/>
                    <a:pt x="512" y="3486"/>
                    <a:pt x="0" y="4885"/>
                  </a:cubicBezTo>
                  <a:cubicBezTo>
                    <a:pt x="3105" y="6592"/>
                    <a:pt x="6415" y="8161"/>
                    <a:pt x="9930" y="8537"/>
                  </a:cubicBezTo>
                  <a:cubicBezTo>
                    <a:pt x="10936" y="8630"/>
                    <a:pt x="12067" y="8724"/>
                    <a:pt x="13204" y="8724"/>
                  </a:cubicBezTo>
                  <a:cubicBezTo>
                    <a:pt x="15382" y="8724"/>
                    <a:pt x="17583" y="8380"/>
                    <a:pt x="18972" y="7035"/>
                  </a:cubicBezTo>
                  <a:cubicBezTo>
                    <a:pt x="19655" y="6387"/>
                    <a:pt x="19826" y="5295"/>
                    <a:pt x="19450" y="4442"/>
                  </a:cubicBezTo>
                  <a:cubicBezTo>
                    <a:pt x="19109" y="3555"/>
                    <a:pt x="18324" y="2906"/>
                    <a:pt x="17437" y="2599"/>
                  </a:cubicBezTo>
                  <a:cubicBezTo>
                    <a:pt x="16929" y="2423"/>
                    <a:pt x="16398" y="2348"/>
                    <a:pt x="15864" y="2348"/>
                  </a:cubicBezTo>
                  <a:cubicBezTo>
                    <a:pt x="15466" y="2348"/>
                    <a:pt x="15066" y="2390"/>
                    <a:pt x="14673" y="2463"/>
                  </a:cubicBezTo>
                  <a:cubicBezTo>
                    <a:pt x="13802" y="2608"/>
                    <a:pt x="12955" y="2901"/>
                    <a:pt x="12091" y="2901"/>
                  </a:cubicBezTo>
                  <a:cubicBezTo>
                    <a:pt x="11940" y="2901"/>
                    <a:pt x="11788" y="2892"/>
                    <a:pt x="11636" y="2872"/>
                  </a:cubicBezTo>
                  <a:cubicBezTo>
                    <a:pt x="9691" y="2633"/>
                    <a:pt x="8394" y="688"/>
                    <a:pt x="6518" y="142"/>
                  </a:cubicBezTo>
                  <a:cubicBezTo>
                    <a:pt x="6186" y="45"/>
                    <a:pt x="5846" y="0"/>
                    <a:pt x="5503"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09;p21"/>
            <p:cNvSpPr/>
            <p:nvPr/>
          </p:nvSpPr>
          <p:spPr>
            <a:xfrm flipH="1">
              <a:off x="7734501" y="964286"/>
              <a:ext cx="524945" cy="184899"/>
            </a:xfrm>
            <a:custGeom>
              <a:avLst/>
              <a:gdLst/>
              <a:ahLst/>
              <a:cxnLst/>
              <a:rect l="l" t="t" r="r" b="b"/>
              <a:pathLst>
                <a:path w="20714" h="7296" extrusionOk="0">
                  <a:moveTo>
                    <a:pt x="4371" y="1"/>
                  </a:moveTo>
                  <a:cubicBezTo>
                    <a:pt x="3501" y="1"/>
                    <a:pt x="2633" y="258"/>
                    <a:pt x="1946" y="778"/>
                  </a:cubicBezTo>
                  <a:cubicBezTo>
                    <a:pt x="649" y="1733"/>
                    <a:pt x="1" y="3473"/>
                    <a:pt x="342" y="5009"/>
                  </a:cubicBezTo>
                  <a:cubicBezTo>
                    <a:pt x="6279" y="5419"/>
                    <a:pt x="12080" y="7193"/>
                    <a:pt x="18017" y="7295"/>
                  </a:cubicBezTo>
                  <a:cubicBezTo>
                    <a:pt x="19041" y="7295"/>
                    <a:pt x="19894" y="6920"/>
                    <a:pt x="20577" y="6169"/>
                  </a:cubicBezTo>
                  <a:cubicBezTo>
                    <a:pt x="20713" y="5111"/>
                    <a:pt x="20645" y="4054"/>
                    <a:pt x="20235" y="3098"/>
                  </a:cubicBezTo>
                  <a:cubicBezTo>
                    <a:pt x="19826" y="2109"/>
                    <a:pt x="19075" y="1290"/>
                    <a:pt x="18086" y="948"/>
                  </a:cubicBezTo>
                  <a:cubicBezTo>
                    <a:pt x="17714" y="820"/>
                    <a:pt x="17333" y="764"/>
                    <a:pt x="16949" y="764"/>
                  </a:cubicBezTo>
                  <a:cubicBezTo>
                    <a:pt x="16311" y="764"/>
                    <a:pt x="15667" y="919"/>
                    <a:pt x="15049" y="1153"/>
                  </a:cubicBezTo>
                  <a:cubicBezTo>
                    <a:pt x="14093" y="1494"/>
                    <a:pt x="13172" y="1972"/>
                    <a:pt x="12182" y="2313"/>
                  </a:cubicBezTo>
                  <a:cubicBezTo>
                    <a:pt x="11628" y="2511"/>
                    <a:pt x="11027" y="2641"/>
                    <a:pt x="10427" y="2641"/>
                  </a:cubicBezTo>
                  <a:cubicBezTo>
                    <a:pt x="9994" y="2641"/>
                    <a:pt x="9561" y="2573"/>
                    <a:pt x="9146" y="2416"/>
                  </a:cubicBezTo>
                  <a:cubicBezTo>
                    <a:pt x="8122" y="2040"/>
                    <a:pt x="7405" y="1085"/>
                    <a:pt x="6450" y="539"/>
                  </a:cubicBezTo>
                  <a:cubicBezTo>
                    <a:pt x="5828" y="181"/>
                    <a:pt x="5099" y="1"/>
                    <a:pt x="4371" y="1"/>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0;p21"/>
            <p:cNvSpPr/>
            <p:nvPr/>
          </p:nvSpPr>
          <p:spPr>
            <a:xfrm flipH="1">
              <a:off x="7531279" y="1051441"/>
              <a:ext cx="716914" cy="620055"/>
            </a:xfrm>
            <a:custGeom>
              <a:avLst/>
              <a:gdLst/>
              <a:ahLst/>
              <a:cxnLst/>
              <a:rect l="l" t="t" r="r" b="b"/>
              <a:pathLst>
                <a:path w="28289" h="24467" extrusionOk="0">
                  <a:moveTo>
                    <a:pt x="0" y="0"/>
                  </a:moveTo>
                  <a:lnTo>
                    <a:pt x="0" y="24467"/>
                  </a:lnTo>
                  <a:lnTo>
                    <a:pt x="28288" y="24467"/>
                  </a:lnTo>
                  <a:lnTo>
                    <a:pt x="28288" y="0"/>
                  </a:ln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1;p21"/>
            <p:cNvSpPr/>
            <p:nvPr/>
          </p:nvSpPr>
          <p:spPr>
            <a:xfrm flipH="1">
              <a:off x="7342772" y="1051441"/>
              <a:ext cx="522334" cy="620055"/>
            </a:xfrm>
            <a:custGeom>
              <a:avLst/>
              <a:gdLst/>
              <a:ahLst/>
              <a:cxnLst/>
              <a:rect l="l" t="t" r="r" b="b"/>
              <a:pathLst>
                <a:path w="20611" h="24467" extrusionOk="0">
                  <a:moveTo>
                    <a:pt x="1" y="0"/>
                  </a:moveTo>
                  <a:lnTo>
                    <a:pt x="1" y="24467"/>
                  </a:lnTo>
                  <a:lnTo>
                    <a:pt x="20611" y="24467"/>
                  </a:lnTo>
                  <a:lnTo>
                    <a:pt x="20611" y="0"/>
                  </a:ln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12;p21"/>
            <p:cNvSpPr/>
            <p:nvPr/>
          </p:nvSpPr>
          <p:spPr>
            <a:xfrm flipH="1">
              <a:off x="7576247" y="1051441"/>
              <a:ext cx="55373" cy="620055"/>
            </a:xfrm>
            <a:custGeom>
              <a:avLst/>
              <a:gdLst/>
              <a:ahLst/>
              <a:cxnLst/>
              <a:rect l="l" t="t" r="r" b="b"/>
              <a:pathLst>
                <a:path w="2185" h="24467" extrusionOk="0">
                  <a:moveTo>
                    <a:pt x="1" y="0"/>
                  </a:moveTo>
                  <a:lnTo>
                    <a:pt x="1" y="24467"/>
                  </a:lnTo>
                  <a:lnTo>
                    <a:pt x="2185" y="24467"/>
                  </a:lnTo>
                  <a:lnTo>
                    <a:pt x="2185" y="0"/>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13;p21"/>
            <p:cNvSpPr/>
            <p:nvPr/>
          </p:nvSpPr>
          <p:spPr>
            <a:xfrm flipH="1">
              <a:off x="8045830" y="1051441"/>
              <a:ext cx="55348" cy="620055"/>
            </a:xfrm>
            <a:custGeom>
              <a:avLst/>
              <a:gdLst/>
              <a:ahLst/>
              <a:cxnLst/>
              <a:rect l="l" t="t" r="r" b="b"/>
              <a:pathLst>
                <a:path w="2184" h="24467" extrusionOk="0">
                  <a:moveTo>
                    <a:pt x="0" y="0"/>
                  </a:moveTo>
                  <a:lnTo>
                    <a:pt x="0" y="24467"/>
                  </a:lnTo>
                  <a:lnTo>
                    <a:pt x="2184" y="24467"/>
                  </a:lnTo>
                  <a:lnTo>
                    <a:pt x="2184" y="0"/>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14;p21"/>
            <p:cNvSpPr/>
            <p:nvPr/>
          </p:nvSpPr>
          <p:spPr>
            <a:xfrm flipH="1">
              <a:off x="7254555" y="1051441"/>
              <a:ext cx="610552" cy="210165"/>
            </a:xfrm>
            <a:custGeom>
              <a:avLst/>
              <a:gdLst/>
              <a:ahLst/>
              <a:cxnLst/>
              <a:rect l="l" t="t" r="r" b="b"/>
              <a:pathLst>
                <a:path w="24092" h="8293" extrusionOk="0">
                  <a:moveTo>
                    <a:pt x="1" y="0"/>
                  </a:moveTo>
                  <a:lnTo>
                    <a:pt x="3481" y="8292"/>
                  </a:lnTo>
                  <a:lnTo>
                    <a:pt x="24091" y="8292"/>
                  </a:lnTo>
                  <a:lnTo>
                    <a:pt x="20611" y="0"/>
                  </a:ln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15;p21"/>
            <p:cNvSpPr/>
            <p:nvPr/>
          </p:nvSpPr>
          <p:spPr>
            <a:xfrm flipH="1">
              <a:off x="7865093" y="1051441"/>
              <a:ext cx="471320" cy="210165"/>
            </a:xfrm>
            <a:custGeom>
              <a:avLst/>
              <a:gdLst/>
              <a:ahLst/>
              <a:cxnLst/>
              <a:rect l="l" t="t" r="r" b="b"/>
              <a:pathLst>
                <a:path w="18598" h="8293" extrusionOk="0">
                  <a:moveTo>
                    <a:pt x="3481" y="0"/>
                  </a:moveTo>
                  <a:lnTo>
                    <a:pt x="1" y="8292"/>
                  </a:lnTo>
                  <a:lnTo>
                    <a:pt x="15117" y="8292"/>
                  </a:lnTo>
                  <a:lnTo>
                    <a:pt x="18598" y="0"/>
                  </a:ln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16;p21"/>
            <p:cNvSpPr/>
            <p:nvPr/>
          </p:nvSpPr>
          <p:spPr>
            <a:xfrm flipH="1">
              <a:off x="7724127" y="2256939"/>
              <a:ext cx="171239" cy="230921"/>
            </a:xfrm>
            <a:custGeom>
              <a:avLst/>
              <a:gdLst/>
              <a:ahLst/>
              <a:cxnLst/>
              <a:rect l="l" t="t" r="r" b="b"/>
              <a:pathLst>
                <a:path w="6757" h="9112" extrusionOk="0">
                  <a:moveTo>
                    <a:pt x="0" y="1"/>
                  </a:moveTo>
                  <a:lnTo>
                    <a:pt x="0" y="9112"/>
                  </a:lnTo>
                  <a:lnTo>
                    <a:pt x="6757" y="9112"/>
                  </a:lnTo>
                  <a:lnTo>
                    <a:pt x="6757" y="1"/>
                  </a:ln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17;p21"/>
            <p:cNvSpPr/>
            <p:nvPr/>
          </p:nvSpPr>
          <p:spPr>
            <a:xfrm flipH="1">
              <a:off x="7724127" y="2256939"/>
              <a:ext cx="165182" cy="71922"/>
            </a:xfrm>
            <a:custGeom>
              <a:avLst/>
              <a:gdLst/>
              <a:ahLst/>
              <a:cxnLst/>
              <a:rect l="l" t="t" r="r" b="b"/>
              <a:pathLst>
                <a:path w="6518" h="2838" extrusionOk="0">
                  <a:moveTo>
                    <a:pt x="0" y="1"/>
                  </a:moveTo>
                  <a:cubicBezTo>
                    <a:pt x="1337" y="2546"/>
                    <a:pt x="4512" y="2837"/>
                    <a:pt x="6180" y="2837"/>
                  </a:cubicBezTo>
                  <a:cubicBezTo>
                    <a:pt x="6301" y="2837"/>
                    <a:pt x="6414" y="2836"/>
                    <a:pt x="6518" y="2833"/>
                  </a:cubicBezTo>
                  <a:lnTo>
                    <a:pt x="6518" y="1"/>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18;p21"/>
            <p:cNvSpPr/>
            <p:nvPr/>
          </p:nvSpPr>
          <p:spPr>
            <a:xfrm flipH="1">
              <a:off x="7544250" y="2353800"/>
              <a:ext cx="509384" cy="818107"/>
            </a:xfrm>
            <a:custGeom>
              <a:avLst/>
              <a:gdLst/>
              <a:ahLst/>
              <a:cxnLst/>
              <a:rect l="l" t="t" r="r" b="b"/>
              <a:pathLst>
                <a:path w="20100" h="32282" extrusionOk="0">
                  <a:moveTo>
                    <a:pt x="9760" y="1"/>
                  </a:moveTo>
                  <a:lnTo>
                    <a:pt x="3072" y="2253"/>
                  </a:lnTo>
                  <a:cubicBezTo>
                    <a:pt x="1229" y="2867"/>
                    <a:pt x="1" y="4880"/>
                    <a:pt x="69" y="7167"/>
                  </a:cubicBezTo>
                  <a:lnTo>
                    <a:pt x="786" y="32281"/>
                  </a:lnTo>
                  <a:lnTo>
                    <a:pt x="19314" y="32281"/>
                  </a:lnTo>
                  <a:lnTo>
                    <a:pt x="20031" y="7201"/>
                  </a:lnTo>
                  <a:cubicBezTo>
                    <a:pt x="20099" y="4914"/>
                    <a:pt x="18837" y="2901"/>
                    <a:pt x="16960" y="2287"/>
                  </a:cubicBezTo>
                  <a:lnTo>
                    <a:pt x="9760" y="1"/>
                  </a:ln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19;p21"/>
            <p:cNvSpPr/>
            <p:nvPr/>
          </p:nvSpPr>
          <p:spPr>
            <a:xfrm flipH="1">
              <a:off x="7527828" y="3126918"/>
              <a:ext cx="542228" cy="422916"/>
            </a:xfrm>
            <a:custGeom>
              <a:avLst/>
              <a:gdLst/>
              <a:ahLst/>
              <a:cxnLst/>
              <a:rect l="l" t="t" r="r" b="b"/>
              <a:pathLst>
                <a:path w="21396" h="16688" extrusionOk="0">
                  <a:moveTo>
                    <a:pt x="1502" y="1"/>
                  </a:moveTo>
                  <a:lnTo>
                    <a:pt x="308" y="11227"/>
                  </a:lnTo>
                  <a:cubicBezTo>
                    <a:pt x="0" y="14128"/>
                    <a:pt x="1468" y="16687"/>
                    <a:pt x="3447" y="16687"/>
                  </a:cubicBezTo>
                  <a:lnTo>
                    <a:pt x="17949" y="16687"/>
                  </a:lnTo>
                  <a:cubicBezTo>
                    <a:pt x="19928" y="16687"/>
                    <a:pt x="21396" y="14128"/>
                    <a:pt x="21089" y="11227"/>
                  </a:cubicBezTo>
                  <a:lnTo>
                    <a:pt x="19894" y="1"/>
                  </a:lnTo>
                  <a:close/>
                </a:path>
              </a:pathLst>
            </a:custGeom>
            <a:solidFill>
              <a:srgbClr val="D06C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20;p21"/>
            <p:cNvSpPr/>
            <p:nvPr/>
          </p:nvSpPr>
          <p:spPr>
            <a:xfrm flipH="1">
              <a:off x="8390015" y="2024314"/>
              <a:ext cx="58820" cy="143591"/>
            </a:xfrm>
            <a:custGeom>
              <a:avLst/>
              <a:gdLst/>
              <a:ahLst/>
              <a:cxnLst/>
              <a:rect l="l" t="t" r="r" b="b"/>
              <a:pathLst>
                <a:path w="2321" h="5666" extrusionOk="0">
                  <a:moveTo>
                    <a:pt x="956" y="1"/>
                  </a:moveTo>
                  <a:lnTo>
                    <a:pt x="376" y="1400"/>
                  </a:lnTo>
                  <a:cubicBezTo>
                    <a:pt x="1" y="2424"/>
                    <a:pt x="69" y="3618"/>
                    <a:pt x="717" y="4607"/>
                  </a:cubicBezTo>
                  <a:lnTo>
                    <a:pt x="1195" y="5256"/>
                  </a:lnTo>
                  <a:cubicBezTo>
                    <a:pt x="1263" y="5392"/>
                    <a:pt x="1366" y="5529"/>
                    <a:pt x="1468" y="5665"/>
                  </a:cubicBezTo>
                  <a:cubicBezTo>
                    <a:pt x="2321" y="3789"/>
                    <a:pt x="1809" y="1741"/>
                    <a:pt x="956"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21;p21"/>
            <p:cNvSpPr/>
            <p:nvPr/>
          </p:nvSpPr>
          <p:spPr>
            <a:xfrm flipH="1">
              <a:off x="7848673" y="1465244"/>
              <a:ext cx="575934" cy="1161396"/>
            </a:xfrm>
            <a:custGeom>
              <a:avLst/>
              <a:gdLst/>
              <a:ahLst/>
              <a:cxnLst/>
              <a:rect l="l" t="t" r="r" b="b"/>
              <a:pathLst>
                <a:path w="22726" h="45828" extrusionOk="0">
                  <a:moveTo>
                    <a:pt x="10468" y="0"/>
                  </a:moveTo>
                  <a:cubicBezTo>
                    <a:pt x="9571" y="0"/>
                    <a:pt x="8726" y="528"/>
                    <a:pt x="8360" y="1416"/>
                  </a:cubicBezTo>
                  <a:lnTo>
                    <a:pt x="0" y="22061"/>
                  </a:lnTo>
                  <a:cubicBezTo>
                    <a:pt x="853" y="23801"/>
                    <a:pt x="1365" y="25849"/>
                    <a:pt x="512" y="27725"/>
                  </a:cubicBezTo>
                  <a:cubicBezTo>
                    <a:pt x="1501" y="29158"/>
                    <a:pt x="2559" y="30558"/>
                    <a:pt x="3617" y="31922"/>
                  </a:cubicBezTo>
                  <a:cubicBezTo>
                    <a:pt x="4197" y="32673"/>
                    <a:pt x="4777" y="33424"/>
                    <a:pt x="5391" y="34140"/>
                  </a:cubicBezTo>
                  <a:cubicBezTo>
                    <a:pt x="5972" y="34891"/>
                    <a:pt x="6586" y="35642"/>
                    <a:pt x="7200" y="36358"/>
                  </a:cubicBezTo>
                  <a:cubicBezTo>
                    <a:pt x="8394" y="37826"/>
                    <a:pt x="9657" y="39259"/>
                    <a:pt x="10919" y="40658"/>
                  </a:cubicBezTo>
                  <a:cubicBezTo>
                    <a:pt x="12216" y="42057"/>
                    <a:pt x="13547" y="43422"/>
                    <a:pt x="14946" y="44719"/>
                  </a:cubicBezTo>
                  <a:cubicBezTo>
                    <a:pt x="15748" y="45444"/>
                    <a:pt x="16785" y="45828"/>
                    <a:pt x="17835" y="45828"/>
                  </a:cubicBezTo>
                  <a:cubicBezTo>
                    <a:pt x="18663" y="45828"/>
                    <a:pt x="19498" y="45590"/>
                    <a:pt x="20235" y="45094"/>
                  </a:cubicBezTo>
                  <a:cubicBezTo>
                    <a:pt x="22214" y="43763"/>
                    <a:pt x="22726" y="41067"/>
                    <a:pt x="21395" y="39122"/>
                  </a:cubicBezTo>
                  <a:cubicBezTo>
                    <a:pt x="20337" y="37519"/>
                    <a:pt x="19177" y="36017"/>
                    <a:pt x="17983" y="34550"/>
                  </a:cubicBezTo>
                  <a:cubicBezTo>
                    <a:pt x="16754" y="33083"/>
                    <a:pt x="15526" y="31649"/>
                    <a:pt x="14229" y="30250"/>
                  </a:cubicBezTo>
                  <a:cubicBezTo>
                    <a:pt x="13615" y="29534"/>
                    <a:pt x="12967" y="28817"/>
                    <a:pt x="12318" y="28135"/>
                  </a:cubicBezTo>
                  <a:cubicBezTo>
                    <a:pt x="11670" y="27452"/>
                    <a:pt x="11022" y="26770"/>
                    <a:pt x="10339" y="26053"/>
                  </a:cubicBezTo>
                  <a:cubicBezTo>
                    <a:pt x="9486" y="25166"/>
                    <a:pt x="8565" y="24279"/>
                    <a:pt x="7678" y="23392"/>
                  </a:cubicBezTo>
                  <a:lnTo>
                    <a:pt x="12626" y="2781"/>
                  </a:lnTo>
                  <a:cubicBezTo>
                    <a:pt x="12864" y="1723"/>
                    <a:pt x="12318" y="597"/>
                    <a:pt x="11295" y="154"/>
                  </a:cubicBezTo>
                  <a:cubicBezTo>
                    <a:pt x="11023" y="50"/>
                    <a:pt x="10743" y="0"/>
                    <a:pt x="10468"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22;p21"/>
            <p:cNvSpPr/>
            <p:nvPr/>
          </p:nvSpPr>
          <p:spPr>
            <a:xfrm flipH="1">
              <a:off x="7538194" y="3336354"/>
              <a:ext cx="542228" cy="1424198"/>
            </a:xfrm>
            <a:custGeom>
              <a:avLst/>
              <a:gdLst/>
              <a:ahLst/>
              <a:cxnLst/>
              <a:rect l="l" t="t" r="r" b="b"/>
              <a:pathLst>
                <a:path w="21396" h="56198" extrusionOk="0">
                  <a:moveTo>
                    <a:pt x="5294" y="1"/>
                  </a:moveTo>
                  <a:cubicBezTo>
                    <a:pt x="4807" y="1"/>
                    <a:pt x="4312" y="76"/>
                    <a:pt x="3822" y="233"/>
                  </a:cubicBezTo>
                  <a:cubicBezTo>
                    <a:pt x="1365" y="1052"/>
                    <a:pt x="0" y="3714"/>
                    <a:pt x="819" y="6205"/>
                  </a:cubicBezTo>
                  <a:cubicBezTo>
                    <a:pt x="1501" y="8321"/>
                    <a:pt x="2354" y="10334"/>
                    <a:pt x="3276" y="12313"/>
                  </a:cubicBezTo>
                  <a:cubicBezTo>
                    <a:pt x="4163" y="14326"/>
                    <a:pt x="5118" y="16271"/>
                    <a:pt x="6142" y="18216"/>
                  </a:cubicBezTo>
                  <a:cubicBezTo>
                    <a:pt x="7166" y="20161"/>
                    <a:pt x="8224" y="22072"/>
                    <a:pt x="9350" y="23949"/>
                  </a:cubicBezTo>
                  <a:cubicBezTo>
                    <a:pt x="10373" y="25621"/>
                    <a:pt x="11465" y="27327"/>
                    <a:pt x="12626" y="28931"/>
                  </a:cubicBezTo>
                  <a:lnTo>
                    <a:pt x="14980" y="53568"/>
                  </a:lnTo>
                  <a:cubicBezTo>
                    <a:pt x="15116" y="55001"/>
                    <a:pt x="16311" y="56161"/>
                    <a:pt x="17812" y="56195"/>
                  </a:cubicBezTo>
                  <a:cubicBezTo>
                    <a:pt x="17854" y="56197"/>
                    <a:pt x="17895" y="56198"/>
                    <a:pt x="17936" y="56198"/>
                  </a:cubicBezTo>
                  <a:cubicBezTo>
                    <a:pt x="19516" y="56198"/>
                    <a:pt x="20782" y="54926"/>
                    <a:pt x="20815" y="53363"/>
                  </a:cubicBezTo>
                  <a:lnTo>
                    <a:pt x="21395" y="30228"/>
                  </a:lnTo>
                  <a:cubicBezTo>
                    <a:pt x="19757" y="29238"/>
                    <a:pt x="19416" y="27327"/>
                    <a:pt x="19825" y="25382"/>
                  </a:cubicBezTo>
                  <a:cubicBezTo>
                    <a:pt x="20064" y="24870"/>
                    <a:pt x="20167" y="24359"/>
                    <a:pt x="20508" y="23949"/>
                  </a:cubicBezTo>
                  <a:cubicBezTo>
                    <a:pt x="19928" y="22311"/>
                    <a:pt x="19280" y="20741"/>
                    <a:pt x="18597" y="19172"/>
                  </a:cubicBezTo>
                  <a:cubicBezTo>
                    <a:pt x="17744" y="17159"/>
                    <a:pt x="16789" y="15179"/>
                    <a:pt x="15833" y="13234"/>
                  </a:cubicBezTo>
                  <a:cubicBezTo>
                    <a:pt x="14844" y="11289"/>
                    <a:pt x="13786" y="9344"/>
                    <a:pt x="12694" y="7468"/>
                  </a:cubicBezTo>
                  <a:cubicBezTo>
                    <a:pt x="11602" y="5591"/>
                    <a:pt x="10442" y="3714"/>
                    <a:pt x="9145" y="1940"/>
                  </a:cubicBezTo>
                  <a:cubicBezTo>
                    <a:pt x="8241" y="726"/>
                    <a:pt x="6810" y="1"/>
                    <a:pt x="5294"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23;p21"/>
            <p:cNvSpPr/>
            <p:nvPr/>
          </p:nvSpPr>
          <p:spPr>
            <a:xfrm flipH="1">
              <a:off x="7536458" y="3943297"/>
              <a:ext cx="51927" cy="159126"/>
            </a:xfrm>
            <a:custGeom>
              <a:avLst/>
              <a:gdLst/>
              <a:ahLst/>
              <a:cxnLst/>
              <a:rect l="l" t="t" r="r" b="b"/>
              <a:pathLst>
                <a:path w="2049" h="6279" extrusionOk="0">
                  <a:moveTo>
                    <a:pt x="1093" y="0"/>
                  </a:moveTo>
                  <a:cubicBezTo>
                    <a:pt x="752" y="410"/>
                    <a:pt x="649" y="921"/>
                    <a:pt x="410" y="1433"/>
                  </a:cubicBezTo>
                  <a:cubicBezTo>
                    <a:pt x="1" y="3378"/>
                    <a:pt x="342" y="5289"/>
                    <a:pt x="1980" y="6279"/>
                  </a:cubicBezTo>
                  <a:lnTo>
                    <a:pt x="2048" y="3276"/>
                  </a:lnTo>
                  <a:cubicBezTo>
                    <a:pt x="2048" y="3071"/>
                    <a:pt x="2014" y="2866"/>
                    <a:pt x="1980" y="2696"/>
                  </a:cubicBezTo>
                  <a:lnTo>
                    <a:pt x="1537" y="1399"/>
                  </a:lnTo>
                  <a:cubicBezTo>
                    <a:pt x="1400" y="921"/>
                    <a:pt x="1229" y="444"/>
                    <a:pt x="1093"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24;p21"/>
            <p:cNvSpPr/>
            <p:nvPr/>
          </p:nvSpPr>
          <p:spPr>
            <a:xfrm flipH="1">
              <a:off x="7637660" y="1888551"/>
              <a:ext cx="338145" cy="408192"/>
            </a:xfrm>
            <a:custGeom>
              <a:avLst/>
              <a:gdLst/>
              <a:ahLst/>
              <a:cxnLst/>
              <a:rect l="l" t="t" r="r" b="b"/>
              <a:pathLst>
                <a:path w="13343" h="16107" extrusionOk="0">
                  <a:moveTo>
                    <a:pt x="6655" y="1"/>
                  </a:moveTo>
                  <a:cubicBezTo>
                    <a:pt x="2970" y="1"/>
                    <a:pt x="1" y="3618"/>
                    <a:pt x="1" y="8088"/>
                  </a:cubicBezTo>
                  <a:cubicBezTo>
                    <a:pt x="1" y="9487"/>
                    <a:pt x="308" y="10886"/>
                    <a:pt x="888" y="12148"/>
                  </a:cubicBezTo>
                  <a:cubicBezTo>
                    <a:pt x="1434" y="13274"/>
                    <a:pt x="2253" y="14298"/>
                    <a:pt x="3277" y="15015"/>
                  </a:cubicBezTo>
                  <a:cubicBezTo>
                    <a:pt x="3925" y="15492"/>
                    <a:pt x="4642" y="15834"/>
                    <a:pt x="5426" y="16004"/>
                  </a:cubicBezTo>
                  <a:cubicBezTo>
                    <a:pt x="5938" y="16107"/>
                    <a:pt x="6484" y="16073"/>
                    <a:pt x="6996" y="16107"/>
                  </a:cubicBezTo>
                  <a:cubicBezTo>
                    <a:pt x="7576" y="16107"/>
                    <a:pt x="8156" y="16107"/>
                    <a:pt x="8702" y="16073"/>
                  </a:cubicBezTo>
                  <a:cubicBezTo>
                    <a:pt x="9385" y="16038"/>
                    <a:pt x="10067" y="16004"/>
                    <a:pt x="10716" y="15800"/>
                  </a:cubicBezTo>
                  <a:cubicBezTo>
                    <a:pt x="11261" y="15595"/>
                    <a:pt x="11773" y="15254"/>
                    <a:pt x="12183" y="14844"/>
                  </a:cubicBezTo>
                  <a:cubicBezTo>
                    <a:pt x="12899" y="14093"/>
                    <a:pt x="13275" y="13070"/>
                    <a:pt x="13275" y="12080"/>
                  </a:cubicBezTo>
                  <a:lnTo>
                    <a:pt x="13275" y="9214"/>
                  </a:lnTo>
                  <a:cubicBezTo>
                    <a:pt x="13309" y="8838"/>
                    <a:pt x="13343" y="8463"/>
                    <a:pt x="13343" y="8088"/>
                  </a:cubicBezTo>
                  <a:cubicBezTo>
                    <a:pt x="13343" y="3618"/>
                    <a:pt x="10340" y="1"/>
                    <a:pt x="6655"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25;p21"/>
            <p:cNvSpPr/>
            <p:nvPr/>
          </p:nvSpPr>
          <p:spPr>
            <a:xfrm flipH="1">
              <a:off x="7932521" y="2075938"/>
              <a:ext cx="84796" cy="104082"/>
            </a:xfrm>
            <a:custGeom>
              <a:avLst/>
              <a:gdLst/>
              <a:ahLst/>
              <a:cxnLst/>
              <a:rect l="l" t="t" r="r" b="b"/>
              <a:pathLst>
                <a:path w="3346" h="4107" extrusionOk="0">
                  <a:moveTo>
                    <a:pt x="1944" y="1"/>
                  </a:moveTo>
                  <a:cubicBezTo>
                    <a:pt x="1888" y="1"/>
                    <a:pt x="1832" y="4"/>
                    <a:pt x="1775" y="11"/>
                  </a:cubicBezTo>
                  <a:cubicBezTo>
                    <a:pt x="1229" y="45"/>
                    <a:pt x="718" y="318"/>
                    <a:pt x="410" y="728"/>
                  </a:cubicBezTo>
                  <a:cubicBezTo>
                    <a:pt x="103" y="1137"/>
                    <a:pt x="1" y="1615"/>
                    <a:pt x="35" y="2093"/>
                  </a:cubicBezTo>
                  <a:cubicBezTo>
                    <a:pt x="35" y="2570"/>
                    <a:pt x="206" y="3082"/>
                    <a:pt x="547" y="3458"/>
                  </a:cubicBezTo>
                  <a:cubicBezTo>
                    <a:pt x="888" y="3833"/>
                    <a:pt x="1434" y="4106"/>
                    <a:pt x="2014" y="4106"/>
                  </a:cubicBezTo>
                  <a:cubicBezTo>
                    <a:pt x="2560" y="4106"/>
                    <a:pt x="3140" y="3799"/>
                    <a:pt x="3345" y="3355"/>
                  </a:cubicBezTo>
                  <a:lnTo>
                    <a:pt x="3106" y="625"/>
                  </a:lnTo>
                  <a:cubicBezTo>
                    <a:pt x="2892" y="258"/>
                    <a:pt x="2431" y="1"/>
                    <a:pt x="1944"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26;p21"/>
            <p:cNvSpPr/>
            <p:nvPr/>
          </p:nvSpPr>
          <p:spPr>
            <a:xfrm flipH="1">
              <a:off x="7266665" y="4619680"/>
              <a:ext cx="448841" cy="235102"/>
            </a:xfrm>
            <a:custGeom>
              <a:avLst/>
              <a:gdLst/>
              <a:ahLst/>
              <a:cxnLst/>
              <a:rect l="l" t="t" r="r" b="b"/>
              <a:pathLst>
                <a:path w="17711" h="9277" extrusionOk="0">
                  <a:moveTo>
                    <a:pt x="6732" y="1"/>
                  </a:moveTo>
                  <a:cubicBezTo>
                    <a:pt x="6451" y="1"/>
                    <a:pt x="6126" y="217"/>
                    <a:pt x="5802" y="541"/>
                  </a:cubicBezTo>
                  <a:cubicBezTo>
                    <a:pt x="5068" y="1276"/>
                    <a:pt x="4072" y="1662"/>
                    <a:pt x="3062" y="1662"/>
                  </a:cubicBezTo>
                  <a:cubicBezTo>
                    <a:pt x="2522" y="1662"/>
                    <a:pt x="1979" y="1552"/>
                    <a:pt x="1468" y="1326"/>
                  </a:cubicBezTo>
                  <a:cubicBezTo>
                    <a:pt x="1090" y="1164"/>
                    <a:pt x="755" y="1066"/>
                    <a:pt x="496" y="1066"/>
                  </a:cubicBezTo>
                  <a:cubicBezTo>
                    <a:pt x="428" y="1066"/>
                    <a:pt x="365" y="1073"/>
                    <a:pt x="308" y="1087"/>
                  </a:cubicBezTo>
                  <a:cubicBezTo>
                    <a:pt x="172" y="1155"/>
                    <a:pt x="69" y="1565"/>
                    <a:pt x="35" y="2111"/>
                  </a:cubicBezTo>
                  <a:cubicBezTo>
                    <a:pt x="1" y="2452"/>
                    <a:pt x="1" y="2862"/>
                    <a:pt x="1" y="3305"/>
                  </a:cubicBezTo>
                  <a:cubicBezTo>
                    <a:pt x="1" y="3339"/>
                    <a:pt x="1" y="3408"/>
                    <a:pt x="1" y="3442"/>
                  </a:cubicBezTo>
                  <a:cubicBezTo>
                    <a:pt x="1" y="3749"/>
                    <a:pt x="35" y="4090"/>
                    <a:pt x="35" y="4397"/>
                  </a:cubicBezTo>
                  <a:cubicBezTo>
                    <a:pt x="69" y="4636"/>
                    <a:pt x="69" y="4875"/>
                    <a:pt x="103" y="5114"/>
                  </a:cubicBezTo>
                  <a:cubicBezTo>
                    <a:pt x="137" y="5421"/>
                    <a:pt x="137" y="5762"/>
                    <a:pt x="172" y="6103"/>
                  </a:cubicBezTo>
                  <a:cubicBezTo>
                    <a:pt x="240" y="6820"/>
                    <a:pt x="308" y="7468"/>
                    <a:pt x="376" y="8014"/>
                  </a:cubicBezTo>
                  <a:cubicBezTo>
                    <a:pt x="479" y="8799"/>
                    <a:pt x="513" y="9277"/>
                    <a:pt x="513" y="9277"/>
                  </a:cubicBezTo>
                  <a:lnTo>
                    <a:pt x="17233" y="9277"/>
                  </a:lnTo>
                  <a:cubicBezTo>
                    <a:pt x="17233" y="9277"/>
                    <a:pt x="17711" y="8731"/>
                    <a:pt x="17233" y="8014"/>
                  </a:cubicBezTo>
                  <a:cubicBezTo>
                    <a:pt x="16551" y="6956"/>
                    <a:pt x="15254" y="5489"/>
                    <a:pt x="13138" y="4773"/>
                  </a:cubicBezTo>
                  <a:cubicBezTo>
                    <a:pt x="10784" y="3988"/>
                    <a:pt x="9385" y="2964"/>
                    <a:pt x="8429" y="1940"/>
                  </a:cubicBezTo>
                  <a:cubicBezTo>
                    <a:pt x="8429" y="1906"/>
                    <a:pt x="8395" y="1872"/>
                    <a:pt x="8361" y="1838"/>
                  </a:cubicBezTo>
                  <a:cubicBezTo>
                    <a:pt x="8088" y="1531"/>
                    <a:pt x="7849" y="1224"/>
                    <a:pt x="7610" y="917"/>
                  </a:cubicBezTo>
                  <a:cubicBezTo>
                    <a:pt x="7610" y="883"/>
                    <a:pt x="7576" y="848"/>
                    <a:pt x="7542" y="814"/>
                  </a:cubicBezTo>
                  <a:cubicBezTo>
                    <a:pt x="7440" y="644"/>
                    <a:pt x="7337" y="473"/>
                    <a:pt x="7235" y="337"/>
                  </a:cubicBezTo>
                  <a:cubicBezTo>
                    <a:pt x="7097" y="101"/>
                    <a:pt x="6925" y="1"/>
                    <a:pt x="6732"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27;p21"/>
            <p:cNvSpPr/>
            <p:nvPr/>
          </p:nvSpPr>
          <p:spPr>
            <a:xfrm flipH="1">
              <a:off x="7266665" y="4822780"/>
              <a:ext cx="440174" cy="32869"/>
            </a:xfrm>
            <a:custGeom>
              <a:avLst/>
              <a:gdLst/>
              <a:ahLst/>
              <a:cxnLst/>
              <a:rect l="l" t="t" r="r" b="b"/>
              <a:pathLst>
                <a:path w="17369" h="1297" extrusionOk="0">
                  <a:moveTo>
                    <a:pt x="34" y="0"/>
                  </a:moveTo>
                  <a:cubicBezTo>
                    <a:pt x="0" y="751"/>
                    <a:pt x="0" y="1297"/>
                    <a:pt x="0" y="1297"/>
                  </a:cubicBezTo>
                  <a:lnTo>
                    <a:pt x="16891" y="1263"/>
                  </a:lnTo>
                  <a:cubicBezTo>
                    <a:pt x="16891" y="1263"/>
                    <a:pt x="17369" y="717"/>
                    <a:pt x="16891" y="0"/>
                  </a:cubicBez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28;p21"/>
            <p:cNvSpPr/>
            <p:nvPr/>
          </p:nvSpPr>
          <p:spPr>
            <a:xfrm flipH="1">
              <a:off x="7997408" y="4513720"/>
              <a:ext cx="425475" cy="341921"/>
            </a:xfrm>
            <a:custGeom>
              <a:avLst/>
              <a:gdLst/>
              <a:ahLst/>
              <a:cxnLst/>
              <a:rect l="l" t="t" r="r" b="b"/>
              <a:pathLst>
                <a:path w="16789" h="13492" extrusionOk="0">
                  <a:moveTo>
                    <a:pt x="5591" y="0"/>
                  </a:moveTo>
                  <a:cubicBezTo>
                    <a:pt x="5405" y="0"/>
                    <a:pt x="5096" y="198"/>
                    <a:pt x="4709" y="525"/>
                  </a:cubicBezTo>
                  <a:cubicBezTo>
                    <a:pt x="4470" y="764"/>
                    <a:pt x="4163" y="1037"/>
                    <a:pt x="3856" y="1344"/>
                  </a:cubicBezTo>
                  <a:cubicBezTo>
                    <a:pt x="3822" y="1378"/>
                    <a:pt x="3788" y="1412"/>
                    <a:pt x="3754" y="1446"/>
                  </a:cubicBezTo>
                  <a:cubicBezTo>
                    <a:pt x="3549" y="1685"/>
                    <a:pt x="3344" y="1924"/>
                    <a:pt x="3105" y="2163"/>
                  </a:cubicBezTo>
                  <a:cubicBezTo>
                    <a:pt x="2969" y="2334"/>
                    <a:pt x="2798" y="2504"/>
                    <a:pt x="2662" y="2675"/>
                  </a:cubicBezTo>
                  <a:cubicBezTo>
                    <a:pt x="2457" y="2948"/>
                    <a:pt x="2218" y="3187"/>
                    <a:pt x="2014" y="3460"/>
                  </a:cubicBezTo>
                  <a:cubicBezTo>
                    <a:pt x="1570" y="4006"/>
                    <a:pt x="1126" y="4518"/>
                    <a:pt x="785" y="4961"/>
                  </a:cubicBezTo>
                  <a:cubicBezTo>
                    <a:pt x="307" y="5541"/>
                    <a:pt x="0" y="5951"/>
                    <a:pt x="0" y="5951"/>
                  </a:cubicBezTo>
                  <a:lnTo>
                    <a:pt x="7541" y="13492"/>
                  </a:lnTo>
                  <a:lnTo>
                    <a:pt x="8395" y="12639"/>
                  </a:lnTo>
                  <a:lnTo>
                    <a:pt x="9009" y="12775"/>
                  </a:lnTo>
                  <a:lnTo>
                    <a:pt x="10305" y="12980"/>
                  </a:lnTo>
                  <a:lnTo>
                    <a:pt x="10305" y="13458"/>
                  </a:lnTo>
                  <a:lnTo>
                    <a:pt x="16345" y="13458"/>
                  </a:lnTo>
                  <a:cubicBezTo>
                    <a:pt x="16345" y="13458"/>
                    <a:pt x="16789" y="13082"/>
                    <a:pt x="16413" y="12571"/>
                  </a:cubicBezTo>
                  <a:cubicBezTo>
                    <a:pt x="16413" y="12571"/>
                    <a:pt x="16379" y="12536"/>
                    <a:pt x="16345" y="12502"/>
                  </a:cubicBezTo>
                  <a:cubicBezTo>
                    <a:pt x="15663" y="11683"/>
                    <a:pt x="14400" y="10557"/>
                    <a:pt x="12285" y="10011"/>
                  </a:cubicBezTo>
                  <a:cubicBezTo>
                    <a:pt x="11909" y="9909"/>
                    <a:pt x="11602" y="9807"/>
                    <a:pt x="11295" y="9704"/>
                  </a:cubicBezTo>
                  <a:cubicBezTo>
                    <a:pt x="10886" y="8408"/>
                    <a:pt x="10749" y="7316"/>
                    <a:pt x="10783" y="6360"/>
                  </a:cubicBezTo>
                  <a:cubicBezTo>
                    <a:pt x="10783" y="6292"/>
                    <a:pt x="10783" y="6258"/>
                    <a:pt x="10817" y="6224"/>
                  </a:cubicBezTo>
                  <a:cubicBezTo>
                    <a:pt x="10817" y="5780"/>
                    <a:pt x="10886" y="5405"/>
                    <a:pt x="10954" y="5029"/>
                  </a:cubicBezTo>
                  <a:cubicBezTo>
                    <a:pt x="10954" y="4995"/>
                    <a:pt x="10954" y="4961"/>
                    <a:pt x="10954" y="4927"/>
                  </a:cubicBezTo>
                  <a:cubicBezTo>
                    <a:pt x="11022" y="4722"/>
                    <a:pt x="11056" y="4552"/>
                    <a:pt x="11090" y="4347"/>
                  </a:cubicBezTo>
                  <a:cubicBezTo>
                    <a:pt x="11261" y="3699"/>
                    <a:pt x="10681" y="3494"/>
                    <a:pt x="9930" y="3494"/>
                  </a:cubicBezTo>
                  <a:cubicBezTo>
                    <a:pt x="8326" y="3460"/>
                    <a:pt x="6893" y="2470"/>
                    <a:pt x="6279" y="969"/>
                  </a:cubicBezTo>
                  <a:cubicBezTo>
                    <a:pt x="6108" y="491"/>
                    <a:pt x="5869" y="116"/>
                    <a:pt x="5665" y="13"/>
                  </a:cubicBezTo>
                  <a:cubicBezTo>
                    <a:pt x="5643" y="5"/>
                    <a:pt x="5618" y="0"/>
                    <a:pt x="5591"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29;p21"/>
            <p:cNvSpPr/>
            <p:nvPr/>
          </p:nvSpPr>
          <p:spPr>
            <a:xfrm flipH="1">
              <a:off x="7997408" y="4638586"/>
              <a:ext cx="428947" cy="217059"/>
            </a:xfrm>
            <a:custGeom>
              <a:avLst/>
              <a:gdLst/>
              <a:ahLst/>
              <a:cxnLst/>
              <a:rect l="l" t="t" r="r" b="b"/>
              <a:pathLst>
                <a:path w="16926" h="8565" extrusionOk="0">
                  <a:moveTo>
                    <a:pt x="922" y="0"/>
                  </a:moveTo>
                  <a:cubicBezTo>
                    <a:pt x="342" y="512"/>
                    <a:pt x="1" y="887"/>
                    <a:pt x="1" y="887"/>
                  </a:cubicBezTo>
                  <a:lnTo>
                    <a:pt x="7678" y="8565"/>
                  </a:lnTo>
                  <a:cubicBezTo>
                    <a:pt x="7678" y="8565"/>
                    <a:pt x="10374" y="8531"/>
                    <a:pt x="10442" y="8531"/>
                  </a:cubicBezTo>
                  <a:lnTo>
                    <a:pt x="16482" y="8531"/>
                  </a:lnTo>
                  <a:cubicBezTo>
                    <a:pt x="16482" y="8531"/>
                    <a:pt x="16926" y="8155"/>
                    <a:pt x="16550" y="7644"/>
                  </a:cubicBezTo>
                  <a:lnTo>
                    <a:pt x="8566" y="7644"/>
                  </a:lnTo>
                  <a:lnTo>
                    <a:pt x="922" y="0"/>
                  </a:ln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30;p21"/>
            <p:cNvSpPr/>
            <p:nvPr/>
          </p:nvSpPr>
          <p:spPr>
            <a:xfrm flipH="1">
              <a:off x="8007769" y="1284548"/>
              <a:ext cx="222279" cy="325550"/>
            </a:xfrm>
            <a:custGeom>
              <a:avLst/>
              <a:gdLst/>
              <a:ahLst/>
              <a:cxnLst/>
              <a:rect l="l" t="t" r="r" b="b"/>
              <a:pathLst>
                <a:path w="8771" h="12846" extrusionOk="0">
                  <a:moveTo>
                    <a:pt x="4229" y="0"/>
                  </a:moveTo>
                  <a:cubicBezTo>
                    <a:pt x="3806" y="0"/>
                    <a:pt x="2980" y="2912"/>
                    <a:pt x="2799" y="4213"/>
                  </a:cubicBezTo>
                  <a:cubicBezTo>
                    <a:pt x="2613" y="5356"/>
                    <a:pt x="2220" y="5774"/>
                    <a:pt x="1974" y="5774"/>
                  </a:cubicBezTo>
                  <a:cubicBezTo>
                    <a:pt x="1905" y="5774"/>
                    <a:pt x="1847" y="5740"/>
                    <a:pt x="1809" y="5680"/>
                  </a:cubicBezTo>
                  <a:cubicBezTo>
                    <a:pt x="1673" y="5407"/>
                    <a:pt x="1263" y="4281"/>
                    <a:pt x="1093" y="3701"/>
                  </a:cubicBezTo>
                  <a:cubicBezTo>
                    <a:pt x="1040" y="3413"/>
                    <a:pt x="607" y="2884"/>
                    <a:pt x="330" y="2884"/>
                  </a:cubicBezTo>
                  <a:cubicBezTo>
                    <a:pt x="246" y="2884"/>
                    <a:pt x="177" y="2933"/>
                    <a:pt x="137" y="3053"/>
                  </a:cubicBezTo>
                  <a:cubicBezTo>
                    <a:pt x="1" y="3394"/>
                    <a:pt x="171" y="4417"/>
                    <a:pt x="308" y="4998"/>
                  </a:cubicBezTo>
                  <a:cubicBezTo>
                    <a:pt x="649" y="6601"/>
                    <a:pt x="888" y="9399"/>
                    <a:pt x="547" y="10560"/>
                  </a:cubicBezTo>
                  <a:cubicBezTo>
                    <a:pt x="205" y="11754"/>
                    <a:pt x="35" y="12198"/>
                    <a:pt x="35" y="12198"/>
                  </a:cubicBezTo>
                  <a:lnTo>
                    <a:pt x="3550" y="12846"/>
                  </a:lnTo>
                  <a:cubicBezTo>
                    <a:pt x="3550" y="12846"/>
                    <a:pt x="6586" y="7386"/>
                    <a:pt x="7405" y="6158"/>
                  </a:cubicBezTo>
                  <a:cubicBezTo>
                    <a:pt x="8258" y="4929"/>
                    <a:pt x="8770" y="3872"/>
                    <a:pt x="8770" y="3462"/>
                  </a:cubicBezTo>
                  <a:cubicBezTo>
                    <a:pt x="8770" y="3379"/>
                    <a:pt x="8716" y="3335"/>
                    <a:pt x="8618" y="3335"/>
                  </a:cubicBezTo>
                  <a:cubicBezTo>
                    <a:pt x="8271" y="3335"/>
                    <a:pt x="7381" y="3894"/>
                    <a:pt x="6450" y="5305"/>
                  </a:cubicBezTo>
                  <a:cubicBezTo>
                    <a:pt x="6450" y="5305"/>
                    <a:pt x="7781" y="2984"/>
                    <a:pt x="7781" y="1688"/>
                  </a:cubicBezTo>
                  <a:cubicBezTo>
                    <a:pt x="7775" y="1474"/>
                    <a:pt x="7719" y="1382"/>
                    <a:pt x="7626" y="1382"/>
                  </a:cubicBezTo>
                  <a:cubicBezTo>
                    <a:pt x="7166" y="1382"/>
                    <a:pt x="5814" y="3668"/>
                    <a:pt x="5414" y="4669"/>
                  </a:cubicBezTo>
                  <a:lnTo>
                    <a:pt x="5414" y="4669"/>
                  </a:lnTo>
                  <a:cubicBezTo>
                    <a:pt x="5575" y="4253"/>
                    <a:pt x="6576" y="1612"/>
                    <a:pt x="6450" y="357"/>
                  </a:cubicBezTo>
                  <a:cubicBezTo>
                    <a:pt x="6425" y="159"/>
                    <a:pt x="6364" y="72"/>
                    <a:pt x="6278" y="72"/>
                  </a:cubicBezTo>
                  <a:cubicBezTo>
                    <a:pt x="5782" y="72"/>
                    <a:pt x="4439" y="2944"/>
                    <a:pt x="4061" y="4281"/>
                  </a:cubicBezTo>
                  <a:cubicBezTo>
                    <a:pt x="4061" y="4281"/>
                    <a:pt x="4710" y="1039"/>
                    <a:pt x="4368" y="152"/>
                  </a:cubicBezTo>
                  <a:cubicBezTo>
                    <a:pt x="4330" y="48"/>
                    <a:pt x="4282" y="0"/>
                    <a:pt x="4229"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31;p21"/>
            <p:cNvSpPr/>
            <p:nvPr/>
          </p:nvSpPr>
          <p:spPr>
            <a:xfrm flipH="1">
              <a:off x="7618630" y="1861028"/>
              <a:ext cx="428086" cy="287181"/>
            </a:xfrm>
            <a:custGeom>
              <a:avLst/>
              <a:gdLst/>
              <a:ahLst/>
              <a:cxnLst/>
              <a:rect l="l" t="t" r="r" b="b"/>
              <a:pathLst>
                <a:path w="16892" h="11332" extrusionOk="0">
                  <a:moveTo>
                    <a:pt x="9010" y="1"/>
                  </a:moveTo>
                  <a:cubicBezTo>
                    <a:pt x="7548" y="1"/>
                    <a:pt x="6095" y="414"/>
                    <a:pt x="4915" y="1257"/>
                  </a:cubicBezTo>
                  <a:cubicBezTo>
                    <a:pt x="2901" y="2690"/>
                    <a:pt x="1843" y="5147"/>
                    <a:pt x="956" y="7468"/>
                  </a:cubicBezTo>
                  <a:cubicBezTo>
                    <a:pt x="649" y="8287"/>
                    <a:pt x="1" y="9617"/>
                    <a:pt x="683" y="10197"/>
                  </a:cubicBezTo>
                  <a:cubicBezTo>
                    <a:pt x="1468" y="10812"/>
                    <a:pt x="2424" y="11221"/>
                    <a:pt x="3447" y="11323"/>
                  </a:cubicBezTo>
                  <a:cubicBezTo>
                    <a:pt x="3533" y="11329"/>
                    <a:pt x="3620" y="11331"/>
                    <a:pt x="3707" y="11331"/>
                  </a:cubicBezTo>
                  <a:cubicBezTo>
                    <a:pt x="4207" y="11331"/>
                    <a:pt x="4712" y="11239"/>
                    <a:pt x="5119" y="10948"/>
                  </a:cubicBezTo>
                  <a:cubicBezTo>
                    <a:pt x="5563" y="10641"/>
                    <a:pt x="5836" y="10129"/>
                    <a:pt x="5836" y="9617"/>
                  </a:cubicBezTo>
                  <a:cubicBezTo>
                    <a:pt x="5836" y="9105"/>
                    <a:pt x="5597" y="8559"/>
                    <a:pt x="5153" y="8252"/>
                  </a:cubicBezTo>
                  <a:lnTo>
                    <a:pt x="5153" y="8252"/>
                  </a:lnTo>
                  <a:cubicBezTo>
                    <a:pt x="5836" y="8491"/>
                    <a:pt x="6382" y="8662"/>
                    <a:pt x="7098" y="8662"/>
                  </a:cubicBezTo>
                  <a:cubicBezTo>
                    <a:pt x="7781" y="8662"/>
                    <a:pt x="8497" y="8457"/>
                    <a:pt x="8941" y="7911"/>
                  </a:cubicBezTo>
                  <a:cubicBezTo>
                    <a:pt x="9385" y="7399"/>
                    <a:pt x="9453" y="6546"/>
                    <a:pt x="8975" y="6034"/>
                  </a:cubicBezTo>
                  <a:lnTo>
                    <a:pt x="8975" y="6034"/>
                  </a:lnTo>
                  <a:cubicBezTo>
                    <a:pt x="9453" y="6444"/>
                    <a:pt x="9965" y="6819"/>
                    <a:pt x="10545" y="7092"/>
                  </a:cubicBezTo>
                  <a:cubicBezTo>
                    <a:pt x="10835" y="7219"/>
                    <a:pt x="11163" y="7298"/>
                    <a:pt x="11489" y="7298"/>
                  </a:cubicBezTo>
                  <a:cubicBezTo>
                    <a:pt x="11777" y="7298"/>
                    <a:pt x="12063" y="7236"/>
                    <a:pt x="12319" y="7092"/>
                  </a:cubicBezTo>
                  <a:cubicBezTo>
                    <a:pt x="12865" y="6785"/>
                    <a:pt x="13138" y="6103"/>
                    <a:pt x="13002" y="5488"/>
                  </a:cubicBezTo>
                  <a:lnTo>
                    <a:pt x="13002" y="5488"/>
                  </a:lnTo>
                  <a:cubicBezTo>
                    <a:pt x="13548" y="6307"/>
                    <a:pt x="14332" y="6922"/>
                    <a:pt x="15220" y="7263"/>
                  </a:cubicBezTo>
                  <a:cubicBezTo>
                    <a:pt x="15438" y="7372"/>
                    <a:pt x="15683" y="7453"/>
                    <a:pt x="15921" y="7453"/>
                  </a:cubicBezTo>
                  <a:cubicBezTo>
                    <a:pt x="16056" y="7453"/>
                    <a:pt x="16188" y="7427"/>
                    <a:pt x="16312" y="7365"/>
                  </a:cubicBezTo>
                  <a:cubicBezTo>
                    <a:pt x="16653" y="7195"/>
                    <a:pt x="16858" y="6785"/>
                    <a:pt x="16858" y="6410"/>
                  </a:cubicBezTo>
                  <a:cubicBezTo>
                    <a:pt x="16892" y="6034"/>
                    <a:pt x="16755" y="5659"/>
                    <a:pt x="16585" y="5318"/>
                  </a:cubicBezTo>
                  <a:cubicBezTo>
                    <a:pt x="15663" y="3134"/>
                    <a:pt x="13889" y="1291"/>
                    <a:pt x="11671" y="472"/>
                  </a:cubicBezTo>
                  <a:cubicBezTo>
                    <a:pt x="10823" y="159"/>
                    <a:pt x="9915" y="1"/>
                    <a:pt x="9010"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32;p21"/>
            <p:cNvSpPr/>
            <p:nvPr/>
          </p:nvSpPr>
          <p:spPr>
            <a:xfrm flipH="1">
              <a:off x="7528690" y="3141617"/>
              <a:ext cx="556927" cy="879511"/>
            </a:xfrm>
            <a:custGeom>
              <a:avLst/>
              <a:gdLst/>
              <a:ahLst/>
              <a:cxnLst/>
              <a:rect l="l" t="t" r="r" b="b"/>
              <a:pathLst>
                <a:path w="21976" h="34705" extrusionOk="0">
                  <a:moveTo>
                    <a:pt x="20815" y="1"/>
                  </a:moveTo>
                  <a:cubicBezTo>
                    <a:pt x="17454" y="573"/>
                    <a:pt x="14303" y="854"/>
                    <a:pt x="11154" y="854"/>
                  </a:cubicBezTo>
                  <a:cubicBezTo>
                    <a:pt x="8101" y="854"/>
                    <a:pt x="5050" y="590"/>
                    <a:pt x="1809" y="69"/>
                  </a:cubicBezTo>
                  <a:lnTo>
                    <a:pt x="205" y="11262"/>
                  </a:lnTo>
                  <a:cubicBezTo>
                    <a:pt x="0" y="13241"/>
                    <a:pt x="273" y="15288"/>
                    <a:pt x="1058" y="17131"/>
                  </a:cubicBezTo>
                  <a:cubicBezTo>
                    <a:pt x="2935" y="21601"/>
                    <a:pt x="6757" y="30063"/>
                    <a:pt x="10613" y="34704"/>
                  </a:cubicBezTo>
                  <a:lnTo>
                    <a:pt x="20747" y="29142"/>
                  </a:lnTo>
                  <a:lnTo>
                    <a:pt x="14912" y="16244"/>
                  </a:lnTo>
                  <a:lnTo>
                    <a:pt x="21225" y="16244"/>
                  </a:lnTo>
                  <a:cubicBezTo>
                    <a:pt x="21805" y="13684"/>
                    <a:pt x="21975" y="11057"/>
                    <a:pt x="21703" y="8463"/>
                  </a:cubicBezTo>
                  <a:lnTo>
                    <a:pt x="20815" y="1"/>
                  </a:ln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33;p21"/>
            <p:cNvSpPr/>
            <p:nvPr/>
          </p:nvSpPr>
          <p:spPr>
            <a:xfrm flipH="1">
              <a:off x="7547716" y="3854216"/>
              <a:ext cx="295772" cy="184215"/>
            </a:xfrm>
            <a:custGeom>
              <a:avLst/>
              <a:gdLst/>
              <a:ahLst/>
              <a:cxnLst/>
              <a:rect l="l" t="t" r="r" b="b"/>
              <a:pathLst>
                <a:path w="11671" h="7269" extrusionOk="0">
                  <a:moveTo>
                    <a:pt x="10988" y="0"/>
                  </a:moveTo>
                  <a:lnTo>
                    <a:pt x="1" y="6040"/>
                  </a:lnTo>
                  <a:lnTo>
                    <a:pt x="956" y="7269"/>
                  </a:lnTo>
                  <a:lnTo>
                    <a:pt x="11671" y="1365"/>
                  </a:lnTo>
                  <a:lnTo>
                    <a:pt x="10988" y="0"/>
                  </a:lnTo>
                  <a:close/>
                </a:path>
              </a:pathLst>
            </a:custGeom>
            <a:solidFill>
              <a:srgbClr val="FAE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34;p21"/>
            <p:cNvSpPr/>
            <p:nvPr/>
          </p:nvSpPr>
          <p:spPr>
            <a:xfrm flipH="1">
              <a:off x="7281378" y="2125509"/>
              <a:ext cx="1023026" cy="1076524"/>
            </a:xfrm>
            <a:custGeom>
              <a:avLst/>
              <a:gdLst/>
              <a:ahLst/>
              <a:cxnLst/>
              <a:rect l="l" t="t" r="r" b="b"/>
              <a:pathLst>
                <a:path w="40368" h="42479" extrusionOk="0">
                  <a:moveTo>
                    <a:pt x="32212" y="0"/>
                  </a:moveTo>
                  <a:lnTo>
                    <a:pt x="24262" y="9930"/>
                  </a:lnTo>
                  <a:lnTo>
                    <a:pt x="23886" y="9759"/>
                  </a:lnTo>
                  <a:cubicBezTo>
                    <a:pt x="23170" y="11329"/>
                    <a:pt x="21464" y="12455"/>
                    <a:pt x="19723" y="12489"/>
                  </a:cubicBezTo>
                  <a:cubicBezTo>
                    <a:pt x="19667" y="12491"/>
                    <a:pt x="19611" y="12493"/>
                    <a:pt x="19556" y="12493"/>
                  </a:cubicBezTo>
                  <a:cubicBezTo>
                    <a:pt x="17840" y="12493"/>
                    <a:pt x="16183" y="11485"/>
                    <a:pt x="15390" y="9998"/>
                  </a:cubicBezTo>
                  <a:lnTo>
                    <a:pt x="14912" y="10203"/>
                  </a:lnTo>
                  <a:lnTo>
                    <a:pt x="8053" y="1877"/>
                  </a:lnTo>
                  <a:lnTo>
                    <a:pt x="0" y="8053"/>
                  </a:lnTo>
                  <a:lnTo>
                    <a:pt x="9555" y="18836"/>
                  </a:lnTo>
                  <a:cubicBezTo>
                    <a:pt x="9657" y="26173"/>
                    <a:pt x="9384" y="34703"/>
                    <a:pt x="9486" y="42040"/>
                  </a:cubicBezTo>
                  <a:cubicBezTo>
                    <a:pt x="13405" y="42321"/>
                    <a:pt x="17180" y="42479"/>
                    <a:pt x="20969" y="42479"/>
                  </a:cubicBezTo>
                  <a:cubicBezTo>
                    <a:pt x="24075" y="42479"/>
                    <a:pt x="27191" y="42373"/>
                    <a:pt x="30404" y="42142"/>
                  </a:cubicBezTo>
                  <a:cubicBezTo>
                    <a:pt x="30370" y="34328"/>
                    <a:pt x="30540" y="25456"/>
                    <a:pt x="30506" y="17676"/>
                  </a:cubicBezTo>
                  <a:lnTo>
                    <a:pt x="40368" y="6757"/>
                  </a:lnTo>
                  <a:lnTo>
                    <a:pt x="32212" y="0"/>
                  </a:ln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35;p21"/>
            <p:cNvSpPr/>
            <p:nvPr/>
          </p:nvSpPr>
          <p:spPr>
            <a:xfrm flipH="1">
              <a:off x="8076094" y="2146265"/>
              <a:ext cx="256846" cy="220530"/>
            </a:xfrm>
            <a:custGeom>
              <a:avLst/>
              <a:gdLst/>
              <a:ahLst/>
              <a:cxnLst/>
              <a:rect l="l" t="t" r="r" b="b"/>
              <a:pathLst>
                <a:path w="10135" h="8702" extrusionOk="0">
                  <a:moveTo>
                    <a:pt x="9009" y="0"/>
                  </a:moveTo>
                  <a:lnTo>
                    <a:pt x="0" y="6688"/>
                  </a:lnTo>
                  <a:lnTo>
                    <a:pt x="1501" y="8702"/>
                  </a:lnTo>
                  <a:lnTo>
                    <a:pt x="10135" y="1331"/>
                  </a:lnTo>
                  <a:lnTo>
                    <a:pt x="9009" y="0"/>
                  </a:ln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36;p21"/>
            <p:cNvSpPr/>
            <p:nvPr/>
          </p:nvSpPr>
          <p:spPr>
            <a:xfrm flipH="1">
              <a:off x="7254547" y="2092639"/>
              <a:ext cx="272432" cy="236116"/>
            </a:xfrm>
            <a:custGeom>
              <a:avLst/>
              <a:gdLst/>
              <a:ahLst/>
              <a:cxnLst/>
              <a:rect l="l" t="t" r="r" b="b"/>
              <a:pathLst>
                <a:path w="10750" h="9317" extrusionOk="0">
                  <a:moveTo>
                    <a:pt x="1434" y="1"/>
                  </a:moveTo>
                  <a:lnTo>
                    <a:pt x="1" y="1400"/>
                  </a:lnTo>
                  <a:lnTo>
                    <a:pt x="9692" y="9316"/>
                  </a:lnTo>
                  <a:lnTo>
                    <a:pt x="10749" y="7576"/>
                  </a:lnTo>
                  <a:lnTo>
                    <a:pt x="1434" y="1"/>
                  </a:ln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37;p21"/>
            <p:cNvSpPr/>
            <p:nvPr/>
          </p:nvSpPr>
          <p:spPr>
            <a:xfrm flipH="1">
              <a:off x="8127109" y="2143655"/>
              <a:ext cx="217946" cy="157428"/>
            </a:xfrm>
            <a:custGeom>
              <a:avLst/>
              <a:gdLst/>
              <a:ahLst/>
              <a:cxnLst/>
              <a:rect l="l" t="t" r="r" b="b"/>
              <a:pathLst>
                <a:path w="8600" h="6212" extrusionOk="0">
                  <a:moveTo>
                    <a:pt x="7883" y="1"/>
                  </a:moveTo>
                  <a:lnTo>
                    <a:pt x="0" y="4539"/>
                  </a:lnTo>
                  <a:lnTo>
                    <a:pt x="1297" y="6211"/>
                  </a:lnTo>
                  <a:lnTo>
                    <a:pt x="8599" y="752"/>
                  </a:lnTo>
                  <a:lnTo>
                    <a:pt x="7883" y="1"/>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38;p21"/>
            <p:cNvSpPr/>
            <p:nvPr/>
          </p:nvSpPr>
          <p:spPr>
            <a:xfrm flipH="1">
              <a:off x="7243293" y="2099558"/>
              <a:ext cx="217084" cy="163459"/>
            </a:xfrm>
            <a:custGeom>
              <a:avLst/>
              <a:gdLst/>
              <a:ahLst/>
              <a:cxnLst/>
              <a:rect l="l" t="t" r="r" b="b"/>
              <a:pathLst>
                <a:path w="8566" h="6450" extrusionOk="0">
                  <a:moveTo>
                    <a:pt x="649" y="1"/>
                  </a:moveTo>
                  <a:lnTo>
                    <a:pt x="0" y="717"/>
                  </a:lnTo>
                  <a:lnTo>
                    <a:pt x="7064" y="6450"/>
                  </a:lnTo>
                  <a:lnTo>
                    <a:pt x="8565" y="4573"/>
                  </a:lnTo>
                  <a:lnTo>
                    <a:pt x="649" y="1"/>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39;p21"/>
            <p:cNvSpPr/>
            <p:nvPr/>
          </p:nvSpPr>
          <p:spPr>
            <a:xfrm flipH="1">
              <a:off x="7569332" y="3903508"/>
              <a:ext cx="224864" cy="153956"/>
            </a:xfrm>
            <a:custGeom>
              <a:avLst/>
              <a:gdLst/>
              <a:ahLst/>
              <a:cxnLst/>
              <a:rect l="l" t="t" r="r" b="b"/>
              <a:pathLst>
                <a:path w="8873" h="6075" extrusionOk="0">
                  <a:moveTo>
                    <a:pt x="8634" y="0"/>
                  </a:moveTo>
                  <a:lnTo>
                    <a:pt x="1" y="4778"/>
                  </a:lnTo>
                  <a:lnTo>
                    <a:pt x="990" y="6074"/>
                  </a:lnTo>
                  <a:lnTo>
                    <a:pt x="8873" y="683"/>
                  </a:lnTo>
                  <a:lnTo>
                    <a:pt x="8634" y="0"/>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40;p21"/>
            <p:cNvSpPr/>
            <p:nvPr/>
          </p:nvSpPr>
          <p:spPr>
            <a:xfrm flipH="1">
              <a:off x="7770097" y="2065522"/>
              <a:ext cx="73392" cy="30614"/>
            </a:xfrm>
            <a:custGeom>
              <a:avLst/>
              <a:gdLst/>
              <a:ahLst/>
              <a:cxnLst/>
              <a:rect l="l" t="t" r="r" b="b"/>
              <a:pathLst>
                <a:path w="2896" h="1208" extrusionOk="0">
                  <a:moveTo>
                    <a:pt x="1565" y="1"/>
                  </a:moveTo>
                  <a:cubicBezTo>
                    <a:pt x="1509" y="1"/>
                    <a:pt x="1454" y="5"/>
                    <a:pt x="1400" y="13"/>
                  </a:cubicBezTo>
                  <a:cubicBezTo>
                    <a:pt x="683" y="149"/>
                    <a:pt x="1" y="729"/>
                    <a:pt x="240" y="1207"/>
                  </a:cubicBezTo>
                  <a:cubicBezTo>
                    <a:pt x="240" y="1207"/>
                    <a:pt x="581" y="490"/>
                    <a:pt x="1434" y="490"/>
                  </a:cubicBezTo>
                  <a:cubicBezTo>
                    <a:pt x="2116" y="490"/>
                    <a:pt x="2537" y="840"/>
                    <a:pt x="2730" y="840"/>
                  </a:cubicBezTo>
                  <a:cubicBezTo>
                    <a:pt x="2778" y="840"/>
                    <a:pt x="2812" y="818"/>
                    <a:pt x="2833" y="763"/>
                  </a:cubicBezTo>
                  <a:cubicBezTo>
                    <a:pt x="2896" y="512"/>
                    <a:pt x="2207" y="1"/>
                    <a:pt x="1565"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41;p21"/>
            <p:cNvSpPr/>
            <p:nvPr/>
          </p:nvSpPr>
          <p:spPr>
            <a:xfrm flipH="1">
              <a:off x="7635043" y="2065522"/>
              <a:ext cx="73316" cy="30614"/>
            </a:xfrm>
            <a:custGeom>
              <a:avLst/>
              <a:gdLst/>
              <a:ahLst/>
              <a:cxnLst/>
              <a:rect l="l" t="t" r="r" b="b"/>
              <a:pathLst>
                <a:path w="2893" h="1208" extrusionOk="0">
                  <a:moveTo>
                    <a:pt x="1355" y="1"/>
                  </a:moveTo>
                  <a:cubicBezTo>
                    <a:pt x="686" y="1"/>
                    <a:pt x="0" y="512"/>
                    <a:pt x="94" y="763"/>
                  </a:cubicBezTo>
                  <a:cubicBezTo>
                    <a:pt x="108" y="818"/>
                    <a:pt x="138" y="840"/>
                    <a:pt x="184" y="840"/>
                  </a:cubicBezTo>
                  <a:cubicBezTo>
                    <a:pt x="367" y="840"/>
                    <a:pt x="804" y="490"/>
                    <a:pt x="1459" y="490"/>
                  </a:cubicBezTo>
                  <a:cubicBezTo>
                    <a:pt x="2312" y="490"/>
                    <a:pt x="2688" y="1207"/>
                    <a:pt x="2688" y="1207"/>
                  </a:cubicBezTo>
                  <a:cubicBezTo>
                    <a:pt x="2892" y="729"/>
                    <a:pt x="2210" y="149"/>
                    <a:pt x="1527" y="13"/>
                  </a:cubicBezTo>
                  <a:cubicBezTo>
                    <a:pt x="1470" y="5"/>
                    <a:pt x="1413" y="1"/>
                    <a:pt x="1355"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42;p21"/>
            <p:cNvSpPr/>
            <p:nvPr/>
          </p:nvSpPr>
          <p:spPr>
            <a:xfrm flipH="1">
              <a:off x="7783781" y="2114257"/>
              <a:ext cx="21642" cy="27699"/>
            </a:xfrm>
            <a:custGeom>
              <a:avLst/>
              <a:gdLst/>
              <a:ahLst/>
              <a:cxnLst/>
              <a:rect l="l" t="t" r="r" b="b"/>
              <a:pathLst>
                <a:path w="854" h="1093" extrusionOk="0">
                  <a:moveTo>
                    <a:pt x="444" y="1"/>
                  </a:moveTo>
                  <a:cubicBezTo>
                    <a:pt x="205" y="1"/>
                    <a:pt x="0" y="240"/>
                    <a:pt x="0" y="547"/>
                  </a:cubicBezTo>
                  <a:cubicBezTo>
                    <a:pt x="0" y="854"/>
                    <a:pt x="205" y="1093"/>
                    <a:pt x="444" y="1093"/>
                  </a:cubicBezTo>
                  <a:cubicBezTo>
                    <a:pt x="683" y="1093"/>
                    <a:pt x="853" y="854"/>
                    <a:pt x="853" y="547"/>
                  </a:cubicBezTo>
                  <a:cubicBezTo>
                    <a:pt x="853" y="240"/>
                    <a:pt x="683" y="1"/>
                    <a:pt x="444"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43;p21"/>
            <p:cNvSpPr/>
            <p:nvPr/>
          </p:nvSpPr>
          <p:spPr>
            <a:xfrm flipH="1">
              <a:off x="7673107" y="2114257"/>
              <a:ext cx="21642" cy="27699"/>
            </a:xfrm>
            <a:custGeom>
              <a:avLst/>
              <a:gdLst/>
              <a:ahLst/>
              <a:cxnLst/>
              <a:rect l="l" t="t" r="r" b="b"/>
              <a:pathLst>
                <a:path w="854" h="1093" extrusionOk="0">
                  <a:moveTo>
                    <a:pt x="444" y="1"/>
                  </a:moveTo>
                  <a:cubicBezTo>
                    <a:pt x="206" y="1"/>
                    <a:pt x="1" y="240"/>
                    <a:pt x="1" y="547"/>
                  </a:cubicBezTo>
                  <a:cubicBezTo>
                    <a:pt x="1" y="854"/>
                    <a:pt x="206" y="1093"/>
                    <a:pt x="444" y="1093"/>
                  </a:cubicBezTo>
                  <a:cubicBezTo>
                    <a:pt x="683" y="1093"/>
                    <a:pt x="854" y="854"/>
                    <a:pt x="854" y="547"/>
                  </a:cubicBezTo>
                  <a:cubicBezTo>
                    <a:pt x="854" y="240"/>
                    <a:pt x="683" y="1"/>
                    <a:pt x="444"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44;p21"/>
            <p:cNvSpPr/>
            <p:nvPr/>
          </p:nvSpPr>
          <p:spPr>
            <a:xfrm flipH="1">
              <a:off x="7698173" y="2248753"/>
              <a:ext cx="86646" cy="16929"/>
            </a:xfrm>
            <a:custGeom>
              <a:avLst/>
              <a:gdLst/>
              <a:ahLst/>
              <a:cxnLst/>
              <a:rect l="l" t="t" r="r" b="b"/>
              <a:pathLst>
                <a:path w="3419" h="668" extrusionOk="0">
                  <a:moveTo>
                    <a:pt x="3233" y="1"/>
                  </a:moveTo>
                  <a:cubicBezTo>
                    <a:pt x="3136" y="1"/>
                    <a:pt x="2990" y="45"/>
                    <a:pt x="2770" y="187"/>
                  </a:cubicBezTo>
                  <a:cubicBezTo>
                    <a:pt x="2593" y="309"/>
                    <a:pt x="2309" y="352"/>
                    <a:pt x="1996" y="352"/>
                  </a:cubicBezTo>
                  <a:cubicBezTo>
                    <a:pt x="1343" y="352"/>
                    <a:pt x="566" y="165"/>
                    <a:pt x="381" y="119"/>
                  </a:cubicBezTo>
                  <a:cubicBezTo>
                    <a:pt x="311" y="91"/>
                    <a:pt x="228" y="74"/>
                    <a:pt x="161" y="74"/>
                  </a:cubicBezTo>
                  <a:cubicBezTo>
                    <a:pt x="66" y="74"/>
                    <a:pt x="0" y="108"/>
                    <a:pt x="40" y="187"/>
                  </a:cubicBezTo>
                  <a:cubicBezTo>
                    <a:pt x="138" y="318"/>
                    <a:pt x="1080" y="667"/>
                    <a:pt x="1968" y="667"/>
                  </a:cubicBezTo>
                  <a:cubicBezTo>
                    <a:pt x="2008" y="667"/>
                    <a:pt x="2048" y="667"/>
                    <a:pt x="2088" y="665"/>
                  </a:cubicBezTo>
                  <a:cubicBezTo>
                    <a:pt x="3009" y="631"/>
                    <a:pt x="3418" y="119"/>
                    <a:pt x="3418" y="119"/>
                  </a:cubicBezTo>
                  <a:cubicBezTo>
                    <a:pt x="3418" y="119"/>
                    <a:pt x="3392" y="1"/>
                    <a:pt x="3233"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45;p21"/>
            <p:cNvSpPr/>
            <p:nvPr/>
          </p:nvSpPr>
          <p:spPr>
            <a:xfrm flipH="1">
              <a:off x="7705091" y="2131566"/>
              <a:ext cx="34618" cy="89079"/>
            </a:xfrm>
            <a:custGeom>
              <a:avLst/>
              <a:gdLst/>
              <a:ahLst/>
              <a:cxnLst/>
              <a:rect l="l" t="t" r="r" b="b"/>
              <a:pathLst>
                <a:path w="1366" h="3515" extrusionOk="0">
                  <a:moveTo>
                    <a:pt x="137" y="0"/>
                  </a:moveTo>
                  <a:cubicBezTo>
                    <a:pt x="137" y="0"/>
                    <a:pt x="581" y="1604"/>
                    <a:pt x="785" y="1945"/>
                  </a:cubicBezTo>
                  <a:cubicBezTo>
                    <a:pt x="1024" y="2286"/>
                    <a:pt x="956" y="2901"/>
                    <a:pt x="512" y="3071"/>
                  </a:cubicBezTo>
                  <a:cubicBezTo>
                    <a:pt x="69" y="3242"/>
                    <a:pt x="0" y="3447"/>
                    <a:pt x="239" y="3447"/>
                  </a:cubicBezTo>
                  <a:cubicBezTo>
                    <a:pt x="512" y="3412"/>
                    <a:pt x="922" y="3515"/>
                    <a:pt x="1127" y="2662"/>
                  </a:cubicBezTo>
                  <a:cubicBezTo>
                    <a:pt x="1365" y="1843"/>
                    <a:pt x="137" y="0"/>
                    <a:pt x="137" y="0"/>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904483" y="4191072"/>
            <a:ext cx="1635241" cy="307777"/>
          </a:xfrm>
          <a:prstGeom prst="rect">
            <a:avLst/>
          </a:prstGeom>
          <a:noFill/>
        </p:spPr>
        <p:txBody>
          <a:bodyPr wrap="square" rtlCol="0">
            <a:spAutoFit/>
          </a:bodyPr>
          <a:lstStyle/>
          <a:p>
            <a:r>
              <a:rPr lang="en-US" dirty="0" smtClean="0">
                <a:latin typeface="Archivo Black" panose="020B0604020202020204" charset="0"/>
              </a:rPr>
              <a:t>Ahmed</a:t>
            </a:r>
            <a:r>
              <a:rPr lang="en-US" dirty="0" smtClean="0"/>
              <a:t> </a:t>
            </a:r>
            <a:endParaRPr lang="en-US" dirty="0"/>
          </a:p>
        </p:txBody>
      </p:sp>
      <p:sp>
        <p:nvSpPr>
          <p:cNvPr id="3" name="TextBox 2"/>
          <p:cNvSpPr txBox="1"/>
          <p:nvPr/>
        </p:nvSpPr>
        <p:spPr>
          <a:xfrm>
            <a:off x="2452143" y="4105538"/>
            <a:ext cx="1578413" cy="523220"/>
          </a:xfrm>
          <a:prstGeom prst="rect">
            <a:avLst/>
          </a:prstGeom>
          <a:noFill/>
        </p:spPr>
        <p:txBody>
          <a:bodyPr wrap="square" rtlCol="0">
            <a:spAutoFit/>
          </a:bodyPr>
          <a:lstStyle/>
          <a:p>
            <a:r>
              <a:rPr lang="en-US" dirty="0" smtClean="0">
                <a:latin typeface="Archivo Black" panose="020B0604020202020204" charset="0"/>
              </a:rPr>
              <a:t>Charities </a:t>
            </a:r>
            <a:br>
              <a:rPr lang="en-US" dirty="0" smtClean="0">
                <a:latin typeface="Archivo Black" panose="020B0604020202020204" charset="0"/>
              </a:rPr>
            </a:br>
            <a:r>
              <a:rPr lang="en-US" dirty="0" smtClean="0">
                <a:latin typeface="Archivo Black" panose="020B0604020202020204" charset="0"/>
              </a:rPr>
              <a:t>NGOs</a:t>
            </a:r>
            <a:endParaRPr lang="en-US" dirty="0">
              <a:latin typeface="Archivo Black" panose="020B0604020202020204" charset="0"/>
            </a:endParaRPr>
          </a:p>
        </p:txBody>
      </p:sp>
      <p:grpSp>
        <p:nvGrpSpPr>
          <p:cNvPr id="95" name="Google Shape;989;p20"/>
          <p:cNvGrpSpPr/>
          <p:nvPr/>
        </p:nvGrpSpPr>
        <p:grpSpPr>
          <a:xfrm>
            <a:off x="4236288" y="2366363"/>
            <a:ext cx="1754906" cy="1636036"/>
            <a:chOff x="323091" y="3294503"/>
            <a:chExt cx="2050523" cy="1895893"/>
          </a:xfrm>
        </p:grpSpPr>
        <p:grpSp>
          <p:nvGrpSpPr>
            <p:cNvPr id="96" name="Google Shape;990;p20"/>
            <p:cNvGrpSpPr/>
            <p:nvPr/>
          </p:nvGrpSpPr>
          <p:grpSpPr>
            <a:xfrm>
              <a:off x="1304406" y="3294503"/>
              <a:ext cx="1069208" cy="1872587"/>
              <a:chOff x="1304406" y="3294503"/>
              <a:chExt cx="1069208" cy="1872587"/>
            </a:xfrm>
          </p:grpSpPr>
          <p:sp>
            <p:nvSpPr>
              <p:cNvPr id="120" name="Google Shape;991;p20"/>
              <p:cNvSpPr/>
              <p:nvPr/>
            </p:nvSpPr>
            <p:spPr>
              <a:xfrm>
                <a:off x="1916872" y="3786371"/>
                <a:ext cx="208228" cy="210651"/>
              </a:xfrm>
              <a:custGeom>
                <a:avLst/>
                <a:gdLst/>
                <a:ahLst/>
                <a:cxnLst/>
                <a:rect l="l" t="t" r="r" b="b"/>
                <a:pathLst>
                  <a:path w="11690" h="11826" extrusionOk="0">
                    <a:moveTo>
                      <a:pt x="11690" y="0"/>
                    </a:moveTo>
                    <a:cubicBezTo>
                      <a:pt x="11689" y="1"/>
                      <a:pt x="6649" y="872"/>
                      <a:pt x="3161" y="1308"/>
                    </a:cubicBezTo>
                    <a:cubicBezTo>
                      <a:pt x="2507" y="6785"/>
                      <a:pt x="0" y="8856"/>
                      <a:pt x="0" y="8856"/>
                    </a:cubicBezTo>
                    <a:cubicBezTo>
                      <a:pt x="0" y="8856"/>
                      <a:pt x="3053" y="11825"/>
                      <a:pt x="6874" y="11825"/>
                    </a:cubicBezTo>
                    <a:cubicBezTo>
                      <a:pt x="7937" y="11825"/>
                      <a:pt x="9059" y="11596"/>
                      <a:pt x="10191" y="11009"/>
                    </a:cubicBezTo>
                    <a:cubicBezTo>
                      <a:pt x="8093" y="6731"/>
                      <a:pt x="11690" y="1"/>
                      <a:pt x="11690" y="0"/>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92;p20"/>
              <p:cNvSpPr/>
              <p:nvPr/>
            </p:nvSpPr>
            <p:spPr>
              <a:xfrm>
                <a:off x="1962005" y="3786371"/>
                <a:ext cx="163091" cy="76701"/>
              </a:xfrm>
              <a:custGeom>
                <a:avLst/>
                <a:gdLst/>
                <a:ahLst/>
                <a:cxnLst/>
                <a:rect l="l" t="t" r="r" b="b"/>
                <a:pathLst>
                  <a:path w="9156" h="4306" extrusionOk="0">
                    <a:moveTo>
                      <a:pt x="9156" y="0"/>
                    </a:moveTo>
                    <a:cubicBezTo>
                      <a:pt x="9155" y="1"/>
                      <a:pt x="4115" y="872"/>
                      <a:pt x="627" y="1308"/>
                    </a:cubicBezTo>
                    <a:cubicBezTo>
                      <a:pt x="491" y="2453"/>
                      <a:pt x="273" y="3434"/>
                      <a:pt x="0" y="4306"/>
                    </a:cubicBezTo>
                    <a:cubicBezTo>
                      <a:pt x="899" y="4197"/>
                      <a:pt x="4769" y="3761"/>
                      <a:pt x="8120" y="2371"/>
                    </a:cubicBezTo>
                    <a:cubicBezTo>
                      <a:pt x="8638" y="954"/>
                      <a:pt x="9156" y="1"/>
                      <a:pt x="9156"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93;p20"/>
              <p:cNvSpPr/>
              <p:nvPr/>
            </p:nvSpPr>
            <p:spPr>
              <a:xfrm>
                <a:off x="1793104" y="3409776"/>
                <a:ext cx="440236" cy="433432"/>
              </a:xfrm>
              <a:custGeom>
                <a:avLst/>
                <a:gdLst/>
                <a:ahLst/>
                <a:cxnLst/>
                <a:rect l="l" t="t" r="r" b="b"/>
                <a:pathLst>
                  <a:path w="24715" h="24333" extrusionOk="0">
                    <a:moveTo>
                      <a:pt x="14365" y="246"/>
                    </a:moveTo>
                    <a:cubicBezTo>
                      <a:pt x="14147" y="246"/>
                      <a:pt x="13928" y="255"/>
                      <a:pt x="13707" y="273"/>
                    </a:cubicBezTo>
                    <a:cubicBezTo>
                      <a:pt x="13107" y="327"/>
                      <a:pt x="3652" y="0"/>
                      <a:pt x="1827" y="9564"/>
                    </a:cubicBezTo>
                    <a:cubicBezTo>
                      <a:pt x="1" y="19128"/>
                      <a:pt x="8938" y="24332"/>
                      <a:pt x="8938" y="24332"/>
                    </a:cubicBezTo>
                    <a:cubicBezTo>
                      <a:pt x="8938" y="24332"/>
                      <a:pt x="18094" y="23842"/>
                      <a:pt x="21500" y="20082"/>
                    </a:cubicBezTo>
                    <a:cubicBezTo>
                      <a:pt x="21500" y="20082"/>
                      <a:pt x="24715" y="16267"/>
                      <a:pt x="23571" y="10000"/>
                    </a:cubicBezTo>
                    <a:cubicBezTo>
                      <a:pt x="22505" y="3995"/>
                      <a:pt x="18884" y="246"/>
                      <a:pt x="14365" y="246"/>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94;p20"/>
              <p:cNvSpPr/>
              <p:nvPr/>
            </p:nvSpPr>
            <p:spPr>
              <a:xfrm>
                <a:off x="2211448" y="4724563"/>
                <a:ext cx="140826" cy="63876"/>
              </a:xfrm>
              <a:custGeom>
                <a:avLst/>
                <a:gdLst/>
                <a:ahLst/>
                <a:cxnLst/>
                <a:rect l="l" t="t" r="r" b="b"/>
                <a:pathLst>
                  <a:path w="7906" h="3586" extrusionOk="0">
                    <a:moveTo>
                      <a:pt x="4301" y="0"/>
                    </a:moveTo>
                    <a:cubicBezTo>
                      <a:pt x="2814" y="0"/>
                      <a:pt x="1157" y="742"/>
                      <a:pt x="1" y="3184"/>
                    </a:cubicBezTo>
                    <a:cubicBezTo>
                      <a:pt x="1" y="3184"/>
                      <a:pt x="1359" y="3586"/>
                      <a:pt x="3017" y="3586"/>
                    </a:cubicBezTo>
                    <a:cubicBezTo>
                      <a:pt x="4646" y="3586"/>
                      <a:pt x="6564" y="3197"/>
                      <a:pt x="7766" y="1658"/>
                    </a:cubicBezTo>
                    <a:cubicBezTo>
                      <a:pt x="7906" y="1272"/>
                      <a:pt x="6249" y="0"/>
                      <a:pt x="430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95;p20"/>
              <p:cNvSpPr/>
              <p:nvPr/>
            </p:nvSpPr>
            <p:spPr>
              <a:xfrm>
                <a:off x="2204662" y="4664789"/>
                <a:ext cx="168952" cy="352972"/>
              </a:xfrm>
              <a:custGeom>
                <a:avLst/>
                <a:gdLst/>
                <a:ahLst/>
                <a:cxnLst/>
                <a:rect l="l" t="t" r="r" b="b"/>
                <a:pathLst>
                  <a:path w="9485" h="19816" extrusionOk="0">
                    <a:moveTo>
                      <a:pt x="6351" y="0"/>
                    </a:moveTo>
                    <a:cubicBezTo>
                      <a:pt x="6350" y="0"/>
                      <a:pt x="6350" y="0"/>
                      <a:pt x="6349" y="0"/>
                    </a:cubicBezTo>
                    <a:cubicBezTo>
                      <a:pt x="6213" y="27"/>
                      <a:pt x="1417" y="3624"/>
                      <a:pt x="1417" y="3624"/>
                    </a:cubicBezTo>
                    <a:cubicBezTo>
                      <a:pt x="1417" y="3624"/>
                      <a:pt x="3134" y="7739"/>
                      <a:pt x="2098" y="9319"/>
                    </a:cubicBezTo>
                    <a:cubicBezTo>
                      <a:pt x="1063" y="10872"/>
                      <a:pt x="0" y="12534"/>
                      <a:pt x="545" y="13134"/>
                    </a:cubicBezTo>
                    <a:cubicBezTo>
                      <a:pt x="596" y="13178"/>
                      <a:pt x="657" y="13199"/>
                      <a:pt x="726" y="13199"/>
                    </a:cubicBezTo>
                    <a:cubicBezTo>
                      <a:pt x="1246" y="13199"/>
                      <a:pt x="2231" y="12025"/>
                      <a:pt x="3025" y="11063"/>
                    </a:cubicBezTo>
                    <a:cubicBezTo>
                      <a:pt x="3107" y="13760"/>
                      <a:pt x="3488" y="17330"/>
                      <a:pt x="3297" y="18910"/>
                    </a:cubicBezTo>
                    <a:cubicBezTo>
                      <a:pt x="3253" y="19134"/>
                      <a:pt x="3446" y="19320"/>
                      <a:pt x="3652" y="19320"/>
                    </a:cubicBezTo>
                    <a:cubicBezTo>
                      <a:pt x="3698" y="19320"/>
                      <a:pt x="3744" y="19311"/>
                      <a:pt x="3788" y="19292"/>
                    </a:cubicBezTo>
                    <a:cubicBezTo>
                      <a:pt x="4442" y="18965"/>
                      <a:pt x="5096" y="17929"/>
                      <a:pt x="4959" y="14796"/>
                    </a:cubicBezTo>
                    <a:lnTo>
                      <a:pt x="4959" y="14796"/>
                    </a:lnTo>
                    <a:cubicBezTo>
                      <a:pt x="5286" y="16104"/>
                      <a:pt x="5559" y="18747"/>
                      <a:pt x="5504" y="19401"/>
                    </a:cubicBezTo>
                    <a:cubicBezTo>
                      <a:pt x="5524" y="19653"/>
                      <a:pt x="5668" y="19815"/>
                      <a:pt x="5863" y="19815"/>
                    </a:cubicBezTo>
                    <a:cubicBezTo>
                      <a:pt x="6217" y="19815"/>
                      <a:pt x="6740" y="19284"/>
                      <a:pt x="7003" y="17793"/>
                    </a:cubicBezTo>
                    <a:cubicBezTo>
                      <a:pt x="7274" y="18015"/>
                      <a:pt x="7517" y="18118"/>
                      <a:pt x="7721" y="18118"/>
                    </a:cubicBezTo>
                    <a:cubicBezTo>
                      <a:pt x="8194" y="18118"/>
                      <a:pt x="8452" y="17563"/>
                      <a:pt x="8338" y="16649"/>
                    </a:cubicBezTo>
                    <a:lnTo>
                      <a:pt x="8338" y="16649"/>
                    </a:lnTo>
                    <a:cubicBezTo>
                      <a:pt x="8547" y="16833"/>
                      <a:pt x="8723" y="16913"/>
                      <a:pt x="8867" y="16913"/>
                    </a:cubicBezTo>
                    <a:cubicBezTo>
                      <a:pt x="9344" y="16913"/>
                      <a:pt x="9485" y="16036"/>
                      <a:pt x="9401" y="15096"/>
                    </a:cubicBezTo>
                    <a:cubicBezTo>
                      <a:pt x="9319" y="13842"/>
                      <a:pt x="7248" y="9128"/>
                      <a:pt x="6894" y="6240"/>
                    </a:cubicBezTo>
                    <a:cubicBezTo>
                      <a:pt x="6541" y="3390"/>
                      <a:pt x="6486" y="0"/>
                      <a:pt x="6351" y="0"/>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96;p20"/>
              <p:cNvSpPr/>
              <p:nvPr/>
            </p:nvSpPr>
            <p:spPr>
              <a:xfrm>
                <a:off x="1587333" y="4588113"/>
                <a:ext cx="539737" cy="578978"/>
              </a:xfrm>
              <a:custGeom>
                <a:avLst/>
                <a:gdLst/>
                <a:ahLst/>
                <a:cxnLst/>
                <a:rect l="l" t="t" r="r" b="b"/>
                <a:pathLst>
                  <a:path w="30301" h="32504" extrusionOk="0">
                    <a:moveTo>
                      <a:pt x="2617" y="0"/>
                    </a:moveTo>
                    <a:cubicBezTo>
                      <a:pt x="2617" y="0"/>
                      <a:pt x="1" y="22289"/>
                      <a:pt x="2426" y="32153"/>
                    </a:cubicBezTo>
                    <a:cubicBezTo>
                      <a:pt x="5623" y="32416"/>
                      <a:pt x="9786" y="32504"/>
                      <a:pt x="13915" y="32504"/>
                    </a:cubicBezTo>
                    <a:cubicBezTo>
                      <a:pt x="22175" y="32504"/>
                      <a:pt x="30301" y="32153"/>
                      <a:pt x="30301" y="32153"/>
                    </a:cubicBezTo>
                    <a:cubicBezTo>
                      <a:pt x="30301" y="32153"/>
                      <a:pt x="28175" y="10654"/>
                      <a:pt x="28557" y="5722"/>
                    </a:cubicBezTo>
                    <a:cubicBezTo>
                      <a:pt x="20709" y="5722"/>
                      <a:pt x="2617" y="0"/>
                      <a:pt x="2617"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97;p20"/>
              <p:cNvSpPr/>
              <p:nvPr/>
            </p:nvSpPr>
            <p:spPr>
              <a:xfrm>
                <a:off x="1304406" y="3472381"/>
                <a:ext cx="172318" cy="405288"/>
              </a:xfrm>
              <a:custGeom>
                <a:avLst/>
                <a:gdLst/>
                <a:ahLst/>
                <a:cxnLst/>
                <a:rect l="l" t="t" r="r" b="b"/>
                <a:pathLst>
                  <a:path w="9674" h="22753" extrusionOk="0">
                    <a:moveTo>
                      <a:pt x="3978" y="0"/>
                    </a:moveTo>
                    <a:cubicBezTo>
                      <a:pt x="3760" y="0"/>
                      <a:pt x="3651" y="245"/>
                      <a:pt x="3624" y="491"/>
                    </a:cubicBezTo>
                    <a:cubicBezTo>
                      <a:pt x="3604" y="629"/>
                      <a:pt x="3484" y="725"/>
                      <a:pt x="3346" y="725"/>
                    </a:cubicBezTo>
                    <a:cubicBezTo>
                      <a:pt x="3295" y="725"/>
                      <a:pt x="3240" y="711"/>
                      <a:pt x="3188" y="681"/>
                    </a:cubicBezTo>
                    <a:cubicBezTo>
                      <a:pt x="3071" y="623"/>
                      <a:pt x="2938" y="579"/>
                      <a:pt x="2808" y="579"/>
                    </a:cubicBezTo>
                    <a:cubicBezTo>
                      <a:pt x="2636" y="579"/>
                      <a:pt x="2468" y="655"/>
                      <a:pt x="2344" y="872"/>
                    </a:cubicBezTo>
                    <a:lnTo>
                      <a:pt x="1962" y="1580"/>
                    </a:lnTo>
                    <a:cubicBezTo>
                      <a:pt x="1962" y="1580"/>
                      <a:pt x="899" y="1935"/>
                      <a:pt x="818" y="2616"/>
                    </a:cubicBezTo>
                    <a:cubicBezTo>
                      <a:pt x="736" y="3243"/>
                      <a:pt x="0" y="15150"/>
                      <a:pt x="2562" y="22752"/>
                    </a:cubicBezTo>
                    <a:cubicBezTo>
                      <a:pt x="4523" y="21935"/>
                      <a:pt x="8147" y="20599"/>
                      <a:pt x="8147" y="20599"/>
                    </a:cubicBezTo>
                    <a:cubicBezTo>
                      <a:pt x="8147" y="20599"/>
                      <a:pt x="7194" y="14387"/>
                      <a:pt x="7194" y="12997"/>
                    </a:cubicBezTo>
                    <a:cubicBezTo>
                      <a:pt x="8093" y="11798"/>
                      <a:pt x="9673" y="9101"/>
                      <a:pt x="9210" y="8202"/>
                    </a:cubicBezTo>
                    <a:cubicBezTo>
                      <a:pt x="9147" y="8086"/>
                      <a:pt x="9061" y="8036"/>
                      <a:pt x="8958" y="8036"/>
                    </a:cubicBezTo>
                    <a:cubicBezTo>
                      <a:pt x="8261" y="8036"/>
                      <a:pt x="6812" y="10354"/>
                      <a:pt x="6812" y="10354"/>
                    </a:cubicBezTo>
                    <a:cubicBezTo>
                      <a:pt x="6812" y="10354"/>
                      <a:pt x="6948" y="1008"/>
                      <a:pt x="5096" y="872"/>
                    </a:cubicBezTo>
                    <a:cubicBezTo>
                      <a:pt x="4714" y="164"/>
                      <a:pt x="4469" y="0"/>
                      <a:pt x="3978" y="0"/>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98;p20"/>
              <p:cNvSpPr/>
              <p:nvPr/>
            </p:nvSpPr>
            <p:spPr>
              <a:xfrm>
                <a:off x="2137693" y="4222668"/>
                <a:ext cx="212111" cy="558653"/>
              </a:xfrm>
              <a:custGeom>
                <a:avLst/>
                <a:gdLst/>
                <a:ahLst/>
                <a:cxnLst/>
                <a:rect l="l" t="t" r="r" b="b"/>
                <a:pathLst>
                  <a:path w="11908" h="31363" extrusionOk="0">
                    <a:moveTo>
                      <a:pt x="6758" y="0"/>
                    </a:moveTo>
                    <a:lnTo>
                      <a:pt x="0" y="5423"/>
                    </a:lnTo>
                    <a:lnTo>
                      <a:pt x="4142" y="31363"/>
                    </a:lnTo>
                    <a:cubicBezTo>
                      <a:pt x="4142" y="31363"/>
                      <a:pt x="6253" y="28879"/>
                      <a:pt x="9033" y="28879"/>
                    </a:cubicBezTo>
                    <a:cubicBezTo>
                      <a:pt x="9937" y="28879"/>
                      <a:pt x="10912" y="29142"/>
                      <a:pt x="11907" y="29837"/>
                    </a:cubicBezTo>
                    <a:cubicBezTo>
                      <a:pt x="10736" y="21690"/>
                      <a:pt x="6758" y="0"/>
                      <a:pt x="6758"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99;p20"/>
              <p:cNvSpPr/>
              <p:nvPr/>
            </p:nvSpPr>
            <p:spPr>
              <a:xfrm>
                <a:off x="1341773" y="3811609"/>
                <a:ext cx="361113" cy="430582"/>
              </a:xfrm>
              <a:custGeom>
                <a:avLst/>
                <a:gdLst/>
                <a:ahLst/>
                <a:cxnLst/>
                <a:rect l="l" t="t" r="r" b="b"/>
                <a:pathLst>
                  <a:path w="20273" h="24173" extrusionOk="0">
                    <a:moveTo>
                      <a:pt x="6649" y="0"/>
                    </a:moveTo>
                    <a:cubicBezTo>
                      <a:pt x="1799" y="382"/>
                      <a:pt x="0" y="3706"/>
                      <a:pt x="0" y="3706"/>
                    </a:cubicBezTo>
                    <a:cubicBezTo>
                      <a:pt x="0" y="3706"/>
                      <a:pt x="573" y="11989"/>
                      <a:pt x="5886" y="19237"/>
                    </a:cubicBezTo>
                    <a:cubicBezTo>
                      <a:pt x="8847" y="23283"/>
                      <a:pt x="12604" y="24172"/>
                      <a:pt x="15336" y="24172"/>
                    </a:cubicBezTo>
                    <a:cubicBezTo>
                      <a:pt x="17480" y="24172"/>
                      <a:pt x="18992" y="23624"/>
                      <a:pt x="18992" y="23624"/>
                    </a:cubicBezTo>
                    <a:cubicBezTo>
                      <a:pt x="18992" y="23624"/>
                      <a:pt x="20273" y="18011"/>
                      <a:pt x="18474" y="14387"/>
                    </a:cubicBezTo>
                    <a:cubicBezTo>
                      <a:pt x="17771" y="14553"/>
                      <a:pt x="17108" y="14630"/>
                      <a:pt x="16485" y="14630"/>
                    </a:cubicBezTo>
                    <a:cubicBezTo>
                      <a:pt x="8400" y="14630"/>
                      <a:pt x="6902" y="1619"/>
                      <a:pt x="6649"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000;p20"/>
              <p:cNvSpPr/>
              <p:nvPr/>
            </p:nvSpPr>
            <p:spPr>
              <a:xfrm>
                <a:off x="1581028" y="3914984"/>
                <a:ext cx="762019" cy="825289"/>
              </a:xfrm>
              <a:custGeom>
                <a:avLst/>
                <a:gdLst/>
                <a:ahLst/>
                <a:cxnLst/>
                <a:rect l="l" t="t" r="r" b="b"/>
                <a:pathLst>
                  <a:path w="42780" h="46332" extrusionOk="0">
                    <a:moveTo>
                      <a:pt x="20137" y="0"/>
                    </a:moveTo>
                    <a:cubicBezTo>
                      <a:pt x="20137" y="0"/>
                      <a:pt x="15788" y="378"/>
                      <a:pt x="14045" y="378"/>
                    </a:cubicBezTo>
                    <a:cubicBezTo>
                      <a:pt x="13803" y="378"/>
                      <a:pt x="13611" y="371"/>
                      <a:pt x="13488" y="354"/>
                    </a:cubicBezTo>
                    <a:cubicBezTo>
                      <a:pt x="13464" y="350"/>
                      <a:pt x="13438" y="348"/>
                      <a:pt x="13409" y="348"/>
                    </a:cubicBezTo>
                    <a:cubicBezTo>
                      <a:pt x="12240" y="348"/>
                      <a:pt x="6921" y="3503"/>
                      <a:pt x="2535" y="7357"/>
                    </a:cubicBezTo>
                    <a:cubicBezTo>
                      <a:pt x="1336" y="14060"/>
                      <a:pt x="4578" y="20273"/>
                      <a:pt x="4578" y="20273"/>
                    </a:cubicBezTo>
                    <a:cubicBezTo>
                      <a:pt x="4578" y="20273"/>
                      <a:pt x="1908" y="26812"/>
                      <a:pt x="1" y="38474"/>
                    </a:cubicBezTo>
                    <a:cubicBezTo>
                      <a:pt x="6496" y="44938"/>
                      <a:pt x="15716" y="46332"/>
                      <a:pt x="22458" y="46332"/>
                    </a:cubicBezTo>
                    <a:cubicBezTo>
                      <a:pt x="27567" y="46332"/>
                      <a:pt x="31254" y="45531"/>
                      <a:pt x="31254" y="45531"/>
                    </a:cubicBezTo>
                    <a:lnTo>
                      <a:pt x="31254" y="25858"/>
                    </a:lnTo>
                    <a:cubicBezTo>
                      <a:pt x="33757" y="24329"/>
                      <a:pt x="36355" y="23911"/>
                      <a:pt x="38450" y="23911"/>
                    </a:cubicBezTo>
                    <a:cubicBezTo>
                      <a:pt x="40983" y="23911"/>
                      <a:pt x="42780" y="24523"/>
                      <a:pt x="42780" y="24523"/>
                    </a:cubicBezTo>
                    <a:cubicBezTo>
                      <a:pt x="42780" y="24523"/>
                      <a:pt x="40110" y="11526"/>
                      <a:pt x="35723" y="8937"/>
                    </a:cubicBezTo>
                    <a:cubicBezTo>
                      <a:pt x="31336" y="6322"/>
                      <a:pt x="29946" y="4523"/>
                      <a:pt x="28475" y="1935"/>
                    </a:cubicBezTo>
                    <a:cubicBezTo>
                      <a:pt x="27534" y="2447"/>
                      <a:pt x="26610" y="2647"/>
                      <a:pt x="25741" y="2647"/>
                    </a:cubicBezTo>
                    <a:cubicBezTo>
                      <a:pt x="22583" y="2647"/>
                      <a:pt x="20137" y="0"/>
                      <a:pt x="20137"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01;p20"/>
              <p:cNvSpPr/>
              <p:nvPr/>
            </p:nvSpPr>
            <p:spPr>
              <a:xfrm>
                <a:off x="1954721" y="3380156"/>
                <a:ext cx="200961" cy="135927"/>
              </a:xfrm>
              <a:custGeom>
                <a:avLst/>
                <a:gdLst/>
                <a:ahLst/>
                <a:cxnLst/>
                <a:rect l="l" t="t" r="r" b="b"/>
                <a:pathLst>
                  <a:path w="11282" h="7631" extrusionOk="0">
                    <a:moveTo>
                      <a:pt x="8202" y="1"/>
                    </a:moveTo>
                    <a:lnTo>
                      <a:pt x="1" y="3679"/>
                    </a:lnTo>
                    <a:cubicBezTo>
                      <a:pt x="1" y="3679"/>
                      <a:pt x="18" y="3679"/>
                      <a:pt x="53" y="3679"/>
                    </a:cubicBezTo>
                    <a:cubicBezTo>
                      <a:pt x="691" y="3679"/>
                      <a:pt x="7066" y="3777"/>
                      <a:pt x="11281" y="7630"/>
                    </a:cubicBezTo>
                    <a:cubicBezTo>
                      <a:pt x="10873" y="4878"/>
                      <a:pt x="8202" y="1"/>
                      <a:pt x="8202"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002;p20"/>
              <p:cNvSpPr/>
              <p:nvPr/>
            </p:nvSpPr>
            <p:spPr>
              <a:xfrm>
                <a:off x="1827087" y="3647338"/>
                <a:ext cx="417418" cy="195848"/>
              </a:xfrm>
              <a:custGeom>
                <a:avLst/>
                <a:gdLst/>
                <a:ahLst/>
                <a:cxnLst/>
                <a:rect l="l" t="t" r="r" b="b"/>
                <a:pathLst>
                  <a:path w="23434" h="10995" extrusionOk="0">
                    <a:moveTo>
                      <a:pt x="21621" y="0"/>
                    </a:moveTo>
                    <a:cubicBezTo>
                      <a:pt x="20872" y="0"/>
                      <a:pt x="20049" y="338"/>
                      <a:pt x="19319" y="640"/>
                    </a:cubicBezTo>
                    <a:cubicBezTo>
                      <a:pt x="16123" y="2033"/>
                      <a:pt x="12054" y="2763"/>
                      <a:pt x="8083" y="2763"/>
                    </a:cubicBezTo>
                    <a:cubicBezTo>
                      <a:pt x="5216" y="2763"/>
                      <a:pt x="2400" y="2382"/>
                      <a:pt x="0" y="1594"/>
                    </a:cubicBezTo>
                    <a:lnTo>
                      <a:pt x="0" y="1594"/>
                    </a:lnTo>
                    <a:cubicBezTo>
                      <a:pt x="1417" y="7697"/>
                      <a:pt x="7030" y="10994"/>
                      <a:pt x="7030" y="10994"/>
                    </a:cubicBezTo>
                    <a:cubicBezTo>
                      <a:pt x="7030" y="10994"/>
                      <a:pt x="16186" y="10504"/>
                      <a:pt x="19592" y="6744"/>
                    </a:cubicBezTo>
                    <a:cubicBezTo>
                      <a:pt x="19592" y="6744"/>
                      <a:pt x="22889" y="4727"/>
                      <a:pt x="23434" y="1458"/>
                    </a:cubicBezTo>
                    <a:cubicBezTo>
                      <a:pt x="23325" y="1022"/>
                      <a:pt x="23107" y="613"/>
                      <a:pt x="22725" y="341"/>
                    </a:cubicBezTo>
                    <a:cubicBezTo>
                      <a:pt x="22395" y="95"/>
                      <a:pt x="22018" y="0"/>
                      <a:pt x="21621" y="0"/>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003;p20"/>
              <p:cNvSpPr/>
              <p:nvPr/>
            </p:nvSpPr>
            <p:spPr>
              <a:xfrm>
                <a:off x="1835814" y="3294503"/>
                <a:ext cx="529548" cy="508422"/>
              </a:xfrm>
              <a:custGeom>
                <a:avLst/>
                <a:gdLst/>
                <a:ahLst/>
                <a:cxnLst/>
                <a:rect l="l" t="t" r="r" b="b"/>
                <a:pathLst>
                  <a:path w="29729" h="28543" extrusionOk="0">
                    <a:moveTo>
                      <a:pt x="14603" y="0"/>
                    </a:moveTo>
                    <a:cubicBezTo>
                      <a:pt x="8544" y="0"/>
                      <a:pt x="440" y="3217"/>
                      <a:pt x="1" y="13938"/>
                    </a:cubicBezTo>
                    <a:cubicBezTo>
                      <a:pt x="1" y="13938"/>
                      <a:pt x="4333" y="8652"/>
                      <a:pt x="13325" y="6854"/>
                    </a:cubicBezTo>
                    <a:cubicBezTo>
                      <a:pt x="13325" y="6854"/>
                      <a:pt x="25232" y="17099"/>
                      <a:pt x="16241" y="28543"/>
                    </a:cubicBezTo>
                    <a:cubicBezTo>
                      <a:pt x="24306" y="28379"/>
                      <a:pt x="28993" y="21404"/>
                      <a:pt x="29347" y="14728"/>
                    </a:cubicBezTo>
                    <a:cubicBezTo>
                      <a:pt x="29728" y="8052"/>
                      <a:pt x="26431" y="2031"/>
                      <a:pt x="19946" y="1077"/>
                    </a:cubicBezTo>
                    <a:cubicBezTo>
                      <a:pt x="18752" y="429"/>
                      <a:pt x="16813" y="0"/>
                      <a:pt x="14603"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004;p20"/>
              <p:cNvSpPr/>
              <p:nvPr/>
            </p:nvSpPr>
            <p:spPr>
              <a:xfrm>
                <a:off x="1879006" y="3562647"/>
                <a:ext cx="56804" cy="35447"/>
              </a:xfrm>
              <a:custGeom>
                <a:avLst/>
                <a:gdLst/>
                <a:ahLst/>
                <a:cxnLst/>
                <a:rect l="l" t="t" r="r" b="b"/>
                <a:pathLst>
                  <a:path w="3189" h="1990" fill="none" extrusionOk="0">
                    <a:moveTo>
                      <a:pt x="1" y="627"/>
                    </a:moveTo>
                    <a:cubicBezTo>
                      <a:pt x="546" y="136"/>
                      <a:pt x="1363" y="0"/>
                      <a:pt x="2044" y="273"/>
                    </a:cubicBezTo>
                    <a:cubicBezTo>
                      <a:pt x="2698" y="572"/>
                      <a:pt x="3189" y="1281"/>
                      <a:pt x="3189" y="1989"/>
                    </a:cubicBezTo>
                  </a:path>
                </a:pathLst>
              </a:custGeom>
              <a:noFill/>
              <a:ln w="14300" cap="rnd" cmpd="sng">
                <a:solidFill>
                  <a:srgbClr val="762627"/>
                </a:solidFill>
                <a:prstDash val="solid"/>
                <a:miter lim="272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005;p20"/>
              <p:cNvSpPr/>
              <p:nvPr/>
            </p:nvSpPr>
            <p:spPr>
              <a:xfrm>
                <a:off x="2030435" y="3611663"/>
                <a:ext cx="60206" cy="30103"/>
              </a:xfrm>
              <a:custGeom>
                <a:avLst/>
                <a:gdLst/>
                <a:ahLst/>
                <a:cxnLst/>
                <a:rect l="l" t="t" r="r" b="b"/>
                <a:pathLst>
                  <a:path w="3380" h="1690" fill="none" extrusionOk="0">
                    <a:moveTo>
                      <a:pt x="0" y="736"/>
                    </a:moveTo>
                    <a:cubicBezTo>
                      <a:pt x="491" y="218"/>
                      <a:pt x="1281" y="0"/>
                      <a:pt x="1989" y="191"/>
                    </a:cubicBezTo>
                    <a:cubicBezTo>
                      <a:pt x="2671" y="382"/>
                      <a:pt x="3216" y="981"/>
                      <a:pt x="3379" y="1690"/>
                    </a:cubicBezTo>
                  </a:path>
                </a:pathLst>
              </a:custGeom>
              <a:noFill/>
              <a:ln w="14300" cap="rnd" cmpd="sng">
                <a:solidFill>
                  <a:srgbClr val="762627"/>
                </a:solidFill>
                <a:prstDash val="solid"/>
                <a:miter lim="272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006;p20"/>
              <p:cNvSpPr/>
              <p:nvPr/>
            </p:nvSpPr>
            <p:spPr>
              <a:xfrm>
                <a:off x="1891634" y="3712598"/>
                <a:ext cx="110669" cy="67456"/>
              </a:xfrm>
              <a:custGeom>
                <a:avLst/>
                <a:gdLst/>
                <a:ahLst/>
                <a:cxnLst/>
                <a:rect l="l" t="t" r="r" b="b"/>
                <a:pathLst>
                  <a:path w="6213" h="3787" extrusionOk="0">
                    <a:moveTo>
                      <a:pt x="6049" y="1"/>
                    </a:moveTo>
                    <a:cubicBezTo>
                      <a:pt x="5259" y="736"/>
                      <a:pt x="4251" y="1200"/>
                      <a:pt x="3188" y="1336"/>
                    </a:cubicBezTo>
                    <a:cubicBezTo>
                      <a:pt x="2993" y="1361"/>
                      <a:pt x="2797" y="1373"/>
                      <a:pt x="2600" y="1373"/>
                    </a:cubicBezTo>
                    <a:cubicBezTo>
                      <a:pt x="1722" y="1373"/>
                      <a:pt x="839" y="1132"/>
                      <a:pt x="82" y="709"/>
                    </a:cubicBezTo>
                    <a:lnTo>
                      <a:pt x="82" y="709"/>
                    </a:lnTo>
                    <a:lnTo>
                      <a:pt x="137" y="791"/>
                    </a:lnTo>
                    <a:cubicBezTo>
                      <a:pt x="0" y="1908"/>
                      <a:pt x="682" y="3080"/>
                      <a:pt x="1717" y="3543"/>
                    </a:cubicBezTo>
                    <a:cubicBezTo>
                      <a:pt x="2085" y="3708"/>
                      <a:pt x="2487" y="3786"/>
                      <a:pt x="2890" y="3786"/>
                    </a:cubicBezTo>
                    <a:cubicBezTo>
                      <a:pt x="3623" y="3786"/>
                      <a:pt x="4360" y="3527"/>
                      <a:pt x="4905" y="3053"/>
                    </a:cubicBezTo>
                    <a:cubicBezTo>
                      <a:pt x="5777" y="2317"/>
                      <a:pt x="6213" y="1118"/>
                      <a:pt x="6049"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007;p20"/>
              <p:cNvSpPr/>
              <p:nvPr/>
            </p:nvSpPr>
            <p:spPr>
              <a:xfrm>
                <a:off x="1900361" y="3753118"/>
                <a:ext cx="79141" cy="26932"/>
              </a:xfrm>
              <a:custGeom>
                <a:avLst/>
                <a:gdLst/>
                <a:ahLst/>
                <a:cxnLst/>
                <a:rect l="l" t="t" r="r" b="b"/>
                <a:pathLst>
                  <a:path w="4443" h="1512" extrusionOk="0">
                    <a:moveTo>
                      <a:pt x="1525" y="0"/>
                    </a:moveTo>
                    <a:cubicBezTo>
                      <a:pt x="1011" y="0"/>
                      <a:pt x="500" y="34"/>
                      <a:pt x="1" y="96"/>
                    </a:cubicBezTo>
                    <a:cubicBezTo>
                      <a:pt x="273" y="614"/>
                      <a:pt x="709" y="1023"/>
                      <a:pt x="1227" y="1268"/>
                    </a:cubicBezTo>
                    <a:cubicBezTo>
                      <a:pt x="1595" y="1433"/>
                      <a:pt x="1997" y="1511"/>
                      <a:pt x="2400" y="1511"/>
                    </a:cubicBezTo>
                    <a:cubicBezTo>
                      <a:pt x="3133" y="1511"/>
                      <a:pt x="3870" y="1252"/>
                      <a:pt x="4415" y="778"/>
                    </a:cubicBezTo>
                    <a:lnTo>
                      <a:pt x="4442" y="778"/>
                    </a:lnTo>
                    <a:cubicBezTo>
                      <a:pt x="4360" y="587"/>
                      <a:pt x="4224" y="451"/>
                      <a:pt x="4061" y="369"/>
                    </a:cubicBezTo>
                    <a:cubicBezTo>
                      <a:pt x="3843" y="233"/>
                      <a:pt x="3598" y="178"/>
                      <a:pt x="3352" y="151"/>
                    </a:cubicBezTo>
                    <a:cubicBezTo>
                      <a:pt x="2747" y="47"/>
                      <a:pt x="2133" y="0"/>
                      <a:pt x="1525"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008;p20"/>
              <p:cNvSpPr/>
              <p:nvPr/>
            </p:nvSpPr>
            <p:spPr>
              <a:xfrm>
                <a:off x="1901822" y="3514593"/>
                <a:ext cx="52921" cy="1959"/>
              </a:xfrm>
              <a:custGeom>
                <a:avLst/>
                <a:gdLst/>
                <a:ahLst/>
                <a:cxnLst/>
                <a:rect l="l" t="t" r="r" b="b"/>
                <a:pathLst>
                  <a:path w="2971" h="110" fill="none" extrusionOk="0">
                    <a:moveTo>
                      <a:pt x="1" y="110"/>
                    </a:moveTo>
                    <a:lnTo>
                      <a:pt x="2971" y="1"/>
                    </a:lnTo>
                  </a:path>
                </a:pathLst>
              </a:custGeom>
              <a:noFill/>
              <a:ln w="19075" cap="rnd" cmpd="sng">
                <a:solidFill>
                  <a:srgbClr val="762627"/>
                </a:solidFill>
                <a:prstDash val="solid"/>
                <a:miter lim="272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009;p20"/>
              <p:cNvSpPr/>
              <p:nvPr/>
            </p:nvSpPr>
            <p:spPr>
              <a:xfrm>
                <a:off x="2055673" y="3551961"/>
                <a:ext cx="61168" cy="21856"/>
              </a:xfrm>
              <a:custGeom>
                <a:avLst/>
                <a:gdLst/>
                <a:ahLst/>
                <a:cxnLst/>
                <a:rect l="l" t="t" r="r" b="b"/>
                <a:pathLst>
                  <a:path w="3434" h="1227" fill="none" extrusionOk="0">
                    <a:moveTo>
                      <a:pt x="0" y="1"/>
                    </a:moveTo>
                    <a:cubicBezTo>
                      <a:pt x="1117" y="518"/>
                      <a:pt x="2262" y="927"/>
                      <a:pt x="3433" y="1227"/>
                    </a:cubicBezTo>
                  </a:path>
                </a:pathLst>
              </a:custGeom>
              <a:noFill/>
              <a:ln w="19075" cap="rnd" cmpd="sng">
                <a:solidFill>
                  <a:srgbClr val="762627"/>
                </a:solidFill>
                <a:prstDash val="solid"/>
                <a:miter lim="272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010;p20"/>
              <p:cNvSpPr/>
              <p:nvPr/>
            </p:nvSpPr>
            <p:spPr>
              <a:xfrm>
                <a:off x="1931905" y="3580298"/>
                <a:ext cx="53420" cy="99732"/>
              </a:xfrm>
              <a:custGeom>
                <a:avLst/>
                <a:gdLst/>
                <a:ahLst/>
                <a:cxnLst/>
                <a:rect l="l" t="t" r="r" b="b"/>
                <a:pathLst>
                  <a:path w="2999" h="5599" extrusionOk="0">
                    <a:moveTo>
                      <a:pt x="2880" y="1"/>
                    </a:moveTo>
                    <a:cubicBezTo>
                      <a:pt x="2628" y="1"/>
                      <a:pt x="2060" y="1679"/>
                      <a:pt x="1527" y="2633"/>
                    </a:cubicBezTo>
                    <a:cubicBezTo>
                      <a:pt x="900" y="3778"/>
                      <a:pt x="1" y="4077"/>
                      <a:pt x="137" y="4568"/>
                    </a:cubicBezTo>
                    <a:cubicBezTo>
                      <a:pt x="268" y="4961"/>
                      <a:pt x="1536" y="5598"/>
                      <a:pt x="1727" y="5598"/>
                    </a:cubicBezTo>
                    <a:cubicBezTo>
                      <a:pt x="1774" y="5598"/>
                      <a:pt x="1755" y="5559"/>
                      <a:pt x="1636" y="5467"/>
                    </a:cubicBezTo>
                    <a:cubicBezTo>
                      <a:pt x="1036" y="5031"/>
                      <a:pt x="382" y="4105"/>
                      <a:pt x="1227" y="3750"/>
                    </a:cubicBezTo>
                    <a:cubicBezTo>
                      <a:pt x="2045" y="3396"/>
                      <a:pt x="2998" y="290"/>
                      <a:pt x="2998" y="290"/>
                    </a:cubicBezTo>
                    <a:cubicBezTo>
                      <a:pt x="2978" y="88"/>
                      <a:pt x="2937" y="1"/>
                      <a:pt x="2880"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1011;p20"/>
            <p:cNvGrpSpPr/>
            <p:nvPr/>
          </p:nvGrpSpPr>
          <p:grpSpPr>
            <a:xfrm>
              <a:off x="323091" y="3362292"/>
              <a:ext cx="1086526" cy="1828105"/>
              <a:chOff x="323091" y="3362292"/>
              <a:chExt cx="1086526" cy="1828105"/>
            </a:xfrm>
          </p:grpSpPr>
          <p:sp>
            <p:nvSpPr>
              <p:cNvPr id="98" name="Google Shape;1012;p20"/>
              <p:cNvSpPr/>
              <p:nvPr/>
            </p:nvSpPr>
            <p:spPr>
              <a:xfrm>
                <a:off x="323091" y="3725849"/>
                <a:ext cx="815367" cy="690003"/>
              </a:xfrm>
              <a:custGeom>
                <a:avLst/>
                <a:gdLst/>
                <a:ahLst/>
                <a:cxnLst/>
                <a:rect l="l" t="t" r="r" b="b"/>
                <a:pathLst>
                  <a:path w="45775" h="38737" extrusionOk="0">
                    <a:moveTo>
                      <a:pt x="17945" y="1"/>
                    </a:moveTo>
                    <a:cubicBezTo>
                      <a:pt x="17522" y="1"/>
                      <a:pt x="17303" y="20"/>
                      <a:pt x="17303" y="20"/>
                    </a:cubicBezTo>
                    <a:cubicBezTo>
                      <a:pt x="17303" y="20"/>
                      <a:pt x="18066" y="8576"/>
                      <a:pt x="11363" y="12254"/>
                    </a:cubicBezTo>
                    <a:cubicBezTo>
                      <a:pt x="4633" y="15905"/>
                      <a:pt x="1" y="19066"/>
                      <a:pt x="3216" y="25824"/>
                    </a:cubicBezTo>
                    <a:cubicBezTo>
                      <a:pt x="3851" y="27094"/>
                      <a:pt x="4775" y="27228"/>
                      <a:pt x="5803" y="27228"/>
                    </a:cubicBezTo>
                    <a:cubicBezTo>
                      <a:pt x="6079" y="27228"/>
                      <a:pt x="6363" y="27218"/>
                      <a:pt x="6650" y="27218"/>
                    </a:cubicBezTo>
                    <a:cubicBezTo>
                      <a:pt x="8142" y="27218"/>
                      <a:pt x="9742" y="27478"/>
                      <a:pt x="10954" y="30701"/>
                    </a:cubicBezTo>
                    <a:cubicBezTo>
                      <a:pt x="12619" y="35056"/>
                      <a:pt x="13967" y="38737"/>
                      <a:pt x="16435" y="38737"/>
                    </a:cubicBezTo>
                    <a:cubicBezTo>
                      <a:pt x="17441" y="38737"/>
                      <a:pt x="18634" y="38124"/>
                      <a:pt x="20110" y="36695"/>
                    </a:cubicBezTo>
                    <a:cubicBezTo>
                      <a:pt x="24152" y="32784"/>
                      <a:pt x="30638" y="31091"/>
                      <a:pt x="34992" y="31091"/>
                    </a:cubicBezTo>
                    <a:cubicBezTo>
                      <a:pt x="36097" y="31091"/>
                      <a:pt x="37065" y="31200"/>
                      <a:pt x="37821" y="31409"/>
                    </a:cubicBezTo>
                    <a:cubicBezTo>
                      <a:pt x="38204" y="31515"/>
                      <a:pt x="38595" y="31565"/>
                      <a:pt x="38985" y="31565"/>
                    </a:cubicBezTo>
                    <a:cubicBezTo>
                      <a:pt x="42420" y="31565"/>
                      <a:pt x="45774" y="27656"/>
                      <a:pt x="43107" y="23153"/>
                    </a:cubicBezTo>
                    <a:cubicBezTo>
                      <a:pt x="40137" y="18112"/>
                      <a:pt x="33434" y="9502"/>
                      <a:pt x="36023" y="5333"/>
                    </a:cubicBezTo>
                    <a:cubicBezTo>
                      <a:pt x="26527" y="428"/>
                      <a:pt x="19949" y="1"/>
                      <a:pt x="17945" y="1"/>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13;p20"/>
              <p:cNvSpPr/>
              <p:nvPr/>
            </p:nvSpPr>
            <p:spPr>
              <a:xfrm>
                <a:off x="740474" y="3814031"/>
                <a:ext cx="135428" cy="187975"/>
              </a:xfrm>
              <a:custGeom>
                <a:avLst/>
                <a:gdLst/>
                <a:ahLst/>
                <a:cxnLst/>
                <a:rect l="l" t="t" r="r" b="b"/>
                <a:pathLst>
                  <a:path w="7603" h="10553" extrusionOk="0">
                    <a:moveTo>
                      <a:pt x="0" y="1"/>
                    </a:moveTo>
                    <a:cubicBezTo>
                      <a:pt x="0" y="1"/>
                      <a:pt x="436" y="5859"/>
                      <a:pt x="0" y="8502"/>
                    </a:cubicBezTo>
                    <a:cubicBezTo>
                      <a:pt x="607" y="9070"/>
                      <a:pt x="3241" y="10553"/>
                      <a:pt x="5393" y="10553"/>
                    </a:cubicBezTo>
                    <a:cubicBezTo>
                      <a:pt x="6235" y="10553"/>
                      <a:pt x="7004" y="10326"/>
                      <a:pt x="7548" y="9728"/>
                    </a:cubicBezTo>
                    <a:cubicBezTo>
                      <a:pt x="7602" y="6431"/>
                      <a:pt x="7548" y="2235"/>
                      <a:pt x="7548" y="2235"/>
                    </a:cubicBezTo>
                    <a:lnTo>
                      <a:pt x="0" y="1"/>
                    </a:ln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14;p20"/>
              <p:cNvSpPr/>
              <p:nvPr/>
            </p:nvSpPr>
            <p:spPr>
              <a:xfrm>
                <a:off x="740474" y="3814031"/>
                <a:ext cx="134930" cy="93694"/>
              </a:xfrm>
              <a:custGeom>
                <a:avLst/>
                <a:gdLst/>
                <a:ahLst/>
                <a:cxnLst/>
                <a:rect l="l" t="t" r="r" b="b"/>
                <a:pathLst>
                  <a:path w="7575" h="5260" extrusionOk="0">
                    <a:moveTo>
                      <a:pt x="0" y="1"/>
                    </a:moveTo>
                    <a:lnTo>
                      <a:pt x="0" y="1"/>
                    </a:lnTo>
                    <a:cubicBezTo>
                      <a:pt x="0" y="1"/>
                      <a:pt x="55" y="873"/>
                      <a:pt x="109" y="2126"/>
                    </a:cubicBezTo>
                    <a:cubicBezTo>
                      <a:pt x="2153" y="3843"/>
                      <a:pt x="4632" y="4769"/>
                      <a:pt x="7575" y="5259"/>
                    </a:cubicBezTo>
                    <a:cubicBezTo>
                      <a:pt x="7575" y="3543"/>
                      <a:pt x="7548" y="2235"/>
                      <a:pt x="7548" y="2235"/>
                    </a:cubicBezTo>
                    <a:lnTo>
                      <a:pt x="0" y="1"/>
                    </a:ln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5;p20"/>
              <p:cNvSpPr/>
              <p:nvPr/>
            </p:nvSpPr>
            <p:spPr>
              <a:xfrm>
                <a:off x="638524" y="3418984"/>
                <a:ext cx="426663" cy="468629"/>
              </a:xfrm>
              <a:custGeom>
                <a:avLst/>
                <a:gdLst/>
                <a:ahLst/>
                <a:cxnLst/>
                <a:rect l="l" t="t" r="r" b="b"/>
                <a:pathLst>
                  <a:path w="23953" h="26309" extrusionOk="0">
                    <a:moveTo>
                      <a:pt x="12001" y="0"/>
                    </a:moveTo>
                    <a:cubicBezTo>
                      <a:pt x="11970" y="0"/>
                      <a:pt x="11940" y="0"/>
                      <a:pt x="11909" y="1"/>
                    </a:cubicBezTo>
                    <a:cubicBezTo>
                      <a:pt x="56" y="219"/>
                      <a:pt x="983" y="13134"/>
                      <a:pt x="983" y="13325"/>
                    </a:cubicBezTo>
                    <a:cubicBezTo>
                      <a:pt x="983" y="13325"/>
                      <a:pt x="922" y="13292"/>
                      <a:pt x="839" y="13292"/>
                    </a:cubicBezTo>
                    <a:cubicBezTo>
                      <a:pt x="550" y="13292"/>
                      <a:pt x="1" y="13705"/>
                      <a:pt x="956" y="17439"/>
                    </a:cubicBezTo>
                    <a:cubicBezTo>
                      <a:pt x="4432" y="24419"/>
                      <a:pt x="9095" y="26309"/>
                      <a:pt x="15579" y="26309"/>
                    </a:cubicBezTo>
                    <a:cubicBezTo>
                      <a:pt x="15904" y="26309"/>
                      <a:pt x="16234" y="26304"/>
                      <a:pt x="16569" y="26295"/>
                    </a:cubicBezTo>
                    <a:cubicBezTo>
                      <a:pt x="23081" y="23298"/>
                      <a:pt x="23953" y="19102"/>
                      <a:pt x="23953" y="11854"/>
                    </a:cubicBezTo>
                    <a:cubicBezTo>
                      <a:pt x="23953" y="4648"/>
                      <a:pt x="17246" y="0"/>
                      <a:pt x="12001" y="0"/>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16;p20"/>
              <p:cNvSpPr/>
              <p:nvPr/>
            </p:nvSpPr>
            <p:spPr>
              <a:xfrm>
                <a:off x="575936" y="3943820"/>
                <a:ext cx="331526" cy="657459"/>
              </a:xfrm>
              <a:custGeom>
                <a:avLst/>
                <a:gdLst/>
                <a:ahLst/>
                <a:cxnLst/>
                <a:rect l="l" t="t" r="r" b="b"/>
                <a:pathLst>
                  <a:path w="18612" h="36910" extrusionOk="0">
                    <a:moveTo>
                      <a:pt x="5341" y="1"/>
                    </a:moveTo>
                    <a:cubicBezTo>
                      <a:pt x="1671" y="1"/>
                      <a:pt x="1" y="5814"/>
                      <a:pt x="1854" y="13068"/>
                    </a:cubicBezTo>
                    <a:cubicBezTo>
                      <a:pt x="3761" y="20534"/>
                      <a:pt x="6649" y="29199"/>
                      <a:pt x="4606" y="33858"/>
                    </a:cubicBezTo>
                    <a:cubicBezTo>
                      <a:pt x="7630" y="36447"/>
                      <a:pt x="16813" y="36910"/>
                      <a:pt x="16813" y="36910"/>
                    </a:cubicBezTo>
                    <a:lnTo>
                      <a:pt x="18611" y="21515"/>
                    </a:lnTo>
                    <a:lnTo>
                      <a:pt x="16813" y="4539"/>
                    </a:lnTo>
                    <a:cubicBezTo>
                      <a:pt x="16813" y="4539"/>
                      <a:pt x="12889" y="343"/>
                      <a:pt x="5669" y="16"/>
                    </a:cubicBezTo>
                    <a:cubicBezTo>
                      <a:pt x="5558" y="6"/>
                      <a:pt x="5449" y="1"/>
                      <a:pt x="5341"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17;p20"/>
              <p:cNvSpPr/>
              <p:nvPr/>
            </p:nvSpPr>
            <p:spPr>
              <a:xfrm>
                <a:off x="442478" y="4095694"/>
                <a:ext cx="612055" cy="1094703"/>
              </a:xfrm>
              <a:custGeom>
                <a:avLst/>
                <a:gdLst/>
                <a:ahLst/>
                <a:cxnLst/>
                <a:rect l="l" t="t" r="r" b="b"/>
                <a:pathLst>
                  <a:path w="34361" h="61457" extrusionOk="0">
                    <a:moveTo>
                      <a:pt x="25617" y="0"/>
                    </a:moveTo>
                    <a:cubicBezTo>
                      <a:pt x="21659" y="0"/>
                      <a:pt x="17685" y="1789"/>
                      <a:pt x="17685" y="1789"/>
                    </a:cubicBezTo>
                    <a:cubicBezTo>
                      <a:pt x="17685" y="1789"/>
                      <a:pt x="19756" y="4868"/>
                      <a:pt x="19429" y="15958"/>
                    </a:cubicBezTo>
                    <a:cubicBezTo>
                      <a:pt x="19215" y="23887"/>
                      <a:pt x="15660" y="25024"/>
                      <a:pt x="13639" y="25024"/>
                    </a:cubicBezTo>
                    <a:cubicBezTo>
                      <a:pt x="12827" y="25024"/>
                      <a:pt x="12262" y="24840"/>
                      <a:pt x="12262" y="24840"/>
                    </a:cubicBezTo>
                    <a:cubicBezTo>
                      <a:pt x="12262" y="24840"/>
                      <a:pt x="9837" y="27456"/>
                      <a:pt x="5886" y="32116"/>
                    </a:cubicBezTo>
                    <a:cubicBezTo>
                      <a:pt x="1" y="39936"/>
                      <a:pt x="5587" y="52552"/>
                      <a:pt x="7330" y="58056"/>
                    </a:cubicBezTo>
                    <a:cubicBezTo>
                      <a:pt x="10762" y="60665"/>
                      <a:pt x="15362" y="61456"/>
                      <a:pt x="19692" y="61456"/>
                    </a:cubicBezTo>
                    <a:cubicBezTo>
                      <a:pt x="25264" y="61456"/>
                      <a:pt x="30392" y="60147"/>
                      <a:pt x="32017" y="59718"/>
                    </a:cubicBezTo>
                    <a:cubicBezTo>
                      <a:pt x="31254" y="55849"/>
                      <a:pt x="30573" y="34050"/>
                      <a:pt x="30273" y="27565"/>
                    </a:cubicBezTo>
                    <a:cubicBezTo>
                      <a:pt x="30001" y="21080"/>
                      <a:pt x="32998" y="12552"/>
                      <a:pt x="33679" y="9364"/>
                    </a:cubicBezTo>
                    <a:cubicBezTo>
                      <a:pt x="34360" y="6148"/>
                      <a:pt x="31963" y="2851"/>
                      <a:pt x="31963" y="2851"/>
                    </a:cubicBezTo>
                    <a:cubicBezTo>
                      <a:pt x="30470" y="675"/>
                      <a:pt x="28047" y="0"/>
                      <a:pt x="25617"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18;p20"/>
              <p:cNvSpPr/>
              <p:nvPr/>
            </p:nvSpPr>
            <p:spPr>
              <a:xfrm>
                <a:off x="757448" y="3975648"/>
                <a:ext cx="237352" cy="147719"/>
              </a:xfrm>
              <a:custGeom>
                <a:avLst/>
                <a:gdLst/>
                <a:ahLst/>
                <a:cxnLst/>
                <a:rect l="l" t="t" r="r" b="b"/>
                <a:pathLst>
                  <a:path w="13325" h="8293" extrusionOk="0">
                    <a:moveTo>
                      <a:pt x="6595" y="0"/>
                    </a:moveTo>
                    <a:cubicBezTo>
                      <a:pt x="5941" y="736"/>
                      <a:pt x="3625" y="872"/>
                      <a:pt x="3625" y="872"/>
                    </a:cubicBezTo>
                    <a:lnTo>
                      <a:pt x="1" y="3542"/>
                    </a:lnTo>
                    <a:lnTo>
                      <a:pt x="1390" y="7684"/>
                    </a:lnTo>
                    <a:cubicBezTo>
                      <a:pt x="1390" y="7684"/>
                      <a:pt x="3267" y="8292"/>
                      <a:pt x="6377" y="8292"/>
                    </a:cubicBezTo>
                    <a:cubicBezTo>
                      <a:pt x="8280" y="8292"/>
                      <a:pt x="10645" y="8064"/>
                      <a:pt x="13325" y="7330"/>
                    </a:cubicBezTo>
                    <a:cubicBezTo>
                      <a:pt x="11963" y="3597"/>
                      <a:pt x="7712" y="818"/>
                      <a:pt x="6595"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19;p20"/>
              <p:cNvSpPr/>
              <p:nvPr/>
            </p:nvSpPr>
            <p:spPr>
              <a:xfrm>
                <a:off x="816171" y="4157213"/>
                <a:ext cx="102921" cy="59868"/>
              </a:xfrm>
              <a:custGeom>
                <a:avLst/>
                <a:gdLst/>
                <a:ahLst/>
                <a:cxnLst/>
                <a:rect l="l" t="t" r="r" b="b"/>
                <a:pathLst>
                  <a:path w="5778" h="3361" extrusionOk="0">
                    <a:moveTo>
                      <a:pt x="1430" y="0"/>
                    </a:moveTo>
                    <a:cubicBezTo>
                      <a:pt x="491" y="0"/>
                      <a:pt x="1" y="79"/>
                      <a:pt x="1" y="79"/>
                    </a:cubicBezTo>
                    <a:lnTo>
                      <a:pt x="3025" y="3294"/>
                    </a:lnTo>
                    <a:cubicBezTo>
                      <a:pt x="3025" y="3294"/>
                      <a:pt x="3152" y="3361"/>
                      <a:pt x="3364" y="3361"/>
                    </a:cubicBezTo>
                    <a:cubicBezTo>
                      <a:pt x="3869" y="3361"/>
                      <a:pt x="4857" y="2983"/>
                      <a:pt x="5777" y="433"/>
                    </a:cubicBezTo>
                    <a:cubicBezTo>
                      <a:pt x="3873" y="85"/>
                      <a:pt x="2408" y="0"/>
                      <a:pt x="1430"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20;p20"/>
              <p:cNvSpPr/>
              <p:nvPr/>
            </p:nvSpPr>
            <p:spPr>
              <a:xfrm>
                <a:off x="757448" y="3511708"/>
                <a:ext cx="652169" cy="673900"/>
              </a:xfrm>
              <a:custGeom>
                <a:avLst/>
                <a:gdLst/>
                <a:ahLst/>
                <a:cxnLst/>
                <a:rect l="l" t="t" r="r" b="b"/>
                <a:pathLst>
                  <a:path w="36613" h="37833" extrusionOk="0">
                    <a:moveTo>
                      <a:pt x="32924" y="1"/>
                    </a:moveTo>
                    <a:cubicBezTo>
                      <a:pt x="32561" y="1"/>
                      <a:pt x="32187" y="438"/>
                      <a:pt x="32235" y="1280"/>
                    </a:cubicBezTo>
                    <a:cubicBezTo>
                      <a:pt x="32235" y="1280"/>
                      <a:pt x="31959" y="1066"/>
                      <a:pt x="31733" y="1066"/>
                    </a:cubicBezTo>
                    <a:cubicBezTo>
                      <a:pt x="31563" y="1066"/>
                      <a:pt x="31422" y="1186"/>
                      <a:pt x="31445" y="1607"/>
                    </a:cubicBezTo>
                    <a:cubicBezTo>
                      <a:pt x="31717" y="4958"/>
                      <a:pt x="31118" y="9481"/>
                      <a:pt x="31118" y="9481"/>
                    </a:cubicBezTo>
                    <a:cubicBezTo>
                      <a:pt x="31118" y="9481"/>
                      <a:pt x="30602" y="6678"/>
                      <a:pt x="29942" y="6678"/>
                    </a:cubicBezTo>
                    <a:cubicBezTo>
                      <a:pt x="29908" y="6678"/>
                      <a:pt x="29873" y="6686"/>
                      <a:pt x="29837" y="6702"/>
                    </a:cubicBezTo>
                    <a:cubicBezTo>
                      <a:pt x="28611" y="7029"/>
                      <a:pt x="29647" y="8065"/>
                      <a:pt x="29837" y="12751"/>
                    </a:cubicBezTo>
                    <a:cubicBezTo>
                      <a:pt x="19861" y="26744"/>
                      <a:pt x="11079" y="28805"/>
                      <a:pt x="6770" y="28805"/>
                    </a:cubicBezTo>
                    <a:cubicBezTo>
                      <a:pt x="4971" y="28805"/>
                      <a:pt x="3952" y="28446"/>
                      <a:pt x="3952" y="28446"/>
                    </a:cubicBezTo>
                    <a:lnTo>
                      <a:pt x="1" y="37165"/>
                    </a:lnTo>
                    <a:cubicBezTo>
                      <a:pt x="1" y="37165"/>
                      <a:pt x="1797" y="37833"/>
                      <a:pt x="4757" y="37833"/>
                    </a:cubicBezTo>
                    <a:cubicBezTo>
                      <a:pt x="7686" y="37833"/>
                      <a:pt x="11755" y="37179"/>
                      <a:pt x="16350" y="34577"/>
                    </a:cubicBezTo>
                    <a:cubicBezTo>
                      <a:pt x="25587" y="29345"/>
                      <a:pt x="35968" y="13078"/>
                      <a:pt x="36295" y="9154"/>
                    </a:cubicBezTo>
                    <a:cubicBezTo>
                      <a:pt x="36612" y="5320"/>
                      <a:pt x="35698" y="2307"/>
                      <a:pt x="35071" y="2307"/>
                    </a:cubicBezTo>
                    <a:cubicBezTo>
                      <a:pt x="35052" y="2307"/>
                      <a:pt x="35033" y="2310"/>
                      <a:pt x="35014" y="2315"/>
                    </a:cubicBezTo>
                    <a:cubicBezTo>
                      <a:pt x="34878" y="1389"/>
                      <a:pt x="34497" y="762"/>
                      <a:pt x="33516" y="626"/>
                    </a:cubicBezTo>
                    <a:cubicBezTo>
                      <a:pt x="33416" y="205"/>
                      <a:pt x="33173" y="1"/>
                      <a:pt x="32924" y="1"/>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21;p20"/>
              <p:cNvSpPr/>
              <p:nvPr/>
            </p:nvSpPr>
            <p:spPr>
              <a:xfrm>
                <a:off x="588564" y="3975648"/>
                <a:ext cx="287832" cy="242588"/>
              </a:xfrm>
              <a:custGeom>
                <a:avLst/>
                <a:gdLst/>
                <a:ahLst/>
                <a:cxnLst/>
                <a:rect l="l" t="t" r="r" b="b"/>
                <a:pathLst>
                  <a:path w="16159" h="13619" extrusionOk="0">
                    <a:moveTo>
                      <a:pt x="5940" y="0"/>
                    </a:moveTo>
                    <a:cubicBezTo>
                      <a:pt x="5940" y="0"/>
                      <a:pt x="0" y="1962"/>
                      <a:pt x="4851" y="8311"/>
                    </a:cubicBezTo>
                    <a:cubicBezTo>
                      <a:pt x="8438" y="13007"/>
                      <a:pt x="12905" y="13618"/>
                      <a:pt x="14988" y="13618"/>
                    </a:cubicBezTo>
                    <a:cubicBezTo>
                      <a:pt x="15721" y="13618"/>
                      <a:pt x="16158" y="13542"/>
                      <a:pt x="16158" y="13542"/>
                    </a:cubicBezTo>
                    <a:cubicBezTo>
                      <a:pt x="16158" y="13542"/>
                      <a:pt x="11908" y="10463"/>
                      <a:pt x="16104" y="2316"/>
                    </a:cubicBezTo>
                    <a:cubicBezTo>
                      <a:pt x="12562" y="1962"/>
                      <a:pt x="5940" y="0"/>
                      <a:pt x="5940"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22;p20"/>
              <p:cNvSpPr/>
              <p:nvPr/>
            </p:nvSpPr>
            <p:spPr>
              <a:xfrm>
                <a:off x="594388" y="3362292"/>
                <a:ext cx="542159" cy="320269"/>
              </a:xfrm>
              <a:custGeom>
                <a:avLst/>
                <a:gdLst/>
                <a:ahLst/>
                <a:cxnLst/>
                <a:rect l="l" t="t" r="r" b="b"/>
                <a:pathLst>
                  <a:path w="30437" h="17980" extrusionOk="0">
                    <a:moveTo>
                      <a:pt x="13380" y="0"/>
                    </a:moveTo>
                    <a:cubicBezTo>
                      <a:pt x="8317" y="0"/>
                      <a:pt x="1606" y="2593"/>
                      <a:pt x="300" y="12121"/>
                    </a:cubicBezTo>
                    <a:cubicBezTo>
                      <a:pt x="0" y="14900"/>
                      <a:pt x="1771" y="17979"/>
                      <a:pt x="1771" y="17979"/>
                    </a:cubicBezTo>
                    <a:lnTo>
                      <a:pt x="3679" y="17734"/>
                    </a:lnTo>
                    <a:cubicBezTo>
                      <a:pt x="3679" y="17734"/>
                      <a:pt x="4878" y="13075"/>
                      <a:pt x="9156" y="11767"/>
                    </a:cubicBezTo>
                    <a:cubicBezTo>
                      <a:pt x="13434" y="10486"/>
                      <a:pt x="19292" y="10132"/>
                      <a:pt x="19483" y="4819"/>
                    </a:cubicBezTo>
                    <a:cubicBezTo>
                      <a:pt x="20218" y="7734"/>
                      <a:pt x="22562" y="8306"/>
                      <a:pt x="24333" y="9751"/>
                    </a:cubicBezTo>
                    <a:cubicBezTo>
                      <a:pt x="26131" y="11195"/>
                      <a:pt x="26431" y="14274"/>
                      <a:pt x="26431" y="14274"/>
                    </a:cubicBezTo>
                    <a:cubicBezTo>
                      <a:pt x="26431" y="14274"/>
                      <a:pt x="30436" y="2830"/>
                      <a:pt x="19047" y="1603"/>
                    </a:cubicBezTo>
                    <a:cubicBezTo>
                      <a:pt x="18403" y="768"/>
                      <a:pt x="16136" y="0"/>
                      <a:pt x="13380"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23;p20"/>
              <p:cNvSpPr/>
              <p:nvPr/>
            </p:nvSpPr>
            <p:spPr>
              <a:xfrm>
                <a:off x="475482" y="3566530"/>
                <a:ext cx="157765" cy="158228"/>
              </a:xfrm>
              <a:custGeom>
                <a:avLst/>
                <a:gdLst/>
                <a:ahLst/>
                <a:cxnLst/>
                <a:rect l="l" t="t" r="r" b="b"/>
                <a:pathLst>
                  <a:path w="8857" h="8883" extrusionOk="0">
                    <a:moveTo>
                      <a:pt x="4415" y="0"/>
                    </a:moveTo>
                    <a:cubicBezTo>
                      <a:pt x="1962" y="0"/>
                      <a:pt x="1" y="1989"/>
                      <a:pt x="1" y="4442"/>
                    </a:cubicBezTo>
                    <a:cubicBezTo>
                      <a:pt x="1" y="6894"/>
                      <a:pt x="1962" y="8883"/>
                      <a:pt x="4415" y="8883"/>
                    </a:cubicBezTo>
                    <a:cubicBezTo>
                      <a:pt x="6867" y="8883"/>
                      <a:pt x="8856" y="6894"/>
                      <a:pt x="8856" y="4442"/>
                    </a:cubicBezTo>
                    <a:cubicBezTo>
                      <a:pt x="8856" y="1989"/>
                      <a:pt x="6867" y="0"/>
                      <a:pt x="4415"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024;p20"/>
              <p:cNvSpPr/>
              <p:nvPr/>
            </p:nvSpPr>
            <p:spPr>
              <a:xfrm>
                <a:off x="607978" y="3641746"/>
                <a:ext cx="108247" cy="108247"/>
              </a:xfrm>
              <a:custGeom>
                <a:avLst/>
                <a:gdLst/>
                <a:ahLst/>
                <a:cxnLst/>
                <a:rect l="l" t="t" r="r" b="b"/>
                <a:pathLst>
                  <a:path w="6077" h="6077" extrusionOk="0">
                    <a:moveTo>
                      <a:pt x="3025" y="1"/>
                    </a:moveTo>
                    <a:cubicBezTo>
                      <a:pt x="1363" y="1"/>
                      <a:pt x="0" y="1363"/>
                      <a:pt x="0" y="3052"/>
                    </a:cubicBezTo>
                    <a:cubicBezTo>
                      <a:pt x="0" y="4714"/>
                      <a:pt x="1363" y="6077"/>
                      <a:pt x="3025" y="6077"/>
                    </a:cubicBezTo>
                    <a:cubicBezTo>
                      <a:pt x="4714" y="6077"/>
                      <a:pt x="6077" y="4714"/>
                      <a:pt x="6077" y="3052"/>
                    </a:cubicBezTo>
                    <a:cubicBezTo>
                      <a:pt x="6077" y="1363"/>
                      <a:pt x="4714" y="1"/>
                      <a:pt x="3025" y="1"/>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025;p20"/>
              <p:cNvSpPr/>
              <p:nvPr/>
            </p:nvSpPr>
            <p:spPr>
              <a:xfrm>
                <a:off x="754545" y="3603417"/>
                <a:ext cx="154844" cy="154345"/>
              </a:xfrm>
              <a:custGeom>
                <a:avLst/>
                <a:gdLst/>
                <a:ahLst/>
                <a:cxnLst/>
                <a:rect l="l" t="t" r="r" b="b"/>
                <a:pathLst>
                  <a:path w="8693" h="8665" extrusionOk="0">
                    <a:moveTo>
                      <a:pt x="4333" y="490"/>
                    </a:moveTo>
                    <a:cubicBezTo>
                      <a:pt x="6458" y="490"/>
                      <a:pt x="8175" y="2207"/>
                      <a:pt x="8175" y="4332"/>
                    </a:cubicBezTo>
                    <a:cubicBezTo>
                      <a:pt x="8175" y="6431"/>
                      <a:pt x="6458" y="8147"/>
                      <a:pt x="4333" y="8147"/>
                    </a:cubicBezTo>
                    <a:cubicBezTo>
                      <a:pt x="2235" y="8147"/>
                      <a:pt x="518" y="6431"/>
                      <a:pt x="518" y="4332"/>
                    </a:cubicBezTo>
                    <a:cubicBezTo>
                      <a:pt x="518" y="2207"/>
                      <a:pt x="2235" y="490"/>
                      <a:pt x="4333" y="490"/>
                    </a:cubicBezTo>
                    <a:close/>
                    <a:moveTo>
                      <a:pt x="4333" y="0"/>
                    </a:moveTo>
                    <a:cubicBezTo>
                      <a:pt x="2316" y="0"/>
                      <a:pt x="627" y="1362"/>
                      <a:pt x="136" y="3215"/>
                    </a:cubicBezTo>
                    <a:cubicBezTo>
                      <a:pt x="109" y="3379"/>
                      <a:pt x="55" y="3542"/>
                      <a:pt x="55" y="3733"/>
                    </a:cubicBezTo>
                    <a:cubicBezTo>
                      <a:pt x="0" y="3924"/>
                      <a:pt x="0" y="4114"/>
                      <a:pt x="0" y="4332"/>
                    </a:cubicBezTo>
                    <a:cubicBezTo>
                      <a:pt x="0" y="6730"/>
                      <a:pt x="1935" y="8665"/>
                      <a:pt x="4333" y="8665"/>
                    </a:cubicBezTo>
                    <a:cubicBezTo>
                      <a:pt x="6730" y="8665"/>
                      <a:pt x="8692" y="6730"/>
                      <a:pt x="8692" y="4332"/>
                    </a:cubicBezTo>
                    <a:cubicBezTo>
                      <a:pt x="8692" y="4142"/>
                      <a:pt x="8665" y="3978"/>
                      <a:pt x="8638" y="3815"/>
                    </a:cubicBezTo>
                    <a:cubicBezTo>
                      <a:pt x="8638" y="3624"/>
                      <a:pt x="8583" y="3433"/>
                      <a:pt x="8556" y="3243"/>
                    </a:cubicBezTo>
                    <a:cubicBezTo>
                      <a:pt x="8066" y="1390"/>
                      <a:pt x="6349" y="0"/>
                      <a:pt x="4333"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026;p20"/>
              <p:cNvSpPr/>
              <p:nvPr/>
            </p:nvSpPr>
            <p:spPr>
              <a:xfrm>
                <a:off x="664759" y="3632894"/>
                <a:ext cx="97577" cy="37513"/>
              </a:xfrm>
              <a:custGeom>
                <a:avLst/>
                <a:gdLst/>
                <a:ahLst/>
                <a:cxnLst/>
                <a:rect l="l" t="t" r="r" b="b"/>
                <a:pathLst>
                  <a:path w="5478" h="2106" extrusionOk="0">
                    <a:moveTo>
                      <a:pt x="314" y="0"/>
                    </a:moveTo>
                    <a:cubicBezTo>
                      <a:pt x="202" y="0"/>
                      <a:pt x="100" y="57"/>
                      <a:pt x="55" y="171"/>
                    </a:cubicBezTo>
                    <a:cubicBezTo>
                      <a:pt x="0" y="307"/>
                      <a:pt x="82" y="443"/>
                      <a:pt x="218" y="498"/>
                    </a:cubicBezTo>
                    <a:lnTo>
                      <a:pt x="5123" y="2078"/>
                    </a:lnTo>
                    <a:cubicBezTo>
                      <a:pt x="5150" y="2078"/>
                      <a:pt x="5177" y="2105"/>
                      <a:pt x="5205" y="2105"/>
                    </a:cubicBezTo>
                    <a:cubicBezTo>
                      <a:pt x="5314" y="2105"/>
                      <a:pt x="5423" y="2023"/>
                      <a:pt x="5450" y="1914"/>
                    </a:cubicBezTo>
                    <a:cubicBezTo>
                      <a:pt x="5477" y="1805"/>
                      <a:pt x="5423" y="1642"/>
                      <a:pt x="5286" y="1615"/>
                    </a:cubicBezTo>
                    <a:lnTo>
                      <a:pt x="382" y="7"/>
                    </a:lnTo>
                    <a:cubicBezTo>
                      <a:pt x="359" y="3"/>
                      <a:pt x="336" y="0"/>
                      <a:pt x="314"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027;p20"/>
              <p:cNvSpPr/>
              <p:nvPr/>
            </p:nvSpPr>
            <p:spPr>
              <a:xfrm>
                <a:off x="855978" y="3767438"/>
                <a:ext cx="106305" cy="68097"/>
              </a:xfrm>
              <a:custGeom>
                <a:avLst/>
                <a:gdLst/>
                <a:ahLst/>
                <a:cxnLst/>
                <a:rect l="l" t="t" r="r" b="b"/>
                <a:pathLst>
                  <a:path w="5968" h="3823" extrusionOk="0">
                    <a:moveTo>
                      <a:pt x="5913" y="1"/>
                    </a:moveTo>
                    <a:cubicBezTo>
                      <a:pt x="5586" y="382"/>
                      <a:pt x="5177" y="628"/>
                      <a:pt x="4741" y="845"/>
                    </a:cubicBezTo>
                    <a:cubicBezTo>
                      <a:pt x="4186" y="1111"/>
                      <a:pt x="3589" y="1291"/>
                      <a:pt x="2987" y="1291"/>
                    </a:cubicBezTo>
                    <a:cubicBezTo>
                      <a:pt x="2908" y="1291"/>
                      <a:pt x="2830" y="1288"/>
                      <a:pt x="2752" y="1281"/>
                    </a:cubicBezTo>
                    <a:cubicBezTo>
                      <a:pt x="1771" y="1200"/>
                      <a:pt x="926" y="628"/>
                      <a:pt x="164" y="55"/>
                    </a:cubicBezTo>
                    <a:lnTo>
                      <a:pt x="136" y="55"/>
                    </a:lnTo>
                    <a:cubicBezTo>
                      <a:pt x="27" y="600"/>
                      <a:pt x="0" y="1172"/>
                      <a:pt x="136" y="1717"/>
                    </a:cubicBezTo>
                    <a:cubicBezTo>
                      <a:pt x="273" y="2235"/>
                      <a:pt x="545" y="2753"/>
                      <a:pt x="954" y="3134"/>
                    </a:cubicBezTo>
                    <a:cubicBezTo>
                      <a:pt x="1449" y="3580"/>
                      <a:pt x="2146" y="3823"/>
                      <a:pt x="2821" y="3823"/>
                    </a:cubicBezTo>
                    <a:cubicBezTo>
                      <a:pt x="2889" y="3823"/>
                      <a:pt x="2957" y="3821"/>
                      <a:pt x="3025" y="3816"/>
                    </a:cubicBezTo>
                    <a:cubicBezTo>
                      <a:pt x="3788" y="3734"/>
                      <a:pt x="4496" y="3352"/>
                      <a:pt x="5014" y="2807"/>
                    </a:cubicBezTo>
                    <a:cubicBezTo>
                      <a:pt x="5531" y="2262"/>
                      <a:pt x="5831" y="1527"/>
                      <a:pt x="5940" y="791"/>
                    </a:cubicBezTo>
                    <a:cubicBezTo>
                      <a:pt x="5967" y="519"/>
                      <a:pt x="5967" y="246"/>
                      <a:pt x="5913" y="1"/>
                    </a:cubicBez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028;p20"/>
              <p:cNvSpPr/>
              <p:nvPr/>
            </p:nvSpPr>
            <p:spPr>
              <a:xfrm>
                <a:off x="873433" y="3806764"/>
                <a:ext cx="78660" cy="28767"/>
              </a:xfrm>
              <a:custGeom>
                <a:avLst/>
                <a:gdLst/>
                <a:ahLst/>
                <a:cxnLst/>
                <a:rect l="l" t="t" r="r" b="b"/>
                <a:pathLst>
                  <a:path w="4416" h="1615" extrusionOk="0">
                    <a:moveTo>
                      <a:pt x="3487" y="1"/>
                    </a:moveTo>
                    <a:cubicBezTo>
                      <a:pt x="2269" y="1"/>
                      <a:pt x="1063" y="329"/>
                      <a:pt x="1" y="926"/>
                    </a:cubicBezTo>
                    <a:cubicBezTo>
                      <a:pt x="496" y="1372"/>
                      <a:pt x="1171" y="1615"/>
                      <a:pt x="1842" y="1615"/>
                    </a:cubicBezTo>
                    <a:cubicBezTo>
                      <a:pt x="1909" y="1615"/>
                      <a:pt x="1977" y="1613"/>
                      <a:pt x="2045" y="1608"/>
                    </a:cubicBezTo>
                    <a:cubicBezTo>
                      <a:pt x="2808" y="1526"/>
                      <a:pt x="3516" y="1144"/>
                      <a:pt x="4034" y="599"/>
                    </a:cubicBezTo>
                    <a:cubicBezTo>
                      <a:pt x="4170" y="436"/>
                      <a:pt x="4306" y="245"/>
                      <a:pt x="4415" y="54"/>
                    </a:cubicBezTo>
                    <a:lnTo>
                      <a:pt x="4333" y="54"/>
                    </a:lnTo>
                    <a:cubicBezTo>
                      <a:pt x="4052" y="19"/>
                      <a:pt x="3769" y="1"/>
                      <a:pt x="3487"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029;p20"/>
              <p:cNvSpPr/>
              <p:nvPr/>
            </p:nvSpPr>
            <p:spPr>
              <a:xfrm>
                <a:off x="822974" y="3657758"/>
                <a:ext cx="17492" cy="45653"/>
              </a:xfrm>
              <a:custGeom>
                <a:avLst/>
                <a:gdLst/>
                <a:ahLst/>
                <a:cxnLst/>
                <a:rect l="l" t="t" r="r" b="b"/>
                <a:pathLst>
                  <a:path w="982" h="2563" extrusionOk="0">
                    <a:moveTo>
                      <a:pt x="491" y="1"/>
                    </a:moveTo>
                    <a:cubicBezTo>
                      <a:pt x="218" y="1"/>
                      <a:pt x="0" y="573"/>
                      <a:pt x="0" y="1281"/>
                    </a:cubicBezTo>
                    <a:cubicBezTo>
                      <a:pt x="0" y="1990"/>
                      <a:pt x="218" y="2562"/>
                      <a:pt x="491" y="2562"/>
                    </a:cubicBezTo>
                    <a:cubicBezTo>
                      <a:pt x="763" y="2562"/>
                      <a:pt x="981" y="1990"/>
                      <a:pt x="981" y="1281"/>
                    </a:cubicBezTo>
                    <a:cubicBezTo>
                      <a:pt x="981" y="573"/>
                      <a:pt x="763" y="1"/>
                      <a:pt x="491"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030;p20"/>
              <p:cNvSpPr/>
              <p:nvPr/>
            </p:nvSpPr>
            <p:spPr>
              <a:xfrm>
                <a:off x="990879" y="3623311"/>
                <a:ext cx="17492" cy="45636"/>
              </a:xfrm>
              <a:custGeom>
                <a:avLst/>
                <a:gdLst/>
                <a:ahLst/>
                <a:cxnLst/>
                <a:rect l="l" t="t" r="r" b="b"/>
                <a:pathLst>
                  <a:path w="982" h="2562" extrusionOk="0">
                    <a:moveTo>
                      <a:pt x="491" y="0"/>
                    </a:moveTo>
                    <a:cubicBezTo>
                      <a:pt x="219" y="0"/>
                      <a:pt x="1" y="572"/>
                      <a:pt x="1" y="1281"/>
                    </a:cubicBezTo>
                    <a:cubicBezTo>
                      <a:pt x="1" y="1989"/>
                      <a:pt x="219" y="2561"/>
                      <a:pt x="491" y="2561"/>
                    </a:cubicBezTo>
                    <a:cubicBezTo>
                      <a:pt x="764" y="2561"/>
                      <a:pt x="982" y="1989"/>
                      <a:pt x="982" y="1281"/>
                    </a:cubicBezTo>
                    <a:cubicBezTo>
                      <a:pt x="982" y="572"/>
                      <a:pt x="764" y="0"/>
                      <a:pt x="491"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031;p20"/>
              <p:cNvSpPr/>
              <p:nvPr/>
            </p:nvSpPr>
            <p:spPr>
              <a:xfrm>
                <a:off x="910818" y="3658257"/>
                <a:ext cx="31564" cy="79675"/>
              </a:xfrm>
              <a:custGeom>
                <a:avLst/>
                <a:gdLst/>
                <a:ahLst/>
                <a:cxnLst/>
                <a:rect l="l" t="t" r="r" b="b"/>
                <a:pathLst>
                  <a:path w="1772" h="4473" extrusionOk="0">
                    <a:moveTo>
                      <a:pt x="300" y="0"/>
                    </a:moveTo>
                    <a:cubicBezTo>
                      <a:pt x="300" y="0"/>
                      <a:pt x="1172" y="3624"/>
                      <a:pt x="1226" y="3869"/>
                    </a:cubicBezTo>
                    <a:cubicBezTo>
                      <a:pt x="1253" y="4114"/>
                      <a:pt x="0" y="4469"/>
                      <a:pt x="0" y="4469"/>
                    </a:cubicBezTo>
                    <a:cubicBezTo>
                      <a:pt x="0" y="4469"/>
                      <a:pt x="109" y="4473"/>
                      <a:pt x="270" y="4473"/>
                    </a:cubicBezTo>
                    <a:cubicBezTo>
                      <a:pt x="715" y="4473"/>
                      <a:pt x="1562" y="4443"/>
                      <a:pt x="1662" y="4223"/>
                    </a:cubicBezTo>
                    <a:cubicBezTo>
                      <a:pt x="1771" y="3896"/>
                      <a:pt x="300" y="0"/>
                      <a:pt x="300"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032;p20"/>
              <p:cNvSpPr/>
              <p:nvPr/>
            </p:nvSpPr>
            <p:spPr>
              <a:xfrm>
                <a:off x="927792" y="3574296"/>
                <a:ext cx="154363" cy="154345"/>
              </a:xfrm>
              <a:custGeom>
                <a:avLst/>
                <a:gdLst/>
                <a:ahLst/>
                <a:cxnLst/>
                <a:rect l="l" t="t" r="r" b="b"/>
                <a:pathLst>
                  <a:path w="8666" h="8665" extrusionOk="0">
                    <a:moveTo>
                      <a:pt x="4333" y="518"/>
                    </a:moveTo>
                    <a:cubicBezTo>
                      <a:pt x="6431" y="518"/>
                      <a:pt x="8148" y="2234"/>
                      <a:pt x="8148" y="4333"/>
                    </a:cubicBezTo>
                    <a:cubicBezTo>
                      <a:pt x="8148" y="6458"/>
                      <a:pt x="6431" y="8175"/>
                      <a:pt x="4333" y="8175"/>
                    </a:cubicBezTo>
                    <a:cubicBezTo>
                      <a:pt x="2208" y="8175"/>
                      <a:pt x="491" y="6458"/>
                      <a:pt x="491" y="4333"/>
                    </a:cubicBezTo>
                    <a:cubicBezTo>
                      <a:pt x="491" y="2234"/>
                      <a:pt x="2208" y="518"/>
                      <a:pt x="4333" y="518"/>
                    </a:cubicBezTo>
                    <a:close/>
                    <a:moveTo>
                      <a:pt x="4333" y="0"/>
                    </a:moveTo>
                    <a:cubicBezTo>
                      <a:pt x="2317" y="0"/>
                      <a:pt x="627" y="1390"/>
                      <a:pt x="137" y="3243"/>
                    </a:cubicBezTo>
                    <a:cubicBezTo>
                      <a:pt x="82" y="3406"/>
                      <a:pt x="55" y="3570"/>
                      <a:pt x="28" y="3733"/>
                    </a:cubicBezTo>
                    <a:cubicBezTo>
                      <a:pt x="1" y="3924"/>
                      <a:pt x="1" y="4142"/>
                      <a:pt x="1" y="4333"/>
                    </a:cubicBezTo>
                    <a:cubicBezTo>
                      <a:pt x="1" y="6730"/>
                      <a:pt x="1935" y="8665"/>
                      <a:pt x="4333" y="8665"/>
                    </a:cubicBezTo>
                    <a:cubicBezTo>
                      <a:pt x="6731" y="8665"/>
                      <a:pt x="8666" y="6730"/>
                      <a:pt x="8666" y="4333"/>
                    </a:cubicBezTo>
                    <a:cubicBezTo>
                      <a:pt x="8666" y="4169"/>
                      <a:pt x="8666" y="4006"/>
                      <a:pt x="8638" y="3815"/>
                    </a:cubicBezTo>
                    <a:cubicBezTo>
                      <a:pt x="8611" y="3624"/>
                      <a:pt x="8584" y="3433"/>
                      <a:pt x="8529" y="3270"/>
                    </a:cubicBezTo>
                    <a:cubicBezTo>
                      <a:pt x="8066" y="1390"/>
                      <a:pt x="6350" y="0"/>
                      <a:pt x="4333"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033;p20"/>
              <p:cNvSpPr/>
              <p:nvPr/>
            </p:nvSpPr>
            <p:spPr>
              <a:xfrm>
                <a:off x="901111" y="3656796"/>
                <a:ext cx="36890" cy="15052"/>
              </a:xfrm>
              <a:custGeom>
                <a:avLst/>
                <a:gdLst/>
                <a:ahLst/>
                <a:cxnLst/>
                <a:rect l="l" t="t" r="r" b="b"/>
                <a:pathLst>
                  <a:path w="2071" h="845" extrusionOk="0">
                    <a:moveTo>
                      <a:pt x="1036" y="0"/>
                    </a:moveTo>
                    <a:cubicBezTo>
                      <a:pt x="981" y="0"/>
                      <a:pt x="927" y="0"/>
                      <a:pt x="872" y="28"/>
                    </a:cubicBezTo>
                    <a:cubicBezTo>
                      <a:pt x="354" y="109"/>
                      <a:pt x="27" y="518"/>
                      <a:pt x="0" y="518"/>
                    </a:cubicBezTo>
                    <a:lnTo>
                      <a:pt x="382" y="845"/>
                    </a:lnTo>
                    <a:cubicBezTo>
                      <a:pt x="382" y="845"/>
                      <a:pt x="600" y="600"/>
                      <a:pt x="899" y="518"/>
                    </a:cubicBezTo>
                    <a:cubicBezTo>
                      <a:pt x="954" y="491"/>
                      <a:pt x="1008" y="491"/>
                      <a:pt x="1063" y="491"/>
                    </a:cubicBezTo>
                    <a:cubicBezTo>
                      <a:pt x="1145" y="491"/>
                      <a:pt x="1199" y="491"/>
                      <a:pt x="1281" y="518"/>
                    </a:cubicBezTo>
                    <a:cubicBezTo>
                      <a:pt x="1444" y="572"/>
                      <a:pt x="1580" y="654"/>
                      <a:pt x="1717" y="818"/>
                    </a:cubicBezTo>
                    <a:lnTo>
                      <a:pt x="2071" y="463"/>
                    </a:lnTo>
                    <a:cubicBezTo>
                      <a:pt x="1826" y="191"/>
                      <a:pt x="1526" y="55"/>
                      <a:pt x="1254"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p:cNvSpPr txBox="1"/>
          <p:nvPr/>
        </p:nvSpPr>
        <p:spPr>
          <a:xfrm>
            <a:off x="4762002" y="4177631"/>
            <a:ext cx="1218668" cy="307777"/>
          </a:xfrm>
          <a:prstGeom prst="rect">
            <a:avLst/>
          </a:prstGeom>
          <a:noFill/>
        </p:spPr>
        <p:txBody>
          <a:bodyPr wrap="square" rtlCol="0">
            <a:spAutoFit/>
          </a:bodyPr>
          <a:lstStyle/>
          <a:p>
            <a:r>
              <a:rPr lang="en-US" dirty="0" smtClean="0">
                <a:latin typeface="Archivo Black" panose="020B0604020202020204" charset="0"/>
              </a:rPr>
              <a:t>Layla </a:t>
            </a:r>
            <a:endParaRPr lang="en-US" dirty="0">
              <a:latin typeface="Archivo Black" panose="020B0604020202020204" charset="0"/>
            </a:endParaRPr>
          </a:p>
        </p:txBody>
      </p:sp>
      <p:grpSp>
        <p:nvGrpSpPr>
          <p:cNvPr id="5" name="Group 4"/>
          <p:cNvGrpSpPr/>
          <p:nvPr/>
        </p:nvGrpSpPr>
        <p:grpSpPr>
          <a:xfrm>
            <a:off x="7080459" y="1442154"/>
            <a:ext cx="1172872" cy="2748918"/>
            <a:chOff x="6736585" y="1695611"/>
            <a:chExt cx="1172872" cy="2748918"/>
          </a:xfrm>
        </p:grpSpPr>
        <p:sp>
          <p:nvSpPr>
            <p:cNvPr id="173" name="Google Shape;2359;p44"/>
            <p:cNvSpPr/>
            <p:nvPr/>
          </p:nvSpPr>
          <p:spPr>
            <a:xfrm>
              <a:off x="6826201" y="3058724"/>
              <a:ext cx="74958" cy="1382030"/>
            </a:xfrm>
            <a:custGeom>
              <a:avLst/>
              <a:gdLst/>
              <a:ahLst/>
              <a:cxnLst/>
              <a:rect l="l" t="t" r="r" b="b"/>
              <a:pathLst>
                <a:path w="1744" h="32157" extrusionOk="0">
                  <a:moveTo>
                    <a:pt x="462" y="0"/>
                  </a:moveTo>
                  <a:lnTo>
                    <a:pt x="0" y="32157"/>
                  </a:lnTo>
                  <a:lnTo>
                    <a:pt x="462" y="32157"/>
                  </a:lnTo>
                  <a:lnTo>
                    <a:pt x="1743" y="0"/>
                  </a:ln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97;p44"/>
            <p:cNvSpPr/>
            <p:nvPr/>
          </p:nvSpPr>
          <p:spPr>
            <a:xfrm>
              <a:off x="7376234" y="2880093"/>
              <a:ext cx="396621" cy="894492"/>
            </a:xfrm>
            <a:custGeom>
              <a:avLst/>
              <a:gdLst/>
              <a:ahLst/>
              <a:cxnLst/>
              <a:rect l="l" t="t" r="r" b="b"/>
              <a:pathLst>
                <a:path w="9228" h="20813" extrusionOk="0">
                  <a:moveTo>
                    <a:pt x="2180" y="1"/>
                  </a:moveTo>
                  <a:cubicBezTo>
                    <a:pt x="1965" y="1"/>
                    <a:pt x="1782" y="28"/>
                    <a:pt x="1641" y="90"/>
                  </a:cubicBezTo>
                  <a:cubicBezTo>
                    <a:pt x="394" y="619"/>
                    <a:pt x="1" y="5250"/>
                    <a:pt x="650" y="9180"/>
                  </a:cubicBezTo>
                  <a:cubicBezTo>
                    <a:pt x="1095" y="11862"/>
                    <a:pt x="3418" y="16510"/>
                    <a:pt x="4871" y="19192"/>
                  </a:cubicBezTo>
                  <a:cubicBezTo>
                    <a:pt x="5386" y="20170"/>
                    <a:pt x="6129" y="20813"/>
                    <a:pt x="7030" y="20813"/>
                  </a:cubicBezTo>
                  <a:cubicBezTo>
                    <a:pt x="7262" y="20813"/>
                    <a:pt x="7505" y="20770"/>
                    <a:pt x="7758" y="20679"/>
                  </a:cubicBezTo>
                  <a:cubicBezTo>
                    <a:pt x="9005" y="20234"/>
                    <a:pt x="9142" y="19653"/>
                    <a:pt x="9159" y="18252"/>
                  </a:cubicBezTo>
                  <a:cubicBezTo>
                    <a:pt x="9228" y="12819"/>
                    <a:pt x="8407" y="3473"/>
                    <a:pt x="7519" y="1696"/>
                  </a:cubicBezTo>
                  <a:cubicBezTo>
                    <a:pt x="7519" y="1696"/>
                    <a:pt x="3873" y="1"/>
                    <a:pt x="2180"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98;p44"/>
            <p:cNvSpPr/>
            <p:nvPr/>
          </p:nvSpPr>
          <p:spPr>
            <a:xfrm>
              <a:off x="7601715" y="3652297"/>
              <a:ext cx="284228" cy="675435"/>
            </a:xfrm>
            <a:custGeom>
              <a:avLst/>
              <a:gdLst/>
              <a:ahLst/>
              <a:cxnLst/>
              <a:rect l="l" t="t" r="r" b="b"/>
              <a:pathLst>
                <a:path w="6613" h="15716" extrusionOk="0">
                  <a:moveTo>
                    <a:pt x="2364" y="0"/>
                  </a:moveTo>
                  <a:cubicBezTo>
                    <a:pt x="2193" y="0"/>
                    <a:pt x="2019" y="21"/>
                    <a:pt x="1846" y="64"/>
                  </a:cubicBezTo>
                  <a:cubicBezTo>
                    <a:pt x="667" y="355"/>
                    <a:pt x="0" y="1636"/>
                    <a:pt x="445" y="2781"/>
                  </a:cubicBezTo>
                  <a:cubicBezTo>
                    <a:pt x="1709" y="6113"/>
                    <a:pt x="4050" y="12503"/>
                    <a:pt x="4733" y="15715"/>
                  </a:cubicBezTo>
                  <a:lnTo>
                    <a:pt x="6613" y="15715"/>
                  </a:lnTo>
                  <a:cubicBezTo>
                    <a:pt x="6613" y="15715"/>
                    <a:pt x="5724" y="10726"/>
                    <a:pt x="5434" y="6899"/>
                  </a:cubicBezTo>
                  <a:cubicBezTo>
                    <a:pt x="5212" y="4165"/>
                    <a:pt x="4819" y="2473"/>
                    <a:pt x="4204" y="1158"/>
                  </a:cubicBezTo>
                  <a:cubicBezTo>
                    <a:pt x="3868" y="430"/>
                    <a:pt x="3142" y="0"/>
                    <a:pt x="2364"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99;p44"/>
            <p:cNvSpPr/>
            <p:nvPr/>
          </p:nvSpPr>
          <p:spPr>
            <a:xfrm>
              <a:off x="7129521" y="2774488"/>
              <a:ext cx="431092" cy="1009801"/>
            </a:xfrm>
            <a:custGeom>
              <a:avLst/>
              <a:gdLst/>
              <a:ahLst/>
              <a:cxnLst/>
              <a:rect l="l" t="t" r="r" b="b"/>
              <a:pathLst>
                <a:path w="10030" h="23496" extrusionOk="0">
                  <a:moveTo>
                    <a:pt x="4072" y="1"/>
                  </a:moveTo>
                  <a:cubicBezTo>
                    <a:pt x="2730" y="1"/>
                    <a:pt x="2064" y="5958"/>
                    <a:pt x="991" y="9774"/>
                  </a:cubicBezTo>
                  <a:cubicBezTo>
                    <a:pt x="256" y="12388"/>
                    <a:pt x="0" y="17856"/>
                    <a:pt x="171" y="20897"/>
                  </a:cubicBezTo>
                  <a:cubicBezTo>
                    <a:pt x="239" y="22281"/>
                    <a:pt x="837" y="23358"/>
                    <a:pt x="2153" y="23477"/>
                  </a:cubicBezTo>
                  <a:cubicBezTo>
                    <a:pt x="2286" y="23489"/>
                    <a:pt x="2409" y="23496"/>
                    <a:pt x="2523" y="23496"/>
                  </a:cubicBezTo>
                  <a:cubicBezTo>
                    <a:pt x="3543" y="23496"/>
                    <a:pt x="3889" y="23006"/>
                    <a:pt x="4442" y="21854"/>
                  </a:cubicBezTo>
                  <a:cubicBezTo>
                    <a:pt x="6817" y="16985"/>
                    <a:pt x="10030" y="8168"/>
                    <a:pt x="9978" y="6186"/>
                  </a:cubicBezTo>
                  <a:cubicBezTo>
                    <a:pt x="9978" y="6186"/>
                    <a:pt x="5451" y="35"/>
                    <a:pt x="4084" y="1"/>
                  </a:cubicBezTo>
                  <a:cubicBezTo>
                    <a:pt x="4080" y="1"/>
                    <a:pt x="4076" y="1"/>
                    <a:pt x="4072"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400;p44"/>
            <p:cNvSpPr/>
            <p:nvPr/>
          </p:nvSpPr>
          <p:spPr>
            <a:xfrm>
              <a:off x="6909199" y="4429487"/>
              <a:ext cx="262179" cy="15042"/>
            </a:xfrm>
            <a:custGeom>
              <a:avLst/>
              <a:gdLst/>
              <a:ahLst/>
              <a:cxnLst/>
              <a:rect l="l" t="t" r="r" b="b"/>
              <a:pathLst>
                <a:path w="6100" h="350" extrusionOk="0">
                  <a:moveTo>
                    <a:pt x="4358" y="1"/>
                  </a:moveTo>
                  <a:cubicBezTo>
                    <a:pt x="2667" y="1"/>
                    <a:pt x="222" y="77"/>
                    <a:pt x="222" y="77"/>
                  </a:cubicBezTo>
                  <a:cubicBezTo>
                    <a:pt x="0" y="196"/>
                    <a:pt x="120" y="350"/>
                    <a:pt x="120" y="350"/>
                  </a:cubicBezTo>
                  <a:lnTo>
                    <a:pt x="6014" y="350"/>
                  </a:lnTo>
                  <a:cubicBezTo>
                    <a:pt x="6014" y="350"/>
                    <a:pt x="6100" y="196"/>
                    <a:pt x="5929" y="77"/>
                  </a:cubicBezTo>
                  <a:cubicBezTo>
                    <a:pt x="5861" y="20"/>
                    <a:pt x="5204" y="1"/>
                    <a:pt x="4358"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402;p44"/>
            <p:cNvSpPr/>
            <p:nvPr/>
          </p:nvSpPr>
          <p:spPr>
            <a:xfrm>
              <a:off x="7010548" y="4308666"/>
              <a:ext cx="155717" cy="92230"/>
            </a:xfrm>
            <a:custGeom>
              <a:avLst/>
              <a:gdLst/>
              <a:ahLst/>
              <a:cxnLst/>
              <a:rect l="l" t="t" r="r" b="b"/>
              <a:pathLst>
                <a:path w="3623" h="2146" extrusionOk="0">
                  <a:moveTo>
                    <a:pt x="2221" y="0"/>
                  </a:moveTo>
                  <a:cubicBezTo>
                    <a:pt x="1914" y="171"/>
                    <a:pt x="1709" y="427"/>
                    <a:pt x="1709" y="427"/>
                  </a:cubicBezTo>
                  <a:lnTo>
                    <a:pt x="1504" y="290"/>
                  </a:lnTo>
                  <a:lnTo>
                    <a:pt x="120" y="1196"/>
                  </a:lnTo>
                  <a:lnTo>
                    <a:pt x="0" y="1281"/>
                  </a:lnTo>
                  <a:cubicBezTo>
                    <a:pt x="17" y="1281"/>
                    <a:pt x="17" y="1299"/>
                    <a:pt x="17" y="1299"/>
                  </a:cubicBezTo>
                  <a:cubicBezTo>
                    <a:pt x="120" y="1469"/>
                    <a:pt x="376" y="1692"/>
                    <a:pt x="598" y="1862"/>
                  </a:cubicBezTo>
                  <a:lnTo>
                    <a:pt x="615" y="1879"/>
                  </a:lnTo>
                  <a:cubicBezTo>
                    <a:pt x="649" y="1914"/>
                    <a:pt x="683" y="1948"/>
                    <a:pt x="718" y="1965"/>
                  </a:cubicBezTo>
                  <a:cubicBezTo>
                    <a:pt x="869" y="2089"/>
                    <a:pt x="1053" y="2146"/>
                    <a:pt x="1244" y="2146"/>
                  </a:cubicBezTo>
                  <a:cubicBezTo>
                    <a:pt x="1290" y="2146"/>
                    <a:pt x="1337" y="2142"/>
                    <a:pt x="1384" y="2136"/>
                  </a:cubicBezTo>
                  <a:lnTo>
                    <a:pt x="3503" y="1760"/>
                  </a:lnTo>
                  <a:cubicBezTo>
                    <a:pt x="3605" y="1606"/>
                    <a:pt x="3622" y="1076"/>
                    <a:pt x="3503" y="222"/>
                  </a:cubicBezTo>
                  <a:cubicBezTo>
                    <a:pt x="3246" y="68"/>
                    <a:pt x="2221" y="0"/>
                    <a:pt x="2221"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404;p44"/>
            <p:cNvSpPr/>
            <p:nvPr/>
          </p:nvSpPr>
          <p:spPr>
            <a:xfrm>
              <a:off x="6912852" y="4364456"/>
              <a:ext cx="260030" cy="69065"/>
            </a:xfrm>
            <a:custGeom>
              <a:avLst/>
              <a:gdLst/>
              <a:ahLst/>
              <a:cxnLst/>
              <a:rect l="l" t="t" r="r" b="b"/>
              <a:pathLst>
                <a:path w="6050" h="1607" extrusionOk="0">
                  <a:moveTo>
                    <a:pt x="2290" y="1"/>
                  </a:moveTo>
                  <a:cubicBezTo>
                    <a:pt x="2205" y="35"/>
                    <a:pt x="2085" y="86"/>
                    <a:pt x="1931" y="189"/>
                  </a:cubicBezTo>
                  <a:cubicBezTo>
                    <a:pt x="1624" y="359"/>
                    <a:pt x="1590" y="513"/>
                    <a:pt x="1009" y="581"/>
                  </a:cubicBezTo>
                  <a:cubicBezTo>
                    <a:pt x="428" y="650"/>
                    <a:pt x="1" y="992"/>
                    <a:pt x="120" y="1607"/>
                  </a:cubicBezTo>
                  <a:lnTo>
                    <a:pt x="5861" y="1607"/>
                  </a:lnTo>
                  <a:cubicBezTo>
                    <a:pt x="5861" y="1607"/>
                    <a:pt x="6049" y="804"/>
                    <a:pt x="5776" y="462"/>
                  </a:cubicBezTo>
                  <a:lnTo>
                    <a:pt x="3657" y="838"/>
                  </a:lnTo>
                  <a:cubicBezTo>
                    <a:pt x="3610" y="844"/>
                    <a:pt x="3563" y="848"/>
                    <a:pt x="3517" y="848"/>
                  </a:cubicBezTo>
                  <a:cubicBezTo>
                    <a:pt x="3326" y="848"/>
                    <a:pt x="3142" y="791"/>
                    <a:pt x="2991" y="667"/>
                  </a:cubicBezTo>
                  <a:cubicBezTo>
                    <a:pt x="2751" y="479"/>
                    <a:pt x="2427" y="206"/>
                    <a:pt x="2290"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405;p44"/>
            <p:cNvSpPr/>
            <p:nvPr/>
          </p:nvSpPr>
          <p:spPr>
            <a:xfrm>
              <a:off x="7072957" y="3666567"/>
              <a:ext cx="243827" cy="661167"/>
            </a:xfrm>
            <a:custGeom>
              <a:avLst/>
              <a:gdLst/>
              <a:ahLst/>
              <a:cxnLst/>
              <a:rect l="l" t="t" r="r" b="b"/>
              <a:pathLst>
                <a:path w="5673" h="15384" extrusionOk="0">
                  <a:moveTo>
                    <a:pt x="3596" y="0"/>
                  </a:moveTo>
                  <a:cubicBezTo>
                    <a:pt x="2546" y="0"/>
                    <a:pt x="1646" y="810"/>
                    <a:pt x="1555" y="1902"/>
                  </a:cubicBezTo>
                  <a:cubicBezTo>
                    <a:pt x="1299" y="5456"/>
                    <a:pt x="735" y="12188"/>
                    <a:pt x="0" y="15383"/>
                  </a:cubicBezTo>
                  <a:lnTo>
                    <a:pt x="2068" y="15383"/>
                  </a:lnTo>
                  <a:cubicBezTo>
                    <a:pt x="2068" y="15383"/>
                    <a:pt x="2990" y="11334"/>
                    <a:pt x="4340" y="7746"/>
                  </a:cubicBezTo>
                  <a:cubicBezTo>
                    <a:pt x="5297" y="5183"/>
                    <a:pt x="5656" y="3491"/>
                    <a:pt x="5673" y="2022"/>
                  </a:cubicBezTo>
                  <a:cubicBezTo>
                    <a:pt x="5673" y="1048"/>
                    <a:pt x="4955" y="211"/>
                    <a:pt x="3999" y="40"/>
                  </a:cubicBezTo>
                  <a:cubicBezTo>
                    <a:pt x="3863" y="13"/>
                    <a:pt x="3728" y="0"/>
                    <a:pt x="3596"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406;p44"/>
            <p:cNvSpPr/>
            <p:nvPr/>
          </p:nvSpPr>
          <p:spPr>
            <a:xfrm>
              <a:off x="7066338" y="2181861"/>
              <a:ext cx="262953" cy="599451"/>
            </a:xfrm>
            <a:custGeom>
              <a:avLst/>
              <a:gdLst/>
              <a:ahLst/>
              <a:cxnLst/>
              <a:rect l="l" t="t" r="r" b="b"/>
              <a:pathLst>
                <a:path w="6118" h="13948" extrusionOk="0">
                  <a:moveTo>
                    <a:pt x="5656" y="0"/>
                  </a:moveTo>
                  <a:cubicBezTo>
                    <a:pt x="5656" y="0"/>
                    <a:pt x="2427" y="1282"/>
                    <a:pt x="1692" y="2785"/>
                  </a:cubicBezTo>
                  <a:cubicBezTo>
                    <a:pt x="1350" y="3503"/>
                    <a:pt x="1" y="10782"/>
                    <a:pt x="342" y="12285"/>
                  </a:cubicBezTo>
                  <a:cubicBezTo>
                    <a:pt x="577" y="13318"/>
                    <a:pt x="1126" y="13947"/>
                    <a:pt x="1729" y="13947"/>
                  </a:cubicBezTo>
                  <a:cubicBezTo>
                    <a:pt x="2004" y="13947"/>
                    <a:pt x="2291" y="13816"/>
                    <a:pt x="2564" y="13533"/>
                  </a:cubicBezTo>
                  <a:cubicBezTo>
                    <a:pt x="3435" y="12644"/>
                    <a:pt x="6117" y="2461"/>
                    <a:pt x="6117" y="1282"/>
                  </a:cubicBezTo>
                  <a:cubicBezTo>
                    <a:pt x="6117" y="103"/>
                    <a:pt x="5656" y="0"/>
                    <a:pt x="5656"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407;p44"/>
            <p:cNvSpPr/>
            <p:nvPr/>
          </p:nvSpPr>
          <p:spPr>
            <a:xfrm>
              <a:off x="7183119" y="2517459"/>
              <a:ext cx="20588" cy="236506"/>
            </a:xfrm>
            <a:custGeom>
              <a:avLst/>
              <a:gdLst/>
              <a:ahLst/>
              <a:cxnLst/>
              <a:rect l="l" t="t" r="r" b="b"/>
              <a:pathLst>
                <a:path w="479" h="5503" extrusionOk="0">
                  <a:moveTo>
                    <a:pt x="325" y="1"/>
                  </a:moveTo>
                  <a:lnTo>
                    <a:pt x="0" y="5502"/>
                  </a:lnTo>
                  <a:lnTo>
                    <a:pt x="479" y="4375"/>
                  </a:lnTo>
                  <a:lnTo>
                    <a:pt x="325" y="1"/>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408;p44"/>
            <p:cNvSpPr/>
            <p:nvPr/>
          </p:nvSpPr>
          <p:spPr>
            <a:xfrm>
              <a:off x="6736585" y="2669484"/>
              <a:ext cx="470075" cy="333420"/>
            </a:xfrm>
            <a:custGeom>
              <a:avLst/>
              <a:gdLst/>
              <a:ahLst/>
              <a:cxnLst/>
              <a:rect l="l" t="t" r="r" b="b"/>
              <a:pathLst>
                <a:path w="10937" h="7758" extrusionOk="0">
                  <a:moveTo>
                    <a:pt x="8954" y="1"/>
                  </a:moveTo>
                  <a:lnTo>
                    <a:pt x="8510" y="274"/>
                  </a:lnTo>
                  <a:cubicBezTo>
                    <a:pt x="7621" y="1453"/>
                    <a:pt x="2085" y="5434"/>
                    <a:pt x="1248" y="6152"/>
                  </a:cubicBezTo>
                  <a:lnTo>
                    <a:pt x="1" y="7211"/>
                  </a:lnTo>
                  <a:lnTo>
                    <a:pt x="1692" y="7758"/>
                  </a:lnTo>
                  <a:cubicBezTo>
                    <a:pt x="1692" y="7758"/>
                    <a:pt x="9518" y="3725"/>
                    <a:pt x="10236" y="2188"/>
                  </a:cubicBezTo>
                  <a:cubicBezTo>
                    <a:pt x="10936" y="667"/>
                    <a:pt x="8954" y="1"/>
                    <a:pt x="8954"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409;p44"/>
            <p:cNvSpPr/>
            <p:nvPr/>
          </p:nvSpPr>
          <p:spPr>
            <a:xfrm>
              <a:off x="7203664" y="2181861"/>
              <a:ext cx="519244" cy="791647"/>
            </a:xfrm>
            <a:custGeom>
              <a:avLst/>
              <a:gdLst/>
              <a:ahLst/>
              <a:cxnLst/>
              <a:rect l="l" t="t" r="r" b="b"/>
              <a:pathLst>
                <a:path w="12081" h="18420" extrusionOk="0">
                  <a:moveTo>
                    <a:pt x="4956" y="0"/>
                  </a:moveTo>
                  <a:cubicBezTo>
                    <a:pt x="4956" y="0"/>
                    <a:pt x="1744" y="581"/>
                    <a:pt x="872" y="1555"/>
                  </a:cubicBezTo>
                  <a:cubicBezTo>
                    <a:pt x="1" y="2512"/>
                    <a:pt x="1" y="5639"/>
                    <a:pt x="1" y="5639"/>
                  </a:cubicBezTo>
                  <a:lnTo>
                    <a:pt x="240" y="18419"/>
                  </a:lnTo>
                  <a:lnTo>
                    <a:pt x="11927" y="18419"/>
                  </a:lnTo>
                  <a:cubicBezTo>
                    <a:pt x="12081" y="15292"/>
                    <a:pt x="10628" y="4289"/>
                    <a:pt x="8629" y="1555"/>
                  </a:cubicBezTo>
                  <a:lnTo>
                    <a:pt x="4956" y="0"/>
                  </a:ln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410;p44"/>
            <p:cNvSpPr/>
            <p:nvPr/>
          </p:nvSpPr>
          <p:spPr>
            <a:xfrm>
              <a:off x="7180776" y="2186907"/>
              <a:ext cx="225173" cy="131253"/>
            </a:xfrm>
            <a:custGeom>
              <a:avLst/>
              <a:gdLst/>
              <a:ahLst/>
              <a:cxnLst/>
              <a:rect l="l" t="t" r="r" b="b"/>
              <a:pathLst>
                <a:path w="5239" h="3054" extrusionOk="0">
                  <a:moveTo>
                    <a:pt x="3017" y="0"/>
                  </a:moveTo>
                  <a:cubicBezTo>
                    <a:pt x="3017" y="0"/>
                    <a:pt x="830" y="718"/>
                    <a:pt x="403" y="1401"/>
                  </a:cubicBezTo>
                  <a:cubicBezTo>
                    <a:pt x="0" y="2030"/>
                    <a:pt x="1345" y="3053"/>
                    <a:pt x="2488" y="3053"/>
                  </a:cubicBezTo>
                  <a:cubicBezTo>
                    <a:pt x="2557" y="3053"/>
                    <a:pt x="2625" y="3049"/>
                    <a:pt x="2693" y="3042"/>
                  </a:cubicBezTo>
                  <a:cubicBezTo>
                    <a:pt x="3889" y="2888"/>
                    <a:pt x="5238" y="1316"/>
                    <a:pt x="4572" y="547"/>
                  </a:cubicBezTo>
                  <a:lnTo>
                    <a:pt x="4914" y="393"/>
                  </a:lnTo>
                  <a:lnTo>
                    <a:pt x="3017" y="0"/>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411;p44"/>
            <p:cNvSpPr/>
            <p:nvPr/>
          </p:nvSpPr>
          <p:spPr>
            <a:xfrm>
              <a:off x="7212475" y="2336077"/>
              <a:ext cx="503814" cy="637443"/>
            </a:xfrm>
            <a:custGeom>
              <a:avLst/>
              <a:gdLst/>
              <a:ahLst/>
              <a:cxnLst/>
              <a:rect l="l" t="t" r="r" b="b"/>
              <a:pathLst>
                <a:path w="11722" h="14832" extrusionOk="0">
                  <a:moveTo>
                    <a:pt x="9159" y="0"/>
                  </a:moveTo>
                  <a:lnTo>
                    <a:pt x="9039" y="6339"/>
                  </a:lnTo>
                  <a:lnTo>
                    <a:pt x="1" y="13140"/>
                  </a:lnTo>
                  <a:lnTo>
                    <a:pt x="1" y="14831"/>
                  </a:lnTo>
                  <a:lnTo>
                    <a:pt x="11722" y="14831"/>
                  </a:lnTo>
                  <a:cubicBezTo>
                    <a:pt x="11722" y="14831"/>
                    <a:pt x="11500" y="13533"/>
                    <a:pt x="11500" y="10731"/>
                  </a:cubicBezTo>
                  <a:cubicBezTo>
                    <a:pt x="11500" y="8731"/>
                    <a:pt x="10714" y="7057"/>
                    <a:pt x="9159" y="0"/>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412;p44"/>
            <p:cNvSpPr/>
            <p:nvPr/>
          </p:nvSpPr>
          <p:spPr>
            <a:xfrm>
              <a:off x="7212475" y="2336077"/>
              <a:ext cx="348010" cy="564725"/>
            </a:xfrm>
            <a:custGeom>
              <a:avLst/>
              <a:gdLst/>
              <a:ahLst/>
              <a:cxnLst/>
              <a:rect l="l" t="t" r="r" b="b"/>
              <a:pathLst>
                <a:path w="8097" h="13140" extrusionOk="0">
                  <a:moveTo>
                    <a:pt x="6203" y="0"/>
                  </a:moveTo>
                  <a:lnTo>
                    <a:pt x="6203" y="513"/>
                  </a:lnTo>
                  <a:cubicBezTo>
                    <a:pt x="6203" y="513"/>
                    <a:pt x="6211" y="546"/>
                    <a:pt x="6227" y="608"/>
                  </a:cubicBezTo>
                  <a:lnTo>
                    <a:pt x="6227" y="608"/>
                  </a:lnTo>
                  <a:cubicBezTo>
                    <a:pt x="6220" y="412"/>
                    <a:pt x="6212" y="209"/>
                    <a:pt x="6203" y="0"/>
                  </a:cubicBezTo>
                  <a:close/>
                  <a:moveTo>
                    <a:pt x="6227" y="608"/>
                  </a:moveTo>
                  <a:lnTo>
                    <a:pt x="6227" y="608"/>
                  </a:lnTo>
                  <a:cubicBezTo>
                    <a:pt x="6410" y="5968"/>
                    <a:pt x="5714" y="6530"/>
                    <a:pt x="4016" y="8937"/>
                  </a:cubicBezTo>
                  <a:cubicBezTo>
                    <a:pt x="2495" y="11106"/>
                    <a:pt x="1" y="11294"/>
                    <a:pt x="1" y="11294"/>
                  </a:cubicBezTo>
                  <a:lnTo>
                    <a:pt x="1" y="13140"/>
                  </a:lnTo>
                  <a:cubicBezTo>
                    <a:pt x="1" y="13140"/>
                    <a:pt x="5417" y="10679"/>
                    <a:pt x="5537" y="10611"/>
                  </a:cubicBezTo>
                  <a:cubicBezTo>
                    <a:pt x="5656" y="10526"/>
                    <a:pt x="7980" y="8526"/>
                    <a:pt x="8048" y="8321"/>
                  </a:cubicBezTo>
                  <a:cubicBezTo>
                    <a:pt x="8096" y="8130"/>
                    <a:pt x="6445" y="1483"/>
                    <a:pt x="6227" y="608"/>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413;p44"/>
            <p:cNvSpPr/>
            <p:nvPr/>
          </p:nvSpPr>
          <p:spPr>
            <a:xfrm>
              <a:off x="7314342" y="2158221"/>
              <a:ext cx="356435" cy="616255"/>
            </a:xfrm>
            <a:custGeom>
              <a:avLst/>
              <a:gdLst/>
              <a:ahLst/>
              <a:cxnLst/>
              <a:rect l="l" t="t" r="r" b="b"/>
              <a:pathLst>
                <a:path w="8293" h="14339" extrusionOk="0">
                  <a:moveTo>
                    <a:pt x="1673" y="1"/>
                  </a:moveTo>
                  <a:cubicBezTo>
                    <a:pt x="1369" y="1"/>
                    <a:pt x="1052" y="18"/>
                    <a:pt x="723" y="55"/>
                  </a:cubicBezTo>
                  <a:cubicBezTo>
                    <a:pt x="723" y="55"/>
                    <a:pt x="640" y="22"/>
                    <a:pt x="531" y="22"/>
                  </a:cubicBezTo>
                  <a:cubicBezTo>
                    <a:pt x="316" y="22"/>
                    <a:pt x="0" y="150"/>
                    <a:pt x="23" y="909"/>
                  </a:cubicBezTo>
                  <a:cubicBezTo>
                    <a:pt x="23" y="909"/>
                    <a:pt x="359" y="850"/>
                    <a:pt x="820" y="850"/>
                  </a:cubicBezTo>
                  <a:cubicBezTo>
                    <a:pt x="1721" y="850"/>
                    <a:pt x="3101" y="1074"/>
                    <a:pt x="3406" y="2396"/>
                  </a:cubicBezTo>
                  <a:cubicBezTo>
                    <a:pt x="3850" y="4395"/>
                    <a:pt x="4004" y="10614"/>
                    <a:pt x="3953" y="12647"/>
                  </a:cubicBezTo>
                  <a:cubicBezTo>
                    <a:pt x="3921" y="13913"/>
                    <a:pt x="4898" y="14339"/>
                    <a:pt x="5860" y="14339"/>
                  </a:cubicBezTo>
                  <a:cubicBezTo>
                    <a:pt x="6456" y="14339"/>
                    <a:pt x="7047" y="14175"/>
                    <a:pt x="7387" y="13946"/>
                  </a:cubicBezTo>
                  <a:cubicBezTo>
                    <a:pt x="8293" y="13348"/>
                    <a:pt x="6669" y="2447"/>
                    <a:pt x="6311" y="1832"/>
                  </a:cubicBezTo>
                  <a:cubicBezTo>
                    <a:pt x="6004" y="1280"/>
                    <a:pt x="4310" y="1"/>
                    <a:pt x="1673"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414;p44"/>
            <p:cNvSpPr/>
            <p:nvPr/>
          </p:nvSpPr>
          <p:spPr>
            <a:xfrm>
              <a:off x="6898152" y="1695611"/>
              <a:ext cx="508241" cy="354779"/>
            </a:xfrm>
            <a:custGeom>
              <a:avLst/>
              <a:gdLst/>
              <a:ahLst/>
              <a:cxnLst/>
              <a:rect l="l" t="t" r="r" b="b"/>
              <a:pathLst>
                <a:path w="11825" h="8255" extrusionOk="0">
                  <a:moveTo>
                    <a:pt x="3430" y="0"/>
                  </a:moveTo>
                  <a:cubicBezTo>
                    <a:pt x="2980" y="0"/>
                    <a:pt x="2588" y="35"/>
                    <a:pt x="2307" y="122"/>
                  </a:cubicBezTo>
                  <a:cubicBezTo>
                    <a:pt x="1402" y="412"/>
                    <a:pt x="667" y="1779"/>
                    <a:pt x="240" y="2736"/>
                  </a:cubicBezTo>
                  <a:cubicBezTo>
                    <a:pt x="1" y="3317"/>
                    <a:pt x="35" y="3983"/>
                    <a:pt x="360" y="4513"/>
                  </a:cubicBezTo>
                  <a:lnTo>
                    <a:pt x="1846" y="6939"/>
                  </a:lnTo>
                  <a:lnTo>
                    <a:pt x="8288" y="8255"/>
                  </a:lnTo>
                  <a:lnTo>
                    <a:pt x="10697" y="6939"/>
                  </a:lnTo>
                  <a:cubicBezTo>
                    <a:pt x="10697" y="6939"/>
                    <a:pt x="11825" y="3351"/>
                    <a:pt x="11073" y="2668"/>
                  </a:cubicBezTo>
                  <a:cubicBezTo>
                    <a:pt x="10491" y="2126"/>
                    <a:pt x="9265" y="2064"/>
                    <a:pt x="8740" y="2064"/>
                  </a:cubicBezTo>
                  <a:cubicBezTo>
                    <a:pt x="8586" y="2064"/>
                    <a:pt x="8493" y="2070"/>
                    <a:pt x="8493" y="2070"/>
                  </a:cubicBezTo>
                  <a:lnTo>
                    <a:pt x="8459" y="1950"/>
                  </a:lnTo>
                  <a:cubicBezTo>
                    <a:pt x="8322" y="1147"/>
                    <a:pt x="7690" y="498"/>
                    <a:pt x="6887" y="361"/>
                  </a:cubicBezTo>
                  <a:cubicBezTo>
                    <a:pt x="5868" y="193"/>
                    <a:pt x="4487" y="0"/>
                    <a:pt x="3430"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415;p44"/>
            <p:cNvSpPr/>
            <p:nvPr/>
          </p:nvSpPr>
          <p:spPr>
            <a:xfrm>
              <a:off x="7241144" y="2094479"/>
              <a:ext cx="144715" cy="170105"/>
            </a:xfrm>
            <a:custGeom>
              <a:avLst/>
              <a:gdLst/>
              <a:ahLst/>
              <a:cxnLst/>
              <a:rect l="l" t="t" r="r" b="b"/>
              <a:pathLst>
                <a:path w="3367" h="3958" extrusionOk="0">
                  <a:moveTo>
                    <a:pt x="1726" y="0"/>
                  </a:moveTo>
                  <a:lnTo>
                    <a:pt x="0" y="1435"/>
                  </a:lnTo>
                  <a:cubicBezTo>
                    <a:pt x="0" y="1435"/>
                    <a:pt x="684" y="2102"/>
                    <a:pt x="1367" y="3503"/>
                  </a:cubicBezTo>
                  <a:cubicBezTo>
                    <a:pt x="1500" y="3782"/>
                    <a:pt x="1788" y="3958"/>
                    <a:pt x="2094" y="3958"/>
                  </a:cubicBezTo>
                  <a:cubicBezTo>
                    <a:pt x="2182" y="3958"/>
                    <a:pt x="2271" y="3943"/>
                    <a:pt x="2358" y="3913"/>
                  </a:cubicBezTo>
                  <a:cubicBezTo>
                    <a:pt x="2512" y="3862"/>
                    <a:pt x="2683" y="3793"/>
                    <a:pt x="2836" y="3708"/>
                  </a:cubicBezTo>
                  <a:cubicBezTo>
                    <a:pt x="3229" y="3486"/>
                    <a:pt x="3366" y="2973"/>
                    <a:pt x="3144" y="2580"/>
                  </a:cubicBezTo>
                  <a:lnTo>
                    <a:pt x="1726" y="0"/>
                  </a:ln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416;p44"/>
            <p:cNvSpPr/>
            <p:nvPr/>
          </p:nvSpPr>
          <p:spPr>
            <a:xfrm>
              <a:off x="7241144" y="2095209"/>
              <a:ext cx="94772" cy="121197"/>
            </a:xfrm>
            <a:custGeom>
              <a:avLst/>
              <a:gdLst/>
              <a:ahLst/>
              <a:cxnLst/>
              <a:rect l="l" t="t" r="r" b="b"/>
              <a:pathLst>
                <a:path w="2205" h="2820" extrusionOk="0">
                  <a:moveTo>
                    <a:pt x="1931" y="0"/>
                  </a:moveTo>
                  <a:lnTo>
                    <a:pt x="0" y="1418"/>
                  </a:lnTo>
                  <a:lnTo>
                    <a:pt x="1008" y="2819"/>
                  </a:lnTo>
                  <a:cubicBezTo>
                    <a:pt x="1008" y="2819"/>
                    <a:pt x="2204" y="1606"/>
                    <a:pt x="1897" y="274"/>
                  </a:cubicBezTo>
                  <a:lnTo>
                    <a:pt x="1931" y="0"/>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417;p44"/>
            <p:cNvSpPr/>
            <p:nvPr/>
          </p:nvSpPr>
          <p:spPr>
            <a:xfrm>
              <a:off x="6962066" y="1883183"/>
              <a:ext cx="404830" cy="319625"/>
            </a:xfrm>
            <a:custGeom>
              <a:avLst/>
              <a:gdLst/>
              <a:ahLst/>
              <a:cxnLst/>
              <a:rect l="l" t="t" r="r" b="b"/>
              <a:pathLst>
                <a:path w="9419" h="7437" extrusionOk="0">
                  <a:moveTo>
                    <a:pt x="4665" y="1"/>
                  </a:moveTo>
                  <a:cubicBezTo>
                    <a:pt x="3605" y="1"/>
                    <a:pt x="2311" y="101"/>
                    <a:pt x="1589" y="525"/>
                  </a:cubicBezTo>
                  <a:cubicBezTo>
                    <a:pt x="240" y="1328"/>
                    <a:pt x="0" y="1841"/>
                    <a:pt x="838" y="3242"/>
                  </a:cubicBezTo>
                  <a:cubicBezTo>
                    <a:pt x="838" y="3242"/>
                    <a:pt x="1624" y="4455"/>
                    <a:pt x="2187" y="5599"/>
                  </a:cubicBezTo>
                  <a:cubicBezTo>
                    <a:pt x="2632" y="6505"/>
                    <a:pt x="3469" y="7154"/>
                    <a:pt x="4460" y="7359"/>
                  </a:cubicBezTo>
                  <a:cubicBezTo>
                    <a:pt x="4693" y="7411"/>
                    <a:pt x="4928" y="7437"/>
                    <a:pt x="5161" y="7437"/>
                  </a:cubicBezTo>
                  <a:cubicBezTo>
                    <a:pt x="6074" y="7437"/>
                    <a:pt x="6961" y="7049"/>
                    <a:pt x="7587" y="6368"/>
                  </a:cubicBezTo>
                  <a:lnTo>
                    <a:pt x="8356" y="5531"/>
                  </a:lnTo>
                  <a:lnTo>
                    <a:pt x="8578" y="3498"/>
                  </a:lnTo>
                  <a:cubicBezTo>
                    <a:pt x="8578" y="3498"/>
                    <a:pt x="9141" y="3207"/>
                    <a:pt x="9312" y="2148"/>
                  </a:cubicBezTo>
                  <a:cubicBezTo>
                    <a:pt x="9418" y="1541"/>
                    <a:pt x="9112" y="919"/>
                    <a:pt x="8754" y="919"/>
                  </a:cubicBezTo>
                  <a:cubicBezTo>
                    <a:pt x="8476" y="919"/>
                    <a:pt x="8168" y="1292"/>
                    <a:pt x="7997" y="2336"/>
                  </a:cubicBezTo>
                  <a:lnTo>
                    <a:pt x="7945" y="3002"/>
                  </a:lnTo>
                  <a:lnTo>
                    <a:pt x="6374" y="81"/>
                  </a:lnTo>
                  <a:cubicBezTo>
                    <a:pt x="6374" y="81"/>
                    <a:pt x="5612" y="1"/>
                    <a:pt x="4665" y="1"/>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418;p44"/>
            <p:cNvSpPr/>
            <p:nvPr/>
          </p:nvSpPr>
          <p:spPr>
            <a:xfrm>
              <a:off x="7055987" y="1997801"/>
              <a:ext cx="24283" cy="33780"/>
            </a:xfrm>
            <a:custGeom>
              <a:avLst/>
              <a:gdLst/>
              <a:ahLst/>
              <a:cxnLst/>
              <a:rect l="l" t="t" r="r" b="b"/>
              <a:pathLst>
                <a:path w="565" h="786" extrusionOk="0">
                  <a:moveTo>
                    <a:pt x="144" y="1"/>
                  </a:moveTo>
                  <a:cubicBezTo>
                    <a:pt x="129" y="1"/>
                    <a:pt x="115" y="4"/>
                    <a:pt x="103" y="12"/>
                  </a:cubicBezTo>
                  <a:cubicBezTo>
                    <a:pt x="1" y="46"/>
                    <a:pt x="18" y="268"/>
                    <a:pt x="120" y="473"/>
                  </a:cubicBezTo>
                  <a:cubicBezTo>
                    <a:pt x="212" y="657"/>
                    <a:pt x="359" y="786"/>
                    <a:pt x="450" y="786"/>
                  </a:cubicBezTo>
                  <a:cubicBezTo>
                    <a:pt x="461" y="786"/>
                    <a:pt x="470" y="784"/>
                    <a:pt x="479" y="780"/>
                  </a:cubicBezTo>
                  <a:cubicBezTo>
                    <a:pt x="564" y="729"/>
                    <a:pt x="564" y="524"/>
                    <a:pt x="462" y="302"/>
                  </a:cubicBezTo>
                  <a:cubicBezTo>
                    <a:pt x="359" y="126"/>
                    <a:pt x="232" y="1"/>
                    <a:pt x="144"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419;p44"/>
            <p:cNvSpPr/>
            <p:nvPr/>
          </p:nvSpPr>
          <p:spPr>
            <a:xfrm>
              <a:off x="7171370" y="1950446"/>
              <a:ext cx="24283" cy="33780"/>
            </a:xfrm>
            <a:custGeom>
              <a:avLst/>
              <a:gdLst/>
              <a:ahLst/>
              <a:cxnLst/>
              <a:rect l="l" t="t" r="r" b="b"/>
              <a:pathLst>
                <a:path w="565" h="786" extrusionOk="0">
                  <a:moveTo>
                    <a:pt x="144" y="1"/>
                  </a:moveTo>
                  <a:cubicBezTo>
                    <a:pt x="129" y="1"/>
                    <a:pt x="115" y="4"/>
                    <a:pt x="103" y="12"/>
                  </a:cubicBezTo>
                  <a:cubicBezTo>
                    <a:pt x="0" y="46"/>
                    <a:pt x="18" y="268"/>
                    <a:pt x="120" y="473"/>
                  </a:cubicBezTo>
                  <a:cubicBezTo>
                    <a:pt x="212" y="657"/>
                    <a:pt x="359" y="786"/>
                    <a:pt x="450" y="786"/>
                  </a:cubicBezTo>
                  <a:cubicBezTo>
                    <a:pt x="460" y="786"/>
                    <a:pt x="470" y="784"/>
                    <a:pt x="479" y="781"/>
                  </a:cubicBezTo>
                  <a:cubicBezTo>
                    <a:pt x="564" y="729"/>
                    <a:pt x="564" y="524"/>
                    <a:pt x="462" y="302"/>
                  </a:cubicBezTo>
                  <a:cubicBezTo>
                    <a:pt x="374" y="126"/>
                    <a:pt x="236" y="1"/>
                    <a:pt x="144"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420;p44"/>
            <p:cNvSpPr/>
            <p:nvPr/>
          </p:nvSpPr>
          <p:spPr>
            <a:xfrm>
              <a:off x="7150066" y="2051111"/>
              <a:ext cx="127092" cy="88791"/>
            </a:xfrm>
            <a:custGeom>
              <a:avLst/>
              <a:gdLst/>
              <a:ahLst/>
              <a:cxnLst/>
              <a:rect l="l" t="t" r="r" b="b"/>
              <a:pathLst>
                <a:path w="2957" h="2066" extrusionOk="0">
                  <a:moveTo>
                    <a:pt x="2341" y="1"/>
                  </a:moveTo>
                  <a:lnTo>
                    <a:pt x="0" y="1607"/>
                  </a:lnTo>
                  <a:cubicBezTo>
                    <a:pt x="0" y="1607"/>
                    <a:pt x="381" y="2065"/>
                    <a:pt x="994" y="2065"/>
                  </a:cubicBezTo>
                  <a:cubicBezTo>
                    <a:pt x="1243" y="2065"/>
                    <a:pt x="1530" y="1990"/>
                    <a:pt x="1846" y="1778"/>
                  </a:cubicBezTo>
                  <a:cubicBezTo>
                    <a:pt x="2956" y="1043"/>
                    <a:pt x="2341" y="1"/>
                    <a:pt x="2341"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421;p44"/>
            <p:cNvSpPr/>
            <p:nvPr/>
          </p:nvSpPr>
          <p:spPr>
            <a:xfrm>
              <a:off x="7272649" y="3227641"/>
              <a:ext cx="174886" cy="543322"/>
            </a:xfrm>
            <a:custGeom>
              <a:avLst/>
              <a:gdLst/>
              <a:ahLst/>
              <a:cxnLst/>
              <a:rect l="l" t="t" r="r" b="b"/>
              <a:pathLst>
                <a:path w="4069" h="12642" extrusionOk="0">
                  <a:moveTo>
                    <a:pt x="2616" y="0"/>
                  </a:moveTo>
                  <a:cubicBezTo>
                    <a:pt x="2616" y="0"/>
                    <a:pt x="2326" y="7518"/>
                    <a:pt x="993" y="10303"/>
                  </a:cubicBezTo>
                  <a:cubicBezTo>
                    <a:pt x="1" y="12376"/>
                    <a:pt x="97" y="12641"/>
                    <a:pt x="212" y="12641"/>
                  </a:cubicBezTo>
                  <a:cubicBezTo>
                    <a:pt x="251" y="12641"/>
                    <a:pt x="292" y="12610"/>
                    <a:pt x="292" y="12610"/>
                  </a:cubicBezTo>
                  <a:cubicBezTo>
                    <a:pt x="292" y="12610"/>
                    <a:pt x="2787" y="7945"/>
                    <a:pt x="4068" y="4374"/>
                  </a:cubicBezTo>
                  <a:lnTo>
                    <a:pt x="2616" y="0"/>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422;p44"/>
            <p:cNvSpPr/>
            <p:nvPr/>
          </p:nvSpPr>
          <p:spPr>
            <a:xfrm>
              <a:off x="7600985" y="3729191"/>
              <a:ext cx="116047" cy="42634"/>
            </a:xfrm>
            <a:custGeom>
              <a:avLst/>
              <a:gdLst/>
              <a:ahLst/>
              <a:cxnLst/>
              <a:rect l="l" t="t" r="r" b="b"/>
              <a:pathLst>
                <a:path w="2700" h="992" extrusionOk="0">
                  <a:moveTo>
                    <a:pt x="2700" y="1"/>
                  </a:moveTo>
                  <a:lnTo>
                    <a:pt x="2700" y="1"/>
                  </a:lnTo>
                  <a:cubicBezTo>
                    <a:pt x="2700" y="1"/>
                    <a:pt x="2580" y="102"/>
                    <a:pt x="2378" y="239"/>
                  </a:cubicBezTo>
                  <a:lnTo>
                    <a:pt x="2378" y="239"/>
                  </a:lnTo>
                  <a:cubicBezTo>
                    <a:pt x="2595" y="123"/>
                    <a:pt x="2700" y="1"/>
                    <a:pt x="2700" y="1"/>
                  </a:cubicBezTo>
                  <a:close/>
                  <a:moveTo>
                    <a:pt x="0" y="1"/>
                  </a:moveTo>
                  <a:lnTo>
                    <a:pt x="462" y="992"/>
                  </a:lnTo>
                  <a:cubicBezTo>
                    <a:pt x="1236" y="935"/>
                    <a:pt x="1973" y="514"/>
                    <a:pt x="2378" y="239"/>
                  </a:cubicBezTo>
                  <a:lnTo>
                    <a:pt x="2378" y="239"/>
                  </a:lnTo>
                  <a:cubicBezTo>
                    <a:pt x="2183" y="343"/>
                    <a:pt x="1899" y="441"/>
                    <a:pt x="1520" y="441"/>
                  </a:cubicBezTo>
                  <a:cubicBezTo>
                    <a:pt x="1120" y="441"/>
                    <a:pt x="615" y="331"/>
                    <a:pt x="0"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423;p44"/>
            <p:cNvSpPr/>
            <p:nvPr/>
          </p:nvSpPr>
          <p:spPr>
            <a:xfrm>
              <a:off x="7212475" y="2970569"/>
              <a:ext cx="504544" cy="44868"/>
            </a:xfrm>
            <a:custGeom>
              <a:avLst/>
              <a:gdLst/>
              <a:ahLst/>
              <a:cxnLst/>
              <a:rect l="l" t="t" r="r" b="b"/>
              <a:pathLst>
                <a:path w="11739" h="1044" extrusionOk="0">
                  <a:moveTo>
                    <a:pt x="1" y="1"/>
                  </a:moveTo>
                  <a:lnTo>
                    <a:pt x="1" y="1043"/>
                  </a:lnTo>
                  <a:cubicBezTo>
                    <a:pt x="1" y="1043"/>
                    <a:pt x="7587" y="1026"/>
                    <a:pt x="11739" y="753"/>
                  </a:cubicBezTo>
                  <a:lnTo>
                    <a:pt x="11722" y="69"/>
                  </a:lnTo>
                  <a:lnTo>
                    <a:pt x="1" y="1"/>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424;p44"/>
            <p:cNvSpPr/>
            <p:nvPr/>
          </p:nvSpPr>
          <p:spPr>
            <a:xfrm>
              <a:off x="7780174" y="4304368"/>
              <a:ext cx="117551" cy="77016"/>
            </a:xfrm>
            <a:custGeom>
              <a:avLst/>
              <a:gdLst/>
              <a:ahLst/>
              <a:cxnLst/>
              <a:rect l="l" t="t" r="r" b="b"/>
              <a:pathLst>
                <a:path w="2735" h="1792" extrusionOk="0">
                  <a:moveTo>
                    <a:pt x="1162" y="1"/>
                  </a:moveTo>
                  <a:cubicBezTo>
                    <a:pt x="827" y="1"/>
                    <a:pt x="564" y="32"/>
                    <a:pt x="564" y="32"/>
                  </a:cubicBezTo>
                  <a:lnTo>
                    <a:pt x="0" y="1279"/>
                  </a:lnTo>
                  <a:cubicBezTo>
                    <a:pt x="0" y="1279"/>
                    <a:pt x="289" y="1192"/>
                    <a:pt x="685" y="1192"/>
                  </a:cubicBezTo>
                  <a:cubicBezTo>
                    <a:pt x="817" y="1192"/>
                    <a:pt x="962" y="1202"/>
                    <a:pt x="1111" y="1228"/>
                  </a:cubicBezTo>
                  <a:cubicBezTo>
                    <a:pt x="1709" y="1330"/>
                    <a:pt x="2085" y="1792"/>
                    <a:pt x="2085" y="1792"/>
                  </a:cubicBezTo>
                  <a:lnTo>
                    <a:pt x="2615" y="1723"/>
                  </a:lnTo>
                  <a:cubicBezTo>
                    <a:pt x="2615" y="1723"/>
                    <a:pt x="2734" y="988"/>
                    <a:pt x="2615" y="237"/>
                  </a:cubicBezTo>
                  <a:lnTo>
                    <a:pt x="2461" y="254"/>
                  </a:lnTo>
                  <a:lnTo>
                    <a:pt x="2444" y="493"/>
                  </a:lnTo>
                  <a:lnTo>
                    <a:pt x="2358" y="254"/>
                  </a:lnTo>
                  <a:cubicBezTo>
                    <a:pt x="2086" y="47"/>
                    <a:pt x="1570" y="1"/>
                    <a:pt x="1162"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426;p44"/>
            <p:cNvSpPr/>
            <p:nvPr/>
          </p:nvSpPr>
          <p:spPr>
            <a:xfrm>
              <a:off x="7727307" y="4424931"/>
              <a:ext cx="182150" cy="14484"/>
            </a:xfrm>
            <a:custGeom>
              <a:avLst/>
              <a:gdLst/>
              <a:ahLst/>
              <a:cxnLst/>
              <a:rect l="l" t="t" r="r" b="b"/>
              <a:pathLst>
                <a:path w="4238" h="337" extrusionOk="0">
                  <a:moveTo>
                    <a:pt x="1233" y="0"/>
                  </a:moveTo>
                  <a:cubicBezTo>
                    <a:pt x="646" y="0"/>
                    <a:pt x="188" y="12"/>
                    <a:pt x="137" y="46"/>
                  </a:cubicBezTo>
                  <a:cubicBezTo>
                    <a:pt x="0" y="148"/>
                    <a:pt x="34" y="336"/>
                    <a:pt x="34" y="336"/>
                  </a:cubicBezTo>
                  <a:lnTo>
                    <a:pt x="4186" y="302"/>
                  </a:lnTo>
                  <a:cubicBezTo>
                    <a:pt x="4186" y="302"/>
                    <a:pt x="4238" y="131"/>
                    <a:pt x="4101" y="46"/>
                  </a:cubicBezTo>
                  <a:cubicBezTo>
                    <a:pt x="4101" y="46"/>
                    <a:pt x="2407" y="0"/>
                    <a:pt x="1233"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427;p44"/>
            <p:cNvSpPr/>
            <p:nvPr/>
          </p:nvSpPr>
          <p:spPr>
            <a:xfrm>
              <a:off x="7733152" y="4354055"/>
              <a:ext cx="169686" cy="73577"/>
            </a:xfrm>
            <a:custGeom>
              <a:avLst/>
              <a:gdLst/>
              <a:ahLst/>
              <a:cxnLst/>
              <a:rect l="l" t="t" r="r" b="b"/>
              <a:pathLst>
                <a:path w="3948" h="1712" extrusionOk="0">
                  <a:moveTo>
                    <a:pt x="1817" y="1"/>
                  </a:moveTo>
                  <a:cubicBezTo>
                    <a:pt x="1078" y="1"/>
                    <a:pt x="277" y="331"/>
                    <a:pt x="1" y="1695"/>
                  </a:cubicBezTo>
                  <a:lnTo>
                    <a:pt x="3948" y="1712"/>
                  </a:lnTo>
                  <a:lnTo>
                    <a:pt x="3709" y="567"/>
                  </a:lnTo>
                  <a:lnTo>
                    <a:pt x="3179" y="636"/>
                  </a:lnTo>
                  <a:cubicBezTo>
                    <a:pt x="3179" y="636"/>
                    <a:pt x="2683" y="20"/>
                    <a:pt x="1932" y="3"/>
                  </a:cubicBezTo>
                  <a:cubicBezTo>
                    <a:pt x="1894" y="2"/>
                    <a:pt x="1855" y="1"/>
                    <a:pt x="1817"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428;p44"/>
            <p:cNvSpPr/>
            <p:nvPr/>
          </p:nvSpPr>
          <p:spPr>
            <a:xfrm rot="20002268">
              <a:off x="7125468" y="1975272"/>
              <a:ext cx="41176" cy="110121"/>
            </a:xfrm>
            <a:custGeom>
              <a:avLst/>
              <a:gdLst/>
              <a:ahLst/>
              <a:cxnLst/>
              <a:rect l="l" t="t" r="r" b="b"/>
              <a:pathLst>
                <a:path w="2135" h="5711" extrusionOk="0">
                  <a:moveTo>
                    <a:pt x="1764" y="0"/>
                  </a:moveTo>
                  <a:cubicBezTo>
                    <a:pt x="1511" y="0"/>
                    <a:pt x="1390" y="1821"/>
                    <a:pt x="1118" y="2886"/>
                  </a:cubicBezTo>
                  <a:cubicBezTo>
                    <a:pt x="791" y="4167"/>
                    <a:pt x="0" y="4685"/>
                    <a:pt x="273" y="5121"/>
                  </a:cubicBezTo>
                  <a:cubicBezTo>
                    <a:pt x="476" y="5446"/>
                    <a:pt x="1697" y="5711"/>
                    <a:pt x="2019" y="5711"/>
                  </a:cubicBezTo>
                  <a:cubicBezTo>
                    <a:pt x="2129" y="5711"/>
                    <a:pt x="2135" y="5680"/>
                    <a:pt x="1962" y="5611"/>
                  </a:cubicBezTo>
                  <a:cubicBezTo>
                    <a:pt x="1254" y="5311"/>
                    <a:pt x="409" y="4603"/>
                    <a:pt x="1118" y="4058"/>
                  </a:cubicBezTo>
                  <a:cubicBezTo>
                    <a:pt x="1826" y="3486"/>
                    <a:pt x="1935" y="243"/>
                    <a:pt x="1935" y="243"/>
                  </a:cubicBezTo>
                  <a:cubicBezTo>
                    <a:pt x="1871" y="74"/>
                    <a:pt x="1815" y="0"/>
                    <a:pt x="1764" y="0"/>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429;p44"/>
            <p:cNvSpPr/>
            <p:nvPr/>
          </p:nvSpPr>
          <p:spPr>
            <a:xfrm>
              <a:off x="7019446" y="2909894"/>
              <a:ext cx="204844" cy="157857"/>
            </a:xfrm>
            <a:custGeom>
              <a:avLst/>
              <a:gdLst/>
              <a:ahLst/>
              <a:cxnLst/>
              <a:rect l="l" t="t" r="r" b="b"/>
              <a:pathLst>
                <a:path w="4766" h="3673" extrusionOk="0">
                  <a:moveTo>
                    <a:pt x="3569" y="1"/>
                  </a:moveTo>
                  <a:cubicBezTo>
                    <a:pt x="3395" y="78"/>
                    <a:pt x="3246" y="104"/>
                    <a:pt x="3109" y="104"/>
                  </a:cubicBezTo>
                  <a:cubicBezTo>
                    <a:pt x="2860" y="104"/>
                    <a:pt x="2653" y="20"/>
                    <a:pt x="2416" y="20"/>
                  </a:cubicBezTo>
                  <a:cubicBezTo>
                    <a:pt x="2298" y="20"/>
                    <a:pt x="2173" y="41"/>
                    <a:pt x="2031" y="103"/>
                  </a:cubicBezTo>
                  <a:cubicBezTo>
                    <a:pt x="1450" y="377"/>
                    <a:pt x="852" y="1333"/>
                    <a:pt x="494" y="1419"/>
                  </a:cubicBezTo>
                  <a:cubicBezTo>
                    <a:pt x="249" y="1463"/>
                    <a:pt x="410" y="1761"/>
                    <a:pt x="862" y="1761"/>
                  </a:cubicBezTo>
                  <a:cubicBezTo>
                    <a:pt x="1105" y="1761"/>
                    <a:pt x="1433" y="1675"/>
                    <a:pt x="1826" y="1419"/>
                  </a:cubicBezTo>
                  <a:lnTo>
                    <a:pt x="1826" y="1419"/>
                  </a:lnTo>
                  <a:cubicBezTo>
                    <a:pt x="1826" y="1419"/>
                    <a:pt x="425" y="2717"/>
                    <a:pt x="169" y="3145"/>
                  </a:cubicBezTo>
                  <a:cubicBezTo>
                    <a:pt x="1" y="3414"/>
                    <a:pt x="266" y="3565"/>
                    <a:pt x="594" y="3565"/>
                  </a:cubicBezTo>
                  <a:cubicBezTo>
                    <a:pt x="767" y="3565"/>
                    <a:pt x="956" y="3523"/>
                    <a:pt x="1109" y="3435"/>
                  </a:cubicBezTo>
                  <a:cubicBezTo>
                    <a:pt x="1173" y="3400"/>
                    <a:pt x="1240" y="3386"/>
                    <a:pt x="1310" y="3386"/>
                  </a:cubicBezTo>
                  <a:cubicBezTo>
                    <a:pt x="1625" y="3386"/>
                    <a:pt x="2001" y="3672"/>
                    <a:pt x="2485" y="3672"/>
                  </a:cubicBezTo>
                  <a:cubicBezTo>
                    <a:pt x="2636" y="3672"/>
                    <a:pt x="2798" y="3645"/>
                    <a:pt x="2971" y="3572"/>
                  </a:cubicBezTo>
                  <a:cubicBezTo>
                    <a:pt x="3842" y="3196"/>
                    <a:pt x="4765" y="1094"/>
                    <a:pt x="4765" y="1094"/>
                  </a:cubicBezTo>
                  <a:lnTo>
                    <a:pt x="4765" y="1"/>
                  </a:ln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430;p44"/>
            <p:cNvSpPr/>
            <p:nvPr/>
          </p:nvSpPr>
          <p:spPr>
            <a:xfrm rot="21444767">
              <a:off x="7179422" y="2637726"/>
              <a:ext cx="463468" cy="326810"/>
            </a:xfrm>
            <a:custGeom>
              <a:avLst/>
              <a:gdLst/>
              <a:ahLst/>
              <a:cxnLst/>
              <a:rect l="l" t="t" r="r" b="b"/>
              <a:pathLst>
                <a:path w="10783" h="7604" extrusionOk="0">
                  <a:moveTo>
                    <a:pt x="9877" y="1"/>
                  </a:moveTo>
                  <a:lnTo>
                    <a:pt x="8493" y="633"/>
                  </a:lnTo>
                  <a:cubicBezTo>
                    <a:pt x="6084" y="1846"/>
                    <a:pt x="1" y="6083"/>
                    <a:pt x="1" y="6083"/>
                  </a:cubicBezTo>
                  <a:lnTo>
                    <a:pt x="770" y="7604"/>
                  </a:lnTo>
                  <a:cubicBezTo>
                    <a:pt x="770" y="7604"/>
                    <a:pt x="9313" y="4204"/>
                    <a:pt x="10048" y="3025"/>
                  </a:cubicBezTo>
                  <a:cubicBezTo>
                    <a:pt x="10782" y="1846"/>
                    <a:pt x="9877" y="1"/>
                    <a:pt x="9877"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p:cNvSpPr txBox="1"/>
          <p:nvPr/>
        </p:nvSpPr>
        <p:spPr>
          <a:xfrm>
            <a:off x="7465742" y="4331425"/>
            <a:ext cx="1259158" cy="307777"/>
          </a:xfrm>
          <a:prstGeom prst="rect">
            <a:avLst/>
          </a:prstGeom>
          <a:noFill/>
        </p:spPr>
        <p:txBody>
          <a:bodyPr wrap="square" rtlCol="0">
            <a:spAutoFit/>
          </a:bodyPr>
          <a:lstStyle/>
          <a:p>
            <a:r>
              <a:rPr lang="en-US" dirty="0" smtClean="0">
                <a:latin typeface="Archivo Black" panose="020B0604020202020204" charset="0"/>
              </a:rPr>
              <a:t>Nabil</a:t>
            </a:r>
            <a:endParaRPr lang="en-US" dirty="0">
              <a:latin typeface="Archivo Black" panose="020B0604020202020204" charset="0"/>
            </a:endParaRPr>
          </a:p>
        </p:txBody>
      </p:sp>
      <p:sp>
        <p:nvSpPr>
          <p:cNvPr id="207"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Tree>
    <p:extLst>
      <p:ext uri="{BB962C8B-B14F-4D97-AF65-F5344CB8AC3E}">
        <p14:creationId xmlns:p14="http://schemas.microsoft.com/office/powerpoint/2010/main" val="238419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par>
                                <p:cTn id="24" presetID="22" presetClass="entr" presetSubtype="8" fill="hold" nodeType="with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wipe(left)">
                                      <p:cBhvr>
                                        <p:cTn id="26" dur="500"/>
                                        <p:tgtEl>
                                          <p:spTgt spid="9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Object-Oriented Decomposition </a:t>
            </a:r>
            <a:endParaRPr sz="2200" dirty="0">
              <a:solidFill>
                <a:srgbClr val="FFEDD6"/>
              </a:solidFill>
              <a:latin typeface="Archivo Black"/>
              <a:ea typeface="Archivo Black"/>
              <a:cs typeface="Archivo Black"/>
              <a:sym typeface="Archivo Black"/>
            </a:endParaRPr>
          </a:p>
        </p:txBody>
      </p:sp>
      <p:sp>
        <p:nvSpPr>
          <p:cNvPr id="1311"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38" name="TextBox 37"/>
          <p:cNvSpPr txBox="1"/>
          <p:nvPr/>
        </p:nvSpPr>
        <p:spPr>
          <a:xfrm>
            <a:off x="352780" y="2571655"/>
            <a:ext cx="7686319" cy="954107"/>
          </a:xfrm>
          <a:prstGeom prst="rect">
            <a:avLst/>
          </a:prstGeom>
          <a:noFill/>
        </p:spPr>
        <p:txBody>
          <a:bodyPr wrap="square" rtlCol="0">
            <a:spAutoFit/>
          </a:bodyPr>
          <a:lstStyle/>
          <a:p>
            <a:pPr marL="285750" indent="-285750">
              <a:buFont typeface="Arial" panose="020B0604020202020204" pitchFamily="34" charset="0"/>
              <a:buChar char="•"/>
            </a:pPr>
            <a:r>
              <a:rPr lang="en-US" dirty="0"/>
              <a:t>Volunteer(id, name, </a:t>
            </a:r>
            <a:r>
              <a:rPr lang="en-US" dirty="0" err="1"/>
              <a:t>appliedEvents</a:t>
            </a:r>
            <a:r>
              <a:rPr lang="en-US" dirty="0"/>
              <a:t>, </a:t>
            </a:r>
            <a:r>
              <a:rPr lang="en-US" dirty="0" err="1"/>
              <a:t>pastEvents</a:t>
            </a:r>
            <a:r>
              <a:rPr lang="en-US" dirty="0"/>
              <a:t>, segment): Represents an individual who </a:t>
            </a:r>
            <a:r>
              <a:rPr lang="en-US" dirty="0" smtClean="0"/>
              <a:t>offers </a:t>
            </a:r>
            <a:r>
              <a:rPr lang="en-US" dirty="0"/>
              <a:t>their time and services to assist in NGO activities and </a:t>
            </a:r>
            <a:r>
              <a:rPr lang="en-US" dirty="0" smtClean="0"/>
              <a:t>events.</a:t>
            </a:r>
          </a:p>
          <a:p>
            <a:pPr marL="285750" indent="-285750">
              <a:buFont typeface="Arial" panose="020B0604020202020204" pitchFamily="34" charset="0"/>
              <a:buChar char="•"/>
            </a:pPr>
            <a:r>
              <a:rPr lang="en-US" dirty="0" err="1" smtClean="0"/>
              <a:t>VolunteerApplication</a:t>
            </a:r>
            <a:r>
              <a:rPr lang="en-US" dirty="0" smtClean="0"/>
              <a:t>(</a:t>
            </a:r>
            <a:r>
              <a:rPr lang="en-US" dirty="0" err="1" smtClean="0"/>
              <a:t>applicationId</a:t>
            </a:r>
            <a:r>
              <a:rPr lang="en-US" dirty="0"/>
              <a:t>, date, details, type, </a:t>
            </a:r>
            <a:r>
              <a:rPr lang="en-US" dirty="0" err="1"/>
              <a:t>RequesterId</a:t>
            </a:r>
            <a:r>
              <a:rPr lang="en-US" dirty="0"/>
              <a:t>): Manages the process of volunteers applying for </a:t>
            </a:r>
            <a:r>
              <a:rPr lang="en-US" dirty="0" err="1" smtClean="0"/>
              <a:t>specfic</a:t>
            </a:r>
            <a:r>
              <a:rPr lang="en-US" dirty="0" smtClean="0"/>
              <a:t> </a:t>
            </a:r>
            <a:r>
              <a:rPr lang="en-US" dirty="0"/>
              <a:t>events. </a:t>
            </a:r>
          </a:p>
        </p:txBody>
      </p:sp>
      <p:sp>
        <p:nvSpPr>
          <p:cNvPr id="39" name="Google Shape;1309;p23"/>
          <p:cNvSpPr/>
          <p:nvPr/>
        </p:nvSpPr>
        <p:spPr>
          <a:xfrm>
            <a:off x="352780" y="1920699"/>
            <a:ext cx="3800120"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Volunteer </a:t>
            </a:r>
            <a:r>
              <a:rPr lang="en-US" sz="2200" dirty="0">
                <a:solidFill>
                  <a:srgbClr val="FFEDD6"/>
                </a:solidFill>
                <a:latin typeface="Archivo Black"/>
                <a:ea typeface="Archivo Black"/>
                <a:cs typeface="Archivo Black"/>
                <a:sym typeface="Archivo Black"/>
              </a:rPr>
              <a:t>Management</a:t>
            </a:r>
          </a:p>
        </p:txBody>
      </p:sp>
    </p:spTree>
    <p:extLst>
      <p:ext uri="{BB962C8B-B14F-4D97-AF65-F5344CB8AC3E}">
        <p14:creationId xmlns:p14="http://schemas.microsoft.com/office/powerpoint/2010/main" val="116020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Object-Oriented Decomposition </a:t>
            </a:r>
            <a:endParaRPr sz="2200" dirty="0">
              <a:solidFill>
                <a:srgbClr val="FFEDD6"/>
              </a:solidFill>
              <a:latin typeface="Archivo Black"/>
              <a:ea typeface="Archivo Black"/>
              <a:cs typeface="Archivo Black"/>
              <a:sym typeface="Archivo Black"/>
            </a:endParaRPr>
          </a:p>
        </p:txBody>
      </p:sp>
      <p:sp>
        <p:nvSpPr>
          <p:cNvPr id="1311"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38" name="TextBox 37"/>
          <p:cNvSpPr txBox="1"/>
          <p:nvPr/>
        </p:nvSpPr>
        <p:spPr>
          <a:xfrm>
            <a:off x="352780" y="2571655"/>
            <a:ext cx="7686319"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Beneficiary(id</a:t>
            </a:r>
            <a:r>
              <a:rPr lang="en-US" dirty="0"/>
              <a:t>, name, </a:t>
            </a:r>
            <a:r>
              <a:rPr lang="en-US" dirty="0" err="1"/>
              <a:t>aidRequests</a:t>
            </a:r>
            <a:r>
              <a:rPr lang="en-US" dirty="0"/>
              <a:t>, </a:t>
            </a:r>
            <a:r>
              <a:rPr lang="en-US" dirty="0" err="1"/>
              <a:t>walletId,postalNumber</a:t>
            </a:r>
            <a:r>
              <a:rPr lang="en-US" dirty="0"/>
              <a:t>, legalDocuments): Represents individuals or groups who receive aid from donors and </a:t>
            </a:r>
            <a:r>
              <a:rPr lang="en-US" dirty="0" smtClean="0"/>
              <a:t>NGOs.</a:t>
            </a:r>
          </a:p>
          <a:p>
            <a:pPr marL="285750" indent="-285750">
              <a:buFont typeface="Arial" panose="020B0604020202020204" pitchFamily="34" charset="0"/>
              <a:buChar char="•"/>
            </a:pPr>
            <a:r>
              <a:rPr lang="en-US" dirty="0" err="1" smtClean="0"/>
              <a:t>AidRequest</a:t>
            </a:r>
            <a:r>
              <a:rPr lang="en-US" dirty="0" smtClean="0"/>
              <a:t>(</a:t>
            </a:r>
            <a:r>
              <a:rPr lang="en-US" dirty="0" err="1" smtClean="0"/>
              <a:t>SubmissionDate</a:t>
            </a:r>
            <a:r>
              <a:rPr lang="en-US" dirty="0"/>
              <a:t>, details, type, </a:t>
            </a:r>
            <a:r>
              <a:rPr lang="en-US" dirty="0" err="1"/>
              <a:t>RequesterId</a:t>
            </a:r>
            <a:r>
              <a:rPr lang="en-US" dirty="0"/>
              <a:t>, </a:t>
            </a:r>
            <a:r>
              <a:rPr lang="en-US" dirty="0" err="1"/>
              <a:t>proofDocuments</a:t>
            </a:r>
            <a:r>
              <a:rPr lang="en-US" dirty="0"/>
              <a:t>, </a:t>
            </a:r>
            <a:r>
              <a:rPr lang="en-US" dirty="0" err="1"/>
              <a:t>approvalStatus</a:t>
            </a:r>
            <a:r>
              <a:rPr lang="en-US" dirty="0"/>
              <a:t>): Formalizes requests for aid submitted by </a:t>
            </a:r>
            <a:r>
              <a:rPr lang="en-US" dirty="0" smtClean="0"/>
              <a:t>beneficiaries</a:t>
            </a:r>
            <a:r>
              <a:rPr lang="en-US" dirty="0"/>
              <a:t>, tracking the status and approval </a:t>
            </a:r>
            <a:r>
              <a:rPr lang="en-US" dirty="0" smtClean="0"/>
              <a:t>process.</a:t>
            </a:r>
          </a:p>
          <a:p>
            <a:pPr marL="285750" indent="-285750">
              <a:buFont typeface="Arial" panose="020B0604020202020204" pitchFamily="34" charset="0"/>
              <a:buChar char="•"/>
            </a:pPr>
            <a:r>
              <a:rPr lang="en-US" dirty="0" err="1" smtClean="0"/>
              <a:t>DigitalWallet</a:t>
            </a:r>
            <a:r>
              <a:rPr lang="en-US" dirty="0" smtClean="0"/>
              <a:t>(</a:t>
            </a:r>
            <a:r>
              <a:rPr lang="en-US" dirty="0" err="1" smtClean="0"/>
              <a:t>walletId</a:t>
            </a:r>
            <a:r>
              <a:rPr lang="en-US" dirty="0"/>
              <a:t>, balance, </a:t>
            </a:r>
            <a:r>
              <a:rPr lang="en-US" dirty="0" err="1"/>
              <a:t>transactionHistory</a:t>
            </a:r>
            <a:r>
              <a:rPr lang="en-US" dirty="0"/>
              <a:t>): Provides a </a:t>
            </a:r>
            <a:r>
              <a:rPr lang="en-US" dirty="0" smtClean="0"/>
              <a:t>financial </a:t>
            </a:r>
            <a:r>
              <a:rPr lang="en-US" dirty="0"/>
              <a:t>account for </a:t>
            </a:r>
            <a:r>
              <a:rPr lang="en-US" dirty="0" smtClean="0"/>
              <a:t>beneficiaries </a:t>
            </a:r>
            <a:r>
              <a:rPr lang="en-US" dirty="0"/>
              <a:t>to receive, store, and use </a:t>
            </a:r>
            <a:r>
              <a:rPr lang="en-US" dirty="0" smtClean="0"/>
              <a:t>donations.</a:t>
            </a:r>
          </a:p>
          <a:p>
            <a:pPr marL="285750" indent="-285750">
              <a:buFont typeface="Arial" panose="020B0604020202020204" pitchFamily="34" charset="0"/>
              <a:buChar char="•"/>
            </a:pPr>
            <a:r>
              <a:rPr lang="en-US" dirty="0" smtClean="0"/>
              <a:t>Posts(</a:t>
            </a:r>
            <a:r>
              <a:rPr lang="en-US" dirty="0" err="1" smtClean="0"/>
              <a:t>PostId</a:t>
            </a:r>
            <a:r>
              <a:rPr lang="en-US" dirty="0"/>
              <a:t>, message, </a:t>
            </a:r>
            <a:r>
              <a:rPr lang="en-US" dirty="0" err="1"/>
              <a:t>senderId</a:t>
            </a:r>
            <a:r>
              <a:rPr lang="en-US" dirty="0"/>
              <a:t>, timestamp, status): shared by the </a:t>
            </a:r>
            <a:r>
              <a:rPr lang="en-US" dirty="0" smtClean="0"/>
              <a:t>beneficiary </a:t>
            </a:r>
            <a:r>
              <a:rPr lang="en-US" dirty="0"/>
              <a:t>to request aid and help.</a:t>
            </a:r>
          </a:p>
        </p:txBody>
      </p:sp>
      <p:sp>
        <p:nvSpPr>
          <p:cNvPr id="39" name="Google Shape;1309;p23"/>
          <p:cNvSpPr/>
          <p:nvPr/>
        </p:nvSpPr>
        <p:spPr>
          <a:xfrm>
            <a:off x="352780" y="1920699"/>
            <a:ext cx="4112540"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Beneficiary </a:t>
            </a:r>
            <a:r>
              <a:rPr lang="en-US" sz="2200" dirty="0">
                <a:solidFill>
                  <a:srgbClr val="FFEDD6"/>
                </a:solidFill>
                <a:latin typeface="Archivo Black"/>
                <a:ea typeface="Archivo Black"/>
                <a:cs typeface="Archivo Black"/>
                <a:sym typeface="Archivo Black"/>
              </a:rPr>
              <a:t>Management</a:t>
            </a:r>
          </a:p>
        </p:txBody>
      </p:sp>
    </p:spTree>
    <p:extLst>
      <p:ext uri="{BB962C8B-B14F-4D97-AF65-F5344CB8AC3E}">
        <p14:creationId xmlns:p14="http://schemas.microsoft.com/office/powerpoint/2010/main" val="21632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Object-Oriented Decomposition </a:t>
            </a:r>
            <a:endParaRPr sz="2200" dirty="0">
              <a:solidFill>
                <a:srgbClr val="FFEDD6"/>
              </a:solidFill>
              <a:latin typeface="Archivo Black"/>
              <a:ea typeface="Archivo Black"/>
              <a:cs typeface="Archivo Black"/>
              <a:sym typeface="Archivo Black"/>
            </a:endParaRPr>
          </a:p>
        </p:txBody>
      </p:sp>
      <p:sp>
        <p:nvSpPr>
          <p:cNvPr id="1311"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38" name="TextBox 37"/>
          <p:cNvSpPr txBox="1"/>
          <p:nvPr/>
        </p:nvSpPr>
        <p:spPr>
          <a:xfrm>
            <a:off x="352780" y="2571655"/>
            <a:ext cx="7686319" cy="738664"/>
          </a:xfrm>
          <a:prstGeom prst="rect">
            <a:avLst/>
          </a:prstGeom>
          <a:noFill/>
        </p:spPr>
        <p:txBody>
          <a:bodyPr wrap="square" rtlCol="0">
            <a:spAutoFit/>
          </a:bodyPr>
          <a:lstStyle/>
          <a:p>
            <a:pPr marL="285750" indent="-285750">
              <a:buFont typeface="Arial" panose="020B0604020202020204" pitchFamily="34" charset="0"/>
              <a:buChar char="•"/>
            </a:pPr>
            <a:r>
              <a:rPr lang="en-US" dirty="0"/>
              <a:t>Admin(id, </a:t>
            </a:r>
            <a:r>
              <a:rPr lang="en-US" dirty="0" err="1"/>
              <a:t>boardMemberName</a:t>
            </a:r>
            <a:r>
              <a:rPr lang="en-US" dirty="0"/>
              <a:t>, </a:t>
            </a:r>
            <a:r>
              <a:rPr lang="en-US" dirty="0" err="1"/>
              <a:t>accessLevel</a:t>
            </a:r>
            <a:r>
              <a:rPr lang="en-US" dirty="0"/>
              <a:t>, </a:t>
            </a:r>
            <a:r>
              <a:rPr lang="en-US" dirty="0" err="1"/>
              <a:t>vericationQueue</a:t>
            </a:r>
            <a:r>
              <a:rPr lang="en-US" dirty="0"/>
              <a:t>): Represents platform administrators responsible for overseeing platform operations, ensuring all activities are running smoothly. </a:t>
            </a:r>
          </a:p>
        </p:txBody>
      </p:sp>
      <p:sp>
        <p:nvSpPr>
          <p:cNvPr id="39" name="Google Shape;1309;p23"/>
          <p:cNvSpPr/>
          <p:nvPr/>
        </p:nvSpPr>
        <p:spPr>
          <a:xfrm>
            <a:off x="352780" y="1920699"/>
            <a:ext cx="3266720"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Admin </a:t>
            </a:r>
            <a:r>
              <a:rPr lang="en-US" sz="2200" dirty="0">
                <a:solidFill>
                  <a:srgbClr val="FFEDD6"/>
                </a:solidFill>
                <a:latin typeface="Archivo Black"/>
                <a:ea typeface="Archivo Black"/>
                <a:cs typeface="Archivo Black"/>
                <a:sym typeface="Archivo Black"/>
              </a:rPr>
              <a:t>Management</a:t>
            </a:r>
          </a:p>
        </p:txBody>
      </p:sp>
    </p:spTree>
    <p:extLst>
      <p:ext uri="{BB962C8B-B14F-4D97-AF65-F5344CB8AC3E}">
        <p14:creationId xmlns:p14="http://schemas.microsoft.com/office/powerpoint/2010/main" val="297792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Domain Driven Desgin</a:t>
            </a:r>
            <a:endParaRPr sz="2200" dirty="0">
              <a:solidFill>
                <a:srgbClr val="FFEDD6"/>
              </a:solidFill>
              <a:latin typeface="Archivo Black"/>
              <a:ea typeface="Archivo Black"/>
              <a:cs typeface="Archivo Black"/>
              <a:sym typeface="Archivo Black"/>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5"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352780" y="2571655"/>
            <a:ext cx="7686319" cy="2031325"/>
          </a:xfrm>
          <a:prstGeom prst="rect">
            <a:avLst/>
          </a:prstGeom>
          <a:noFill/>
        </p:spPr>
        <p:txBody>
          <a:bodyPr wrap="square" rtlCol="0">
            <a:spAutoFit/>
          </a:bodyPr>
          <a:lstStyle/>
          <a:p>
            <a:pPr fontAlgn="base"/>
            <a:r>
              <a:rPr lang="en-US" b="1" dirty="0" smtClean="0"/>
              <a:t>What is the definition and differences in each of the following:</a:t>
            </a:r>
          </a:p>
          <a:p>
            <a:pPr fontAlgn="base"/>
            <a:endParaRPr lang="en-US" b="1" dirty="0" smtClean="0"/>
          </a:p>
          <a:p>
            <a:pPr marL="285750" indent="-285750" fontAlgn="base">
              <a:buFont typeface="Arial" panose="020B0604020202020204" pitchFamily="34" charset="0"/>
              <a:buChar char="•"/>
            </a:pPr>
            <a:r>
              <a:rPr lang="en-US" dirty="0" smtClean="0"/>
              <a:t>Donor </a:t>
            </a:r>
          </a:p>
          <a:p>
            <a:pPr marL="285750" indent="-285750" fontAlgn="base">
              <a:buFont typeface="Arial" panose="020B0604020202020204" pitchFamily="34" charset="0"/>
              <a:buChar char="•"/>
            </a:pPr>
            <a:r>
              <a:rPr lang="en-US" dirty="0" smtClean="0"/>
              <a:t>Beneficiary </a:t>
            </a:r>
          </a:p>
          <a:p>
            <a:pPr marL="285750" indent="-285750" fontAlgn="base">
              <a:buFont typeface="Arial" panose="020B0604020202020204" pitchFamily="34" charset="0"/>
              <a:buChar char="•"/>
            </a:pPr>
            <a:r>
              <a:rPr lang="en-US" dirty="0" smtClean="0"/>
              <a:t>NGO</a:t>
            </a:r>
          </a:p>
          <a:p>
            <a:pPr marL="285750" indent="-285750" fontAlgn="base">
              <a:buFont typeface="Arial" panose="020B0604020202020204" pitchFamily="34" charset="0"/>
              <a:buChar char="•"/>
            </a:pPr>
            <a:r>
              <a:rPr lang="en-US" dirty="0" smtClean="0"/>
              <a:t>Volunteer</a:t>
            </a:r>
            <a:endParaRPr lang="en-US" dirty="0"/>
          </a:p>
          <a:p>
            <a:pPr marL="285750" indent="-285750" fontAlgn="base">
              <a:buFont typeface="Arial" panose="020B0604020202020204" pitchFamily="34" charset="0"/>
              <a:buChar char="•"/>
            </a:pPr>
            <a:r>
              <a:rPr lang="en-US" dirty="0" smtClean="0"/>
              <a:t>Board, Admin, Administrator </a:t>
            </a:r>
          </a:p>
          <a:p>
            <a:pPr marL="285750" indent="-285750" fontAlgn="base">
              <a:buFont typeface="Arial" panose="020B0604020202020204" pitchFamily="34" charset="0"/>
              <a:buChar char="•"/>
            </a:pPr>
            <a:r>
              <a:rPr lang="en-US" dirty="0" smtClean="0"/>
              <a:t>Profile Verification</a:t>
            </a:r>
          </a:p>
          <a:p>
            <a:pPr marL="285750" indent="-285750" fontAlgn="base">
              <a:buFont typeface="Arial" panose="020B0604020202020204" pitchFamily="34" charset="0"/>
              <a:buChar char="•"/>
            </a:pPr>
            <a:r>
              <a:rPr lang="en-US" dirty="0" smtClean="0"/>
              <a:t>Digital Wallet</a:t>
            </a:r>
            <a:endParaRPr lang="en-US" dirty="0"/>
          </a:p>
        </p:txBody>
      </p:sp>
      <p:sp>
        <p:nvSpPr>
          <p:cNvPr id="7" name="Google Shape;1309;p23"/>
          <p:cNvSpPr/>
          <p:nvPr/>
        </p:nvSpPr>
        <p:spPr>
          <a:xfrm>
            <a:off x="352780" y="1920699"/>
            <a:ext cx="3950996"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1. Ubiquitous Language</a:t>
            </a:r>
            <a:endParaRPr lang="en-US" sz="2200" dirty="0">
              <a:solidFill>
                <a:srgbClr val="FFEDD6"/>
              </a:solidFill>
              <a:latin typeface="Archivo Black"/>
              <a:ea typeface="Archivo Black"/>
              <a:cs typeface="Archivo Black"/>
              <a:sym typeface="Archivo Black"/>
            </a:endParaRPr>
          </a:p>
        </p:txBody>
      </p:sp>
      <p:sp>
        <p:nvSpPr>
          <p:cNvPr id="2" name="TextBox 1"/>
          <p:cNvSpPr txBox="1"/>
          <p:nvPr/>
        </p:nvSpPr>
        <p:spPr>
          <a:xfrm>
            <a:off x="3290991" y="3002542"/>
            <a:ext cx="5689631" cy="1600438"/>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Event, Project </a:t>
            </a:r>
          </a:p>
          <a:p>
            <a:pPr marL="285750" indent="-285750" fontAlgn="base">
              <a:buFont typeface="Arial" panose="020B0604020202020204" pitchFamily="34" charset="0"/>
              <a:buChar char="•"/>
            </a:pPr>
            <a:r>
              <a:rPr lang="en-US" dirty="0"/>
              <a:t>Aid Request</a:t>
            </a:r>
          </a:p>
          <a:p>
            <a:pPr marL="285750" indent="-285750" fontAlgn="base">
              <a:buFont typeface="Arial" panose="020B0604020202020204" pitchFamily="34" charset="0"/>
              <a:buChar char="•"/>
            </a:pPr>
            <a:r>
              <a:rPr lang="en-US" dirty="0"/>
              <a:t>Request, DonationRequest, VolunteerRequest, </a:t>
            </a:r>
            <a:r>
              <a:rPr lang="en-US" dirty="0" smtClean="0"/>
              <a:t>EventRequest</a:t>
            </a:r>
            <a:endParaRPr lang="en-US" dirty="0"/>
          </a:p>
          <a:p>
            <a:pPr marL="285750" indent="-285750" fontAlgn="base">
              <a:buFont typeface="Arial" panose="020B0604020202020204" pitchFamily="34" charset="0"/>
              <a:buChar char="•"/>
            </a:pPr>
            <a:r>
              <a:rPr lang="en-US" dirty="0"/>
              <a:t>Post Notification System</a:t>
            </a:r>
          </a:p>
          <a:p>
            <a:pPr marL="285750" indent="-285750" fontAlgn="base">
              <a:buFont typeface="Arial" panose="020B0604020202020204" pitchFamily="34" charset="0"/>
              <a:buChar char="•"/>
            </a:pPr>
            <a:r>
              <a:rPr lang="en-US" dirty="0"/>
              <a:t>Blockchain. </a:t>
            </a:r>
          </a:p>
          <a:p>
            <a:pPr marL="285750" indent="-285750">
              <a:buFont typeface="Arial" panose="020B0604020202020204" pitchFamily="34" charset="0"/>
              <a:buChar char="•"/>
            </a:pPr>
            <a:r>
              <a:rPr lang="en-US" dirty="0"/>
              <a:t>Financial Institution</a:t>
            </a:r>
          </a:p>
          <a:p>
            <a:endParaRPr lang="en-US" dirty="0"/>
          </a:p>
        </p:txBody>
      </p:sp>
    </p:spTree>
    <p:extLst>
      <p:ext uri="{BB962C8B-B14F-4D97-AF65-F5344CB8AC3E}">
        <p14:creationId xmlns:p14="http://schemas.microsoft.com/office/powerpoint/2010/main" val="336994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Domain Driven Desgin</a:t>
            </a:r>
            <a:endParaRPr sz="2200" dirty="0">
              <a:solidFill>
                <a:srgbClr val="FFEDD6"/>
              </a:solidFill>
              <a:latin typeface="Archivo Black"/>
              <a:ea typeface="Archivo Black"/>
              <a:cs typeface="Archivo Black"/>
              <a:sym typeface="Archivo Black"/>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5"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352780" y="2571655"/>
            <a:ext cx="7686319" cy="2031325"/>
          </a:xfrm>
          <a:prstGeom prst="rect">
            <a:avLst/>
          </a:prstGeom>
          <a:noFill/>
        </p:spPr>
        <p:txBody>
          <a:bodyPr wrap="square" rtlCol="0">
            <a:spAutoFit/>
          </a:bodyPr>
          <a:lstStyle/>
          <a:p>
            <a:pPr fontAlgn="base"/>
            <a:r>
              <a:rPr lang="en-US" b="1" dirty="0"/>
              <a:t>distinct subsystems, each with its own domain model and associated </a:t>
            </a:r>
            <a:r>
              <a:rPr lang="en-US" b="1" dirty="0" smtClean="0"/>
              <a:t>responsibilities</a:t>
            </a:r>
          </a:p>
          <a:p>
            <a:pPr fontAlgn="base"/>
            <a:endParaRPr lang="en-US" b="1" dirty="0" smtClean="0"/>
          </a:p>
          <a:p>
            <a:pPr marL="285750" indent="-285750" fontAlgn="base">
              <a:buFont typeface="Arial" panose="020B0604020202020204" pitchFamily="34" charset="0"/>
              <a:buChar char="•"/>
            </a:pPr>
            <a:r>
              <a:rPr lang="en-US" dirty="0" smtClean="0"/>
              <a:t>Donor Context</a:t>
            </a:r>
          </a:p>
          <a:p>
            <a:pPr marL="285750" indent="-285750" fontAlgn="base">
              <a:buFont typeface="Arial" panose="020B0604020202020204" pitchFamily="34" charset="0"/>
              <a:buChar char="•"/>
            </a:pPr>
            <a:r>
              <a:rPr lang="en-US" dirty="0" smtClean="0"/>
              <a:t>Beneficiary </a:t>
            </a:r>
            <a:r>
              <a:rPr lang="en-US" dirty="0"/>
              <a:t>Context</a:t>
            </a:r>
            <a:endParaRPr lang="en-US" dirty="0" smtClean="0"/>
          </a:p>
          <a:p>
            <a:pPr marL="285750" indent="-285750" fontAlgn="base">
              <a:buFont typeface="Arial" panose="020B0604020202020204" pitchFamily="34" charset="0"/>
              <a:buChar char="•"/>
            </a:pPr>
            <a:r>
              <a:rPr lang="en-US" dirty="0" smtClean="0"/>
              <a:t>NGO</a:t>
            </a:r>
            <a:r>
              <a:rPr lang="en-US" dirty="0"/>
              <a:t> Context</a:t>
            </a:r>
            <a:endParaRPr lang="en-US" dirty="0" smtClean="0"/>
          </a:p>
          <a:p>
            <a:pPr marL="285750" indent="-285750" fontAlgn="base">
              <a:buFont typeface="Arial" panose="020B0604020202020204" pitchFamily="34" charset="0"/>
              <a:buChar char="•"/>
            </a:pPr>
            <a:r>
              <a:rPr lang="en-US" dirty="0" smtClean="0"/>
              <a:t>Volunteer</a:t>
            </a:r>
            <a:r>
              <a:rPr lang="en-US" dirty="0"/>
              <a:t> Context</a:t>
            </a:r>
            <a:endParaRPr lang="en-US" dirty="0"/>
          </a:p>
          <a:p>
            <a:pPr marL="285750" indent="-285750" fontAlgn="base">
              <a:buFont typeface="Arial" panose="020B0604020202020204" pitchFamily="34" charset="0"/>
              <a:buChar char="•"/>
            </a:pPr>
            <a:r>
              <a:rPr lang="en-US" dirty="0" smtClean="0"/>
              <a:t>Admin Context</a:t>
            </a:r>
          </a:p>
          <a:p>
            <a:pPr marL="285750" indent="-285750" fontAlgn="base">
              <a:buFont typeface="Arial" panose="020B0604020202020204" pitchFamily="34" charset="0"/>
              <a:buChar char="•"/>
            </a:pPr>
            <a:r>
              <a:rPr lang="en-US" dirty="0"/>
              <a:t>Financial </a:t>
            </a:r>
            <a:r>
              <a:rPr lang="en-US" dirty="0" smtClean="0"/>
              <a:t>Institution Context</a:t>
            </a:r>
          </a:p>
          <a:p>
            <a:pPr marL="285750" indent="-285750" fontAlgn="base">
              <a:buFont typeface="Arial" panose="020B0604020202020204" pitchFamily="34" charset="0"/>
              <a:buChar char="•"/>
            </a:pPr>
            <a:endParaRPr lang="en-US" dirty="0" smtClean="0"/>
          </a:p>
        </p:txBody>
      </p:sp>
      <p:sp>
        <p:nvSpPr>
          <p:cNvPr id="7" name="Google Shape;1309;p23"/>
          <p:cNvSpPr/>
          <p:nvPr/>
        </p:nvSpPr>
        <p:spPr>
          <a:xfrm>
            <a:off x="352780" y="1920699"/>
            <a:ext cx="3950996"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2. Bounded Contexts</a:t>
            </a:r>
            <a:endParaRPr lang="en-US" sz="2200" dirty="0">
              <a:solidFill>
                <a:srgbClr val="FFEDD6"/>
              </a:solidFill>
              <a:latin typeface="Archivo Black"/>
              <a:ea typeface="Archivo Black"/>
              <a:cs typeface="Archivo Black"/>
              <a:sym typeface="Archivo Black"/>
            </a:endParaRPr>
          </a:p>
        </p:txBody>
      </p:sp>
    </p:spTree>
    <p:extLst>
      <p:ext uri="{BB962C8B-B14F-4D97-AF65-F5344CB8AC3E}">
        <p14:creationId xmlns:p14="http://schemas.microsoft.com/office/powerpoint/2010/main" val="16524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Domain Driven Desgin</a:t>
            </a:r>
            <a:endParaRPr sz="2200" dirty="0">
              <a:solidFill>
                <a:srgbClr val="FFEDD6"/>
              </a:solidFill>
              <a:latin typeface="Archivo Black"/>
              <a:ea typeface="Archivo Black"/>
              <a:cs typeface="Archivo Black"/>
              <a:sym typeface="Archivo Black"/>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5"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371334" y="2410610"/>
            <a:ext cx="8937524" cy="2893100"/>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smtClean="0"/>
              <a:t>Donor</a:t>
            </a:r>
            <a:r>
              <a:rPr lang="en-US" dirty="0"/>
              <a:t>:</a:t>
            </a:r>
          </a:p>
          <a:p>
            <a:pPr lvl="1" fontAlgn="base"/>
            <a:r>
              <a:rPr lang="en-US" b="1" dirty="0" smtClean="0"/>
              <a:t>	Attributes</a:t>
            </a:r>
            <a:r>
              <a:rPr lang="en-US" sz="1100" dirty="0">
                <a:latin typeface="Courier New" panose="02070309020205020404" pitchFamily="49" charset="0"/>
                <a:cs typeface="Courier New" panose="02070309020205020404" pitchFamily="49" charset="0"/>
              </a:rPr>
              <a:t>: id, name, email, legalDocuments, </a:t>
            </a:r>
            <a:r>
              <a:rPr lang="en-US" sz="1100" dirty="0" err="1">
                <a:latin typeface="Courier New" panose="02070309020205020404" pitchFamily="49" charset="0"/>
                <a:cs typeface="Courier New" panose="02070309020205020404" pitchFamily="49" charset="0"/>
              </a:rPr>
              <a:t>verifiedStatus</a:t>
            </a:r>
            <a:r>
              <a:rPr lang="en-US" sz="1100" dirty="0">
                <a:latin typeface="Courier New" panose="02070309020205020404" pitchFamily="49" charset="0"/>
                <a:cs typeface="Courier New" panose="02070309020205020404" pitchFamily="49" charset="0"/>
              </a:rPr>
              <a:t>, dashboardData, walletBalance</a:t>
            </a:r>
          </a:p>
          <a:p>
            <a:pPr lvl="1" fontAlgn="base"/>
            <a:r>
              <a:rPr lang="en-US" b="1" dirty="0" smtClean="0"/>
              <a:t>	Behavior</a:t>
            </a:r>
            <a:r>
              <a:rPr lang="en-US" dirty="0"/>
              <a:t>: </a:t>
            </a:r>
            <a:r>
              <a:rPr lang="en-US" sz="1200" dirty="0">
                <a:latin typeface="Courier New" panose="02070309020205020404" pitchFamily="49" charset="0"/>
                <a:cs typeface="Courier New" panose="02070309020205020404" pitchFamily="49" charset="0"/>
              </a:rPr>
              <a:t>Register, donate, track donations, browse Posts</a:t>
            </a:r>
            <a:r>
              <a:rPr lang="en-US" dirty="0"/>
              <a:t>.</a:t>
            </a:r>
          </a:p>
          <a:p>
            <a:pPr marL="285750" indent="-285750" fontAlgn="base">
              <a:buFont typeface="Arial" panose="020B0604020202020204" pitchFamily="34" charset="0"/>
              <a:buChar char="•"/>
            </a:pPr>
            <a:r>
              <a:rPr lang="en-US" b="1" dirty="0"/>
              <a:t>Beneficiary:</a:t>
            </a:r>
          </a:p>
          <a:p>
            <a:pPr lvl="1" fontAlgn="base"/>
            <a:r>
              <a:rPr lang="en-US" b="1" dirty="0" smtClean="0"/>
              <a:t>	Attributes</a:t>
            </a:r>
            <a:r>
              <a:rPr lang="en-US" dirty="0"/>
              <a:t>: </a:t>
            </a:r>
            <a:r>
              <a:rPr lang="en-US" sz="1200" dirty="0">
                <a:latin typeface="Courier New" panose="02070309020205020404" pitchFamily="49" charset="0"/>
                <a:cs typeface="Courier New" panose="02070309020205020404" pitchFamily="49" charset="0"/>
              </a:rPr>
              <a:t>id, name, legalDocuments, </a:t>
            </a:r>
            <a:r>
              <a:rPr lang="en-US" sz="1200" dirty="0" err="1">
                <a:latin typeface="Courier New" panose="02070309020205020404" pitchFamily="49" charset="0"/>
                <a:cs typeface="Courier New" panose="02070309020205020404" pitchFamily="49" charset="0"/>
              </a:rPr>
              <a:t>aidRequests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walletBalance,postalNumber</a:t>
            </a:r>
            <a:r>
              <a:rPr lang="en-US" dirty="0"/>
              <a:t>.</a:t>
            </a:r>
          </a:p>
          <a:p>
            <a:pPr lvl="1" fontAlgn="base"/>
            <a:r>
              <a:rPr lang="en-US" b="1" dirty="0" smtClean="0"/>
              <a:t>	Behavior</a:t>
            </a:r>
            <a:r>
              <a:rPr lang="en-US" dirty="0"/>
              <a:t>: </a:t>
            </a:r>
            <a:r>
              <a:rPr lang="en-US" sz="1200" dirty="0">
                <a:latin typeface="Courier New" panose="02070309020205020404" pitchFamily="49" charset="0"/>
                <a:cs typeface="Courier New" panose="02070309020205020404" pitchFamily="49" charset="0"/>
              </a:rPr>
              <a:t>Register, request aid, create Posts, manage received funds</a:t>
            </a:r>
            <a:r>
              <a:rPr lang="en-US" dirty="0"/>
              <a:t>.</a:t>
            </a:r>
          </a:p>
          <a:p>
            <a:pPr marL="285750" indent="-285750" fontAlgn="base">
              <a:buFont typeface="Arial" panose="020B0604020202020204" pitchFamily="34" charset="0"/>
              <a:buChar char="•"/>
            </a:pPr>
            <a:r>
              <a:rPr lang="en-US" b="1" dirty="0"/>
              <a:t>NGO:</a:t>
            </a:r>
          </a:p>
          <a:p>
            <a:pPr lvl="1" fontAlgn="base"/>
            <a:r>
              <a:rPr lang="en-US" b="1" dirty="0" smtClean="0"/>
              <a:t>	Attributes</a:t>
            </a:r>
            <a:r>
              <a:rPr lang="en-US" sz="1200" dirty="0">
                <a:latin typeface="Courier New" panose="02070309020205020404" pitchFamily="49" charset="0"/>
                <a:cs typeface="Courier New" panose="02070309020205020404" pitchFamily="49" charset="0"/>
              </a:rPr>
              <a:t>: id, </a:t>
            </a:r>
            <a:r>
              <a:rPr lang="en-US" sz="1200" dirty="0" err="1">
                <a:latin typeface="Courier New" panose="02070309020205020404" pitchFamily="49" charset="0"/>
                <a:cs typeface="Courier New" panose="02070309020205020404" pitchFamily="49" charset="0"/>
              </a:rPr>
              <a:t>organizationName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NGOtype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eventList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donationRequests</a:t>
            </a:r>
            <a:endParaRPr lang="en-US" dirty="0">
              <a:latin typeface="Courier New" panose="02070309020205020404" pitchFamily="49" charset="0"/>
              <a:cs typeface="Courier New" panose="02070309020205020404" pitchFamily="49" charset="0"/>
            </a:endParaRPr>
          </a:p>
          <a:p>
            <a:pPr lvl="1" fontAlgn="base"/>
            <a:r>
              <a:rPr lang="en-US" b="1" dirty="0" smtClean="0"/>
              <a:t>	Behavior</a:t>
            </a:r>
            <a:r>
              <a:rPr lang="en-US" dirty="0"/>
              <a:t>: </a:t>
            </a:r>
            <a:r>
              <a:rPr lang="en-US" sz="1200" dirty="0">
                <a:latin typeface="Courier New" panose="02070309020205020404" pitchFamily="49" charset="0"/>
                <a:cs typeface="Courier New" panose="02070309020205020404" pitchFamily="49" charset="0"/>
              </a:rPr>
              <a:t>Register, organize events, request donations, manage volunteers</a:t>
            </a:r>
            <a:r>
              <a:rPr lang="en-US" dirty="0"/>
              <a:t>.</a:t>
            </a:r>
          </a:p>
          <a:p>
            <a:pPr marL="285750" indent="-285750" fontAlgn="base">
              <a:buFont typeface="Arial" panose="020B0604020202020204" pitchFamily="34" charset="0"/>
              <a:buChar char="•"/>
            </a:pPr>
            <a:r>
              <a:rPr lang="en-US" b="1" dirty="0"/>
              <a:t>Volunteer:</a:t>
            </a:r>
          </a:p>
          <a:p>
            <a:pPr lvl="1" fontAlgn="base"/>
            <a:r>
              <a:rPr lang="en-US" b="1" dirty="0" smtClean="0"/>
              <a:t>	Attributes</a:t>
            </a:r>
            <a:r>
              <a:rPr lang="en-US" dirty="0"/>
              <a:t>: </a:t>
            </a:r>
            <a:r>
              <a:rPr lang="en-US" sz="1200" dirty="0">
                <a:latin typeface="Courier New" panose="02070309020205020404" pitchFamily="49" charset="0"/>
                <a:cs typeface="Courier New" panose="02070309020205020404" pitchFamily="49" charset="0"/>
              </a:rPr>
              <a:t>id, name, </a:t>
            </a:r>
            <a:r>
              <a:rPr lang="en-US" sz="1200" dirty="0" err="1">
                <a:latin typeface="Courier New" panose="02070309020205020404" pitchFamily="49" charset="0"/>
                <a:cs typeface="Courier New" panose="02070309020205020404" pitchFamily="49" charset="0"/>
              </a:rPr>
              <a:t>appliedEvents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pastEvents</a:t>
            </a:r>
            <a:r>
              <a:rPr lang="en-US" sz="1200" dirty="0">
                <a:latin typeface="Courier New" panose="02070309020205020404" pitchFamily="49" charset="0"/>
                <a:cs typeface="Courier New" panose="02070309020205020404" pitchFamily="49" charset="0"/>
              </a:rPr>
              <a:t>, segment</a:t>
            </a:r>
            <a:endParaRPr lang="en-US" dirty="0">
              <a:latin typeface="Courier New" panose="02070309020205020404" pitchFamily="49" charset="0"/>
              <a:cs typeface="Courier New" panose="02070309020205020404" pitchFamily="49" charset="0"/>
            </a:endParaRPr>
          </a:p>
          <a:p>
            <a:pPr lvl="1" fontAlgn="base"/>
            <a:r>
              <a:rPr lang="en-US" b="1" dirty="0" smtClean="0"/>
              <a:t>	Behavior</a:t>
            </a:r>
            <a:r>
              <a:rPr lang="en-US" b="1" dirty="0"/>
              <a:t>:</a:t>
            </a:r>
            <a:r>
              <a:rPr lang="en-US" dirty="0"/>
              <a:t> </a:t>
            </a:r>
            <a:r>
              <a:rPr lang="en-US" sz="1200" dirty="0">
                <a:latin typeface="Courier New" panose="02070309020205020404" pitchFamily="49" charset="0"/>
                <a:cs typeface="Courier New" panose="02070309020205020404" pitchFamily="49" charset="0"/>
              </a:rPr>
              <a:t>Register, browse events, apply for participation, receive notifications</a:t>
            </a:r>
            <a:r>
              <a:rPr lang="en-US" dirty="0"/>
              <a:t>.</a:t>
            </a:r>
          </a:p>
          <a:p>
            <a:pPr marL="285750" indent="-285750" fontAlgn="base">
              <a:buFont typeface="Arial" panose="020B0604020202020204" pitchFamily="34" charset="0"/>
              <a:buChar char="•"/>
            </a:pPr>
            <a:endParaRPr lang="en-US" dirty="0" smtClean="0"/>
          </a:p>
        </p:txBody>
      </p:sp>
      <p:sp>
        <p:nvSpPr>
          <p:cNvPr id="7" name="Google Shape;1309;p23"/>
          <p:cNvSpPr/>
          <p:nvPr/>
        </p:nvSpPr>
        <p:spPr>
          <a:xfrm>
            <a:off x="352780" y="1920699"/>
            <a:ext cx="2110004"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3.1 Entities</a:t>
            </a:r>
            <a:endParaRPr lang="en-US" sz="2200" dirty="0">
              <a:solidFill>
                <a:srgbClr val="FFEDD6"/>
              </a:solidFill>
              <a:latin typeface="Archivo Black"/>
              <a:ea typeface="Archivo Black"/>
              <a:cs typeface="Archivo Black"/>
              <a:sym typeface="Archivo Black"/>
            </a:endParaRPr>
          </a:p>
        </p:txBody>
      </p:sp>
    </p:spTree>
    <p:extLst>
      <p:ext uri="{BB962C8B-B14F-4D97-AF65-F5344CB8AC3E}">
        <p14:creationId xmlns:p14="http://schemas.microsoft.com/office/powerpoint/2010/main" val="118641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Domain Driven Desgin</a:t>
            </a:r>
            <a:endParaRPr sz="2200" dirty="0">
              <a:solidFill>
                <a:srgbClr val="FFEDD6"/>
              </a:solidFill>
              <a:latin typeface="Archivo Black"/>
              <a:ea typeface="Archivo Black"/>
              <a:cs typeface="Archivo Black"/>
              <a:sym typeface="Archivo Black"/>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5"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371334" y="2410610"/>
            <a:ext cx="8577594" cy="2200602"/>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a:t>Board:</a:t>
            </a:r>
          </a:p>
          <a:p>
            <a:pPr lvl="1" fontAlgn="base"/>
            <a:r>
              <a:rPr lang="en-US" b="1" dirty="0" smtClean="0"/>
              <a:t>	Attributes</a:t>
            </a:r>
            <a:r>
              <a:rPr lang="en-US" dirty="0"/>
              <a:t>: </a:t>
            </a:r>
            <a:r>
              <a:rPr lang="en-US" sz="1100" dirty="0">
                <a:latin typeface="Courier New" panose="02070309020205020404" pitchFamily="49" charset="0"/>
                <a:cs typeface="Courier New" panose="02070309020205020404" pitchFamily="49" charset="0"/>
              </a:rPr>
              <a:t>id, </a:t>
            </a:r>
            <a:r>
              <a:rPr lang="en-US" sz="1100" dirty="0" err="1">
                <a:latin typeface="Courier New" panose="02070309020205020404" pitchFamily="49" charset="0"/>
                <a:cs typeface="Courier New" panose="02070309020205020404" pitchFamily="49" charset="0"/>
              </a:rPr>
              <a:t>boardMemberName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accessLevel</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verificationQueue</a:t>
            </a:r>
            <a:endParaRPr lang="en-US" sz="1100" dirty="0">
              <a:latin typeface="Courier New" panose="02070309020205020404" pitchFamily="49" charset="0"/>
              <a:cs typeface="Courier New" panose="02070309020205020404" pitchFamily="49" charset="0"/>
            </a:endParaRPr>
          </a:p>
          <a:p>
            <a:pPr lvl="1" fontAlgn="base"/>
            <a:r>
              <a:rPr lang="en-US" b="1" dirty="0" smtClean="0"/>
              <a:t>	Behavior</a:t>
            </a:r>
            <a:r>
              <a:rPr lang="en-US" b="1" dirty="0"/>
              <a:t>:</a:t>
            </a:r>
            <a:r>
              <a:rPr lang="en-US" dirty="0"/>
              <a:t> </a:t>
            </a:r>
            <a:r>
              <a:rPr lang="en-US" sz="1100" dirty="0">
                <a:latin typeface="Courier New" panose="02070309020205020404" pitchFamily="49" charset="0"/>
                <a:cs typeface="Courier New" panose="02070309020205020404" pitchFamily="49" charset="0"/>
              </a:rPr>
              <a:t>Verify user and NGOs profiles, approve funding requests, monitor donations, </a:t>
            </a:r>
            <a:r>
              <a:rPr lang="en-US" sz="1100" dirty="0" smtClean="0">
                <a:latin typeface="Courier New" panose="02070309020205020404" pitchFamily="49" charset="0"/>
                <a:cs typeface="Courier New" panose="02070309020205020404" pitchFamily="49" charset="0"/>
              </a:rPr>
              <a:t>			create segments</a:t>
            </a:r>
            <a:r>
              <a:rPr lang="en-US" sz="1100" dirty="0">
                <a:latin typeface="Courier New" panose="02070309020205020404" pitchFamily="49" charset="0"/>
                <a:cs typeface="Courier New" panose="02070309020205020404" pitchFamily="49" charset="0"/>
              </a:rPr>
              <a:t>.</a:t>
            </a:r>
          </a:p>
          <a:p>
            <a:pPr marL="285750" indent="-285750" fontAlgn="base">
              <a:buFont typeface="Arial" panose="020B0604020202020204" pitchFamily="34" charset="0"/>
              <a:buChar char="•"/>
            </a:pPr>
            <a:r>
              <a:rPr lang="en-US" b="1" dirty="0" err="1"/>
              <a:t>EventDetails</a:t>
            </a:r>
            <a:r>
              <a:rPr lang="en-US" b="1" dirty="0"/>
              <a:t>:</a:t>
            </a:r>
          </a:p>
          <a:p>
            <a:pPr lvl="1" fontAlgn="base"/>
            <a:r>
              <a:rPr lang="en-US" b="1" dirty="0" smtClean="0"/>
              <a:t>	Attributes</a:t>
            </a:r>
            <a:r>
              <a:rPr lang="en-US" dirty="0"/>
              <a:t>: </a:t>
            </a:r>
            <a:r>
              <a:rPr lang="en-US" sz="1100" dirty="0" err="1">
                <a:latin typeface="Courier New" panose="02070309020205020404" pitchFamily="49" charset="0"/>
                <a:cs typeface="Courier New" panose="02070309020205020404" pitchFamily="49" charset="0"/>
              </a:rPr>
              <a:t>EventId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eventName</a:t>
            </a:r>
            <a:r>
              <a:rPr lang="en-US" sz="1100" dirty="0">
                <a:latin typeface="Courier New" panose="02070309020205020404" pitchFamily="49" charset="0"/>
                <a:cs typeface="Courier New" panose="02070309020205020404" pitchFamily="49" charset="0"/>
              </a:rPr>
              <a:t>, date, location, description, </a:t>
            </a:r>
            <a:r>
              <a:rPr lang="en-US" sz="1100" dirty="0" err="1">
                <a:latin typeface="Courier New" panose="02070309020205020404" pitchFamily="49" charset="0"/>
                <a:cs typeface="Courier New" panose="02070309020205020404" pitchFamily="49" charset="0"/>
              </a:rPr>
              <a:t>organizerId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volunteerIds</a:t>
            </a:r>
            <a:endParaRPr lang="en-US" sz="1100" dirty="0">
              <a:latin typeface="Courier New" panose="02070309020205020404" pitchFamily="49" charset="0"/>
              <a:cs typeface="Courier New" panose="02070309020205020404" pitchFamily="49" charset="0"/>
            </a:endParaRPr>
          </a:p>
          <a:p>
            <a:pPr lvl="1" fontAlgn="base"/>
            <a:r>
              <a:rPr lang="en-US" dirty="0" smtClean="0"/>
              <a:t>	Provides </a:t>
            </a:r>
            <a:r>
              <a:rPr lang="en-US" dirty="0"/>
              <a:t>information about an event without an identity.</a:t>
            </a:r>
          </a:p>
          <a:p>
            <a:pPr marL="285750" indent="-285750" fontAlgn="base">
              <a:buFont typeface="Arial" panose="020B0604020202020204" pitchFamily="34" charset="0"/>
              <a:buChar char="•"/>
            </a:pPr>
            <a:r>
              <a:rPr lang="en-US" b="1" dirty="0"/>
              <a:t>Digital Wallet:</a:t>
            </a:r>
          </a:p>
          <a:p>
            <a:pPr lvl="1" fontAlgn="base"/>
            <a:r>
              <a:rPr lang="en-US" b="1" dirty="0" smtClean="0"/>
              <a:t>	Attributes</a:t>
            </a:r>
            <a:r>
              <a:rPr lang="en-US" dirty="0"/>
              <a:t>: </a:t>
            </a:r>
            <a:r>
              <a:rPr lang="en-US" sz="1100" dirty="0" err="1">
                <a:latin typeface="Courier New" panose="02070309020205020404" pitchFamily="49" charset="0"/>
                <a:cs typeface="Courier New" panose="02070309020205020404" pitchFamily="49" charset="0"/>
              </a:rPr>
              <a:t>walletId</a:t>
            </a:r>
            <a:r>
              <a:rPr lang="en-US" sz="1100" dirty="0">
                <a:latin typeface="Courier New" panose="02070309020205020404" pitchFamily="49" charset="0"/>
                <a:cs typeface="Courier New" panose="02070309020205020404" pitchFamily="49" charset="0"/>
              </a:rPr>
              <a:t>, balance, </a:t>
            </a:r>
            <a:r>
              <a:rPr lang="en-US" sz="1100" dirty="0" err="1">
                <a:latin typeface="Courier New" panose="02070309020205020404" pitchFamily="49" charset="0"/>
                <a:cs typeface="Courier New" panose="02070309020205020404" pitchFamily="49" charset="0"/>
              </a:rPr>
              <a:t>transactionHistory</a:t>
            </a:r>
            <a:r>
              <a:rPr lang="en-US" sz="1100" dirty="0">
                <a:latin typeface="Courier New" panose="02070309020205020404" pitchFamily="49" charset="0"/>
                <a:cs typeface="Courier New" panose="02070309020205020404" pitchFamily="49" charset="0"/>
              </a:rPr>
              <a:t>. </a:t>
            </a:r>
          </a:p>
          <a:p>
            <a:pPr lvl="1" fontAlgn="base"/>
            <a:r>
              <a:rPr lang="en-US" dirty="0" smtClean="0"/>
              <a:t>	Provides </a:t>
            </a:r>
            <a:r>
              <a:rPr lang="en-US" dirty="0"/>
              <a:t>functionality like add funds, withdraw funds, transfer funds to beneficiaries. </a:t>
            </a:r>
          </a:p>
        </p:txBody>
      </p:sp>
      <p:sp>
        <p:nvSpPr>
          <p:cNvPr id="7" name="Google Shape;1309;p23"/>
          <p:cNvSpPr/>
          <p:nvPr/>
        </p:nvSpPr>
        <p:spPr>
          <a:xfrm>
            <a:off x="352780" y="1920699"/>
            <a:ext cx="2110004"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3.1 Entities</a:t>
            </a:r>
            <a:endParaRPr lang="en-US" sz="2200" dirty="0">
              <a:solidFill>
                <a:srgbClr val="FFEDD6"/>
              </a:solidFill>
              <a:latin typeface="Archivo Black"/>
              <a:ea typeface="Archivo Black"/>
              <a:cs typeface="Archivo Black"/>
              <a:sym typeface="Archivo Black"/>
            </a:endParaRPr>
          </a:p>
        </p:txBody>
      </p:sp>
    </p:spTree>
    <p:extLst>
      <p:ext uri="{BB962C8B-B14F-4D97-AF65-F5344CB8AC3E}">
        <p14:creationId xmlns:p14="http://schemas.microsoft.com/office/powerpoint/2010/main" val="318661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Domain Driven Desgin</a:t>
            </a:r>
            <a:endParaRPr sz="2200" dirty="0">
              <a:solidFill>
                <a:srgbClr val="FFEDD6"/>
              </a:solidFill>
              <a:latin typeface="Archivo Black"/>
              <a:ea typeface="Archivo Black"/>
              <a:cs typeface="Archivo Black"/>
              <a:sym typeface="Archivo Black"/>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5"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297375" y="2414087"/>
            <a:ext cx="8937524" cy="2246769"/>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a:t>Transaction: </a:t>
            </a:r>
          </a:p>
          <a:p>
            <a:pPr lvl="1" fontAlgn="base"/>
            <a:r>
              <a:rPr lang="en-US" b="1" dirty="0" smtClean="0"/>
              <a:t>	Attributes</a:t>
            </a:r>
            <a:r>
              <a:rPr lang="en-US" b="1" dirty="0"/>
              <a:t>: </a:t>
            </a:r>
            <a:r>
              <a:rPr lang="en-US" sz="1100" dirty="0">
                <a:latin typeface="Courier New" panose="02070309020205020404" pitchFamily="49" charset="0"/>
                <a:cs typeface="Courier New" panose="02070309020205020404" pitchFamily="49" charset="0"/>
              </a:rPr>
              <a:t>sender, receiver, amount, </a:t>
            </a:r>
            <a:r>
              <a:rPr lang="en-US" sz="1100" dirty="0" err="1">
                <a:latin typeface="Courier New" panose="02070309020205020404" pitchFamily="49" charset="0"/>
                <a:cs typeface="Courier New" panose="02070309020205020404" pitchFamily="49" charset="0"/>
              </a:rPr>
              <a:t>transactionId</a:t>
            </a:r>
            <a:r>
              <a:rPr lang="en-US" sz="1100" dirty="0">
                <a:latin typeface="Courier New" panose="02070309020205020404" pitchFamily="49" charset="0"/>
                <a:cs typeface="Courier New" panose="02070309020205020404" pitchFamily="49" charset="0"/>
              </a:rPr>
              <a:t>, type, timestamp, </a:t>
            </a:r>
            <a:r>
              <a:rPr lang="en-US" sz="1100" dirty="0" err="1">
                <a:latin typeface="Courier New" panose="02070309020205020404" pitchFamily="49" charset="0"/>
                <a:cs typeface="Courier New" panose="02070309020205020404" pitchFamily="49" charset="0"/>
              </a:rPr>
              <a:t>PaymentMethod</a:t>
            </a:r>
            <a:endParaRPr lang="en-US" dirty="0">
              <a:latin typeface="Courier New" panose="02070309020205020404" pitchFamily="49" charset="0"/>
              <a:cs typeface="Courier New" panose="02070309020205020404" pitchFamily="49" charset="0"/>
            </a:endParaRPr>
          </a:p>
          <a:p>
            <a:pPr lvl="1" fontAlgn="base"/>
            <a:r>
              <a:rPr lang="en-US" dirty="0" smtClean="0"/>
              <a:t>	Records </a:t>
            </a:r>
            <a:r>
              <a:rPr lang="en-US" dirty="0"/>
              <a:t>any financial movements like donations and </a:t>
            </a:r>
            <a:r>
              <a:rPr lang="en-US" dirty="0" err="1"/>
              <a:t>spendings</a:t>
            </a:r>
            <a:r>
              <a:rPr lang="en-US" dirty="0"/>
              <a:t> by beneficiaries.</a:t>
            </a:r>
          </a:p>
          <a:p>
            <a:pPr marL="285750" indent="-285750" fontAlgn="base">
              <a:buFont typeface="Arial" panose="020B0604020202020204" pitchFamily="34" charset="0"/>
              <a:buChar char="•"/>
            </a:pPr>
            <a:r>
              <a:rPr lang="en-US" b="1" dirty="0" err="1"/>
              <a:t>AidRequest</a:t>
            </a:r>
            <a:r>
              <a:rPr lang="en-US" b="1" dirty="0"/>
              <a:t>:</a:t>
            </a:r>
          </a:p>
          <a:p>
            <a:pPr lvl="1" fontAlgn="base"/>
            <a:r>
              <a:rPr lang="en-US" b="1" dirty="0" smtClean="0"/>
              <a:t>	Attributes</a:t>
            </a:r>
            <a:r>
              <a:rPr lang="en-US" b="1" dirty="0"/>
              <a:t>: </a:t>
            </a:r>
            <a:r>
              <a:rPr lang="en-US" sz="1100" dirty="0" err="1">
                <a:latin typeface="Courier New" panose="02070309020205020404" pitchFamily="49" charset="0"/>
                <a:cs typeface="Courier New" panose="02070309020205020404" pitchFamily="49" charset="0"/>
              </a:rPr>
              <a:t>AidId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SubmissionDate</a:t>
            </a:r>
            <a:r>
              <a:rPr lang="en-US" sz="1100" dirty="0">
                <a:latin typeface="Courier New" panose="02070309020205020404" pitchFamily="49" charset="0"/>
                <a:cs typeface="Courier New" panose="02070309020205020404" pitchFamily="49" charset="0"/>
              </a:rPr>
              <a:t>, details, type, </a:t>
            </a:r>
            <a:r>
              <a:rPr lang="en-US" sz="1100" dirty="0" err="1">
                <a:latin typeface="Courier New" panose="02070309020205020404" pitchFamily="49" charset="0"/>
                <a:cs typeface="Courier New" panose="02070309020205020404" pitchFamily="49" charset="0"/>
              </a:rPr>
              <a:t>RequesterId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proofDocuments</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approvalStatus</a:t>
            </a:r>
            <a:r>
              <a:rPr lang="en-US" dirty="0"/>
              <a:t>.</a:t>
            </a:r>
          </a:p>
          <a:p>
            <a:pPr marL="285750" lvl="1" indent="-285750" fontAlgn="base">
              <a:buFont typeface="Arial" panose="020B0604020202020204" pitchFamily="34" charset="0"/>
              <a:buChar char="•"/>
            </a:pPr>
            <a:r>
              <a:rPr lang="en-US" dirty="0" smtClean="0"/>
              <a:t>	Represents </a:t>
            </a:r>
            <a:r>
              <a:rPr lang="en-US" dirty="0"/>
              <a:t>the aid requests submitted by the beneficiary and approved by the admin then linked to </a:t>
            </a:r>
            <a:r>
              <a:rPr lang="en-US" dirty="0" smtClean="0"/>
              <a:t>	the </a:t>
            </a:r>
            <a:r>
              <a:rPr lang="en-US" dirty="0"/>
              <a:t>NGOs</a:t>
            </a:r>
            <a:r>
              <a:rPr lang="en-US" dirty="0" smtClean="0"/>
              <a:t>.</a:t>
            </a:r>
            <a:r>
              <a:rPr lang="en-US" dirty="0"/>
              <a:t/>
            </a:r>
            <a:br>
              <a:rPr lang="en-US" dirty="0"/>
            </a:br>
            <a:r>
              <a:rPr lang="en-US" b="1" dirty="0"/>
              <a:t>Post:</a:t>
            </a:r>
          </a:p>
          <a:p>
            <a:pPr lvl="1" fontAlgn="base"/>
            <a:r>
              <a:rPr lang="en-US" b="1" dirty="0" smtClean="0"/>
              <a:t>	Attributes</a:t>
            </a:r>
            <a:r>
              <a:rPr lang="en-US" b="1" dirty="0"/>
              <a:t>: </a:t>
            </a:r>
            <a:r>
              <a:rPr lang="en-US" sz="1100" dirty="0" err="1">
                <a:latin typeface="Courier New" panose="02070309020205020404" pitchFamily="49" charset="0"/>
                <a:cs typeface="Courier New" panose="02070309020205020404" pitchFamily="49" charset="0"/>
              </a:rPr>
              <a:t>PostId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interactionCount</a:t>
            </a:r>
            <a:r>
              <a:rPr lang="en-US" sz="1100" dirty="0">
                <a:latin typeface="Courier New" panose="02070309020205020404" pitchFamily="49" charset="0"/>
                <a:cs typeface="Courier New" panose="02070309020205020404" pitchFamily="49" charset="0"/>
              </a:rPr>
              <a:t>, message, </a:t>
            </a:r>
            <a:r>
              <a:rPr lang="en-US" sz="1100" dirty="0" err="1">
                <a:latin typeface="Courier New" panose="02070309020205020404" pitchFamily="49" charset="0"/>
                <a:cs typeface="Courier New" panose="02070309020205020404" pitchFamily="49" charset="0"/>
              </a:rPr>
              <a:t>senderId</a:t>
            </a:r>
            <a:r>
              <a:rPr lang="en-US" sz="1100" dirty="0">
                <a:latin typeface="Courier New" panose="02070309020205020404" pitchFamily="49" charset="0"/>
                <a:cs typeface="Courier New" panose="02070309020205020404" pitchFamily="49" charset="0"/>
              </a:rPr>
              <a:t>,  timestamp, status.</a:t>
            </a:r>
          </a:p>
          <a:p>
            <a:pPr lvl="1" fontAlgn="base"/>
            <a:r>
              <a:rPr lang="en-US" dirty="0" smtClean="0"/>
              <a:t>	shared </a:t>
            </a:r>
            <a:r>
              <a:rPr lang="en-US" dirty="0"/>
              <a:t>by the beneficiary to request aid and help in the form of posts.</a:t>
            </a:r>
            <a:endParaRPr lang="en-US" sz="1800" dirty="0"/>
          </a:p>
        </p:txBody>
      </p:sp>
      <p:sp>
        <p:nvSpPr>
          <p:cNvPr id="7" name="Google Shape;1309;p23"/>
          <p:cNvSpPr/>
          <p:nvPr/>
        </p:nvSpPr>
        <p:spPr>
          <a:xfrm>
            <a:off x="352780" y="1920699"/>
            <a:ext cx="2110004"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3.1 Entities</a:t>
            </a:r>
            <a:endParaRPr lang="en-US" sz="2200" dirty="0">
              <a:solidFill>
                <a:srgbClr val="FFEDD6"/>
              </a:solidFill>
              <a:latin typeface="Archivo Black"/>
              <a:ea typeface="Archivo Black"/>
              <a:cs typeface="Archivo Black"/>
              <a:sym typeface="Archivo Black"/>
            </a:endParaRPr>
          </a:p>
        </p:txBody>
      </p:sp>
    </p:spTree>
    <p:extLst>
      <p:ext uri="{BB962C8B-B14F-4D97-AF65-F5344CB8AC3E}">
        <p14:creationId xmlns:p14="http://schemas.microsoft.com/office/powerpoint/2010/main" val="407885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Domain Driven Desgin</a:t>
            </a:r>
            <a:endParaRPr sz="2200" dirty="0">
              <a:solidFill>
                <a:srgbClr val="FFEDD6"/>
              </a:solidFill>
              <a:latin typeface="Archivo Black"/>
              <a:ea typeface="Archivo Black"/>
              <a:cs typeface="Archivo Black"/>
              <a:sym typeface="Archivo Black"/>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5"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297375" y="2414087"/>
            <a:ext cx="8937524" cy="2246769"/>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a:t>Notification:</a:t>
            </a:r>
          </a:p>
          <a:p>
            <a:pPr lvl="1" fontAlgn="base"/>
            <a:r>
              <a:rPr lang="en-US" b="1" dirty="0" smtClean="0"/>
              <a:t>	Attributes</a:t>
            </a:r>
            <a:r>
              <a:rPr lang="en-US" dirty="0"/>
              <a:t>: </a:t>
            </a:r>
            <a:r>
              <a:rPr lang="en-US" sz="1100" dirty="0">
                <a:latin typeface="Courier New" panose="02070309020205020404" pitchFamily="49" charset="0"/>
                <a:cs typeface="Courier New" panose="02070309020205020404" pitchFamily="49" charset="0"/>
              </a:rPr>
              <a:t>message, </a:t>
            </a:r>
            <a:r>
              <a:rPr lang="en-US" sz="1100" dirty="0" err="1">
                <a:latin typeface="Courier New" panose="02070309020205020404" pitchFamily="49" charset="0"/>
                <a:cs typeface="Courier New" panose="02070309020205020404" pitchFamily="49" charset="0"/>
              </a:rPr>
              <a:t>senderId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recipientId</a:t>
            </a:r>
            <a:r>
              <a:rPr lang="en-US" sz="1100" dirty="0">
                <a:latin typeface="Courier New" panose="02070309020205020404" pitchFamily="49" charset="0"/>
                <a:cs typeface="Courier New" panose="02070309020205020404" pitchFamily="49" charset="0"/>
              </a:rPr>
              <a:t>, timestamp, status</a:t>
            </a:r>
          </a:p>
          <a:p>
            <a:pPr lvl="1" fontAlgn="base"/>
            <a:r>
              <a:rPr lang="en-US" dirty="0" smtClean="0"/>
              <a:t>	Represents </a:t>
            </a:r>
            <a:r>
              <a:rPr lang="en-US" dirty="0"/>
              <a:t>a communication object that can be sent to any entity.</a:t>
            </a:r>
          </a:p>
          <a:p>
            <a:pPr marL="285750" indent="-285750" fontAlgn="base">
              <a:buFont typeface="Arial" panose="020B0604020202020204" pitchFamily="34" charset="0"/>
              <a:buChar char="•"/>
            </a:pPr>
            <a:r>
              <a:rPr lang="en-US" b="1" dirty="0"/>
              <a:t>Request:</a:t>
            </a:r>
          </a:p>
          <a:p>
            <a:pPr lvl="1" fontAlgn="base"/>
            <a:r>
              <a:rPr lang="en-US" b="1" dirty="0" smtClean="0"/>
              <a:t>	Attributes</a:t>
            </a:r>
            <a:r>
              <a:rPr lang="en-US" dirty="0"/>
              <a:t>: </a:t>
            </a:r>
            <a:r>
              <a:rPr lang="en-US" sz="1100" dirty="0">
                <a:latin typeface="Courier New" panose="02070309020205020404" pitchFamily="49" charset="0"/>
                <a:cs typeface="Courier New" panose="02070309020205020404" pitchFamily="49" charset="0"/>
              </a:rPr>
              <a:t>date, details, type(</a:t>
            </a:r>
            <a:r>
              <a:rPr lang="en-US" sz="1100" dirty="0" err="1">
                <a:latin typeface="Courier New" panose="02070309020205020404" pitchFamily="49" charset="0"/>
                <a:cs typeface="Courier New" panose="02070309020205020404" pitchFamily="49" charset="0"/>
              </a:rPr>
              <a:t>eventRequest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volunteerRequest</a:t>
            </a:r>
            <a:r>
              <a:rPr lang="en-US" sz="1100" dirty="0">
                <a:latin typeface="Courier New" panose="02070309020205020404" pitchFamily="49" charset="0"/>
                <a:cs typeface="Courier New" panose="02070309020205020404" pitchFamily="49" charset="0"/>
              </a:rPr>
              <a:t>, DonationRequest), </a:t>
            </a:r>
            <a:r>
              <a:rPr lang="en-US" sz="1100" dirty="0" err="1">
                <a:latin typeface="Courier New" panose="02070309020205020404" pitchFamily="49" charset="0"/>
                <a:cs typeface="Courier New" panose="02070309020205020404" pitchFamily="49" charset="0"/>
              </a:rPr>
              <a:t>RequesterId</a:t>
            </a:r>
            <a:endParaRPr lang="en-US" sz="1100" dirty="0">
              <a:latin typeface="Courier New" panose="02070309020205020404" pitchFamily="49" charset="0"/>
              <a:cs typeface="Courier New" panose="02070309020205020404" pitchFamily="49" charset="0"/>
            </a:endParaRPr>
          </a:p>
          <a:p>
            <a:pPr lvl="1" fontAlgn="base"/>
            <a:r>
              <a:rPr lang="en-US" dirty="0" smtClean="0"/>
              <a:t>	It </a:t>
            </a:r>
            <a:r>
              <a:rPr lang="en-US" dirty="0"/>
              <a:t>represents any request object, such as NGOs creating events, volunteers requesting to </a:t>
            </a:r>
            <a:r>
              <a:rPr lang="en-US" dirty="0" smtClean="0"/>
              <a:t>	participate </a:t>
            </a:r>
            <a:r>
              <a:rPr lang="en-US" dirty="0"/>
              <a:t>in such events, and donation requests applying for financial aid.</a:t>
            </a:r>
          </a:p>
          <a:p>
            <a:pPr marL="285750" indent="-285750" fontAlgn="base">
              <a:buFont typeface="Arial" panose="020B0604020202020204" pitchFamily="34" charset="0"/>
              <a:buChar char="•"/>
            </a:pPr>
            <a:r>
              <a:rPr lang="en-US" b="1" dirty="0" err="1" smtClean="0"/>
              <a:t>PaymentMethod</a:t>
            </a:r>
            <a:r>
              <a:rPr lang="en-US" b="1" dirty="0"/>
              <a:t>: </a:t>
            </a:r>
          </a:p>
          <a:p>
            <a:pPr lvl="1" fontAlgn="base"/>
            <a:r>
              <a:rPr lang="en-US" b="1" dirty="0" smtClean="0"/>
              <a:t>	Attributes</a:t>
            </a:r>
            <a:r>
              <a:rPr lang="en-US" b="1" dirty="0"/>
              <a:t>: </a:t>
            </a:r>
            <a:r>
              <a:rPr lang="en-US" sz="1100" dirty="0" err="1">
                <a:latin typeface="Courier New" panose="02070309020205020404" pitchFamily="49" charset="0"/>
                <a:cs typeface="Courier New" panose="02070309020205020404" pitchFamily="49" charset="0"/>
              </a:rPr>
              <a:t>lastDigits</a:t>
            </a:r>
            <a:r>
              <a:rPr lang="en-US" sz="1100" dirty="0">
                <a:latin typeface="Courier New" panose="02070309020205020404" pitchFamily="49" charset="0"/>
                <a:cs typeface="Courier New" panose="02070309020205020404" pitchFamily="49" charset="0"/>
              </a:rPr>
              <a:t>, type(</a:t>
            </a:r>
            <a:r>
              <a:rPr lang="en-US" sz="1100" dirty="0" err="1">
                <a:latin typeface="Courier New" panose="02070309020205020404" pitchFamily="49" charset="0"/>
                <a:cs typeface="Courier New" panose="02070309020205020404" pitchFamily="49" charset="0"/>
              </a:rPr>
              <a:t>bankTransfer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creditCard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instantPayments</a:t>
            </a:r>
            <a:r>
              <a:rPr lang="en-US" sz="1100" dirty="0">
                <a:latin typeface="Courier New" panose="02070309020205020404" pitchFamily="49" charset="0"/>
                <a:cs typeface="Courier New" panose="02070309020205020404" pitchFamily="49" charset="0"/>
              </a:rPr>
              <a:t>)</a:t>
            </a:r>
          </a:p>
          <a:p>
            <a:pPr lvl="1" fontAlgn="base"/>
            <a:r>
              <a:rPr lang="en-US" dirty="0" smtClean="0"/>
              <a:t>	Immutable </a:t>
            </a:r>
            <a:r>
              <a:rPr lang="en-US" dirty="0"/>
              <a:t>and defines the details of the payment method for a donation. </a:t>
            </a:r>
          </a:p>
        </p:txBody>
      </p:sp>
      <p:sp>
        <p:nvSpPr>
          <p:cNvPr id="7" name="Google Shape;1309;p23"/>
          <p:cNvSpPr/>
          <p:nvPr/>
        </p:nvSpPr>
        <p:spPr>
          <a:xfrm>
            <a:off x="352780" y="1920699"/>
            <a:ext cx="298782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3.2 Value Objects </a:t>
            </a:r>
            <a:endParaRPr lang="en-US" sz="2200" dirty="0">
              <a:solidFill>
                <a:srgbClr val="FFEDD6"/>
              </a:solidFill>
              <a:latin typeface="Archivo Black"/>
              <a:ea typeface="Archivo Black"/>
              <a:cs typeface="Archivo Black"/>
              <a:sym typeface="Archivo Black"/>
            </a:endParaRPr>
          </a:p>
        </p:txBody>
      </p:sp>
    </p:spTree>
    <p:extLst>
      <p:ext uri="{BB962C8B-B14F-4D97-AF65-F5344CB8AC3E}">
        <p14:creationId xmlns:p14="http://schemas.microsoft.com/office/powerpoint/2010/main" val="297152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Domain Driven Desgin</a:t>
            </a:r>
            <a:endParaRPr sz="2200" dirty="0">
              <a:solidFill>
                <a:srgbClr val="FFEDD6"/>
              </a:solidFill>
              <a:latin typeface="Archivo Black"/>
              <a:ea typeface="Archivo Black"/>
              <a:cs typeface="Archivo Black"/>
              <a:sym typeface="Archivo Black"/>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5"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297375" y="2414087"/>
            <a:ext cx="8937524" cy="2677656"/>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a:t>Donor Aggregate:</a:t>
            </a:r>
          </a:p>
          <a:p>
            <a:pPr lvl="1" fontAlgn="base"/>
            <a:r>
              <a:rPr lang="en-US" b="1" dirty="0" smtClean="0"/>
              <a:t>	Root </a:t>
            </a:r>
            <a:r>
              <a:rPr lang="en-US" b="1" dirty="0"/>
              <a:t>Entity:</a:t>
            </a:r>
            <a:r>
              <a:rPr lang="en-US" dirty="0"/>
              <a:t> </a:t>
            </a:r>
            <a:r>
              <a:rPr lang="en-US" dirty="0" smtClean="0"/>
              <a:t>Donor </a:t>
            </a:r>
            <a:r>
              <a:rPr lang="en-US" b="1" dirty="0" smtClean="0"/>
              <a:t>Includes</a:t>
            </a:r>
            <a:r>
              <a:rPr lang="en-US" b="1" dirty="0"/>
              <a:t>:</a:t>
            </a:r>
            <a:r>
              <a:rPr lang="en-US" dirty="0"/>
              <a:t> Transaction objects, notification list.</a:t>
            </a:r>
          </a:p>
          <a:p>
            <a:pPr marL="285750" indent="-285750" fontAlgn="base">
              <a:buFont typeface="Arial" panose="020B0604020202020204" pitchFamily="34" charset="0"/>
              <a:buChar char="•"/>
            </a:pPr>
            <a:r>
              <a:rPr lang="en-US" b="1" dirty="0"/>
              <a:t>Beneficiary Aggregate:</a:t>
            </a:r>
          </a:p>
          <a:p>
            <a:pPr lvl="1" fontAlgn="base"/>
            <a:r>
              <a:rPr lang="en-US" b="1" dirty="0" smtClean="0"/>
              <a:t>	Root </a:t>
            </a:r>
            <a:r>
              <a:rPr lang="en-US" b="1" dirty="0"/>
              <a:t>Entity:</a:t>
            </a:r>
            <a:r>
              <a:rPr lang="en-US" dirty="0"/>
              <a:t> </a:t>
            </a:r>
            <a:r>
              <a:rPr lang="en-US" dirty="0" smtClean="0"/>
              <a:t>Beneficiary </a:t>
            </a:r>
            <a:r>
              <a:rPr lang="en-US" b="1" dirty="0" smtClean="0"/>
              <a:t>Includes</a:t>
            </a:r>
            <a:r>
              <a:rPr lang="en-US" dirty="0"/>
              <a:t>: Aid requests, digital wallet details, Posts</a:t>
            </a:r>
          </a:p>
          <a:p>
            <a:pPr marL="285750" indent="-285750" fontAlgn="base">
              <a:buFont typeface="Arial" panose="020B0604020202020204" pitchFamily="34" charset="0"/>
              <a:buChar char="•"/>
            </a:pPr>
            <a:r>
              <a:rPr lang="en-US" b="1" dirty="0"/>
              <a:t>NGO </a:t>
            </a:r>
            <a:r>
              <a:rPr lang="en-US" b="1" dirty="0" smtClean="0"/>
              <a:t>Aggregate: </a:t>
            </a:r>
          </a:p>
          <a:p>
            <a:pPr lvl="2" fontAlgn="base"/>
            <a:r>
              <a:rPr lang="en-US" b="1" dirty="0"/>
              <a:t>	</a:t>
            </a:r>
            <a:r>
              <a:rPr lang="en-US" b="1" dirty="0" smtClean="0"/>
              <a:t>Root </a:t>
            </a:r>
            <a:r>
              <a:rPr lang="en-US" b="1" dirty="0"/>
              <a:t>Entity</a:t>
            </a:r>
            <a:r>
              <a:rPr lang="en-US" dirty="0"/>
              <a:t>: </a:t>
            </a:r>
            <a:r>
              <a:rPr lang="en-US" dirty="0" smtClean="0"/>
              <a:t>NGO </a:t>
            </a:r>
            <a:r>
              <a:rPr lang="en-US" b="1" dirty="0" smtClean="0"/>
              <a:t>Includes</a:t>
            </a:r>
            <a:r>
              <a:rPr lang="en-US" dirty="0"/>
              <a:t>: Event details, volunteer applications, and donation requests.</a:t>
            </a:r>
          </a:p>
          <a:p>
            <a:pPr marL="285750" indent="-285750" fontAlgn="base">
              <a:buFont typeface="Arial" panose="020B0604020202020204" pitchFamily="34" charset="0"/>
              <a:buChar char="•"/>
            </a:pPr>
            <a:r>
              <a:rPr lang="en-US" b="1" dirty="0"/>
              <a:t>Volunteer Aggregate</a:t>
            </a:r>
            <a:r>
              <a:rPr lang="en-US" b="1" dirty="0" smtClean="0"/>
              <a:t>:</a:t>
            </a:r>
          </a:p>
          <a:p>
            <a:pPr lvl="2" fontAlgn="base"/>
            <a:r>
              <a:rPr lang="en-US" b="1" dirty="0"/>
              <a:t>	</a:t>
            </a:r>
            <a:r>
              <a:rPr lang="en-US" b="1" dirty="0" smtClean="0"/>
              <a:t> Root </a:t>
            </a:r>
            <a:r>
              <a:rPr lang="en-US" b="1" dirty="0"/>
              <a:t>Entity:</a:t>
            </a:r>
            <a:r>
              <a:rPr lang="en-US" dirty="0"/>
              <a:t> </a:t>
            </a:r>
            <a:r>
              <a:rPr lang="en-US" dirty="0" smtClean="0"/>
              <a:t>Volunteer </a:t>
            </a:r>
            <a:r>
              <a:rPr lang="en-US" b="1" dirty="0" smtClean="0"/>
              <a:t>Includes</a:t>
            </a:r>
            <a:r>
              <a:rPr lang="en-US" dirty="0"/>
              <a:t>: List of applied events, participation history and event </a:t>
            </a:r>
            <a:r>
              <a:rPr lang="en-US" dirty="0" smtClean="0"/>
              <a:t>	volunteering </a:t>
            </a:r>
            <a:r>
              <a:rPr lang="en-US" dirty="0"/>
              <a:t>request</a:t>
            </a:r>
          </a:p>
          <a:p>
            <a:pPr marL="285750" indent="-285750" fontAlgn="base">
              <a:buFont typeface="Arial" panose="020B0604020202020204" pitchFamily="34" charset="0"/>
              <a:buChar char="•"/>
            </a:pPr>
            <a:r>
              <a:rPr lang="en-US" b="1" dirty="0"/>
              <a:t>Board Aggregate</a:t>
            </a:r>
            <a:r>
              <a:rPr lang="en-US" b="1" dirty="0" smtClean="0"/>
              <a:t>: </a:t>
            </a:r>
          </a:p>
          <a:p>
            <a:pPr lvl="1" fontAlgn="base"/>
            <a:r>
              <a:rPr lang="en-US" b="1" dirty="0"/>
              <a:t>	</a:t>
            </a:r>
            <a:r>
              <a:rPr lang="en-US" b="1" dirty="0" smtClean="0"/>
              <a:t>Root </a:t>
            </a:r>
            <a:r>
              <a:rPr lang="en-US" b="1" dirty="0"/>
              <a:t>Entity</a:t>
            </a:r>
            <a:r>
              <a:rPr lang="en-US" dirty="0"/>
              <a:t>: </a:t>
            </a:r>
            <a:r>
              <a:rPr lang="en-US" dirty="0" smtClean="0"/>
              <a:t>Board </a:t>
            </a:r>
            <a:r>
              <a:rPr lang="en-US" b="1" dirty="0" smtClean="0"/>
              <a:t>Includes</a:t>
            </a:r>
            <a:r>
              <a:rPr lang="en-US" dirty="0"/>
              <a:t>: Verification of accounts and aid requests, NGO interactions/requests, </a:t>
            </a:r>
            <a:r>
              <a:rPr lang="en-US" dirty="0" smtClean="0"/>
              <a:t>	donations</a:t>
            </a:r>
            <a:r>
              <a:rPr lang="en-US" dirty="0"/>
              <a:t>, events, link Aid Requests with the NGO</a:t>
            </a:r>
          </a:p>
        </p:txBody>
      </p:sp>
      <p:sp>
        <p:nvSpPr>
          <p:cNvPr id="7" name="Google Shape;1309;p23"/>
          <p:cNvSpPr/>
          <p:nvPr/>
        </p:nvSpPr>
        <p:spPr>
          <a:xfrm>
            <a:off x="352780" y="1920699"/>
            <a:ext cx="298782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3.3 Aggregates</a:t>
            </a:r>
            <a:endParaRPr lang="en-US" sz="2200" dirty="0">
              <a:solidFill>
                <a:srgbClr val="FFEDD6"/>
              </a:solidFill>
              <a:latin typeface="Archivo Black"/>
              <a:ea typeface="Archivo Black"/>
              <a:cs typeface="Archivo Black"/>
              <a:sym typeface="Archivo Black"/>
            </a:endParaRPr>
          </a:p>
        </p:txBody>
      </p:sp>
    </p:spTree>
    <p:extLst>
      <p:ext uri="{BB962C8B-B14F-4D97-AF65-F5344CB8AC3E}">
        <p14:creationId xmlns:p14="http://schemas.microsoft.com/office/powerpoint/2010/main" val="168137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16"/>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About </a:t>
            </a:r>
            <a:r>
              <a:rPr lang="en" dirty="0" smtClean="0"/>
              <a:t>our platform </a:t>
            </a:r>
            <a:endParaRPr dirty="0"/>
          </a:p>
        </p:txBody>
      </p:sp>
      <p:sp>
        <p:nvSpPr>
          <p:cNvPr id="810" name="Google Shape;810;p16"/>
          <p:cNvSpPr txBox="1">
            <a:spLocks noGrp="1"/>
          </p:cNvSpPr>
          <p:nvPr>
            <p:ph type="body" idx="1"/>
          </p:nvPr>
        </p:nvSpPr>
        <p:spPr>
          <a:xfrm>
            <a:off x="720000" y="1179775"/>
            <a:ext cx="7704000" cy="3416400"/>
          </a:xfrm>
          <a:prstGeom prst="rect">
            <a:avLst/>
          </a:prstGeom>
        </p:spPr>
        <p:txBody>
          <a:bodyPr spcFirstLastPara="1" wrap="square" lIns="91425" tIns="91425" rIns="91425" bIns="91425" anchor="t" anchorCtr="0">
            <a:noAutofit/>
          </a:bodyPr>
          <a:lstStyle/>
          <a:p>
            <a:pPr lvl="0" indent="-304800">
              <a:lnSpc>
                <a:spcPct val="115000"/>
              </a:lnSpc>
              <a:buSzPts val="1200"/>
              <a:buFont typeface="Roboto"/>
              <a:buChar char="●"/>
            </a:pPr>
            <a:r>
              <a:rPr lang="en-US" sz="1600" dirty="0">
                <a:solidFill>
                  <a:schemeClr val="tx1"/>
                </a:solidFill>
              </a:rPr>
              <a:t>transformative initiative designed by </a:t>
            </a:r>
            <a:r>
              <a:rPr lang="en-US" sz="1600" dirty="0" smtClean="0">
                <a:solidFill>
                  <a:schemeClr val="tx1"/>
                </a:solidFill>
              </a:rPr>
              <a:t>GIU’s </a:t>
            </a:r>
            <a:r>
              <a:rPr lang="en-US" sz="1600" dirty="0">
                <a:solidFill>
                  <a:schemeClr val="tx1"/>
                </a:solidFill>
              </a:rPr>
              <a:t>students</a:t>
            </a:r>
            <a:r>
              <a:rPr lang="en-US" sz="1600" dirty="0" smtClean="0">
                <a:solidFill>
                  <a:schemeClr val="tx1"/>
                </a:solidFill>
              </a:rPr>
              <a:t> to </a:t>
            </a:r>
            <a:r>
              <a:rPr lang="en-US" sz="1600" dirty="0">
                <a:solidFill>
                  <a:schemeClr val="tx1"/>
                </a:solidFill>
              </a:rPr>
              <a:t>bridge the gap between charitable support and sustainable economic independence in Egypt’s developing economy</a:t>
            </a:r>
            <a:r>
              <a:rPr lang="en-US" sz="1600" dirty="0" smtClean="0">
                <a:solidFill>
                  <a:schemeClr val="tx1"/>
                </a:solidFill>
              </a:rPr>
              <a:t>.</a:t>
            </a:r>
          </a:p>
          <a:p>
            <a:pPr lvl="0" indent="-304800">
              <a:lnSpc>
                <a:spcPct val="115000"/>
              </a:lnSpc>
              <a:buSzPts val="1200"/>
              <a:buFont typeface="Roboto"/>
              <a:buChar char="●"/>
            </a:pPr>
            <a:endParaRPr lang="en-US" sz="1600" dirty="0">
              <a:solidFill>
                <a:schemeClr val="tx1"/>
              </a:solidFill>
            </a:endParaRPr>
          </a:p>
          <a:p>
            <a:pPr lvl="0" indent="-304800">
              <a:lnSpc>
                <a:spcPct val="115000"/>
              </a:lnSpc>
              <a:buSzPts val="1200"/>
              <a:buFont typeface="Roboto"/>
              <a:buChar char="●"/>
            </a:pPr>
            <a:r>
              <a:rPr lang="en-US" sz="1600" dirty="0">
                <a:solidFill>
                  <a:schemeClr val="tx1"/>
                </a:solidFill>
              </a:rPr>
              <a:t>Objectives </a:t>
            </a:r>
            <a:r>
              <a:rPr lang="en-US" sz="1600" dirty="0" smtClean="0">
                <a:solidFill>
                  <a:schemeClr val="tx1"/>
                </a:solidFill>
              </a:rPr>
              <a:t>and core values </a:t>
            </a:r>
          </a:p>
          <a:p>
            <a:pPr lvl="1" indent="-304800">
              <a:buClr>
                <a:schemeClr val="accent4"/>
              </a:buClr>
              <a:buSzPts val="1200"/>
              <a:buFont typeface="Roboto"/>
              <a:buChar char="○"/>
            </a:pPr>
            <a:r>
              <a:rPr lang="en-US" sz="1600" dirty="0" smtClean="0">
                <a:solidFill>
                  <a:schemeClr val="tx1"/>
                </a:solidFill>
              </a:rPr>
              <a:t>Empowerment</a:t>
            </a:r>
          </a:p>
          <a:p>
            <a:pPr lvl="1" indent="-304800">
              <a:buClr>
                <a:schemeClr val="accent4"/>
              </a:buClr>
              <a:buSzPts val="1200"/>
              <a:buFont typeface="Roboto"/>
              <a:buChar char="○"/>
            </a:pPr>
            <a:r>
              <a:rPr lang="en-US" sz="1600" dirty="0" smtClean="0">
                <a:solidFill>
                  <a:schemeClr val="tx1"/>
                </a:solidFill>
              </a:rPr>
              <a:t>Transparency </a:t>
            </a:r>
          </a:p>
          <a:p>
            <a:pPr lvl="1" indent="-304800">
              <a:buClr>
                <a:schemeClr val="accent4"/>
              </a:buClr>
              <a:buSzPts val="1200"/>
              <a:buFont typeface="Roboto"/>
              <a:buChar char="○"/>
            </a:pPr>
            <a:r>
              <a:rPr lang="en-US" sz="1600" dirty="0" smtClean="0">
                <a:solidFill>
                  <a:schemeClr val="tx1"/>
                </a:solidFill>
              </a:rPr>
              <a:t>Community Engagement </a:t>
            </a:r>
          </a:p>
          <a:p>
            <a:pPr lvl="1" indent="-304800">
              <a:buClr>
                <a:schemeClr val="accent4"/>
              </a:buClr>
              <a:buSzPts val="1200"/>
              <a:buFont typeface="Roboto"/>
              <a:buChar char="○"/>
            </a:pPr>
            <a:r>
              <a:rPr lang="en-US" sz="1600" dirty="0" smtClean="0">
                <a:solidFill>
                  <a:schemeClr val="tx1"/>
                </a:solidFill>
              </a:rPr>
              <a:t>Neutrality</a:t>
            </a:r>
          </a:p>
          <a:p>
            <a:pPr lvl="1" indent="-304800">
              <a:buClr>
                <a:schemeClr val="accent4"/>
              </a:buClr>
              <a:buSzPts val="1200"/>
              <a:buFont typeface="Roboto"/>
              <a:buChar char="○"/>
            </a:pPr>
            <a:r>
              <a:rPr lang="en-US" sz="1600" dirty="0" smtClean="0">
                <a:solidFill>
                  <a:schemeClr val="tx1"/>
                </a:solidFill>
              </a:rPr>
              <a:t>Scalability and Sustainability</a:t>
            </a:r>
            <a:endParaRPr sz="1600" dirty="0">
              <a:solidFill>
                <a:schemeClr val="tx1"/>
              </a:solidFill>
            </a:endParaRPr>
          </a:p>
        </p:txBody>
      </p:sp>
      <p:grpSp>
        <p:nvGrpSpPr>
          <p:cNvPr id="811" name="Google Shape;811;p16"/>
          <p:cNvGrpSpPr/>
          <p:nvPr/>
        </p:nvGrpSpPr>
        <p:grpSpPr>
          <a:xfrm>
            <a:off x="8168345" y="4284017"/>
            <a:ext cx="511324" cy="446341"/>
            <a:chOff x="7976483" y="3591717"/>
            <a:chExt cx="511324" cy="446341"/>
          </a:xfrm>
        </p:grpSpPr>
        <p:sp>
          <p:nvSpPr>
            <p:cNvPr id="812" name="Google Shape;812;p16"/>
            <p:cNvSpPr/>
            <p:nvPr/>
          </p:nvSpPr>
          <p:spPr>
            <a:xfrm>
              <a:off x="8000030" y="3857309"/>
              <a:ext cx="49358" cy="49687"/>
            </a:xfrm>
            <a:custGeom>
              <a:avLst/>
              <a:gdLst/>
              <a:ahLst/>
              <a:cxnLst/>
              <a:rect l="l" t="t" r="r" b="b"/>
              <a:pathLst>
                <a:path w="1352" h="1361" extrusionOk="0">
                  <a:moveTo>
                    <a:pt x="1156" y="1"/>
                  </a:moveTo>
                  <a:cubicBezTo>
                    <a:pt x="1046" y="1"/>
                    <a:pt x="877" y="69"/>
                    <a:pt x="618" y="222"/>
                  </a:cubicBezTo>
                  <a:cubicBezTo>
                    <a:pt x="1" y="662"/>
                    <a:pt x="118" y="1162"/>
                    <a:pt x="265" y="1250"/>
                  </a:cubicBezTo>
                  <a:cubicBezTo>
                    <a:pt x="379" y="1329"/>
                    <a:pt x="501" y="1360"/>
                    <a:pt x="618" y="1360"/>
                  </a:cubicBezTo>
                  <a:cubicBezTo>
                    <a:pt x="805" y="1360"/>
                    <a:pt x="979" y="1281"/>
                    <a:pt x="1087" y="1191"/>
                  </a:cubicBezTo>
                  <a:cubicBezTo>
                    <a:pt x="1322" y="1015"/>
                    <a:pt x="1352" y="721"/>
                    <a:pt x="1352" y="398"/>
                  </a:cubicBezTo>
                  <a:cubicBezTo>
                    <a:pt x="1352" y="152"/>
                    <a:pt x="1320" y="1"/>
                    <a:pt x="1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a:off x="8061144" y="3777613"/>
              <a:ext cx="50417" cy="50052"/>
            </a:xfrm>
            <a:custGeom>
              <a:avLst/>
              <a:gdLst/>
              <a:ahLst/>
              <a:cxnLst/>
              <a:rect l="l" t="t" r="r" b="b"/>
              <a:pathLst>
                <a:path w="1381" h="1371" extrusionOk="0">
                  <a:moveTo>
                    <a:pt x="1197" y="0"/>
                  </a:moveTo>
                  <a:cubicBezTo>
                    <a:pt x="1089" y="0"/>
                    <a:pt x="917" y="72"/>
                    <a:pt x="647" y="232"/>
                  </a:cubicBezTo>
                  <a:cubicBezTo>
                    <a:pt x="1" y="673"/>
                    <a:pt x="118" y="1172"/>
                    <a:pt x="294" y="1260"/>
                  </a:cubicBezTo>
                  <a:cubicBezTo>
                    <a:pt x="408" y="1339"/>
                    <a:pt x="530" y="1370"/>
                    <a:pt x="647" y="1370"/>
                  </a:cubicBezTo>
                  <a:cubicBezTo>
                    <a:pt x="834" y="1370"/>
                    <a:pt x="1008" y="1291"/>
                    <a:pt x="1116" y="1201"/>
                  </a:cubicBezTo>
                  <a:cubicBezTo>
                    <a:pt x="1351" y="996"/>
                    <a:pt x="1381" y="702"/>
                    <a:pt x="1351" y="379"/>
                  </a:cubicBezTo>
                  <a:cubicBezTo>
                    <a:pt x="1368" y="140"/>
                    <a:pt x="1346" y="0"/>
                    <a:pt x="1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a:off x="7976483" y="3780826"/>
              <a:ext cx="49322" cy="49979"/>
            </a:xfrm>
            <a:custGeom>
              <a:avLst/>
              <a:gdLst/>
              <a:ahLst/>
              <a:cxnLst/>
              <a:rect l="l" t="t" r="r" b="b"/>
              <a:pathLst>
                <a:path w="1351" h="1369" extrusionOk="0">
                  <a:moveTo>
                    <a:pt x="1187" y="0"/>
                  </a:moveTo>
                  <a:cubicBezTo>
                    <a:pt x="1084" y="0"/>
                    <a:pt x="916" y="73"/>
                    <a:pt x="646" y="232"/>
                  </a:cubicBezTo>
                  <a:cubicBezTo>
                    <a:pt x="0" y="643"/>
                    <a:pt x="117" y="1172"/>
                    <a:pt x="294" y="1260"/>
                  </a:cubicBezTo>
                  <a:cubicBezTo>
                    <a:pt x="404" y="1337"/>
                    <a:pt x="523" y="1369"/>
                    <a:pt x="637" y="1369"/>
                  </a:cubicBezTo>
                  <a:cubicBezTo>
                    <a:pt x="827" y="1369"/>
                    <a:pt x="1006" y="1282"/>
                    <a:pt x="1116" y="1172"/>
                  </a:cubicBezTo>
                  <a:cubicBezTo>
                    <a:pt x="1321" y="996"/>
                    <a:pt x="1351" y="702"/>
                    <a:pt x="1351" y="379"/>
                  </a:cubicBezTo>
                  <a:cubicBezTo>
                    <a:pt x="1351" y="140"/>
                    <a:pt x="1331" y="0"/>
                    <a:pt x="1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6"/>
            <p:cNvSpPr/>
            <p:nvPr/>
          </p:nvSpPr>
          <p:spPr>
            <a:xfrm>
              <a:off x="8053660" y="3695471"/>
              <a:ext cx="50417" cy="50198"/>
            </a:xfrm>
            <a:custGeom>
              <a:avLst/>
              <a:gdLst/>
              <a:ahLst/>
              <a:cxnLst/>
              <a:rect l="l" t="t" r="r" b="b"/>
              <a:pathLst>
                <a:path w="1381" h="1375" extrusionOk="0">
                  <a:moveTo>
                    <a:pt x="1183" y="0"/>
                  </a:moveTo>
                  <a:cubicBezTo>
                    <a:pt x="1075" y="0"/>
                    <a:pt x="905" y="68"/>
                    <a:pt x="646" y="221"/>
                  </a:cubicBezTo>
                  <a:cubicBezTo>
                    <a:pt x="0" y="662"/>
                    <a:pt x="118" y="1190"/>
                    <a:pt x="294" y="1278"/>
                  </a:cubicBezTo>
                  <a:cubicBezTo>
                    <a:pt x="406" y="1346"/>
                    <a:pt x="527" y="1374"/>
                    <a:pt x="643" y="1374"/>
                  </a:cubicBezTo>
                  <a:cubicBezTo>
                    <a:pt x="831" y="1374"/>
                    <a:pt x="1007" y="1299"/>
                    <a:pt x="1116" y="1190"/>
                  </a:cubicBezTo>
                  <a:cubicBezTo>
                    <a:pt x="1321" y="1014"/>
                    <a:pt x="1380" y="720"/>
                    <a:pt x="1351" y="397"/>
                  </a:cubicBezTo>
                  <a:cubicBezTo>
                    <a:pt x="1368" y="151"/>
                    <a:pt x="1344"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6"/>
            <p:cNvSpPr/>
            <p:nvPr/>
          </p:nvSpPr>
          <p:spPr>
            <a:xfrm>
              <a:off x="8144746" y="3704014"/>
              <a:ext cx="50417" cy="49687"/>
            </a:xfrm>
            <a:custGeom>
              <a:avLst/>
              <a:gdLst/>
              <a:ahLst/>
              <a:cxnLst/>
              <a:rect l="l" t="t" r="r" b="b"/>
              <a:pathLst>
                <a:path w="1381" h="1361" extrusionOk="0">
                  <a:moveTo>
                    <a:pt x="1183" y="1"/>
                  </a:moveTo>
                  <a:cubicBezTo>
                    <a:pt x="1075" y="1"/>
                    <a:pt x="906" y="69"/>
                    <a:pt x="647" y="222"/>
                  </a:cubicBezTo>
                  <a:cubicBezTo>
                    <a:pt x="1" y="663"/>
                    <a:pt x="118" y="1162"/>
                    <a:pt x="294" y="1250"/>
                  </a:cubicBezTo>
                  <a:cubicBezTo>
                    <a:pt x="408" y="1329"/>
                    <a:pt x="530" y="1360"/>
                    <a:pt x="647" y="1360"/>
                  </a:cubicBezTo>
                  <a:cubicBezTo>
                    <a:pt x="834" y="1360"/>
                    <a:pt x="1008" y="1281"/>
                    <a:pt x="1117" y="1191"/>
                  </a:cubicBezTo>
                  <a:cubicBezTo>
                    <a:pt x="1322" y="986"/>
                    <a:pt x="1381" y="692"/>
                    <a:pt x="1351" y="398"/>
                  </a:cubicBezTo>
                  <a:cubicBezTo>
                    <a:pt x="1369" y="152"/>
                    <a:pt x="1345" y="1"/>
                    <a:pt x="1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6"/>
            <p:cNvSpPr/>
            <p:nvPr/>
          </p:nvSpPr>
          <p:spPr>
            <a:xfrm>
              <a:off x="8086882" y="3863734"/>
              <a:ext cx="49322" cy="49979"/>
            </a:xfrm>
            <a:custGeom>
              <a:avLst/>
              <a:gdLst/>
              <a:ahLst/>
              <a:cxnLst/>
              <a:rect l="l" t="t" r="r" b="b"/>
              <a:pathLst>
                <a:path w="1351" h="1369" extrusionOk="0">
                  <a:moveTo>
                    <a:pt x="1155" y="1"/>
                  </a:moveTo>
                  <a:cubicBezTo>
                    <a:pt x="1046" y="1"/>
                    <a:pt x="876" y="69"/>
                    <a:pt x="617" y="222"/>
                  </a:cubicBezTo>
                  <a:cubicBezTo>
                    <a:pt x="0" y="663"/>
                    <a:pt x="88" y="1162"/>
                    <a:pt x="265" y="1250"/>
                  </a:cubicBezTo>
                  <a:cubicBezTo>
                    <a:pt x="384" y="1334"/>
                    <a:pt x="514" y="1369"/>
                    <a:pt x="638" y="1369"/>
                  </a:cubicBezTo>
                  <a:cubicBezTo>
                    <a:pt x="817" y="1369"/>
                    <a:pt x="982" y="1295"/>
                    <a:pt x="1087" y="1191"/>
                  </a:cubicBezTo>
                  <a:cubicBezTo>
                    <a:pt x="1322" y="1015"/>
                    <a:pt x="1351" y="721"/>
                    <a:pt x="1351" y="398"/>
                  </a:cubicBezTo>
                  <a:cubicBezTo>
                    <a:pt x="1351" y="152"/>
                    <a:pt x="1319"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6"/>
            <p:cNvSpPr/>
            <p:nvPr/>
          </p:nvSpPr>
          <p:spPr>
            <a:xfrm>
              <a:off x="8151208" y="3804410"/>
              <a:ext cx="50417" cy="50052"/>
            </a:xfrm>
            <a:custGeom>
              <a:avLst/>
              <a:gdLst/>
              <a:ahLst/>
              <a:cxnLst/>
              <a:rect l="l" t="t" r="r" b="b"/>
              <a:pathLst>
                <a:path w="1381" h="1371" extrusionOk="0">
                  <a:moveTo>
                    <a:pt x="1198" y="0"/>
                  </a:moveTo>
                  <a:cubicBezTo>
                    <a:pt x="1089" y="0"/>
                    <a:pt x="916" y="73"/>
                    <a:pt x="646" y="232"/>
                  </a:cubicBezTo>
                  <a:cubicBezTo>
                    <a:pt x="0" y="673"/>
                    <a:pt x="117" y="1172"/>
                    <a:pt x="294" y="1260"/>
                  </a:cubicBezTo>
                  <a:cubicBezTo>
                    <a:pt x="407" y="1339"/>
                    <a:pt x="529" y="1370"/>
                    <a:pt x="646" y="1370"/>
                  </a:cubicBezTo>
                  <a:cubicBezTo>
                    <a:pt x="833" y="1370"/>
                    <a:pt x="1008" y="1291"/>
                    <a:pt x="1116" y="1201"/>
                  </a:cubicBezTo>
                  <a:cubicBezTo>
                    <a:pt x="1351" y="996"/>
                    <a:pt x="1380" y="702"/>
                    <a:pt x="1380" y="379"/>
                  </a:cubicBezTo>
                  <a:cubicBezTo>
                    <a:pt x="1380" y="140"/>
                    <a:pt x="1350"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6"/>
            <p:cNvSpPr/>
            <p:nvPr/>
          </p:nvSpPr>
          <p:spPr>
            <a:xfrm>
              <a:off x="8176909" y="3957997"/>
              <a:ext cx="50417" cy="49760"/>
            </a:xfrm>
            <a:custGeom>
              <a:avLst/>
              <a:gdLst/>
              <a:ahLst/>
              <a:cxnLst/>
              <a:rect l="l" t="t" r="r" b="b"/>
              <a:pathLst>
                <a:path w="1381" h="1363" extrusionOk="0">
                  <a:moveTo>
                    <a:pt x="1188" y="1"/>
                  </a:moveTo>
                  <a:cubicBezTo>
                    <a:pt x="1080" y="1"/>
                    <a:pt x="910" y="69"/>
                    <a:pt x="647" y="224"/>
                  </a:cubicBezTo>
                  <a:cubicBezTo>
                    <a:pt x="1" y="664"/>
                    <a:pt x="118" y="1164"/>
                    <a:pt x="294" y="1252"/>
                  </a:cubicBezTo>
                  <a:cubicBezTo>
                    <a:pt x="408" y="1331"/>
                    <a:pt x="530" y="1362"/>
                    <a:pt x="647" y="1362"/>
                  </a:cubicBezTo>
                  <a:cubicBezTo>
                    <a:pt x="834" y="1362"/>
                    <a:pt x="1008" y="1283"/>
                    <a:pt x="1116" y="1193"/>
                  </a:cubicBezTo>
                  <a:cubicBezTo>
                    <a:pt x="1351" y="987"/>
                    <a:pt x="1381" y="694"/>
                    <a:pt x="1351" y="371"/>
                  </a:cubicBezTo>
                  <a:cubicBezTo>
                    <a:pt x="1369" y="144"/>
                    <a:pt x="1345" y="1"/>
                    <a:pt x="1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6"/>
            <p:cNvSpPr/>
            <p:nvPr/>
          </p:nvSpPr>
          <p:spPr>
            <a:xfrm>
              <a:off x="8092248" y="3961209"/>
              <a:ext cx="49322" cy="49760"/>
            </a:xfrm>
            <a:custGeom>
              <a:avLst/>
              <a:gdLst/>
              <a:ahLst/>
              <a:cxnLst/>
              <a:rect l="l" t="t" r="r" b="b"/>
              <a:pathLst>
                <a:path w="1351" h="1363" extrusionOk="0">
                  <a:moveTo>
                    <a:pt x="1179" y="1"/>
                  </a:moveTo>
                  <a:cubicBezTo>
                    <a:pt x="1075" y="1"/>
                    <a:pt x="909" y="69"/>
                    <a:pt x="646" y="224"/>
                  </a:cubicBezTo>
                  <a:cubicBezTo>
                    <a:pt x="0" y="664"/>
                    <a:pt x="118" y="1164"/>
                    <a:pt x="294" y="1252"/>
                  </a:cubicBezTo>
                  <a:cubicBezTo>
                    <a:pt x="407" y="1331"/>
                    <a:pt x="529" y="1362"/>
                    <a:pt x="646" y="1362"/>
                  </a:cubicBezTo>
                  <a:cubicBezTo>
                    <a:pt x="833" y="1362"/>
                    <a:pt x="1008" y="1283"/>
                    <a:pt x="1116" y="1193"/>
                  </a:cubicBezTo>
                  <a:cubicBezTo>
                    <a:pt x="1321" y="987"/>
                    <a:pt x="1351" y="694"/>
                    <a:pt x="1351" y="371"/>
                  </a:cubicBezTo>
                  <a:cubicBezTo>
                    <a:pt x="1351" y="145"/>
                    <a:pt x="1330" y="1"/>
                    <a:pt x="1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6"/>
            <p:cNvSpPr/>
            <p:nvPr/>
          </p:nvSpPr>
          <p:spPr>
            <a:xfrm>
              <a:off x="8169425" y="3876220"/>
              <a:ext cx="50417" cy="50015"/>
            </a:xfrm>
            <a:custGeom>
              <a:avLst/>
              <a:gdLst/>
              <a:ahLst/>
              <a:cxnLst/>
              <a:rect l="l" t="t" r="r" b="b"/>
              <a:pathLst>
                <a:path w="1381" h="1370" extrusionOk="0">
                  <a:moveTo>
                    <a:pt x="1196" y="0"/>
                  </a:moveTo>
                  <a:cubicBezTo>
                    <a:pt x="1089" y="0"/>
                    <a:pt x="916" y="73"/>
                    <a:pt x="646" y="232"/>
                  </a:cubicBezTo>
                  <a:cubicBezTo>
                    <a:pt x="0" y="644"/>
                    <a:pt x="118" y="1172"/>
                    <a:pt x="294" y="1260"/>
                  </a:cubicBezTo>
                  <a:cubicBezTo>
                    <a:pt x="404" y="1337"/>
                    <a:pt x="523" y="1369"/>
                    <a:pt x="637" y="1369"/>
                  </a:cubicBezTo>
                  <a:cubicBezTo>
                    <a:pt x="827" y="1369"/>
                    <a:pt x="1006" y="1282"/>
                    <a:pt x="1116" y="1172"/>
                  </a:cubicBezTo>
                  <a:cubicBezTo>
                    <a:pt x="1321" y="996"/>
                    <a:pt x="1380" y="702"/>
                    <a:pt x="1351" y="379"/>
                  </a:cubicBezTo>
                  <a:cubicBezTo>
                    <a:pt x="1368" y="140"/>
                    <a:pt x="1345" y="0"/>
                    <a:pt x="1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6"/>
            <p:cNvSpPr/>
            <p:nvPr/>
          </p:nvSpPr>
          <p:spPr>
            <a:xfrm>
              <a:off x="8260511" y="3884106"/>
              <a:ext cx="50417" cy="49687"/>
            </a:xfrm>
            <a:custGeom>
              <a:avLst/>
              <a:gdLst/>
              <a:ahLst/>
              <a:cxnLst/>
              <a:rect l="l" t="t" r="r" b="b"/>
              <a:pathLst>
                <a:path w="1381" h="1361" extrusionOk="0">
                  <a:moveTo>
                    <a:pt x="1184" y="1"/>
                  </a:moveTo>
                  <a:cubicBezTo>
                    <a:pt x="1076" y="1"/>
                    <a:pt x="906" y="69"/>
                    <a:pt x="647" y="222"/>
                  </a:cubicBezTo>
                  <a:cubicBezTo>
                    <a:pt x="1" y="662"/>
                    <a:pt x="118" y="1162"/>
                    <a:pt x="295" y="1250"/>
                  </a:cubicBezTo>
                  <a:cubicBezTo>
                    <a:pt x="408" y="1329"/>
                    <a:pt x="530" y="1360"/>
                    <a:pt x="647" y="1360"/>
                  </a:cubicBezTo>
                  <a:cubicBezTo>
                    <a:pt x="834" y="1360"/>
                    <a:pt x="1008" y="1281"/>
                    <a:pt x="1117" y="1191"/>
                  </a:cubicBezTo>
                  <a:cubicBezTo>
                    <a:pt x="1352" y="1015"/>
                    <a:pt x="1381" y="721"/>
                    <a:pt x="1352" y="398"/>
                  </a:cubicBezTo>
                  <a:cubicBezTo>
                    <a:pt x="1369" y="152"/>
                    <a:pt x="1345" y="1"/>
                    <a:pt x="1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6"/>
            <p:cNvSpPr/>
            <p:nvPr/>
          </p:nvSpPr>
          <p:spPr>
            <a:xfrm>
              <a:off x="8266973" y="3984793"/>
              <a:ext cx="50417" cy="49760"/>
            </a:xfrm>
            <a:custGeom>
              <a:avLst/>
              <a:gdLst/>
              <a:ahLst/>
              <a:cxnLst/>
              <a:rect l="l" t="t" r="r" b="b"/>
              <a:pathLst>
                <a:path w="1381" h="1363" extrusionOk="0">
                  <a:moveTo>
                    <a:pt x="1189" y="1"/>
                  </a:moveTo>
                  <a:cubicBezTo>
                    <a:pt x="1080" y="1"/>
                    <a:pt x="909" y="69"/>
                    <a:pt x="646" y="224"/>
                  </a:cubicBezTo>
                  <a:cubicBezTo>
                    <a:pt x="0" y="664"/>
                    <a:pt x="118" y="1164"/>
                    <a:pt x="294" y="1252"/>
                  </a:cubicBezTo>
                  <a:cubicBezTo>
                    <a:pt x="407" y="1331"/>
                    <a:pt x="529" y="1362"/>
                    <a:pt x="646" y="1362"/>
                  </a:cubicBezTo>
                  <a:cubicBezTo>
                    <a:pt x="833" y="1362"/>
                    <a:pt x="1008" y="1283"/>
                    <a:pt x="1116" y="1193"/>
                  </a:cubicBezTo>
                  <a:cubicBezTo>
                    <a:pt x="1351" y="987"/>
                    <a:pt x="1380" y="694"/>
                    <a:pt x="1380" y="371"/>
                  </a:cubicBezTo>
                  <a:cubicBezTo>
                    <a:pt x="1380" y="145"/>
                    <a:pt x="1349" y="1"/>
                    <a:pt x="1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6"/>
            <p:cNvSpPr/>
            <p:nvPr/>
          </p:nvSpPr>
          <p:spPr>
            <a:xfrm>
              <a:off x="8250873" y="3804775"/>
              <a:ext cx="49358" cy="50234"/>
            </a:xfrm>
            <a:custGeom>
              <a:avLst/>
              <a:gdLst/>
              <a:ahLst/>
              <a:cxnLst/>
              <a:rect l="l" t="t" r="r" b="b"/>
              <a:pathLst>
                <a:path w="1352" h="1376" extrusionOk="0">
                  <a:moveTo>
                    <a:pt x="1175" y="1"/>
                  </a:moveTo>
                  <a:cubicBezTo>
                    <a:pt x="1071" y="1"/>
                    <a:pt x="906" y="69"/>
                    <a:pt x="647" y="222"/>
                  </a:cubicBezTo>
                  <a:cubicBezTo>
                    <a:pt x="1" y="663"/>
                    <a:pt x="118" y="1191"/>
                    <a:pt x="294" y="1279"/>
                  </a:cubicBezTo>
                  <a:cubicBezTo>
                    <a:pt x="406" y="1347"/>
                    <a:pt x="527" y="1375"/>
                    <a:pt x="643" y="1375"/>
                  </a:cubicBezTo>
                  <a:cubicBezTo>
                    <a:pt x="831" y="1375"/>
                    <a:pt x="1008" y="1300"/>
                    <a:pt x="1116" y="1191"/>
                  </a:cubicBezTo>
                  <a:cubicBezTo>
                    <a:pt x="1322" y="1015"/>
                    <a:pt x="1351" y="721"/>
                    <a:pt x="1351" y="398"/>
                  </a:cubicBezTo>
                  <a:cubicBezTo>
                    <a:pt x="1351" y="152"/>
                    <a:pt x="1330" y="1"/>
                    <a:pt x="1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6"/>
            <p:cNvSpPr/>
            <p:nvPr/>
          </p:nvSpPr>
          <p:spPr>
            <a:xfrm>
              <a:off x="8313046" y="3725408"/>
              <a:ext cx="49358" cy="49723"/>
            </a:xfrm>
            <a:custGeom>
              <a:avLst/>
              <a:gdLst/>
              <a:ahLst/>
              <a:cxnLst/>
              <a:rect l="l" t="t" r="r" b="b"/>
              <a:pathLst>
                <a:path w="1352" h="1362" extrusionOk="0">
                  <a:moveTo>
                    <a:pt x="1161" y="0"/>
                  </a:moveTo>
                  <a:cubicBezTo>
                    <a:pt x="1051" y="0"/>
                    <a:pt x="880" y="68"/>
                    <a:pt x="617" y="223"/>
                  </a:cubicBezTo>
                  <a:cubicBezTo>
                    <a:pt x="1" y="664"/>
                    <a:pt x="118" y="1163"/>
                    <a:pt x="265" y="1251"/>
                  </a:cubicBezTo>
                  <a:cubicBezTo>
                    <a:pt x="378" y="1330"/>
                    <a:pt x="500" y="1362"/>
                    <a:pt x="618" y="1362"/>
                  </a:cubicBezTo>
                  <a:cubicBezTo>
                    <a:pt x="804" y="1362"/>
                    <a:pt x="979" y="1283"/>
                    <a:pt x="1087" y="1192"/>
                  </a:cubicBezTo>
                  <a:cubicBezTo>
                    <a:pt x="1322" y="987"/>
                    <a:pt x="1351" y="693"/>
                    <a:pt x="1351" y="370"/>
                  </a:cubicBezTo>
                  <a:cubicBezTo>
                    <a:pt x="1351" y="144"/>
                    <a:pt x="1320" y="0"/>
                    <a:pt x="1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6"/>
            <p:cNvSpPr/>
            <p:nvPr/>
          </p:nvSpPr>
          <p:spPr>
            <a:xfrm>
              <a:off x="8227289" y="3728620"/>
              <a:ext cx="50417" cy="49723"/>
            </a:xfrm>
            <a:custGeom>
              <a:avLst/>
              <a:gdLst/>
              <a:ahLst/>
              <a:cxnLst/>
              <a:rect l="l" t="t" r="r" b="b"/>
              <a:pathLst>
                <a:path w="1381" h="1362" extrusionOk="0">
                  <a:moveTo>
                    <a:pt x="1188" y="0"/>
                  </a:moveTo>
                  <a:cubicBezTo>
                    <a:pt x="1080" y="0"/>
                    <a:pt x="910" y="68"/>
                    <a:pt x="647" y="224"/>
                  </a:cubicBezTo>
                  <a:cubicBezTo>
                    <a:pt x="1" y="664"/>
                    <a:pt x="118" y="1163"/>
                    <a:pt x="294" y="1251"/>
                  </a:cubicBezTo>
                  <a:cubicBezTo>
                    <a:pt x="408" y="1331"/>
                    <a:pt x="530" y="1362"/>
                    <a:pt x="647" y="1362"/>
                  </a:cubicBezTo>
                  <a:cubicBezTo>
                    <a:pt x="834" y="1362"/>
                    <a:pt x="1008" y="1283"/>
                    <a:pt x="1116" y="1192"/>
                  </a:cubicBezTo>
                  <a:cubicBezTo>
                    <a:pt x="1322" y="987"/>
                    <a:pt x="1381" y="693"/>
                    <a:pt x="1351" y="370"/>
                  </a:cubicBezTo>
                  <a:cubicBezTo>
                    <a:pt x="1369" y="144"/>
                    <a:pt x="1345" y="0"/>
                    <a:pt x="1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6"/>
            <p:cNvSpPr/>
            <p:nvPr/>
          </p:nvSpPr>
          <p:spPr>
            <a:xfrm>
              <a:off x="8304466" y="3643594"/>
              <a:ext cx="50417" cy="50015"/>
            </a:xfrm>
            <a:custGeom>
              <a:avLst/>
              <a:gdLst/>
              <a:ahLst/>
              <a:cxnLst/>
              <a:rect l="l" t="t" r="r" b="b"/>
              <a:pathLst>
                <a:path w="1381" h="1370" extrusionOk="0">
                  <a:moveTo>
                    <a:pt x="1199" y="1"/>
                  </a:moveTo>
                  <a:cubicBezTo>
                    <a:pt x="1090" y="1"/>
                    <a:pt x="917" y="73"/>
                    <a:pt x="647" y="233"/>
                  </a:cubicBezTo>
                  <a:cubicBezTo>
                    <a:pt x="1" y="673"/>
                    <a:pt x="118" y="1173"/>
                    <a:pt x="294" y="1261"/>
                  </a:cubicBezTo>
                  <a:cubicBezTo>
                    <a:pt x="405" y="1338"/>
                    <a:pt x="524" y="1370"/>
                    <a:pt x="638" y="1370"/>
                  </a:cubicBezTo>
                  <a:cubicBezTo>
                    <a:pt x="828" y="1370"/>
                    <a:pt x="1007" y="1282"/>
                    <a:pt x="1117" y="1173"/>
                  </a:cubicBezTo>
                  <a:cubicBezTo>
                    <a:pt x="1351" y="996"/>
                    <a:pt x="1381" y="703"/>
                    <a:pt x="1381" y="380"/>
                  </a:cubicBezTo>
                  <a:cubicBezTo>
                    <a:pt x="1381" y="141"/>
                    <a:pt x="1351" y="1"/>
                    <a:pt x="1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6"/>
            <p:cNvSpPr/>
            <p:nvPr/>
          </p:nvSpPr>
          <p:spPr>
            <a:xfrm>
              <a:off x="8396648" y="3651516"/>
              <a:ext cx="49358" cy="49650"/>
            </a:xfrm>
            <a:custGeom>
              <a:avLst/>
              <a:gdLst/>
              <a:ahLst/>
              <a:cxnLst/>
              <a:rect l="l" t="t" r="r" b="b"/>
              <a:pathLst>
                <a:path w="1352" h="1360" extrusionOk="0">
                  <a:moveTo>
                    <a:pt x="1156" y="0"/>
                  </a:moveTo>
                  <a:cubicBezTo>
                    <a:pt x="1046" y="0"/>
                    <a:pt x="877" y="68"/>
                    <a:pt x="617" y="221"/>
                  </a:cubicBezTo>
                  <a:cubicBezTo>
                    <a:pt x="1" y="662"/>
                    <a:pt x="89" y="1161"/>
                    <a:pt x="265" y="1249"/>
                  </a:cubicBezTo>
                  <a:cubicBezTo>
                    <a:pt x="378" y="1328"/>
                    <a:pt x="500" y="1360"/>
                    <a:pt x="618" y="1360"/>
                  </a:cubicBezTo>
                  <a:cubicBezTo>
                    <a:pt x="804" y="1360"/>
                    <a:pt x="979" y="1281"/>
                    <a:pt x="1087" y="1190"/>
                  </a:cubicBezTo>
                  <a:cubicBezTo>
                    <a:pt x="1322" y="1014"/>
                    <a:pt x="1352" y="721"/>
                    <a:pt x="1352" y="398"/>
                  </a:cubicBezTo>
                  <a:cubicBezTo>
                    <a:pt x="1352" y="152"/>
                    <a:pt x="1320" y="0"/>
                    <a:pt x="1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6"/>
            <p:cNvSpPr/>
            <p:nvPr/>
          </p:nvSpPr>
          <p:spPr>
            <a:xfrm>
              <a:off x="8337688" y="3811456"/>
              <a:ext cx="49358" cy="49979"/>
            </a:xfrm>
            <a:custGeom>
              <a:avLst/>
              <a:gdLst/>
              <a:ahLst/>
              <a:cxnLst/>
              <a:rect l="l" t="t" r="r" b="b"/>
              <a:pathLst>
                <a:path w="1352" h="1369" extrusionOk="0">
                  <a:moveTo>
                    <a:pt x="1184" y="0"/>
                  </a:moveTo>
                  <a:cubicBezTo>
                    <a:pt x="1081" y="0"/>
                    <a:pt x="914" y="75"/>
                    <a:pt x="647" y="245"/>
                  </a:cubicBezTo>
                  <a:cubicBezTo>
                    <a:pt x="1" y="656"/>
                    <a:pt x="118" y="1184"/>
                    <a:pt x="295" y="1272"/>
                  </a:cubicBezTo>
                  <a:cubicBezTo>
                    <a:pt x="407" y="1340"/>
                    <a:pt x="527" y="1368"/>
                    <a:pt x="644" y="1368"/>
                  </a:cubicBezTo>
                  <a:cubicBezTo>
                    <a:pt x="832" y="1368"/>
                    <a:pt x="1008" y="1293"/>
                    <a:pt x="1117" y="1184"/>
                  </a:cubicBezTo>
                  <a:cubicBezTo>
                    <a:pt x="1322" y="1008"/>
                    <a:pt x="1352" y="715"/>
                    <a:pt x="1352" y="392"/>
                  </a:cubicBezTo>
                  <a:cubicBezTo>
                    <a:pt x="1352" y="150"/>
                    <a:pt x="1331" y="0"/>
                    <a:pt x="1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6"/>
            <p:cNvSpPr/>
            <p:nvPr/>
          </p:nvSpPr>
          <p:spPr>
            <a:xfrm>
              <a:off x="8403110" y="3752204"/>
              <a:ext cx="49322" cy="49723"/>
            </a:xfrm>
            <a:custGeom>
              <a:avLst/>
              <a:gdLst/>
              <a:ahLst/>
              <a:cxnLst/>
              <a:rect l="l" t="t" r="r" b="b"/>
              <a:pathLst>
                <a:path w="1351" h="1362" extrusionOk="0">
                  <a:moveTo>
                    <a:pt x="1179" y="0"/>
                  </a:moveTo>
                  <a:cubicBezTo>
                    <a:pt x="1075" y="0"/>
                    <a:pt x="909" y="68"/>
                    <a:pt x="646" y="223"/>
                  </a:cubicBezTo>
                  <a:cubicBezTo>
                    <a:pt x="0" y="664"/>
                    <a:pt x="118" y="1163"/>
                    <a:pt x="264" y="1251"/>
                  </a:cubicBezTo>
                  <a:cubicBezTo>
                    <a:pt x="378" y="1330"/>
                    <a:pt x="500" y="1362"/>
                    <a:pt x="619" y="1362"/>
                  </a:cubicBezTo>
                  <a:cubicBezTo>
                    <a:pt x="808" y="1362"/>
                    <a:pt x="990" y="1283"/>
                    <a:pt x="1116" y="1192"/>
                  </a:cubicBezTo>
                  <a:cubicBezTo>
                    <a:pt x="1321" y="987"/>
                    <a:pt x="1351" y="693"/>
                    <a:pt x="1351" y="370"/>
                  </a:cubicBezTo>
                  <a:cubicBezTo>
                    <a:pt x="1351" y="144"/>
                    <a:pt x="1330" y="0"/>
                    <a:pt x="1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6"/>
            <p:cNvSpPr/>
            <p:nvPr/>
          </p:nvSpPr>
          <p:spPr>
            <a:xfrm>
              <a:off x="8376313" y="3988079"/>
              <a:ext cx="49322" cy="49979"/>
            </a:xfrm>
            <a:custGeom>
              <a:avLst/>
              <a:gdLst/>
              <a:ahLst/>
              <a:cxnLst/>
              <a:rect l="l" t="t" r="r" b="b"/>
              <a:pathLst>
                <a:path w="1351" h="1369" extrusionOk="0">
                  <a:moveTo>
                    <a:pt x="1155" y="1"/>
                  </a:moveTo>
                  <a:cubicBezTo>
                    <a:pt x="1045" y="1"/>
                    <a:pt x="876" y="69"/>
                    <a:pt x="617" y="222"/>
                  </a:cubicBezTo>
                  <a:cubicBezTo>
                    <a:pt x="0" y="663"/>
                    <a:pt x="117" y="1162"/>
                    <a:pt x="264" y="1250"/>
                  </a:cubicBezTo>
                  <a:cubicBezTo>
                    <a:pt x="384" y="1334"/>
                    <a:pt x="514" y="1369"/>
                    <a:pt x="637" y="1369"/>
                  </a:cubicBezTo>
                  <a:cubicBezTo>
                    <a:pt x="816" y="1369"/>
                    <a:pt x="982" y="1295"/>
                    <a:pt x="1086" y="1191"/>
                  </a:cubicBezTo>
                  <a:cubicBezTo>
                    <a:pt x="1321" y="1015"/>
                    <a:pt x="1351" y="721"/>
                    <a:pt x="1351" y="398"/>
                  </a:cubicBezTo>
                  <a:cubicBezTo>
                    <a:pt x="1351" y="152"/>
                    <a:pt x="1319"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6"/>
            <p:cNvSpPr/>
            <p:nvPr/>
          </p:nvSpPr>
          <p:spPr>
            <a:xfrm>
              <a:off x="8437390" y="3908383"/>
              <a:ext cx="50417" cy="50052"/>
            </a:xfrm>
            <a:custGeom>
              <a:avLst/>
              <a:gdLst/>
              <a:ahLst/>
              <a:cxnLst/>
              <a:rect l="l" t="t" r="r" b="b"/>
              <a:pathLst>
                <a:path w="1381" h="1371" extrusionOk="0">
                  <a:moveTo>
                    <a:pt x="1197" y="0"/>
                  </a:moveTo>
                  <a:cubicBezTo>
                    <a:pt x="1089" y="0"/>
                    <a:pt x="917" y="73"/>
                    <a:pt x="647" y="232"/>
                  </a:cubicBezTo>
                  <a:cubicBezTo>
                    <a:pt x="1" y="673"/>
                    <a:pt x="118" y="1172"/>
                    <a:pt x="294" y="1260"/>
                  </a:cubicBezTo>
                  <a:cubicBezTo>
                    <a:pt x="408" y="1339"/>
                    <a:pt x="530" y="1371"/>
                    <a:pt x="647" y="1371"/>
                  </a:cubicBezTo>
                  <a:cubicBezTo>
                    <a:pt x="834" y="1371"/>
                    <a:pt x="1008" y="1291"/>
                    <a:pt x="1116" y="1201"/>
                  </a:cubicBezTo>
                  <a:cubicBezTo>
                    <a:pt x="1351" y="996"/>
                    <a:pt x="1381" y="702"/>
                    <a:pt x="1351" y="379"/>
                  </a:cubicBezTo>
                  <a:cubicBezTo>
                    <a:pt x="1368" y="140"/>
                    <a:pt x="1346" y="0"/>
                    <a:pt x="1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6"/>
            <p:cNvSpPr/>
            <p:nvPr/>
          </p:nvSpPr>
          <p:spPr>
            <a:xfrm>
              <a:off x="8352729" y="3911596"/>
              <a:ext cx="49322" cy="50052"/>
            </a:xfrm>
            <a:custGeom>
              <a:avLst/>
              <a:gdLst/>
              <a:ahLst/>
              <a:cxnLst/>
              <a:rect l="l" t="t" r="r" b="b"/>
              <a:pathLst>
                <a:path w="1351" h="1371" extrusionOk="0">
                  <a:moveTo>
                    <a:pt x="1187" y="0"/>
                  </a:moveTo>
                  <a:cubicBezTo>
                    <a:pt x="1084" y="0"/>
                    <a:pt x="916" y="73"/>
                    <a:pt x="646" y="232"/>
                  </a:cubicBezTo>
                  <a:cubicBezTo>
                    <a:pt x="0" y="673"/>
                    <a:pt x="118" y="1172"/>
                    <a:pt x="294" y="1260"/>
                  </a:cubicBezTo>
                  <a:cubicBezTo>
                    <a:pt x="407" y="1339"/>
                    <a:pt x="529" y="1371"/>
                    <a:pt x="646" y="1371"/>
                  </a:cubicBezTo>
                  <a:cubicBezTo>
                    <a:pt x="833" y="1371"/>
                    <a:pt x="1008" y="1292"/>
                    <a:pt x="1116" y="1201"/>
                  </a:cubicBezTo>
                  <a:cubicBezTo>
                    <a:pt x="1321" y="996"/>
                    <a:pt x="1351" y="702"/>
                    <a:pt x="1351" y="379"/>
                  </a:cubicBezTo>
                  <a:cubicBezTo>
                    <a:pt x="1351" y="140"/>
                    <a:pt x="1331" y="0"/>
                    <a:pt x="1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6"/>
            <p:cNvSpPr/>
            <p:nvPr/>
          </p:nvSpPr>
          <p:spPr>
            <a:xfrm>
              <a:off x="8429906" y="3826460"/>
              <a:ext cx="50417" cy="49979"/>
            </a:xfrm>
            <a:custGeom>
              <a:avLst/>
              <a:gdLst/>
              <a:ahLst/>
              <a:cxnLst/>
              <a:rect l="l" t="t" r="r" b="b"/>
              <a:pathLst>
                <a:path w="1381" h="1369" extrusionOk="0">
                  <a:moveTo>
                    <a:pt x="1192" y="0"/>
                  </a:moveTo>
                  <a:cubicBezTo>
                    <a:pt x="1085" y="0"/>
                    <a:pt x="913" y="75"/>
                    <a:pt x="646" y="245"/>
                  </a:cubicBezTo>
                  <a:cubicBezTo>
                    <a:pt x="0" y="656"/>
                    <a:pt x="118" y="1184"/>
                    <a:pt x="294" y="1272"/>
                  </a:cubicBezTo>
                  <a:cubicBezTo>
                    <a:pt x="406" y="1340"/>
                    <a:pt x="527" y="1369"/>
                    <a:pt x="643" y="1369"/>
                  </a:cubicBezTo>
                  <a:cubicBezTo>
                    <a:pt x="831" y="1369"/>
                    <a:pt x="1007" y="1293"/>
                    <a:pt x="1116" y="1184"/>
                  </a:cubicBezTo>
                  <a:cubicBezTo>
                    <a:pt x="1321" y="1008"/>
                    <a:pt x="1380" y="715"/>
                    <a:pt x="1351" y="392"/>
                  </a:cubicBezTo>
                  <a:cubicBezTo>
                    <a:pt x="1368" y="151"/>
                    <a:pt x="1345"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6"/>
            <p:cNvSpPr/>
            <p:nvPr/>
          </p:nvSpPr>
          <p:spPr>
            <a:xfrm>
              <a:off x="8194068" y="3620010"/>
              <a:ext cx="49358" cy="49541"/>
            </a:xfrm>
            <a:custGeom>
              <a:avLst/>
              <a:gdLst/>
              <a:ahLst/>
              <a:cxnLst/>
              <a:rect l="l" t="t" r="r" b="b"/>
              <a:pathLst>
                <a:path w="1352" h="1357" extrusionOk="0">
                  <a:moveTo>
                    <a:pt x="1169" y="1"/>
                  </a:moveTo>
                  <a:cubicBezTo>
                    <a:pt x="1060" y="1"/>
                    <a:pt x="887" y="73"/>
                    <a:pt x="617" y="233"/>
                  </a:cubicBezTo>
                  <a:cubicBezTo>
                    <a:pt x="0" y="644"/>
                    <a:pt x="89" y="1173"/>
                    <a:pt x="265" y="1261"/>
                  </a:cubicBezTo>
                  <a:cubicBezTo>
                    <a:pt x="377" y="1328"/>
                    <a:pt x="498" y="1357"/>
                    <a:pt x="614" y="1357"/>
                  </a:cubicBezTo>
                  <a:cubicBezTo>
                    <a:pt x="802" y="1357"/>
                    <a:pt x="978" y="1281"/>
                    <a:pt x="1087" y="1173"/>
                  </a:cubicBezTo>
                  <a:cubicBezTo>
                    <a:pt x="1322" y="996"/>
                    <a:pt x="1351" y="703"/>
                    <a:pt x="1351" y="380"/>
                  </a:cubicBezTo>
                  <a:cubicBezTo>
                    <a:pt x="1351" y="141"/>
                    <a:pt x="1321" y="1"/>
                    <a:pt x="11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6"/>
            <p:cNvSpPr/>
            <p:nvPr/>
          </p:nvSpPr>
          <p:spPr>
            <a:xfrm>
              <a:off x="8099732" y="3591717"/>
              <a:ext cx="49358" cy="49979"/>
            </a:xfrm>
            <a:custGeom>
              <a:avLst/>
              <a:gdLst/>
              <a:ahLst/>
              <a:cxnLst/>
              <a:rect l="l" t="t" r="r" b="b"/>
              <a:pathLst>
                <a:path w="1352" h="1369" extrusionOk="0">
                  <a:moveTo>
                    <a:pt x="1184" y="0"/>
                  </a:moveTo>
                  <a:cubicBezTo>
                    <a:pt x="1080" y="0"/>
                    <a:pt x="914" y="75"/>
                    <a:pt x="647" y="245"/>
                  </a:cubicBezTo>
                  <a:cubicBezTo>
                    <a:pt x="1" y="656"/>
                    <a:pt x="118" y="1184"/>
                    <a:pt x="294" y="1272"/>
                  </a:cubicBezTo>
                  <a:cubicBezTo>
                    <a:pt x="406" y="1340"/>
                    <a:pt x="527" y="1368"/>
                    <a:pt x="643" y="1368"/>
                  </a:cubicBezTo>
                  <a:cubicBezTo>
                    <a:pt x="831" y="1368"/>
                    <a:pt x="1008" y="1293"/>
                    <a:pt x="1116" y="1184"/>
                  </a:cubicBezTo>
                  <a:cubicBezTo>
                    <a:pt x="1322" y="1008"/>
                    <a:pt x="1351" y="714"/>
                    <a:pt x="1351" y="391"/>
                  </a:cubicBezTo>
                  <a:cubicBezTo>
                    <a:pt x="1351" y="150"/>
                    <a:pt x="1331" y="0"/>
                    <a:pt x="1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grpSp>
        <p:nvGrpSpPr>
          <p:cNvPr id="31" name="Google Shape;1161;p22"/>
          <p:cNvGrpSpPr/>
          <p:nvPr/>
        </p:nvGrpSpPr>
        <p:grpSpPr>
          <a:xfrm>
            <a:off x="5732899" y="2150398"/>
            <a:ext cx="2067883" cy="2133619"/>
            <a:chOff x="6427950" y="2377525"/>
            <a:chExt cx="2224726" cy="2295448"/>
          </a:xfrm>
        </p:grpSpPr>
        <p:sp>
          <p:nvSpPr>
            <p:cNvPr id="32" name="Google Shape;1162;p22"/>
            <p:cNvSpPr/>
            <p:nvPr/>
          </p:nvSpPr>
          <p:spPr>
            <a:xfrm>
              <a:off x="6427950" y="4540578"/>
              <a:ext cx="2224726" cy="132396"/>
            </a:xfrm>
            <a:custGeom>
              <a:avLst/>
              <a:gdLst/>
              <a:ahLst/>
              <a:cxnLst/>
              <a:rect l="l" t="t" r="r" b="b"/>
              <a:pathLst>
                <a:path w="48543" h="2889" extrusionOk="0">
                  <a:moveTo>
                    <a:pt x="24280" y="1"/>
                  </a:moveTo>
                  <a:cubicBezTo>
                    <a:pt x="10868" y="1"/>
                    <a:pt x="1" y="650"/>
                    <a:pt x="1" y="1436"/>
                  </a:cubicBezTo>
                  <a:cubicBezTo>
                    <a:pt x="1" y="2239"/>
                    <a:pt x="10868" y="2888"/>
                    <a:pt x="24280" y="2888"/>
                  </a:cubicBezTo>
                  <a:cubicBezTo>
                    <a:pt x="37676" y="2888"/>
                    <a:pt x="48543" y="2239"/>
                    <a:pt x="48543" y="1436"/>
                  </a:cubicBezTo>
                  <a:cubicBezTo>
                    <a:pt x="48543" y="650"/>
                    <a:pt x="37676" y="1"/>
                    <a:pt x="24280"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63;p22"/>
            <p:cNvSpPr/>
            <p:nvPr/>
          </p:nvSpPr>
          <p:spPr>
            <a:xfrm>
              <a:off x="7505421" y="3256421"/>
              <a:ext cx="83502" cy="50914"/>
            </a:xfrm>
            <a:custGeom>
              <a:avLst/>
              <a:gdLst/>
              <a:ahLst/>
              <a:cxnLst/>
              <a:rect l="l" t="t" r="r" b="b"/>
              <a:pathLst>
                <a:path w="1822" h="1111" extrusionOk="0">
                  <a:moveTo>
                    <a:pt x="1333" y="0"/>
                  </a:moveTo>
                  <a:cubicBezTo>
                    <a:pt x="701" y="51"/>
                    <a:pt x="0" y="581"/>
                    <a:pt x="0" y="581"/>
                  </a:cubicBezTo>
                  <a:lnTo>
                    <a:pt x="821" y="1111"/>
                  </a:lnTo>
                  <a:cubicBezTo>
                    <a:pt x="821" y="1111"/>
                    <a:pt x="1060" y="648"/>
                    <a:pt x="1416" y="648"/>
                  </a:cubicBezTo>
                  <a:cubicBezTo>
                    <a:pt x="1428" y="648"/>
                    <a:pt x="1440" y="648"/>
                    <a:pt x="1453" y="649"/>
                  </a:cubicBezTo>
                  <a:cubicBezTo>
                    <a:pt x="1462" y="650"/>
                    <a:pt x="1471" y="651"/>
                    <a:pt x="1480" y="651"/>
                  </a:cubicBezTo>
                  <a:cubicBezTo>
                    <a:pt x="1821" y="651"/>
                    <a:pt x="1333" y="0"/>
                    <a:pt x="1333" y="0"/>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64;p22"/>
            <p:cNvSpPr/>
            <p:nvPr/>
          </p:nvSpPr>
          <p:spPr>
            <a:xfrm>
              <a:off x="6638623" y="3752834"/>
              <a:ext cx="581858" cy="854316"/>
            </a:xfrm>
            <a:custGeom>
              <a:avLst/>
              <a:gdLst/>
              <a:ahLst/>
              <a:cxnLst/>
              <a:rect l="l" t="t" r="r" b="b"/>
              <a:pathLst>
                <a:path w="12696" h="18642" extrusionOk="0">
                  <a:moveTo>
                    <a:pt x="6356" y="855"/>
                  </a:moveTo>
                  <a:cubicBezTo>
                    <a:pt x="9534" y="855"/>
                    <a:pt x="12114" y="4648"/>
                    <a:pt x="12114" y="9330"/>
                  </a:cubicBezTo>
                  <a:cubicBezTo>
                    <a:pt x="12114" y="13994"/>
                    <a:pt x="9534" y="17788"/>
                    <a:pt x="6356" y="17788"/>
                  </a:cubicBezTo>
                  <a:cubicBezTo>
                    <a:pt x="3161" y="17788"/>
                    <a:pt x="581" y="13994"/>
                    <a:pt x="581" y="9330"/>
                  </a:cubicBezTo>
                  <a:cubicBezTo>
                    <a:pt x="581" y="4648"/>
                    <a:pt x="3161" y="855"/>
                    <a:pt x="6356" y="855"/>
                  </a:cubicBezTo>
                  <a:close/>
                  <a:moveTo>
                    <a:pt x="6356" y="1"/>
                  </a:moveTo>
                  <a:cubicBezTo>
                    <a:pt x="2853" y="1"/>
                    <a:pt x="0" y="4170"/>
                    <a:pt x="0" y="9330"/>
                  </a:cubicBezTo>
                  <a:cubicBezTo>
                    <a:pt x="0" y="14473"/>
                    <a:pt x="2853" y="18642"/>
                    <a:pt x="6356" y="18642"/>
                  </a:cubicBezTo>
                  <a:cubicBezTo>
                    <a:pt x="9859" y="18642"/>
                    <a:pt x="12695" y="14473"/>
                    <a:pt x="12695" y="9330"/>
                  </a:cubicBezTo>
                  <a:cubicBezTo>
                    <a:pt x="12695" y="4170"/>
                    <a:pt x="9859" y="1"/>
                    <a:pt x="6356" y="1"/>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65;p22"/>
            <p:cNvSpPr/>
            <p:nvPr/>
          </p:nvSpPr>
          <p:spPr>
            <a:xfrm>
              <a:off x="6653471" y="3752834"/>
              <a:ext cx="581079" cy="854316"/>
            </a:xfrm>
            <a:custGeom>
              <a:avLst/>
              <a:gdLst/>
              <a:ahLst/>
              <a:cxnLst/>
              <a:rect l="l" t="t" r="r" b="b"/>
              <a:pathLst>
                <a:path w="12679" h="18642" extrusionOk="0">
                  <a:moveTo>
                    <a:pt x="6340" y="855"/>
                  </a:moveTo>
                  <a:cubicBezTo>
                    <a:pt x="9518" y="855"/>
                    <a:pt x="12098" y="4648"/>
                    <a:pt x="12098" y="9330"/>
                  </a:cubicBezTo>
                  <a:cubicBezTo>
                    <a:pt x="12098" y="13994"/>
                    <a:pt x="9518" y="17788"/>
                    <a:pt x="6340" y="17788"/>
                  </a:cubicBezTo>
                  <a:cubicBezTo>
                    <a:pt x="3162" y="17788"/>
                    <a:pt x="582" y="13994"/>
                    <a:pt x="582" y="9330"/>
                  </a:cubicBezTo>
                  <a:cubicBezTo>
                    <a:pt x="582" y="4648"/>
                    <a:pt x="3162" y="855"/>
                    <a:pt x="6340" y="855"/>
                  </a:cubicBezTo>
                  <a:close/>
                  <a:moveTo>
                    <a:pt x="6340" y="1"/>
                  </a:moveTo>
                  <a:cubicBezTo>
                    <a:pt x="2837" y="1"/>
                    <a:pt x="1" y="4170"/>
                    <a:pt x="1" y="9330"/>
                  </a:cubicBezTo>
                  <a:cubicBezTo>
                    <a:pt x="1" y="14473"/>
                    <a:pt x="2837" y="18642"/>
                    <a:pt x="6340" y="18642"/>
                  </a:cubicBezTo>
                  <a:cubicBezTo>
                    <a:pt x="9842" y="18642"/>
                    <a:pt x="12679" y="14473"/>
                    <a:pt x="12679" y="9330"/>
                  </a:cubicBezTo>
                  <a:cubicBezTo>
                    <a:pt x="12679" y="4170"/>
                    <a:pt x="9842" y="1"/>
                    <a:pt x="6340" y="1"/>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6;p22"/>
            <p:cNvSpPr/>
            <p:nvPr/>
          </p:nvSpPr>
          <p:spPr>
            <a:xfrm>
              <a:off x="6943977" y="3772449"/>
              <a:ext cx="46" cy="818296"/>
            </a:xfrm>
            <a:custGeom>
              <a:avLst/>
              <a:gdLst/>
              <a:ahLst/>
              <a:cxnLst/>
              <a:rect l="l" t="t" r="r" b="b"/>
              <a:pathLst>
                <a:path w="1" h="17856" fill="none" extrusionOk="0">
                  <a:moveTo>
                    <a:pt x="1" y="0"/>
                  </a:moveTo>
                  <a:lnTo>
                    <a:pt x="1" y="17855"/>
                  </a:lnTo>
                </a:path>
              </a:pathLst>
            </a:custGeom>
            <a:noFill/>
            <a:ln w="6825" cap="rnd" cmpd="sng">
              <a:solidFill>
                <a:srgbClr val="9F5168"/>
              </a:solidFill>
              <a:prstDash val="solid"/>
              <a:miter lim="17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67;p22"/>
            <p:cNvSpPr/>
            <p:nvPr/>
          </p:nvSpPr>
          <p:spPr>
            <a:xfrm>
              <a:off x="6665203" y="4189762"/>
              <a:ext cx="559172" cy="46"/>
            </a:xfrm>
            <a:custGeom>
              <a:avLst/>
              <a:gdLst/>
              <a:ahLst/>
              <a:cxnLst/>
              <a:rect l="l" t="t" r="r" b="b"/>
              <a:pathLst>
                <a:path w="12201" h="1" fill="none" extrusionOk="0">
                  <a:moveTo>
                    <a:pt x="1" y="1"/>
                  </a:moveTo>
                  <a:lnTo>
                    <a:pt x="12201" y="1"/>
                  </a:lnTo>
                </a:path>
              </a:pathLst>
            </a:custGeom>
            <a:noFill/>
            <a:ln w="6825" cap="rnd" cmpd="sng">
              <a:solidFill>
                <a:srgbClr val="0C467C"/>
              </a:solidFill>
              <a:prstDash val="solid"/>
              <a:miter lim="17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68;p22"/>
            <p:cNvSpPr/>
            <p:nvPr/>
          </p:nvSpPr>
          <p:spPr>
            <a:xfrm>
              <a:off x="6714560" y="3957229"/>
              <a:ext cx="462837" cy="462812"/>
            </a:xfrm>
            <a:custGeom>
              <a:avLst/>
              <a:gdLst/>
              <a:ahLst/>
              <a:cxnLst/>
              <a:rect l="l" t="t" r="r" b="b"/>
              <a:pathLst>
                <a:path w="10099" h="10099" fill="none" extrusionOk="0">
                  <a:moveTo>
                    <a:pt x="0" y="10098"/>
                  </a:moveTo>
                  <a:lnTo>
                    <a:pt x="10098" y="0"/>
                  </a:lnTo>
                </a:path>
              </a:pathLst>
            </a:custGeom>
            <a:noFill/>
            <a:ln w="6825" cap="rnd" cmpd="sng">
              <a:solidFill>
                <a:srgbClr val="0C467C"/>
              </a:solidFill>
              <a:prstDash val="solid"/>
              <a:miter lim="17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69;p22"/>
            <p:cNvSpPr/>
            <p:nvPr/>
          </p:nvSpPr>
          <p:spPr>
            <a:xfrm>
              <a:off x="6714560" y="3957229"/>
              <a:ext cx="462837" cy="462812"/>
            </a:xfrm>
            <a:custGeom>
              <a:avLst/>
              <a:gdLst/>
              <a:ahLst/>
              <a:cxnLst/>
              <a:rect l="l" t="t" r="r" b="b"/>
              <a:pathLst>
                <a:path w="10099" h="10099" fill="none" extrusionOk="0">
                  <a:moveTo>
                    <a:pt x="10098" y="10098"/>
                  </a:moveTo>
                  <a:lnTo>
                    <a:pt x="0" y="0"/>
                  </a:lnTo>
                </a:path>
              </a:pathLst>
            </a:custGeom>
            <a:noFill/>
            <a:ln w="6825" cap="rnd" cmpd="sng">
              <a:solidFill>
                <a:srgbClr val="0C467C"/>
              </a:solidFill>
              <a:prstDash val="solid"/>
              <a:miter lim="17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70;p22"/>
            <p:cNvSpPr/>
            <p:nvPr/>
          </p:nvSpPr>
          <p:spPr>
            <a:xfrm>
              <a:off x="6908735" y="4128718"/>
              <a:ext cx="69753" cy="102608"/>
            </a:xfrm>
            <a:custGeom>
              <a:avLst/>
              <a:gdLst/>
              <a:ahLst/>
              <a:cxnLst/>
              <a:rect l="l" t="t" r="r" b="b"/>
              <a:pathLst>
                <a:path w="1522" h="2239" extrusionOk="0">
                  <a:moveTo>
                    <a:pt x="770" y="0"/>
                  </a:moveTo>
                  <a:cubicBezTo>
                    <a:pt x="343" y="0"/>
                    <a:pt x="1" y="513"/>
                    <a:pt x="1" y="1128"/>
                  </a:cubicBezTo>
                  <a:cubicBezTo>
                    <a:pt x="1" y="1743"/>
                    <a:pt x="343" y="2239"/>
                    <a:pt x="770" y="2239"/>
                  </a:cubicBezTo>
                  <a:cubicBezTo>
                    <a:pt x="1180" y="2239"/>
                    <a:pt x="1521" y="1743"/>
                    <a:pt x="1521" y="1128"/>
                  </a:cubicBezTo>
                  <a:cubicBezTo>
                    <a:pt x="1521" y="513"/>
                    <a:pt x="1180" y="0"/>
                    <a:pt x="770" y="0"/>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71;p22"/>
            <p:cNvSpPr/>
            <p:nvPr/>
          </p:nvSpPr>
          <p:spPr>
            <a:xfrm>
              <a:off x="6922071" y="4148287"/>
              <a:ext cx="43080" cy="63471"/>
            </a:xfrm>
            <a:custGeom>
              <a:avLst/>
              <a:gdLst/>
              <a:ahLst/>
              <a:cxnLst/>
              <a:rect l="l" t="t" r="r" b="b"/>
              <a:pathLst>
                <a:path w="940" h="1385" extrusionOk="0">
                  <a:moveTo>
                    <a:pt x="479" y="0"/>
                  </a:moveTo>
                  <a:cubicBezTo>
                    <a:pt x="222" y="0"/>
                    <a:pt x="0" y="308"/>
                    <a:pt x="0" y="701"/>
                  </a:cubicBezTo>
                  <a:cubicBezTo>
                    <a:pt x="0" y="1077"/>
                    <a:pt x="222" y="1384"/>
                    <a:pt x="479" y="1384"/>
                  </a:cubicBezTo>
                  <a:cubicBezTo>
                    <a:pt x="735" y="1384"/>
                    <a:pt x="940" y="1077"/>
                    <a:pt x="940" y="701"/>
                  </a:cubicBezTo>
                  <a:cubicBezTo>
                    <a:pt x="940" y="308"/>
                    <a:pt x="735" y="0"/>
                    <a:pt x="479" y="0"/>
                  </a:cubicBezTo>
                  <a:close/>
                </a:path>
              </a:pathLst>
            </a:custGeom>
            <a:solidFill>
              <a:srgbClr val="6B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72;p22"/>
            <p:cNvSpPr/>
            <p:nvPr/>
          </p:nvSpPr>
          <p:spPr>
            <a:xfrm>
              <a:off x="6792881" y="3735603"/>
              <a:ext cx="640566" cy="221668"/>
            </a:xfrm>
            <a:custGeom>
              <a:avLst/>
              <a:gdLst/>
              <a:ahLst/>
              <a:cxnLst/>
              <a:rect l="l" t="t" r="r" b="b"/>
              <a:pathLst>
                <a:path w="13977" h="4837" extrusionOk="0">
                  <a:moveTo>
                    <a:pt x="0" y="1"/>
                  </a:moveTo>
                  <a:lnTo>
                    <a:pt x="1025" y="4836"/>
                  </a:lnTo>
                  <a:lnTo>
                    <a:pt x="12917" y="4836"/>
                  </a:lnTo>
                  <a:lnTo>
                    <a:pt x="13977" y="377"/>
                  </a:lnTo>
                  <a:lnTo>
                    <a:pt x="0" y="1"/>
                  </a:lnTo>
                  <a:close/>
                </a:path>
              </a:pathLst>
            </a:custGeom>
            <a:solidFill>
              <a:srgbClr val="C15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73;p22"/>
            <p:cNvSpPr/>
            <p:nvPr/>
          </p:nvSpPr>
          <p:spPr>
            <a:xfrm>
              <a:off x="6795997" y="3752834"/>
              <a:ext cx="310132" cy="116723"/>
            </a:xfrm>
            <a:custGeom>
              <a:avLst/>
              <a:gdLst/>
              <a:ahLst/>
              <a:cxnLst/>
              <a:rect l="l" t="t" r="r" b="b"/>
              <a:pathLst>
                <a:path w="6767" h="2547" extrusionOk="0">
                  <a:moveTo>
                    <a:pt x="0" y="1"/>
                  </a:moveTo>
                  <a:lnTo>
                    <a:pt x="188" y="855"/>
                  </a:lnTo>
                  <a:cubicBezTo>
                    <a:pt x="2922" y="855"/>
                    <a:pt x="325" y="1504"/>
                    <a:pt x="325" y="1504"/>
                  </a:cubicBezTo>
                  <a:lnTo>
                    <a:pt x="547" y="2547"/>
                  </a:lnTo>
                  <a:lnTo>
                    <a:pt x="6767" y="650"/>
                  </a:lnTo>
                  <a:lnTo>
                    <a:pt x="6681" y="1"/>
                  </a:lnTo>
                  <a:close/>
                </a:path>
              </a:pathLst>
            </a:custGeom>
            <a:solidFill>
              <a:srgbClr val="C15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74;p22"/>
            <p:cNvSpPr/>
            <p:nvPr/>
          </p:nvSpPr>
          <p:spPr>
            <a:xfrm>
              <a:off x="6774871" y="3730928"/>
              <a:ext cx="656240" cy="43903"/>
            </a:xfrm>
            <a:custGeom>
              <a:avLst/>
              <a:gdLst/>
              <a:ahLst/>
              <a:cxnLst/>
              <a:rect l="l" t="t" r="r" b="b"/>
              <a:pathLst>
                <a:path w="14319" h="958" extrusionOk="0">
                  <a:moveTo>
                    <a:pt x="478" y="0"/>
                  </a:moveTo>
                  <a:cubicBezTo>
                    <a:pt x="205" y="0"/>
                    <a:pt x="0" y="223"/>
                    <a:pt x="0" y="479"/>
                  </a:cubicBezTo>
                  <a:cubicBezTo>
                    <a:pt x="0" y="752"/>
                    <a:pt x="205" y="957"/>
                    <a:pt x="478" y="957"/>
                  </a:cubicBezTo>
                  <a:lnTo>
                    <a:pt x="13789" y="957"/>
                  </a:lnTo>
                  <a:cubicBezTo>
                    <a:pt x="14028" y="957"/>
                    <a:pt x="14233" y="804"/>
                    <a:pt x="14267" y="564"/>
                  </a:cubicBezTo>
                  <a:cubicBezTo>
                    <a:pt x="14318" y="274"/>
                    <a:pt x="14096" y="0"/>
                    <a:pt x="13789"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75;p22"/>
            <p:cNvSpPr/>
            <p:nvPr/>
          </p:nvSpPr>
          <p:spPr>
            <a:xfrm>
              <a:off x="7337872" y="3344870"/>
              <a:ext cx="407979" cy="524679"/>
            </a:xfrm>
            <a:custGeom>
              <a:avLst/>
              <a:gdLst/>
              <a:ahLst/>
              <a:cxnLst/>
              <a:rect l="l" t="t" r="r" b="b"/>
              <a:pathLst>
                <a:path w="8902" h="11449" extrusionOk="0">
                  <a:moveTo>
                    <a:pt x="2460" y="1"/>
                  </a:moveTo>
                  <a:lnTo>
                    <a:pt x="0" y="11449"/>
                  </a:lnTo>
                  <a:lnTo>
                    <a:pt x="6424" y="11449"/>
                  </a:lnTo>
                  <a:lnTo>
                    <a:pt x="8902" y="1"/>
                  </a:ln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76;p22"/>
            <p:cNvSpPr/>
            <p:nvPr/>
          </p:nvSpPr>
          <p:spPr>
            <a:xfrm>
              <a:off x="7376230" y="3403622"/>
              <a:ext cx="346154" cy="349251"/>
            </a:xfrm>
            <a:custGeom>
              <a:avLst/>
              <a:gdLst/>
              <a:ahLst/>
              <a:cxnLst/>
              <a:rect l="l" t="t" r="r" b="b"/>
              <a:pathLst>
                <a:path w="7553" h="7621" extrusionOk="0">
                  <a:moveTo>
                    <a:pt x="7552" y="0"/>
                  </a:moveTo>
                  <a:cubicBezTo>
                    <a:pt x="7552" y="1"/>
                    <a:pt x="6578" y="2256"/>
                    <a:pt x="5929" y="4340"/>
                  </a:cubicBezTo>
                  <a:cubicBezTo>
                    <a:pt x="5695" y="5085"/>
                    <a:pt x="5125" y="5437"/>
                    <a:pt x="4439" y="5437"/>
                  </a:cubicBezTo>
                  <a:cubicBezTo>
                    <a:pt x="3221" y="5437"/>
                    <a:pt x="1640" y="4325"/>
                    <a:pt x="940" y="2324"/>
                  </a:cubicBezTo>
                  <a:lnTo>
                    <a:pt x="0" y="7245"/>
                  </a:lnTo>
                  <a:lnTo>
                    <a:pt x="6237" y="7621"/>
                  </a:lnTo>
                  <a:lnTo>
                    <a:pt x="7552" y="0"/>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77;p22"/>
            <p:cNvSpPr/>
            <p:nvPr/>
          </p:nvSpPr>
          <p:spPr>
            <a:xfrm>
              <a:off x="7304967" y="3268887"/>
              <a:ext cx="291341" cy="700886"/>
            </a:xfrm>
            <a:custGeom>
              <a:avLst/>
              <a:gdLst/>
              <a:ahLst/>
              <a:cxnLst/>
              <a:rect l="l" t="t" r="r" b="b"/>
              <a:pathLst>
                <a:path w="6357" h="15294" extrusionOk="0">
                  <a:moveTo>
                    <a:pt x="3976" y="1"/>
                  </a:moveTo>
                  <a:cubicBezTo>
                    <a:pt x="3831" y="1"/>
                    <a:pt x="3689" y="43"/>
                    <a:pt x="3554" y="121"/>
                  </a:cubicBezTo>
                  <a:cubicBezTo>
                    <a:pt x="3366" y="241"/>
                    <a:pt x="3230" y="446"/>
                    <a:pt x="3178" y="668"/>
                  </a:cubicBezTo>
                  <a:lnTo>
                    <a:pt x="35" y="14969"/>
                  </a:lnTo>
                  <a:cubicBezTo>
                    <a:pt x="0" y="15106"/>
                    <a:pt x="86" y="15260"/>
                    <a:pt x="240" y="15277"/>
                  </a:cubicBezTo>
                  <a:cubicBezTo>
                    <a:pt x="257" y="15294"/>
                    <a:pt x="274" y="15294"/>
                    <a:pt x="291" y="15294"/>
                  </a:cubicBezTo>
                  <a:cubicBezTo>
                    <a:pt x="410" y="15294"/>
                    <a:pt x="530" y="15208"/>
                    <a:pt x="547" y="15072"/>
                  </a:cubicBezTo>
                  <a:lnTo>
                    <a:pt x="3708" y="788"/>
                  </a:lnTo>
                  <a:cubicBezTo>
                    <a:pt x="3725" y="702"/>
                    <a:pt x="3776" y="634"/>
                    <a:pt x="3845" y="583"/>
                  </a:cubicBezTo>
                  <a:cubicBezTo>
                    <a:pt x="3895" y="557"/>
                    <a:pt x="3954" y="542"/>
                    <a:pt x="4009" y="542"/>
                  </a:cubicBezTo>
                  <a:cubicBezTo>
                    <a:pt x="4029" y="542"/>
                    <a:pt x="4049" y="544"/>
                    <a:pt x="4067" y="548"/>
                  </a:cubicBezTo>
                  <a:lnTo>
                    <a:pt x="5998" y="1044"/>
                  </a:lnTo>
                  <a:cubicBezTo>
                    <a:pt x="6021" y="1049"/>
                    <a:pt x="6043" y="1051"/>
                    <a:pt x="6065" y="1051"/>
                  </a:cubicBezTo>
                  <a:cubicBezTo>
                    <a:pt x="6190" y="1051"/>
                    <a:pt x="6293" y="972"/>
                    <a:pt x="6322" y="856"/>
                  </a:cubicBezTo>
                  <a:cubicBezTo>
                    <a:pt x="6356" y="702"/>
                    <a:pt x="6271" y="565"/>
                    <a:pt x="6134" y="514"/>
                  </a:cubicBezTo>
                  <a:lnTo>
                    <a:pt x="4204" y="36"/>
                  </a:lnTo>
                  <a:cubicBezTo>
                    <a:pt x="4127" y="12"/>
                    <a:pt x="4051" y="1"/>
                    <a:pt x="3976" y="1"/>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78;p22"/>
            <p:cNvSpPr/>
            <p:nvPr/>
          </p:nvSpPr>
          <p:spPr>
            <a:xfrm>
              <a:off x="6833577" y="4000078"/>
              <a:ext cx="152751" cy="412906"/>
            </a:xfrm>
            <a:custGeom>
              <a:avLst/>
              <a:gdLst/>
              <a:ahLst/>
              <a:cxnLst/>
              <a:rect l="l" t="t" r="r" b="b"/>
              <a:pathLst>
                <a:path w="3333" h="9010" extrusionOk="0">
                  <a:moveTo>
                    <a:pt x="2126" y="0"/>
                  </a:moveTo>
                  <a:cubicBezTo>
                    <a:pt x="1502" y="0"/>
                    <a:pt x="969" y="477"/>
                    <a:pt x="923" y="1116"/>
                  </a:cubicBezTo>
                  <a:cubicBezTo>
                    <a:pt x="769" y="3200"/>
                    <a:pt x="445" y="7147"/>
                    <a:pt x="1" y="9010"/>
                  </a:cubicBezTo>
                  <a:lnTo>
                    <a:pt x="1214" y="9010"/>
                  </a:lnTo>
                  <a:cubicBezTo>
                    <a:pt x="1214" y="9010"/>
                    <a:pt x="1760" y="6652"/>
                    <a:pt x="2546" y="4550"/>
                  </a:cubicBezTo>
                  <a:cubicBezTo>
                    <a:pt x="3110" y="3046"/>
                    <a:pt x="3332" y="2055"/>
                    <a:pt x="3332" y="1201"/>
                  </a:cubicBezTo>
                  <a:cubicBezTo>
                    <a:pt x="3332" y="620"/>
                    <a:pt x="2905" y="142"/>
                    <a:pt x="2358" y="22"/>
                  </a:cubicBezTo>
                  <a:cubicBezTo>
                    <a:pt x="2280" y="7"/>
                    <a:pt x="2202" y="0"/>
                    <a:pt x="2126"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79;p22"/>
            <p:cNvSpPr/>
            <p:nvPr/>
          </p:nvSpPr>
          <p:spPr>
            <a:xfrm>
              <a:off x="7163220" y="3214122"/>
              <a:ext cx="229517" cy="209982"/>
            </a:xfrm>
            <a:custGeom>
              <a:avLst/>
              <a:gdLst/>
              <a:ahLst/>
              <a:cxnLst/>
              <a:rect l="l" t="t" r="r" b="b"/>
              <a:pathLst>
                <a:path w="5008" h="4582" extrusionOk="0">
                  <a:moveTo>
                    <a:pt x="2034" y="1"/>
                  </a:moveTo>
                  <a:lnTo>
                    <a:pt x="206" y="1248"/>
                  </a:lnTo>
                  <a:lnTo>
                    <a:pt x="1" y="3435"/>
                  </a:lnTo>
                  <a:cubicBezTo>
                    <a:pt x="1" y="3435"/>
                    <a:pt x="1843" y="4581"/>
                    <a:pt x="3078" y="4581"/>
                  </a:cubicBezTo>
                  <a:cubicBezTo>
                    <a:pt x="3265" y="4581"/>
                    <a:pt x="3438" y="4555"/>
                    <a:pt x="3589" y="4494"/>
                  </a:cubicBezTo>
                  <a:cubicBezTo>
                    <a:pt x="4734" y="4016"/>
                    <a:pt x="5007" y="2444"/>
                    <a:pt x="2905" y="821"/>
                  </a:cubicBezTo>
                  <a:lnTo>
                    <a:pt x="2034" y="1"/>
                  </a:ln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80;p22"/>
            <p:cNvSpPr/>
            <p:nvPr/>
          </p:nvSpPr>
          <p:spPr>
            <a:xfrm>
              <a:off x="6920513" y="2967107"/>
              <a:ext cx="392351" cy="336970"/>
            </a:xfrm>
            <a:custGeom>
              <a:avLst/>
              <a:gdLst/>
              <a:ahLst/>
              <a:cxnLst/>
              <a:rect l="l" t="t" r="r" b="b"/>
              <a:pathLst>
                <a:path w="8561" h="7353" extrusionOk="0">
                  <a:moveTo>
                    <a:pt x="4025" y="1"/>
                  </a:moveTo>
                  <a:cubicBezTo>
                    <a:pt x="2814" y="1"/>
                    <a:pt x="2048" y="435"/>
                    <a:pt x="1897" y="948"/>
                  </a:cubicBezTo>
                  <a:cubicBezTo>
                    <a:pt x="1897" y="948"/>
                    <a:pt x="1839" y="928"/>
                    <a:pt x="1749" y="928"/>
                  </a:cubicBezTo>
                  <a:cubicBezTo>
                    <a:pt x="1509" y="928"/>
                    <a:pt x="1039" y="1072"/>
                    <a:pt x="803" y="2127"/>
                  </a:cubicBezTo>
                  <a:cubicBezTo>
                    <a:pt x="803" y="2127"/>
                    <a:pt x="0" y="4348"/>
                    <a:pt x="803" y="5049"/>
                  </a:cubicBezTo>
                  <a:cubicBezTo>
                    <a:pt x="1536" y="5704"/>
                    <a:pt x="2298" y="5733"/>
                    <a:pt x="2425" y="5733"/>
                  </a:cubicBezTo>
                  <a:cubicBezTo>
                    <a:pt x="2437" y="5733"/>
                    <a:pt x="2443" y="5732"/>
                    <a:pt x="2443" y="5732"/>
                  </a:cubicBezTo>
                  <a:lnTo>
                    <a:pt x="5502" y="5732"/>
                  </a:lnTo>
                  <a:cubicBezTo>
                    <a:pt x="5502" y="5732"/>
                    <a:pt x="4592" y="7352"/>
                    <a:pt x="5469" y="7352"/>
                  </a:cubicBezTo>
                  <a:cubicBezTo>
                    <a:pt x="5514" y="7352"/>
                    <a:pt x="5565" y="7348"/>
                    <a:pt x="5621" y="7338"/>
                  </a:cubicBezTo>
                  <a:cubicBezTo>
                    <a:pt x="6749" y="7133"/>
                    <a:pt x="8526" y="6296"/>
                    <a:pt x="8543" y="4622"/>
                  </a:cubicBezTo>
                  <a:cubicBezTo>
                    <a:pt x="8560" y="2930"/>
                    <a:pt x="8304" y="1016"/>
                    <a:pt x="5980" y="316"/>
                  </a:cubicBezTo>
                  <a:cubicBezTo>
                    <a:pt x="5244" y="94"/>
                    <a:pt x="4587" y="1"/>
                    <a:pt x="4025" y="1"/>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81;p22"/>
            <p:cNvSpPr/>
            <p:nvPr/>
          </p:nvSpPr>
          <p:spPr>
            <a:xfrm>
              <a:off x="6956855" y="3079432"/>
              <a:ext cx="95235" cy="148023"/>
            </a:xfrm>
            <a:custGeom>
              <a:avLst/>
              <a:gdLst/>
              <a:ahLst/>
              <a:cxnLst/>
              <a:rect l="l" t="t" r="r" b="b"/>
              <a:pathLst>
                <a:path w="2078" h="3230" extrusionOk="0">
                  <a:moveTo>
                    <a:pt x="2078" y="1"/>
                  </a:moveTo>
                  <a:lnTo>
                    <a:pt x="1531" y="18"/>
                  </a:lnTo>
                  <a:lnTo>
                    <a:pt x="1520" y="135"/>
                  </a:lnTo>
                  <a:lnTo>
                    <a:pt x="1520" y="135"/>
                  </a:lnTo>
                  <a:cubicBezTo>
                    <a:pt x="1695" y="85"/>
                    <a:pt x="1882" y="41"/>
                    <a:pt x="2078" y="1"/>
                  </a:cubicBezTo>
                  <a:close/>
                  <a:moveTo>
                    <a:pt x="1520" y="135"/>
                  </a:moveTo>
                  <a:lnTo>
                    <a:pt x="1520" y="135"/>
                  </a:lnTo>
                  <a:cubicBezTo>
                    <a:pt x="596" y="395"/>
                    <a:pt x="0" y="807"/>
                    <a:pt x="130" y="1726"/>
                  </a:cubicBezTo>
                  <a:cubicBezTo>
                    <a:pt x="266" y="2820"/>
                    <a:pt x="1240" y="3230"/>
                    <a:pt x="1240" y="3230"/>
                  </a:cubicBezTo>
                  <a:lnTo>
                    <a:pt x="1520" y="135"/>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82;p22"/>
            <p:cNvSpPr/>
            <p:nvPr/>
          </p:nvSpPr>
          <p:spPr>
            <a:xfrm>
              <a:off x="7088657" y="3105371"/>
              <a:ext cx="293083" cy="318730"/>
            </a:xfrm>
            <a:custGeom>
              <a:avLst/>
              <a:gdLst/>
              <a:ahLst/>
              <a:cxnLst/>
              <a:rect l="l" t="t" r="r" b="b"/>
              <a:pathLst>
                <a:path w="6395" h="6955" extrusionOk="0">
                  <a:moveTo>
                    <a:pt x="345" y="1"/>
                  </a:moveTo>
                  <a:cubicBezTo>
                    <a:pt x="1" y="1"/>
                    <a:pt x="1544" y="1790"/>
                    <a:pt x="1252" y="2715"/>
                  </a:cubicBezTo>
                  <a:lnTo>
                    <a:pt x="1833" y="2715"/>
                  </a:lnTo>
                  <a:cubicBezTo>
                    <a:pt x="1833" y="2715"/>
                    <a:pt x="944" y="4287"/>
                    <a:pt x="1764" y="4321"/>
                  </a:cubicBezTo>
                  <a:lnTo>
                    <a:pt x="1628" y="5808"/>
                  </a:lnTo>
                  <a:cubicBezTo>
                    <a:pt x="1628" y="5808"/>
                    <a:pt x="3470" y="6954"/>
                    <a:pt x="4705" y="6954"/>
                  </a:cubicBezTo>
                  <a:cubicBezTo>
                    <a:pt x="4892" y="6954"/>
                    <a:pt x="5065" y="6928"/>
                    <a:pt x="5216" y="6867"/>
                  </a:cubicBezTo>
                  <a:cubicBezTo>
                    <a:pt x="6019" y="6525"/>
                    <a:pt x="6395" y="5637"/>
                    <a:pt x="5797" y="4578"/>
                  </a:cubicBezTo>
                  <a:lnTo>
                    <a:pt x="5797" y="4578"/>
                  </a:lnTo>
                  <a:cubicBezTo>
                    <a:pt x="5780" y="4714"/>
                    <a:pt x="5763" y="4936"/>
                    <a:pt x="5746" y="5244"/>
                  </a:cubicBezTo>
                  <a:cubicBezTo>
                    <a:pt x="5733" y="5446"/>
                    <a:pt x="5644" y="5527"/>
                    <a:pt x="5510" y="5527"/>
                  </a:cubicBezTo>
                  <a:cubicBezTo>
                    <a:pt x="4936" y="5527"/>
                    <a:pt x="3524" y="4048"/>
                    <a:pt x="3524" y="4048"/>
                  </a:cubicBezTo>
                  <a:lnTo>
                    <a:pt x="3866" y="3826"/>
                  </a:lnTo>
                  <a:cubicBezTo>
                    <a:pt x="3866" y="3826"/>
                    <a:pt x="4225" y="3621"/>
                    <a:pt x="4532" y="3177"/>
                  </a:cubicBezTo>
                  <a:lnTo>
                    <a:pt x="4362" y="3006"/>
                  </a:lnTo>
                  <a:cubicBezTo>
                    <a:pt x="4669" y="2630"/>
                    <a:pt x="4874" y="2151"/>
                    <a:pt x="4874" y="1605"/>
                  </a:cubicBezTo>
                  <a:lnTo>
                    <a:pt x="4874" y="1451"/>
                  </a:lnTo>
                  <a:cubicBezTo>
                    <a:pt x="4874" y="1451"/>
                    <a:pt x="4720" y="2203"/>
                    <a:pt x="3934" y="2374"/>
                  </a:cubicBezTo>
                  <a:cubicBezTo>
                    <a:pt x="3868" y="2388"/>
                    <a:pt x="3801" y="2394"/>
                    <a:pt x="3735" y="2394"/>
                  </a:cubicBezTo>
                  <a:cubicBezTo>
                    <a:pt x="2601" y="2394"/>
                    <a:pt x="1561" y="419"/>
                    <a:pt x="415" y="16"/>
                  </a:cubicBezTo>
                  <a:cubicBezTo>
                    <a:pt x="386" y="5"/>
                    <a:pt x="363" y="1"/>
                    <a:pt x="345"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83;p22"/>
            <p:cNvSpPr/>
            <p:nvPr/>
          </p:nvSpPr>
          <p:spPr>
            <a:xfrm>
              <a:off x="7194567" y="3227458"/>
              <a:ext cx="136711" cy="76349"/>
            </a:xfrm>
            <a:custGeom>
              <a:avLst/>
              <a:gdLst/>
              <a:ahLst/>
              <a:cxnLst/>
              <a:rect l="l" t="t" r="r" b="b"/>
              <a:pathLst>
                <a:path w="2983" h="1666" extrusionOk="0">
                  <a:moveTo>
                    <a:pt x="2273" y="0"/>
                  </a:moveTo>
                  <a:cubicBezTo>
                    <a:pt x="2273" y="0"/>
                    <a:pt x="1709" y="1145"/>
                    <a:pt x="0" y="1572"/>
                  </a:cubicBezTo>
                  <a:cubicBezTo>
                    <a:pt x="137" y="1625"/>
                    <a:pt x="418" y="1665"/>
                    <a:pt x="744" y="1665"/>
                  </a:cubicBezTo>
                  <a:cubicBezTo>
                    <a:pt x="1680" y="1665"/>
                    <a:pt x="2983" y="1331"/>
                    <a:pt x="2273"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84;p22"/>
            <p:cNvSpPr/>
            <p:nvPr/>
          </p:nvSpPr>
          <p:spPr>
            <a:xfrm>
              <a:off x="6705166" y="3991462"/>
              <a:ext cx="148031" cy="414464"/>
            </a:xfrm>
            <a:custGeom>
              <a:avLst/>
              <a:gdLst/>
              <a:ahLst/>
              <a:cxnLst/>
              <a:rect l="l" t="t" r="r" b="b"/>
              <a:pathLst>
                <a:path w="3230" h="9044" extrusionOk="0">
                  <a:moveTo>
                    <a:pt x="2023" y="0"/>
                  </a:moveTo>
                  <a:cubicBezTo>
                    <a:pt x="1400" y="0"/>
                    <a:pt x="866" y="477"/>
                    <a:pt x="821" y="1116"/>
                  </a:cubicBezTo>
                  <a:cubicBezTo>
                    <a:pt x="667" y="3200"/>
                    <a:pt x="428" y="7181"/>
                    <a:pt x="0" y="9044"/>
                  </a:cubicBezTo>
                  <a:lnTo>
                    <a:pt x="1008" y="9010"/>
                  </a:lnTo>
                  <a:cubicBezTo>
                    <a:pt x="1008" y="9010"/>
                    <a:pt x="1658" y="6652"/>
                    <a:pt x="2444" y="4533"/>
                  </a:cubicBezTo>
                  <a:cubicBezTo>
                    <a:pt x="3008" y="3047"/>
                    <a:pt x="3230" y="2038"/>
                    <a:pt x="3230" y="1184"/>
                  </a:cubicBezTo>
                  <a:cubicBezTo>
                    <a:pt x="3230" y="620"/>
                    <a:pt x="2820" y="125"/>
                    <a:pt x="2256" y="22"/>
                  </a:cubicBezTo>
                  <a:cubicBezTo>
                    <a:pt x="2177" y="7"/>
                    <a:pt x="2099" y="0"/>
                    <a:pt x="2023"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85;p22"/>
            <p:cNvSpPr/>
            <p:nvPr/>
          </p:nvSpPr>
          <p:spPr>
            <a:xfrm>
              <a:off x="6571255" y="4389436"/>
              <a:ext cx="207564" cy="83864"/>
            </a:xfrm>
            <a:custGeom>
              <a:avLst/>
              <a:gdLst/>
              <a:ahLst/>
              <a:cxnLst/>
              <a:rect l="l" t="t" r="r" b="b"/>
              <a:pathLst>
                <a:path w="4529" h="1830" extrusionOk="0">
                  <a:moveTo>
                    <a:pt x="3042" y="1"/>
                  </a:moveTo>
                  <a:cubicBezTo>
                    <a:pt x="2996" y="47"/>
                    <a:pt x="2853" y="176"/>
                    <a:pt x="2837" y="177"/>
                  </a:cubicBezTo>
                  <a:lnTo>
                    <a:pt x="2837" y="177"/>
                  </a:lnTo>
                  <a:cubicBezTo>
                    <a:pt x="2837" y="175"/>
                    <a:pt x="2837" y="173"/>
                    <a:pt x="2837" y="172"/>
                  </a:cubicBezTo>
                  <a:lnTo>
                    <a:pt x="2837" y="172"/>
                  </a:lnTo>
                  <a:cubicBezTo>
                    <a:pt x="2835" y="175"/>
                    <a:pt x="2835" y="177"/>
                    <a:pt x="2837" y="177"/>
                  </a:cubicBezTo>
                  <a:cubicBezTo>
                    <a:pt x="2837" y="177"/>
                    <a:pt x="2837" y="177"/>
                    <a:pt x="2837" y="177"/>
                  </a:cubicBezTo>
                  <a:lnTo>
                    <a:pt x="2837" y="177"/>
                  </a:lnTo>
                  <a:cubicBezTo>
                    <a:pt x="2851" y="532"/>
                    <a:pt x="2508" y="719"/>
                    <a:pt x="1555" y="770"/>
                  </a:cubicBezTo>
                  <a:cubicBezTo>
                    <a:pt x="821" y="821"/>
                    <a:pt x="86" y="1265"/>
                    <a:pt x="1" y="1829"/>
                  </a:cubicBezTo>
                  <a:lnTo>
                    <a:pt x="4323" y="1829"/>
                  </a:lnTo>
                  <a:cubicBezTo>
                    <a:pt x="4528" y="1641"/>
                    <a:pt x="4067" y="240"/>
                    <a:pt x="4067" y="240"/>
                  </a:cubicBezTo>
                  <a:lnTo>
                    <a:pt x="3042" y="1"/>
                  </a:ln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86;p22"/>
            <p:cNvSpPr/>
            <p:nvPr/>
          </p:nvSpPr>
          <p:spPr>
            <a:xfrm>
              <a:off x="6692609" y="4387098"/>
              <a:ext cx="72091" cy="13382"/>
            </a:xfrm>
            <a:custGeom>
              <a:avLst/>
              <a:gdLst/>
              <a:ahLst/>
              <a:cxnLst/>
              <a:rect l="l" t="t" r="r" b="b"/>
              <a:pathLst>
                <a:path w="1573" h="292" extrusionOk="0">
                  <a:moveTo>
                    <a:pt x="104" y="1"/>
                  </a:moveTo>
                  <a:cubicBezTo>
                    <a:pt x="104" y="1"/>
                    <a:pt x="1" y="206"/>
                    <a:pt x="240" y="257"/>
                  </a:cubicBezTo>
                  <a:lnTo>
                    <a:pt x="1419" y="291"/>
                  </a:lnTo>
                  <a:cubicBezTo>
                    <a:pt x="1573" y="86"/>
                    <a:pt x="1487" y="1"/>
                    <a:pt x="1487"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87;p22"/>
            <p:cNvSpPr/>
            <p:nvPr/>
          </p:nvSpPr>
          <p:spPr>
            <a:xfrm>
              <a:off x="6564198" y="4473256"/>
              <a:ext cx="208343" cy="7882"/>
            </a:xfrm>
            <a:custGeom>
              <a:avLst/>
              <a:gdLst/>
              <a:ahLst/>
              <a:cxnLst/>
              <a:rect l="l" t="t" r="r" b="b"/>
              <a:pathLst>
                <a:path w="4546" h="172" extrusionOk="0">
                  <a:moveTo>
                    <a:pt x="155" y="0"/>
                  </a:moveTo>
                  <a:cubicBezTo>
                    <a:pt x="1" y="0"/>
                    <a:pt x="52" y="171"/>
                    <a:pt x="52" y="171"/>
                  </a:cubicBezTo>
                  <a:lnTo>
                    <a:pt x="4529" y="171"/>
                  </a:lnTo>
                  <a:cubicBezTo>
                    <a:pt x="4529" y="171"/>
                    <a:pt x="4546" y="103"/>
                    <a:pt x="4477"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88;p22"/>
            <p:cNvSpPr/>
            <p:nvPr/>
          </p:nvSpPr>
          <p:spPr>
            <a:xfrm>
              <a:off x="6682435" y="4400435"/>
              <a:ext cx="104217" cy="72866"/>
            </a:xfrm>
            <a:custGeom>
              <a:avLst/>
              <a:gdLst/>
              <a:ahLst/>
              <a:cxnLst/>
              <a:rect l="l" t="t" r="r" b="b"/>
              <a:pathLst>
                <a:path w="2274" h="1590" extrusionOk="0">
                  <a:moveTo>
                    <a:pt x="1077" y="0"/>
                  </a:moveTo>
                  <a:cubicBezTo>
                    <a:pt x="1077" y="0"/>
                    <a:pt x="1265" y="34"/>
                    <a:pt x="1453" y="342"/>
                  </a:cubicBezTo>
                  <a:cubicBezTo>
                    <a:pt x="1624" y="667"/>
                    <a:pt x="1778" y="1077"/>
                    <a:pt x="1539" y="1333"/>
                  </a:cubicBezTo>
                  <a:cubicBezTo>
                    <a:pt x="1282" y="1589"/>
                    <a:pt x="1" y="1589"/>
                    <a:pt x="1" y="1589"/>
                  </a:cubicBezTo>
                  <a:lnTo>
                    <a:pt x="1897" y="1589"/>
                  </a:lnTo>
                  <a:cubicBezTo>
                    <a:pt x="1897" y="1589"/>
                    <a:pt x="2273" y="889"/>
                    <a:pt x="1641" y="0"/>
                  </a:cubicBezTo>
                  <a:close/>
                </a:path>
              </a:pathLst>
            </a:custGeom>
            <a:solidFill>
              <a:srgbClr val="C15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89;p22"/>
            <p:cNvSpPr/>
            <p:nvPr/>
          </p:nvSpPr>
          <p:spPr>
            <a:xfrm>
              <a:off x="6779545" y="3694907"/>
              <a:ext cx="98718" cy="42849"/>
            </a:xfrm>
            <a:custGeom>
              <a:avLst/>
              <a:gdLst/>
              <a:ahLst/>
              <a:cxnLst/>
              <a:rect l="l" t="t" r="r" b="b"/>
              <a:pathLst>
                <a:path w="2154" h="935" extrusionOk="0">
                  <a:moveTo>
                    <a:pt x="1658" y="0"/>
                  </a:moveTo>
                  <a:cubicBezTo>
                    <a:pt x="684" y="206"/>
                    <a:pt x="1" y="581"/>
                    <a:pt x="69" y="872"/>
                  </a:cubicBezTo>
                  <a:cubicBezTo>
                    <a:pt x="69" y="872"/>
                    <a:pt x="122" y="902"/>
                    <a:pt x="228" y="902"/>
                  </a:cubicBezTo>
                  <a:cubicBezTo>
                    <a:pt x="282" y="902"/>
                    <a:pt x="348" y="895"/>
                    <a:pt x="428" y="872"/>
                  </a:cubicBezTo>
                  <a:cubicBezTo>
                    <a:pt x="428" y="872"/>
                    <a:pt x="630" y="934"/>
                    <a:pt x="896" y="934"/>
                  </a:cubicBezTo>
                  <a:cubicBezTo>
                    <a:pt x="1132" y="934"/>
                    <a:pt x="1417" y="885"/>
                    <a:pt x="1658" y="701"/>
                  </a:cubicBezTo>
                  <a:cubicBezTo>
                    <a:pt x="2153" y="325"/>
                    <a:pt x="1658" y="0"/>
                    <a:pt x="1658"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90;p22"/>
            <p:cNvSpPr/>
            <p:nvPr/>
          </p:nvSpPr>
          <p:spPr>
            <a:xfrm>
              <a:off x="6836693" y="3628364"/>
              <a:ext cx="353991" cy="106641"/>
            </a:xfrm>
            <a:custGeom>
              <a:avLst/>
              <a:gdLst/>
              <a:ahLst/>
              <a:cxnLst/>
              <a:rect l="l" t="t" r="r" b="b"/>
              <a:pathLst>
                <a:path w="7724" h="2327" extrusionOk="0">
                  <a:moveTo>
                    <a:pt x="7092" y="0"/>
                  </a:moveTo>
                  <a:lnTo>
                    <a:pt x="6528" y="34"/>
                  </a:lnTo>
                  <a:cubicBezTo>
                    <a:pt x="4768" y="154"/>
                    <a:pt x="1" y="1452"/>
                    <a:pt x="1" y="1452"/>
                  </a:cubicBezTo>
                  <a:lnTo>
                    <a:pt x="69" y="2324"/>
                  </a:lnTo>
                  <a:cubicBezTo>
                    <a:pt x="69" y="2324"/>
                    <a:pt x="333" y="2326"/>
                    <a:pt x="757" y="2326"/>
                  </a:cubicBezTo>
                  <a:cubicBezTo>
                    <a:pt x="2386" y="2326"/>
                    <a:pt x="6390" y="2294"/>
                    <a:pt x="7040" y="1982"/>
                  </a:cubicBezTo>
                  <a:cubicBezTo>
                    <a:pt x="7724" y="1675"/>
                    <a:pt x="7092" y="0"/>
                    <a:pt x="7092"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91;p22"/>
            <p:cNvSpPr/>
            <p:nvPr/>
          </p:nvSpPr>
          <p:spPr>
            <a:xfrm>
              <a:off x="7060656" y="3326080"/>
              <a:ext cx="367282" cy="572431"/>
            </a:xfrm>
            <a:custGeom>
              <a:avLst/>
              <a:gdLst/>
              <a:ahLst/>
              <a:cxnLst/>
              <a:rect l="l" t="t" r="r" b="b"/>
              <a:pathLst>
                <a:path w="8014" h="12491" extrusionOk="0">
                  <a:moveTo>
                    <a:pt x="3042" y="1"/>
                  </a:moveTo>
                  <a:cubicBezTo>
                    <a:pt x="3042" y="1"/>
                    <a:pt x="1145" y="257"/>
                    <a:pt x="581" y="906"/>
                  </a:cubicBezTo>
                  <a:cubicBezTo>
                    <a:pt x="1" y="1539"/>
                    <a:pt x="52" y="4050"/>
                    <a:pt x="52" y="4050"/>
                  </a:cubicBezTo>
                  <a:lnTo>
                    <a:pt x="206" y="12491"/>
                  </a:lnTo>
                  <a:lnTo>
                    <a:pt x="7911" y="12491"/>
                  </a:lnTo>
                  <a:cubicBezTo>
                    <a:pt x="8014" y="10423"/>
                    <a:pt x="7057" y="3162"/>
                    <a:pt x="5741" y="1368"/>
                  </a:cubicBezTo>
                  <a:lnTo>
                    <a:pt x="3042" y="1"/>
                  </a:ln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92;p22"/>
            <p:cNvSpPr/>
            <p:nvPr/>
          </p:nvSpPr>
          <p:spPr>
            <a:xfrm>
              <a:off x="7069272" y="3449817"/>
              <a:ext cx="353991" cy="448697"/>
            </a:xfrm>
            <a:custGeom>
              <a:avLst/>
              <a:gdLst/>
              <a:ahLst/>
              <a:cxnLst/>
              <a:rect l="l" t="t" r="r" b="b"/>
              <a:pathLst>
                <a:path w="7724" h="9791" extrusionOk="0">
                  <a:moveTo>
                    <a:pt x="6032" y="0"/>
                  </a:moveTo>
                  <a:lnTo>
                    <a:pt x="5946" y="4187"/>
                  </a:lnTo>
                  <a:lnTo>
                    <a:pt x="0" y="8663"/>
                  </a:lnTo>
                  <a:lnTo>
                    <a:pt x="0" y="9791"/>
                  </a:lnTo>
                  <a:lnTo>
                    <a:pt x="7723" y="9791"/>
                  </a:lnTo>
                  <a:cubicBezTo>
                    <a:pt x="7723" y="9791"/>
                    <a:pt x="7570" y="8920"/>
                    <a:pt x="7570" y="7074"/>
                  </a:cubicBezTo>
                  <a:cubicBezTo>
                    <a:pt x="7570" y="5759"/>
                    <a:pt x="7057" y="4665"/>
                    <a:pt x="6032"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93;p22"/>
            <p:cNvSpPr/>
            <p:nvPr/>
          </p:nvSpPr>
          <p:spPr>
            <a:xfrm>
              <a:off x="7042646" y="3449817"/>
              <a:ext cx="270901" cy="397049"/>
            </a:xfrm>
            <a:custGeom>
              <a:avLst/>
              <a:gdLst/>
              <a:ahLst/>
              <a:cxnLst/>
              <a:rect l="l" t="t" r="r" b="b"/>
              <a:pathLst>
                <a:path w="5911" h="8664" extrusionOk="0">
                  <a:moveTo>
                    <a:pt x="4665" y="0"/>
                  </a:moveTo>
                  <a:lnTo>
                    <a:pt x="4665" y="342"/>
                  </a:lnTo>
                  <a:cubicBezTo>
                    <a:pt x="4665" y="342"/>
                    <a:pt x="4668" y="353"/>
                    <a:pt x="4673" y="373"/>
                  </a:cubicBezTo>
                  <a:lnTo>
                    <a:pt x="4673" y="373"/>
                  </a:lnTo>
                  <a:cubicBezTo>
                    <a:pt x="4673" y="253"/>
                    <a:pt x="4671" y="129"/>
                    <a:pt x="4665" y="0"/>
                  </a:cubicBezTo>
                  <a:close/>
                  <a:moveTo>
                    <a:pt x="4673" y="373"/>
                  </a:moveTo>
                  <a:cubicBezTo>
                    <a:pt x="4661" y="3902"/>
                    <a:pt x="2115" y="3762"/>
                    <a:pt x="992" y="5348"/>
                  </a:cubicBezTo>
                  <a:cubicBezTo>
                    <a:pt x="1" y="6767"/>
                    <a:pt x="581" y="7450"/>
                    <a:pt x="581" y="7450"/>
                  </a:cubicBezTo>
                  <a:lnTo>
                    <a:pt x="581" y="8663"/>
                  </a:lnTo>
                  <a:cubicBezTo>
                    <a:pt x="581" y="8663"/>
                    <a:pt x="4152" y="7057"/>
                    <a:pt x="4221" y="7006"/>
                  </a:cubicBezTo>
                  <a:cubicBezTo>
                    <a:pt x="4306" y="6938"/>
                    <a:pt x="5844" y="5622"/>
                    <a:pt x="5878" y="5502"/>
                  </a:cubicBezTo>
                  <a:cubicBezTo>
                    <a:pt x="5911" y="5372"/>
                    <a:pt x="4778" y="796"/>
                    <a:pt x="4673" y="373"/>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94;p22"/>
            <p:cNvSpPr/>
            <p:nvPr/>
          </p:nvSpPr>
          <p:spPr>
            <a:xfrm>
              <a:off x="7136686" y="3321131"/>
              <a:ext cx="333551" cy="400074"/>
            </a:xfrm>
            <a:custGeom>
              <a:avLst/>
              <a:gdLst/>
              <a:ahLst/>
              <a:cxnLst/>
              <a:rect l="l" t="t" r="r" b="b"/>
              <a:pathLst>
                <a:path w="7278" h="8730" extrusionOk="0">
                  <a:moveTo>
                    <a:pt x="1798" y="0"/>
                  </a:moveTo>
                  <a:cubicBezTo>
                    <a:pt x="1412" y="0"/>
                    <a:pt x="975" y="71"/>
                    <a:pt x="477" y="246"/>
                  </a:cubicBezTo>
                  <a:cubicBezTo>
                    <a:pt x="477" y="246"/>
                    <a:pt x="459" y="243"/>
                    <a:pt x="431" y="243"/>
                  </a:cubicBezTo>
                  <a:cubicBezTo>
                    <a:pt x="309" y="243"/>
                    <a:pt x="0" y="299"/>
                    <a:pt x="153" y="895"/>
                  </a:cubicBezTo>
                  <a:cubicBezTo>
                    <a:pt x="153" y="895"/>
                    <a:pt x="707" y="665"/>
                    <a:pt x="1301" y="665"/>
                  </a:cubicBezTo>
                  <a:cubicBezTo>
                    <a:pt x="1781" y="665"/>
                    <a:pt x="2285" y="814"/>
                    <a:pt x="2545" y="1356"/>
                  </a:cubicBezTo>
                  <a:cubicBezTo>
                    <a:pt x="3109" y="2586"/>
                    <a:pt x="4117" y="6550"/>
                    <a:pt x="4390" y="7866"/>
                  </a:cubicBezTo>
                  <a:cubicBezTo>
                    <a:pt x="4514" y="8508"/>
                    <a:pt x="4962" y="8730"/>
                    <a:pt x="5448" y="8730"/>
                  </a:cubicBezTo>
                  <a:cubicBezTo>
                    <a:pt x="5970" y="8730"/>
                    <a:pt x="6534" y="8473"/>
                    <a:pt x="6782" y="8208"/>
                  </a:cubicBezTo>
                  <a:cubicBezTo>
                    <a:pt x="7278" y="7695"/>
                    <a:pt x="4629" y="1254"/>
                    <a:pt x="4236" y="1014"/>
                  </a:cubicBezTo>
                  <a:cubicBezTo>
                    <a:pt x="3672" y="642"/>
                    <a:pt x="2963" y="0"/>
                    <a:pt x="1798"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95;p22"/>
            <p:cNvSpPr/>
            <p:nvPr/>
          </p:nvSpPr>
          <p:spPr>
            <a:xfrm>
              <a:off x="7048924" y="3315907"/>
              <a:ext cx="304128" cy="177307"/>
            </a:xfrm>
            <a:custGeom>
              <a:avLst/>
              <a:gdLst/>
              <a:ahLst/>
              <a:cxnLst/>
              <a:rect l="l" t="t" r="r" b="b"/>
              <a:pathLst>
                <a:path w="6636" h="3869" extrusionOk="0">
                  <a:moveTo>
                    <a:pt x="2802" y="0"/>
                  </a:moveTo>
                  <a:cubicBezTo>
                    <a:pt x="2228" y="0"/>
                    <a:pt x="867" y="826"/>
                    <a:pt x="444" y="1351"/>
                  </a:cubicBezTo>
                  <a:cubicBezTo>
                    <a:pt x="0" y="1880"/>
                    <a:pt x="51" y="3521"/>
                    <a:pt x="1692" y="3811"/>
                  </a:cubicBezTo>
                  <a:cubicBezTo>
                    <a:pt x="1928" y="3850"/>
                    <a:pt x="2160" y="3869"/>
                    <a:pt x="2386" y="3869"/>
                  </a:cubicBezTo>
                  <a:cubicBezTo>
                    <a:pt x="4818" y="3869"/>
                    <a:pt x="6636" y="1769"/>
                    <a:pt x="6151" y="1128"/>
                  </a:cubicBezTo>
                  <a:cubicBezTo>
                    <a:pt x="5622" y="411"/>
                    <a:pt x="4135" y="69"/>
                    <a:pt x="2819" y="1"/>
                  </a:cubicBezTo>
                  <a:cubicBezTo>
                    <a:pt x="2814" y="1"/>
                    <a:pt x="2808" y="0"/>
                    <a:pt x="2802"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96;p22"/>
            <p:cNvSpPr/>
            <p:nvPr/>
          </p:nvSpPr>
          <p:spPr>
            <a:xfrm>
              <a:off x="7093469" y="3321406"/>
              <a:ext cx="158297" cy="91976"/>
            </a:xfrm>
            <a:custGeom>
              <a:avLst/>
              <a:gdLst/>
              <a:ahLst/>
              <a:cxnLst/>
              <a:rect l="l" t="t" r="r" b="b"/>
              <a:pathLst>
                <a:path w="3454" h="2007" extrusionOk="0">
                  <a:moveTo>
                    <a:pt x="1984" y="0"/>
                  </a:moveTo>
                  <a:cubicBezTo>
                    <a:pt x="1984" y="0"/>
                    <a:pt x="549" y="479"/>
                    <a:pt x="258" y="923"/>
                  </a:cubicBezTo>
                  <a:cubicBezTo>
                    <a:pt x="0" y="1343"/>
                    <a:pt x="886" y="2006"/>
                    <a:pt x="1647" y="2006"/>
                  </a:cubicBezTo>
                  <a:cubicBezTo>
                    <a:pt x="1692" y="2006"/>
                    <a:pt x="1736" y="2004"/>
                    <a:pt x="1779" y="1999"/>
                  </a:cubicBezTo>
                  <a:cubicBezTo>
                    <a:pt x="2548" y="1914"/>
                    <a:pt x="3454" y="855"/>
                    <a:pt x="3009" y="359"/>
                  </a:cubicBezTo>
                  <a:lnTo>
                    <a:pt x="1984" y="0"/>
                  </a:ln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97;p22"/>
            <p:cNvSpPr/>
            <p:nvPr/>
          </p:nvSpPr>
          <p:spPr>
            <a:xfrm>
              <a:off x="7109189" y="3271270"/>
              <a:ext cx="80707" cy="118281"/>
            </a:xfrm>
            <a:custGeom>
              <a:avLst/>
              <a:gdLst/>
              <a:ahLst/>
              <a:cxnLst/>
              <a:rect l="l" t="t" r="r" b="b"/>
              <a:pathLst>
                <a:path w="1761" h="2581" extrusionOk="0">
                  <a:moveTo>
                    <a:pt x="1385" y="1"/>
                  </a:moveTo>
                  <a:lnTo>
                    <a:pt x="1" y="513"/>
                  </a:lnTo>
                  <a:cubicBezTo>
                    <a:pt x="1" y="513"/>
                    <a:pt x="274" y="1094"/>
                    <a:pt x="411" y="2102"/>
                  </a:cubicBezTo>
                  <a:cubicBezTo>
                    <a:pt x="445" y="2376"/>
                    <a:pt x="667" y="2581"/>
                    <a:pt x="941" y="2581"/>
                  </a:cubicBezTo>
                  <a:cubicBezTo>
                    <a:pt x="1043" y="2581"/>
                    <a:pt x="1163" y="2581"/>
                    <a:pt x="1282" y="2547"/>
                  </a:cubicBezTo>
                  <a:cubicBezTo>
                    <a:pt x="1573" y="2495"/>
                    <a:pt x="1761" y="2205"/>
                    <a:pt x="1709" y="1914"/>
                  </a:cubicBezTo>
                  <a:lnTo>
                    <a:pt x="1385" y="1"/>
                  </a:ln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98;p22"/>
            <p:cNvSpPr/>
            <p:nvPr/>
          </p:nvSpPr>
          <p:spPr>
            <a:xfrm>
              <a:off x="7109189" y="3273653"/>
              <a:ext cx="68974" cy="72087"/>
            </a:xfrm>
            <a:custGeom>
              <a:avLst/>
              <a:gdLst/>
              <a:ahLst/>
              <a:cxnLst/>
              <a:rect l="l" t="t" r="r" b="b"/>
              <a:pathLst>
                <a:path w="1505" h="1573" extrusionOk="0">
                  <a:moveTo>
                    <a:pt x="1504" y="0"/>
                  </a:moveTo>
                  <a:lnTo>
                    <a:pt x="1" y="461"/>
                  </a:lnTo>
                  <a:lnTo>
                    <a:pt x="325" y="1572"/>
                  </a:lnTo>
                  <a:cubicBezTo>
                    <a:pt x="325" y="1572"/>
                    <a:pt x="1334" y="1059"/>
                    <a:pt x="1419" y="171"/>
                  </a:cubicBezTo>
                  <a:lnTo>
                    <a:pt x="1504" y="0"/>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99;p22"/>
            <p:cNvSpPr/>
            <p:nvPr/>
          </p:nvSpPr>
          <p:spPr>
            <a:xfrm>
              <a:off x="6969045" y="3078928"/>
              <a:ext cx="272047" cy="239403"/>
            </a:xfrm>
            <a:custGeom>
              <a:avLst/>
              <a:gdLst/>
              <a:ahLst/>
              <a:cxnLst/>
              <a:rect l="l" t="t" r="r" b="b"/>
              <a:pathLst>
                <a:path w="5936" h="5224" extrusionOk="0">
                  <a:moveTo>
                    <a:pt x="1572" y="0"/>
                  </a:moveTo>
                  <a:cubicBezTo>
                    <a:pt x="1465" y="0"/>
                    <a:pt x="1365" y="9"/>
                    <a:pt x="1265" y="29"/>
                  </a:cubicBezTo>
                  <a:cubicBezTo>
                    <a:pt x="240" y="234"/>
                    <a:pt x="0" y="507"/>
                    <a:pt x="205" y="1549"/>
                  </a:cubicBezTo>
                  <a:cubicBezTo>
                    <a:pt x="205" y="1549"/>
                    <a:pt x="445" y="2489"/>
                    <a:pt x="547" y="3326"/>
                  </a:cubicBezTo>
                  <a:cubicBezTo>
                    <a:pt x="616" y="3976"/>
                    <a:pt x="1009" y="4574"/>
                    <a:pt x="1572" y="4915"/>
                  </a:cubicBezTo>
                  <a:cubicBezTo>
                    <a:pt x="1921" y="5121"/>
                    <a:pt x="2311" y="5224"/>
                    <a:pt x="2702" y="5224"/>
                  </a:cubicBezTo>
                  <a:cubicBezTo>
                    <a:pt x="3059" y="5224"/>
                    <a:pt x="3416" y="5138"/>
                    <a:pt x="3742" y="4967"/>
                  </a:cubicBezTo>
                  <a:lnTo>
                    <a:pt x="4392" y="4608"/>
                  </a:lnTo>
                  <a:lnTo>
                    <a:pt x="4973" y="3395"/>
                  </a:lnTo>
                  <a:cubicBezTo>
                    <a:pt x="4973" y="3395"/>
                    <a:pt x="5383" y="3326"/>
                    <a:pt x="5724" y="2711"/>
                  </a:cubicBezTo>
                  <a:cubicBezTo>
                    <a:pt x="5936" y="2320"/>
                    <a:pt x="5846" y="1812"/>
                    <a:pt x="5566" y="1812"/>
                  </a:cubicBezTo>
                  <a:cubicBezTo>
                    <a:pt x="5393" y="1812"/>
                    <a:pt x="5146" y="2006"/>
                    <a:pt x="4853" y="2540"/>
                  </a:cubicBezTo>
                  <a:lnTo>
                    <a:pt x="4682" y="2951"/>
                  </a:lnTo>
                  <a:lnTo>
                    <a:pt x="4648" y="2711"/>
                  </a:lnTo>
                  <a:cubicBezTo>
                    <a:pt x="4426" y="1276"/>
                    <a:pt x="3264" y="131"/>
                    <a:pt x="1812" y="12"/>
                  </a:cubicBezTo>
                  <a:cubicBezTo>
                    <a:pt x="1727" y="5"/>
                    <a:pt x="1648" y="0"/>
                    <a:pt x="1572"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00;p22"/>
            <p:cNvSpPr/>
            <p:nvPr/>
          </p:nvSpPr>
          <p:spPr>
            <a:xfrm>
              <a:off x="7139756" y="3173426"/>
              <a:ext cx="9624" cy="5958"/>
            </a:xfrm>
            <a:custGeom>
              <a:avLst/>
              <a:gdLst/>
              <a:ahLst/>
              <a:cxnLst/>
              <a:rect l="l" t="t" r="r" b="b"/>
              <a:pathLst>
                <a:path w="210" h="130" extrusionOk="0">
                  <a:moveTo>
                    <a:pt x="0" y="0"/>
                  </a:moveTo>
                  <a:cubicBezTo>
                    <a:pt x="0" y="0"/>
                    <a:pt x="181" y="129"/>
                    <a:pt x="206" y="129"/>
                  </a:cubicBezTo>
                  <a:cubicBezTo>
                    <a:pt x="210" y="129"/>
                    <a:pt x="210" y="126"/>
                    <a:pt x="205" y="120"/>
                  </a:cubicBezTo>
                  <a:cubicBezTo>
                    <a:pt x="154" y="51"/>
                    <a:pt x="0" y="0"/>
                    <a:pt x="0"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01;p22"/>
            <p:cNvSpPr/>
            <p:nvPr/>
          </p:nvSpPr>
          <p:spPr>
            <a:xfrm>
              <a:off x="7139756" y="3187404"/>
              <a:ext cx="11595" cy="4124"/>
            </a:xfrm>
            <a:custGeom>
              <a:avLst/>
              <a:gdLst/>
              <a:ahLst/>
              <a:cxnLst/>
              <a:rect l="l" t="t" r="r" b="b"/>
              <a:pathLst>
                <a:path w="253" h="90" extrusionOk="0">
                  <a:moveTo>
                    <a:pt x="28" y="1"/>
                  </a:moveTo>
                  <a:cubicBezTo>
                    <a:pt x="19" y="1"/>
                    <a:pt x="9" y="1"/>
                    <a:pt x="0" y="3"/>
                  </a:cubicBezTo>
                  <a:cubicBezTo>
                    <a:pt x="0" y="3"/>
                    <a:pt x="120" y="88"/>
                    <a:pt x="205" y="88"/>
                  </a:cubicBezTo>
                  <a:cubicBezTo>
                    <a:pt x="210" y="89"/>
                    <a:pt x="213" y="90"/>
                    <a:pt x="216" y="90"/>
                  </a:cubicBezTo>
                  <a:cubicBezTo>
                    <a:pt x="252" y="90"/>
                    <a:pt x="145" y="1"/>
                    <a:pt x="28"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02;p22"/>
            <p:cNvSpPr/>
            <p:nvPr/>
          </p:nvSpPr>
          <p:spPr>
            <a:xfrm>
              <a:off x="7001400" y="3181538"/>
              <a:ext cx="10816" cy="8341"/>
            </a:xfrm>
            <a:custGeom>
              <a:avLst/>
              <a:gdLst/>
              <a:ahLst/>
              <a:cxnLst/>
              <a:rect l="l" t="t" r="r" b="b"/>
              <a:pathLst>
                <a:path w="236" h="182" extrusionOk="0">
                  <a:moveTo>
                    <a:pt x="218" y="1"/>
                  </a:moveTo>
                  <a:cubicBezTo>
                    <a:pt x="215" y="1"/>
                    <a:pt x="210" y="4"/>
                    <a:pt x="200" y="11"/>
                  </a:cubicBezTo>
                  <a:cubicBezTo>
                    <a:pt x="130" y="67"/>
                    <a:pt x="1" y="182"/>
                    <a:pt x="16" y="182"/>
                  </a:cubicBezTo>
                  <a:cubicBezTo>
                    <a:pt x="19" y="182"/>
                    <a:pt x="28" y="177"/>
                    <a:pt x="46" y="165"/>
                  </a:cubicBezTo>
                  <a:cubicBezTo>
                    <a:pt x="134" y="121"/>
                    <a:pt x="235" y="1"/>
                    <a:pt x="218"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03;p22"/>
            <p:cNvSpPr/>
            <p:nvPr/>
          </p:nvSpPr>
          <p:spPr>
            <a:xfrm>
              <a:off x="7010291" y="3190795"/>
              <a:ext cx="7241" cy="6599"/>
            </a:xfrm>
            <a:custGeom>
              <a:avLst/>
              <a:gdLst/>
              <a:ahLst/>
              <a:cxnLst/>
              <a:rect l="l" t="t" r="r" b="b"/>
              <a:pathLst>
                <a:path w="158" h="144" extrusionOk="0">
                  <a:moveTo>
                    <a:pt x="123" y="0"/>
                  </a:moveTo>
                  <a:cubicBezTo>
                    <a:pt x="115" y="0"/>
                    <a:pt x="104" y="4"/>
                    <a:pt x="91" y="14"/>
                  </a:cubicBezTo>
                  <a:cubicBezTo>
                    <a:pt x="0" y="105"/>
                    <a:pt x="0" y="143"/>
                    <a:pt x="31" y="143"/>
                  </a:cubicBezTo>
                  <a:cubicBezTo>
                    <a:pt x="46" y="143"/>
                    <a:pt x="69" y="134"/>
                    <a:pt x="91" y="117"/>
                  </a:cubicBezTo>
                  <a:cubicBezTo>
                    <a:pt x="147" y="75"/>
                    <a:pt x="157" y="0"/>
                    <a:pt x="123"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04;p22"/>
            <p:cNvSpPr/>
            <p:nvPr/>
          </p:nvSpPr>
          <p:spPr>
            <a:xfrm>
              <a:off x="7026193" y="3174205"/>
              <a:ext cx="12603" cy="25847"/>
            </a:xfrm>
            <a:custGeom>
              <a:avLst/>
              <a:gdLst/>
              <a:ahLst/>
              <a:cxnLst/>
              <a:rect l="l" t="t" r="r" b="b"/>
              <a:pathLst>
                <a:path w="275" h="564" extrusionOk="0">
                  <a:moveTo>
                    <a:pt x="103" y="0"/>
                  </a:moveTo>
                  <a:cubicBezTo>
                    <a:pt x="35" y="17"/>
                    <a:pt x="1" y="137"/>
                    <a:pt x="18" y="291"/>
                  </a:cubicBezTo>
                  <a:cubicBezTo>
                    <a:pt x="35" y="461"/>
                    <a:pt x="103" y="564"/>
                    <a:pt x="172" y="564"/>
                  </a:cubicBezTo>
                  <a:cubicBezTo>
                    <a:pt x="240" y="547"/>
                    <a:pt x="274" y="427"/>
                    <a:pt x="257" y="274"/>
                  </a:cubicBezTo>
                  <a:cubicBezTo>
                    <a:pt x="240" y="120"/>
                    <a:pt x="172" y="0"/>
                    <a:pt x="103"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05;p22"/>
            <p:cNvSpPr/>
            <p:nvPr/>
          </p:nvSpPr>
          <p:spPr>
            <a:xfrm>
              <a:off x="7109968" y="3166369"/>
              <a:ext cx="13382" cy="25893"/>
            </a:xfrm>
            <a:custGeom>
              <a:avLst/>
              <a:gdLst/>
              <a:ahLst/>
              <a:cxnLst/>
              <a:rect l="l" t="t" r="r" b="b"/>
              <a:pathLst>
                <a:path w="292" h="565" extrusionOk="0">
                  <a:moveTo>
                    <a:pt x="103" y="0"/>
                  </a:moveTo>
                  <a:cubicBezTo>
                    <a:pt x="52" y="17"/>
                    <a:pt x="1" y="137"/>
                    <a:pt x="18" y="291"/>
                  </a:cubicBezTo>
                  <a:cubicBezTo>
                    <a:pt x="52" y="445"/>
                    <a:pt x="121" y="564"/>
                    <a:pt x="189" y="564"/>
                  </a:cubicBezTo>
                  <a:cubicBezTo>
                    <a:pt x="240" y="547"/>
                    <a:pt x="291" y="427"/>
                    <a:pt x="274" y="274"/>
                  </a:cubicBezTo>
                  <a:cubicBezTo>
                    <a:pt x="240" y="120"/>
                    <a:pt x="172" y="0"/>
                    <a:pt x="103"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06;p22"/>
            <p:cNvSpPr/>
            <p:nvPr/>
          </p:nvSpPr>
          <p:spPr>
            <a:xfrm>
              <a:off x="7055936" y="3236853"/>
              <a:ext cx="66637" cy="35196"/>
            </a:xfrm>
            <a:custGeom>
              <a:avLst/>
              <a:gdLst/>
              <a:ahLst/>
              <a:cxnLst/>
              <a:rect l="l" t="t" r="r" b="b"/>
              <a:pathLst>
                <a:path w="1454" h="768" extrusionOk="0">
                  <a:moveTo>
                    <a:pt x="1351" y="0"/>
                  </a:moveTo>
                  <a:lnTo>
                    <a:pt x="1" y="359"/>
                  </a:lnTo>
                  <a:cubicBezTo>
                    <a:pt x="1" y="359"/>
                    <a:pt x="154" y="768"/>
                    <a:pt x="594" y="768"/>
                  </a:cubicBezTo>
                  <a:cubicBezTo>
                    <a:pt x="662" y="768"/>
                    <a:pt x="738" y="758"/>
                    <a:pt x="821" y="735"/>
                  </a:cubicBezTo>
                  <a:cubicBezTo>
                    <a:pt x="1453" y="581"/>
                    <a:pt x="1351" y="0"/>
                    <a:pt x="1351" y="0"/>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07;p22"/>
            <p:cNvSpPr/>
            <p:nvPr/>
          </p:nvSpPr>
          <p:spPr>
            <a:xfrm>
              <a:off x="7057540" y="3694907"/>
              <a:ext cx="98718" cy="42849"/>
            </a:xfrm>
            <a:custGeom>
              <a:avLst/>
              <a:gdLst/>
              <a:ahLst/>
              <a:cxnLst/>
              <a:rect l="l" t="t" r="r" b="b"/>
              <a:pathLst>
                <a:path w="2154" h="935" extrusionOk="0">
                  <a:moveTo>
                    <a:pt x="1658" y="0"/>
                  </a:moveTo>
                  <a:cubicBezTo>
                    <a:pt x="684" y="206"/>
                    <a:pt x="0" y="581"/>
                    <a:pt x="69" y="872"/>
                  </a:cubicBezTo>
                  <a:cubicBezTo>
                    <a:pt x="69" y="872"/>
                    <a:pt x="122" y="902"/>
                    <a:pt x="228" y="902"/>
                  </a:cubicBezTo>
                  <a:cubicBezTo>
                    <a:pt x="281" y="902"/>
                    <a:pt x="348" y="895"/>
                    <a:pt x="427" y="872"/>
                  </a:cubicBezTo>
                  <a:cubicBezTo>
                    <a:pt x="427" y="872"/>
                    <a:pt x="634" y="934"/>
                    <a:pt x="902" y="934"/>
                  </a:cubicBezTo>
                  <a:cubicBezTo>
                    <a:pt x="1140" y="934"/>
                    <a:pt x="1425" y="885"/>
                    <a:pt x="1658" y="701"/>
                  </a:cubicBezTo>
                  <a:cubicBezTo>
                    <a:pt x="2153" y="325"/>
                    <a:pt x="1658" y="0"/>
                    <a:pt x="1658" y="0"/>
                  </a:cubicBezTo>
                  <a:close/>
                </a:path>
              </a:pathLst>
            </a:custGeom>
            <a:solidFill>
              <a:srgbClr val="C16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08;p22"/>
            <p:cNvSpPr/>
            <p:nvPr/>
          </p:nvSpPr>
          <p:spPr>
            <a:xfrm>
              <a:off x="7115467" y="3628364"/>
              <a:ext cx="353212" cy="106641"/>
            </a:xfrm>
            <a:custGeom>
              <a:avLst/>
              <a:gdLst/>
              <a:ahLst/>
              <a:cxnLst/>
              <a:rect l="l" t="t" r="r" b="b"/>
              <a:pathLst>
                <a:path w="7707" h="2327" extrusionOk="0">
                  <a:moveTo>
                    <a:pt x="7074" y="0"/>
                  </a:moveTo>
                  <a:lnTo>
                    <a:pt x="6510" y="34"/>
                  </a:lnTo>
                  <a:cubicBezTo>
                    <a:pt x="4751" y="154"/>
                    <a:pt x="1" y="1452"/>
                    <a:pt x="1" y="1452"/>
                  </a:cubicBezTo>
                  <a:lnTo>
                    <a:pt x="52" y="2324"/>
                  </a:lnTo>
                  <a:cubicBezTo>
                    <a:pt x="52" y="2324"/>
                    <a:pt x="315" y="2326"/>
                    <a:pt x="740" y="2326"/>
                  </a:cubicBezTo>
                  <a:cubicBezTo>
                    <a:pt x="2370" y="2326"/>
                    <a:pt x="6376" y="2294"/>
                    <a:pt x="7040" y="1982"/>
                  </a:cubicBezTo>
                  <a:cubicBezTo>
                    <a:pt x="7706" y="1675"/>
                    <a:pt x="7074" y="0"/>
                    <a:pt x="7074"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09;p22"/>
            <p:cNvSpPr/>
            <p:nvPr/>
          </p:nvSpPr>
          <p:spPr>
            <a:xfrm>
              <a:off x="6644076" y="3792017"/>
              <a:ext cx="623288" cy="601119"/>
            </a:xfrm>
            <a:custGeom>
              <a:avLst/>
              <a:gdLst/>
              <a:ahLst/>
              <a:cxnLst/>
              <a:rect l="l" t="t" r="r" b="b"/>
              <a:pathLst>
                <a:path w="13600" h="13117" extrusionOk="0">
                  <a:moveTo>
                    <a:pt x="9005" y="0"/>
                  </a:moveTo>
                  <a:cubicBezTo>
                    <a:pt x="8903" y="17"/>
                    <a:pt x="8817" y="17"/>
                    <a:pt x="8732" y="34"/>
                  </a:cubicBezTo>
                  <a:cubicBezTo>
                    <a:pt x="4785" y="462"/>
                    <a:pt x="3623" y="667"/>
                    <a:pt x="3332" y="1692"/>
                  </a:cubicBezTo>
                  <a:cubicBezTo>
                    <a:pt x="3042" y="2717"/>
                    <a:pt x="1" y="12080"/>
                    <a:pt x="1" y="12080"/>
                  </a:cubicBezTo>
                  <a:cubicBezTo>
                    <a:pt x="1" y="12080"/>
                    <a:pt x="4009" y="13116"/>
                    <a:pt x="6671" y="13116"/>
                  </a:cubicBezTo>
                  <a:cubicBezTo>
                    <a:pt x="6827" y="13116"/>
                    <a:pt x="6979" y="13113"/>
                    <a:pt x="7126" y="13105"/>
                  </a:cubicBezTo>
                  <a:cubicBezTo>
                    <a:pt x="7126" y="13105"/>
                    <a:pt x="8715" y="5229"/>
                    <a:pt x="9005" y="3879"/>
                  </a:cubicBezTo>
                  <a:cubicBezTo>
                    <a:pt x="9005" y="3879"/>
                    <a:pt x="12658" y="2944"/>
                    <a:pt x="13429" y="2944"/>
                  </a:cubicBezTo>
                  <a:cubicBezTo>
                    <a:pt x="13505" y="2944"/>
                    <a:pt x="13553" y="2953"/>
                    <a:pt x="13567" y="2973"/>
                  </a:cubicBezTo>
                  <a:cubicBezTo>
                    <a:pt x="13573" y="2981"/>
                    <a:pt x="13576" y="2985"/>
                    <a:pt x="13577" y="2985"/>
                  </a:cubicBezTo>
                  <a:cubicBezTo>
                    <a:pt x="13599" y="2985"/>
                    <a:pt x="12012" y="239"/>
                    <a:pt x="12012" y="239"/>
                  </a:cubicBezTo>
                  <a:lnTo>
                    <a:pt x="9005" y="0"/>
                  </a:ln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10;p22"/>
            <p:cNvSpPr/>
            <p:nvPr/>
          </p:nvSpPr>
          <p:spPr>
            <a:xfrm>
              <a:off x="6644856" y="3792017"/>
              <a:ext cx="526266" cy="601119"/>
            </a:xfrm>
            <a:custGeom>
              <a:avLst/>
              <a:gdLst/>
              <a:ahLst/>
              <a:cxnLst/>
              <a:rect l="l" t="t" r="r" b="b"/>
              <a:pathLst>
                <a:path w="11483" h="13117" extrusionOk="0">
                  <a:moveTo>
                    <a:pt x="8988" y="0"/>
                  </a:moveTo>
                  <a:cubicBezTo>
                    <a:pt x="8886" y="17"/>
                    <a:pt x="8800" y="17"/>
                    <a:pt x="8715" y="34"/>
                  </a:cubicBezTo>
                  <a:cubicBezTo>
                    <a:pt x="8219" y="86"/>
                    <a:pt x="7758" y="137"/>
                    <a:pt x="7331" y="188"/>
                  </a:cubicBezTo>
                  <a:cubicBezTo>
                    <a:pt x="7365" y="256"/>
                    <a:pt x="7382" y="308"/>
                    <a:pt x="7416" y="376"/>
                  </a:cubicBezTo>
                  <a:cubicBezTo>
                    <a:pt x="8236" y="2409"/>
                    <a:pt x="7177" y="2238"/>
                    <a:pt x="6989" y="5382"/>
                  </a:cubicBezTo>
                  <a:cubicBezTo>
                    <a:pt x="6801" y="8663"/>
                    <a:pt x="6271" y="12183"/>
                    <a:pt x="4341" y="12285"/>
                  </a:cubicBezTo>
                  <a:cubicBezTo>
                    <a:pt x="4215" y="12291"/>
                    <a:pt x="4088" y="12293"/>
                    <a:pt x="3960" y="12293"/>
                  </a:cubicBezTo>
                  <a:cubicBezTo>
                    <a:pt x="2120" y="12293"/>
                    <a:pt x="103" y="11755"/>
                    <a:pt x="103" y="11755"/>
                  </a:cubicBezTo>
                  <a:lnTo>
                    <a:pt x="1" y="12080"/>
                  </a:lnTo>
                  <a:cubicBezTo>
                    <a:pt x="114" y="12112"/>
                    <a:pt x="4024" y="13117"/>
                    <a:pt x="6647" y="13117"/>
                  </a:cubicBezTo>
                  <a:cubicBezTo>
                    <a:pt x="6806" y="13117"/>
                    <a:pt x="6960" y="13113"/>
                    <a:pt x="7109" y="13105"/>
                  </a:cubicBezTo>
                  <a:cubicBezTo>
                    <a:pt x="7109" y="13105"/>
                    <a:pt x="8698" y="5229"/>
                    <a:pt x="8988" y="3879"/>
                  </a:cubicBezTo>
                  <a:cubicBezTo>
                    <a:pt x="8988" y="3879"/>
                    <a:pt x="10235" y="3554"/>
                    <a:pt x="11431" y="3298"/>
                  </a:cubicBezTo>
                  <a:cubicBezTo>
                    <a:pt x="11431" y="3247"/>
                    <a:pt x="11431" y="3212"/>
                    <a:pt x="11431" y="3195"/>
                  </a:cubicBezTo>
                  <a:cubicBezTo>
                    <a:pt x="11483" y="2905"/>
                    <a:pt x="11141" y="735"/>
                    <a:pt x="11141" y="735"/>
                  </a:cubicBezTo>
                  <a:lnTo>
                    <a:pt x="10697" y="137"/>
                  </a:lnTo>
                  <a:lnTo>
                    <a:pt x="8988" y="0"/>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11;p22"/>
            <p:cNvSpPr/>
            <p:nvPr/>
          </p:nvSpPr>
          <p:spPr>
            <a:xfrm>
              <a:off x="7135036" y="3798250"/>
              <a:ext cx="132311" cy="144907"/>
            </a:xfrm>
            <a:custGeom>
              <a:avLst/>
              <a:gdLst/>
              <a:ahLst/>
              <a:cxnLst/>
              <a:rect l="l" t="t" r="r" b="b"/>
              <a:pathLst>
                <a:path w="2887" h="3162" extrusionOk="0">
                  <a:moveTo>
                    <a:pt x="1" y="1"/>
                  </a:moveTo>
                  <a:lnTo>
                    <a:pt x="445" y="599"/>
                  </a:lnTo>
                  <a:cubicBezTo>
                    <a:pt x="445" y="599"/>
                    <a:pt x="787" y="2769"/>
                    <a:pt x="735" y="3059"/>
                  </a:cubicBezTo>
                  <a:cubicBezTo>
                    <a:pt x="735" y="3076"/>
                    <a:pt x="735" y="3111"/>
                    <a:pt x="735" y="3162"/>
                  </a:cubicBezTo>
                  <a:cubicBezTo>
                    <a:pt x="1578" y="2968"/>
                    <a:pt x="2387" y="2809"/>
                    <a:pt x="2711" y="2809"/>
                  </a:cubicBezTo>
                  <a:cubicBezTo>
                    <a:pt x="2788" y="2809"/>
                    <a:pt x="2838" y="2818"/>
                    <a:pt x="2854" y="2837"/>
                  </a:cubicBezTo>
                  <a:cubicBezTo>
                    <a:pt x="2860" y="2845"/>
                    <a:pt x="2863" y="2849"/>
                    <a:pt x="2864" y="2849"/>
                  </a:cubicBezTo>
                  <a:cubicBezTo>
                    <a:pt x="2886" y="2849"/>
                    <a:pt x="1299" y="103"/>
                    <a:pt x="1299" y="103"/>
                  </a:cubicBezTo>
                  <a:lnTo>
                    <a:pt x="1" y="1"/>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12;p22"/>
            <p:cNvSpPr/>
            <p:nvPr/>
          </p:nvSpPr>
          <p:spPr>
            <a:xfrm>
              <a:off x="6706724" y="4389436"/>
              <a:ext cx="207564" cy="83864"/>
            </a:xfrm>
            <a:custGeom>
              <a:avLst/>
              <a:gdLst/>
              <a:ahLst/>
              <a:cxnLst/>
              <a:rect l="l" t="t" r="r" b="b"/>
              <a:pathLst>
                <a:path w="4529" h="1830" extrusionOk="0">
                  <a:moveTo>
                    <a:pt x="3042" y="1"/>
                  </a:moveTo>
                  <a:cubicBezTo>
                    <a:pt x="2996" y="47"/>
                    <a:pt x="2853" y="176"/>
                    <a:pt x="2837" y="177"/>
                  </a:cubicBezTo>
                  <a:lnTo>
                    <a:pt x="2837" y="177"/>
                  </a:lnTo>
                  <a:cubicBezTo>
                    <a:pt x="2837" y="175"/>
                    <a:pt x="2837" y="173"/>
                    <a:pt x="2837" y="172"/>
                  </a:cubicBezTo>
                  <a:lnTo>
                    <a:pt x="2837" y="172"/>
                  </a:lnTo>
                  <a:cubicBezTo>
                    <a:pt x="2835" y="175"/>
                    <a:pt x="2835" y="177"/>
                    <a:pt x="2837" y="177"/>
                  </a:cubicBezTo>
                  <a:cubicBezTo>
                    <a:pt x="2837" y="177"/>
                    <a:pt x="2837" y="177"/>
                    <a:pt x="2837" y="177"/>
                  </a:cubicBezTo>
                  <a:lnTo>
                    <a:pt x="2837" y="177"/>
                  </a:lnTo>
                  <a:cubicBezTo>
                    <a:pt x="2851" y="532"/>
                    <a:pt x="2508" y="719"/>
                    <a:pt x="1555" y="770"/>
                  </a:cubicBezTo>
                  <a:cubicBezTo>
                    <a:pt x="821" y="821"/>
                    <a:pt x="86" y="1265"/>
                    <a:pt x="1" y="1829"/>
                  </a:cubicBezTo>
                  <a:lnTo>
                    <a:pt x="4323" y="1829"/>
                  </a:lnTo>
                  <a:cubicBezTo>
                    <a:pt x="4528" y="1641"/>
                    <a:pt x="4067" y="240"/>
                    <a:pt x="4067" y="240"/>
                  </a:cubicBezTo>
                  <a:lnTo>
                    <a:pt x="3042" y="1"/>
                  </a:lnTo>
                  <a:close/>
                </a:path>
              </a:pathLst>
            </a:custGeom>
            <a:solidFill>
              <a:srgbClr val="C15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13;p22"/>
            <p:cNvSpPr/>
            <p:nvPr/>
          </p:nvSpPr>
          <p:spPr>
            <a:xfrm>
              <a:off x="6828077" y="4387098"/>
              <a:ext cx="72091" cy="13382"/>
            </a:xfrm>
            <a:custGeom>
              <a:avLst/>
              <a:gdLst/>
              <a:ahLst/>
              <a:cxnLst/>
              <a:rect l="l" t="t" r="r" b="b"/>
              <a:pathLst>
                <a:path w="1573" h="292" extrusionOk="0">
                  <a:moveTo>
                    <a:pt x="103" y="1"/>
                  </a:moveTo>
                  <a:cubicBezTo>
                    <a:pt x="103" y="1"/>
                    <a:pt x="1" y="206"/>
                    <a:pt x="240" y="257"/>
                  </a:cubicBezTo>
                  <a:lnTo>
                    <a:pt x="1419" y="291"/>
                  </a:lnTo>
                  <a:cubicBezTo>
                    <a:pt x="1573" y="86"/>
                    <a:pt x="1487" y="1"/>
                    <a:pt x="1487" y="1"/>
                  </a:cubicBezTo>
                  <a:close/>
                </a:path>
              </a:pathLst>
            </a:custGeom>
            <a:solidFill>
              <a:srgbClr val="C15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14;p22"/>
            <p:cNvSpPr/>
            <p:nvPr/>
          </p:nvSpPr>
          <p:spPr>
            <a:xfrm>
              <a:off x="6699666" y="4473256"/>
              <a:ext cx="208343" cy="7882"/>
            </a:xfrm>
            <a:custGeom>
              <a:avLst/>
              <a:gdLst/>
              <a:ahLst/>
              <a:cxnLst/>
              <a:rect l="l" t="t" r="r" b="b"/>
              <a:pathLst>
                <a:path w="4546" h="172" extrusionOk="0">
                  <a:moveTo>
                    <a:pt x="155" y="0"/>
                  </a:moveTo>
                  <a:cubicBezTo>
                    <a:pt x="1" y="0"/>
                    <a:pt x="52" y="171"/>
                    <a:pt x="52" y="171"/>
                  </a:cubicBezTo>
                  <a:lnTo>
                    <a:pt x="4529" y="171"/>
                  </a:lnTo>
                  <a:cubicBezTo>
                    <a:pt x="4529" y="171"/>
                    <a:pt x="4546" y="103"/>
                    <a:pt x="4477"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15;p22"/>
            <p:cNvSpPr/>
            <p:nvPr/>
          </p:nvSpPr>
          <p:spPr>
            <a:xfrm>
              <a:off x="6817903" y="4400435"/>
              <a:ext cx="104217" cy="72866"/>
            </a:xfrm>
            <a:custGeom>
              <a:avLst/>
              <a:gdLst/>
              <a:ahLst/>
              <a:cxnLst/>
              <a:rect l="l" t="t" r="r" b="b"/>
              <a:pathLst>
                <a:path w="2274" h="1590" extrusionOk="0">
                  <a:moveTo>
                    <a:pt x="1077" y="0"/>
                  </a:moveTo>
                  <a:cubicBezTo>
                    <a:pt x="1077" y="0"/>
                    <a:pt x="1265" y="34"/>
                    <a:pt x="1436" y="342"/>
                  </a:cubicBezTo>
                  <a:cubicBezTo>
                    <a:pt x="1624" y="667"/>
                    <a:pt x="1778" y="1077"/>
                    <a:pt x="1539" y="1333"/>
                  </a:cubicBezTo>
                  <a:cubicBezTo>
                    <a:pt x="1282" y="1589"/>
                    <a:pt x="1" y="1589"/>
                    <a:pt x="1" y="1589"/>
                  </a:cubicBezTo>
                  <a:lnTo>
                    <a:pt x="1897" y="1589"/>
                  </a:lnTo>
                  <a:cubicBezTo>
                    <a:pt x="1897" y="1589"/>
                    <a:pt x="2273" y="889"/>
                    <a:pt x="1641"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16;p22"/>
            <p:cNvSpPr/>
            <p:nvPr/>
          </p:nvSpPr>
          <p:spPr>
            <a:xfrm>
              <a:off x="7069272" y="3896139"/>
              <a:ext cx="353991" cy="31392"/>
            </a:xfrm>
            <a:custGeom>
              <a:avLst/>
              <a:gdLst/>
              <a:ahLst/>
              <a:cxnLst/>
              <a:rect l="l" t="t" r="r" b="b"/>
              <a:pathLst>
                <a:path w="7724" h="685" extrusionOk="0">
                  <a:moveTo>
                    <a:pt x="0" y="1"/>
                  </a:moveTo>
                  <a:lnTo>
                    <a:pt x="0" y="684"/>
                  </a:lnTo>
                  <a:cubicBezTo>
                    <a:pt x="0" y="684"/>
                    <a:pt x="5007" y="667"/>
                    <a:pt x="7723" y="496"/>
                  </a:cubicBezTo>
                  <a:lnTo>
                    <a:pt x="7723" y="52"/>
                  </a:lnTo>
                  <a:lnTo>
                    <a:pt x="0" y="1"/>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17;p22"/>
            <p:cNvSpPr/>
            <p:nvPr/>
          </p:nvSpPr>
          <p:spPr>
            <a:xfrm>
              <a:off x="6873493" y="3919145"/>
              <a:ext cx="225575" cy="599561"/>
            </a:xfrm>
            <a:custGeom>
              <a:avLst/>
              <a:gdLst/>
              <a:ahLst/>
              <a:cxnLst/>
              <a:rect l="l" t="t" r="r" b="b"/>
              <a:pathLst>
                <a:path w="4922" h="13083" extrusionOk="0">
                  <a:moveTo>
                    <a:pt x="4685" y="1"/>
                  </a:moveTo>
                  <a:cubicBezTo>
                    <a:pt x="4602" y="1"/>
                    <a:pt x="4522" y="50"/>
                    <a:pt x="4495" y="131"/>
                  </a:cubicBezTo>
                  <a:lnTo>
                    <a:pt x="35" y="12826"/>
                  </a:lnTo>
                  <a:cubicBezTo>
                    <a:pt x="1" y="12928"/>
                    <a:pt x="52" y="13048"/>
                    <a:pt x="155" y="13082"/>
                  </a:cubicBezTo>
                  <a:lnTo>
                    <a:pt x="223" y="13082"/>
                  </a:lnTo>
                  <a:cubicBezTo>
                    <a:pt x="308" y="13082"/>
                    <a:pt x="394" y="13031"/>
                    <a:pt x="411" y="12946"/>
                  </a:cubicBezTo>
                  <a:lnTo>
                    <a:pt x="4888" y="268"/>
                  </a:lnTo>
                  <a:cubicBezTo>
                    <a:pt x="4922" y="165"/>
                    <a:pt x="4870" y="45"/>
                    <a:pt x="4751" y="11"/>
                  </a:cubicBezTo>
                  <a:cubicBezTo>
                    <a:pt x="4729" y="4"/>
                    <a:pt x="4707" y="1"/>
                    <a:pt x="4685" y="1"/>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18;p22"/>
            <p:cNvSpPr/>
            <p:nvPr/>
          </p:nvSpPr>
          <p:spPr>
            <a:xfrm>
              <a:off x="7021519" y="3735603"/>
              <a:ext cx="640566" cy="221668"/>
            </a:xfrm>
            <a:custGeom>
              <a:avLst/>
              <a:gdLst/>
              <a:ahLst/>
              <a:cxnLst/>
              <a:rect l="l" t="t" r="r" b="b"/>
              <a:pathLst>
                <a:path w="13977" h="4837" extrusionOk="0">
                  <a:moveTo>
                    <a:pt x="0" y="1"/>
                  </a:moveTo>
                  <a:lnTo>
                    <a:pt x="1025" y="4836"/>
                  </a:lnTo>
                  <a:lnTo>
                    <a:pt x="12917" y="4836"/>
                  </a:lnTo>
                  <a:lnTo>
                    <a:pt x="13977" y="377"/>
                  </a:lnTo>
                  <a:lnTo>
                    <a:pt x="0" y="1"/>
                  </a:ln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19;p22"/>
            <p:cNvSpPr/>
            <p:nvPr/>
          </p:nvSpPr>
          <p:spPr>
            <a:xfrm>
              <a:off x="7088062" y="3752834"/>
              <a:ext cx="574021" cy="204436"/>
            </a:xfrm>
            <a:custGeom>
              <a:avLst/>
              <a:gdLst/>
              <a:ahLst/>
              <a:cxnLst/>
              <a:rect l="l" t="t" r="r" b="b"/>
              <a:pathLst>
                <a:path w="12525" h="4461" extrusionOk="0">
                  <a:moveTo>
                    <a:pt x="1" y="1"/>
                  </a:moveTo>
                  <a:lnTo>
                    <a:pt x="103" y="428"/>
                  </a:lnTo>
                  <a:cubicBezTo>
                    <a:pt x="9142" y="975"/>
                    <a:pt x="9893" y="4460"/>
                    <a:pt x="9893" y="4460"/>
                  </a:cubicBezTo>
                  <a:lnTo>
                    <a:pt x="11465" y="4460"/>
                  </a:lnTo>
                  <a:lnTo>
                    <a:pt x="12525" y="1"/>
                  </a:lnTo>
                  <a:close/>
                </a:path>
              </a:pathLst>
            </a:custGeom>
            <a:solidFill>
              <a:srgbClr val="F5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20;p22"/>
            <p:cNvSpPr/>
            <p:nvPr/>
          </p:nvSpPr>
          <p:spPr>
            <a:xfrm>
              <a:off x="7003508" y="3730928"/>
              <a:ext cx="656240" cy="43903"/>
            </a:xfrm>
            <a:custGeom>
              <a:avLst/>
              <a:gdLst/>
              <a:ahLst/>
              <a:cxnLst/>
              <a:rect l="l" t="t" r="r" b="b"/>
              <a:pathLst>
                <a:path w="14319" h="958" extrusionOk="0">
                  <a:moveTo>
                    <a:pt x="479" y="0"/>
                  </a:moveTo>
                  <a:cubicBezTo>
                    <a:pt x="205" y="0"/>
                    <a:pt x="0" y="223"/>
                    <a:pt x="0" y="479"/>
                  </a:cubicBezTo>
                  <a:cubicBezTo>
                    <a:pt x="0" y="752"/>
                    <a:pt x="205" y="957"/>
                    <a:pt x="479" y="957"/>
                  </a:cubicBezTo>
                  <a:lnTo>
                    <a:pt x="13806" y="957"/>
                  </a:lnTo>
                  <a:cubicBezTo>
                    <a:pt x="14028" y="957"/>
                    <a:pt x="14233" y="804"/>
                    <a:pt x="14267" y="564"/>
                  </a:cubicBezTo>
                  <a:cubicBezTo>
                    <a:pt x="14318" y="274"/>
                    <a:pt x="14096" y="0"/>
                    <a:pt x="13806"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21;p22"/>
            <p:cNvSpPr/>
            <p:nvPr/>
          </p:nvSpPr>
          <p:spPr>
            <a:xfrm>
              <a:off x="7599369" y="3268887"/>
              <a:ext cx="292120" cy="700886"/>
            </a:xfrm>
            <a:custGeom>
              <a:avLst/>
              <a:gdLst/>
              <a:ahLst/>
              <a:cxnLst/>
              <a:rect l="l" t="t" r="r" b="b"/>
              <a:pathLst>
                <a:path w="6374" h="15294" extrusionOk="0">
                  <a:moveTo>
                    <a:pt x="3989" y="1"/>
                  </a:moveTo>
                  <a:cubicBezTo>
                    <a:pt x="3841" y="1"/>
                    <a:pt x="3695" y="43"/>
                    <a:pt x="3572" y="121"/>
                  </a:cubicBezTo>
                  <a:cubicBezTo>
                    <a:pt x="3367" y="241"/>
                    <a:pt x="3230" y="446"/>
                    <a:pt x="3196" y="668"/>
                  </a:cubicBezTo>
                  <a:lnTo>
                    <a:pt x="35" y="14969"/>
                  </a:lnTo>
                  <a:cubicBezTo>
                    <a:pt x="1" y="15106"/>
                    <a:pt x="103" y="15260"/>
                    <a:pt x="240" y="15277"/>
                  </a:cubicBezTo>
                  <a:cubicBezTo>
                    <a:pt x="257" y="15294"/>
                    <a:pt x="291" y="15294"/>
                    <a:pt x="308" y="15294"/>
                  </a:cubicBezTo>
                  <a:cubicBezTo>
                    <a:pt x="428" y="15294"/>
                    <a:pt x="531" y="15208"/>
                    <a:pt x="565" y="15072"/>
                  </a:cubicBezTo>
                  <a:lnTo>
                    <a:pt x="3709" y="788"/>
                  </a:lnTo>
                  <a:cubicBezTo>
                    <a:pt x="3726" y="702"/>
                    <a:pt x="3777" y="634"/>
                    <a:pt x="3845" y="583"/>
                  </a:cubicBezTo>
                  <a:cubicBezTo>
                    <a:pt x="3895" y="557"/>
                    <a:pt x="3954" y="542"/>
                    <a:pt x="4016" y="542"/>
                  </a:cubicBezTo>
                  <a:cubicBezTo>
                    <a:pt x="4039" y="542"/>
                    <a:pt x="4062" y="544"/>
                    <a:pt x="4084" y="548"/>
                  </a:cubicBezTo>
                  <a:lnTo>
                    <a:pt x="6015" y="1044"/>
                  </a:lnTo>
                  <a:cubicBezTo>
                    <a:pt x="6036" y="1049"/>
                    <a:pt x="6056" y="1051"/>
                    <a:pt x="6077" y="1051"/>
                  </a:cubicBezTo>
                  <a:cubicBezTo>
                    <a:pt x="6195" y="1051"/>
                    <a:pt x="6311" y="972"/>
                    <a:pt x="6340" y="856"/>
                  </a:cubicBezTo>
                  <a:cubicBezTo>
                    <a:pt x="6374" y="702"/>
                    <a:pt x="6289" y="565"/>
                    <a:pt x="6135" y="514"/>
                  </a:cubicBezTo>
                  <a:lnTo>
                    <a:pt x="4221" y="36"/>
                  </a:lnTo>
                  <a:cubicBezTo>
                    <a:pt x="4145" y="12"/>
                    <a:pt x="4067" y="1"/>
                    <a:pt x="3989" y="1"/>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22;p22"/>
            <p:cNvSpPr/>
            <p:nvPr/>
          </p:nvSpPr>
          <p:spPr>
            <a:xfrm>
              <a:off x="7092782" y="3752834"/>
              <a:ext cx="581858" cy="854316"/>
            </a:xfrm>
            <a:custGeom>
              <a:avLst/>
              <a:gdLst/>
              <a:ahLst/>
              <a:cxnLst/>
              <a:rect l="l" t="t" r="r" b="b"/>
              <a:pathLst>
                <a:path w="12696" h="18642" extrusionOk="0">
                  <a:moveTo>
                    <a:pt x="6356" y="855"/>
                  </a:moveTo>
                  <a:cubicBezTo>
                    <a:pt x="9534" y="855"/>
                    <a:pt x="12114" y="4648"/>
                    <a:pt x="12114" y="9330"/>
                  </a:cubicBezTo>
                  <a:cubicBezTo>
                    <a:pt x="12114" y="13994"/>
                    <a:pt x="9534" y="17788"/>
                    <a:pt x="6356" y="17788"/>
                  </a:cubicBezTo>
                  <a:cubicBezTo>
                    <a:pt x="3161" y="17788"/>
                    <a:pt x="581" y="13994"/>
                    <a:pt x="581" y="9330"/>
                  </a:cubicBezTo>
                  <a:cubicBezTo>
                    <a:pt x="581" y="4648"/>
                    <a:pt x="3161" y="855"/>
                    <a:pt x="6356" y="855"/>
                  </a:cubicBezTo>
                  <a:close/>
                  <a:moveTo>
                    <a:pt x="6356" y="1"/>
                  </a:moveTo>
                  <a:cubicBezTo>
                    <a:pt x="2853" y="1"/>
                    <a:pt x="0" y="4170"/>
                    <a:pt x="0" y="9330"/>
                  </a:cubicBezTo>
                  <a:cubicBezTo>
                    <a:pt x="0" y="14473"/>
                    <a:pt x="2853" y="18642"/>
                    <a:pt x="6356" y="18642"/>
                  </a:cubicBezTo>
                  <a:cubicBezTo>
                    <a:pt x="9859" y="18642"/>
                    <a:pt x="12695" y="14473"/>
                    <a:pt x="12695" y="9330"/>
                  </a:cubicBezTo>
                  <a:cubicBezTo>
                    <a:pt x="12695" y="4170"/>
                    <a:pt x="9859" y="1"/>
                    <a:pt x="6356" y="1"/>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23;p22"/>
            <p:cNvSpPr/>
            <p:nvPr/>
          </p:nvSpPr>
          <p:spPr>
            <a:xfrm>
              <a:off x="7107630" y="3752834"/>
              <a:ext cx="581079" cy="854316"/>
            </a:xfrm>
            <a:custGeom>
              <a:avLst/>
              <a:gdLst/>
              <a:ahLst/>
              <a:cxnLst/>
              <a:rect l="l" t="t" r="r" b="b"/>
              <a:pathLst>
                <a:path w="12679" h="18642" extrusionOk="0">
                  <a:moveTo>
                    <a:pt x="6340" y="855"/>
                  </a:moveTo>
                  <a:cubicBezTo>
                    <a:pt x="9518" y="855"/>
                    <a:pt x="12098" y="4648"/>
                    <a:pt x="12098" y="9330"/>
                  </a:cubicBezTo>
                  <a:cubicBezTo>
                    <a:pt x="12098" y="13994"/>
                    <a:pt x="9518" y="17788"/>
                    <a:pt x="6340" y="17788"/>
                  </a:cubicBezTo>
                  <a:cubicBezTo>
                    <a:pt x="3162" y="17788"/>
                    <a:pt x="582" y="13994"/>
                    <a:pt x="582" y="9330"/>
                  </a:cubicBezTo>
                  <a:cubicBezTo>
                    <a:pt x="582" y="4648"/>
                    <a:pt x="3162" y="855"/>
                    <a:pt x="6340" y="855"/>
                  </a:cubicBezTo>
                  <a:close/>
                  <a:moveTo>
                    <a:pt x="6340" y="1"/>
                  </a:moveTo>
                  <a:cubicBezTo>
                    <a:pt x="2837" y="1"/>
                    <a:pt x="1" y="4170"/>
                    <a:pt x="1" y="9330"/>
                  </a:cubicBezTo>
                  <a:cubicBezTo>
                    <a:pt x="1" y="14473"/>
                    <a:pt x="2837" y="18642"/>
                    <a:pt x="6340" y="18642"/>
                  </a:cubicBezTo>
                  <a:cubicBezTo>
                    <a:pt x="9842" y="18642"/>
                    <a:pt x="12679" y="14473"/>
                    <a:pt x="12679" y="9330"/>
                  </a:cubicBezTo>
                  <a:cubicBezTo>
                    <a:pt x="12679" y="4170"/>
                    <a:pt x="9842" y="1"/>
                    <a:pt x="6340" y="1"/>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24;p22"/>
            <p:cNvSpPr/>
            <p:nvPr/>
          </p:nvSpPr>
          <p:spPr>
            <a:xfrm>
              <a:off x="7398136" y="3772449"/>
              <a:ext cx="46" cy="818296"/>
            </a:xfrm>
            <a:custGeom>
              <a:avLst/>
              <a:gdLst/>
              <a:ahLst/>
              <a:cxnLst/>
              <a:rect l="l" t="t" r="r" b="b"/>
              <a:pathLst>
                <a:path w="1" h="17856" fill="none" extrusionOk="0">
                  <a:moveTo>
                    <a:pt x="1" y="0"/>
                  </a:moveTo>
                  <a:lnTo>
                    <a:pt x="1" y="17855"/>
                  </a:lnTo>
                </a:path>
              </a:pathLst>
            </a:custGeom>
            <a:noFill/>
            <a:ln w="6825" cap="rnd" cmpd="sng">
              <a:solidFill>
                <a:srgbClr val="0C467C"/>
              </a:solidFill>
              <a:prstDash val="solid"/>
              <a:miter lim="17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25;p22"/>
            <p:cNvSpPr/>
            <p:nvPr/>
          </p:nvSpPr>
          <p:spPr>
            <a:xfrm>
              <a:off x="7119362" y="4189762"/>
              <a:ext cx="559172" cy="46"/>
            </a:xfrm>
            <a:custGeom>
              <a:avLst/>
              <a:gdLst/>
              <a:ahLst/>
              <a:cxnLst/>
              <a:rect l="l" t="t" r="r" b="b"/>
              <a:pathLst>
                <a:path w="12201" h="1" fill="none" extrusionOk="0">
                  <a:moveTo>
                    <a:pt x="1" y="1"/>
                  </a:moveTo>
                  <a:lnTo>
                    <a:pt x="12201" y="1"/>
                  </a:lnTo>
                </a:path>
              </a:pathLst>
            </a:custGeom>
            <a:noFill/>
            <a:ln w="6825" cap="rnd" cmpd="sng">
              <a:solidFill>
                <a:srgbClr val="0C467C"/>
              </a:solidFill>
              <a:prstDash val="solid"/>
              <a:miter lim="17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26;p22"/>
            <p:cNvSpPr/>
            <p:nvPr/>
          </p:nvSpPr>
          <p:spPr>
            <a:xfrm>
              <a:off x="7168720" y="3957229"/>
              <a:ext cx="462837" cy="462812"/>
            </a:xfrm>
            <a:custGeom>
              <a:avLst/>
              <a:gdLst/>
              <a:ahLst/>
              <a:cxnLst/>
              <a:rect l="l" t="t" r="r" b="b"/>
              <a:pathLst>
                <a:path w="10099" h="10099" fill="none" extrusionOk="0">
                  <a:moveTo>
                    <a:pt x="0" y="10098"/>
                  </a:moveTo>
                  <a:lnTo>
                    <a:pt x="10098" y="0"/>
                  </a:lnTo>
                </a:path>
              </a:pathLst>
            </a:custGeom>
            <a:noFill/>
            <a:ln w="6825" cap="rnd" cmpd="sng">
              <a:solidFill>
                <a:srgbClr val="0C467C"/>
              </a:solidFill>
              <a:prstDash val="solid"/>
              <a:miter lim="17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27;p22"/>
            <p:cNvSpPr/>
            <p:nvPr/>
          </p:nvSpPr>
          <p:spPr>
            <a:xfrm>
              <a:off x="7168720" y="3957229"/>
              <a:ext cx="462837" cy="462812"/>
            </a:xfrm>
            <a:custGeom>
              <a:avLst/>
              <a:gdLst/>
              <a:ahLst/>
              <a:cxnLst/>
              <a:rect l="l" t="t" r="r" b="b"/>
              <a:pathLst>
                <a:path w="10099" h="10099" fill="none" extrusionOk="0">
                  <a:moveTo>
                    <a:pt x="10098" y="10098"/>
                  </a:moveTo>
                  <a:lnTo>
                    <a:pt x="0" y="0"/>
                  </a:lnTo>
                </a:path>
              </a:pathLst>
            </a:custGeom>
            <a:noFill/>
            <a:ln w="6825" cap="rnd" cmpd="sng">
              <a:solidFill>
                <a:srgbClr val="0C467C"/>
              </a:solidFill>
              <a:prstDash val="solid"/>
              <a:miter lim="17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28;p22"/>
            <p:cNvSpPr/>
            <p:nvPr/>
          </p:nvSpPr>
          <p:spPr>
            <a:xfrm>
              <a:off x="7362894" y="4128718"/>
              <a:ext cx="69753" cy="102608"/>
            </a:xfrm>
            <a:custGeom>
              <a:avLst/>
              <a:gdLst/>
              <a:ahLst/>
              <a:cxnLst/>
              <a:rect l="l" t="t" r="r" b="b"/>
              <a:pathLst>
                <a:path w="1522" h="2239" extrusionOk="0">
                  <a:moveTo>
                    <a:pt x="770" y="0"/>
                  </a:moveTo>
                  <a:cubicBezTo>
                    <a:pt x="343" y="0"/>
                    <a:pt x="1" y="513"/>
                    <a:pt x="1" y="1128"/>
                  </a:cubicBezTo>
                  <a:cubicBezTo>
                    <a:pt x="1" y="1743"/>
                    <a:pt x="343" y="2239"/>
                    <a:pt x="770" y="2239"/>
                  </a:cubicBezTo>
                  <a:cubicBezTo>
                    <a:pt x="1180" y="2239"/>
                    <a:pt x="1521" y="1743"/>
                    <a:pt x="1521" y="1128"/>
                  </a:cubicBezTo>
                  <a:cubicBezTo>
                    <a:pt x="1521" y="513"/>
                    <a:pt x="1180" y="0"/>
                    <a:pt x="770"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29;p22"/>
            <p:cNvSpPr/>
            <p:nvPr/>
          </p:nvSpPr>
          <p:spPr>
            <a:xfrm>
              <a:off x="7376230" y="4148287"/>
              <a:ext cx="43080" cy="63471"/>
            </a:xfrm>
            <a:custGeom>
              <a:avLst/>
              <a:gdLst/>
              <a:ahLst/>
              <a:cxnLst/>
              <a:rect l="l" t="t" r="r" b="b"/>
              <a:pathLst>
                <a:path w="940" h="1385" extrusionOk="0">
                  <a:moveTo>
                    <a:pt x="479" y="0"/>
                  </a:moveTo>
                  <a:cubicBezTo>
                    <a:pt x="222" y="0"/>
                    <a:pt x="0" y="308"/>
                    <a:pt x="0" y="701"/>
                  </a:cubicBezTo>
                  <a:cubicBezTo>
                    <a:pt x="0" y="1077"/>
                    <a:pt x="222" y="1384"/>
                    <a:pt x="479" y="1384"/>
                  </a:cubicBezTo>
                  <a:cubicBezTo>
                    <a:pt x="735" y="1384"/>
                    <a:pt x="940" y="1077"/>
                    <a:pt x="940" y="701"/>
                  </a:cubicBezTo>
                  <a:cubicBezTo>
                    <a:pt x="940" y="308"/>
                    <a:pt x="735" y="0"/>
                    <a:pt x="479"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30;p22"/>
            <p:cNvSpPr/>
            <p:nvPr/>
          </p:nvSpPr>
          <p:spPr>
            <a:xfrm>
              <a:off x="6669145" y="4481092"/>
              <a:ext cx="286621" cy="47019"/>
            </a:xfrm>
            <a:custGeom>
              <a:avLst/>
              <a:gdLst/>
              <a:ahLst/>
              <a:cxnLst/>
              <a:rect l="l" t="t" r="r" b="b"/>
              <a:pathLst>
                <a:path w="6254" h="1026" extrusionOk="0">
                  <a:moveTo>
                    <a:pt x="0" y="0"/>
                  </a:moveTo>
                  <a:lnTo>
                    <a:pt x="0" y="1025"/>
                  </a:lnTo>
                  <a:lnTo>
                    <a:pt x="6254" y="1025"/>
                  </a:lnTo>
                  <a:lnTo>
                    <a:pt x="6254" y="0"/>
                  </a:ln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31;p22"/>
            <p:cNvSpPr/>
            <p:nvPr/>
          </p:nvSpPr>
          <p:spPr>
            <a:xfrm>
              <a:off x="7959580" y="3384328"/>
              <a:ext cx="310911" cy="701069"/>
            </a:xfrm>
            <a:custGeom>
              <a:avLst/>
              <a:gdLst/>
              <a:ahLst/>
              <a:cxnLst/>
              <a:rect l="l" t="t" r="r" b="b"/>
              <a:pathLst>
                <a:path w="6784" h="15298" extrusionOk="0">
                  <a:moveTo>
                    <a:pt x="1595" y="0"/>
                  </a:moveTo>
                  <a:cubicBezTo>
                    <a:pt x="1443" y="0"/>
                    <a:pt x="1313" y="19"/>
                    <a:pt x="1214" y="63"/>
                  </a:cubicBezTo>
                  <a:cubicBezTo>
                    <a:pt x="291" y="456"/>
                    <a:pt x="0" y="3856"/>
                    <a:pt x="479" y="6743"/>
                  </a:cubicBezTo>
                  <a:cubicBezTo>
                    <a:pt x="804" y="8708"/>
                    <a:pt x="2512" y="12125"/>
                    <a:pt x="3589" y="14107"/>
                  </a:cubicBezTo>
                  <a:cubicBezTo>
                    <a:pt x="3970" y="14817"/>
                    <a:pt x="4516" y="15297"/>
                    <a:pt x="5181" y="15297"/>
                  </a:cubicBezTo>
                  <a:cubicBezTo>
                    <a:pt x="5349" y="15297"/>
                    <a:pt x="5525" y="15267"/>
                    <a:pt x="5707" y="15201"/>
                  </a:cubicBezTo>
                  <a:cubicBezTo>
                    <a:pt x="6613" y="14876"/>
                    <a:pt x="6715" y="14449"/>
                    <a:pt x="6732" y="13407"/>
                  </a:cubicBezTo>
                  <a:cubicBezTo>
                    <a:pt x="6784" y="9426"/>
                    <a:pt x="6186" y="2557"/>
                    <a:pt x="5519" y="1259"/>
                  </a:cubicBezTo>
                  <a:cubicBezTo>
                    <a:pt x="5519" y="1259"/>
                    <a:pt x="2826" y="0"/>
                    <a:pt x="1595"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32;p22"/>
            <p:cNvSpPr/>
            <p:nvPr/>
          </p:nvSpPr>
          <p:spPr>
            <a:xfrm>
              <a:off x="8136523" y="3988896"/>
              <a:ext cx="222459" cy="529812"/>
            </a:xfrm>
            <a:custGeom>
              <a:avLst/>
              <a:gdLst/>
              <a:ahLst/>
              <a:cxnLst/>
              <a:rect l="l" t="t" r="r" b="b"/>
              <a:pathLst>
                <a:path w="4854" h="11561" extrusionOk="0">
                  <a:moveTo>
                    <a:pt x="1714" y="0"/>
                  </a:moveTo>
                  <a:cubicBezTo>
                    <a:pt x="1594" y="0"/>
                    <a:pt x="1472" y="15"/>
                    <a:pt x="1351" y="44"/>
                  </a:cubicBezTo>
                  <a:cubicBezTo>
                    <a:pt x="479" y="266"/>
                    <a:pt x="1" y="1206"/>
                    <a:pt x="326" y="2060"/>
                  </a:cubicBezTo>
                  <a:cubicBezTo>
                    <a:pt x="1248" y="4504"/>
                    <a:pt x="2974" y="9185"/>
                    <a:pt x="3469" y="11560"/>
                  </a:cubicBezTo>
                  <a:lnTo>
                    <a:pt x="4853" y="11560"/>
                  </a:lnTo>
                  <a:cubicBezTo>
                    <a:pt x="4853" y="11560"/>
                    <a:pt x="4204" y="7887"/>
                    <a:pt x="3982" y="5085"/>
                  </a:cubicBezTo>
                  <a:cubicBezTo>
                    <a:pt x="3828" y="3068"/>
                    <a:pt x="3538" y="1838"/>
                    <a:pt x="3094" y="864"/>
                  </a:cubicBezTo>
                  <a:cubicBezTo>
                    <a:pt x="2839" y="327"/>
                    <a:pt x="2292" y="0"/>
                    <a:pt x="1714"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33;p22"/>
            <p:cNvSpPr/>
            <p:nvPr/>
          </p:nvSpPr>
          <p:spPr>
            <a:xfrm>
              <a:off x="7766184" y="3301837"/>
              <a:ext cx="338317" cy="790891"/>
            </a:xfrm>
            <a:custGeom>
              <a:avLst/>
              <a:gdLst/>
              <a:ahLst/>
              <a:cxnLst/>
              <a:rect l="l" t="t" r="r" b="b"/>
              <a:pathLst>
                <a:path w="7382" h="17258" extrusionOk="0">
                  <a:moveTo>
                    <a:pt x="2996" y="0"/>
                  </a:moveTo>
                  <a:cubicBezTo>
                    <a:pt x="2013" y="0"/>
                    <a:pt x="1535" y="4368"/>
                    <a:pt x="735" y="7176"/>
                  </a:cubicBezTo>
                  <a:cubicBezTo>
                    <a:pt x="205" y="9090"/>
                    <a:pt x="0" y="13122"/>
                    <a:pt x="120" y="15361"/>
                  </a:cubicBezTo>
                  <a:cubicBezTo>
                    <a:pt x="188" y="16369"/>
                    <a:pt x="632" y="17155"/>
                    <a:pt x="1589" y="17240"/>
                  </a:cubicBezTo>
                  <a:cubicBezTo>
                    <a:pt x="1696" y="17251"/>
                    <a:pt x="1794" y="17257"/>
                    <a:pt x="1885" y="17257"/>
                  </a:cubicBezTo>
                  <a:cubicBezTo>
                    <a:pt x="2622" y="17257"/>
                    <a:pt x="2870" y="16883"/>
                    <a:pt x="3281" y="16061"/>
                  </a:cubicBezTo>
                  <a:cubicBezTo>
                    <a:pt x="5024" y="12473"/>
                    <a:pt x="7381" y="5997"/>
                    <a:pt x="7330" y="4545"/>
                  </a:cubicBezTo>
                  <a:cubicBezTo>
                    <a:pt x="7330" y="4545"/>
                    <a:pt x="3998" y="34"/>
                    <a:pt x="3007" y="0"/>
                  </a:cubicBezTo>
                  <a:cubicBezTo>
                    <a:pt x="3004" y="0"/>
                    <a:pt x="3000" y="0"/>
                    <a:pt x="2996"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34;p22"/>
            <p:cNvSpPr/>
            <p:nvPr/>
          </p:nvSpPr>
          <p:spPr>
            <a:xfrm>
              <a:off x="7831169" y="3423970"/>
              <a:ext cx="395467" cy="66587"/>
            </a:xfrm>
            <a:custGeom>
              <a:avLst/>
              <a:gdLst/>
              <a:ahLst/>
              <a:cxnLst/>
              <a:rect l="l" t="t" r="r" b="b"/>
              <a:pathLst>
                <a:path w="8629" h="1453" extrusionOk="0">
                  <a:moveTo>
                    <a:pt x="8287" y="1"/>
                  </a:moveTo>
                  <a:lnTo>
                    <a:pt x="257" y="35"/>
                  </a:lnTo>
                  <a:lnTo>
                    <a:pt x="0" y="1453"/>
                  </a:lnTo>
                  <a:cubicBezTo>
                    <a:pt x="0" y="1453"/>
                    <a:pt x="5588" y="1436"/>
                    <a:pt x="8629" y="1231"/>
                  </a:cubicBezTo>
                  <a:lnTo>
                    <a:pt x="8287" y="1"/>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35;p22"/>
            <p:cNvSpPr/>
            <p:nvPr/>
          </p:nvSpPr>
          <p:spPr>
            <a:xfrm>
              <a:off x="7722326" y="4000582"/>
              <a:ext cx="190332" cy="518126"/>
            </a:xfrm>
            <a:custGeom>
              <a:avLst/>
              <a:gdLst/>
              <a:ahLst/>
              <a:cxnLst/>
              <a:rect l="l" t="t" r="r" b="b"/>
              <a:pathLst>
                <a:path w="4153" h="11306" extrusionOk="0">
                  <a:moveTo>
                    <a:pt x="2648" y="0"/>
                  </a:moveTo>
                  <a:cubicBezTo>
                    <a:pt x="1875" y="0"/>
                    <a:pt x="1206" y="590"/>
                    <a:pt x="1145" y="1395"/>
                  </a:cubicBezTo>
                  <a:cubicBezTo>
                    <a:pt x="957" y="4009"/>
                    <a:pt x="547" y="8947"/>
                    <a:pt x="0" y="11305"/>
                  </a:cubicBezTo>
                  <a:lnTo>
                    <a:pt x="1521" y="11305"/>
                  </a:lnTo>
                  <a:cubicBezTo>
                    <a:pt x="1521" y="11305"/>
                    <a:pt x="2187" y="8332"/>
                    <a:pt x="3178" y="5684"/>
                  </a:cubicBezTo>
                  <a:cubicBezTo>
                    <a:pt x="3896" y="3804"/>
                    <a:pt x="4152" y="2557"/>
                    <a:pt x="4152" y="1481"/>
                  </a:cubicBezTo>
                  <a:cubicBezTo>
                    <a:pt x="4152" y="763"/>
                    <a:pt x="3640" y="165"/>
                    <a:pt x="2939" y="28"/>
                  </a:cubicBezTo>
                  <a:cubicBezTo>
                    <a:pt x="2841" y="9"/>
                    <a:pt x="2744" y="0"/>
                    <a:pt x="2648"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36;p22"/>
            <p:cNvSpPr/>
            <p:nvPr/>
          </p:nvSpPr>
          <p:spPr>
            <a:xfrm>
              <a:off x="7543779" y="4597955"/>
              <a:ext cx="279609" cy="16269"/>
            </a:xfrm>
            <a:custGeom>
              <a:avLst/>
              <a:gdLst/>
              <a:ahLst/>
              <a:cxnLst/>
              <a:rect l="l" t="t" r="r" b="b"/>
              <a:pathLst>
                <a:path w="6101" h="355" extrusionOk="0">
                  <a:moveTo>
                    <a:pt x="4531" y="0"/>
                  </a:moveTo>
                  <a:cubicBezTo>
                    <a:pt x="2840" y="0"/>
                    <a:pt x="223" y="81"/>
                    <a:pt x="223" y="81"/>
                  </a:cubicBezTo>
                  <a:cubicBezTo>
                    <a:pt x="1" y="184"/>
                    <a:pt x="120" y="355"/>
                    <a:pt x="120" y="355"/>
                  </a:cubicBezTo>
                  <a:lnTo>
                    <a:pt x="6015" y="355"/>
                  </a:lnTo>
                  <a:cubicBezTo>
                    <a:pt x="6015" y="355"/>
                    <a:pt x="6100" y="184"/>
                    <a:pt x="5930" y="64"/>
                  </a:cubicBezTo>
                  <a:cubicBezTo>
                    <a:pt x="5866" y="17"/>
                    <a:pt x="5292" y="0"/>
                    <a:pt x="4531"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37;p22"/>
            <p:cNvSpPr/>
            <p:nvPr/>
          </p:nvSpPr>
          <p:spPr>
            <a:xfrm>
              <a:off x="7718385" y="4468535"/>
              <a:ext cx="38451" cy="24334"/>
            </a:xfrm>
            <a:custGeom>
              <a:avLst/>
              <a:gdLst/>
              <a:ahLst/>
              <a:cxnLst/>
              <a:rect l="l" t="t" r="r" b="b"/>
              <a:pathLst>
                <a:path w="839" h="531" extrusionOk="0">
                  <a:moveTo>
                    <a:pt x="274" y="1"/>
                  </a:moveTo>
                  <a:cubicBezTo>
                    <a:pt x="155" y="137"/>
                    <a:pt x="1" y="428"/>
                    <a:pt x="1" y="428"/>
                  </a:cubicBezTo>
                  <a:lnTo>
                    <a:pt x="343" y="530"/>
                  </a:lnTo>
                  <a:cubicBezTo>
                    <a:pt x="343" y="530"/>
                    <a:pt x="838" y="206"/>
                    <a:pt x="736" y="120"/>
                  </a:cubicBezTo>
                  <a:cubicBezTo>
                    <a:pt x="633" y="35"/>
                    <a:pt x="274" y="1"/>
                    <a:pt x="274"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38;p22"/>
            <p:cNvSpPr/>
            <p:nvPr/>
          </p:nvSpPr>
          <p:spPr>
            <a:xfrm>
              <a:off x="7651842" y="4468535"/>
              <a:ext cx="166042" cy="98712"/>
            </a:xfrm>
            <a:custGeom>
              <a:avLst/>
              <a:gdLst/>
              <a:ahLst/>
              <a:cxnLst/>
              <a:rect l="l" t="t" r="r" b="b"/>
              <a:pathLst>
                <a:path w="3623" h="2154" extrusionOk="0">
                  <a:moveTo>
                    <a:pt x="2222" y="1"/>
                  </a:moveTo>
                  <a:cubicBezTo>
                    <a:pt x="1914" y="172"/>
                    <a:pt x="1709" y="445"/>
                    <a:pt x="1709" y="445"/>
                  </a:cubicBezTo>
                  <a:lnTo>
                    <a:pt x="1504" y="291"/>
                  </a:lnTo>
                  <a:lnTo>
                    <a:pt x="120" y="1214"/>
                  </a:lnTo>
                  <a:lnTo>
                    <a:pt x="1" y="1282"/>
                  </a:lnTo>
                  <a:cubicBezTo>
                    <a:pt x="18" y="1299"/>
                    <a:pt x="18" y="1299"/>
                    <a:pt x="18" y="1316"/>
                  </a:cubicBezTo>
                  <a:cubicBezTo>
                    <a:pt x="120" y="1487"/>
                    <a:pt x="377" y="1692"/>
                    <a:pt x="599" y="1880"/>
                  </a:cubicBezTo>
                  <a:lnTo>
                    <a:pt x="616" y="1897"/>
                  </a:lnTo>
                  <a:cubicBezTo>
                    <a:pt x="650" y="1914"/>
                    <a:pt x="684" y="1949"/>
                    <a:pt x="718" y="1983"/>
                  </a:cubicBezTo>
                  <a:cubicBezTo>
                    <a:pt x="864" y="2089"/>
                    <a:pt x="1040" y="2153"/>
                    <a:pt x="1224" y="2153"/>
                  </a:cubicBezTo>
                  <a:cubicBezTo>
                    <a:pt x="1277" y="2153"/>
                    <a:pt x="1331" y="2148"/>
                    <a:pt x="1385" y="2136"/>
                  </a:cubicBezTo>
                  <a:lnTo>
                    <a:pt x="3503" y="1778"/>
                  </a:lnTo>
                  <a:cubicBezTo>
                    <a:pt x="3606" y="1624"/>
                    <a:pt x="3623" y="1077"/>
                    <a:pt x="3503" y="240"/>
                  </a:cubicBezTo>
                  <a:cubicBezTo>
                    <a:pt x="3247" y="86"/>
                    <a:pt x="2222" y="1"/>
                    <a:pt x="2222"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39;p22"/>
            <p:cNvSpPr/>
            <p:nvPr/>
          </p:nvSpPr>
          <p:spPr>
            <a:xfrm>
              <a:off x="7658441" y="4511614"/>
              <a:ext cx="164163" cy="67504"/>
            </a:xfrm>
            <a:custGeom>
              <a:avLst/>
              <a:gdLst/>
              <a:ahLst/>
              <a:cxnLst/>
              <a:rect l="l" t="t" r="r" b="b"/>
              <a:pathLst>
                <a:path w="3582" h="1473" extrusionOk="0">
                  <a:moveTo>
                    <a:pt x="3445" y="0"/>
                  </a:moveTo>
                  <a:lnTo>
                    <a:pt x="3445" y="0"/>
                  </a:lnTo>
                  <a:cubicBezTo>
                    <a:pt x="3428" y="581"/>
                    <a:pt x="2454" y="838"/>
                    <a:pt x="1890" y="923"/>
                  </a:cubicBezTo>
                  <a:cubicBezTo>
                    <a:pt x="1597" y="959"/>
                    <a:pt x="1280" y="1017"/>
                    <a:pt x="989" y="1017"/>
                  </a:cubicBezTo>
                  <a:cubicBezTo>
                    <a:pt x="720" y="1017"/>
                    <a:pt x="472" y="967"/>
                    <a:pt x="284" y="803"/>
                  </a:cubicBezTo>
                  <a:cubicBezTo>
                    <a:pt x="229" y="753"/>
                    <a:pt x="188" y="732"/>
                    <a:pt x="160" y="732"/>
                  </a:cubicBezTo>
                  <a:cubicBezTo>
                    <a:pt x="0" y="732"/>
                    <a:pt x="289" y="1455"/>
                    <a:pt x="813" y="1470"/>
                  </a:cubicBezTo>
                  <a:cubicBezTo>
                    <a:pt x="878" y="1472"/>
                    <a:pt x="943" y="1472"/>
                    <a:pt x="1010" y="1472"/>
                  </a:cubicBezTo>
                  <a:cubicBezTo>
                    <a:pt x="1579" y="1472"/>
                    <a:pt x="2200" y="1410"/>
                    <a:pt x="2368" y="1333"/>
                  </a:cubicBezTo>
                  <a:cubicBezTo>
                    <a:pt x="2556" y="1231"/>
                    <a:pt x="3359" y="838"/>
                    <a:pt x="3359" y="838"/>
                  </a:cubicBezTo>
                  <a:cubicBezTo>
                    <a:pt x="3359" y="838"/>
                    <a:pt x="3581" y="513"/>
                    <a:pt x="3445" y="0"/>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40;p22"/>
            <p:cNvSpPr/>
            <p:nvPr/>
          </p:nvSpPr>
          <p:spPr>
            <a:xfrm>
              <a:off x="7547720" y="4528846"/>
              <a:ext cx="277226" cy="72866"/>
            </a:xfrm>
            <a:custGeom>
              <a:avLst/>
              <a:gdLst/>
              <a:ahLst/>
              <a:cxnLst/>
              <a:rect l="l" t="t" r="r" b="b"/>
              <a:pathLst>
                <a:path w="6049" h="1590" extrusionOk="0">
                  <a:moveTo>
                    <a:pt x="2290" y="0"/>
                  </a:moveTo>
                  <a:cubicBezTo>
                    <a:pt x="2204" y="34"/>
                    <a:pt x="2085" y="86"/>
                    <a:pt x="1931" y="171"/>
                  </a:cubicBezTo>
                  <a:cubicBezTo>
                    <a:pt x="1623" y="342"/>
                    <a:pt x="1589" y="513"/>
                    <a:pt x="1008" y="581"/>
                  </a:cubicBezTo>
                  <a:cubicBezTo>
                    <a:pt x="427" y="650"/>
                    <a:pt x="0" y="991"/>
                    <a:pt x="103" y="1589"/>
                  </a:cubicBezTo>
                  <a:lnTo>
                    <a:pt x="5861" y="1589"/>
                  </a:lnTo>
                  <a:cubicBezTo>
                    <a:pt x="5861" y="1589"/>
                    <a:pt x="6049" y="803"/>
                    <a:pt x="5775" y="462"/>
                  </a:cubicBezTo>
                  <a:lnTo>
                    <a:pt x="3657" y="820"/>
                  </a:lnTo>
                  <a:cubicBezTo>
                    <a:pt x="3603" y="832"/>
                    <a:pt x="3549" y="837"/>
                    <a:pt x="3496" y="837"/>
                  </a:cubicBezTo>
                  <a:cubicBezTo>
                    <a:pt x="3312" y="837"/>
                    <a:pt x="3136" y="773"/>
                    <a:pt x="2990" y="667"/>
                  </a:cubicBezTo>
                  <a:cubicBezTo>
                    <a:pt x="2751" y="479"/>
                    <a:pt x="2426" y="205"/>
                    <a:pt x="2290"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41;p22"/>
            <p:cNvSpPr/>
            <p:nvPr/>
          </p:nvSpPr>
          <p:spPr>
            <a:xfrm>
              <a:off x="7549278" y="3136626"/>
              <a:ext cx="358666" cy="162871"/>
            </a:xfrm>
            <a:custGeom>
              <a:avLst/>
              <a:gdLst/>
              <a:ahLst/>
              <a:cxnLst/>
              <a:rect l="l" t="t" r="r" b="b"/>
              <a:pathLst>
                <a:path w="7826" h="3554" extrusionOk="0">
                  <a:moveTo>
                    <a:pt x="6852" y="0"/>
                  </a:moveTo>
                  <a:lnTo>
                    <a:pt x="6151" y="51"/>
                  </a:lnTo>
                  <a:cubicBezTo>
                    <a:pt x="5212" y="598"/>
                    <a:pt x="0" y="2546"/>
                    <a:pt x="0" y="2546"/>
                  </a:cubicBezTo>
                  <a:lnTo>
                    <a:pt x="308" y="3554"/>
                  </a:lnTo>
                  <a:cubicBezTo>
                    <a:pt x="308" y="3554"/>
                    <a:pt x="6015" y="3127"/>
                    <a:pt x="6920" y="2290"/>
                  </a:cubicBezTo>
                  <a:cubicBezTo>
                    <a:pt x="7826" y="1452"/>
                    <a:pt x="6852" y="0"/>
                    <a:pt x="6852"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42;p22"/>
            <p:cNvSpPr/>
            <p:nvPr/>
          </p:nvSpPr>
          <p:spPr>
            <a:xfrm>
              <a:off x="7788411" y="2781869"/>
              <a:ext cx="280846" cy="436828"/>
            </a:xfrm>
            <a:custGeom>
              <a:avLst/>
              <a:gdLst/>
              <a:ahLst/>
              <a:cxnLst/>
              <a:rect l="l" t="t" r="r" b="b"/>
              <a:pathLst>
                <a:path w="6128" h="9532" extrusionOk="0">
                  <a:moveTo>
                    <a:pt x="5820" y="1"/>
                  </a:moveTo>
                  <a:cubicBezTo>
                    <a:pt x="5820" y="1"/>
                    <a:pt x="3291" y="326"/>
                    <a:pt x="2488" y="1265"/>
                  </a:cubicBezTo>
                  <a:cubicBezTo>
                    <a:pt x="2112" y="1710"/>
                    <a:pt x="45" y="7416"/>
                    <a:pt x="11" y="8544"/>
                  </a:cubicBezTo>
                  <a:cubicBezTo>
                    <a:pt x="0" y="9247"/>
                    <a:pt x="428" y="9531"/>
                    <a:pt x="941" y="9531"/>
                  </a:cubicBezTo>
                  <a:cubicBezTo>
                    <a:pt x="1264" y="9531"/>
                    <a:pt x="1621" y="9419"/>
                    <a:pt x="1924" y="9228"/>
                  </a:cubicBezTo>
                  <a:cubicBezTo>
                    <a:pt x="2710" y="8749"/>
                    <a:pt x="5700" y="1829"/>
                    <a:pt x="5923" y="992"/>
                  </a:cubicBezTo>
                  <a:cubicBezTo>
                    <a:pt x="6128" y="155"/>
                    <a:pt x="5820" y="1"/>
                    <a:pt x="5820" y="1"/>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43;p22"/>
            <p:cNvSpPr/>
            <p:nvPr/>
          </p:nvSpPr>
          <p:spPr>
            <a:xfrm>
              <a:off x="7816274" y="3004274"/>
              <a:ext cx="86206" cy="252968"/>
            </a:xfrm>
            <a:custGeom>
              <a:avLst/>
              <a:gdLst/>
              <a:ahLst/>
              <a:cxnLst/>
              <a:rect l="l" t="t" r="r" b="b"/>
              <a:pathLst>
                <a:path w="1881" h="5520" extrusionOk="0">
                  <a:moveTo>
                    <a:pt x="1880" y="0"/>
                  </a:moveTo>
                  <a:lnTo>
                    <a:pt x="923" y="3144"/>
                  </a:lnTo>
                  <a:lnTo>
                    <a:pt x="1" y="5519"/>
                  </a:lnTo>
                  <a:cubicBezTo>
                    <a:pt x="360" y="5468"/>
                    <a:pt x="770" y="5280"/>
                    <a:pt x="923" y="5178"/>
                  </a:cubicBezTo>
                  <a:cubicBezTo>
                    <a:pt x="1163" y="5041"/>
                    <a:pt x="1299" y="4853"/>
                    <a:pt x="1402" y="4648"/>
                  </a:cubicBezTo>
                  <a:lnTo>
                    <a:pt x="1504" y="3708"/>
                  </a:lnTo>
                  <a:cubicBezTo>
                    <a:pt x="1453" y="3264"/>
                    <a:pt x="1880" y="1"/>
                    <a:pt x="1880" y="0"/>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44;p22"/>
            <p:cNvSpPr/>
            <p:nvPr/>
          </p:nvSpPr>
          <p:spPr>
            <a:xfrm>
              <a:off x="7842901" y="2801025"/>
              <a:ext cx="443268" cy="634711"/>
            </a:xfrm>
            <a:custGeom>
              <a:avLst/>
              <a:gdLst/>
              <a:ahLst/>
              <a:cxnLst/>
              <a:rect l="l" t="t" r="r" b="b"/>
              <a:pathLst>
                <a:path w="9672" h="13850" extrusionOk="0">
                  <a:moveTo>
                    <a:pt x="5544" y="1"/>
                  </a:moveTo>
                  <a:cubicBezTo>
                    <a:pt x="4776" y="1"/>
                    <a:pt x="3701" y="64"/>
                    <a:pt x="3213" y="386"/>
                  </a:cubicBezTo>
                  <a:cubicBezTo>
                    <a:pt x="2427" y="933"/>
                    <a:pt x="1863" y="3154"/>
                    <a:pt x="1863" y="3154"/>
                  </a:cubicBezTo>
                  <a:lnTo>
                    <a:pt x="1" y="13628"/>
                  </a:lnTo>
                  <a:lnTo>
                    <a:pt x="8168" y="13850"/>
                  </a:lnTo>
                  <a:cubicBezTo>
                    <a:pt x="8851" y="11646"/>
                    <a:pt x="9671" y="4111"/>
                    <a:pt x="8732" y="1804"/>
                  </a:cubicBezTo>
                  <a:lnTo>
                    <a:pt x="6408" y="27"/>
                  </a:lnTo>
                  <a:cubicBezTo>
                    <a:pt x="6408" y="27"/>
                    <a:pt x="6040" y="1"/>
                    <a:pt x="5544" y="1"/>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45;p22"/>
            <p:cNvSpPr/>
            <p:nvPr/>
          </p:nvSpPr>
          <p:spPr>
            <a:xfrm>
              <a:off x="7938453" y="2781869"/>
              <a:ext cx="177591" cy="96879"/>
            </a:xfrm>
            <a:custGeom>
              <a:avLst/>
              <a:gdLst/>
              <a:ahLst/>
              <a:cxnLst/>
              <a:rect l="l" t="t" r="r" b="b"/>
              <a:pathLst>
                <a:path w="3875" h="2114" extrusionOk="0">
                  <a:moveTo>
                    <a:pt x="2546" y="1"/>
                  </a:moveTo>
                  <a:cubicBezTo>
                    <a:pt x="2546" y="1"/>
                    <a:pt x="854" y="121"/>
                    <a:pt x="427" y="514"/>
                  </a:cubicBezTo>
                  <a:cubicBezTo>
                    <a:pt x="0" y="924"/>
                    <a:pt x="889" y="1983"/>
                    <a:pt x="1760" y="2103"/>
                  </a:cubicBezTo>
                  <a:cubicBezTo>
                    <a:pt x="1814" y="2110"/>
                    <a:pt x="1869" y="2113"/>
                    <a:pt x="1925" y="2113"/>
                  </a:cubicBezTo>
                  <a:cubicBezTo>
                    <a:pt x="2781" y="2113"/>
                    <a:pt x="3875" y="1293"/>
                    <a:pt x="3554" y="667"/>
                  </a:cubicBezTo>
                  <a:lnTo>
                    <a:pt x="3827" y="616"/>
                  </a:lnTo>
                  <a:lnTo>
                    <a:pt x="2546" y="1"/>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46;p22"/>
            <p:cNvSpPr/>
            <p:nvPr/>
          </p:nvSpPr>
          <p:spPr>
            <a:xfrm>
              <a:off x="7842901" y="2955741"/>
              <a:ext cx="408804" cy="479997"/>
            </a:xfrm>
            <a:custGeom>
              <a:avLst/>
              <a:gdLst/>
              <a:ahLst/>
              <a:cxnLst/>
              <a:rect l="l" t="t" r="r" b="b"/>
              <a:pathLst>
                <a:path w="8920" h="10474" extrusionOk="0">
                  <a:moveTo>
                    <a:pt x="8903" y="0"/>
                  </a:moveTo>
                  <a:lnTo>
                    <a:pt x="7655" y="4494"/>
                  </a:lnTo>
                  <a:lnTo>
                    <a:pt x="479" y="7484"/>
                  </a:lnTo>
                  <a:lnTo>
                    <a:pt x="1" y="10235"/>
                  </a:lnTo>
                  <a:lnTo>
                    <a:pt x="8185" y="10474"/>
                  </a:lnTo>
                  <a:cubicBezTo>
                    <a:pt x="8441" y="9620"/>
                    <a:pt x="8715" y="7979"/>
                    <a:pt x="8920" y="6151"/>
                  </a:cubicBezTo>
                  <a:cubicBezTo>
                    <a:pt x="8868" y="4972"/>
                    <a:pt x="8783" y="3264"/>
                    <a:pt x="8903" y="0"/>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47;p22"/>
            <p:cNvSpPr/>
            <p:nvPr/>
          </p:nvSpPr>
          <p:spPr>
            <a:xfrm>
              <a:off x="7864027" y="2951021"/>
              <a:ext cx="285888" cy="353972"/>
            </a:xfrm>
            <a:custGeom>
              <a:avLst/>
              <a:gdLst/>
              <a:ahLst/>
              <a:cxnLst/>
              <a:rect l="l" t="t" r="r" b="b"/>
              <a:pathLst>
                <a:path w="6238" h="7724" extrusionOk="0">
                  <a:moveTo>
                    <a:pt x="6237" y="1"/>
                  </a:moveTo>
                  <a:lnTo>
                    <a:pt x="6237" y="1"/>
                  </a:lnTo>
                  <a:cubicBezTo>
                    <a:pt x="5400" y="3862"/>
                    <a:pt x="4426" y="3179"/>
                    <a:pt x="2786" y="4580"/>
                  </a:cubicBezTo>
                  <a:cubicBezTo>
                    <a:pt x="1718" y="5495"/>
                    <a:pt x="836" y="6528"/>
                    <a:pt x="238" y="6528"/>
                  </a:cubicBezTo>
                  <a:cubicBezTo>
                    <a:pt x="233" y="6528"/>
                    <a:pt x="228" y="6528"/>
                    <a:pt x="223" y="6528"/>
                  </a:cubicBezTo>
                  <a:lnTo>
                    <a:pt x="18" y="7587"/>
                  </a:lnTo>
                  <a:lnTo>
                    <a:pt x="1" y="7724"/>
                  </a:lnTo>
                  <a:cubicBezTo>
                    <a:pt x="1129" y="7519"/>
                    <a:pt x="3845" y="7040"/>
                    <a:pt x="3931" y="7006"/>
                  </a:cubicBezTo>
                  <a:cubicBezTo>
                    <a:pt x="4033" y="6972"/>
                    <a:pt x="6050" y="5964"/>
                    <a:pt x="6135" y="5844"/>
                  </a:cubicBezTo>
                  <a:cubicBezTo>
                    <a:pt x="6203" y="5707"/>
                    <a:pt x="6237" y="633"/>
                    <a:pt x="6237"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48;p22"/>
            <p:cNvSpPr/>
            <p:nvPr/>
          </p:nvSpPr>
          <p:spPr>
            <a:xfrm>
              <a:off x="8059027" y="2770274"/>
              <a:ext cx="212239" cy="506348"/>
            </a:xfrm>
            <a:custGeom>
              <a:avLst/>
              <a:gdLst/>
              <a:ahLst/>
              <a:cxnLst/>
              <a:rect l="l" t="t" r="r" b="b"/>
              <a:pathLst>
                <a:path w="4631" h="11049" extrusionOk="0">
                  <a:moveTo>
                    <a:pt x="410" y="0"/>
                  </a:moveTo>
                  <a:cubicBezTo>
                    <a:pt x="258" y="0"/>
                    <a:pt x="61" y="101"/>
                    <a:pt x="0" y="596"/>
                  </a:cubicBezTo>
                  <a:cubicBezTo>
                    <a:pt x="0" y="596"/>
                    <a:pt x="5" y="596"/>
                    <a:pt x="12" y="596"/>
                  </a:cubicBezTo>
                  <a:cubicBezTo>
                    <a:pt x="185" y="596"/>
                    <a:pt x="2175" y="627"/>
                    <a:pt x="2273" y="2065"/>
                  </a:cubicBezTo>
                  <a:cubicBezTo>
                    <a:pt x="2358" y="3569"/>
                    <a:pt x="1743" y="8097"/>
                    <a:pt x="1470" y="9566"/>
                  </a:cubicBezTo>
                  <a:cubicBezTo>
                    <a:pt x="1267" y="10654"/>
                    <a:pt x="2254" y="11049"/>
                    <a:pt x="3072" y="11049"/>
                  </a:cubicBezTo>
                  <a:cubicBezTo>
                    <a:pt x="3358" y="11049"/>
                    <a:pt x="3624" y="11000"/>
                    <a:pt x="3811" y="10916"/>
                  </a:cubicBezTo>
                  <a:cubicBezTo>
                    <a:pt x="4545" y="10574"/>
                    <a:pt x="4631" y="2475"/>
                    <a:pt x="4443" y="1997"/>
                  </a:cubicBezTo>
                  <a:cubicBezTo>
                    <a:pt x="4272" y="1501"/>
                    <a:pt x="2956" y="169"/>
                    <a:pt x="598" y="49"/>
                  </a:cubicBezTo>
                  <a:cubicBezTo>
                    <a:pt x="598" y="49"/>
                    <a:pt x="515" y="0"/>
                    <a:pt x="410"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49;p22"/>
            <p:cNvSpPr/>
            <p:nvPr/>
          </p:nvSpPr>
          <p:spPr>
            <a:xfrm>
              <a:off x="7716048" y="2377525"/>
              <a:ext cx="455779" cy="293204"/>
            </a:xfrm>
            <a:custGeom>
              <a:avLst/>
              <a:gdLst/>
              <a:ahLst/>
              <a:cxnLst/>
              <a:rect l="l" t="t" r="r" b="b"/>
              <a:pathLst>
                <a:path w="9945" h="6398" extrusionOk="0">
                  <a:moveTo>
                    <a:pt x="5897" y="0"/>
                  </a:moveTo>
                  <a:cubicBezTo>
                    <a:pt x="5671" y="0"/>
                    <a:pt x="5442" y="33"/>
                    <a:pt x="5212" y="110"/>
                  </a:cubicBezTo>
                  <a:cubicBezTo>
                    <a:pt x="1" y="1836"/>
                    <a:pt x="2683" y="4296"/>
                    <a:pt x="2683" y="4296"/>
                  </a:cubicBezTo>
                  <a:lnTo>
                    <a:pt x="7040" y="6398"/>
                  </a:lnTo>
                  <a:lnTo>
                    <a:pt x="9005" y="5919"/>
                  </a:lnTo>
                  <a:cubicBezTo>
                    <a:pt x="9005" y="5919"/>
                    <a:pt x="9347" y="4279"/>
                    <a:pt x="9569" y="3561"/>
                  </a:cubicBezTo>
                  <a:cubicBezTo>
                    <a:pt x="9945" y="2280"/>
                    <a:pt x="8698" y="1443"/>
                    <a:pt x="8698" y="1443"/>
                  </a:cubicBezTo>
                  <a:cubicBezTo>
                    <a:pt x="8698" y="1443"/>
                    <a:pt x="7384" y="0"/>
                    <a:pt x="5897"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50;p22"/>
            <p:cNvSpPr/>
            <p:nvPr/>
          </p:nvSpPr>
          <p:spPr>
            <a:xfrm>
              <a:off x="8041017" y="2489026"/>
              <a:ext cx="121404" cy="173870"/>
            </a:xfrm>
            <a:custGeom>
              <a:avLst/>
              <a:gdLst/>
              <a:ahLst/>
              <a:cxnLst/>
              <a:rect l="l" t="t" r="r" b="b"/>
              <a:pathLst>
                <a:path w="2649" h="3794" extrusionOk="0">
                  <a:moveTo>
                    <a:pt x="2410" y="1"/>
                  </a:moveTo>
                  <a:cubicBezTo>
                    <a:pt x="2410" y="1"/>
                    <a:pt x="1971" y="1131"/>
                    <a:pt x="908" y="1131"/>
                  </a:cubicBezTo>
                  <a:cubicBezTo>
                    <a:pt x="644" y="1131"/>
                    <a:pt x="343" y="1062"/>
                    <a:pt x="0" y="889"/>
                  </a:cubicBezTo>
                  <a:lnTo>
                    <a:pt x="0" y="889"/>
                  </a:lnTo>
                  <a:cubicBezTo>
                    <a:pt x="0" y="889"/>
                    <a:pt x="462" y="3435"/>
                    <a:pt x="479" y="3555"/>
                  </a:cubicBezTo>
                  <a:cubicBezTo>
                    <a:pt x="496" y="3674"/>
                    <a:pt x="1043" y="3794"/>
                    <a:pt x="1094" y="3794"/>
                  </a:cubicBezTo>
                  <a:cubicBezTo>
                    <a:pt x="1162" y="3794"/>
                    <a:pt x="1832" y="2973"/>
                    <a:pt x="1895" y="2973"/>
                  </a:cubicBezTo>
                  <a:cubicBezTo>
                    <a:pt x="1896" y="2973"/>
                    <a:pt x="1897" y="2974"/>
                    <a:pt x="1897" y="2974"/>
                  </a:cubicBezTo>
                  <a:cubicBezTo>
                    <a:pt x="1897" y="2974"/>
                    <a:pt x="1897" y="2974"/>
                    <a:pt x="1898" y="2974"/>
                  </a:cubicBezTo>
                  <a:cubicBezTo>
                    <a:pt x="1939" y="2974"/>
                    <a:pt x="2581" y="1603"/>
                    <a:pt x="2615" y="992"/>
                  </a:cubicBezTo>
                  <a:cubicBezTo>
                    <a:pt x="2649" y="377"/>
                    <a:pt x="2410" y="1"/>
                    <a:pt x="2410"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51;p22"/>
            <p:cNvSpPr/>
            <p:nvPr/>
          </p:nvSpPr>
          <p:spPr>
            <a:xfrm>
              <a:off x="8008112" y="2716884"/>
              <a:ext cx="97160" cy="133221"/>
            </a:xfrm>
            <a:custGeom>
              <a:avLst/>
              <a:gdLst/>
              <a:ahLst/>
              <a:cxnLst/>
              <a:rect l="l" t="t" r="r" b="b"/>
              <a:pathLst>
                <a:path w="2120" h="2907" extrusionOk="0">
                  <a:moveTo>
                    <a:pt x="1487" y="1"/>
                  </a:moveTo>
                  <a:lnTo>
                    <a:pt x="1" y="701"/>
                  </a:lnTo>
                  <a:cubicBezTo>
                    <a:pt x="1" y="701"/>
                    <a:pt x="360" y="1299"/>
                    <a:pt x="599" y="2410"/>
                  </a:cubicBezTo>
                  <a:cubicBezTo>
                    <a:pt x="665" y="2706"/>
                    <a:pt x="920" y="2906"/>
                    <a:pt x="1197" y="2906"/>
                  </a:cubicBezTo>
                  <a:cubicBezTo>
                    <a:pt x="1208" y="2906"/>
                    <a:pt x="1220" y="2906"/>
                    <a:pt x="1231" y="2905"/>
                  </a:cubicBezTo>
                  <a:cubicBezTo>
                    <a:pt x="1351" y="2888"/>
                    <a:pt x="1487" y="2871"/>
                    <a:pt x="1607" y="2837"/>
                  </a:cubicBezTo>
                  <a:cubicBezTo>
                    <a:pt x="1932" y="2752"/>
                    <a:pt x="2120" y="2410"/>
                    <a:pt x="2034" y="2085"/>
                  </a:cubicBezTo>
                  <a:lnTo>
                    <a:pt x="1487" y="1"/>
                  </a:ln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52;p22"/>
            <p:cNvSpPr/>
            <p:nvPr/>
          </p:nvSpPr>
          <p:spPr>
            <a:xfrm>
              <a:off x="8008112" y="2718442"/>
              <a:ext cx="74474" cy="84643"/>
            </a:xfrm>
            <a:custGeom>
              <a:avLst/>
              <a:gdLst/>
              <a:ahLst/>
              <a:cxnLst/>
              <a:rect l="l" t="t" r="r" b="b"/>
              <a:pathLst>
                <a:path w="1625" h="1847" extrusionOk="0">
                  <a:moveTo>
                    <a:pt x="1624" y="1"/>
                  </a:moveTo>
                  <a:lnTo>
                    <a:pt x="1" y="667"/>
                  </a:lnTo>
                  <a:lnTo>
                    <a:pt x="462" y="1846"/>
                  </a:lnTo>
                  <a:cubicBezTo>
                    <a:pt x="462" y="1846"/>
                    <a:pt x="1539" y="1197"/>
                    <a:pt x="1556" y="206"/>
                  </a:cubicBezTo>
                  <a:lnTo>
                    <a:pt x="1624" y="1"/>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53;p22"/>
            <p:cNvSpPr/>
            <p:nvPr/>
          </p:nvSpPr>
          <p:spPr>
            <a:xfrm>
              <a:off x="7834285" y="2514735"/>
              <a:ext cx="310040" cy="262133"/>
            </a:xfrm>
            <a:custGeom>
              <a:avLst/>
              <a:gdLst/>
              <a:ahLst/>
              <a:cxnLst/>
              <a:rect l="l" t="t" r="r" b="b"/>
              <a:pathLst>
                <a:path w="6765" h="5720" extrusionOk="0">
                  <a:moveTo>
                    <a:pt x="1959" y="1"/>
                  </a:moveTo>
                  <a:cubicBezTo>
                    <a:pt x="1741" y="1"/>
                    <a:pt x="1539" y="22"/>
                    <a:pt x="1368" y="72"/>
                  </a:cubicBezTo>
                  <a:cubicBezTo>
                    <a:pt x="257" y="397"/>
                    <a:pt x="1" y="721"/>
                    <a:pt x="342" y="1866"/>
                  </a:cubicBezTo>
                  <a:cubicBezTo>
                    <a:pt x="342" y="1866"/>
                    <a:pt x="684" y="2874"/>
                    <a:pt x="872" y="3797"/>
                  </a:cubicBezTo>
                  <a:cubicBezTo>
                    <a:pt x="1009" y="4514"/>
                    <a:pt x="1504" y="5129"/>
                    <a:pt x="2171" y="5471"/>
                  </a:cubicBezTo>
                  <a:cubicBezTo>
                    <a:pt x="2509" y="5637"/>
                    <a:pt x="2874" y="5719"/>
                    <a:pt x="3237" y="5719"/>
                  </a:cubicBezTo>
                  <a:cubicBezTo>
                    <a:pt x="3700" y="5719"/>
                    <a:pt x="4161" y="5585"/>
                    <a:pt x="4563" y="5317"/>
                  </a:cubicBezTo>
                  <a:lnTo>
                    <a:pt x="5263" y="4873"/>
                  </a:lnTo>
                  <a:lnTo>
                    <a:pt x="5810" y="3455"/>
                  </a:lnTo>
                  <a:cubicBezTo>
                    <a:pt x="5810" y="3455"/>
                    <a:pt x="6254" y="3352"/>
                    <a:pt x="6579" y="2635"/>
                  </a:cubicBezTo>
                  <a:cubicBezTo>
                    <a:pt x="6765" y="2191"/>
                    <a:pt x="6626" y="1648"/>
                    <a:pt x="6330" y="1648"/>
                  </a:cubicBezTo>
                  <a:cubicBezTo>
                    <a:pt x="6135" y="1648"/>
                    <a:pt x="5872" y="1882"/>
                    <a:pt x="5588" y="2532"/>
                  </a:cubicBezTo>
                  <a:lnTo>
                    <a:pt x="5434" y="2994"/>
                  </a:lnTo>
                  <a:lnTo>
                    <a:pt x="4853" y="636"/>
                  </a:lnTo>
                  <a:cubicBezTo>
                    <a:pt x="4853" y="636"/>
                    <a:pt x="3155" y="1"/>
                    <a:pt x="1959" y="1"/>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54;p22"/>
            <p:cNvSpPr/>
            <p:nvPr/>
          </p:nvSpPr>
          <p:spPr>
            <a:xfrm>
              <a:off x="7829244" y="2485038"/>
              <a:ext cx="228279" cy="110490"/>
            </a:xfrm>
            <a:custGeom>
              <a:avLst/>
              <a:gdLst/>
              <a:ahLst/>
              <a:cxnLst/>
              <a:rect l="l" t="t" r="r" b="b"/>
              <a:pathLst>
                <a:path w="4981" h="2411" extrusionOk="0">
                  <a:moveTo>
                    <a:pt x="3048" y="1"/>
                  </a:moveTo>
                  <a:cubicBezTo>
                    <a:pt x="1823" y="1"/>
                    <a:pt x="164" y="572"/>
                    <a:pt x="42" y="1865"/>
                  </a:cubicBezTo>
                  <a:cubicBezTo>
                    <a:pt x="1" y="2264"/>
                    <a:pt x="196" y="2411"/>
                    <a:pt x="533" y="2411"/>
                  </a:cubicBezTo>
                  <a:cubicBezTo>
                    <a:pt x="1483" y="2411"/>
                    <a:pt x="3560" y="1243"/>
                    <a:pt x="4655" y="1243"/>
                  </a:cubicBezTo>
                  <a:cubicBezTo>
                    <a:pt x="4769" y="1243"/>
                    <a:pt x="4873" y="1256"/>
                    <a:pt x="4963" y="1284"/>
                  </a:cubicBezTo>
                  <a:cubicBezTo>
                    <a:pt x="4963" y="1284"/>
                    <a:pt x="4980" y="515"/>
                    <a:pt x="3904" y="122"/>
                  </a:cubicBezTo>
                  <a:cubicBezTo>
                    <a:pt x="3676" y="42"/>
                    <a:pt x="3378" y="1"/>
                    <a:pt x="3048"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5;p22"/>
            <p:cNvSpPr/>
            <p:nvPr/>
          </p:nvSpPr>
          <p:spPr>
            <a:xfrm>
              <a:off x="7904769" y="2622065"/>
              <a:ext cx="15720" cy="28413"/>
            </a:xfrm>
            <a:custGeom>
              <a:avLst/>
              <a:gdLst/>
              <a:ahLst/>
              <a:cxnLst/>
              <a:rect l="l" t="t" r="r" b="b"/>
              <a:pathLst>
                <a:path w="343" h="620" extrusionOk="0">
                  <a:moveTo>
                    <a:pt x="119" y="1"/>
                  </a:moveTo>
                  <a:cubicBezTo>
                    <a:pt x="114" y="1"/>
                    <a:pt x="108" y="1"/>
                    <a:pt x="103" y="2"/>
                  </a:cubicBezTo>
                  <a:cubicBezTo>
                    <a:pt x="35" y="19"/>
                    <a:pt x="0" y="173"/>
                    <a:pt x="35" y="344"/>
                  </a:cubicBezTo>
                  <a:cubicBezTo>
                    <a:pt x="83" y="504"/>
                    <a:pt x="161" y="619"/>
                    <a:pt x="226" y="619"/>
                  </a:cubicBezTo>
                  <a:cubicBezTo>
                    <a:pt x="231" y="619"/>
                    <a:pt x="235" y="619"/>
                    <a:pt x="240" y="617"/>
                  </a:cubicBezTo>
                  <a:cubicBezTo>
                    <a:pt x="308" y="600"/>
                    <a:pt x="342" y="447"/>
                    <a:pt x="308" y="276"/>
                  </a:cubicBezTo>
                  <a:cubicBezTo>
                    <a:pt x="276" y="116"/>
                    <a:pt x="199" y="1"/>
                    <a:pt x="119"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56;p22"/>
            <p:cNvSpPr/>
            <p:nvPr/>
          </p:nvSpPr>
          <p:spPr>
            <a:xfrm>
              <a:off x="7997938" y="2605613"/>
              <a:ext cx="15720" cy="28413"/>
            </a:xfrm>
            <a:custGeom>
              <a:avLst/>
              <a:gdLst/>
              <a:ahLst/>
              <a:cxnLst/>
              <a:rect l="l" t="t" r="r" b="b"/>
              <a:pathLst>
                <a:path w="343" h="620" extrusionOk="0">
                  <a:moveTo>
                    <a:pt x="117" y="1"/>
                  </a:moveTo>
                  <a:cubicBezTo>
                    <a:pt x="112" y="1"/>
                    <a:pt x="108" y="1"/>
                    <a:pt x="103" y="3"/>
                  </a:cubicBezTo>
                  <a:cubicBezTo>
                    <a:pt x="35" y="20"/>
                    <a:pt x="1" y="156"/>
                    <a:pt x="35" y="327"/>
                  </a:cubicBezTo>
                  <a:cubicBezTo>
                    <a:pt x="67" y="488"/>
                    <a:pt x="145" y="619"/>
                    <a:pt x="225" y="619"/>
                  </a:cubicBezTo>
                  <a:cubicBezTo>
                    <a:pt x="230" y="619"/>
                    <a:pt x="235" y="619"/>
                    <a:pt x="240" y="618"/>
                  </a:cubicBezTo>
                  <a:cubicBezTo>
                    <a:pt x="308" y="601"/>
                    <a:pt x="342" y="447"/>
                    <a:pt x="308" y="276"/>
                  </a:cubicBezTo>
                  <a:cubicBezTo>
                    <a:pt x="260" y="116"/>
                    <a:pt x="182" y="1"/>
                    <a:pt x="117" y="1"/>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57;p22"/>
            <p:cNvSpPr/>
            <p:nvPr/>
          </p:nvSpPr>
          <p:spPr>
            <a:xfrm>
              <a:off x="7946202" y="2683330"/>
              <a:ext cx="86215" cy="49224"/>
            </a:xfrm>
            <a:custGeom>
              <a:avLst/>
              <a:gdLst/>
              <a:ahLst/>
              <a:cxnLst/>
              <a:rect l="l" t="t" r="r" b="b"/>
              <a:pathLst>
                <a:path w="2205" h="1259" extrusionOk="0">
                  <a:moveTo>
                    <a:pt x="1965" y="1"/>
                  </a:moveTo>
                  <a:lnTo>
                    <a:pt x="0" y="718"/>
                  </a:lnTo>
                  <a:cubicBezTo>
                    <a:pt x="0" y="718"/>
                    <a:pt x="247" y="1258"/>
                    <a:pt x="856" y="1258"/>
                  </a:cubicBezTo>
                  <a:cubicBezTo>
                    <a:pt x="982" y="1258"/>
                    <a:pt x="1124" y="1235"/>
                    <a:pt x="1281" y="1180"/>
                  </a:cubicBezTo>
                  <a:cubicBezTo>
                    <a:pt x="2204" y="872"/>
                    <a:pt x="1965" y="1"/>
                    <a:pt x="1965" y="1"/>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58;p22"/>
            <p:cNvSpPr/>
            <p:nvPr/>
          </p:nvSpPr>
          <p:spPr>
            <a:xfrm>
              <a:off x="7775212" y="3249089"/>
              <a:ext cx="46609" cy="21356"/>
            </a:xfrm>
            <a:custGeom>
              <a:avLst/>
              <a:gdLst/>
              <a:ahLst/>
              <a:cxnLst/>
              <a:rect l="l" t="t" r="r" b="b"/>
              <a:pathLst>
                <a:path w="1017" h="466" extrusionOk="0">
                  <a:moveTo>
                    <a:pt x="890" y="1"/>
                  </a:moveTo>
                  <a:cubicBezTo>
                    <a:pt x="640" y="1"/>
                    <a:pt x="319" y="282"/>
                    <a:pt x="145" y="314"/>
                  </a:cubicBezTo>
                  <a:cubicBezTo>
                    <a:pt x="0" y="328"/>
                    <a:pt x="101" y="466"/>
                    <a:pt x="301" y="466"/>
                  </a:cubicBezTo>
                  <a:cubicBezTo>
                    <a:pt x="337" y="466"/>
                    <a:pt x="377" y="461"/>
                    <a:pt x="418" y="451"/>
                  </a:cubicBezTo>
                  <a:cubicBezTo>
                    <a:pt x="692" y="365"/>
                    <a:pt x="1016" y="348"/>
                    <a:pt x="1016" y="348"/>
                  </a:cubicBezTo>
                  <a:lnTo>
                    <a:pt x="948" y="6"/>
                  </a:lnTo>
                  <a:cubicBezTo>
                    <a:pt x="929" y="3"/>
                    <a:pt x="910" y="1"/>
                    <a:pt x="890" y="1"/>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59;p22"/>
            <p:cNvSpPr/>
            <p:nvPr/>
          </p:nvSpPr>
          <p:spPr>
            <a:xfrm>
              <a:off x="7793589" y="3240748"/>
              <a:ext cx="100276" cy="75478"/>
            </a:xfrm>
            <a:custGeom>
              <a:avLst/>
              <a:gdLst/>
              <a:ahLst/>
              <a:cxnLst/>
              <a:rect l="l" t="t" r="r" b="b"/>
              <a:pathLst>
                <a:path w="2188" h="1647" extrusionOk="0">
                  <a:moveTo>
                    <a:pt x="1453" y="0"/>
                  </a:moveTo>
                  <a:lnTo>
                    <a:pt x="735" y="69"/>
                  </a:lnTo>
                  <a:cubicBezTo>
                    <a:pt x="649" y="69"/>
                    <a:pt x="581" y="120"/>
                    <a:pt x="547" y="188"/>
                  </a:cubicBezTo>
                  <a:lnTo>
                    <a:pt x="51" y="1231"/>
                  </a:lnTo>
                  <a:cubicBezTo>
                    <a:pt x="0" y="1333"/>
                    <a:pt x="17" y="1436"/>
                    <a:pt x="120" y="1504"/>
                  </a:cubicBezTo>
                  <a:cubicBezTo>
                    <a:pt x="152" y="1528"/>
                    <a:pt x="194" y="1541"/>
                    <a:pt x="238" y="1541"/>
                  </a:cubicBezTo>
                  <a:cubicBezTo>
                    <a:pt x="288" y="1541"/>
                    <a:pt x="339" y="1524"/>
                    <a:pt x="376" y="1487"/>
                  </a:cubicBezTo>
                  <a:lnTo>
                    <a:pt x="393" y="1487"/>
                  </a:lnTo>
                  <a:cubicBezTo>
                    <a:pt x="437" y="1454"/>
                    <a:pt x="489" y="1435"/>
                    <a:pt x="542" y="1435"/>
                  </a:cubicBezTo>
                  <a:cubicBezTo>
                    <a:pt x="572" y="1435"/>
                    <a:pt x="602" y="1441"/>
                    <a:pt x="632" y="1453"/>
                  </a:cubicBezTo>
                  <a:lnTo>
                    <a:pt x="1060" y="1624"/>
                  </a:lnTo>
                  <a:cubicBezTo>
                    <a:pt x="1095" y="1638"/>
                    <a:pt x="1130" y="1646"/>
                    <a:pt x="1165" y="1646"/>
                  </a:cubicBezTo>
                  <a:cubicBezTo>
                    <a:pt x="1213" y="1646"/>
                    <a:pt x="1259" y="1630"/>
                    <a:pt x="1299" y="1589"/>
                  </a:cubicBezTo>
                  <a:lnTo>
                    <a:pt x="2085" y="906"/>
                  </a:lnTo>
                  <a:cubicBezTo>
                    <a:pt x="2187" y="821"/>
                    <a:pt x="2187" y="684"/>
                    <a:pt x="2119" y="598"/>
                  </a:cubicBezTo>
                  <a:lnTo>
                    <a:pt x="1640" y="69"/>
                  </a:lnTo>
                  <a:cubicBezTo>
                    <a:pt x="1589" y="18"/>
                    <a:pt x="1521" y="0"/>
                    <a:pt x="1453" y="0"/>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60;p22"/>
            <p:cNvSpPr/>
            <p:nvPr/>
          </p:nvSpPr>
          <p:spPr>
            <a:xfrm>
              <a:off x="7865631" y="3184379"/>
              <a:ext cx="389188" cy="117685"/>
            </a:xfrm>
            <a:custGeom>
              <a:avLst/>
              <a:gdLst/>
              <a:ahLst/>
              <a:cxnLst/>
              <a:rect l="l" t="t" r="r" b="b"/>
              <a:pathLst>
                <a:path w="8492" h="2568" extrusionOk="0">
                  <a:moveTo>
                    <a:pt x="8441" y="0"/>
                  </a:moveTo>
                  <a:lnTo>
                    <a:pt x="7313" y="17"/>
                  </a:lnTo>
                  <a:cubicBezTo>
                    <a:pt x="5348" y="103"/>
                    <a:pt x="0" y="1111"/>
                    <a:pt x="0" y="1111"/>
                  </a:cubicBezTo>
                  <a:lnTo>
                    <a:pt x="274" y="2563"/>
                  </a:lnTo>
                  <a:cubicBezTo>
                    <a:pt x="274" y="2563"/>
                    <a:pt x="627" y="2568"/>
                    <a:pt x="1179" y="2568"/>
                  </a:cubicBezTo>
                  <a:cubicBezTo>
                    <a:pt x="3003" y="2568"/>
                    <a:pt x="6999" y="2518"/>
                    <a:pt x="7655" y="2085"/>
                  </a:cubicBezTo>
                  <a:cubicBezTo>
                    <a:pt x="8492" y="1504"/>
                    <a:pt x="8441" y="0"/>
                    <a:pt x="8441"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61;p22"/>
            <p:cNvSpPr/>
            <p:nvPr/>
          </p:nvSpPr>
          <p:spPr>
            <a:xfrm>
              <a:off x="7878326" y="3656549"/>
              <a:ext cx="136894" cy="426196"/>
            </a:xfrm>
            <a:custGeom>
              <a:avLst/>
              <a:gdLst/>
              <a:ahLst/>
              <a:cxnLst/>
              <a:rect l="l" t="t" r="r" b="b"/>
              <a:pathLst>
                <a:path w="2987" h="9300" extrusionOk="0">
                  <a:moveTo>
                    <a:pt x="1927" y="0"/>
                  </a:moveTo>
                  <a:cubicBezTo>
                    <a:pt x="1927" y="0"/>
                    <a:pt x="1722" y="5519"/>
                    <a:pt x="731" y="7569"/>
                  </a:cubicBezTo>
                  <a:cubicBezTo>
                    <a:pt x="1" y="9107"/>
                    <a:pt x="193" y="9299"/>
                    <a:pt x="335" y="9299"/>
                  </a:cubicBezTo>
                  <a:cubicBezTo>
                    <a:pt x="382" y="9299"/>
                    <a:pt x="424" y="9278"/>
                    <a:pt x="424" y="9278"/>
                  </a:cubicBezTo>
                  <a:cubicBezTo>
                    <a:pt x="424" y="9278"/>
                    <a:pt x="2047" y="5844"/>
                    <a:pt x="2987" y="3212"/>
                  </a:cubicBezTo>
                  <a:lnTo>
                    <a:pt x="1927" y="0"/>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62;p22"/>
            <p:cNvSpPr/>
            <p:nvPr/>
          </p:nvSpPr>
          <p:spPr>
            <a:xfrm>
              <a:off x="8135744" y="4049618"/>
              <a:ext cx="90881" cy="33729"/>
            </a:xfrm>
            <a:custGeom>
              <a:avLst/>
              <a:gdLst/>
              <a:ahLst/>
              <a:cxnLst/>
              <a:rect l="l" t="t" r="r" b="b"/>
              <a:pathLst>
                <a:path w="1983" h="736" extrusionOk="0">
                  <a:moveTo>
                    <a:pt x="1983" y="1"/>
                  </a:moveTo>
                  <a:cubicBezTo>
                    <a:pt x="1983" y="1"/>
                    <a:pt x="1907" y="65"/>
                    <a:pt x="1776" y="156"/>
                  </a:cubicBezTo>
                  <a:lnTo>
                    <a:pt x="1776" y="156"/>
                  </a:lnTo>
                  <a:cubicBezTo>
                    <a:pt x="1915" y="78"/>
                    <a:pt x="1983" y="1"/>
                    <a:pt x="1983" y="1"/>
                  </a:cubicBezTo>
                  <a:close/>
                  <a:moveTo>
                    <a:pt x="1" y="1"/>
                  </a:moveTo>
                  <a:lnTo>
                    <a:pt x="343" y="735"/>
                  </a:lnTo>
                  <a:cubicBezTo>
                    <a:pt x="931" y="688"/>
                    <a:pt x="1487" y="357"/>
                    <a:pt x="1776" y="156"/>
                  </a:cubicBezTo>
                  <a:lnTo>
                    <a:pt x="1776" y="156"/>
                  </a:lnTo>
                  <a:cubicBezTo>
                    <a:pt x="1633" y="237"/>
                    <a:pt x="1413" y="319"/>
                    <a:pt x="1115" y="319"/>
                  </a:cubicBezTo>
                  <a:cubicBezTo>
                    <a:pt x="821" y="319"/>
                    <a:pt x="451" y="240"/>
                    <a:pt x="1"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63;p22"/>
            <p:cNvSpPr/>
            <p:nvPr/>
          </p:nvSpPr>
          <p:spPr>
            <a:xfrm>
              <a:off x="7498363" y="3283827"/>
              <a:ext cx="55638" cy="24564"/>
            </a:xfrm>
            <a:custGeom>
              <a:avLst/>
              <a:gdLst/>
              <a:ahLst/>
              <a:cxnLst/>
              <a:rect l="l" t="t" r="r" b="b"/>
              <a:pathLst>
                <a:path w="1214" h="536" extrusionOk="0">
                  <a:moveTo>
                    <a:pt x="394" y="0"/>
                  </a:moveTo>
                  <a:cubicBezTo>
                    <a:pt x="103" y="17"/>
                    <a:pt x="86" y="274"/>
                    <a:pt x="86" y="274"/>
                  </a:cubicBezTo>
                  <a:lnTo>
                    <a:pt x="1" y="274"/>
                  </a:lnTo>
                  <a:cubicBezTo>
                    <a:pt x="126" y="430"/>
                    <a:pt x="398" y="536"/>
                    <a:pt x="637" y="536"/>
                  </a:cubicBezTo>
                  <a:cubicBezTo>
                    <a:pt x="790" y="536"/>
                    <a:pt x="929" y="493"/>
                    <a:pt x="1009" y="393"/>
                  </a:cubicBezTo>
                  <a:cubicBezTo>
                    <a:pt x="1214" y="120"/>
                    <a:pt x="684" y="0"/>
                    <a:pt x="394" y="0"/>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64;p22"/>
            <p:cNvSpPr/>
            <p:nvPr/>
          </p:nvSpPr>
          <p:spPr>
            <a:xfrm>
              <a:off x="8252423" y="4484346"/>
              <a:ext cx="126124" cy="81344"/>
            </a:xfrm>
            <a:custGeom>
              <a:avLst/>
              <a:gdLst/>
              <a:ahLst/>
              <a:cxnLst/>
              <a:rect l="l" t="t" r="r" b="b"/>
              <a:pathLst>
                <a:path w="2752" h="1775" extrusionOk="0">
                  <a:moveTo>
                    <a:pt x="1162" y="0"/>
                  </a:moveTo>
                  <a:cubicBezTo>
                    <a:pt x="828" y="0"/>
                    <a:pt x="565" y="32"/>
                    <a:pt x="565" y="32"/>
                  </a:cubicBezTo>
                  <a:lnTo>
                    <a:pt x="1" y="1279"/>
                  </a:lnTo>
                  <a:cubicBezTo>
                    <a:pt x="1" y="1279"/>
                    <a:pt x="289" y="1192"/>
                    <a:pt x="686" y="1192"/>
                  </a:cubicBezTo>
                  <a:cubicBezTo>
                    <a:pt x="818" y="1192"/>
                    <a:pt x="962" y="1202"/>
                    <a:pt x="1111" y="1228"/>
                  </a:cubicBezTo>
                  <a:cubicBezTo>
                    <a:pt x="1709" y="1330"/>
                    <a:pt x="2102" y="1774"/>
                    <a:pt x="2102" y="1774"/>
                  </a:cubicBezTo>
                  <a:lnTo>
                    <a:pt x="2615" y="1723"/>
                  </a:lnTo>
                  <a:cubicBezTo>
                    <a:pt x="2615" y="1723"/>
                    <a:pt x="2752" y="971"/>
                    <a:pt x="2615" y="220"/>
                  </a:cubicBezTo>
                  <a:lnTo>
                    <a:pt x="2478" y="254"/>
                  </a:lnTo>
                  <a:lnTo>
                    <a:pt x="2444" y="493"/>
                  </a:lnTo>
                  <a:lnTo>
                    <a:pt x="2359" y="254"/>
                  </a:lnTo>
                  <a:cubicBezTo>
                    <a:pt x="2086" y="47"/>
                    <a:pt x="1571" y="0"/>
                    <a:pt x="1162"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65;p22"/>
            <p:cNvSpPr/>
            <p:nvPr/>
          </p:nvSpPr>
          <p:spPr>
            <a:xfrm>
              <a:off x="8265759" y="4502998"/>
              <a:ext cx="112788" cy="72866"/>
            </a:xfrm>
            <a:custGeom>
              <a:avLst/>
              <a:gdLst/>
              <a:ahLst/>
              <a:cxnLst/>
              <a:rect l="l" t="t" r="r" b="b"/>
              <a:pathLst>
                <a:path w="2461" h="1590" extrusionOk="0">
                  <a:moveTo>
                    <a:pt x="2341" y="0"/>
                  </a:moveTo>
                  <a:lnTo>
                    <a:pt x="2341" y="0"/>
                  </a:lnTo>
                  <a:cubicBezTo>
                    <a:pt x="2355" y="751"/>
                    <a:pt x="2182" y="1185"/>
                    <a:pt x="1956" y="1185"/>
                  </a:cubicBezTo>
                  <a:cubicBezTo>
                    <a:pt x="1910" y="1185"/>
                    <a:pt x="1861" y="1166"/>
                    <a:pt x="1811" y="1128"/>
                  </a:cubicBezTo>
                  <a:cubicBezTo>
                    <a:pt x="1560" y="936"/>
                    <a:pt x="964" y="718"/>
                    <a:pt x="553" y="718"/>
                  </a:cubicBezTo>
                  <a:cubicBezTo>
                    <a:pt x="489" y="718"/>
                    <a:pt x="429" y="724"/>
                    <a:pt x="376" y="735"/>
                  </a:cubicBezTo>
                  <a:cubicBezTo>
                    <a:pt x="0" y="804"/>
                    <a:pt x="1658" y="1589"/>
                    <a:pt x="1658" y="1589"/>
                  </a:cubicBezTo>
                  <a:lnTo>
                    <a:pt x="2324" y="1316"/>
                  </a:lnTo>
                  <a:cubicBezTo>
                    <a:pt x="2324" y="1316"/>
                    <a:pt x="2461" y="804"/>
                    <a:pt x="2341" y="0"/>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66;p22"/>
            <p:cNvSpPr/>
            <p:nvPr/>
          </p:nvSpPr>
          <p:spPr>
            <a:xfrm>
              <a:off x="8196054" y="4612528"/>
              <a:ext cx="195007" cy="15031"/>
            </a:xfrm>
            <a:custGeom>
              <a:avLst/>
              <a:gdLst/>
              <a:ahLst/>
              <a:cxnLst/>
              <a:rect l="l" t="t" r="r" b="b"/>
              <a:pathLst>
                <a:path w="4255" h="328" extrusionOk="0">
                  <a:moveTo>
                    <a:pt x="1238" y="1"/>
                  </a:moveTo>
                  <a:cubicBezTo>
                    <a:pt x="654" y="1"/>
                    <a:pt x="200" y="14"/>
                    <a:pt x="154" y="54"/>
                  </a:cubicBezTo>
                  <a:cubicBezTo>
                    <a:pt x="1" y="156"/>
                    <a:pt x="35" y="327"/>
                    <a:pt x="35" y="327"/>
                  </a:cubicBezTo>
                  <a:lnTo>
                    <a:pt x="4187" y="293"/>
                  </a:lnTo>
                  <a:cubicBezTo>
                    <a:pt x="4187" y="293"/>
                    <a:pt x="4255" y="122"/>
                    <a:pt x="4101" y="54"/>
                  </a:cubicBezTo>
                  <a:cubicBezTo>
                    <a:pt x="4101" y="54"/>
                    <a:pt x="2408" y="1"/>
                    <a:pt x="1238"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67;p22"/>
            <p:cNvSpPr/>
            <p:nvPr/>
          </p:nvSpPr>
          <p:spPr>
            <a:xfrm>
              <a:off x="8203112" y="4536636"/>
              <a:ext cx="180937" cy="78365"/>
            </a:xfrm>
            <a:custGeom>
              <a:avLst/>
              <a:gdLst/>
              <a:ahLst/>
              <a:cxnLst/>
              <a:rect l="l" t="t" r="r" b="b"/>
              <a:pathLst>
                <a:path w="3948" h="1710" extrusionOk="0">
                  <a:moveTo>
                    <a:pt x="1849" y="0"/>
                  </a:moveTo>
                  <a:cubicBezTo>
                    <a:pt x="1096" y="0"/>
                    <a:pt x="266" y="298"/>
                    <a:pt x="0" y="1710"/>
                  </a:cubicBezTo>
                  <a:lnTo>
                    <a:pt x="3947" y="1710"/>
                  </a:lnTo>
                  <a:lnTo>
                    <a:pt x="3691" y="582"/>
                  </a:lnTo>
                  <a:lnTo>
                    <a:pt x="3178" y="633"/>
                  </a:lnTo>
                  <a:cubicBezTo>
                    <a:pt x="3178" y="633"/>
                    <a:pt x="2683" y="18"/>
                    <a:pt x="1914" y="1"/>
                  </a:cubicBezTo>
                  <a:cubicBezTo>
                    <a:pt x="1892" y="1"/>
                    <a:pt x="1871" y="0"/>
                    <a:pt x="1849"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68;p22"/>
            <p:cNvSpPr/>
            <p:nvPr/>
          </p:nvSpPr>
          <p:spPr>
            <a:xfrm rot="-1676687" flipH="1">
              <a:off x="7944735" y="2624118"/>
              <a:ext cx="41691" cy="59552"/>
            </a:xfrm>
            <a:custGeom>
              <a:avLst/>
              <a:gdLst/>
              <a:ahLst/>
              <a:cxnLst/>
              <a:rect l="l" t="t" r="r" b="b"/>
              <a:pathLst>
                <a:path w="3695" h="5278" extrusionOk="0">
                  <a:moveTo>
                    <a:pt x="97" y="0"/>
                  </a:moveTo>
                  <a:cubicBezTo>
                    <a:pt x="31" y="0"/>
                    <a:pt x="0" y="91"/>
                    <a:pt x="17" y="306"/>
                  </a:cubicBezTo>
                  <a:cubicBezTo>
                    <a:pt x="17" y="306"/>
                    <a:pt x="1542" y="3167"/>
                    <a:pt x="2414" y="3385"/>
                  </a:cubicBezTo>
                  <a:cubicBezTo>
                    <a:pt x="3314" y="3576"/>
                    <a:pt x="2850" y="4584"/>
                    <a:pt x="2333" y="5129"/>
                  </a:cubicBezTo>
                  <a:cubicBezTo>
                    <a:pt x="2243" y="5233"/>
                    <a:pt x="2228" y="5278"/>
                    <a:pt x="2263" y="5278"/>
                  </a:cubicBezTo>
                  <a:cubicBezTo>
                    <a:pt x="2422" y="5278"/>
                    <a:pt x="3596" y="4381"/>
                    <a:pt x="3641" y="3957"/>
                  </a:cubicBezTo>
                  <a:cubicBezTo>
                    <a:pt x="3695" y="3439"/>
                    <a:pt x="2741" y="3330"/>
                    <a:pt x="1897" y="2322"/>
                  </a:cubicBezTo>
                  <a:cubicBezTo>
                    <a:pt x="1218" y="1513"/>
                    <a:pt x="364" y="0"/>
                    <a:pt x="97" y="0"/>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69;p22"/>
            <p:cNvSpPr/>
            <p:nvPr/>
          </p:nvSpPr>
          <p:spPr>
            <a:xfrm rot="-1944851" flipH="1">
              <a:off x="7049229" y="3171674"/>
              <a:ext cx="37740" cy="53909"/>
            </a:xfrm>
            <a:custGeom>
              <a:avLst/>
              <a:gdLst/>
              <a:ahLst/>
              <a:cxnLst/>
              <a:rect l="l" t="t" r="r" b="b"/>
              <a:pathLst>
                <a:path w="3695" h="5278" extrusionOk="0">
                  <a:moveTo>
                    <a:pt x="97" y="0"/>
                  </a:moveTo>
                  <a:cubicBezTo>
                    <a:pt x="31" y="0"/>
                    <a:pt x="0" y="91"/>
                    <a:pt x="17" y="306"/>
                  </a:cubicBezTo>
                  <a:cubicBezTo>
                    <a:pt x="17" y="306"/>
                    <a:pt x="1542" y="3167"/>
                    <a:pt x="2414" y="3385"/>
                  </a:cubicBezTo>
                  <a:cubicBezTo>
                    <a:pt x="3314" y="3576"/>
                    <a:pt x="2850" y="4584"/>
                    <a:pt x="2333" y="5129"/>
                  </a:cubicBezTo>
                  <a:cubicBezTo>
                    <a:pt x="2243" y="5233"/>
                    <a:pt x="2228" y="5278"/>
                    <a:pt x="2263" y="5278"/>
                  </a:cubicBezTo>
                  <a:cubicBezTo>
                    <a:pt x="2422" y="5278"/>
                    <a:pt x="3596" y="4381"/>
                    <a:pt x="3641" y="3957"/>
                  </a:cubicBezTo>
                  <a:cubicBezTo>
                    <a:pt x="3695" y="3439"/>
                    <a:pt x="2741" y="3330"/>
                    <a:pt x="1897" y="2322"/>
                  </a:cubicBezTo>
                  <a:cubicBezTo>
                    <a:pt x="1218" y="1513"/>
                    <a:pt x="364" y="0"/>
                    <a:pt x="97" y="0"/>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Domain Driven Desgin</a:t>
            </a:r>
            <a:endParaRPr sz="2200" dirty="0">
              <a:solidFill>
                <a:srgbClr val="FFEDD6"/>
              </a:solidFill>
              <a:latin typeface="Archivo Black"/>
              <a:ea typeface="Archivo Black"/>
              <a:cs typeface="Archivo Black"/>
              <a:sym typeface="Archivo Black"/>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5"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352780" y="2535717"/>
            <a:ext cx="8937524" cy="2031325"/>
          </a:xfrm>
          <a:prstGeom prst="rect">
            <a:avLst/>
          </a:prstGeom>
          <a:noFill/>
        </p:spPr>
        <p:txBody>
          <a:bodyPr wrap="square" rtlCol="0">
            <a:spAutoFit/>
          </a:bodyPr>
          <a:lstStyle/>
          <a:p>
            <a:pPr marL="342900" indent="-342900" fontAlgn="base">
              <a:buFont typeface="+mj-lt"/>
              <a:buAutoNum type="arabicPeriod"/>
            </a:pPr>
            <a:r>
              <a:rPr lang="en-US" b="1" dirty="0"/>
              <a:t>Verification </a:t>
            </a:r>
            <a:r>
              <a:rPr lang="en-US" b="1" dirty="0" smtClean="0"/>
              <a:t>Service</a:t>
            </a:r>
          </a:p>
          <a:p>
            <a:pPr marL="342900" indent="-342900" fontAlgn="base">
              <a:buFont typeface="+mj-lt"/>
              <a:buAutoNum type="arabicPeriod"/>
            </a:pPr>
            <a:endParaRPr lang="en-US" b="1" dirty="0" smtClean="0"/>
          </a:p>
          <a:p>
            <a:pPr marL="342900" indent="-342900" fontAlgn="base">
              <a:buFont typeface="+mj-lt"/>
              <a:buAutoNum type="arabicPeriod"/>
            </a:pPr>
            <a:r>
              <a:rPr lang="en-US" b="1" dirty="0" smtClean="0"/>
              <a:t>Donation </a:t>
            </a:r>
            <a:r>
              <a:rPr lang="en-US" b="1" dirty="0"/>
              <a:t>Processing </a:t>
            </a:r>
            <a:r>
              <a:rPr lang="en-US" b="1" dirty="0" smtClean="0"/>
              <a:t>Service</a:t>
            </a:r>
          </a:p>
          <a:p>
            <a:pPr marL="342900" indent="-342900" fontAlgn="base">
              <a:buFont typeface="+mj-lt"/>
              <a:buAutoNum type="arabicPeriod"/>
            </a:pPr>
            <a:endParaRPr lang="en-US" b="1" dirty="0"/>
          </a:p>
          <a:p>
            <a:pPr marL="342900" indent="-342900" fontAlgn="base">
              <a:buFont typeface="+mj-lt"/>
              <a:buAutoNum type="arabicPeriod"/>
            </a:pPr>
            <a:r>
              <a:rPr lang="en-US" b="1" dirty="0" smtClean="0"/>
              <a:t>Event </a:t>
            </a:r>
            <a:r>
              <a:rPr lang="en-US" b="1" dirty="0"/>
              <a:t>Management </a:t>
            </a:r>
            <a:r>
              <a:rPr lang="en-US" b="1" dirty="0" smtClean="0"/>
              <a:t>Service</a:t>
            </a:r>
          </a:p>
          <a:p>
            <a:pPr marL="342900" indent="-342900" fontAlgn="base">
              <a:buFont typeface="+mj-lt"/>
              <a:buAutoNum type="arabicPeriod"/>
            </a:pPr>
            <a:endParaRPr lang="en-US" b="1" dirty="0"/>
          </a:p>
          <a:p>
            <a:pPr marL="342900" indent="-342900" fontAlgn="base">
              <a:buFont typeface="+mj-lt"/>
              <a:buAutoNum type="arabicPeriod"/>
            </a:pPr>
            <a:r>
              <a:rPr lang="en-US" b="1" dirty="0" smtClean="0"/>
              <a:t>Notification Service</a:t>
            </a:r>
          </a:p>
          <a:p>
            <a:pPr marL="342900" indent="-342900" fontAlgn="base">
              <a:buFont typeface="+mj-lt"/>
              <a:buAutoNum type="arabicPeriod"/>
            </a:pPr>
            <a:endParaRPr lang="en-US" b="1" dirty="0" smtClean="0"/>
          </a:p>
          <a:p>
            <a:pPr marL="342900" indent="-342900" fontAlgn="base">
              <a:buFont typeface="+mj-lt"/>
              <a:buAutoNum type="arabicPeriod"/>
            </a:pPr>
            <a:r>
              <a:rPr lang="en-US" b="1" dirty="0" smtClean="0"/>
              <a:t>Transaction </a:t>
            </a:r>
            <a:r>
              <a:rPr lang="en-US" b="1" dirty="0"/>
              <a:t>Management </a:t>
            </a:r>
            <a:r>
              <a:rPr lang="en-US" b="1" dirty="0" smtClean="0"/>
              <a:t>Service</a:t>
            </a:r>
            <a:endParaRPr lang="en-US" b="1" dirty="0"/>
          </a:p>
        </p:txBody>
      </p:sp>
      <p:sp>
        <p:nvSpPr>
          <p:cNvPr id="7" name="Google Shape;1309;p23"/>
          <p:cNvSpPr/>
          <p:nvPr/>
        </p:nvSpPr>
        <p:spPr>
          <a:xfrm>
            <a:off x="352780" y="1920699"/>
            <a:ext cx="317070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4. Domain services</a:t>
            </a:r>
            <a:endParaRPr lang="en-US" sz="2200" dirty="0">
              <a:solidFill>
                <a:srgbClr val="FFEDD6"/>
              </a:solidFill>
              <a:latin typeface="Archivo Black"/>
              <a:ea typeface="Archivo Black"/>
              <a:cs typeface="Archivo Black"/>
              <a:sym typeface="Archivo Black"/>
            </a:endParaRPr>
          </a:p>
        </p:txBody>
      </p:sp>
      <p:grpSp>
        <p:nvGrpSpPr>
          <p:cNvPr id="17" name="Google Shape;2340;p44"/>
          <p:cNvGrpSpPr/>
          <p:nvPr/>
        </p:nvGrpSpPr>
        <p:grpSpPr>
          <a:xfrm>
            <a:off x="4401744" y="2058037"/>
            <a:ext cx="3651062" cy="2654043"/>
            <a:chOff x="4287444" y="1809753"/>
            <a:chExt cx="3651062" cy="2654043"/>
          </a:xfrm>
        </p:grpSpPr>
        <p:grpSp>
          <p:nvGrpSpPr>
            <p:cNvPr id="18" name="Google Shape;2341;p44"/>
            <p:cNvGrpSpPr/>
            <p:nvPr/>
          </p:nvGrpSpPr>
          <p:grpSpPr>
            <a:xfrm>
              <a:off x="4287444" y="1809753"/>
              <a:ext cx="3651062" cy="2654043"/>
              <a:chOff x="444599" y="2173774"/>
              <a:chExt cx="3420199" cy="2486222"/>
            </a:xfrm>
          </p:grpSpPr>
          <p:sp>
            <p:nvSpPr>
              <p:cNvPr id="22" name="Google Shape;2342;p44"/>
              <p:cNvSpPr/>
              <p:nvPr/>
            </p:nvSpPr>
            <p:spPr>
              <a:xfrm>
                <a:off x="444599" y="4467898"/>
                <a:ext cx="3395134" cy="192098"/>
              </a:xfrm>
              <a:custGeom>
                <a:avLst/>
                <a:gdLst/>
                <a:ahLst/>
                <a:cxnLst/>
                <a:rect l="l" t="t" r="r" b="b"/>
                <a:pathLst>
                  <a:path w="89328" h="3931" extrusionOk="0">
                    <a:moveTo>
                      <a:pt x="44664" y="1"/>
                    </a:moveTo>
                    <a:cubicBezTo>
                      <a:pt x="19991" y="1"/>
                      <a:pt x="0" y="889"/>
                      <a:pt x="0" y="1966"/>
                    </a:cubicBezTo>
                    <a:cubicBezTo>
                      <a:pt x="0" y="3059"/>
                      <a:pt x="19991" y="3931"/>
                      <a:pt x="44664" y="3931"/>
                    </a:cubicBezTo>
                    <a:cubicBezTo>
                      <a:pt x="69336" y="3931"/>
                      <a:pt x="89327" y="3059"/>
                      <a:pt x="89327" y="1966"/>
                    </a:cubicBezTo>
                    <a:cubicBezTo>
                      <a:pt x="89327" y="889"/>
                      <a:pt x="69336" y="1"/>
                      <a:pt x="44664"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43;p44"/>
              <p:cNvSpPr/>
              <p:nvPr/>
            </p:nvSpPr>
            <p:spPr>
              <a:xfrm>
                <a:off x="3425130" y="3874629"/>
                <a:ext cx="145227" cy="447530"/>
              </a:xfrm>
              <a:custGeom>
                <a:avLst/>
                <a:gdLst/>
                <a:ahLst/>
                <a:cxnLst/>
                <a:rect l="l" t="t" r="r" b="b"/>
                <a:pathLst>
                  <a:path w="3607" h="11116" extrusionOk="0">
                    <a:moveTo>
                      <a:pt x="2301" y="0"/>
                    </a:moveTo>
                    <a:cubicBezTo>
                      <a:pt x="2240" y="0"/>
                      <a:pt x="2180" y="12"/>
                      <a:pt x="2120" y="25"/>
                    </a:cubicBezTo>
                    <a:cubicBezTo>
                      <a:pt x="1727" y="144"/>
                      <a:pt x="1317" y="298"/>
                      <a:pt x="975" y="623"/>
                    </a:cubicBezTo>
                    <a:cubicBezTo>
                      <a:pt x="650" y="947"/>
                      <a:pt x="411" y="1494"/>
                      <a:pt x="479" y="2024"/>
                    </a:cubicBezTo>
                    <a:cubicBezTo>
                      <a:pt x="496" y="2195"/>
                      <a:pt x="565" y="2348"/>
                      <a:pt x="565" y="2519"/>
                    </a:cubicBezTo>
                    <a:cubicBezTo>
                      <a:pt x="599" y="2963"/>
                      <a:pt x="360" y="3356"/>
                      <a:pt x="189" y="3749"/>
                    </a:cubicBezTo>
                    <a:cubicBezTo>
                      <a:pt x="35" y="4159"/>
                      <a:pt x="1" y="4740"/>
                      <a:pt x="308" y="4928"/>
                    </a:cubicBezTo>
                    <a:cubicBezTo>
                      <a:pt x="411" y="4997"/>
                      <a:pt x="565" y="4997"/>
                      <a:pt x="667" y="5099"/>
                    </a:cubicBezTo>
                    <a:cubicBezTo>
                      <a:pt x="855" y="5287"/>
                      <a:pt x="736" y="5680"/>
                      <a:pt x="599" y="5936"/>
                    </a:cubicBezTo>
                    <a:cubicBezTo>
                      <a:pt x="462" y="6210"/>
                      <a:pt x="291" y="6517"/>
                      <a:pt x="394" y="6808"/>
                    </a:cubicBezTo>
                    <a:cubicBezTo>
                      <a:pt x="479" y="7098"/>
                      <a:pt x="855" y="7184"/>
                      <a:pt x="889" y="7508"/>
                    </a:cubicBezTo>
                    <a:cubicBezTo>
                      <a:pt x="906" y="7713"/>
                      <a:pt x="787" y="7901"/>
                      <a:pt x="719" y="8089"/>
                    </a:cubicBezTo>
                    <a:cubicBezTo>
                      <a:pt x="536" y="8622"/>
                      <a:pt x="910" y="9264"/>
                      <a:pt x="1332" y="9264"/>
                    </a:cubicBezTo>
                    <a:cubicBezTo>
                      <a:pt x="1383" y="9264"/>
                      <a:pt x="1435" y="9254"/>
                      <a:pt x="1487" y="9234"/>
                    </a:cubicBezTo>
                    <a:lnTo>
                      <a:pt x="1487" y="9234"/>
                    </a:lnTo>
                    <a:cubicBezTo>
                      <a:pt x="1351" y="9439"/>
                      <a:pt x="1453" y="9747"/>
                      <a:pt x="1590" y="9935"/>
                    </a:cubicBezTo>
                    <a:cubicBezTo>
                      <a:pt x="1707" y="10101"/>
                      <a:pt x="2182" y="11115"/>
                      <a:pt x="2363" y="11115"/>
                    </a:cubicBezTo>
                    <a:cubicBezTo>
                      <a:pt x="2368" y="11115"/>
                      <a:pt x="2372" y="11115"/>
                      <a:pt x="2376" y="11114"/>
                    </a:cubicBezTo>
                    <a:cubicBezTo>
                      <a:pt x="2564" y="11045"/>
                      <a:pt x="2513" y="10430"/>
                      <a:pt x="2547" y="10242"/>
                    </a:cubicBezTo>
                    <a:cubicBezTo>
                      <a:pt x="2666" y="9490"/>
                      <a:pt x="3606" y="8346"/>
                      <a:pt x="3179" y="7577"/>
                    </a:cubicBezTo>
                    <a:cubicBezTo>
                      <a:pt x="3111" y="7440"/>
                      <a:pt x="3008" y="7355"/>
                      <a:pt x="2940" y="7218"/>
                    </a:cubicBezTo>
                    <a:cubicBezTo>
                      <a:pt x="2769" y="6893"/>
                      <a:pt x="2854" y="6432"/>
                      <a:pt x="2923" y="6039"/>
                    </a:cubicBezTo>
                    <a:cubicBezTo>
                      <a:pt x="2991" y="5629"/>
                      <a:pt x="2991" y="5133"/>
                      <a:pt x="2735" y="4928"/>
                    </a:cubicBezTo>
                    <a:cubicBezTo>
                      <a:pt x="2649" y="4860"/>
                      <a:pt x="2547" y="4843"/>
                      <a:pt x="2478" y="4775"/>
                    </a:cubicBezTo>
                    <a:cubicBezTo>
                      <a:pt x="2222" y="4518"/>
                      <a:pt x="2427" y="3954"/>
                      <a:pt x="2666" y="3630"/>
                    </a:cubicBezTo>
                    <a:cubicBezTo>
                      <a:pt x="2906" y="3305"/>
                      <a:pt x="3179" y="2810"/>
                      <a:pt x="2974" y="2485"/>
                    </a:cubicBezTo>
                    <a:cubicBezTo>
                      <a:pt x="2820" y="2246"/>
                      <a:pt x="2496" y="2280"/>
                      <a:pt x="2342" y="2041"/>
                    </a:cubicBezTo>
                    <a:cubicBezTo>
                      <a:pt x="2171" y="1750"/>
                      <a:pt x="2342" y="1323"/>
                      <a:pt x="2478" y="981"/>
                    </a:cubicBezTo>
                    <a:cubicBezTo>
                      <a:pt x="2615" y="640"/>
                      <a:pt x="2649" y="110"/>
                      <a:pt x="2376" y="7"/>
                    </a:cubicBezTo>
                    <a:cubicBezTo>
                      <a:pt x="2351" y="2"/>
                      <a:pt x="2326" y="0"/>
                      <a:pt x="2301" y="0"/>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44;p44"/>
              <p:cNvSpPr/>
              <p:nvPr/>
            </p:nvSpPr>
            <p:spPr>
              <a:xfrm>
                <a:off x="3480855" y="3974603"/>
                <a:ext cx="383943" cy="413994"/>
              </a:xfrm>
              <a:custGeom>
                <a:avLst/>
                <a:gdLst/>
                <a:ahLst/>
                <a:cxnLst/>
                <a:rect l="l" t="t" r="r" b="b"/>
                <a:pathLst>
                  <a:path w="9536" h="10283" extrusionOk="0">
                    <a:moveTo>
                      <a:pt x="7721" y="1"/>
                    </a:moveTo>
                    <a:cubicBezTo>
                      <a:pt x="7699" y="1"/>
                      <a:pt x="7678" y="1"/>
                      <a:pt x="7656" y="2"/>
                    </a:cubicBezTo>
                    <a:cubicBezTo>
                      <a:pt x="7092" y="19"/>
                      <a:pt x="6425" y="292"/>
                      <a:pt x="6067" y="805"/>
                    </a:cubicBezTo>
                    <a:cubicBezTo>
                      <a:pt x="5947" y="976"/>
                      <a:pt x="5861" y="1164"/>
                      <a:pt x="5725" y="1318"/>
                    </a:cubicBezTo>
                    <a:cubicBezTo>
                      <a:pt x="5400" y="1728"/>
                      <a:pt x="4853" y="1864"/>
                      <a:pt x="4392" y="2087"/>
                    </a:cubicBezTo>
                    <a:cubicBezTo>
                      <a:pt x="3914" y="2292"/>
                      <a:pt x="3401" y="2770"/>
                      <a:pt x="3504" y="3180"/>
                    </a:cubicBezTo>
                    <a:cubicBezTo>
                      <a:pt x="3555" y="3351"/>
                      <a:pt x="3692" y="3453"/>
                      <a:pt x="3692" y="3641"/>
                    </a:cubicBezTo>
                    <a:cubicBezTo>
                      <a:pt x="3692" y="3949"/>
                      <a:pt x="3281" y="4205"/>
                      <a:pt x="2940" y="4325"/>
                    </a:cubicBezTo>
                    <a:cubicBezTo>
                      <a:pt x="2598" y="4427"/>
                      <a:pt x="2188" y="4564"/>
                      <a:pt x="2034" y="4889"/>
                    </a:cubicBezTo>
                    <a:cubicBezTo>
                      <a:pt x="1880" y="5230"/>
                      <a:pt x="2137" y="5606"/>
                      <a:pt x="1880" y="5914"/>
                    </a:cubicBezTo>
                    <a:cubicBezTo>
                      <a:pt x="1727" y="6119"/>
                      <a:pt x="1470" y="6170"/>
                      <a:pt x="1265" y="6290"/>
                    </a:cubicBezTo>
                    <a:cubicBezTo>
                      <a:pt x="582" y="6631"/>
                      <a:pt x="411" y="7691"/>
                      <a:pt x="992" y="7913"/>
                    </a:cubicBezTo>
                    <a:cubicBezTo>
                      <a:pt x="701" y="7981"/>
                      <a:pt x="531" y="8323"/>
                      <a:pt x="496" y="8596"/>
                    </a:cubicBezTo>
                    <a:cubicBezTo>
                      <a:pt x="462" y="8853"/>
                      <a:pt x="1" y="10185"/>
                      <a:pt x="206" y="10271"/>
                    </a:cubicBezTo>
                    <a:cubicBezTo>
                      <a:pt x="224" y="10279"/>
                      <a:pt x="243" y="10283"/>
                      <a:pt x="264" y="10283"/>
                    </a:cubicBezTo>
                    <a:cubicBezTo>
                      <a:pt x="500" y="10283"/>
                      <a:pt x="903" y="9781"/>
                      <a:pt x="1060" y="9656"/>
                    </a:cubicBezTo>
                    <a:cubicBezTo>
                      <a:pt x="1812" y="9092"/>
                      <a:pt x="3572" y="8887"/>
                      <a:pt x="3828" y="7879"/>
                    </a:cubicBezTo>
                    <a:cubicBezTo>
                      <a:pt x="3879" y="7708"/>
                      <a:pt x="3862" y="7537"/>
                      <a:pt x="3914" y="7366"/>
                    </a:cubicBezTo>
                    <a:cubicBezTo>
                      <a:pt x="4033" y="6939"/>
                      <a:pt x="4495" y="6614"/>
                      <a:pt x="4888" y="6324"/>
                    </a:cubicBezTo>
                    <a:cubicBezTo>
                      <a:pt x="5281" y="6016"/>
                      <a:pt x="5691" y="5589"/>
                      <a:pt x="5622" y="5196"/>
                    </a:cubicBezTo>
                    <a:cubicBezTo>
                      <a:pt x="5605" y="5077"/>
                      <a:pt x="5537" y="4974"/>
                      <a:pt x="5537" y="4854"/>
                    </a:cubicBezTo>
                    <a:cubicBezTo>
                      <a:pt x="5520" y="4410"/>
                      <a:pt x="6169" y="4103"/>
                      <a:pt x="6647" y="4017"/>
                    </a:cubicBezTo>
                    <a:cubicBezTo>
                      <a:pt x="7126" y="3932"/>
                      <a:pt x="7758" y="3727"/>
                      <a:pt x="7843" y="3265"/>
                    </a:cubicBezTo>
                    <a:cubicBezTo>
                      <a:pt x="7912" y="2924"/>
                      <a:pt x="7604" y="2702"/>
                      <a:pt x="7673" y="2360"/>
                    </a:cubicBezTo>
                    <a:cubicBezTo>
                      <a:pt x="7758" y="1967"/>
                      <a:pt x="8254" y="1728"/>
                      <a:pt x="8664" y="1540"/>
                    </a:cubicBezTo>
                    <a:cubicBezTo>
                      <a:pt x="9057" y="1352"/>
                      <a:pt x="9535" y="925"/>
                      <a:pt x="9364" y="617"/>
                    </a:cubicBezTo>
                    <a:cubicBezTo>
                      <a:pt x="9330" y="532"/>
                      <a:pt x="9227" y="480"/>
                      <a:pt x="9142" y="429"/>
                    </a:cubicBezTo>
                    <a:cubicBezTo>
                      <a:pt x="8715" y="199"/>
                      <a:pt x="8257" y="1"/>
                      <a:pt x="7721"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45;p44"/>
              <p:cNvSpPr/>
              <p:nvPr/>
            </p:nvSpPr>
            <p:spPr>
              <a:xfrm>
                <a:off x="3279980" y="3824018"/>
                <a:ext cx="236703" cy="508363"/>
              </a:xfrm>
              <a:custGeom>
                <a:avLst/>
                <a:gdLst/>
                <a:ahLst/>
                <a:cxnLst/>
                <a:rect l="l" t="t" r="r" b="b"/>
                <a:pathLst>
                  <a:path w="5879" h="12627" extrusionOk="0">
                    <a:moveTo>
                      <a:pt x="1983" y="0"/>
                    </a:moveTo>
                    <a:cubicBezTo>
                      <a:pt x="1538" y="17"/>
                      <a:pt x="1077" y="51"/>
                      <a:pt x="667" y="342"/>
                    </a:cubicBezTo>
                    <a:cubicBezTo>
                      <a:pt x="274" y="632"/>
                      <a:pt x="1" y="1316"/>
                      <a:pt x="206" y="1811"/>
                    </a:cubicBezTo>
                    <a:cubicBezTo>
                      <a:pt x="360" y="2255"/>
                      <a:pt x="787" y="2409"/>
                      <a:pt x="992" y="2802"/>
                    </a:cubicBezTo>
                    <a:cubicBezTo>
                      <a:pt x="1231" y="3264"/>
                      <a:pt x="1128" y="3896"/>
                      <a:pt x="1043" y="4443"/>
                    </a:cubicBezTo>
                    <a:cubicBezTo>
                      <a:pt x="958" y="5006"/>
                      <a:pt x="923" y="5656"/>
                      <a:pt x="1248" y="6014"/>
                    </a:cubicBezTo>
                    <a:cubicBezTo>
                      <a:pt x="1368" y="6151"/>
                      <a:pt x="1556" y="6237"/>
                      <a:pt x="1658" y="6390"/>
                    </a:cubicBezTo>
                    <a:cubicBezTo>
                      <a:pt x="1966" y="6835"/>
                      <a:pt x="1658" y="7586"/>
                      <a:pt x="1778" y="8167"/>
                    </a:cubicBezTo>
                    <a:cubicBezTo>
                      <a:pt x="1983" y="9022"/>
                      <a:pt x="3076" y="9210"/>
                      <a:pt x="3076" y="10115"/>
                    </a:cubicBezTo>
                    <a:cubicBezTo>
                      <a:pt x="3076" y="10559"/>
                      <a:pt x="2803" y="11072"/>
                      <a:pt x="3008" y="11397"/>
                    </a:cubicBezTo>
                    <a:cubicBezTo>
                      <a:pt x="3213" y="11721"/>
                      <a:pt x="3777" y="11602"/>
                      <a:pt x="3811" y="12029"/>
                    </a:cubicBezTo>
                    <a:cubicBezTo>
                      <a:pt x="3828" y="12063"/>
                      <a:pt x="3811" y="12114"/>
                      <a:pt x="3811" y="12148"/>
                    </a:cubicBezTo>
                    <a:cubicBezTo>
                      <a:pt x="3777" y="12319"/>
                      <a:pt x="3708" y="12473"/>
                      <a:pt x="3691" y="12627"/>
                    </a:cubicBezTo>
                    <a:lnTo>
                      <a:pt x="5280" y="12627"/>
                    </a:lnTo>
                    <a:cubicBezTo>
                      <a:pt x="5332" y="12473"/>
                      <a:pt x="5383" y="12319"/>
                      <a:pt x="5434" y="12148"/>
                    </a:cubicBezTo>
                    <a:cubicBezTo>
                      <a:pt x="5468" y="12046"/>
                      <a:pt x="5502" y="11926"/>
                      <a:pt x="5537" y="11807"/>
                    </a:cubicBezTo>
                    <a:cubicBezTo>
                      <a:pt x="5588" y="11602"/>
                      <a:pt x="5639" y="11397"/>
                      <a:pt x="5690" y="11192"/>
                    </a:cubicBezTo>
                    <a:cubicBezTo>
                      <a:pt x="5759" y="10884"/>
                      <a:pt x="5827" y="10559"/>
                      <a:pt x="5844" y="10235"/>
                    </a:cubicBezTo>
                    <a:cubicBezTo>
                      <a:pt x="5878" y="9842"/>
                      <a:pt x="5827" y="9466"/>
                      <a:pt x="5639" y="9175"/>
                    </a:cubicBezTo>
                    <a:cubicBezTo>
                      <a:pt x="5468" y="8953"/>
                      <a:pt x="5246" y="8834"/>
                      <a:pt x="5127" y="8577"/>
                    </a:cubicBezTo>
                    <a:cubicBezTo>
                      <a:pt x="4717" y="7791"/>
                      <a:pt x="5622" y="6493"/>
                      <a:pt x="5144" y="5775"/>
                    </a:cubicBezTo>
                    <a:cubicBezTo>
                      <a:pt x="4956" y="5502"/>
                      <a:pt x="4648" y="5451"/>
                      <a:pt x="4494" y="5177"/>
                    </a:cubicBezTo>
                    <a:cubicBezTo>
                      <a:pt x="4255" y="4784"/>
                      <a:pt x="4409" y="4186"/>
                      <a:pt x="4255" y="3725"/>
                    </a:cubicBezTo>
                    <a:cubicBezTo>
                      <a:pt x="4204" y="3571"/>
                      <a:pt x="4101" y="3417"/>
                      <a:pt x="4153" y="3246"/>
                    </a:cubicBezTo>
                    <a:cubicBezTo>
                      <a:pt x="4170" y="3144"/>
                      <a:pt x="4238" y="3059"/>
                      <a:pt x="4272" y="2956"/>
                    </a:cubicBezTo>
                    <a:cubicBezTo>
                      <a:pt x="4306" y="2819"/>
                      <a:pt x="4238" y="2683"/>
                      <a:pt x="4153" y="2580"/>
                    </a:cubicBezTo>
                    <a:cubicBezTo>
                      <a:pt x="4153" y="2563"/>
                      <a:pt x="4136" y="2546"/>
                      <a:pt x="4119" y="2529"/>
                    </a:cubicBezTo>
                    <a:cubicBezTo>
                      <a:pt x="3845" y="2221"/>
                      <a:pt x="3503" y="2068"/>
                      <a:pt x="3179" y="1828"/>
                    </a:cubicBezTo>
                    <a:cubicBezTo>
                      <a:pt x="2854" y="1606"/>
                      <a:pt x="2564" y="1264"/>
                      <a:pt x="2495" y="786"/>
                    </a:cubicBezTo>
                    <a:cubicBezTo>
                      <a:pt x="2478" y="564"/>
                      <a:pt x="2512" y="291"/>
                      <a:pt x="2376" y="120"/>
                    </a:cubicBezTo>
                    <a:cubicBezTo>
                      <a:pt x="2273" y="0"/>
                      <a:pt x="2119" y="0"/>
                      <a:pt x="1983"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46;p44"/>
              <p:cNvSpPr/>
              <p:nvPr/>
            </p:nvSpPr>
            <p:spPr>
              <a:xfrm>
                <a:off x="3467125" y="3927857"/>
                <a:ext cx="249064" cy="404532"/>
              </a:xfrm>
              <a:custGeom>
                <a:avLst/>
                <a:gdLst/>
                <a:ahLst/>
                <a:cxnLst/>
                <a:rect l="l" t="t" r="r" b="b"/>
                <a:pathLst>
                  <a:path w="6186" h="10048" extrusionOk="0">
                    <a:moveTo>
                      <a:pt x="4400" y="0"/>
                    </a:moveTo>
                    <a:cubicBezTo>
                      <a:pt x="4055" y="0"/>
                      <a:pt x="3715" y="98"/>
                      <a:pt x="3417" y="292"/>
                    </a:cubicBezTo>
                    <a:cubicBezTo>
                      <a:pt x="2768" y="719"/>
                      <a:pt x="2341" y="1573"/>
                      <a:pt x="2290" y="2513"/>
                    </a:cubicBezTo>
                    <a:cubicBezTo>
                      <a:pt x="2273" y="2820"/>
                      <a:pt x="2290" y="3162"/>
                      <a:pt x="2204" y="3453"/>
                    </a:cubicBezTo>
                    <a:cubicBezTo>
                      <a:pt x="2153" y="3675"/>
                      <a:pt x="2033" y="3846"/>
                      <a:pt x="1897" y="3982"/>
                    </a:cubicBezTo>
                    <a:cubicBezTo>
                      <a:pt x="1709" y="4187"/>
                      <a:pt x="1470" y="4358"/>
                      <a:pt x="1265" y="4529"/>
                    </a:cubicBezTo>
                    <a:cubicBezTo>
                      <a:pt x="889" y="4837"/>
                      <a:pt x="547" y="5366"/>
                      <a:pt x="718" y="5913"/>
                    </a:cubicBezTo>
                    <a:cubicBezTo>
                      <a:pt x="837" y="6306"/>
                      <a:pt x="1196" y="6545"/>
                      <a:pt x="1299" y="6955"/>
                    </a:cubicBezTo>
                    <a:cubicBezTo>
                      <a:pt x="1367" y="7229"/>
                      <a:pt x="1316" y="7451"/>
                      <a:pt x="1196" y="7656"/>
                    </a:cubicBezTo>
                    <a:cubicBezTo>
                      <a:pt x="1025" y="7963"/>
                      <a:pt x="735" y="8237"/>
                      <a:pt x="479" y="8510"/>
                    </a:cubicBezTo>
                    <a:cubicBezTo>
                      <a:pt x="205" y="8818"/>
                      <a:pt x="0" y="9159"/>
                      <a:pt x="103" y="9569"/>
                    </a:cubicBezTo>
                    <a:cubicBezTo>
                      <a:pt x="103" y="9586"/>
                      <a:pt x="103" y="9586"/>
                      <a:pt x="103" y="9586"/>
                    </a:cubicBezTo>
                    <a:cubicBezTo>
                      <a:pt x="137" y="9757"/>
                      <a:pt x="222" y="9894"/>
                      <a:pt x="256" y="10048"/>
                    </a:cubicBezTo>
                    <a:lnTo>
                      <a:pt x="3845" y="10048"/>
                    </a:lnTo>
                    <a:cubicBezTo>
                      <a:pt x="3879" y="10031"/>
                      <a:pt x="3930" y="9997"/>
                      <a:pt x="3981" y="9962"/>
                    </a:cubicBezTo>
                    <a:cubicBezTo>
                      <a:pt x="4118" y="9877"/>
                      <a:pt x="4255" y="9757"/>
                      <a:pt x="4340" y="9569"/>
                    </a:cubicBezTo>
                    <a:cubicBezTo>
                      <a:pt x="4357" y="9552"/>
                      <a:pt x="4357" y="9518"/>
                      <a:pt x="4374" y="9484"/>
                    </a:cubicBezTo>
                    <a:cubicBezTo>
                      <a:pt x="4562" y="8937"/>
                      <a:pt x="4118" y="8288"/>
                      <a:pt x="4118" y="7673"/>
                    </a:cubicBezTo>
                    <a:cubicBezTo>
                      <a:pt x="4135" y="7126"/>
                      <a:pt x="4477" y="6716"/>
                      <a:pt x="4853" y="6443"/>
                    </a:cubicBezTo>
                    <a:cubicBezTo>
                      <a:pt x="5211" y="6186"/>
                      <a:pt x="5622" y="5981"/>
                      <a:pt x="5878" y="5571"/>
                    </a:cubicBezTo>
                    <a:cubicBezTo>
                      <a:pt x="6185" y="5076"/>
                      <a:pt x="6134" y="4341"/>
                      <a:pt x="5878" y="3760"/>
                    </a:cubicBezTo>
                    <a:cubicBezTo>
                      <a:pt x="5553" y="3042"/>
                      <a:pt x="5485" y="2222"/>
                      <a:pt x="5758" y="1488"/>
                    </a:cubicBezTo>
                    <a:cubicBezTo>
                      <a:pt x="5775" y="1436"/>
                      <a:pt x="5792" y="1385"/>
                      <a:pt x="5809" y="1334"/>
                    </a:cubicBezTo>
                    <a:cubicBezTo>
                      <a:pt x="5861" y="1180"/>
                      <a:pt x="5912" y="992"/>
                      <a:pt x="5878" y="804"/>
                    </a:cubicBezTo>
                    <a:cubicBezTo>
                      <a:pt x="5827" y="599"/>
                      <a:pt x="5673" y="462"/>
                      <a:pt x="5536" y="377"/>
                    </a:cubicBezTo>
                    <a:cubicBezTo>
                      <a:pt x="5184" y="124"/>
                      <a:pt x="4788" y="0"/>
                      <a:pt x="4400"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47;p44"/>
              <p:cNvSpPr/>
              <p:nvPr/>
            </p:nvSpPr>
            <p:spPr>
              <a:xfrm>
                <a:off x="3335020" y="3864603"/>
                <a:ext cx="135564" cy="436821"/>
              </a:xfrm>
              <a:custGeom>
                <a:avLst/>
                <a:gdLst/>
                <a:ahLst/>
                <a:cxnLst/>
                <a:rect l="l" t="t" r="r" b="b"/>
                <a:pathLst>
                  <a:path w="3367" h="10850" extrusionOk="0">
                    <a:moveTo>
                      <a:pt x="308" y="0"/>
                    </a:moveTo>
                    <a:lnTo>
                      <a:pt x="308" y="0"/>
                    </a:lnTo>
                    <a:cubicBezTo>
                      <a:pt x="52" y="427"/>
                      <a:pt x="1" y="1025"/>
                      <a:pt x="154" y="1521"/>
                    </a:cubicBezTo>
                    <a:cubicBezTo>
                      <a:pt x="223" y="1777"/>
                      <a:pt x="359" y="1982"/>
                      <a:pt x="513" y="2153"/>
                    </a:cubicBezTo>
                    <a:cubicBezTo>
                      <a:pt x="667" y="2324"/>
                      <a:pt x="821" y="2461"/>
                      <a:pt x="957" y="2649"/>
                    </a:cubicBezTo>
                    <a:cubicBezTo>
                      <a:pt x="1214" y="2990"/>
                      <a:pt x="1402" y="3435"/>
                      <a:pt x="1470" y="3913"/>
                    </a:cubicBezTo>
                    <a:cubicBezTo>
                      <a:pt x="1555" y="4391"/>
                      <a:pt x="1470" y="4938"/>
                      <a:pt x="1658" y="5468"/>
                    </a:cubicBezTo>
                    <a:cubicBezTo>
                      <a:pt x="1880" y="5980"/>
                      <a:pt x="2307" y="6151"/>
                      <a:pt x="2444" y="6561"/>
                    </a:cubicBezTo>
                    <a:cubicBezTo>
                      <a:pt x="2512" y="6766"/>
                      <a:pt x="2478" y="7006"/>
                      <a:pt x="2444" y="7279"/>
                    </a:cubicBezTo>
                    <a:cubicBezTo>
                      <a:pt x="2444" y="7399"/>
                      <a:pt x="2427" y="7535"/>
                      <a:pt x="2427" y="7689"/>
                    </a:cubicBezTo>
                    <a:cubicBezTo>
                      <a:pt x="2444" y="7843"/>
                      <a:pt x="2495" y="7979"/>
                      <a:pt x="2564" y="8082"/>
                    </a:cubicBezTo>
                    <a:cubicBezTo>
                      <a:pt x="2700" y="8287"/>
                      <a:pt x="2837" y="8441"/>
                      <a:pt x="2939" y="8663"/>
                    </a:cubicBezTo>
                    <a:cubicBezTo>
                      <a:pt x="3042" y="8868"/>
                      <a:pt x="3127" y="9090"/>
                      <a:pt x="3179" y="9329"/>
                    </a:cubicBezTo>
                    <a:cubicBezTo>
                      <a:pt x="3298" y="9808"/>
                      <a:pt x="3332" y="10337"/>
                      <a:pt x="3247" y="10850"/>
                    </a:cubicBezTo>
                    <a:cubicBezTo>
                      <a:pt x="3367" y="10337"/>
                      <a:pt x="3367" y="9791"/>
                      <a:pt x="3281" y="9295"/>
                    </a:cubicBezTo>
                    <a:cubicBezTo>
                      <a:pt x="3230" y="9039"/>
                      <a:pt x="3144" y="8800"/>
                      <a:pt x="3042" y="8577"/>
                    </a:cubicBezTo>
                    <a:cubicBezTo>
                      <a:pt x="2957" y="8338"/>
                      <a:pt x="2803" y="8133"/>
                      <a:pt x="2700" y="7962"/>
                    </a:cubicBezTo>
                    <a:cubicBezTo>
                      <a:pt x="2581" y="7774"/>
                      <a:pt x="2598" y="7552"/>
                      <a:pt x="2632" y="7296"/>
                    </a:cubicBezTo>
                    <a:cubicBezTo>
                      <a:pt x="2649" y="7057"/>
                      <a:pt x="2717" y="6749"/>
                      <a:pt x="2615" y="6476"/>
                    </a:cubicBezTo>
                    <a:cubicBezTo>
                      <a:pt x="2529" y="6185"/>
                      <a:pt x="2359" y="6015"/>
                      <a:pt x="2222" y="5861"/>
                    </a:cubicBezTo>
                    <a:cubicBezTo>
                      <a:pt x="2068" y="5690"/>
                      <a:pt x="1914" y="5536"/>
                      <a:pt x="1846" y="5331"/>
                    </a:cubicBezTo>
                    <a:cubicBezTo>
                      <a:pt x="1675" y="4921"/>
                      <a:pt x="1743" y="4391"/>
                      <a:pt x="1641" y="3862"/>
                    </a:cubicBezTo>
                    <a:cubicBezTo>
                      <a:pt x="1555" y="3332"/>
                      <a:pt x="1350" y="2854"/>
                      <a:pt x="1060" y="2495"/>
                    </a:cubicBezTo>
                    <a:cubicBezTo>
                      <a:pt x="769" y="2136"/>
                      <a:pt x="394" y="1914"/>
                      <a:pt x="240" y="1470"/>
                    </a:cubicBezTo>
                    <a:cubicBezTo>
                      <a:pt x="69" y="1025"/>
                      <a:pt x="103" y="462"/>
                      <a:pt x="308" y="0"/>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48;p44"/>
              <p:cNvSpPr/>
              <p:nvPr/>
            </p:nvSpPr>
            <p:spPr>
              <a:xfrm>
                <a:off x="3509080" y="3980160"/>
                <a:ext cx="147924" cy="352235"/>
              </a:xfrm>
              <a:custGeom>
                <a:avLst/>
                <a:gdLst/>
                <a:ahLst/>
                <a:cxnLst/>
                <a:rect l="l" t="t" r="r" b="b"/>
                <a:pathLst>
                  <a:path w="3674" h="8749" extrusionOk="0">
                    <a:moveTo>
                      <a:pt x="3674" y="1"/>
                    </a:moveTo>
                    <a:lnTo>
                      <a:pt x="3674" y="1"/>
                    </a:lnTo>
                    <a:cubicBezTo>
                      <a:pt x="3196" y="189"/>
                      <a:pt x="2888" y="872"/>
                      <a:pt x="2956" y="1556"/>
                    </a:cubicBezTo>
                    <a:cubicBezTo>
                      <a:pt x="2973" y="1897"/>
                      <a:pt x="3025" y="2222"/>
                      <a:pt x="2973" y="2512"/>
                    </a:cubicBezTo>
                    <a:cubicBezTo>
                      <a:pt x="2922" y="2803"/>
                      <a:pt x="2751" y="2991"/>
                      <a:pt x="2546" y="3127"/>
                    </a:cubicBezTo>
                    <a:cubicBezTo>
                      <a:pt x="2341" y="3264"/>
                      <a:pt x="2085" y="3350"/>
                      <a:pt x="1880" y="3555"/>
                    </a:cubicBezTo>
                    <a:cubicBezTo>
                      <a:pt x="1760" y="3657"/>
                      <a:pt x="1658" y="3794"/>
                      <a:pt x="1589" y="3965"/>
                    </a:cubicBezTo>
                    <a:cubicBezTo>
                      <a:pt x="1538" y="4136"/>
                      <a:pt x="1521" y="4323"/>
                      <a:pt x="1521" y="4494"/>
                    </a:cubicBezTo>
                    <a:lnTo>
                      <a:pt x="1624" y="5502"/>
                    </a:lnTo>
                    <a:cubicBezTo>
                      <a:pt x="1641" y="5810"/>
                      <a:pt x="1624" y="6083"/>
                      <a:pt x="1470" y="6237"/>
                    </a:cubicBezTo>
                    <a:cubicBezTo>
                      <a:pt x="1333" y="6374"/>
                      <a:pt x="1128" y="6408"/>
                      <a:pt x="906" y="6476"/>
                    </a:cubicBezTo>
                    <a:cubicBezTo>
                      <a:pt x="872" y="6493"/>
                      <a:pt x="838" y="6493"/>
                      <a:pt x="803" y="6511"/>
                    </a:cubicBezTo>
                    <a:cubicBezTo>
                      <a:pt x="530" y="6596"/>
                      <a:pt x="308" y="6921"/>
                      <a:pt x="223" y="7245"/>
                    </a:cubicBezTo>
                    <a:cubicBezTo>
                      <a:pt x="137" y="7587"/>
                      <a:pt x="103" y="7946"/>
                      <a:pt x="69" y="8270"/>
                    </a:cubicBezTo>
                    <a:cubicBezTo>
                      <a:pt x="69" y="8287"/>
                      <a:pt x="69" y="8305"/>
                      <a:pt x="69" y="8305"/>
                    </a:cubicBezTo>
                    <a:cubicBezTo>
                      <a:pt x="52" y="8458"/>
                      <a:pt x="35" y="8612"/>
                      <a:pt x="0" y="8749"/>
                    </a:cubicBezTo>
                    <a:lnTo>
                      <a:pt x="240" y="8749"/>
                    </a:lnTo>
                    <a:cubicBezTo>
                      <a:pt x="257" y="8663"/>
                      <a:pt x="274" y="8578"/>
                      <a:pt x="291" y="8493"/>
                    </a:cubicBezTo>
                    <a:cubicBezTo>
                      <a:pt x="308" y="8424"/>
                      <a:pt x="308" y="8356"/>
                      <a:pt x="325" y="8270"/>
                    </a:cubicBezTo>
                    <a:cubicBezTo>
                      <a:pt x="359" y="7963"/>
                      <a:pt x="393" y="7655"/>
                      <a:pt x="479" y="7382"/>
                    </a:cubicBezTo>
                    <a:cubicBezTo>
                      <a:pt x="513" y="7245"/>
                      <a:pt x="581" y="7109"/>
                      <a:pt x="650" y="7023"/>
                    </a:cubicBezTo>
                    <a:cubicBezTo>
                      <a:pt x="718" y="6938"/>
                      <a:pt x="803" y="6869"/>
                      <a:pt x="906" y="6835"/>
                    </a:cubicBezTo>
                    <a:cubicBezTo>
                      <a:pt x="1111" y="6750"/>
                      <a:pt x="1402" y="6750"/>
                      <a:pt x="1641" y="6511"/>
                    </a:cubicBezTo>
                    <a:cubicBezTo>
                      <a:pt x="1760" y="6391"/>
                      <a:pt x="1846" y="6220"/>
                      <a:pt x="1880" y="6032"/>
                    </a:cubicBezTo>
                    <a:cubicBezTo>
                      <a:pt x="1914" y="5844"/>
                      <a:pt x="1897" y="5656"/>
                      <a:pt x="1880" y="5485"/>
                    </a:cubicBezTo>
                    <a:cubicBezTo>
                      <a:pt x="1846" y="5144"/>
                      <a:pt x="1777" y="4819"/>
                      <a:pt x="1777" y="4529"/>
                    </a:cubicBezTo>
                    <a:cubicBezTo>
                      <a:pt x="1760" y="4221"/>
                      <a:pt x="1846" y="3982"/>
                      <a:pt x="2017" y="3811"/>
                    </a:cubicBezTo>
                    <a:cubicBezTo>
                      <a:pt x="2205" y="3640"/>
                      <a:pt x="2427" y="3520"/>
                      <a:pt x="2649" y="3367"/>
                    </a:cubicBezTo>
                    <a:cubicBezTo>
                      <a:pt x="2871" y="3213"/>
                      <a:pt x="3093" y="2922"/>
                      <a:pt x="3144" y="2564"/>
                    </a:cubicBezTo>
                    <a:cubicBezTo>
                      <a:pt x="3178" y="2205"/>
                      <a:pt x="3110" y="1880"/>
                      <a:pt x="3076" y="1556"/>
                    </a:cubicBezTo>
                    <a:cubicBezTo>
                      <a:pt x="2973" y="923"/>
                      <a:pt x="3213" y="274"/>
                      <a:pt x="3674"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49;p44"/>
              <p:cNvSpPr/>
              <p:nvPr/>
            </p:nvSpPr>
            <p:spPr>
              <a:xfrm>
                <a:off x="3413453" y="4322763"/>
                <a:ext cx="220880" cy="224288"/>
              </a:xfrm>
              <a:custGeom>
                <a:avLst/>
                <a:gdLst/>
                <a:ahLst/>
                <a:cxnLst/>
                <a:rect l="l" t="t" r="r" b="b"/>
                <a:pathLst>
                  <a:path w="5486" h="5571" extrusionOk="0">
                    <a:moveTo>
                      <a:pt x="0" y="1"/>
                    </a:moveTo>
                    <a:lnTo>
                      <a:pt x="855" y="5571"/>
                    </a:lnTo>
                    <a:lnTo>
                      <a:pt x="4631" y="5571"/>
                    </a:lnTo>
                    <a:lnTo>
                      <a:pt x="5485" y="1"/>
                    </a:ln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50;p44"/>
              <p:cNvSpPr/>
              <p:nvPr/>
            </p:nvSpPr>
            <p:spPr>
              <a:xfrm>
                <a:off x="3413453" y="4322763"/>
                <a:ext cx="220880" cy="26853"/>
              </a:xfrm>
              <a:custGeom>
                <a:avLst/>
                <a:gdLst/>
                <a:ahLst/>
                <a:cxnLst/>
                <a:rect l="l" t="t" r="r" b="b"/>
                <a:pathLst>
                  <a:path w="5486" h="667" extrusionOk="0">
                    <a:moveTo>
                      <a:pt x="0" y="1"/>
                    </a:moveTo>
                    <a:lnTo>
                      <a:pt x="103" y="667"/>
                    </a:lnTo>
                    <a:lnTo>
                      <a:pt x="5383" y="667"/>
                    </a:lnTo>
                    <a:lnTo>
                      <a:pt x="5485" y="1"/>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51;p44"/>
              <p:cNvSpPr/>
              <p:nvPr/>
            </p:nvSpPr>
            <p:spPr>
              <a:xfrm>
                <a:off x="3390060" y="4313140"/>
                <a:ext cx="264203" cy="19285"/>
              </a:xfrm>
              <a:custGeom>
                <a:avLst/>
                <a:gdLst/>
                <a:ahLst/>
                <a:cxnLst/>
                <a:rect l="l" t="t" r="r" b="b"/>
                <a:pathLst>
                  <a:path w="6562" h="479" extrusionOk="0">
                    <a:moveTo>
                      <a:pt x="1" y="0"/>
                    </a:moveTo>
                    <a:lnTo>
                      <a:pt x="1" y="479"/>
                    </a:lnTo>
                    <a:lnTo>
                      <a:pt x="6562" y="479"/>
                    </a:lnTo>
                    <a:lnTo>
                      <a:pt x="6562" y="0"/>
                    </a:ln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52;p44"/>
              <p:cNvSpPr/>
              <p:nvPr/>
            </p:nvSpPr>
            <p:spPr>
              <a:xfrm>
                <a:off x="755208" y="3714420"/>
                <a:ext cx="256633" cy="722788"/>
              </a:xfrm>
              <a:custGeom>
                <a:avLst/>
                <a:gdLst/>
                <a:ahLst/>
                <a:cxnLst/>
                <a:rect l="l" t="t" r="r" b="b"/>
                <a:pathLst>
                  <a:path w="6374" h="17953" extrusionOk="0">
                    <a:moveTo>
                      <a:pt x="3096" y="1"/>
                    </a:moveTo>
                    <a:cubicBezTo>
                      <a:pt x="2994" y="1"/>
                      <a:pt x="2884" y="32"/>
                      <a:pt x="2785" y="74"/>
                    </a:cubicBezTo>
                    <a:cubicBezTo>
                      <a:pt x="2136" y="313"/>
                      <a:pt x="1504" y="620"/>
                      <a:pt x="1008" y="1201"/>
                    </a:cubicBezTo>
                    <a:cubicBezTo>
                      <a:pt x="513" y="1782"/>
                      <a:pt x="222" y="2705"/>
                      <a:pt x="410" y="3542"/>
                    </a:cubicBezTo>
                    <a:cubicBezTo>
                      <a:pt x="479" y="3799"/>
                      <a:pt x="581" y="4055"/>
                      <a:pt x="632" y="4328"/>
                    </a:cubicBezTo>
                    <a:cubicBezTo>
                      <a:pt x="735" y="5029"/>
                      <a:pt x="410" y="5712"/>
                      <a:pt x="205" y="6379"/>
                    </a:cubicBezTo>
                    <a:cubicBezTo>
                      <a:pt x="0" y="7045"/>
                      <a:pt x="17" y="8002"/>
                      <a:pt x="547" y="8258"/>
                    </a:cubicBezTo>
                    <a:cubicBezTo>
                      <a:pt x="735" y="8361"/>
                      <a:pt x="974" y="8326"/>
                      <a:pt x="1162" y="8480"/>
                    </a:cubicBezTo>
                    <a:cubicBezTo>
                      <a:pt x="1470" y="8754"/>
                      <a:pt x="1367" y="9403"/>
                      <a:pt x="1179" y="9847"/>
                    </a:cubicBezTo>
                    <a:cubicBezTo>
                      <a:pt x="991" y="10291"/>
                      <a:pt x="752" y="10821"/>
                      <a:pt x="957" y="11265"/>
                    </a:cubicBezTo>
                    <a:cubicBezTo>
                      <a:pt x="1162" y="11744"/>
                      <a:pt x="1760" y="11812"/>
                      <a:pt x="1863" y="12359"/>
                    </a:cubicBezTo>
                    <a:cubicBezTo>
                      <a:pt x="1914" y="12683"/>
                      <a:pt x="1743" y="12991"/>
                      <a:pt x="1675" y="13316"/>
                    </a:cubicBezTo>
                    <a:cubicBezTo>
                      <a:pt x="1455" y="14166"/>
                      <a:pt x="2104" y="15105"/>
                      <a:pt x="2757" y="15105"/>
                    </a:cubicBezTo>
                    <a:cubicBezTo>
                      <a:pt x="2864" y="15105"/>
                      <a:pt x="2972" y="15080"/>
                      <a:pt x="3076" y="15024"/>
                    </a:cubicBezTo>
                    <a:lnTo>
                      <a:pt x="3076" y="15024"/>
                    </a:lnTo>
                    <a:cubicBezTo>
                      <a:pt x="2905" y="15383"/>
                      <a:pt x="3093" y="15878"/>
                      <a:pt x="3332" y="16152"/>
                    </a:cubicBezTo>
                    <a:cubicBezTo>
                      <a:pt x="3546" y="16399"/>
                      <a:pt x="4445" y="17952"/>
                      <a:pt x="4754" y="17952"/>
                    </a:cubicBezTo>
                    <a:cubicBezTo>
                      <a:pt x="4765" y="17952"/>
                      <a:pt x="4775" y="17950"/>
                      <a:pt x="4784" y="17946"/>
                    </a:cubicBezTo>
                    <a:cubicBezTo>
                      <a:pt x="5075" y="17809"/>
                      <a:pt x="4904" y="16835"/>
                      <a:pt x="4921" y="16528"/>
                    </a:cubicBezTo>
                    <a:cubicBezTo>
                      <a:pt x="5007" y="15280"/>
                      <a:pt x="6373" y="13281"/>
                      <a:pt x="5587" y="12120"/>
                    </a:cubicBezTo>
                    <a:cubicBezTo>
                      <a:pt x="5451" y="11914"/>
                      <a:pt x="5263" y="11778"/>
                      <a:pt x="5143" y="11590"/>
                    </a:cubicBezTo>
                    <a:cubicBezTo>
                      <a:pt x="4802" y="11077"/>
                      <a:pt x="4887" y="10325"/>
                      <a:pt x="4938" y="9659"/>
                    </a:cubicBezTo>
                    <a:cubicBezTo>
                      <a:pt x="4989" y="9010"/>
                      <a:pt x="4921" y="8190"/>
                      <a:pt x="4460" y="7899"/>
                    </a:cubicBezTo>
                    <a:cubicBezTo>
                      <a:pt x="4323" y="7814"/>
                      <a:pt x="4169" y="7797"/>
                      <a:pt x="4033" y="7694"/>
                    </a:cubicBezTo>
                    <a:cubicBezTo>
                      <a:pt x="3571" y="7301"/>
                      <a:pt x="3845" y="6379"/>
                      <a:pt x="4186" y="5815"/>
                    </a:cubicBezTo>
                    <a:cubicBezTo>
                      <a:pt x="4528" y="5268"/>
                      <a:pt x="4887" y="4431"/>
                      <a:pt x="4494" y="3918"/>
                    </a:cubicBezTo>
                    <a:cubicBezTo>
                      <a:pt x="4221" y="3559"/>
                      <a:pt x="3708" y="3662"/>
                      <a:pt x="3418" y="3286"/>
                    </a:cubicBezTo>
                    <a:cubicBezTo>
                      <a:pt x="3093" y="2859"/>
                      <a:pt x="3315" y="2141"/>
                      <a:pt x="3469" y="1560"/>
                    </a:cubicBezTo>
                    <a:cubicBezTo>
                      <a:pt x="3640" y="996"/>
                      <a:pt x="3623" y="125"/>
                      <a:pt x="3161" y="5"/>
                    </a:cubicBezTo>
                    <a:cubicBezTo>
                      <a:pt x="3140" y="2"/>
                      <a:pt x="3118" y="1"/>
                      <a:pt x="3096"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53;p44"/>
              <p:cNvSpPr/>
              <p:nvPr/>
            </p:nvSpPr>
            <p:spPr>
              <a:xfrm>
                <a:off x="825387" y="3539394"/>
                <a:ext cx="280710" cy="859712"/>
              </a:xfrm>
              <a:custGeom>
                <a:avLst/>
                <a:gdLst/>
                <a:ahLst/>
                <a:cxnLst/>
                <a:rect l="l" t="t" r="r" b="b"/>
                <a:pathLst>
                  <a:path w="6972" h="21354" extrusionOk="0">
                    <a:moveTo>
                      <a:pt x="2836" y="1"/>
                    </a:moveTo>
                    <a:cubicBezTo>
                      <a:pt x="2549" y="1"/>
                      <a:pt x="2258" y="43"/>
                      <a:pt x="1965" y="149"/>
                    </a:cubicBezTo>
                    <a:cubicBezTo>
                      <a:pt x="1213" y="440"/>
                      <a:pt x="496" y="1362"/>
                      <a:pt x="564" y="2251"/>
                    </a:cubicBezTo>
                    <a:cubicBezTo>
                      <a:pt x="632" y="3003"/>
                      <a:pt x="1230" y="3430"/>
                      <a:pt x="1384" y="4147"/>
                    </a:cubicBezTo>
                    <a:cubicBezTo>
                      <a:pt x="1555" y="4967"/>
                      <a:pt x="1111" y="5890"/>
                      <a:pt x="735" y="6727"/>
                    </a:cubicBezTo>
                    <a:cubicBezTo>
                      <a:pt x="342" y="7548"/>
                      <a:pt x="0" y="8573"/>
                      <a:pt x="359" y="9256"/>
                    </a:cubicBezTo>
                    <a:cubicBezTo>
                      <a:pt x="496" y="9530"/>
                      <a:pt x="735" y="9735"/>
                      <a:pt x="837" y="10025"/>
                    </a:cubicBezTo>
                    <a:cubicBezTo>
                      <a:pt x="1111" y="10862"/>
                      <a:pt x="308" y="11887"/>
                      <a:pt x="256" y="12844"/>
                    </a:cubicBezTo>
                    <a:cubicBezTo>
                      <a:pt x="171" y="14279"/>
                      <a:pt x="1811" y="15048"/>
                      <a:pt x="1401" y="16467"/>
                    </a:cubicBezTo>
                    <a:cubicBezTo>
                      <a:pt x="1213" y="17167"/>
                      <a:pt x="564" y="17816"/>
                      <a:pt x="735" y="18431"/>
                    </a:cubicBezTo>
                    <a:cubicBezTo>
                      <a:pt x="923" y="19047"/>
                      <a:pt x="1828" y="19081"/>
                      <a:pt x="1709" y="19764"/>
                    </a:cubicBezTo>
                    <a:cubicBezTo>
                      <a:pt x="1709" y="19833"/>
                      <a:pt x="1675" y="19901"/>
                      <a:pt x="1640" y="19969"/>
                    </a:cubicBezTo>
                    <a:cubicBezTo>
                      <a:pt x="1538" y="20208"/>
                      <a:pt x="1333" y="20413"/>
                      <a:pt x="1247" y="20653"/>
                    </a:cubicBezTo>
                    <a:lnTo>
                      <a:pt x="3725" y="21353"/>
                    </a:lnTo>
                    <a:cubicBezTo>
                      <a:pt x="3879" y="21148"/>
                      <a:pt x="4032" y="20926"/>
                      <a:pt x="4186" y="20687"/>
                    </a:cubicBezTo>
                    <a:cubicBezTo>
                      <a:pt x="4289" y="20516"/>
                      <a:pt x="4391" y="20345"/>
                      <a:pt x="4494" y="20174"/>
                    </a:cubicBezTo>
                    <a:cubicBezTo>
                      <a:pt x="4665" y="19884"/>
                      <a:pt x="4835" y="19593"/>
                      <a:pt x="5006" y="19286"/>
                    </a:cubicBezTo>
                    <a:cubicBezTo>
                      <a:pt x="5246" y="18842"/>
                      <a:pt x="5502" y="18363"/>
                      <a:pt x="5673" y="17885"/>
                    </a:cubicBezTo>
                    <a:cubicBezTo>
                      <a:pt x="5895" y="17270"/>
                      <a:pt x="5997" y="16654"/>
                      <a:pt x="5809" y="16125"/>
                    </a:cubicBezTo>
                    <a:cubicBezTo>
                      <a:pt x="5656" y="15715"/>
                      <a:pt x="5365" y="15407"/>
                      <a:pt x="5263" y="14963"/>
                    </a:cubicBezTo>
                    <a:cubicBezTo>
                      <a:pt x="4972" y="13545"/>
                      <a:pt x="6971" y="11922"/>
                      <a:pt x="6527" y="10589"/>
                    </a:cubicBezTo>
                    <a:cubicBezTo>
                      <a:pt x="6373" y="10110"/>
                      <a:pt x="5929" y="9871"/>
                      <a:pt x="5792" y="9376"/>
                    </a:cubicBezTo>
                    <a:cubicBezTo>
                      <a:pt x="5587" y="8658"/>
                      <a:pt x="6100" y="7787"/>
                      <a:pt x="6049" y="7001"/>
                    </a:cubicBezTo>
                    <a:cubicBezTo>
                      <a:pt x="6049" y="6744"/>
                      <a:pt x="5963" y="6454"/>
                      <a:pt x="6100" y="6215"/>
                    </a:cubicBezTo>
                    <a:cubicBezTo>
                      <a:pt x="6185" y="6061"/>
                      <a:pt x="6339" y="5976"/>
                      <a:pt x="6424" y="5822"/>
                    </a:cubicBezTo>
                    <a:cubicBezTo>
                      <a:pt x="6527" y="5617"/>
                      <a:pt x="6493" y="5378"/>
                      <a:pt x="6424" y="5173"/>
                    </a:cubicBezTo>
                    <a:cubicBezTo>
                      <a:pt x="6407" y="5138"/>
                      <a:pt x="6390" y="5121"/>
                      <a:pt x="6373" y="5087"/>
                    </a:cubicBezTo>
                    <a:cubicBezTo>
                      <a:pt x="6100" y="4489"/>
                      <a:pt x="5621" y="4079"/>
                      <a:pt x="5211" y="3584"/>
                    </a:cubicBezTo>
                    <a:cubicBezTo>
                      <a:pt x="4818" y="3088"/>
                      <a:pt x="4494" y="2422"/>
                      <a:pt x="4613" y="1670"/>
                    </a:cubicBezTo>
                    <a:cubicBezTo>
                      <a:pt x="4682" y="1294"/>
                      <a:pt x="4853" y="867"/>
                      <a:pt x="4716" y="576"/>
                    </a:cubicBezTo>
                    <a:cubicBezTo>
                      <a:pt x="4613" y="337"/>
                      <a:pt x="4374" y="269"/>
                      <a:pt x="4152" y="218"/>
                    </a:cubicBezTo>
                    <a:cubicBezTo>
                      <a:pt x="3725" y="103"/>
                      <a:pt x="3285" y="1"/>
                      <a:pt x="2836" y="1"/>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54;p44"/>
              <p:cNvSpPr/>
              <p:nvPr/>
            </p:nvSpPr>
            <p:spPr>
              <a:xfrm>
                <a:off x="917551" y="3605910"/>
                <a:ext cx="68849" cy="732651"/>
              </a:xfrm>
              <a:custGeom>
                <a:avLst/>
                <a:gdLst/>
                <a:ahLst/>
                <a:cxnLst/>
                <a:rect l="l" t="t" r="r" b="b"/>
                <a:pathLst>
                  <a:path w="1710" h="18198" extrusionOk="0">
                    <a:moveTo>
                      <a:pt x="957" y="1"/>
                    </a:moveTo>
                    <a:lnTo>
                      <a:pt x="957" y="1"/>
                    </a:lnTo>
                    <a:cubicBezTo>
                      <a:pt x="377" y="530"/>
                      <a:pt x="1" y="1453"/>
                      <a:pt x="18" y="2290"/>
                    </a:cubicBezTo>
                    <a:cubicBezTo>
                      <a:pt x="35" y="2717"/>
                      <a:pt x="154" y="3093"/>
                      <a:pt x="325" y="3418"/>
                    </a:cubicBezTo>
                    <a:cubicBezTo>
                      <a:pt x="479" y="3760"/>
                      <a:pt x="650" y="4050"/>
                      <a:pt x="787" y="4392"/>
                    </a:cubicBezTo>
                    <a:cubicBezTo>
                      <a:pt x="1026" y="5058"/>
                      <a:pt x="1128" y="5827"/>
                      <a:pt x="1026" y="6613"/>
                    </a:cubicBezTo>
                    <a:cubicBezTo>
                      <a:pt x="940" y="7382"/>
                      <a:pt x="582" y="8219"/>
                      <a:pt x="650" y="9108"/>
                    </a:cubicBezTo>
                    <a:cubicBezTo>
                      <a:pt x="752" y="10013"/>
                      <a:pt x="1350" y="10475"/>
                      <a:pt x="1385" y="11175"/>
                    </a:cubicBezTo>
                    <a:cubicBezTo>
                      <a:pt x="1402" y="11517"/>
                      <a:pt x="1248" y="11876"/>
                      <a:pt x="1077" y="12269"/>
                    </a:cubicBezTo>
                    <a:cubicBezTo>
                      <a:pt x="992" y="12474"/>
                      <a:pt x="906" y="12679"/>
                      <a:pt x="872" y="12918"/>
                    </a:cubicBezTo>
                    <a:cubicBezTo>
                      <a:pt x="821" y="13157"/>
                      <a:pt x="838" y="13396"/>
                      <a:pt x="906" y="13601"/>
                    </a:cubicBezTo>
                    <a:cubicBezTo>
                      <a:pt x="1026" y="13977"/>
                      <a:pt x="1162" y="14285"/>
                      <a:pt x="1231" y="14661"/>
                    </a:cubicBezTo>
                    <a:cubicBezTo>
                      <a:pt x="1299" y="15020"/>
                      <a:pt x="1333" y="15413"/>
                      <a:pt x="1316" y="15806"/>
                    </a:cubicBezTo>
                    <a:cubicBezTo>
                      <a:pt x="1299" y="16609"/>
                      <a:pt x="1094" y="17429"/>
                      <a:pt x="752" y="18198"/>
                    </a:cubicBezTo>
                    <a:cubicBezTo>
                      <a:pt x="1162" y="17480"/>
                      <a:pt x="1402" y="16626"/>
                      <a:pt x="1487" y="15788"/>
                    </a:cubicBezTo>
                    <a:cubicBezTo>
                      <a:pt x="1521" y="15378"/>
                      <a:pt x="1504" y="14951"/>
                      <a:pt x="1436" y="14558"/>
                    </a:cubicBezTo>
                    <a:cubicBezTo>
                      <a:pt x="1385" y="14165"/>
                      <a:pt x="1248" y="13789"/>
                      <a:pt x="1162" y="13448"/>
                    </a:cubicBezTo>
                    <a:cubicBezTo>
                      <a:pt x="1060" y="13123"/>
                      <a:pt x="1180" y="12764"/>
                      <a:pt x="1333" y="12388"/>
                    </a:cubicBezTo>
                    <a:cubicBezTo>
                      <a:pt x="1487" y="12012"/>
                      <a:pt x="1709" y="11568"/>
                      <a:pt x="1692" y="11090"/>
                    </a:cubicBezTo>
                    <a:cubicBezTo>
                      <a:pt x="1675" y="10628"/>
                      <a:pt x="1487" y="10270"/>
                      <a:pt x="1333" y="9962"/>
                    </a:cubicBezTo>
                    <a:cubicBezTo>
                      <a:pt x="1180" y="9637"/>
                      <a:pt x="1026" y="9330"/>
                      <a:pt x="992" y="8988"/>
                    </a:cubicBezTo>
                    <a:cubicBezTo>
                      <a:pt x="906" y="8271"/>
                      <a:pt x="1248" y="7450"/>
                      <a:pt x="1333" y="6596"/>
                    </a:cubicBezTo>
                    <a:cubicBezTo>
                      <a:pt x="1419" y="5742"/>
                      <a:pt x="1316" y="4905"/>
                      <a:pt x="1026" y="4204"/>
                    </a:cubicBezTo>
                    <a:cubicBezTo>
                      <a:pt x="718" y="3521"/>
                      <a:pt x="240" y="3008"/>
                      <a:pt x="189" y="2239"/>
                    </a:cubicBezTo>
                    <a:cubicBezTo>
                      <a:pt x="120" y="1487"/>
                      <a:pt x="411" y="599"/>
                      <a:pt x="957"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55;p44"/>
              <p:cNvSpPr/>
              <p:nvPr/>
            </p:nvSpPr>
            <p:spPr>
              <a:xfrm>
                <a:off x="788224" y="4245014"/>
                <a:ext cx="285542" cy="289671"/>
              </a:xfrm>
              <a:custGeom>
                <a:avLst/>
                <a:gdLst/>
                <a:ahLst/>
                <a:cxnLst/>
                <a:rect l="l" t="t" r="r" b="b"/>
                <a:pathLst>
                  <a:path w="7092" h="7195" extrusionOk="0">
                    <a:moveTo>
                      <a:pt x="0" y="1"/>
                    </a:moveTo>
                    <a:lnTo>
                      <a:pt x="1111" y="7194"/>
                    </a:lnTo>
                    <a:lnTo>
                      <a:pt x="5998" y="7194"/>
                    </a:lnTo>
                    <a:lnTo>
                      <a:pt x="7091" y="1"/>
                    </a:ln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56;p44"/>
              <p:cNvSpPr/>
              <p:nvPr/>
            </p:nvSpPr>
            <p:spPr>
              <a:xfrm>
                <a:off x="788224" y="4245014"/>
                <a:ext cx="285542" cy="34463"/>
              </a:xfrm>
              <a:custGeom>
                <a:avLst/>
                <a:gdLst/>
                <a:ahLst/>
                <a:cxnLst/>
                <a:rect l="l" t="t" r="r" b="b"/>
                <a:pathLst>
                  <a:path w="7092" h="856" extrusionOk="0">
                    <a:moveTo>
                      <a:pt x="0" y="1"/>
                    </a:moveTo>
                    <a:lnTo>
                      <a:pt x="137" y="855"/>
                    </a:lnTo>
                    <a:lnTo>
                      <a:pt x="6972" y="855"/>
                    </a:lnTo>
                    <a:lnTo>
                      <a:pt x="7091" y="1"/>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57;p44"/>
              <p:cNvSpPr/>
              <p:nvPr/>
            </p:nvSpPr>
            <p:spPr>
              <a:xfrm>
                <a:off x="758630" y="4233337"/>
                <a:ext cx="341265" cy="24116"/>
              </a:xfrm>
              <a:custGeom>
                <a:avLst/>
                <a:gdLst/>
                <a:ahLst/>
                <a:cxnLst/>
                <a:rect l="l" t="t" r="r" b="b"/>
                <a:pathLst>
                  <a:path w="8476" h="599" extrusionOk="0">
                    <a:moveTo>
                      <a:pt x="1" y="0"/>
                    </a:moveTo>
                    <a:lnTo>
                      <a:pt x="1" y="598"/>
                    </a:lnTo>
                    <a:lnTo>
                      <a:pt x="8475" y="598"/>
                    </a:lnTo>
                    <a:lnTo>
                      <a:pt x="8475" y="0"/>
                    </a:ln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2358;p44"/>
              <p:cNvGrpSpPr/>
              <p:nvPr/>
            </p:nvGrpSpPr>
            <p:grpSpPr>
              <a:xfrm>
                <a:off x="1163844" y="2173774"/>
                <a:ext cx="1301636" cy="2429020"/>
                <a:chOff x="1163844" y="2173774"/>
                <a:chExt cx="1301636" cy="2429020"/>
              </a:xfrm>
            </p:grpSpPr>
            <p:sp>
              <p:nvSpPr>
                <p:cNvPr id="44" name="Google Shape;2360;p44"/>
                <p:cNvSpPr/>
                <p:nvPr/>
              </p:nvSpPr>
              <p:spPr>
                <a:xfrm>
                  <a:off x="1245015" y="4464491"/>
                  <a:ext cx="257318" cy="125933"/>
                </a:xfrm>
                <a:custGeom>
                  <a:avLst/>
                  <a:gdLst/>
                  <a:ahLst/>
                  <a:cxnLst/>
                  <a:rect l="l" t="t" r="r" b="b"/>
                  <a:pathLst>
                    <a:path w="6391" h="3128" extrusionOk="0">
                      <a:moveTo>
                        <a:pt x="1163" y="0"/>
                      </a:moveTo>
                      <a:lnTo>
                        <a:pt x="718" y="137"/>
                      </a:lnTo>
                      <a:lnTo>
                        <a:pt x="889" y="615"/>
                      </a:lnTo>
                      <a:cubicBezTo>
                        <a:pt x="1" y="1743"/>
                        <a:pt x="103" y="3042"/>
                        <a:pt x="103" y="3042"/>
                      </a:cubicBezTo>
                      <a:lnTo>
                        <a:pt x="6220" y="3127"/>
                      </a:lnTo>
                      <a:cubicBezTo>
                        <a:pt x="6391" y="2410"/>
                        <a:pt x="5537" y="2256"/>
                        <a:pt x="4785" y="1931"/>
                      </a:cubicBezTo>
                      <a:cubicBezTo>
                        <a:pt x="4016" y="1606"/>
                        <a:pt x="3247" y="1179"/>
                        <a:pt x="3247" y="1179"/>
                      </a:cubicBezTo>
                      <a:lnTo>
                        <a:pt x="2940" y="701"/>
                      </a:lnTo>
                      <a:lnTo>
                        <a:pt x="2512" y="564"/>
                      </a:lnTo>
                      <a:lnTo>
                        <a:pt x="1931" y="513"/>
                      </a:lnTo>
                      <a:lnTo>
                        <a:pt x="1163" y="0"/>
                      </a:ln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61;p44"/>
                <p:cNvSpPr/>
                <p:nvPr/>
              </p:nvSpPr>
              <p:spPr>
                <a:xfrm>
                  <a:off x="1309678" y="4456237"/>
                  <a:ext cx="153883" cy="112124"/>
                </a:xfrm>
                <a:custGeom>
                  <a:avLst/>
                  <a:gdLst/>
                  <a:ahLst/>
                  <a:cxnLst/>
                  <a:rect l="l" t="t" r="r" b="b"/>
                  <a:pathLst>
                    <a:path w="3822" h="2785" extrusionOk="0">
                      <a:moveTo>
                        <a:pt x="1" y="0"/>
                      </a:moveTo>
                      <a:cubicBezTo>
                        <a:pt x="189" y="1248"/>
                        <a:pt x="2700" y="2666"/>
                        <a:pt x="3179" y="2768"/>
                      </a:cubicBezTo>
                      <a:cubicBezTo>
                        <a:pt x="3233" y="2779"/>
                        <a:pt x="3283" y="2785"/>
                        <a:pt x="3329" y="2785"/>
                      </a:cubicBezTo>
                      <a:cubicBezTo>
                        <a:pt x="3708" y="2785"/>
                        <a:pt x="3822" y="2440"/>
                        <a:pt x="3486" y="2273"/>
                      </a:cubicBezTo>
                      <a:cubicBezTo>
                        <a:pt x="3486" y="2273"/>
                        <a:pt x="2137" y="1641"/>
                        <a:pt x="1658" y="1060"/>
                      </a:cubicBezTo>
                      <a:cubicBezTo>
                        <a:pt x="1197" y="479"/>
                        <a:pt x="1231" y="0"/>
                        <a:pt x="1231"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62;p44"/>
                <p:cNvSpPr/>
                <p:nvPr/>
              </p:nvSpPr>
              <p:spPr>
                <a:xfrm>
                  <a:off x="1244331" y="4586932"/>
                  <a:ext cx="254580" cy="15862"/>
                </a:xfrm>
                <a:custGeom>
                  <a:avLst/>
                  <a:gdLst/>
                  <a:ahLst/>
                  <a:cxnLst/>
                  <a:rect l="l" t="t" r="r" b="b"/>
                  <a:pathLst>
                    <a:path w="6323" h="394" extrusionOk="0">
                      <a:moveTo>
                        <a:pt x="120" y="1"/>
                      </a:moveTo>
                      <a:cubicBezTo>
                        <a:pt x="1" y="1"/>
                        <a:pt x="18" y="274"/>
                        <a:pt x="18" y="274"/>
                      </a:cubicBezTo>
                      <a:lnTo>
                        <a:pt x="6322" y="394"/>
                      </a:lnTo>
                      <a:cubicBezTo>
                        <a:pt x="6322" y="223"/>
                        <a:pt x="6254" y="1"/>
                        <a:pt x="6254" y="1"/>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63;p44"/>
                <p:cNvSpPr/>
                <p:nvPr/>
              </p:nvSpPr>
              <p:spPr>
                <a:xfrm>
                  <a:off x="1571795" y="4464491"/>
                  <a:ext cx="257318" cy="125933"/>
                </a:xfrm>
                <a:custGeom>
                  <a:avLst/>
                  <a:gdLst/>
                  <a:ahLst/>
                  <a:cxnLst/>
                  <a:rect l="l" t="t" r="r" b="b"/>
                  <a:pathLst>
                    <a:path w="6391" h="3128" extrusionOk="0">
                      <a:moveTo>
                        <a:pt x="1162" y="0"/>
                      </a:moveTo>
                      <a:lnTo>
                        <a:pt x="718" y="137"/>
                      </a:lnTo>
                      <a:lnTo>
                        <a:pt x="889" y="615"/>
                      </a:lnTo>
                      <a:cubicBezTo>
                        <a:pt x="1" y="1743"/>
                        <a:pt x="103" y="3042"/>
                        <a:pt x="103" y="3042"/>
                      </a:cubicBezTo>
                      <a:lnTo>
                        <a:pt x="6220" y="3127"/>
                      </a:lnTo>
                      <a:cubicBezTo>
                        <a:pt x="6391" y="2410"/>
                        <a:pt x="5537" y="2256"/>
                        <a:pt x="4768" y="1931"/>
                      </a:cubicBezTo>
                      <a:cubicBezTo>
                        <a:pt x="4016" y="1606"/>
                        <a:pt x="3247" y="1179"/>
                        <a:pt x="3247" y="1179"/>
                      </a:cubicBezTo>
                      <a:lnTo>
                        <a:pt x="2939" y="701"/>
                      </a:lnTo>
                      <a:lnTo>
                        <a:pt x="2495" y="564"/>
                      </a:lnTo>
                      <a:lnTo>
                        <a:pt x="1931" y="513"/>
                      </a:lnTo>
                      <a:lnTo>
                        <a:pt x="1162" y="0"/>
                      </a:ln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64;p44"/>
                <p:cNvSpPr/>
                <p:nvPr/>
              </p:nvSpPr>
              <p:spPr>
                <a:xfrm>
                  <a:off x="1636458" y="4456237"/>
                  <a:ext cx="153803" cy="112124"/>
                </a:xfrm>
                <a:custGeom>
                  <a:avLst/>
                  <a:gdLst/>
                  <a:ahLst/>
                  <a:cxnLst/>
                  <a:rect l="l" t="t" r="r" b="b"/>
                  <a:pathLst>
                    <a:path w="3820" h="2785" extrusionOk="0">
                      <a:moveTo>
                        <a:pt x="1" y="0"/>
                      </a:moveTo>
                      <a:cubicBezTo>
                        <a:pt x="189" y="1248"/>
                        <a:pt x="2700" y="2666"/>
                        <a:pt x="3179" y="2768"/>
                      </a:cubicBezTo>
                      <a:cubicBezTo>
                        <a:pt x="3232" y="2779"/>
                        <a:pt x="3283" y="2785"/>
                        <a:pt x="3329" y="2785"/>
                      </a:cubicBezTo>
                      <a:cubicBezTo>
                        <a:pt x="3708" y="2785"/>
                        <a:pt x="3820" y="2440"/>
                        <a:pt x="3469" y="2273"/>
                      </a:cubicBezTo>
                      <a:cubicBezTo>
                        <a:pt x="3469" y="2273"/>
                        <a:pt x="2119" y="1641"/>
                        <a:pt x="1658" y="1060"/>
                      </a:cubicBezTo>
                      <a:cubicBezTo>
                        <a:pt x="1197" y="479"/>
                        <a:pt x="1231" y="0"/>
                        <a:pt x="1231"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65;p44"/>
                <p:cNvSpPr/>
                <p:nvPr/>
              </p:nvSpPr>
              <p:spPr>
                <a:xfrm>
                  <a:off x="1571110" y="4586932"/>
                  <a:ext cx="254580" cy="15862"/>
                </a:xfrm>
                <a:custGeom>
                  <a:avLst/>
                  <a:gdLst/>
                  <a:ahLst/>
                  <a:cxnLst/>
                  <a:rect l="l" t="t" r="r" b="b"/>
                  <a:pathLst>
                    <a:path w="6323" h="394" extrusionOk="0">
                      <a:moveTo>
                        <a:pt x="120" y="1"/>
                      </a:moveTo>
                      <a:cubicBezTo>
                        <a:pt x="1" y="1"/>
                        <a:pt x="18" y="274"/>
                        <a:pt x="18" y="274"/>
                      </a:cubicBezTo>
                      <a:lnTo>
                        <a:pt x="6322" y="394"/>
                      </a:lnTo>
                      <a:cubicBezTo>
                        <a:pt x="6322" y="223"/>
                        <a:pt x="6254" y="1"/>
                        <a:pt x="6254" y="1"/>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66;p44"/>
                <p:cNvSpPr/>
                <p:nvPr/>
              </p:nvSpPr>
              <p:spPr>
                <a:xfrm>
                  <a:off x="1163844" y="3253966"/>
                  <a:ext cx="642590" cy="1237270"/>
                </a:xfrm>
                <a:custGeom>
                  <a:avLst/>
                  <a:gdLst/>
                  <a:ahLst/>
                  <a:cxnLst/>
                  <a:rect l="l" t="t" r="r" b="b"/>
                  <a:pathLst>
                    <a:path w="15960" h="30732" extrusionOk="0">
                      <a:moveTo>
                        <a:pt x="13097" y="0"/>
                      </a:moveTo>
                      <a:cubicBezTo>
                        <a:pt x="10083" y="0"/>
                        <a:pt x="5434" y="1531"/>
                        <a:pt x="5434" y="1531"/>
                      </a:cubicBezTo>
                      <a:cubicBezTo>
                        <a:pt x="0" y="11646"/>
                        <a:pt x="1060" y="27725"/>
                        <a:pt x="1658" y="30732"/>
                      </a:cubicBezTo>
                      <a:lnTo>
                        <a:pt x="15600" y="30732"/>
                      </a:lnTo>
                      <a:cubicBezTo>
                        <a:pt x="15600" y="30732"/>
                        <a:pt x="15959" y="4146"/>
                        <a:pt x="15600" y="1224"/>
                      </a:cubicBezTo>
                      <a:cubicBezTo>
                        <a:pt x="15488" y="314"/>
                        <a:pt x="14460" y="0"/>
                        <a:pt x="13097"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67;p44"/>
                <p:cNvSpPr/>
                <p:nvPr/>
              </p:nvSpPr>
              <p:spPr>
                <a:xfrm>
                  <a:off x="1334441" y="3286015"/>
                  <a:ext cx="460281" cy="151579"/>
                </a:xfrm>
                <a:custGeom>
                  <a:avLst/>
                  <a:gdLst/>
                  <a:ahLst/>
                  <a:cxnLst/>
                  <a:rect l="l" t="t" r="r" b="b"/>
                  <a:pathLst>
                    <a:path w="11432" h="3765" extrusionOk="0">
                      <a:moveTo>
                        <a:pt x="2533" y="1"/>
                      </a:moveTo>
                      <a:cubicBezTo>
                        <a:pt x="2416" y="1"/>
                        <a:pt x="2318" y="6"/>
                        <a:pt x="2239" y="18"/>
                      </a:cubicBezTo>
                      <a:cubicBezTo>
                        <a:pt x="872" y="223"/>
                        <a:pt x="1" y="3264"/>
                        <a:pt x="1" y="3264"/>
                      </a:cubicBezTo>
                      <a:cubicBezTo>
                        <a:pt x="1" y="3264"/>
                        <a:pt x="2021" y="3765"/>
                        <a:pt x="4491" y="3765"/>
                      </a:cubicBezTo>
                      <a:cubicBezTo>
                        <a:pt x="6850" y="3765"/>
                        <a:pt x="9620" y="3308"/>
                        <a:pt x="11432" y="1521"/>
                      </a:cubicBezTo>
                      <a:cubicBezTo>
                        <a:pt x="11432" y="1521"/>
                        <a:pt x="4482" y="1"/>
                        <a:pt x="2533"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68;p44"/>
                <p:cNvSpPr/>
                <p:nvPr/>
              </p:nvSpPr>
              <p:spPr>
                <a:xfrm>
                  <a:off x="2229501" y="3185558"/>
                  <a:ext cx="235979" cy="100892"/>
                </a:xfrm>
                <a:custGeom>
                  <a:avLst/>
                  <a:gdLst/>
                  <a:ahLst/>
                  <a:cxnLst/>
                  <a:rect l="l" t="t" r="r" b="b"/>
                  <a:pathLst>
                    <a:path w="5861" h="2506" extrusionOk="0">
                      <a:moveTo>
                        <a:pt x="3337" y="0"/>
                      </a:moveTo>
                      <a:cubicBezTo>
                        <a:pt x="3330" y="0"/>
                        <a:pt x="3322" y="0"/>
                        <a:pt x="3315" y="1"/>
                      </a:cubicBezTo>
                      <a:cubicBezTo>
                        <a:pt x="2597" y="121"/>
                        <a:pt x="1692" y="1"/>
                        <a:pt x="1145" y="855"/>
                      </a:cubicBezTo>
                      <a:lnTo>
                        <a:pt x="0" y="1436"/>
                      </a:lnTo>
                      <a:lnTo>
                        <a:pt x="1145" y="2103"/>
                      </a:lnTo>
                      <a:cubicBezTo>
                        <a:pt x="1145" y="2103"/>
                        <a:pt x="2487" y="2505"/>
                        <a:pt x="3397" y="2505"/>
                      </a:cubicBezTo>
                      <a:cubicBezTo>
                        <a:pt x="3612" y="2505"/>
                        <a:pt x="3803" y="2483"/>
                        <a:pt x="3947" y="2427"/>
                      </a:cubicBezTo>
                      <a:cubicBezTo>
                        <a:pt x="4716" y="2137"/>
                        <a:pt x="5143" y="1522"/>
                        <a:pt x="5143" y="1522"/>
                      </a:cubicBezTo>
                      <a:cubicBezTo>
                        <a:pt x="5861" y="1385"/>
                        <a:pt x="5673" y="958"/>
                        <a:pt x="5143" y="855"/>
                      </a:cubicBezTo>
                      <a:cubicBezTo>
                        <a:pt x="4966" y="827"/>
                        <a:pt x="4632" y="817"/>
                        <a:pt x="4265" y="817"/>
                      </a:cubicBezTo>
                      <a:cubicBezTo>
                        <a:pt x="3570" y="817"/>
                        <a:pt x="2757" y="851"/>
                        <a:pt x="2673" y="855"/>
                      </a:cubicBezTo>
                      <a:lnTo>
                        <a:pt x="2673" y="855"/>
                      </a:lnTo>
                      <a:cubicBezTo>
                        <a:pt x="3096" y="835"/>
                        <a:pt x="3367" y="581"/>
                        <a:pt x="3537" y="343"/>
                      </a:cubicBezTo>
                      <a:cubicBezTo>
                        <a:pt x="3635" y="195"/>
                        <a:pt x="3513" y="0"/>
                        <a:pt x="3337" y="0"/>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69;p44"/>
                <p:cNvSpPr/>
                <p:nvPr/>
              </p:nvSpPr>
              <p:spPr>
                <a:xfrm>
                  <a:off x="1770133" y="3097219"/>
                  <a:ext cx="505455" cy="172997"/>
                </a:xfrm>
                <a:custGeom>
                  <a:avLst/>
                  <a:gdLst/>
                  <a:ahLst/>
                  <a:cxnLst/>
                  <a:rect l="l" t="t" r="r" b="b"/>
                  <a:pathLst>
                    <a:path w="12554" h="4297" extrusionOk="0">
                      <a:moveTo>
                        <a:pt x="4516" y="1"/>
                      </a:moveTo>
                      <a:cubicBezTo>
                        <a:pt x="4355" y="1"/>
                        <a:pt x="4197" y="14"/>
                        <a:pt x="4045" y="42"/>
                      </a:cubicBezTo>
                      <a:cubicBezTo>
                        <a:pt x="4045" y="42"/>
                        <a:pt x="4033" y="42"/>
                        <a:pt x="4012" y="42"/>
                      </a:cubicBezTo>
                      <a:cubicBezTo>
                        <a:pt x="3623" y="42"/>
                        <a:pt x="1" y="88"/>
                        <a:pt x="1311" y="1819"/>
                      </a:cubicBezTo>
                      <a:cubicBezTo>
                        <a:pt x="2695" y="3665"/>
                        <a:pt x="12554" y="4297"/>
                        <a:pt x="12554" y="4297"/>
                      </a:cubicBezTo>
                      <a:lnTo>
                        <a:pt x="12554" y="3049"/>
                      </a:lnTo>
                      <a:cubicBezTo>
                        <a:pt x="10016" y="2650"/>
                        <a:pt x="6808" y="1"/>
                        <a:pt x="4516" y="1"/>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70;p44"/>
                <p:cNvSpPr/>
                <p:nvPr/>
              </p:nvSpPr>
              <p:spPr>
                <a:xfrm>
                  <a:off x="1672937" y="2711373"/>
                  <a:ext cx="282079" cy="483684"/>
                </a:xfrm>
                <a:custGeom>
                  <a:avLst/>
                  <a:gdLst/>
                  <a:ahLst/>
                  <a:cxnLst/>
                  <a:rect l="l" t="t" r="r" b="b"/>
                  <a:pathLst>
                    <a:path w="7006" h="12014" extrusionOk="0">
                      <a:moveTo>
                        <a:pt x="2514" y="1"/>
                      </a:moveTo>
                      <a:cubicBezTo>
                        <a:pt x="1495" y="1"/>
                        <a:pt x="324" y="1030"/>
                        <a:pt x="188" y="2586"/>
                      </a:cubicBezTo>
                      <a:cubicBezTo>
                        <a:pt x="0" y="4721"/>
                        <a:pt x="1709" y="9437"/>
                        <a:pt x="3725" y="11402"/>
                      </a:cubicBezTo>
                      <a:cubicBezTo>
                        <a:pt x="4173" y="11843"/>
                        <a:pt x="4581" y="12014"/>
                        <a:pt x="4944" y="12014"/>
                      </a:cubicBezTo>
                      <a:cubicBezTo>
                        <a:pt x="6200" y="12014"/>
                        <a:pt x="6920" y="9967"/>
                        <a:pt x="6920" y="9967"/>
                      </a:cubicBezTo>
                      <a:cubicBezTo>
                        <a:pt x="7006" y="7729"/>
                        <a:pt x="4545" y="1663"/>
                        <a:pt x="3554" y="484"/>
                      </a:cubicBezTo>
                      <a:cubicBezTo>
                        <a:pt x="3275" y="152"/>
                        <a:pt x="2906" y="1"/>
                        <a:pt x="2514" y="1"/>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71;p44"/>
                <p:cNvSpPr/>
                <p:nvPr/>
              </p:nvSpPr>
              <p:spPr>
                <a:xfrm>
                  <a:off x="1688076" y="2697804"/>
                  <a:ext cx="240810" cy="293777"/>
                </a:xfrm>
                <a:custGeom>
                  <a:avLst/>
                  <a:gdLst/>
                  <a:ahLst/>
                  <a:cxnLst/>
                  <a:rect l="l" t="t" r="r" b="b"/>
                  <a:pathLst>
                    <a:path w="5981" h="7297" extrusionOk="0">
                      <a:moveTo>
                        <a:pt x="1025" y="1"/>
                      </a:moveTo>
                      <a:lnTo>
                        <a:pt x="1606" y="582"/>
                      </a:lnTo>
                      <a:lnTo>
                        <a:pt x="0" y="2393"/>
                      </a:lnTo>
                      <a:lnTo>
                        <a:pt x="752" y="6015"/>
                      </a:lnTo>
                      <a:lnTo>
                        <a:pt x="5980" y="7297"/>
                      </a:lnTo>
                      <a:cubicBezTo>
                        <a:pt x="5980" y="7297"/>
                        <a:pt x="4750" y="1248"/>
                        <a:pt x="3178" y="821"/>
                      </a:cubicBezTo>
                      <a:lnTo>
                        <a:pt x="1025" y="1"/>
                      </a:ln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72;p44"/>
                <p:cNvSpPr/>
                <p:nvPr/>
              </p:nvSpPr>
              <p:spPr>
                <a:xfrm>
                  <a:off x="1468599" y="2173774"/>
                  <a:ext cx="451343" cy="498379"/>
                </a:xfrm>
                <a:custGeom>
                  <a:avLst/>
                  <a:gdLst/>
                  <a:ahLst/>
                  <a:cxnLst/>
                  <a:rect l="l" t="t" r="r" b="b"/>
                  <a:pathLst>
                    <a:path w="11210" h="12379" extrusionOk="0">
                      <a:moveTo>
                        <a:pt x="7307" y="1"/>
                      </a:moveTo>
                      <a:cubicBezTo>
                        <a:pt x="5927" y="1"/>
                        <a:pt x="4435" y="554"/>
                        <a:pt x="3725" y="1107"/>
                      </a:cubicBezTo>
                      <a:cubicBezTo>
                        <a:pt x="2239" y="2252"/>
                        <a:pt x="2000" y="3636"/>
                        <a:pt x="2427" y="4387"/>
                      </a:cubicBezTo>
                      <a:cubicBezTo>
                        <a:pt x="2427" y="4387"/>
                        <a:pt x="1" y="6113"/>
                        <a:pt x="1009" y="8967"/>
                      </a:cubicBezTo>
                      <a:cubicBezTo>
                        <a:pt x="1553" y="10542"/>
                        <a:pt x="2720" y="10898"/>
                        <a:pt x="3662" y="10898"/>
                      </a:cubicBezTo>
                      <a:cubicBezTo>
                        <a:pt x="4436" y="10898"/>
                        <a:pt x="5058" y="10658"/>
                        <a:pt x="5058" y="10658"/>
                      </a:cubicBezTo>
                      <a:cubicBezTo>
                        <a:pt x="5058" y="10658"/>
                        <a:pt x="5088" y="12379"/>
                        <a:pt x="6723" y="12379"/>
                      </a:cubicBezTo>
                      <a:cubicBezTo>
                        <a:pt x="6842" y="12379"/>
                        <a:pt x="6971" y="12369"/>
                        <a:pt x="7109" y="12350"/>
                      </a:cubicBezTo>
                      <a:cubicBezTo>
                        <a:pt x="9108" y="12076"/>
                        <a:pt x="10987" y="8881"/>
                        <a:pt x="11090" y="8591"/>
                      </a:cubicBezTo>
                      <a:cubicBezTo>
                        <a:pt x="11209" y="8300"/>
                        <a:pt x="10816" y="5156"/>
                        <a:pt x="10816" y="5156"/>
                      </a:cubicBezTo>
                      <a:lnTo>
                        <a:pt x="10252" y="2576"/>
                      </a:lnTo>
                      <a:cubicBezTo>
                        <a:pt x="10129" y="634"/>
                        <a:pt x="8782" y="1"/>
                        <a:pt x="7307"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73;p44"/>
                <p:cNvSpPr/>
                <p:nvPr/>
              </p:nvSpPr>
              <p:spPr>
                <a:xfrm>
                  <a:off x="1676520" y="2398565"/>
                  <a:ext cx="136772" cy="192121"/>
                </a:xfrm>
                <a:custGeom>
                  <a:avLst/>
                  <a:gdLst/>
                  <a:ahLst/>
                  <a:cxnLst/>
                  <a:rect l="l" t="t" r="r" b="b"/>
                  <a:pathLst>
                    <a:path w="3397" h="4772" extrusionOk="0">
                      <a:moveTo>
                        <a:pt x="3346" y="0"/>
                      </a:moveTo>
                      <a:cubicBezTo>
                        <a:pt x="3346" y="0"/>
                        <a:pt x="1996" y="735"/>
                        <a:pt x="1910" y="855"/>
                      </a:cubicBezTo>
                      <a:cubicBezTo>
                        <a:pt x="1825" y="974"/>
                        <a:pt x="680" y="2000"/>
                        <a:pt x="561" y="2153"/>
                      </a:cubicBezTo>
                      <a:cubicBezTo>
                        <a:pt x="458" y="2290"/>
                        <a:pt x="116" y="3520"/>
                        <a:pt x="48" y="3571"/>
                      </a:cubicBezTo>
                      <a:cubicBezTo>
                        <a:pt x="0" y="3619"/>
                        <a:pt x="380" y="4772"/>
                        <a:pt x="393" y="4772"/>
                      </a:cubicBezTo>
                      <a:cubicBezTo>
                        <a:pt x="395" y="4772"/>
                        <a:pt x="393" y="4765"/>
                        <a:pt x="390" y="4750"/>
                      </a:cubicBezTo>
                      <a:cubicBezTo>
                        <a:pt x="338" y="4545"/>
                        <a:pt x="390" y="4238"/>
                        <a:pt x="766" y="4067"/>
                      </a:cubicBezTo>
                      <a:cubicBezTo>
                        <a:pt x="1159" y="3896"/>
                        <a:pt x="2303" y="1794"/>
                        <a:pt x="3397" y="1316"/>
                      </a:cubicBezTo>
                      <a:lnTo>
                        <a:pt x="3346" y="0"/>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74;p44"/>
                <p:cNvSpPr/>
                <p:nvPr/>
              </p:nvSpPr>
              <p:spPr>
                <a:xfrm>
                  <a:off x="1468599" y="2336640"/>
                  <a:ext cx="344687" cy="335527"/>
                </a:xfrm>
                <a:custGeom>
                  <a:avLst/>
                  <a:gdLst/>
                  <a:ahLst/>
                  <a:cxnLst/>
                  <a:rect l="l" t="t" r="r" b="b"/>
                  <a:pathLst>
                    <a:path w="8561" h="8334" extrusionOk="0">
                      <a:moveTo>
                        <a:pt x="2290" y="1"/>
                      </a:moveTo>
                      <a:lnTo>
                        <a:pt x="2290" y="1"/>
                      </a:lnTo>
                      <a:cubicBezTo>
                        <a:pt x="2324" y="120"/>
                        <a:pt x="2376" y="240"/>
                        <a:pt x="2427" y="342"/>
                      </a:cubicBezTo>
                      <a:cubicBezTo>
                        <a:pt x="2427" y="342"/>
                        <a:pt x="1" y="2068"/>
                        <a:pt x="1009" y="4922"/>
                      </a:cubicBezTo>
                      <a:cubicBezTo>
                        <a:pt x="1553" y="6497"/>
                        <a:pt x="2720" y="6853"/>
                        <a:pt x="3662" y="6853"/>
                      </a:cubicBezTo>
                      <a:cubicBezTo>
                        <a:pt x="4436" y="6853"/>
                        <a:pt x="5058" y="6613"/>
                        <a:pt x="5058" y="6613"/>
                      </a:cubicBezTo>
                      <a:cubicBezTo>
                        <a:pt x="5058" y="6613"/>
                        <a:pt x="5088" y="8334"/>
                        <a:pt x="6709" y="8334"/>
                      </a:cubicBezTo>
                      <a:cubicBezTo>
                        <a:pt x="6828" y="8334"/>
                        <a:pt x="6955" y="8324"/>
                        <a:pt x="7091" y="8305"/>
                      </a:cubicBezTo>
                      <a:cubicBezTo>
                        <a:pt x="7604" y="8236"/>
                        <a:pt x="8100" y="7980"/>
                        <a:pt x="8561" y="7638"/>
                      </a:cubicBezTo>
                      <a:cubicBezTo>
                        <a:pt x="8527" y="7433"/>
                        <a:pt x="8458" y="7297"/>
                        <a:pt x="8458" y="7297"/>
                      </a:cubicBezTo>
                      <a:lnTo>
                        <a:pt x="8458" y="5913"/>
                      </a:lnTo>
                      <a:cubicBezTo>
                        <a:pt x="8458" y="5913"/>
                        <a:pt x="8397" y="5626"/>
                        <a:pt x="8257" y="5626"/>
                      </a:cubicBezTo>
                      <a:cubicBezTo>
                        <a:pt x="8176" y="5626"/>
                        <a:pt x="8067" y="5724"/>
                        <a:pt x="7929" y="6032"/>
                      </a:cubicBezTo>
                      <a:cubicBezTo>
                        <a:pt x="7755" y="6410"/>
                        <a:pt x="7164" y="6716"/>
                        <a:pt x="6601" y="6716"/>
                      </a:cubicBezTo>
                      <a:cubicBezTo>
                        <a:pt x="5943" y="6716"/>
                        <a:pt x="5322" y="6299"/>
                        <a:pt x="5451" y="5092"/>
                      </a:cubicBezTo>
                      <a:lnTo>
                        <a:pt x="5451" y="4785"/>
                      </a:lnTo>
                      <a:cubicBezTo>
                        <a:pt x="5451" y="4785"/>
                        <a:pt x="4909" y="5215"/>
                        <a:pt x="4072" y="5215"/>
                      </a:cubicBezTo>
                      <a:cubicBezTo>
                        <a:pt x="3563" y="5215"/>
                        <a:pt x="2945" y="5056"/>
                        <a:pt x="2273" y="4546"/>
                      </a:cubicBezTo>
                      <a:cubicBezTo>
                        <a:pt x="694" y="3346"/>
                        <a:pt x="1180" y="1768"/>
                        <a:pt x="2147" y="1768"/>
                      </a:cubicBezTo>
                      <a:cubicBezTo>
                        <a:pt x="2268" y="1768"/>
                        <a:pt x="2396" y="1793"/>
                        <a:pt x="2529" y="1846"/>
                      </a:cubicBezTo>
                      <a:cubicBezTo>
                        <a:pt x="2805" y="1952"/>
                        <a:pt x="3070" y="1993"/>
                        <a:pt x="3313" y="1993"/>
                      </a:cubicBezTo>
                      <a:cubicBezTo>
                        <a:pt x="4123" y="1993"/>
                        <a:pt x="4699" y="1538"/>
                        <a:pt x="4699" y="1538"/>
                      </a:cubicBezTo>
                      <a:lnTo>
                        <a:pt x="4699" y="1538"/>
                      </a:lnTo>
                      <a:cubicBezTo>
                        <a:pt x="4553" y="1583"/>
                        <a:pt x="4412" y="1603"/>
                        <a:pt x="4279" y="1603"/>
                      </a:cubicBezTo>
                      <a:cubicBezTo>
                        <a:pt x="3132" y="1603"/>
                        <a:pt x="2461" y="137"/>
                        <a:pt x="2461" y="137"/>
                      </a:cubicBezTo>
                      <a:cubicBezTo>
                        <a:pt x="2461" y="137"/>
                        <a:pt x="2393" y="69"/>
                        <a:pt x="2290"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75;p44"/>
                <p:cNvSpPr/>
                <p:nvPr/>
              </p:nvSpPr>
              <p:spPr>
                <a:xfrm>
                  <a:off x="1735568" y="2567800"/>
                  <a:ext cx="145853" cy="172330"/>
                </a:xfrm>
                <a:custGeom>
                  <a:avLst/>
                  <a:gdLst/>
                  <a:ahLst/>
                  <a:cxnLst/>
                  <a:rect l="l" t="t" r="r" b="b"/>
                  <a:pathLst>
                    <a:path w="3470" h="4051" extrusionOk="0">
                      <a:moveTo>
                        <a:pt x="1727" y="1"/>
                      </a:moveTo>
                      <a:lnTo>
                        <a:pt x="1539" y="342"/>
                      </a:lnTo>
                      <a:lnTo>
                        <a:pt x="1" y="3145"/>
                      </a:lnTo>
                      <a:cubicBezTo>
                        <a:pt x="633" y="4050"/>
                        <a:pt x="1846" y="4050"/>
                        <a:pt x="1846" y="4050"/>
                      </a:cubicBezTo>
                      <a:cubicBezTo>
                        <a:pt x="2615" y="2290"/>
                        <a:pt x="3469" y="1419"/>
                        <a:pt x="3469" y="1419"/>
                      </a:cubicBezTo>
                      <a:lnTo>
                        <a:pt x="1727" y="1"/>
                      </a:ln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76;p44"/>
                <p:cNvSpPr/>
                <p:nvPr/>
              </p:nvSpPr>
              <p:spPr>
                <a:xfrm>
                  <a:off x="1797432" y="2574678"/>
                  <a:ext cx="73680" cy="94289"/>
                </a:xfrm>
                <a:custGeom>
                  <a:avLst/>
                  <a:gdLst/>
                  <a:ahLst/>
                  <a:cxnLst/>
                  <a:rect l="l" t="t" r="r" b="b"/>
                  <a:pathLst>
                    <a:path w="1830" h="2342" extrusionOk="0">
                      <a:moveTo>
                        <a:pt x="291" y="1"/>
                      </a:moveTo>
                      <a:lnTo>
                        <a:pt x="1" y="462"/>
                      </a:lnTo>
                      <a:cubicBezTo>
                        <a:pt x="1" y="462"/>
                        <a:pt x="326" y="1162"/>
                        <a:pt x="1282" y="2341"/>
                      </a:cubicBezTo>
                      <a:lnTo>
                        <a:pt x="1829" y="1692"/>
                      </a:lnTo>
                      <a:lnTo>
                        <a:pt x="291" y="1"/>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77;p44"/>
                <p:cNvSpPr/>
                <p:nvPr/>
              </p:nvSpPr>
              <p:spPr>
                <a:xfrm>
                  <a:off x="1735547" y="2322387"/>
                  <a:ext cx="344003" cy="336252"/>
                </a:xfrm>
                <a:custGeom>
                  <a:avLst/>
                  <a:gdLst/>
                  <a:ahLst/>
                  <a:cxnLst/>
                  <a:rect l="l" t="t" r="r" b="b"/>
                  <a:pathLst>
                    <a:path w="8544" h="8352" extrusionOk="0">
                      <a:moveTo>
                        <a:pt x="6508" y="0"/>
                      </a:moveTo>
                      <a:cubicBezTo>
                        <a:pt x="6329" y="0"/>
                        <a:pt x="6131" y="11"/>
                        <a:pt x="5912" y="30"/>
                      </a:cubicBezTo>
                      <a:cubicBezTo>
                        <a:pt x="4340" y="184"/>
                        <a:pt x="1760" y="2473"/>
                        <a:pt x="1760" y="2473"/>
                      </a:cubicBezTo>
                      <a:lnTo>
                        <a:pt x="2187" y="5754"/>
                      </a:lnTo>
                      <a:lnTo>
                        <a:pt x="1760" y="5224"/>
                      </a:lnTo>
                      <a:cubicBezTo>
                        <a:pt x="1201" y="4666"/>
                        <a:pt x="800" y="4458"/>
                        <a:pt x="539" y="4458"/>
                      </a:cubicBezTo>
                      <a:cubicBezTo>
                        <a:pt x="1" y="4458"/>
                        <a:pt x="58" y="5339"/>
                        <a:pt x="564" y="5856"/>
                      </a:cubicBezTo>
                      <a:cubicBezTo>
                        <a:pt x="1190" y="6469"/>
                        <a:pt x="1715" y="6526"/>
                        <a:pt x="1888" y="6526"/>
                      </a:cubicBezTo>
                      <a:cubicBezTo>
                        <a:pt x="1927" y="6526"/>
                        <a:pt x="1948" y="6523"/>
                        <a:pt x="1948" y="6523"/>
                      </a:cubicBezTo>
                      <a:lnTo>
                        <a:pt x="3332" y="8043"/>
                      </a:lnTo>
                      <a:lnTo>
                        <a:pt x="4443" y="8283"/>
                      </a:lnTo>
                      <a:cubicBezTo>
                        <a:pt x="4665" y="8329"/>
                        <a:pt x="4889" y="8352"/>
                        <a:pt x="5111" y="8352"/>
                      </a:cubicBezTo>
                      <a:cubicBezTo>
                        <a:pt x="6031" y="8352"/>
                        <a:pt x="6919" y="7963"/>
                        <a:pt x="7552" y="7275"/>
                      </a:cubicBezTo>
                      <a:cubicBezTo>
                        <a:pt x="8236" y="6523"/>
                        <a:pt x="8543" y="5498"/>
                        <a:pt x="8372" y="4507"/>
                      </a:cubicBezTo>
                      <a:cubicBezTo>
                        <a:pt x="8167" y="3242"/>
                        <a:pt x="8099" y="1807"/>
                        <a:pt x="8099" y="1807"/>
                      </a:cubicBezTo>
                      <a:cubicBezTo>
                        <a:pt x="7981" y="410"/>
                        <a:pt x="7611" y="0"/>
                        <a:pt x="6508" y="0"/>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78;p44"/>
                <p:cNvSpPr/>
                <p:nvPr/>
              </p:nvSpPr>
              <p:spPr>
                <a:xfrm>
                  <a:off x="1693552" y="2288485"/>
                  <a:ext cx="394210" cy="107011"/>
                </a:xfrm>
                <a:custGeom>
                  <a:avLst/>
                  <a:gdLst/>
                  <a:ahLst/>
                  <a:cxnLst/>
                  <a:rect l="l" t="t" r="r" b="b"/>
                  <a:pathLst>
                    <a:path w="9791" h="2658" extrusionOk="0">
                      <a:moveTo>
                        <a:pt x="6169" y="1"/>
                      </a:moveTo>
                      <a:cubicBezTo>
                        <a:pt x="6169" y="1"/>
                        <a:pt x="1" y="957"/>
                        <a:pt x="4204" y="2205"/>
                      </a:cubicBezTo>
                      <a:cubicBezTo>
                        <a:pt x="5289" y="2527"/>
                        <a:pt x="6205" y="2657"/>
                        <a:pt x="6949" y="2657"/>
                      </a:cubicBezTo>
                      <a:cubicBezTo>
                        <a:pt x="9085" y="2657"/>
                        <a:pt x="9791" y="1578"/>
                        <a:pt x="8954" y="855"/>
                      </a:cubicBezTo>
                      <a:lnTo>
                        <a:pt x="6169" y="1"/>
                      </a:ln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79;p44"/>
                <p:cNvSpPr/>
                <p:nvPr/>
              </p:nvSpPr>
              <p:spPr>
                <a:xfrm>
                  <a:off x="1672253" y="2260220"/>
                  <a:ext cx="381850" cy="277311"/>
                </a:xfrm>
                <a:custGeom>
                  <a:avLst/>
                  <a:gdLst/>
                  <a:ahLst/>
                  <a:cxnLst/>
                  <a:rect l="l" t="t" r="r" b="b"/>
                  <a:pathLst>
                    <a:path w="9484" h="6888" extrusionOk="0">
                      <a:moveTo>
                        <a:pt x="5532" y="0"/>
                      </a:moveTo>
                      <a:cubicBezTo>
                        <a:pt x="5161" y="0"/>
                        <a:pt x="4763" y="32"/>
                        <a:pt x="4340" y="105"/>
                      </a:cubicBezTo>
                      <a:cubicBezTo>
                        <a:pt x="4340" y="105"/>
                        <a:pt x="513" y="293"/>
                        <a:pt x="0" y="6444"/>
                      </a:cubicBezTo>
                      <a:lnTo>
                        <a:pt x="1145" y="6888"/>
                      </a:lnTo>
                      <a:cubicBezTo>
                        <a:pt x="3268" y="3137"/>
                        <a:pt x="6956" y="1533"/>
                        <a:pt x="9062" y="1533"/>
                      </a:cubicBezTo>
                      <a:cubicBezTo>
                        <a:pt x="9211" y="1533"/>
                        <a:pt x="9351" y="1541"/>
                        <a:pt x="9483" y="1557"/>
                      </a:cubicBezTo>
                      <a:cubicBezTo>
                        <a:pt x="9483" y="1557"/>
                        <a:pt x="8136" y="0"/>
                        <a:pt x="5532"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380;p44"/>
                <p:cNvSpPr/>
                <p:nvPr/>
              </p:nvSpPr>
              <p:spPr>
                <a:xfrm>
                  <a:off x="1672253" y="2494876"/>
                  <a:ext cx="45134" cy="34463"/>
                </a:xfrm>
                <a:custGeom>
                  <a:avLst/>
                  <a:gdLst/>
                  <a:ahLst/>
                  <a:cxnLst/>
                  <a:rect l="l" t="t" r="r" b="b"/>
                  <a:pathLst>
                    <a:path w="1121" h="856" extrusionOk="0">
                      <a:moveTo>
                        <a:pt x="69" y="1"/>
                      </a:moveTo>
                      <a:lnTo>
                        <a:pt x="0" y="616"/>
                      </a:lnTo>
                      <a:cubicBezTo>
                        <a:pt x="0" y="616"/>
                        <a:pt x="1008" y="855"/>
                        <a:pt x="1077" y="855"/>
                      </a:cubicBezTo>
                      <a:cubicBezTo>
                        <a:pt x="1079" y="855"/>
                        <a:pt x="1080" y="855"/>
                        <a:pt x="1081" y="855"/>
                      </a:cubicBezTo>
                      <a:cubicBezTo>
                        <a:pt x="1120" y="855"/>
                        <a:pt x="236" y="501"/>
                        <a:pt x="69"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381;p44"/>
                <p:cNvSpPr/>
                <p:nvPr/>
              </p:nvSpPr>
              <p:spPr>
                <a:xfrm>
                  <a:off x="1645638" y="2519598"/>
                  <a:ext cx="95422" cy="38811"/>
                </a:xfrm>
                <a:custGeom>
                  <a:avLst/>
                  <a:gdLst/>
                  <a:ahLst/>
                  <a:cxnLst/>
                  <a:rect l="l" t="t" r="r" b="b"/>
                  <a:pathLst>
                    <a:path w="2370" h="964" extrusionOk="0">
                      <a:moveTo>
                        <a:pt x="629" y="1"/>
                      </a:moveTo>
                      <a:cubicBezTo>
                        <a:pt x="1" y="1"/>
                        <a:pt x="399" y="963"/>
                        <a:pt x="1059" y="963"/>
                      </a:cubicBezTo>
                      <a:cubicBezTo>
                        <a:pt x="1085" y="963"/>
                        <a:pt x="1112" y="962"/>
                        <a:pt x="1140" y="958"/>
                      </a:cubicBezTo>
                      <a:cubicBezTo>
                        <a:pt x="1840" y="856"/>
                        <a:pt x="2370" y="87"/>
                        <a:pt x="661" y="2"/>
                      </a:cubicBezTo>
                      <a:cubicBezTo>
                        <a:pt x="650" y="1"/>
                        <a:pt x="640" y="1"/>
                        <a:pt x="629" y="1"/>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382;p44"/>
                <p:cNvSpPr/>
                <p:nvPr/>
              </p:nvSpPr>
              <p:spPr>
                <a:xfrm>
                  <a:off x="1626151" y="2535139"/>
                  <a:ext cx="63574" cy="135878"/>
                </a:xfrm>
                <a:custGeom>
                  <a:avLst/>
                  <a:gdLst/>
                  <a:ahLst/>
                  <a:cxnLst/>
                  <a:rect l="l" t="t" r="r" b="b"/>
                  <a:pathLst>
                    <a:path w="1579" h="3375" extrusionOk="0">
                      <a:moveTo>
                        <a:pt x="1389" y="0"/>
                      </a:moveTo>
                      <a:cubicBezTo>
                        <a:pt x="1331" y="0"/>
                        <a:pt x="1253" y="26"/>
                        <a:pt x="1145" y="94"/>
                      </a:cubicBezTo>
                      <a:cubicBezTo>
                        <a:pt x="667" y="385"/>
                        <a:pt x="0" y="1666"/>
                        <a:pt x="786" y="3375"/>
                      </a:cubicBezTo>
                      <a:lnTo>
                        <a:pt x="1145" y="2093"/>
                      </a:lnTo>
                      <a:lnTo>
                        <a:pt x="1538" y="282"/>
                      </a:lnTo>
                      <a:cubicBezTo>
                        <a:pt x="1538" y="282"/>
                        <a:pt x="1578" y="0"/>
                        <a:pt x="1389" y="0"/>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383;p44"/>
                <p:cNvSpPr/>
                <p:nvPr/>
              </p:nvSpPr>
              <p:spPr>
                <a:xfrm>
                  <a:off x="2159322" y="3215836"/>
                  <a:ext cx="235979" cy="101254"/>
                </a:xfrm>
                <a:custGeom>
                  <a:avLst/>
                  <a:gdLst/>
                  <a:ahLst/>
                  <a:cxnLst/>
                  <a:rect l="l" t="t" r="r" b="b"/>
                  <a:pathLst>
                    <a:path w="5861" h="2515" extrusionOk="0">
                      <a:moveTo>
                        <a:pt x="3356" y="14"/>
                      </a:moveTo>
                      <a:cubicBezTo>
                        <a:pt x="3343" y="14"/>
                        <a:pt x="3329" y="15"/>
                        <a:pt x="3315" y="18"/>
                      </a:cubicBezTo>
                      <a:cubicBezTo>
                        <a:pt x="2597" y="138"/>
                        <a:pt x="1692" y="1"/>
                        <a:pt x="1145" y="872"/>
                      </a:cubicBezTo>
                      <a:lnTo>
                        <a:pt x="0" y="1436"/>
                      </a:lnTo>
                      <a:lnTo>
                        <a:pt x="1145" y="2102"/>
                      </a:lnTo>
                      <a:cubicBezTo>
                        <a:pt x="1145" y="2102"/>
                        <a:pt x="2518" y="2514"/>
                        <a:pt x="3438" y="2514"/>
                      </a:cubicBezTo>
                      <a:cubicBezTo>
                        <a:pt x="3642" y="2514"/>
                        <a:pt x="3824" y="2494"/>
                        <a:pt x="3964" y="2444"/>
                      </a:cubicBezTo>
                      <a:cubicBezTo>
                        <a:pt x="4716" y="2154"/>
                        <a:pt x="5143" y="1539"/>
                        <a:pt x="5143" y="1539"/>
                      </a:cubicBezTo>
                      <a:cubicBezTo>
                        <a:pt x="5861" y="1385"/>
                        <a:pt x="5673" y="958"/>
                        <a:pt x="5143" y="872"/>
                      </a:cubicBezTo>
                      <a:cubicBezTo>
                        <a:pt x="4972" y="838"/>
                        <a:pt x="4640" y="827"/>
                        <a:pt x="4273" y="827"/>
                      </a:cubicBezTo>
                      <a:cubicBezTo>
                        <a:pt x="3539" y="827"/>
                        <a:pt x="2666" y="872"/>
                        <a:pt x="2666" y="872"/>
                      </a:cubicBezTo>
                      <a:cubicBezTo>
                        <a:pt x="3093" y="838"/>
                        <a:pt x="3366" y="582"/>
                        <a:pt x="3537" y="343"/>
                      </a:cubicBezTo>
                      <a:cubicBezTo>
                        <a:pt x="3632" y="200"/>
                        <a:pt x="3522" y="14"/>
                        <a:pt x="3356" y="14"/>
                      </a:cubicBezTo>
                      <a:close/>
                    </a:path>
                  </a:pathLst>
                </a:custGeom>
                <a:solidFill>
                  <a:srgbClr val="FF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384;p44"/>
                <p:cNvSpPr/>
                <p:nvPr/>
              </p:nvSpPr>
              <p:spPr>
                <a:xfrm>
                  <a:off x="1700840" y="3128182"/>
                  <a:ext cx="504610" cy="172313"/>
                </a:xfrm>
                <a:custGeom>
                  <a:avLst/>
                  <a:gdLst/>
                  <a:ahLst/>
                  <a:cxnLst/>
                  <a:rect l="l" t="t" r="r" b="b"/>
                  <a:pathLst>
                    <a:path w="12533" h="4280" extrusionOk="0">
                      <a:moveTo>
                        <a:pt x="4500" y="0"/>
                      </a:moveTo>
                      <a:cubicBezTo>
                        <a:pt x="4336" y="0"/>
                        <a:pt x="4177" y="14"/>
                        <a:pt x="4023" y="42"/>
                      </a:cubicBezTo>
                      <a:cubicBezTo>
                        <a:pt x="4023" y="42"/>
                        <a:pt x="4004" y="42"/>
                        <a:pt x="3967" y="42"/>
                      </a:cubicBezTo>
                      <a:cubicBezTo>
                        <a:pt x="3481" y="42"/>
                        <a:pt x="1" y="101"/>
                        <a:pt x="1289" y="1819"/>
                      </a:cubicBezTo>
                      <a:cubicBezTo>
                        <a:pt x="2673" y="3647"/>
                        <a:pt x="12532" y="4279"/>
                        <a:pt x="12532" y="4279"/>
                      </a:cubicBezTo>
                      <a:lnTo>
                        <a:pt x="12532" y="3049"/>
                      </a:lnTo>
                      <a:cubicBezTo>
                        <a:pt x="9996" y="2635"/>
                        <a:pt x="6804" y="0"/>
                        <a:pt x="4500"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385;p44"/>
                <p:cNvSpPr/>
                <p:nvPr/>
              </p:nvSpPr>
              <p:spPr>
                <a:xfrm>
                  <a:off x="1379415" y="2913134"/>
                  <a:ext cx="441438" cy="473578"/>
                </a:xfrm>
                <a:custGeom>
                  <a:avLst/>
                  <a:gdLst/>
                  <a:ahLst/>
                  <a:cxnLst/>
                  <a:rect l="l" t="t" r="r" b="b"/>
                  <a:pathLst>
                    <a:path w="10964" h="11763" extrusionOk="0">
                      <a:moveTo>
                        <a:pt x="9101" y="1"/>
                      </a:moveTo>
                      <a:lnTo>
                        <a:pt x="2113" y="5332"/>
                      </a:lnTo>
                      <a:cubicBezTo>
                        <a:pt x="1310" y="7006"/>
                        <a:pt x="165" y="8424"/>
                        <a:pt x="80" y="9911"/>
                      </a:cubicBezTo>
                      <a:cubicBezTo>
                        <a:pt x="1" y="11046"/>
                        <a:pt x="2612" y="11763"/>
                        <a:pt x="5317" y="11763"/>
                      </a:cubicBezTo>
                      <a:cubicBezTo>
                        <a:pt x="6114" y="11763"/>
                        <a:pt x="6919" y="11701"/>
                        <a:pt x="7666" y="11568"/>
                      </a:cubicBezTo>
                      <a:cubicBezTo>
                        <a:pt x="10964" y="11004"/>
                        <a:pt x="10759" y="11004"/>
                        <a:pt x="10725" y="7485"/>
                      </a:cubicBezTo>
                      <a:cubicBezTo>
                        <a:pt x="10708" y="3948"/>
                        <a:pt x="9101" y="1"/>
                        <a:pt x="9101" y="1"/>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386;p44"/>
                <p:cNvSpPr/>
                <p:nvPr/>
              </p:nvSpPr>
              <p:spPr>
                <a:xfrm>
                  <a:off x="1610327" y="2877420"/>
                  <a:ext cx="202963" cy="400386"/>
                </a:xfrm>
                <a:custGeom>
                  <a:avLst/>
                  <a:gdLst/>
                  <a:ahLst/>
                  <a:cxnLst/>
                  <a:rect l="l" t="t" r="r" b="b"/>
                  <a:pathLst>
                    <a:path w="5041" h="9945" extrusionOk="0">
                      <a:moveTo>
                        <a:pt x="1641" y="0"/>
                      </a:moveTo>
                      <a:cubicBezTo>
                        <a:pt x="1615" y="0"/>
                        <a:pt x="1592" y="5"/>
                        <a:pt x="1572" y="17"/>
                      </a:cubicBezTo>
                      <a:cubicBezTo>
                        <a:pt x="1248" y="204"/>
                        <a:pt x="0" y="3827"/>
                        <a:pt x="0" y="3827"/>
                      </a:cubicBezTo>
                      <a:cubicBezTo>
                        <a:pt x="1549" y="8945"/>
                        <a:pt x="3462" y="9945"/>
                        <a:pt x="4701" y="9945"/>
                      </a:cubicBezTo>
                      <a:cubicBezTo>
                        <a:pt x="4802" y="9945"/>
                        <a:pt x="4898" y="9938"/>
                        <a:pt x="4990" y="9927"/>
                      </a:cubicBezTo>
                      <a:lnTo>
                        <a:pt x="5041" y="7688"/>
                      </a:lnTo>
                      <a:cubicBezTo>
                        <a:pt x="5041" y="7688"/>
                        <a:pt x="3930" y="1794"/>
                        <a:pt x="3606" y="1554"/>
                      </a:cubicBezTo>
                      <a:cubicBezTo>
                        <a:pt x="3316" y="1329"/>
                        <a:pt x="2059" y="0"/>
                        <a:pt x="1641" y="0"/>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387;p44"/>
                <p:cNvSpPr/>
                <p:nvPr/>
              </p:nvSpPr>
              <p:spPr>
                <a:xfrm>
                  <a:off x="1424591" y="3019068"/>
                  <a:ext cx="274308" cy="182378"/>
                </a:xfrm>
                <a:custGeom>
                  <a:avLst/>
                  <a:gdLst/>
                  <a:ahLst/>
                  <a:cxnLst/>
                  <a:rect l="l" t="t" r="r" b="b"/>
                  <a:pathLst>
                    <a:path w="6813" h="4530" extrusionOk="0">
                      <a:moveTo>
                        <a:pt x="4200" y="1"/>
                      </a:moveTo>
                      <a:cubicBezTo>
                        <a:pt x="4139" y="1"/>
                        <a:pt x="4088" y="6"/>
                        <a:pt x="4050" y="18"/>
                      </a:cubicBezTo>
                      <a:cubicBezTo>
                        <a:pt x="3640" y="155"/>
                        <a:pt x="854" y="2855"/>
                        <a:pt x="718" y="2940"/>
                      </a:cubicBezTo>
                      <a:cubicBezTo>
                        <a:pt x="581" y="3025"/>
                        <a:pt x="0" y="4307"/>
                        <a:pt x="0" y="4307"/>
                      </a:cubicBezTo>
                      <a:lnTo>
                        <a:pt x="0" y="4529"/>
                      </a:lnTo>
                      <a:cubicBezTo>
                        <a:pt x="2156" y="4382"/>
                        <a:pt x="3968" y="2690"/>
                        <a:pt x="5303" y="2690"/>
                      </a:cubicBezTo>
                      <a:cubicBezTo>
                        <a:pt x="5365" y="2690"/>
                        <a:pt x="5425" y="2693"/>
                        <a:pt x="5485" y="2701"/>
                      </a:cubicBezTo>
                      <a:cubicBezTo>
                        <a:pt x="5538" y="2708"/>
                        <a:pt x="5588" y="2712"/>
                        <a:pt x="5636" y="2712"/>
                      </a:cubicBezTo>
                      <a:cubicBezTo>
                        <a:pt x="6812" y="2712"/>
                        <a:pt x="6544" y="582"/>
                        <a:pt x="6544" y="582"/>
                      </a:cubicBezTo>
                      <a:cubicBezTo>
                        <a:pt x="6544" y="582"/>
                        <a:pt x="4828" y="1"/>
                        <a:pt x="4200"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88;p44"/>
                <p:cNvSpPr/>
                <p:nvPr/>
              </p:nvSpPr>
              <p:spPr>
                <a:xfrm>
                  <a:off x="1602757" y="2707427"/>
                  <a:ext cx="282079" cy="518509"/>
                </a:xfrm>
                <a:custGeom>
                  <a:avLst/>
                  <a:gdLst/>
                  <a:ahLst/>
                  <a:cxnLst/>
                  <a:rect l="l" t="t" r="r" b="b"/>
                  <a:pathLst>
                    <a:path w="7006" h="12879" extrusionOk="0">
                      <a:moveTo>
                        <a:pt x="2997" y="0"/>
                      </a:moveTo>
                      <a:cubicBezTo>
                        <a:pt x="1879" y="0"/>
                        <a:pt x="353" y="1723"/>
                        <a:pt x="188" y="3435"/>
                      </a:cubicBezTo>
                      <a:cubicBezTo>
                        <a:pt x="1" y="5588"/>
                        <a:pt x="1726" y="10304"/>
                        <a:pt x="3725" y="12269"/>
                      </a:cubicBezTo>
                      <a:cubicBezTo>
                        <a:pt x="4172" y="12708"/>
                        <a:pt x="4578" y="12878"/>
                        <a:pt x="4940" y="12878"/>
                      </a:cubicBezTo>
                      <a:cubicBezTo>
                        <a:pt x="6199" y="12878"/>
                        <a:pt x="6920" y="10817"/>
                        <a:pt x="6920" y="10817"/>
                      </a:cubicBezTo>
                      <a:cubicBezTo>
                        <a:pt x="7006" y="8578"/>
                        <a:pt x="4716" y="1522"/>
                        <a:pt x="3725" y="343"/>
                      </a:cubicBezTo>
                      <a:cubicBezTo>
                        <a:pt x="3525" y="106"/>
                        <a:pt x="3274" y="0"/>
                        <a:pt x="2997"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389;p44"/>
                <p:cNvSpPr/>
                <p:nvPr/>
              </p:nvSpPr>
              <p:spPr>
                <a:xfrm>
                  <a:off x="1372973" y="2693214"/>
                  <a:ext cx="474051" cy="493829"/>
                </a:xfrm>
                <a:custGeom>
                  <a:avLst/>
                  <a:gdLst/>
                  <a:ahLst/>
                  <a:cxnLst/>
                  <a:rect l="l" t="t" r="r" b="b"/>
                  <a:pathLst>
                    <a:path w="11774" h="12266" extrusionOk="0">
                      <a:moveTo>
                        <a:pt x="8312" y="1"/>
                      </a:moveTo>
                      <a:cubicBezTo>
                        <a:pt x="5977" y="1"/>
                        <a:pt x="3063" y="6459"/>
                        <a:pt x="2273" y="8812"/>
                      </a:cubicBezTo>
                      <a:cubicBezTo>
                        <a:pt x="1470" y="11255"/>
                        <a:pt x="1" y="12075"/>
                        <a:pt x="565" y="12229"/>
                      </a:cubicBezTo>
                      <a:cubicBezTo>
                        <a:pt x="661" y="12252"/>
                        <a:pt x="774" y="12265"/>
                        <a:pt x="907" y="12265"/>
                      </a:cubicBezTo>
                      <a:cubicBezTo>
                        <a:pt x="1577" y="12265"/>
                        <a:pt x="2766" y="11917"/>
                        <a:pt x="4990" y="10606"/>
                      </a:cubicBezTo>
                      <a:cubicBezTo>
                        <a:pt x="7300" y="9252"/>
                        <a:pt x="9383" y="5654"/>
                        <a:pt x="11019" y="5654"/>
                      </a:cubicBezTo>
                      <a:cubicBezTo>
                        <a:pt x="11282" y="5654"/>
                        <a:pt x="11534" y="5748"/>
                        <a:pt x="11773" y="5958"/>
                      </a:cubicBezTo>
                      <a:cubicBezTo>
                        <a:pt x="11773" y="5958"/>
                        <a:pt x="10953" y="542"/>
                        <a:pt x="8578" y="30"/>
                      </a:cubicBezTo>
                      <a:cubicBezTo>
                        <a:pt x="8490" y="10"/>
                        <a:pt x="8402" y="1"/>
                        <a:pt x="8312" y="1"/>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390;p44"/>
                <p:cNvSpPr/>
                <p:nvPr/>
              </p:nvSpPr>
              <p:spPr>
                <a:xfrm>
                  <a:off x="2021741" y="2439111"/>
                  <a:ext cx="17232" cy="33818"/>
                </a:xfrm>
                <a:custGeom>
                  <a:avLst/>
                  <a:gdLst/>
                  <a:ahLst/>
                  <a:cxnLst/>
                  <a:rect l="l" t="t" r="r" b="b"/>
                  <a:pathLst>
                    <a:path w="428" h="840" extrusionOk="0">
                      <a:moveTo>
                        <a:pt x="166" y="0"/>
                      </a:moveTo>
                      <a:cubicBezTo>
                        <a:pt x="162" y="0"/>
                        <a:pt x="158" y="1"/>
                        <a:pt x="154" y="2"/>
                      </a:cubicBezTo>
                      <a:cubicBezTo>
                        <a:pt x="51" y="19"/>
                        <a:pt x="0" y="224"/>
                        <a:pt x="34" y="446"/>
                      </a:cubicBezTo>
                      <a:cubicBezTo>
                        <a:pt x="67" y="674"/>
                        <a:pt x="177" y="840"/>
                        <a:pt x="276" y="840"/>
                      </a:cubicBezTo>
                      <a:cubicBezTo>
                        <a:pt x="281" y="840"/>
                        <a:pt x="286" y="840"/>
                        <a:pt x="290" y="839"/>
                      </a:cubicBezTo>
                      <a:cubicBezTo>
                        <a:pt x="376" y="839"/>
                        <a:pt x="427" y="634"/>
                        <a:pt x="393" y="395"/>
                      </a:cubicBezTo>
                      <a:cubicBezTo>
                        <a:pt x="360" y="166"/>
                        <a:pt x="250" y="0"/>
                        <a:pt x="166"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91;p44"/>
                <p:cNvSpPr/>
                <p:nvPr/>
              </p:nvSpPr>
              <p:spPr>
                <a:xfrm>
                  <a:off x="1928903" y="2452106"/>
                  <a:ext cx="17917" cy="34503"/>
                </a:xfrm>
                <a:custGeom>
                  <a:avLst/>
                  <a:gdLst/>
                  <a:ahLst/>
                  <a:cxnLst/>
                  <a:rect l="l" t="t" r="r" b="b"/>
                  <a:pathLst>
                    <a:path w="445" h="857" extrusionOk="0">
                      <a:moveTo>
                        <a:pt x="165" y="0"/>
                      </a:moveTo>
                      <a:cubicBezTo>
                        <a:pt x="161" y="0"/>
                        <a:pt x="158" y="1"/>
                        <a:pt x="154" y="1"/>
                      </a:cubicBezTo>
                      <a:cubicBezTo>
                        <a:pt x="51" y="18"/>
                        <a:pt x="0" y="223"/>
                        <a:pt x="34" y="463"/>
                      </a:cubicBezTo>
                      <a:cubicBezTo>
                        <a:pt x="67" y="691"/>
                        <a:pt x="177" y="857"/>
                        <a:pt x="276" y="857"/>
                      </a:cubicBezTo>
                      <a:cubicBezTo>
                        <a:pt x="281" y="857"/>
                        <a:pt x="286" y="856"/>
                        <a:pt x="291" y="856"/>
                      </a:cubicBezTo>
                      <a:cubicBezTo>
                        <a:pt x="393" y="838"/>
                        <a:pt x="444" y="633"/>
                        <a:pt x="393" y="394"/>
                      </a:cubicBezTo>
                      <a:cubicBezTo>
                        <a:pt x="360" y="182"/>
                        <a:pt x="249" y="0"/>
                        <a:pt x="165"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392;p44"/>
                <p:cNvSpPr/>
                <p:nvPr/>
              </p:nvSpPr>
              <p:spPr>
                <a:xfrm>
                  <a:off x="1935053" y="2563739"/>
                  <a:ext cx="79841" cy="33818"/>
                </a:xfrm>
                <a:custGeom>
                  <a:avLst/>
                  <a:gdLst/>
                  <a:ahLst/>
                  <a:cxnLst/>
                  <a:rect l="l" t="t" r="r" b="b"/>
                  <a:pathLst>
                    <a:path w="1983" h="840" extrusionOk="0">
                      <a:moveTo>
                        <a:pt x="1982" y="1"/>
                      </a:moveTo>
                      <a:lnTo>
                        <a:pt x="0" y="35"/>
                      </a:lnTo>
                      <a:cubicBezTo>
                        <a:pt x="0" y="35"/>
                        <a:pt x="82" y="839"/>
                        <a:pt x="954" y="839"/>
                      </a:cubicBezTo>
                      <a:cubicBezTo>
                        <a:pt x="972" y="839"/>
                        <a:pt x="990" y="839"/>
                        <a:pt x="1008" y="838"/>
                      </a:cubicBezTo>
                      <a:cubicBezTo>
                        <a:pt x="1914" y="804"/>
                        <a:pt x="1982" y="1"/>
                        <a:pt x="1982" y="1"/>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393;p44"/>
                <p:cNvSpPr/>
                <p:nvPr/>
              </p:nvSpPr>
              <p:spPr>
                <a:xfrm>
                  <a:off x="1284232" y="4109487"/>
                  <a:ext cx="474010" cy="387341"/>
                </a:xfrm>
                <a:custGeom>
                  <a:avLst/>
                  <a:gdLst/>
                  <a:ahLst/>
                  <a:cxnLst/>
                  <a:rect l="l" t="t" r="r" b="b"/>
                  <a:pathLst>
                    <a:path w="11773" h="9621" extrusionOk="0">
                      <a:moveTo>
                        <a:pt x="6972" y="1"/>
                      </a:moveTo>
                      <a:lnTo>
                        <a:pt x="5468" y="8988"/>
                      </a:lnTo>
                      <a:lnTo>
                        <a:pt x="838" y="9159"/>
                      </a:lnTo>
                      <a:lnTo>
                        <a:pt x="838" y="4119"/>
                      </a:lnTo>
                      <a:cubicBezTo>
                        <a:pt x="838" y="4119"/>
                        <a:pt x="1" y="6972"/>
                        <a:pt x="154" y="9484"/>
                      </a:cubicBezTo>
                      <a:lnTo>
                        <a:pt x="11773" y="9620"/>
                      </a:lnTo>
                      <a:lnTo>
                        <a:pt x="11465" y="3692"/>
                      </a:lnTo>
                      <a:lnTo>
                        <a:pt x="10987" y="9159"/>
                      </a:lnTo>
                      <a:lnTo>
                        <a:pt x="6784" y="8988"/>
                      </a:lnTo>
                      <a:lnTo>
                        <a:pt x="6972" y="1"/>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94;p44"/>
                <p:cNvSpPr/>
                <p:nvPr/>
              </p:nvSpPr>
              <p:spPr>
                <a:xfrm>
                  <a:off x="1663998" y="2545769"/>
                  <a:ext cx="20655" cy="57169"/>
                </a:xfrm>
                <a:custGeom>
                  <a:avLst/>
                  <a:gdLst/>
                  <a:ahLst/>
                  <a:cxnLst/>
                  <a:rect l="l" t="t" r="r" b="b"/>
                  <a:pathLst>
                    <a:path w="513" h="1420" extrusionOk="0">
                      <a:moveTo>
                        <a:pt x="0" y="1"/>
                      </a:moveTo>
                      <a:lnTo>
                        <a:pt x="291" y="1419"/>
                      </a:lnTo>
                      <a:lnTo>
                        <a:pt x="513" y="291"/>
                      </a:lnTo>
                      <a:cubicBezTo>
                        <a:pt x="393" y="274"/>
                        <a:pt x="171" y="189"/>
                        <a:pt x="34" y="52"/>
                      </a:cubicBezTo>
                      <a:cubicBezTo>
                        <a:pt x="34" y="35"/>
                        <a:pt x="17" y="18"/>
                        <a:pt x="0"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395;p44"/>
                <p:cNvSpPr/>
                <p:nvPr/>
              </p:nvSpPr>
              <p:spPr>
                <a:xfrm flipH="1">
                  <a:off x="1978184" y="2452108"/>
                  <a:ext cx="31790" cy="85051"/>
                </a:xfrm>
                <a:custGeom>
                  <a:avLst/>
                  <a:gdLst/>
                  <a:ahLst/>
                  <a:cxnLst/>
                  <a:rect l="l" t="t" r="r" b="b"/>
                  <a:pathLst>
                    <a:path w="2135" h="5711" extrusionOk="0">
                      <a:moveTo>
                        <a:pt x="1764" y="0"/>
                      </a:moveTo>
                      <a:cubicBezTo>
                        <a:pt x="1511" y="0"/>
                        <a:pt x="1390" y="1821"/>
                        <a:pt x="1118" y="2886"/>
                      </a:cubicBezTo>
                      <a:cubicBezTo>
                        <a:pt x="791" y="4167"/>
                        <a:pt x="0" y="4685"/>
                        <a:pt x="273" y="5121"/>
                      </a:cubicBezTo>
                      <a:cubicBezTo>
                        <a:pt x="476" y="5446"/>
                        <a:pt x="1697" y="5711"/>
                        <a:pt x="2019" y="5711"/>
                      </a:cubicBezTo>
                      <a:cubicBezTo>
                        <a:pt x="2129" y="5711"/>
                        <a:pt x="2135" y="5680"/>
                        <a:pt x="1962" y="5611"/>
                      </a:cubicBezTo>
                      <a:cubicBezTo>
                        <a:pt x="1254" y="5311"/>
                        <a:pt x="409" y="4603"/>
                        <a:pt x="1118" y="4058"/>
                      </a:cubicBezTo>
                      <a:cubicBezTo>
                        <a:pt x="1826" y="3486"/>
                        <a:pt x="1935" y="243"/>
                        <a:pt x="1935" y="243"/>
                      </a:cubicBezTo>
                      <a:cubicBezTo>
                        <a:pt x="1871" y="74"/>
                        <a:pt x="1815" y="0"/>
                        <a:pt x="1764" y="0"/>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2396;p44"/>
              <p:cNvGrpSpPr/>
              <p:nvPr/>
            </p:nvGrpSpPr>
            <p:grpSpPr>
              <a:xfrm>
                <a:off x="2450589" y="4437675"/>
                <a:ext cx="826005" cy="96426"/>
                <a:chOff x="2450589" y="4437675"/>
                <a:chExt cx="826005" cy="96426"/>
              </a:xfrm>
            </p:grpSpPr>
            <p:sp>
              <p:nvSpPr>
                <p:cNvPr id="41" name="Google Shape;2401;p44"/>
                <p:cNvSpPr/>
                <p:nvPr/>
              </p:nvSpPr>
              <p:spPr>
                <a:xfrm>
                  <a:off x="2503294" y="4437675"/>
                  <a:ext cx="33740" cy="20653"/>
                </a:xfrm>
                <a:custGeom>
                  <a:avLst/>
                  <a:gdLst/>
                  <a:ahLst/>
                  <a:cxnLst/>
                  <a:rect l="l" t="t" r="r" b="b"/>
                  <a:pathLst>
                    <a:path w="838" h="513" extrusionOk="0">
                      <a:moveTo>
                        <a:pt x="274" y="0"/>
                      </a:moveTo>
                      <a:cubicBezTo>
                        <a:pt x="154" y="120"/>
                        <a:pt x="0" y="410"/>
                        <a:pt x="0" y="410"/>
                      </a:cubicBezTo>
                      <a:lnTo>
                        <a:pt x="342" y="513"/>
                      </a:lnTo>
                      <a:cubicBezTo>
                        <a:pt x="342" y="513"/>
                        <a:pt x="838" y="188"/>
                        <a:pt x="735" y="103"/>
                      </a:cubicBezTo>
                      <a:cubicBezTo>
                        <a:pt x="633" y="17"/>
                        <a:pt x="274" y="0"/>
                        <a:pt x="274" y="0"/>
                      </a:cubicBezTo>
                      <a:close/>
                    </a:path>
                  </a:pathLst>
                </a:custGeom>
                <a:solidFill>
                  <a:srgbClr val="F2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03;p44"/>
                <p:cNvSpPr/>
                <p:nvPr/>
              </p:nvSpPr>
              <p:spPr>
                <a:xfrm>
                  <a:off x="2450589" y="4474798"/>
                  <a:ext cx="144220" cy="59303"/>
                </a:xfrm>
                <a:custGeom>
                  <a:avLst/>
                  <a:gdLst/>
                  <a:ahLst/>
                  <a:cxnLst/>
                  <a:rect l="l" t="t" r="r" b="b"/>
                  <a:pathLst>
                    <a:path w="3582" h="1473" extrusionOk="0">
                      <a:moveTo>
                        <a:pt x="3445" y="1"/>
                      </a:moveTo>
                      <a:cubicBezTo>
                        <a:pt x="3428" y="599"/>
                        <a:pt x="2454" y="855"/>
                        <a:pt x="1890" y="923"/>
                      </a:cubicBezTo>
                      <a:cubicBezTo>
                        <a:pt x="1592" y="959"/>
                        <a:pt x="1270" y="1024"/>
                        <a:pt x="975" y="1024"/>
                      </a:cubicBezTo>
                      <a:cubicBezTo>
                        <a:pt x="711" y="1024"/>
                        <a:pt x="469" y="973"/>
                        <a:pt x="284" y="804"/>
                      </a:cubicBezTo>
                      <a:cubicBezTo>
                        <a:pt x="229" y="754"/>
                        <a:pt x="188" y="732"/>
                        <a:pt x="161" y="732"/>
                      </a:cubicBezTo>
                      <a:cubicBezTo>
                        <a:pt x="1" y="732"/>
                        <a:pt x="289" y="1456"/>
                        <a:pt x="814" y="1470"/>
                      </a:cubicBezTo>
                      <a:cubicBezTo>
                        <a:pt x="878" y="1472"/>
                        <a:pt x="944" y="1473"/>
                        <a:pt x="1010" y="1473"/>
                      </a:cubicBezTo>
                      <a:cubicBezTo>
                        <a:pt x="1580" y="1473"/>
                        <a:pt x="2200" y="1410"/>
                        <a:pt x="2369" y="1333"/>
                      </a:cubicBezTo>
                      <a:cubicBezTo>
                        <a:pt x="2557" y="1248"/>
                        <a:pt x="3360" y="838"/>
                        <a:pt x="3360" y="838"/>
                      </a:cubicBezTo>
                      <a:cubicBezTo>
                        <a:pt x="3360" y="838"/>
                        <a:pt x="3582" y="530"/>
                        <a:pt x="3445"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25;p44"/>
                <p:cNvSpPr/>
                <p:nvPr/>
              </p:nvSpPr>
              <p:spPr>
                <a:xfrm>
                  <a:off x="3177468" y="4450721"/>
                  <a:ext cx="99126" cy="64013"/>
                </a:xfrm>
                <a:custGeom>
                  <a:avLst/>
                  <a:gdLst/>
                  <a:ahLst/>
                  <a:cxnLst/>
                  <a:rect l="l" t="t" r="r" b="b"/>
                  <a:pathLst>
                    <a:path w="2462" h="1590" extrusionOk="0">
                      <a:moveTo>
                        <a:pt x="2342" y="1"/>
                      </a:moveTo>
                      <a:cubicBezTo>
                        <a:pt x="2356" y="737"/>
                        <a:pt x="2171" y="1168"/>
                        <a:pt x="1951" y="1168"/>
                      </a:cubicBezTo>
                      <a:cubicBezTo>
                        <a:pt x="1906" y="1168"/>
                        <a:pt x="1859" y="1149"/>
                        <a:pt x="1812" y="1111"/>
                      </a:cubicBezTo>
                      <a:cubicBezTo>
                        <a:pt x="1556" y="915"/>
                        <a:pt x="928" y="706"/>
                        <a:pt x="526" y="706"/>
                      </a:cubicBezTo>
                      <a:cubicBezTo>
                        <a:pt x="471" y="706"/>
                        <a:pt x="421" y="710"/>
                        <a:pt x="377" y="718"/>
                      </a:cubicBezTo>
                      <a:cubicBezTo>
                        <a:pt x="1" y="804"/>
                        <a:pt x="1641" y="1590"/>
                        <a:pt x="1641" y="1590"/>
                      </a:cubicBezTo>
                      <a:lnTo>
                        <a:pt x="2325" y="1299"/>
                      </a:lnTo>
                      <a:cubicBezTo>
                        <a:pt x="2325" y="1299"/>
                        <a:pt x="2461" y="787"/>
                        <a:pt x="2342" y="1"/>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2431;p44"/>
            <p:cNvSpPr/>
            <p:nvPr/>
          </p:nvSpPr>
          <p:spPr>
            <a:xfrm>
              <a:off x="6476725" y="2249700"/>
              <a:ext cx="339300" cy="339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32;p44"/>
            <p:cNvSpPr/>
            <p:nvPr/>
          </p:nvSpPr>
          <p:spPr>
            <a:xfrm>
              <a:off x="5170625" y="2883075"/>
              <a:ext cx="339300" cy="339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33;p44"/>
            <p:cNvSpPr/>
            <p:nvPr/>
          </p:nvSpPr>
          <p:spPr>
            <a:xfrm>
              <a:off x="6189325" y="3565000"/>
              <a:ext cx="339300" cy="339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3902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Domain Driven Desgin</a:t>
            </a:r>
            <a:endParaRPr sz="2200" dirty="0">
              <a:solidFill>
                <a:srgbClr val="FFEDD6"/>
              </a:solidFill>
              <a:latin typeface="Archivo Black"/>
              <a:ea typeface="Archivo Black"/>
              <a:cs typeface="Archivo Black"/>
              <a:sym typeface="Archivo Black"/>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5"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352780" y="2535717"/>
            <a:ext cx="4011956" cy="1600438"/>
          </a:xfrm>
          <a:prstGeom prst="rect">
            <a:avLst/>
          </a:prstGeom>
          <a:noFill/>
        </p:spPr>
        <p:txBody>
          <a:bodyPr wrap="square" rtlCol="0">
            <a:spAutoFit/>
          </a:bodyPr>
          <a:lstStyle/>
          <a:p>
            <a:pPr marL="342900" indent="-342900" fontAlgn="base">
              <a:buFont typeface="+mj-lt"/>
              <a:buAutoNum type="arabicPeriod"/>
            </a:pPr>
            <a:r>
              <a:rPr lang="en-US" b="1" dirty="0" err="1" smtClean="0"/>
              <a:t>UserRegisteredEvent</a:t>
            </a:r>
            <a:endParaRPr lang="en-US" b="1" dirty="0" smtClean="0"/>
          </a:p>
          <a:p>
            <a:pPr marL="342900" indent="-342900" fontAlgn="base">
              <a:buFont typeface="+mj-lt"/>
              <a:buAutoNum type="arabicPeriod"/>
            </a:pPr>
            <a:endParaRPr lang="en-US" b="1" dirty="0"/>
          </a:p>
          <a:p>
            <a:pPr marL="342900" indent="-342900" fontAlgn="base">
              <a:buFont typeface="+mj-lt"/>
              <a:buAutoNum type="arabicPeriod"/>
            </a:pPr>
            <a:r>
              <a:rPr lang="en-US" b="1" dirty="0" err="1" smtClean="0"/>
              <a:t>ProfileVerifiedEvent</a:t>
            </a:r>
            <a:endParaRPr lang="en-US" b="1" dirty="0" smtClean="0"/>
          </a:p>
          <a:p>
            <a:pPr marL="342900" indent="-342900" fontAlgn="base">
              <a:buFont typeface="+mj-lt"/>
              <a:buAutoNum type="arabicPeriod"/>
            </a:pPr>
            <a:endParaRPr lang="en-US" b="1" dirty="0"/>
          </a:p>
          <a:p>
            <a:pPr marL="342900" indent="-342900" fontAlgn="base">
              <a:buFont typeface="+mj-lt"/>
              <a:buAutoNum type="arabicPeriod"/>
            </a:pPr>
            <a:r>
              <a:rPr lang="en-US" b="1" dirty="0" err="1" smtClean="0"/>
              <a:t>DonationMadeEvent</a:t>
            </a:r>
            <a:endParaRPr lang="en-US" b="1" dirty="0" smtClean="0"/>
          </a:p>
          <a:p>
            <a:pPr marL="342900" indent="-342900" fontAlgn="base">
              <a:buFont typeface="+mj-lt"/>
              <a:buAutoNum type="arabicPeriod"/>
            </a:pPr>
            <a:endParaRPr lang="en-US" b="1" dirty="0"/>
          </a:p>
          <a:p>
            <a:pPr marL="342900" indent="-342900" fontAlgn="base">
              <a:buFont typeface="+mj-lt"/>
              <a:buAutoNum type="arabicPeriod"/>
            </a:pPr>
            <a:r>
              <a:rPr lang="en-US" b="1" dirty="0" err="1" smtClean="0"/>
              <a:t>FundingRequestSubmittedEvent</a:t>
            </a:r>
            <a:endParaRPr lang="en-US" b="1" dirty="0"/>
          </a:p>
        </p:txBody>
      </p:sp>
      <p:sp>
        <p:nvSpPr>
          <p:cNvPr id="7" name="Google Shape;1309;p23"/>
          <p:cNvSpPr/>
          <p:nvPr/>
        </p:nvSpPr>
        <p:spPr>
          <a:xfrm>
            <a:off x="352780" y="1920699"/>
            <a:ext cx="317070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a:solidFill>
                  <a:srgbClr val="FFEDD6"/>
                </a:solidFill>
                <a:latin typeface="Archivo Black"/>
                <a:ea typeface="Archivo Black"/>
                <a:cs typeface="Archivo Black"/>
                <a:sym typeface="Archivo Black"/>
              </a:rPr>
              <a:t>5</a:t>
            </a:r>
            <a:r>
              <a:rPr lang="en-US" sz="2200" dirty="0" smtClean="0">
                <a:solidFill>
                  <a:srgbClr val="FFEDD6"/>
                </a:solidFill>
                <a:latin typeface="Archivo Black"/>
                <a:ea typeface="Archivo Black"/>
                <a:cs typeface="Archivo Black"/>
                <a:sym typeface="Archivo Black"/>
              </a:rPr>
              <a:t>. Domain Events</a:t>
            </a:r>
            <a:endParaRPr lang="en-US" sz="2200" dirty="0">
              <a:solidFill>
                <a:srgbClr val="FFEDD6"/>
              </a:solidFill>
              <a:latin typeface="Archivo Black"/>
              <a:ea typeface="Archivo Black"/>
              <a:cs typeface="Archivo Black"/>
              <a:sym typeface="Archivo Black"/>
            </a:endParaRPr>
          </a:p>
        </p:txBody>
      </p:sp>
      <p:sp>
        <p:nvSpPr>
          <p:cNvPr id="8" name="TextBox 7"/>
          <p:cNvSpPr txBox="1"/>
          <p:nvPr/>
        </p:nvSpPr>
        <p:spPr>
          <a:xfrm>
            <a:off x="4821148" y="2535717"/>
            <a:ext cx="4011956" cy="1600438"/>
          </a:xfrm>
          <a:prstGeom prst="rect">
            <a:avLst/>
          </a:prstGeom>
          <a:noFill/>
        </p:spPr>
        <p:txBody>
          <a:bodyPr wrap="square" rtlCol="0">
            <a:spAutoFit/>
          </a:bodyPr>
          <a:lstStyle/>
          <a:p>
            <a:pPr marL="342900" indent="-342900" fontAlgn="base">
              <a:buFont typeface="+mj-lt"/>
              <a:buAutoNum type="arabicPeriod" startAt="5"/>
            </a:pPr>
            <a:r>
              <a:rPr lang="en-US" b="1" dirty="0" err="1" smtClean="0"/>
              <a:t>FundingResponseEvent</a:t>
            </a:r>
            <a:endParaRPr lang="en-US" b="1" dirty="0" smtClean="0"/>
          </a:p>
          <a:p>
            <a:pPr marL="342900" indent="-342900" fontAlgn="base">
              <a:buFont typeface="+mj-lt"/>
              <a:buAutoNum type="arabicPeriod" startAt="5"/>
            </a:pPr>
            <a:endParaRPr lang="en-US" b="1" dirty="0"/>
          </a:p>
          <a:p>
            <a:pPr marL="342900" indent="-342900" fontAlgn="base">
              <a:buFont typeface="+mj-lt"/>
              <a:buAutoNum type="arabicPeriod" startAt="5"/>
            </a:pPr>
            <a:r>
              <a:rPr lang="en-US" b="1" dirty="0" err="1" smtClean="0"/>
              <a:t>AidDisbursedEvent</a:t>
            </a:r>
            <a:endParaRPr lang="en-US" b="1" dirty="0" smtClean="0"/>
          </a:p>
          <a:p>
            <a:pPr marL="342900" indent="-342900" fontAlgn="base">
              <a:buFont typeface="+mj-lt"/>
              <a:buAutoNum type="arabicPeriod" startAt="5"/>
            </a:pPr>
            <a:endParaRPr lang="en-US" b="1" dirty="0"/>
          </a:p>
          <a:p>
            <a:pPr marL="342900" indent="-342900" fontAlgn="base">
              <a:buFont typeface="+mj-lt"/>
              <a:buAutoNum type="arabicPeriod" startAt="5"/>
            </a:pPr>
            <a:r>
              <a:rPr lang="en-US" b="1" dirty="0" err="1" smtClean="0"/>
              <a:t>EventAppliedEvent</a:t>
            </a:r>
            <a:endParaRPr lang="en-US" b="1" dirty="0" smtClean="0"/>
          </a:p>
          <a:p>
            <a:pPr marL="342900" indent="-342900" fontAlgn="base">
              <a:buFont typeface="+mj-lt"/>
              <a:buAutoNum type="arabicPeriod" startAt="5"/>
            </a:pPr>
            <a:endParaRPr lang="en-US" b="1" dirty="0"/>
          </a:p>
          <a:p>
            <a:pPr marL="342900" indent="-342900" fontAlgn="base">
              <a:buFont typeface="+mj-lt"/>
              <a:buAutoNum type="arabicPeriod" startAt="5"/>
            </a:pPr>
            <a:r>
              <a:rPr lang="en-US" b="1" dirty="0" err="1" smtClean="0"/>
              <a:t>EventOrganizedEvent</a:t>
            </a:r>
            <a:endParaRPr lang="en-US" b="1" dirty="0"/>
          </a:p>
        </p:txBody>
      </p:sp>
    </p:spTree>
    <p:extLst>
      <p:ext uri="{BB962C8B-B14F-4D97-AF65-F5344CB8AC3E}">
        <p14:creationId xmlns:p14="http://schemas.microsoft.com/office/powerpoint/2010/main" val="415469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Domain Driven Desgin</a:t>
            </a:r>
            <a:endParaRPr sz="2200" dirty="0">
              <a:solidFill>
                <a:srgbClr val="FFEDD6"/>
              </a:solidFill>
              <a:latin typeface="Archivo Black"/>
              <a:ea typeface="Archivo Black"/>
              <a:cs typeface="Archivo Black"/>
              <a:sym typeface="Archivo Black"/>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5"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9;p23"/>
          <p:cNvSpPr/>
          <p:nvPr/>
        </p:nvSpPr>
        <p:spPr>
          <a:xfrm>
            <a:off x="352780" y="1920699"/>
            <a:ext cx="5560340"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6.Adapting Architectural Patterns </a:t>
            </a:r>
            <a:endParaRPr lang="en-US" sz="2200" dirty="0">
              <a:solidFill>
                <a:srgbClr val="FFEDD6"/>
              </a:solidFill>
              <a:latin typeface="Archivo Black"/>
              <a:ea typeface="Archivo Black"/>
              <a:cs typeface="Archivo Black"/>
              <a:sym typeface="Archivo Black"/>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060" y="3323182"/>
            <a:ext cx="1637995" cy="1637995"/>
          </a:xfrm>
          <a:prstGeom prst="rect">
            <a:avLst/>
          </a:prstGeom>
        </p:spPr>
      </p:pic>
      <p:sp>
        <p:nvSpPr>
          <p:cNvPr id="10" name="Google Shape;1309;p23"/>
          <p:cNvSpPr/>
          <p:nvPr/>
        </p:nvSpPr>
        <p:spPr>
          <a:xfrm>
            <a:off x="1595688" y="2576876"/>
            <a:ext cx="240873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 sz="2200" dirty="0" smtClean="0">
                <a:solidFill>
                  <a:srgbClr val="FFEDD6"/>
                </a:solidFill>
                <a:latin typeface="Archivo Black"/>
                <a:ea typeface="Archivo Black"/>
                <a:cs typeface="Archivo Black"/>
                <a:sym typeface="Archivo Black"/>
              </a:rPr>
              <a:t>Microservices</a:t>
            </a:r>
            <a:endParaRPr lang="en-US" sz="2200" dirty="0">
              <a:solidFill>
                <a:srgbClr val="FFEDD6"/>
              </a:solidFill>
              <a:latin typeface="Archivo Black"/>
              <a:ea typeface="Archivo Black"/>
              <a:cs typeface="Archivo Black"/>
              <a:sym typeface="Archivo Black"/>
            </a:endParaRPr>
          </a:p>
        </p:txBody>
      </p:sp>
      <p:sp>
        <p:nvSpPr>
          <p:cNvPr id="11" name="Google Shape;1309;p23"/>
          <p:cNvSpPr/>
          <p:nvPr/>
        </p:nvSpPr>
        <p:spPr>
          <a:xfrm>
            <a:off x="5233289" y="2577684"/>
            <a:ext cx="240873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 sz="2200" dirty="0" smtClean="0">
                <a:solidFill>
                  <a:srgbClr val="FFEDD6"/>
                </a:solidFill>
                <a:latin typeface="Archivo Black"/>
                <a:ea typeface="Archivo Black"/>
                <a:cs typeface="Archivo Black"/>
                <a:sym typeface="Archivo Black"/>
              </a:rPr>
              <a:t>Event driven</a:t>
            </a:r>
            <a:endParaRPr lang="en-US" sz="2200" dirty="0">
              <a:solidFill>
                <a:srgbClr val="FFEDD6"/>
              </a:solidFill>
              <a:latin typeface="Archivo Black"/>
              <a:ea typeface="Archivo Black"/>
              <a:cs typeface="Archivo Black"/>
              <a:sym typeface="Archivo Black"/>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6156" y="3382932"/>
            <a:ext cx="1694157" cy="1694157"/>
          </a:xfrm>
          <a:prstGeom prst="rect">
            <a:avLst/>
          </a:prstGeom>
        </p:spPr>
      </p:pic>
    </p:spTree>
    <p:extLst>
      <p:ext uri="{BB962C8B-B14F-4D97-AF65-F5344CB8AC3E}">
        <p14:creationId xmlns:p14="http://schemas.microsoft.com/office/powerpoint/2010/main" val="119745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Domain Driven Desgin</a:t>
            </a:r>
            <a:endParaRPr sz="2200" dirty="0">
              <a:solidFill>
                <a:srgbClr val="FFEDD6"/>
              </a:solidFill>
              <a:latin typeface="Archivo Black"/>
              <a:ea typeface="Archivo Black"/>
              <a:cs typeface="Archivo Black"/>
              <a:sym typeface="Archivo Black"/>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5"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9;p23"/>
          <p:cNvSpPr/>
          <p:nvPr/>
        </p:nvSpPr>
        <p:spPr>
          <a:xfrm>
            <a:off x="352780" y="1920699"/>
            <a:ext cx="5548148" cy="827711"/>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7.Integratting The Domain Model into the Design &amp; Architecture</a:t>
            </a:r>
            <a:endParaRPr lang="en-US" sz="2200" dirty="0">
              <a:solidFill>
                <a:srgbClr val="FFEDD6"/>
              </a:solidFill>
              <a:latin typeface="Archivo Black"/>
              <a:ea typeface="Archivo Black"/>
              <a:cs typeface="Archivo Black"/>
              <a:sym typeface="Archivo Black"/>
            </a:endParaRPr>
          </a:p>
        </p:txBody>
      </p:sp>
      <p:sp>
        <p:nvSpPr>
          <p:cNvPr id="2" name="TextBox 1"/>
          <p:cNvSpPr txBox="1"/>
          <p:nvPr/>
        </p:nvSpPr>
        <p:spPr>
          <a:xfrm>
            <a:off x="371334" y="2938272"/>
            <a:ext cx="8772666" cy="1815882"/>
          </a:xfrm>
          <a:prstGeom prst="rect">
            <a:avLst/>
          </a:prstGeom>
          <a:noFill/>
        </p:spPr>
        <p:txBody>
          <a:bodyPr wrap="square" rtlCol="0">
            <a:spAutoFit/>
          </a:bodyPr>
          <a:lstStyle/>
          <a:p>
            <a:pPr marL="285750" indent="-285750">
              <a:buFont typeface="Arial" panose="020B0604020202020204" pitchFamily="34" charset="0"/>
              <a:buChar char="•"/>
            </a:pPr>
            <a:r>
              <a:rPr lang="en-US" dirty="0"/>
              <a:t>Aggregates and entities are translated into classes or objects within the software. They must reflect attributes, operations, and relationships, ensuring consistency and alignment with the problem domain.</a:t>
            </a:r>
            <a:endParaRPr lang="en-US" dirty="0"/>
          </a:p>
          <a:p>
            <a:pPr marL="285750" indent="-285750">
              <a:buFont typeface="Arial" panose="020B0604020202020204" pitchFamily="34" charset="0"/>
              <a:buChar char="•"/>
            </a:pPr>
            <a:r>
              <a:rPr lang="en-US" dirty="0" smtClean="0"/>
              <a:t>Value </a:t>
            </a:r>
            <a:r>
              <a:rPr lang="en-US" dirty="0"/>
              <a:t>objects are integrated into the design as immutable classes that encapsulate attributes and operations relevant to their role in the domain.</a:t>
            </a:r>
            <a:endParaRPr lang="en-US" dirty="0"/>
          </a:p>
          <a:p>
            <a:pPr marL="285750" indent="-285750">
              <a:buFont typeface="Arial" panose="020B0604020202020204" pitchFamily="34" charset="0"/>
              <a:buChar char="•"/>
            </a:pPr>
            <a:r>
              <a:rPr lang="en-US" dirty="0" smtClean="0"/>
              <a:t>Domain </a:t>
            </a:r>
            <a:r>
              <a:rPr lang="en-US" dirty="0"/>
              <a:t>services encapsulate operations that do not belong to a single entity or aggregate. These services are implemented as stateless modules or classes.</a:t>
            </a:r>
            <a:endParaRPr lang="en-US" dirty="0"/>
          </a:p>
          <a:p>
            <a:pPr marL="285750" indent="-285750">
              <a:buFont typeface="Arial" panose="020B0604020202020204" pitchFamily="34" charset="0"/>
              <a:buChar char="•"/>
            </a:pPr>
            <a:r>
              <a:rPr lang="en-US" dirty="0" smtClean="0"/>
              <a:t>Domain </a:t>
            </a:r>
            <a:r>
              <a:rPr lang="en-US" dirty="0"/>
              <a:t>events facilitate communication and interaction between components, maintaining system flexibility and responsiveness.</a:t>
            </a:r>
            <a:endParaRPr lang="en-US" dirty="0"/>
          </a:p>
        </p:txBody>
      </p:sp>
    </p:spTree>
    <p:extLst>
      <p:ext uri="{BB962C8B-B14F-4D97-AF65-F5344CB8AC3E}">
        <p14:creationId xmlns:p14="http://schemas.microsoft.com/office/powerpoint/2010/main" val="243247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Domain Driven Desgin</a:t>
            </a:r>
            <a:endParaRPr sz="2200" dirty="0">
              <a:solidFill>
                <a:srgbClr val="FFEDD6"/>
              </a:solidFill>
              <a:latin typeface="Archivo Black"/>
              <a:ea typeface="Archivo Black"/>
              <a:cs typeface="Archivo Black"/>
              <a:sym typeface="Archivo Black"/>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5"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9;p23"/>
          <p:cNvSpPr/>
          <p:nvPr/>
        </p:nvSpPr>
        <p:spPr>
          <a:xfrm>
            <a:off x="352780" y="1920699"/>
            <a:ext cx="5548148" cy="827711"/>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8.Domain Model Interaction with software Architecture</a:t>
            </a:r>
            <a:endParaRPr lang="en-US" sz="2200" dirty="0">
              <a:solidFill>
                <a:srgbClr val="FFEDD6"/>
              </a:solidFill>
              <a:latin typeface="Archivo Black"/>
              <a:ea typeface="Archivo Black"/>
              <a:cs typeface="Archivo Black"/>
              <a:sym typeface="Archivo Black"/>
            </a:endParaRPr>
          </a:p>
        </p:txBody>
      </p:sp>
      <p:sp>
        <p:nvSpPr>
          <p:cNvPr id="2" name="TextBox 1"/>
          <p:cNvSpPr txBox="1"/>
          <p:nvPr/>
        </p:nvSpPr>
        <p:spPr>
          <a:xfrm>
            <a:off x="352780" y="2900521"/>
            <a:ext cx="8772666" cy="1600438"/>
          </a:xfrm>
          <a:prstGeom prst="rect">
            <a:avLst/>
          </a:prstGeom>
          <a:noFill/>
        </p:spPr>
        <p:txBody>
          <a:bodyPr wrap="square" rtlCol="0">
            <a:spAutoFit/>
          </a:bodyPr>
          <a:lstStyle/>
          <a:p>
            <a:r>
              <a:rPr lang="en-US" b="1" dirty="0"/>
              <a:t>ensuring seamless communication and functionality across the platform</a:t>
            </a:r>
            <a:r>
              <a:rPr lang="en-US" b="1" dirty="0" smtClean="0"/>
              <a:t>.</a:t>
            </a:r>
          </a:p>
          <a:p>
            <a:endParaRPr lang="en-US" b="1" dirty="0" smtClean="0"/>
          </a:p>
          <a:p>
            <a:pPr marL="342900" indent="-342900">
              <a:buFont typeface="+mj-lt"/>
              <a:buAutoNum type="arabicPeriod"/>
            </a:pPr>
            <a:r>
              <a:rPr lang="en-US" b="1" dirty="0" smtClean="0"/>
              <a:t>User Interface</a:t>
            </a:r>
            <a:r>
              <a:rPr lang="en-US" dirty="0" smtClean="0"/>
              <a:t>. Ex: </a:t>
            </a:r>
            <a:r>
              <a:rPr lang="en-US" dirty="0"/>
              <a:t>UI facilitates event creation, donation requests, and volunteer management</a:t>
            </a:r>
            <a:endParaRPr lang="en-US" b="1" dirty="0" smtClean="0"/>
          </a:p>
          <a:p>
            <a:pPr marL="342900" indent="-342900">
              <a:buFont typeface="+mj-lt"/>
              <a:buAutoNum type="arabicPeriod"/>
            </a:pPr>
            <a:endParaRPr lang="en-US" b="1" dirty="0" smtClean="0"/>
          </a:p>
          <a:p>
            <a:pPr marL="342900" indent="-342900">
              <a:buFont typeface="+mj-lt"/>
              <a:buAutoNum type="arabicPeriod"/>
            </a:pPr>
            <a:r>
              <a:rPr lang="en-US" b="1" dirty="0" smtClean="0"/>
              <a:t>Persistence Layer. </a:t>
            </a:r>
            <a:r>
              <a:rPr lang="en-US" dirty="0"/>
              <a:t>via the Financial Institutions Context.</a:t>
            </a:r>
            <a:endParaRPr lang="en-US" b="1" dirty="0" smtClean="0"/>
          </a:p>
          <a:p>
            <a:pPr marL="342900" indent="-342900">
              <a:buFont typeface="+mj-lt"/>
              <a:buAutoNum type="arabicPeriod"/>
            </a:pPr>
            <a:endParaRPr lang="en-US" b="1" dirty="0" smtClean="0"/>
          </a:p>
          <a:p>
            <a:pPr marL="342900" indent="-342900">
              <a:buFont typeface="+mj-lt"/>
              <a:buAutoNum type="arabicPeriod"/>
            </a:pPr>
            <a:r>
              <a:rPr lang="en-US" b="1" dirty="0" smtClean="0"/>
              <a:t>External systems.</a:t>
            </a:r>
            <a:r>
              <a:rPr lang="en-US" dirty="0"/>
              <a:t>  Transaction Management Service ensure compliance with financial regulations.</a:t>
            </a:r>
            <a:endParaRPr lang="en-US" b="1" dirty="0"/>
          </a:p>
        </p:txBody>
      </p:sp>
    </p:spTree>
    <p:extLst>
      <p:ext uri="{BB962C8B-B14F-4D97-AF65-F5344CB8AC3E}">
        <p14:creationId xmlns:p14="http://schemas.microsoft.com/office/powerpoint/2010/main" val="336023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030718" y="1304521"/>
            <a:ext cx="508254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Domain Driven Desgin</a:t>
            </a:r>
            <a:endParaRPr sz="2200" dirty="0">
              <a:solidFill>
                <a:srgbClr val="FFEDD6"/>
              </a:solidFill>
              <a:latin typeface="Archivo Black"/>
              <a:ea typeface="Archivo Black"/>
              <a:cs typeface="Archivo Black"/>
              <a:sym typeface="Archivo Black"/>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smtClean="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cxnSp>
        <p:nvCxnSpPr>
          <p:cNvPr id="25" name="Google Shape;1372;p25"/>
          <p:cNvCxnSpPr>
            <a:stCxn id="1309" idx="1"/>
            <a:endCxn id="31" idx="0"/>
          </p:cNvCxnSpPr>
          <p:nvPr/>
        </p:nvCxnSpPr>
        <p:spPr>
          <a:xfrm rot="10800000" flipV="1">
            <a:off x="1813584" y="1515571"/>
            <a:ext cx="217134" cy="858858"/>
          </a:xfrm>
          <a:prstGeom prst="bentConnector2">
            <a:avLst/>
          </a:prstGeom>
          <a:noFill/>
          <a:ln w="9525" cap="flat" cmpd="sng">
            <a:solidFill>
              <a:schemeClr val="accent3"/>
            </a:solidFill>
            <a:prstDash val="solid"/>
            <a:round/>
            <a:headEnd type="none" w="med" len="med"/>
            <a:tailEnd type="none" w="med" len="med"/>
          </a:ln>
        </p:spPr>
      </p:cxnSp>
      <p:cxnSp>
        <p:nvCxnSpPr>
          <p:cNvPr id="26" name="Google Shape;1375;p25"/>
          <p:cNvCxnSpPr>
            <a:stCxn id="1309" idx="3"/>
            <a:endCxn id="34" idx="0"/>
          </p:cNvCxnSpPr>
          <p:nvPr/>
        </p:nvCxnSpPr>
        <p:spPr>
          <a:xfrm>
            <a:off x="7113258" y="1515571"/>
            <a:ext cx="280366" cy="928711"/>
          </a:xfrm>
          <a:prstGeom prst="bentConnector2">
            <a:avLst/>
          </a:prstGeom>
          <a:noFill/>
          <a:ln w="9525" cap="flat" cmpd="sng">
            <a:solidFill>
              <a:schemeClr val="accent3"/>
            </a:solidFill>
            <a:prstDash val="solid"/>
            <a:round/>
            <a:headEnd type="none" w="med" len="med"/>
            <a:tailEnd type="none" w="med" len="med"/>
          </a:ln>
        </p:spPr>
      </p:cxnSp>
      <p:grpSp>
        <p:nvGrpSpPr>
          <p:cNvPr id="29" name="Google Shape;1378;p25"/>
          <p:cNvGrpSpPr/>
          <p:nvPr/>
        </p:nvGrpSpPr>
        <p:grpSpPr>
          <a:xfrm>
            <a:off x="371334" y="2374429"/>
            <a:ext cx="3096646" cy="2125720"/>
            <a:chOff x="371334" y="2374429"/>
            <a:chExt cx="3096646" cy="2125720"/>
          </a:xfrm>
        </p:grpSpPr>
        <p:sp>
          <p:nvSpPr>
            <p:cNvPr id="30" name="Google Shape;1379;p25"/>
            <p:cNvSpPr txBox="1"/>
            <p:nvPr/>
          </p:nvSpPr>
          <p:spPr>
            <a:xfrm>
              <a:off x="371334" y="2978549"/>
              <a:ext cx="3096646" cy="1521600"/>
            </a:xfrm>
            <a:prstGeom prst="rect">
              <a:avLst/>
            </a:prstGeom>
            <a:noFill/>
            <a:ln>
              <a:noFill/>
            </a:ln>
          </p:spPr>
          <p:txBody>
            <a:bodyPr spcFirstLastPara="1" wrap="square" lIns="91425" tIns="91425" rIns="91425" bIns="91425" anchor="ctr" anchorCtr="0">
              <a:noAutofit/>
            </a:bodyPr>
            <a:lstStyle/>
            <a:p>
              <a:pPr marL="457200" lvl="0" indent="-317500">
                <a:buClr>
                  <a:schemeClr val="dk2"/>
                </a:buClr>
                <a:buSzPts val="1400"/>
                <a:buFont typeface="Roboto"/>
                <a:buChar char="●"/>
              </a:pPr>
              <a:r>
                <a:rPr lang="en-US" b="1" dirty="0"/>
                <a:t>Enhanced Communication and </a:t>
              </a:r>
              <a:r>
                <a:rPr lang="en-US" b="1" dirty="0" smtClean="0"/>
                <a:t>Clarity</a:t>
              </a:r>
            </a:p>
            <a:p>
              <a:pPr marL="457200" lvl="0" indent="-317500">
                <a:buClr>
                  <a:schemeClr val="dk2"/>
                </a:buClr>
                <a:buSzPts val="1400"/>
                <a:buFont typeface="Roboto"/>
                <a:buChar char="●"/>
              </a:pPr>
              <a:endParaRPr lang="en-US" b="1" dirty="0" smtClean="0"/>
            </a:p>
            <a:p>
              <a:pPr marL="457200" lvl="0" indent="-317500">
                <a:buClr>
                  <a:schemeClr val="dk2"/>
                </a:buClr>
                <a:buSzPts val="1400"/>
                <a:buFont typeface="Roboto"/>
                <a:buChar char="●"/>
              </a:pPr>
              <a:r>
                <a:rPr lang="en-US" b="1" dirty="0"/>
                <a:t>Better Organization of Code and Responsibilities</a:t>
              </a:r>
              <a:endParaRPr dirty="0">
                <a:solidFill>
                  <a:schemeClr val="dk2"/>
                </a:solidFill>
                <a:latin typeface="Roboto"/>
                <a:ea typeface="Roboto"/>
                <a:cs typeface="Roboto"/>
                <a:sym typeface="Roboto"/>
              </a:endParaRPr>
            </a:p>
          </p:txBody>
        </p:sp>
        <p:sp>
          <p:nvSpPr>
            <p:cNvPr id="31" name="Google Shape;1374;p25"/>
            <p:cNvSpPr/>
            <p:nvPr/>
          </p:nvSpPr>
          <p:spPr>
            <a:xfrm>
              <a:off x="371334" y="2374429"/>
              <a:ext cx="2884500" cy="475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smtClean="0">
                  <a:solidFill>
                    <a:schemeClr val="lt1"/>
                  </a:solidFill>
                  <a:latin typeface="Archivo Black"/>
                  <a:ea typeface="Archivo Black"/>
                  <a:cs typeface="Archivo Black"/>
                  <a:sym typeface="Archivo Black"/>
                </a:rPr>
                <a:t>Benfits</a:t>
              </a:r>
              <a:endParaRPr sz="2100" dirty="0">
                <a:solidFill>
                  <a:schemeClr val="lt1"/>
                </a:solidFill>
                <a:latin typeface="Archivo Black"/>
                <a:ea typeface="Archivo Black"/>
                <a:cs typeface="Archivo Black"/>
                <a:sym typeface="Archivo Black"/>
              </a:endParaRPr>
            </a:p>
          </p:txBody>
        </p:sp>
      </p:grpSp>
      <p:grpSp>
        <p:nvGrpSpPr>
          <p:cNvPr id="32" name="Google Shape;1380;p25"/>
          <p:cNvGrpSpPr/>
          <p:nvPr/>
        </p:nvGrpSpPr>
        <p:grpSpPr>
          <a:xfrm>
            <a:off x="5951374" y="2444282"/>
            <a:ext cx="3070706" cy="1996800"/>
            <a:chOff x="5538850" y="2513150"/>
            <a:chExt cx="3070706" cy="1996800"/>
          </a:xfrm>
        </p:grpSpPr>
        <p:sp>
          <p:nvSpPr>
            <p:cNvPr id="33" name="Google Shape;1381;p25"/>
            <p:cNvSpPr txBox="1"/>
            <p:nvPr/>
          </p:nvSpPr>
          <p:spPr>
            <a:xfrm>
              <a:off x="5538950" y="2988350"/>
              <a:ext cx="3070606" cy="1521600"/>
            </a:xfrm>
            <a:prstGeom prst="rect">
              <a:avLst/>
            </a:prstGeom>
            <a:noFill/>
            <a:ln>
              <a:noFill/>
            </a:ln>
          </p:spPr>
          <p:txBody>
            <a:bodyPr spcFirstLastPara="1" wrap="square" lIns="91425" tIns="91425" rIns="91425" bIns="91425" anchor="ctr" anchorCtr="0">
              <a:noAutofit/>
            </a:bodyPr>
            <a:lstStyle/>
            <a:p>
              <a:pPr marL="457200" lvl="0" indent="-317500">
                <a:buClr>
                  <a:schemeClr val="dk2"/>
                </a:buClr>
                <a:buSzPts val="1400"/>
                <a:buFont typeface="Roboto"/>
                <a:buChar char="●"/>
              </a:pPr>
              <a:r>
                <a:rPr lang="en-US" b="1" dirty="0"/>
                <a:t>Understanding Boundaries and </a:t>
              </a:r>
              <a:r>
                <a:rPr lang="en-US" b="1" dirty="0" smtClean="0"/>
                <a:t>Aggregates</a:t>
              </a:r>
            </a:p>
            <a:p>
              <a:pPr marL="457200" lvl="0" indent="-317500">
                <a:buClr>
                  <a:schemeClr val="dk2"/>
                </a:buClr>
                <a:buSzPts val="1400"/>
                <a:buFont typeface="Roboto"/>
                <a:buChar char="●"/>
              </a:pPr>
              <a:endParaRPr lang="en-US" b="1" dirty="0" smtClean="0"/>
            </a:p>
            <a:p>
              <a:pPr marL="457200" lvl="0" indent="-317500">
                <a:buClr>
                  <a:schemeClr val="dk2"/>
                </a:buClr>
                <a:buSzPts val="1400"/>
                <a:buFont typeface="Roboto"/>
                <a:buChar char="●"/>
              </a:pPr>
              <a:r>
                <a:rPr lang="en-US" b="1" dirty="0"/>
                <a:t>Communication Across </a:t>
              </a:r>
              <a:r>
                <a:rPr lang="en-US" b="1" dirty="0" smtClean="0"/>
                <a:t>Teams</a:t>
              </a:r>
              <a:endParaRPr dirty="0">
                <a:solidFill>
                  <a:schemeClr val="dk2"/>
                </a:solidFill>
                <a:latin typeface="Roboto"/>
                <a:ea typeface="Roboto"/>
                <a:cs typeface="Roboto"/>
                <a:sym typeface="Roboto"/>
              </a:endParaRPr>
            </a:p>
          </p:txBody>
        </p:sp>
        <p:sp>
          <p:nvSpPr>
            <p:cNvPr id="34" name="Google Shape;1376;p25"/>
            <p:cNvSpPr/>
            <p:nvPr/>
          </p:nvSpPr>
          <p:spPr>
            <a:xfrm>
              <a:off x="5538850" y="2513150"/>
              <a:ext cx="2884500" cy="4752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smtClean="0">
                  <a:solidFill>
                    <a:schemeClr val="lt1"/>
                  </a:solidFill>
                  <a:latin typeface="Archivo Black"/>
                  <a:ea typeface="Archivo Black"/>
                  <a:cs typeface="Archivo Black"/>
                  <a:sym typeface="Archivo Black"/>
                </a:rPr>
                <a:t>Challenges</a:t>
              </a:r>
              <a:endParaRPr sz="2100" dirty="0">
                <a:solidFill>
                  <a:schemeClr val="lt1"/>
                </a:solidFill>
                <a:latin typeface="Archivo Black"/>
                <a:ea typeface="Archivo Black"/>
                <a:cs typeface="Archivo Black"/>
                <a:sym typeface="Archivo Black"/>
              </a:endParaRPr>
            </a:p>
          </p:txBody>
        </p:sp>
      </p:grpSp>
      <p:grpSp>
        <p:nvGrpSpPr>
          <p:cNvPr id="52" name="Google Shape;2121;p39"/>
          <p:cNvGrpSpPr/>
          <p:nvPr/>
        </p:nvGrpSpPr>
        <p:grpSpPr>
          <a:xfrm>
            <a:off x="2785403" y="2041828"/>
            <a:ext cx="380129" cy="294880"/>
            <a:chOff x="1253752" y="1591008"/>
            <a:chExt cx="380129" cy="294880"/>
          </a:xfrm>
        </p:grpSpPr>
        <p:sp>
          <p:nvSpPr>
            <p:cNvPr id="53" name="Google Shape;2122;p39"/>
            <p:cNvSpPr/>
            <p:nvPr/>
          </p:nvSpPr>
          <p:spPr>
            <a:xfrm>
              <a:off x="1416168" y="1591360"/>
              <a:ext cx="172506" cy="140268"/>
            </a:xfrm>
            <a:custGeom>
              <a:avLst/>
              <a:gdLst/>
              <a:ahLst/>
              <a:cxnLst/>
              <a:rect l="l" t="t" r="r" b="b"/>
              <a:pathLst>
                <a:path w="4907" h="3990" extrusionOk="0">
                  <a:moveTo>
                    <a:pt x="1418" y="1"/>
                  </a:moveTo>
                  <a:cubicBezTo>
                    <a:pt x="1084" y="1"/>
                    <a:pt x="751" y="126"/>
                    <a:pt x="501" y="376"/>
                  </a:cubicBezTo>
                  <a:cubicBezTo>
                    <a:pt x="1" y="876"/>
                    <a:pt x="1" y="1685"/>
                    <a:pt x="501" y="2185"/>
                  </a:cubicBezTo>
                  <a:lnTo>
                    <a:pt x="2216" y="3900"/>
                  </a:lnTo>
                  <a:cubicBezTo>
                    <a:pt x="2287" y="3960"/>
                    <a:pt x="2370" y="3989"/>
                    <a:pt x="2451" y="3989"/>
                  </a:cubicBezTo>
                  <a:cubicBezTo>
                    <a:pt x="2531" y="3989"/>
                    <a:pt x="2609" y="3960"/>
                    <a:pt x="2668" y="3900"/>
                  </a:cubicBezTo>
                  <a:cubicBezTo>
                    <a:pt x="4168" y="2424"/>
                    <a:pt x="4383" y="2185"/>
                    <a:pt x="4383" y="2185"/>
                  </a:cubicBezTo>
                  <a:cubicBezTo>
                    <a:pt x="4883" y="1685"/>
                    <a:pt x="4907" y="876"/>
                    <a:pt x="4383" y="376"/>
                  </a:cubicBezTo>
                  <a:cubicBezTo>
                    <a:pt x="4133" y="126"/>
                    <a:pt x="3805" y="1"/>
                    <a:pt x="3478" y="1"/>
                  </a:cubicBezTo>
                  <a:cubicBezTo>
                    <a:pt x="3150" y="1"/>
                    <a:pt x="2823" y="126"/>
                    <a:pt x="2573" y="376"/>
                  </a:cubicBezTo>
                  <a:lnTo>
                    <a:pt x="2454" y="495"/>
                  </a:lnTo>
                  <a:lnTo>
                    <a:pt x="2335" y="376"/>
                  </a:lnTo>
                  <a:cubicBezTo>
                    <a:pt x="2085" y="126"/>
                    <a:pt x="1751" y="1"/>
                    <a:pt x="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23;p39"/>
            <p:cNvSpPr/>
            <p:nvPr/>
          </p:nvSpPr>
          <p:spPr>
            <a:xfrm>
              <a:off x="1597004" y="1591008"/>
              <a:ext cx="36878" cy="28476"/>
            </a:xfrm>
            <a:custGeom>
              <a:avLst/>
              <a:gdLst/>
              <a:ahLst/>
              <a:cxnLst/>
              <a:rect l="l" t="t" r="r" b="b"/>
              <a:pathLst>
                <a:path w="1049" h="810" extrusionOk="0">
                  <a:moveTo>
                    <a:pt x="685" y="0"/>
                  </a:moveTo>
                  <a:cubicBezTo>
                    <a:pt x="640" y="0"/>
                    <a:pt x="593" y="9"/>
                    <a:pt x="549" y="28"/>
                  </a:cubicBezTo>
                  <a:lnTo>
                    <a:pt x="215" y="219"/>
                  </a:lnTo>
                  <a:cubicBezTo>
                    <a:pt x="72" y="290"/>
                    <a:pt x="1" y="481"/>
                    <a:pt x="72" y="624"/>
                  </a:cubicBezTo>
                  <a:cubicBezTo>
                    <a:pt x="122" y="739"/>
                    <a:pt x="229" y="809"/>
                    <a:pt x="345" y="809"/>
                  </a:cubicBezTo>
                  <a:cubicBezTo>
                    <a:pt x="397" y="809"/>
                    <a:pt x="450" y="796"/>
                    <a:pt x="501" y="767"/>
                  </a:cubicBezTo>
                  <a:lnTo>
                    <a:pt x="834" y="600"/>
                  </a:lnTo>
                  <a:cubicBezTo>
                    <a:pt x="1001" y="528"/>
                    <a:pt x="1049" y="338"/>
                    <a:pt x="977" y="171"/>
                  </a:cubicBezTo>
                  <a:cubicBezTo>
                    <a:pt x="925" y="67"/>
                    <a:pt x="809" y="0"/>
                    <a:pt x="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24;p39"/>
            <p:cNvSpPr/>
            <p:nvPr/>
          </p:nvSpPr>
          <p:spPr>
            <a:xfrm>
              <a:off x="1597004" y="1668033"/>
              <a:ext cx="36878" cy="28476"/>
            </a:xfrm>
            <a:custGeom>
              <a:avLst/>
              <a:gdLst/>
              <a:ahLst/>
              <a:cxnLst/>
              <a:rect l="l" t="t" r="r" b="b"/>
              <a:pathLst>
                <a:path w="1049" h="810" extrusionOk="0">
                  <a:moveTo>
                    <a:pt x="365" y="0"/>
                  </a:moveTo>
                  <a:cubicBezTo>
                    <a:pt x="241" y="0"/>
                    <a:pt x="125" y="67"/>
                    <a:pt x="72" y="171"/>
                  </a:cubicBezTo>
                  <a:cubicBezTo>
                    <a:pt x="1" y="338"/>
                    <a:pt x="72" y="528"/>
                    <a:pt x="215" y="600"/>
                  </a:cubicBezTo>
                  <a:lnTo>
                    <a:pt x="549" y="767"/>
                  </a:lnTo>
                  <a:cubicBezTo>
                    <a:pt x="599" y="796"/>
                    <a:pt x="653" y="809"/>
                    <a:pt x="704" y="809"/>
                  </a:cubicBezTo>
                  <a:cubicBezTo>
                    <a:pt x="821" y="809"/>
                    <a:pt x="928" y="739"/>
                    <a:pt x="977" y="624"/>
                  </a:cubicBezTo>
                  <a:cubicBezTo>
                    <a:pt x="1049" y="481"/>
                    <a:pt x="1001" y="290"/>
                    <a:pt x="834" y="219"/>
                  </a:cubicBezTo>
                  <a:lnTo>
                    <a:pt x="501" y="28"/>
                  </a:lnTo>
                  <a:cubicBezTo>
                    <a:pt x="456" y="9"/>
                    <a:pt x="410" y="0"/>
                    <a:pt x="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25;p39"/>
            <p:cNvSpPr/>
            <p:nvPr/>
          </p:nvSpPr>
          <p:spPr>
            <a:xfrm>
              <a:off x="1370958" y="1591008"/>
              <a:ext cx="37721" cy="28476"/>
            </a:xfrm>
            <a:custGeom>
              <a:avLst/>
              <a:gdLst/>
              <a:ahLst/>
              <a:cxnLst/>
              <a:rect l="l" t="t" r="r" b="b"/>
              <a:pathLst>
                <a:path w="1073" h="810" extrusionOk="0">
                  <a:moveTo>
                    <a:pt x="379" y="0"/>
                  </a:moveTo>
                  <a:cubicBezTo>
                    <a:pt x="263" y="0"/>
                    <a:pt x="142" y="67"/>
                    <a:pt x="72" y="171"/>
                  </a:cubicBezTo>
                  <a:cubicBezTo>
                    <a:pt x="1" y="338"/>
                    <a:pt x="72" y="528"/>
                    <a:pt x="215" y="600"/>
                  </a:cubicBezTo>
                  <a:lnTo>
                    <a:pt x="549" y="767"/>
                  </a:lnTo>
                  <a:cubicBezTo>
                    <a:pt x="600" y="796"/>
                    <a:pt x="653" y="809"/>
                    <a:pt x="704" y="809"/>
                  </a:cubicBezTo>
                  <a:cubicBezTo>
                    <a:pt x="821" y="809"/>
                    <a:pt x="928" y="739"/>
                    <a:pt x="977" y="624"/>
                  </a:cubicBezTo>
                  <a:cubicBezTo>
                    <a:pt x="1073" y="481"/>
                    <a:pt x="1001" y="290"/>
                    <a:pt x="834" y="219"/>
                  </a:cubicBezTo>
                  <a:lnTo>
                    <a:pt x="501" y="28"/>
                  </a:lnTo>
                  <a:cubicBezTo>
                    <a:pt x="463" y="9"/>
                    <a:pt x="421"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26;p39"/>
            <p:cNvSpPr/>
            <p:nvPr/>
          </p:nvSpPr>
          <p:spPr>
            <a:xfrm>
              <a:off x="1370958" y="1668033"/>
              <a:ext cx="37721" cy="28476"/>
            </a:xfrm>
            <a:custGeom>
              <a:avLst/>
              <a:gdLst/>
              <a:ahLst/>
              <a:cxnLst/>
              <a:rect l="l" t="t" r="r" b="b"/>
              <a:pathLst>
                <a:path w="1073" h="810" extrusionOk="0">
                  <a:moveTo>
                    <a:pt x="685" y="0"/>
                  </a:moveTo>
                  <a:cubicBezTo>
                    <a:pt x="640" y="0"/>
                    <a:pt x="593" y="9"/>
                    <a:pt x="549" y="28"/>
                  </a:cubicBezTo>
                  <a:lnTo>
                    <a:pt x="215" y="219"/>
                  </a:lnTo>
                  <a:cubicBezTo>
                    <a:pt x="72" y="290"/>
                    <a:pt x="1" y="481"/>
                    <a:pt x="72" y="624"/>
                  </a:cubicBezTo>
                  <a:cubicBezTo>
                    <a:pt x="138" y="739"/>
                    <a:pt x="250" y="809"/>
                    <a:pt x="361" y="809"/>
                  </a:cubicBezTo>
                  <a:cubicBezTo>
                    <a:pt x="409" y="809"/>
                    <a:pt x="457" y="796"/>
                    <a:pt x="501" y="767"/>
                  </a:cubicBezTo>
                  <a:lnTo>
                    <a:pt x="834" y="600"/>
                  </a:lnTo>
                  <a:cubicBezTo>
                    <a:pt x="1001" y="528"/>
                    <a:pt x="1073" y="338"/>
                    <a:pt x="977" y="171"/>
                  </a:cubicBezTo>
                  <a:cubicBezTo>
                    <a:pt x="925" y="67"/>
                    <a:pt x="809" y="0"/>
                    <a:pt x="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27;p39"/>
            <p:cNvSpPr/>
            <p:nvPr/>
          </p:nvSpPr>
          <p:spPr>
            <a:xfrm>
              <a:off x="1336647" y="1745198"/>
              <a:ext cx="25136" cy="140690"/>
            </a:xfrm>
            <a:custGeom>
              <a:avLst/>
              <a:gdLst/>
              <a:ahLst/>
              <a:cxnLst/>
              <a:rect l="l" t="t" r="r" b="b"/>
              <a:pathLst>
                <a:path w="715" h="4002" extrusionOk="0">
                  <a:moveTo>
                    <a:pt x="0" y="0"/>
                  </a:moveTo>
                  <a:lnTo>
                    <a:pt x="0" y="4001"/>
                  </a:lnTo>
                  <a:lnTo>
                    <a:pt x="382" y="4001"/>
                  </a:lnTo>
                  <a:cubicBezTo>
                    <a:pt x="572" y="4001"/>
                    <a:pt x="715" y="3858"/>
                    <a:pt x="715" y="3692"/>
                  </a:cubicBezTo>
                  <a:lnTo>
                    <a:pt x="715" y="310"/>
                  </a:lnTo>
                  <a:cubicBezTo>
                    <a:pt x="715" y="143"/>
                    <a:pt x="572" y="0"/>
                    <a:pt x="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28;p39"/>
            <p:cNvSpPr/>
            <p:nvPr/>
          </p:nvSpPr>
          <p:spPr>
            <a:xfrm>
              <a:off x="1253752" y="1710043"/>
              <a:ext cx="60326" cy="175845"/>
            </a:xfrm>
            <a:custGeom>
              <a:avLst/>
              <a:gdLst/>
              <a:ahLst/>
              <a:cxnLst/>
              <a:rect l="l" t="t" r="r" b="b"/>
              <a:pathLst>
                <a:path w="1716" h="5002" extrusionOk="0">
                  <a:moveTo>
                    <a:pt x="310" y="0"/>
                  </a:moveTo>
                  <a:cubicBezTo>
                    <a:pt x="120" y="0"/>
                    <a:pt x="1" y="143"/>
                    <a:pt x="1" y="310"/>
                  </a:cubicBezTo>
                  <a:lnTo>
                    <a:pt x="1" y="4692"/>
                  </a:lnTo>
                  <a:cubicBezTo>
                    <a:pt x="1" y="4858"/>
                    <a:pt x="120" y="5001"/>
                    <a:pt x="310" y="5001"/>
                  </a:cubicBezTo>
                  <a:lnTo>
                    <a:pt x="1715" y="5001"/>
                  </a:lnTo>
                  <a:lnTo>
                    <a:pt x="1715" y="310"/>
                  </a:lnTo>
                  <a:cubicBezTo>
                    <a:pt x="1715" y="143"/>
                    <a:pt x="1573" y="0"/>
                    <a:pt x="1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29;p39"/>
            <p:cNvSpPr/>
            <p:nvPr/>
          </p:nvSpPr>
          <p:spPr>
            <a:xfrm>
              <a:off x="1383544" y="1744248"/>
              <a:ext cx="248651" cy="134995"/>
            </a:xfrm>
            <a:custGeom>
              <a:avLst/>
              <a:gdLst/>
              <a:ahLst/>
              <a:cxnLst/>
              <a:rect l="l" t="t" r="r" b="b"/>
              <a:pathLst>
                <a:path w="7073" h="3840" extrusionOk="0">
                  <a:moveTo>
                    <a:pt x="1224" y="0"/>
                  </a:moveTo>
                  <a:cubicBezTo>
                    <a:pt x="1003" y="0"/>
                    <a:pt x="781" y="48"/>
                    <a:pt x="572" y="146"/>
                  </a:cubicBezTo>
                  <a:lnTo>
                    <a:pt x="0" y="408"/>
                  </a:lnTo>
                  <a:lnTo>
                    <a:pt x="0" y="3457"/>
                  </a:lnTo>
                  <a:lnTo>
                    <a:pt x="953" y="3099"/>
                  </a:lnTo>
                  <a:lnTo>
                    <a:pt x="2763" y="3766"/>
                  </a:lnTo>
                  <a:cubicBezTo>
                    <a:pt x="2907" y="3814"/>
                    <a:pt x="3054" y="3839"/>
                    <a:pt x="3202" y="3839"/>
                  </a:cubicBezTo>
                  <a:cubicBezTo>
                    <a:pt x="3419" y="3839"/>
                    <a:pt x="3635" y="3785"/>
                    <a:pt x="3834" y="3671"/>
                  </a:cubicBezTo>
                  <a:cubicBezTo>
                    <a:pt x="6564" y="2098"/>
                    <a:pt x="6597" y="2075"/>
                    <a:pt x="6597" y="2075"/>
                  </a:cubicBezTo>
                  <a:lnTo>
                    <a:pt x="6597" y="2075"/>
                  </a:lnTo>
                  <a:cubicBezTo>
                    <a:pt x="6597" y="2075"/>
                    <a:pt x="6597" y="2075"/>
                    <a:pt x="6597" y="2075"/>
                  </a:cubicBezTo>
                  <a:cubicBezTo>
                    <a:pt x="6906" y="1885"/>
                    <a:pt x="7073" y="1575"/>
                    <a:pt x="7073" y="1218"/>
                  </a:cubicBezTo>
                  <a:cubicBezTo>
                    <a:pt x="7073" y="948"/>
                    <a:pt x="6841" y="746"/>
                    <a:pt x="6584" y="746"/>
                  </a:cubicBezTo>
                  <a:cubicBezTo>
                    <a:pt x="6501" y="746"/>
                    <a:pt x="6416" y="767"/>
                    <a:pt x="6335" y="813"/>
                  </a:cubicBezTo>
                  <a:lnTo>
                    <a:pt x="4120" y="2099"/>
                  </a:lnTo>
                  <a:cubicBezTo>
                    <a:pt x="3853" y="2259"/>
                    <a:pt x="3557" y="2337"/>
                    <a:pt x="3260" y="2337"/>
                  </a:cubicBezTo>
                  <a:cubicBezTo>
                    <a:pt x="3026" y="2337"/>
                    <a:pt x="2792" y="2289"/>
                    <a:pt x="2572" y="2195"/>
                  </a:cubicBezTo>
                  <a:lnTo>
                    <a:pt x="1548" y="1766"/>
                  </a:lnTo>
                  <a:cubicBezTo>
                    <a:pt x="1381" y="1694"/>
                    <a:pt x="1310" y="1528"/>
                    <a:pt x="1381" y="1361"/>
                  </a:cubicBezTo>
                  <a:cubicBezTo>
                    <a:pt x="1434" y="1238"/>
                    <a:pt x="1552" y="1167"/>
                    <a:pt x="1667" y="1167"/>
                  </a:cubicBezTo>
                  <a:cubicBezTo>
                    <a:pt x="1708" y="1167"/>
                    <a:pt x="1749" y="1176"/>
                    <a:pt x="1786" y="1194"/>
                  </a:cubicBezTo>
                  <a:lnTo>
                    <a:pt x="2739" y="1599"/>
                  </a:lnTo>
                  <a:cubicBezTo>
                    <a:pt x="2786" y="1623"/>
                    <a:pt x="2882" y="1647"/>
                    <a:pt x="2953" y="1647"/>
                  </a:cubicBezTo>
                  <a:cubicBezTo>
                    <a:pt x="3406" y="1647"/>
                    <a:pt x="3644" y="1099"/>
                    <a:pt x="3358" y="813"/>
                  </a:cubicBezTo>
                  <a:cubicBezTo>
                    <a:pt x="3286" y="742"/>
                    <a:pt x="3167" y="670"/>
                    <a:pt x="3096" y="647"/>
                  </a:cubicBezTo>
                  <a:lnTo>
                    <a:pt x="1834" y="123"/>
                  </a:lnTo>
                  <a:cubicBezTo>
                    <a:pt x="1638" y="42"/>
                    <a:pt x="1431" y="0"/>
                    <a:pt x="1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2221;p41"/>
          <p:cNvGrpSpPr/>
          <p:nvPr/>
        </p:nvGrpSpPr>
        <p:grpSpPr>
          <a:xfrm>
            <a:off x="8338374" y="1995634"/>
            <a:ext cx="381783" cy="378795"/>
            <a:chOff x="5439744" y="2176829"/>
            <a:chExt cx="381783" cy="378795"/>
          </a:xfrm>
        </p:grpSpPr>
        <p:sp>
          <p:nvSpPr>
            <p:cNvPr id="62" name="Google Shape;2222;p41"/>
            <p:cNvSpPr/>
            <p:nvPr/>
          </p:nvSpPr>
          <p:spPr>
            <a:xfrm>
              <a:off x="5621425" y="2223023"/>
              <a:ext cx="54420" cy="71400"/>
            </a:xfrm>
            <a:custGeom>
              <a:avLst/>
              <a:gdLst/>
              <a:ahLst/>
              <a:cxnLst/>
              <a:rect l="l" t="t" r="r" b="b"/>
              <a:pathLst>
                <a:path w="1548" h="2031" extrusionOk="0">
                  <a:moveTo>
                    <a:pt x="1234" y="0"/>
                  </a:moveTo>
                  <a:cubicBezTo>
                    <a:pt x="1188" y="0"/>
                    <a:pt x="1141" y="10"/>
                    <a:pt x="1095" y="30"/>
                  </a:cubicBezTo>
                  <a:lnTo>
                    <a:pt x="0" y="483"/>
                  </a:lnTo>
                  <a:lnTo>
                    <a:pt x="1548" y="2031"/>
                  </a:lnTo>
                  <a:lnTo>
                    <a:pt x="1548" y="316"/>
                  </a:lnTo>
                  <a:cubicBezTo>
                    <a:pt x="1548" y="129"/>
                    <a:pt x="1401" y="0"/>
                    <a:pt x="1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23;p41"/>
            <p:cNvSpPr/>
            <p:nvPr/>
          </p:nvSpPr>
          <p:spPr>
            <a:xfrm>
              <a:off x="5439744" y="2176829"/>
              <a:ext cx="381783" cy="378795"/>
            </a:xfrm>
            <a:custGeom>
              <a:avLst/>
              <a:gdLst/>
              <a:ahLst/>
              <a:cxnLst/>
              <a:rect l="l" t="t" r="r" b="b"/>
              <a:pathLst>
                <a:path w="10860" h="10775" extrusionOk="0">
                  <a:moveTo>
                    <a:pt x="7561" y="4596"/>
                  </a:moveTo>
                  <a:cubicBezTo>
                    <a:pt x="7588" y="4596"/>
                    <a:pt x="7616" y="4600"/>
                    <a:pt x="7645" y="4607"/>
                  </a:cubicBezTo>
                  <a:cubicBezTo>
                    <a:pt x="7811" y="4631"/>
                    <a:pt x="7907" y="4773"/>
                    <a:pt x="7883" y="4940"/>
                  </a:cubicBezTo>
                  <a:cubicBezTo>
                    <a:pt x="7883" y="5095"/>
                    <a:pt x="7740" y="5229"/>
                    <a:pt x="7586" y="5229"/>
                  </a:cubicBezTo>
                  <a:cubicBezTo>
                    <a:pt x="7574" y="5229"/>
                    <a:pt x="7562" y="5228"/>
                    <a:pt x="7549" y="5226"/>
                  </a:cubicBezTo>
                  <a:cubicBezTo>
                    <a:pt x="7359" y="5202"/>
                    <a:pt x="7240" y="5035"/>
                    <a:pt x="7264" y="4869"/>
                  </a:cubicBezTo>
                  <a:cubicBezTo>
                    <a:pt x="7284" y="4707"/>
                    <a:pt x="7408" y="4596"/>
                    <a:pt x="7561" y="4596"/>
                  </a:cubicBezTo>
                  <a:close/>
                  <a:moveTo>
                    <a:pt x="2353" y="0"/>
                  </a:moveTo>
                  <a:cubicBezTo>
                    <a:pt x="2229" y="0"/>
                    <a:pt x="2107" y="69"/>
                    <a:pt x="2048" y="201"/>
                  </a:cubicBezTo>
                  <a:lnTo>
                    <a:pt x="1548" y="1463"/>
                  </a:lnTo>
                  <a:lnTo>
                    <a:pt x="4430" y="4321"/>
                  </a:lnTo>
                  <a:cubicBezTo>
                    <a:pt x="4549" y="4440"/>
                    <a:pt x="4549" y="4654"/>
                    <a:pt x="4430" y="4773"/>
                  </a:cubicBezTo>
                  <a:cubicBezTo>
                    <a:pt x="4370" y="4833"/>
                    <a:pt x="4287" y="4863"/>
                    <a:pt x="4204" y="4863"/>
                  </a:cubicBezTo>
                  <a:cubicBezTo>
                    <a:pt x="4120" y="4863"/>
                    <a:pt x="4037" y="4833"/>
                    <a:pt x="3977" y="4773"/>
                  </a:cubicBezTo>
                  <a:lnTo>
                    <a:pt x="1310" y="2106"/>
                  </a:lnTo>
                  <a:cubicBezTo>
                    <a:pt x="1215" y="2416"/>
                    <a:pt x="1143" y="2725"/>
                    <a:pt x="1120" y="3035"/>
                  </a:cubicBezTo>
                  <a:lnTo>
                    <a:pt x="3763" y="5678"/>
                  </a:lnTo>
                  <a:cubicBezTo>
                    <a:pt x="3882" y="5798"/>
                    <a:pt x="3882" y="5988"/>
                    <a:pt x="3763" y="6131"/>
                  </a:cubicBezTo>
                  <a:cubicBezTo>
                    <a:pt x="3692" y="6190"/>
                    <a:pt x="3608" y="6220"/>
                    <a:pt x="3528" y="6220"/>
                  </a:cubicBezTo>
                  <a:cubicBezTo>
                    <a:pt x="3447" y="6220"/>
                    <a:pt x="3370" y="6190"/>
                    <a:pt x="3310" y="6131"/>
                  </a:cubicBezTo>
                  <a:lnTo>
                    <a:pt x="1072" y="3892"/>
                  </a:lnTo>
                  <a:lnTo>
                    <a:pt x="1072" y="3892"/>
                  </a:lnTo>
                  <a:cubicBezTo>
                    <a:pt x="1120" y="5202"/>
                    <a:pt x="1620" y="6464"/>
                    <a:pt x="2548" y="7441"/>
                  </a:cubicBezTo>
                  <a:lnTo>
                    <a:pt x="310" y="7441"/>
                  </a:lnTo>
                  <a:cubicBezTo>
                    <a:pt x="119" y="7441"/>
                    <a:pt x="0" y="7584"/>
                    <a:pt x="0" y="7750"/>
                  </a:cubicBezTo>
                  <a:lnTo>
                    <a:pt x="0" y="8441"/>
                  </a:lnTo>
                  <a:lnTo>
                    <a:pt x="1000" y="8441"/>
                  </a:lnTo>
                  <a:cubicBezTo>
                    <a:pt x="1167" y="8441"/>
                    <a:pt x="1310" y="8584"/>
                    <a:pt x="1310" y="8774"/>
                  </a:cubicBezTo>
                  <a:cubicBezTo>
                    <a:pt x="1310" y="8941"/>
                    <a:pt x="1167" y="9084"/>
                    <a:pt x="1000" y="9084"/>
                  </a:cubicBezTo>
                  <a:lnTo>
                    <a:pt x="24" y="9084"/>
                  </a:lnTo>
                  <a:cubicBezTo>
                    <a:pt x="72" y="9465"/>
                    <a:pt x="262" y="9822"/>
                    <a:pt x="548" y="10132"/>
                  </a:cubicBezTo>
                  <a:lnTo>
                    <a:pt x="1286" y="9393"/>
                  </a:lnTo>
                  <a:cubicBezTo>
                    <a:pt x="1346" y="9322"/>
                    <a:pt x="1423" y="9286"/>
                    <a:pt x="1504" y="9286"/>
                  </a:cubicBezTo>
                  <a:cubicBezTo>
                    <a:pt x="1584" y="9286"/>
                    <a:pt x="1667" y="9322"/>
                    <a:pt x="1739" y="9393"/>
                  </a:cubicBezTo>
                  <a:cubicBezTo>
                    <a:pt x="1858" y="9513"/>
                    <a:pt x="1858" y="9703"/>
                    <a:pt x="1739" y="9822"/>
                  </a:cubicBezTo>
                  <a:lnTo>
                    <a:pt x="1048" y="10513"/>
                  </a:lnTo>
                  <a:cubicBezTo>
                    <a:pt x="1334" y="10703"/>
                    <a:pt x="1667" y="10775"/>
                    <a:pt x="2001" y="10775"/>
                  </a:cubicBezTo>
                  <a:cubicBezTo>
                    <a:pt x="2096" y="10775"/>
                    <a:pt x="2167" y="10751"/>
                    <a:pt x="2239" y="10703"/>
                  </a:cubicBezTo>
                  <a:lnTo>
                    <a:pt x="3501" y="9417"/>
                  </a:lnTo>
                  <a:cubicBezTo>
                    <a:pt x="5668" y="9393"/>
                    <a:pt x="7097" y="8917"/>
                    <a:pt x="7716" y="7965"/>
                  </a:cubicBezTo>
                  <a:cubicBezTo>
                    <a:pt x="8073" y="7369"/>
                    <a:pt x="8073" y="6774"/>
                    <a:pt x="8002" y="6393"/>
                  </a:cubicBezTo>
                  <a:lnTo>
                    <a:pt x="8978" y="6393"/>
                  </a:lnTo>
                  <a:cubicBezTo>
                    <a:pt x="8716" y="7060"/>
                    <a:pt x="8621" y="7488"/>
                    <a:pt x="8621" y="7512"/>
                  </a:cubicBezTo>
                  <a:cubicBezTo>
                    <a:pt x="8573" y="7726"/>
                    <a:pt x="8716" y="7893"/>
                    <a:pt x="8931" y="7893"/>
                  </a:cubicBezTo>
                  <a:cubicBezTo>
                    <a:pt x="9074" y="7893"/>
                    <a:pt x="9193" y="7798"/>
                    <a:pt x="9240" y="7655"/>
                  </a:cubicBezTo>
                  <a:cubicBezTo>
                    <a:pt x="9240" y="7631"/>
                    <a:pt x="9288" y="7393"/>
                    <a:pt x="9431" y="6964"/>
                  </a:cubicBezTo>
                  <a:cubicBezTo>
                    <a:pt x="10312" y="6774"/>
                    <a:pt x="10717" y="6250"/>
                    <a:pt x="10717" y="6250"/>
                  </a:cubicBezTo>
                  <a:cubicBezTo>
                    <a:pt x="10860" y="6059"/>
                    <a:pt x="10717" y="5750"/>
                    <a:pt x="10455" y="5750"/>
                  </a:cubicBezTo>
                  <a:cubicBezTo>
                    <a:pt x="10360" y="5750"/>
                    <a:pt x="10264" y="5798"/>
                    <a:pt x="10217" y="5869"/>
                  </a:cubicBezTo>
                  <a:cubicBezTo>
                    <a:pt x="10217" y="5869"/>
                    <a:pt x="10050" y="6059"/>
                    <a:pt x="9717" y="6202"/>
                  </a:cubicBezTo>
                  <a:cubicBezTo>
                    <a:pt x="9955" y="5678"/>
                    <a:pt x="10264" y="5059"/>
                    <a:pt x="10717" y="4392"/>
                  </a:cubicBezTo>
                  <a:cubicBezTo>
                    <a:pt x="10812" y="4250"/>
                    <a:pt x="10788" y="4035"/>
                    <a:pt x="10645" y="3940"/>
                  </a:cubicBezTo>
                  <a:cubicBezTo>
                    <a:pt x="10586" y="3906"/>
                    <a:pt x="10524" y="3890"/>
                    <a:pt x="10465" y="3890"/>
                  </a:cubicBezTo>
                  <a:cubicBezTo>
                    <a:pt x="10356" y="3890"/>
                    <a:pt x="10254" y="3943"/>
                    <a:pt x="10193" y="4035"/>
                  </a:cubicBezTo>
                  <a:cubicBezTo>
                    <a:pt x="10121" y="4154"/>
                    <a:pt x="10050" y="4273"/>
                    <a:pt x="9979" y="4392"/>
                  </a:cubicBezTo>
                  <a:cubicBezTo>
                    <a:pt x="9883" y="4226"/>
                    <a:pt x="9788" y="4059"/>
                    <a:pt x="9764" y="3916"/>
                  </a:cubicBezTo>
                  <a:lnTo>
                    <a:pt x="9955" y="3702"/>
                  </a:lnTo>
                  <a:cubicBezTo>
                    <a:pt x="10431" y="3226"/>
                    <a:pt x="10431" y="2440"/>
                    <a:pt x="9955" y="1963"/>
                  </a:cubicBezTo>
                  <a:lnTo>
                    <a:pt x="9645" y="1654"/>
                  </a:lnTo>
                  <a:cubicBezTo>
                    <a:pt x="9586" y="1594"/>
                    <a:pt x="9508" y="1565"/>
                    <a:pt x="9431" y="1565"/>
                  </a:cubicBezTo>
                  <a:cubicBezTo>
                    <a:pt x="9353" y="1565"/>
                    <a:pt x="9276" y="1594"/>
                    <a:pt x="9216" y="1654"/>
                  </a:cubicBezTo>
                  <a:lnTo>
                    <a:pt x="8907" y="1963"/>
                  </a:lnTo>
                  <a:cubicBezTo>
                    <a:pt x="8431" y="2440"/>
                    <a:pt x="8431" y="3226"/>
                    <a:pt x="8907" y="3702"/>
                  </a:cubicBezTo>
                  <a:lnTo>
                    <a:pt x="9121" y="3940"/>
                  </a:lnTo>
                  <a:cubicBezTo>
                    <a:pt x="9169" y="4321"/>
                    <a:pt x="9431" y="4750"/>
                    <a:pt x="9621" y="4988"/>
                  </a:cubicBezTo>
                  <a:cubicBezTo>
                    <a:pt x="9550" y="5131"/>
                    <a:pt x="9478" y="5250"/>
                    <a:pt x="9431" y="5369"/>
                  </a:cubicBezTo>
                  <a:cubicBezTo>
                    <a:pt x="8859" y="4392"/>
                    <a:pt x="8240" y="3845"/>
                    <a:pt x="7573" y="3726"/>
                  </a:cubicBezTo>
                  <a:cubicBezTo>
                    <a:pt x="7484" y="3710"/>
                    <a:pt x="7394" y="3702"/>
                    <a:pt x="7305" y="3702"/>
                  </a:cubicBezTo>
                  <a:cubicBezTo>
                    <a:pt x="6993" y="3702"/>
                    <a:pt x="6690" y="3797"/>
                    <a:pt x="6430" y="3964"/>
                  </a:cubicBezTo>
                  <a:cubicBezTo>
                    <a:pt x="6161" y="3695"/>
                    <a:pt x="6070" y="3605"/>
                    <a:pt x="6069" y="3605"/>
                  </a:cubicBezTo>
                  <a:lnTo>
                    <a:pt x="6069" y="3605"/>
                  </a:lnTo>
                  <a:cubicBezTo>
                    <a:pt x="6069" y="3605"/>
                    <a:pt x="6080" y="3616"/>
                    <a:pt x="6098" y="3634"/>
                  </a:cubicBezTo>
                  <a:lnTo>
                    <a:pt x="6098" y="3634"/>
                  </a:lnTo>
                  <a:cubicBezTo>
                    <a:pt x="5644" y="3177"/>
                    <a:pt x="4637" y="2161"/>
                    <a:pt x="2572" y="82"/>
                  </a:cubicBezTo>
                  <a:cubicBezTo>
                    <a:pt x="2508" y="27"/>
                    <a:pt x="2430" y="0"/>
                    <a:pt x="2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139050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service project proposal infographics</a:t>
            </a:r>
            <a:endParaRPr dirty="0"/>
          </a:p>
        </p:txBody>
      </p:sp>
      <p:sp>
        <p:nvSpPr>
          <p:cNvPr id="22"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24" name="Google Shape;1309;p23"/>
          <p:cNvSpPr/>
          <p:nvPr/>
        </p:nvSpPr>
        <p:spPr>
          <a:xfrm>
            <a:off x="1585285" y="1265174"/>
            <a:ext cx="5973430"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Architecural Styles and Justification</a:t>
            </a:r>
            <a:endParaRPr sz="2200" dirty="0">
              <a:solidFill>
                <a:srgbClr val="FFEDD6"/>
              </a:solidFill>
              <a:latin typeface="Archivo Black"/>
              <a:ea typeface="Archivo Black"/>
              <a:cs typeface="Archivo Black"/>
              <a:sym typeface="Archivo Black"/>
            </a:endParaRPr>
          </a:p>
        </p:txBody>
      </p:sp>
      <p:sp>
        <p:nvSpPr>
          <p:cNvPr id="9" name="Google Shape;1309;p23"/>
          <p:cNvSpPr/>
          <p:nvPr/>
        </p:nvSpPr>
        <p:spPr>
          <a:xfrm>
            <a:off x="2034264" y="1829947"/>
            <a:ext cx="5075471"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 sz="2200" dirty="0" smtClean="0">
                <a:solidFill>
                  <a:srgbClr val="FFEDD6"/>
                </a:solidFill>
                <a:latin typeface="Archivo Black"/>
                <a:ea typeface="Archivo Black"/>
                <a:cs typeface="Archivo Black"/>
                <a:sym typeface="Archivo Black"/>
              </a:rPr>
              <a:t>Microservices and Event-Driven</a:t>
            </a:r>
            <a:endParaRPr lang="en-US" sz="2200" dirty="0">
              <a:solidFill>
                <a:srgbClr val="FFEDD6"/>
              </a:solidFill>
              <a:latin typeface="Archivo Black"/>
              <a:ea typeface="Archivo Black"/>
              <a:cs typeface="Archivo Black"/>
              <a:sym typeface="Archivo Black"/>
            </a:endParaRPr>
          </a:p>
        </p:txBody>
      </p:sp>
      <p:sp>
        <p:nvSpPr>
          <p:cNvPr id="10" name="TextBox 9"/>
          <p:cNvSpPr txBox="1"/>
          <p:nvPr/>
        </p:nvSpPr>
        <p:spPr>
          <a:xfrm>
            <a:off x="371334" y="2965141"/>
            <a:ext cx="6601715" cy="1169551"/>
          </a:xfrm>
          <a:prstGeom prst="rect">
            <a:avLst/>
          </a:prstGeom>
          <a:noFill/>
        </p:spPr>
        <p:txBody>
          <a:bodyPr wrap="square" rtlCol="0">
            <a:spAutoFit/>
          </a:bodyPr>
          <a:lstStyle/>
          <a:p>
            <a:r>
              <a:rPr lang="en-US" dirty="0"/>
              <a:t>To implement all these functional and non-functional requirements of the platform, we combined a hybrid approach between Microservices and Event-Driven Architecture. With this in place, the system can be designed to be modular and scalable with the responsiveness that any user expects while performance and reliability remain uncompromised. </a:t>
            </a:r>
          </a:p>
        </p:txBody>
      </p:sp>
      <p:sp>
        <p:nvSpPr>
          <p:cNvPr id="12" name="Google Shape;1309;p23"/>
          <p:cNvSpPr/>
          <p:nvPr/>
        </p:nvSpPr>
        <p:spPr>
          <a:xfrm>
            <a:off x="371334" y="2435527"/>
            <a:ext cx="2318526" cy="452453"/>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Justification</a:t>
            </a:r>
            <a:endParaRPr lang="en-US" sz="2200" dirty="0">
              <a:solidFill>
                <a:srgbClr val="FFEDD6"/>
              </a:solidFill>
              <a:latin typeface="Archivo Black"/>
              <a:ea typeface="Archivo Black"/>
              <a:cs typeface="Archivo Black"/>
              <a:sym typeface="Archivo Black"/>
            </a:endParaRPr>
          </a:p>
        </p:txBody>
      </p:sp>
      <p:grpSp>
        <p:nvGrpSpPr>
          <p:cNvPr id="8" name="Google Shape;2331;p44"/>
          <p:cNvGrpSpPr/>
          <p:nvPr/>
        </p:nvGrpSpPr>
        <p:grpSpPr>
          <a:xfrm>
            <a:off x="2906222" y="2492126"/>
            <a:ext cx="339253" cy="339253"/>
            <a:chOff x="1492675" y="4992125"/>
            <a:chExt cx="481825" cy="481825"/>
          </a:xfrm>
        </p:grpSpPr>
        <p:sp>
          <p:nvSpPr>
            <p:cNvPr id="11" name="Google Shape;2332;p4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2333;p4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95549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service project proposal infographics</a:t>
            </a:r>
            <a:endParaRPr dirty="0"/>
          </a:p>
        </p:txBody>
      </p:sp>
      <p:sp>
        <p:nvSpPr>
          <p:cNvPr id="22"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10" name="TextBox 9"/>
          <p:cNvSpPr txBox="1"/>
          <p:nvPr/>
        </p:nvSpPr>
        <p:spPr>
          <a:xfrm>
            <a:off x="127494" y="1793086"/>
            <a:ext cx="8864106" cy="3139321"/>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Donor </a:t>
            </a:r>
            <a:r>
              <a:rPr lang="en-US" sz="1200" dirty="0"/>
              <a:t>Management: </a:t>
            </a:r>
            <a:r>
              <a:rPr lang="en-US" sz="1200" dirty="0" smtClean="0"/>
              <a:t>sign-up</a:t>
            </a:r>
            <a:r>
              <a:rPr lang="en-US" sz="1200" dirty="0"/>
              <a:t>, legal </a:t>
            </a:r>
            <a:r>
              <a:rPr lang="en-US" sz="1200" dirty="0" smtClean="0"/>
              <a:t>verification</a:t>
            </a:r>
            <a:r>
              <a:rPr lang="en-US" sz="1200" dirty="0"/>
              <a:t>, donation tracking, and dashboards. </a:t>
            </a:r>
            <a:r>
              <a:rPr lang="en-US" sz="1200" dirty="0" smtClean="0"/>
              <a:t>Event-driven: ability </a:t>
            </a:r>
            <a:r>
              <a:rPr lang="en-US" sz="1200" dirty="0"/>
              <a:t>for real-time notications, such as when </a:t>
            </a:r>
            <a:r>
              <a:rPr lang="en-US" sz="1200" dirty="0" smtClean="0"/>
              <a:t>informed </a:t>
            </a:r>
            <a:r>
              <a:rPr lang="en-US" sz="1200" dirty="0"/>
              <a:t>about his contribution usage or automatically gets thank-you messages the moment any transaction happens</a:t>
            </a:r>
            <a:r>
              <a:rPr lang="en-US" sz="1200" dirty="0" smtClean="0"/>
              <a:t>.</a:t>
            </a:r>
          </a:p>
          <a:p>
            <a:pPr marL="285750" indent="-285750">
              <a:buFont typeface="Arial" panose="020B0604020202020204" pitchFamily="34" charset="0"/>
              <a:buChar char="•"/>
            </a:pPr>
            <a:r>
              <a:rPr lang="en-US" sz="1200" dirty="0" smtClean="0"/>
              <a:t>Volunteer Management: sign </a:t>
            </a:r>
            <a:r>
              <a:rPr lang="en-US" sz="1200" dirty="0"/>
              <a:t>up, explore events, and be </a:t>
            </a:r>
            <a:r>
              <a:rPr lang="en-US" sz="1200" dirty="0" smtClean="0"/>
              <a:t>notified </a:t>
            </a:r>
            <a:r>
              <a:rPr lang="en-US" sz="1200" dirty="0"/>
              <a:t>about their schedules. The volunteer management is integrated in the event management </a:t>
            </a:r>
            <a:r>
              <a:rPr lang="en-US" sz="1200" dirty="0" smtClean="0"/>
              <a:t>service, means </a:t>
            </a:r>
            <a:r>
              <a:rPr lang="en-US" sz="1200" dirty="0"/>
              <a:t>that updates and maintenance related to events and volunteers can be done without </a:t>
            </a:r>
            <a:r>
              <a:rPr lang="en-US" sz="1200" dirty="0" smtClean="0"/>
              <a:t>affecting </a:t>
            </a:r>
            <a:r>
              <a:rPr lang="en-US" sz="1200" dirty="0"/>
              <a:t>other </a:t>
            </a:r>
            <a:r>
              <a:rPr lang="en-US" sz="1200" dirty="0" smtClean="0"/>
              <a:t>services. Event-driven: </a:t>
            </a:r>
            <a:r>
              <a:rPr lang="en-US" sz="1200" dirty="0"/>
              <a:t>model facilitates the easy sending of notications in real time, such as reminders of upcoming events or volunteer assignments. </a:t>
            </a:r>
            <a:endParaRPr lang="en-US" sz="1200" dirty="0" smtClean="0"/>
          </a:p>
          <a:p>
            <a:pPr marL="285750" indent="-285750">
              <a:buFont typeface="Arial" panose="020B0604020202020204" pitchFamily="34" charset="0"/>
              <a:buChar char="•"/>
            </a:pPr>
            <a:r>
              <a:rPr lang="en-US" sz="1200" dirty="0" smtClean="0"/>
              <a:t>NGOs Management: same </a:t>
            </a:r>
            <a:r>
              <a:rPr lang="en-US" sz="1200" dirty="0"/>
              <a:t>service for events will handle all NGO related </a:t>
            </a:r>
            <a:r>
              <a:rPr lang="en-US" sz="1200" dirty="0" smtClean="0"/>
              <a:t>functionality; event </a:t>
            </a:r>
            <a:r>
              <a:rPr lang="en-US" sz="1200" dirty="0"/>
              <a:t>organization, requests for donation, and volunteer management for the NGOs. </a:t>
            </a:r>
            <a:r>
              <a:rPr lang="en-US" sz="1200" dirty="0" smtClean="0"/>
              <a:t>Event-driven: </a:t>
            </a:r>
            <a:r>
              <a:rPr lang="en-US" sz="1200" dirty="0"/>
              <a:t>triggers should intimate the concerned stakeholder—for example, NGOs at the time donors make their donations, and similarly volunteers at the time of approval of </a:t>
            </a:r>
            <a:r>
              <a:rPr lang="en-US" sz="1200" dirty="0" smtClean="0"/>
              <a:t>events.</a:t>
            </a:r>
          </a:p>
          <a:p>
            <a:pPr marL="285750" indent="-285750">
              <a:buFont typeface="Arial" panose="020B0604020202020204" pitchFamily="34" charset="0"/>
              <a:buChar char="•"/>
            </a:pPr>
            <a:r>
              <a:rPr lang="en-US" sz="1200" dirty="0" smtClean="0"/>
              <a:t>Beneficiary </a:t>
            </a:r>
            <a:r>
              <a:rPr lang="en-US" sz="1200" dirty="0"/>
              <a:t>Management: Donation Processing Service ensures the Beneciaries can send in their requests and get in touch with the donor or NGOs within the stipulated time as well as the management of their </a:t>
            </a:r>
            <a:r>
              <a:rPr lang="en-US" sz="1200" dirty="0" smtClean="0"/>
              <a:t>financial </a:t>
            </a:r>
            <a:r>
              <a:rPr lang="en-US" sz="1200" dirty="0"/>
              <a:t>accounts handled . Events ease this process by sending notications when there is a match for donation or aid requests. </a:t>
            </a:r>
            <a:endParaRPr lang="en-US" sz="1200" dirty="0" smtClean="0"/>
          </a:p>
          <a:p>
            <a:pPr marL="285750" indent="-285750">
              <a:buFont typeface="Arial" panose="020B0604020202020204" pitchFamily="34" charset="0"/>
              <a:buChar char="•"/>
            </a:pPr>
            <a:r>
              <a:rPr lang="en-US" sz="1200" dirty="0" smtClean="0"/>
              <a:t>Admin: </a:t>
            </a:r>
            <a:r>
              <a:rPr lang="en-US" sz="1200" dirty="0"/>
              <a:t>The board of the platform will be able to view all the data of the system and manage the operations through the centralized services. Event-driven updates allow for real-time tracking of donated resources and requests for aid, thus </a:t>
            </a:r>
            <a:r>
              <a:rPr lang="en-US" sz="1200" dirty="0" err="1"/>
              <a:t>ecient</a:t>
            </a:r>
            <a:r>
              <a:rPr lang="en-US" sz="1200" dirty="0"/>
              <a:t> decision-making.</a:t>
            </a:r>
          </a:p>
        </p:txBody>
      </p:sp>
      <p:sp>
        <p:nvSpPr>
          <p:cNvPr id="12" name="Google Shape;1309;p23"/>
          <p:cNvSpPr/>
          <p:nvPr/>
        </p:nvSpPr>
        <p:spPr>
          <a:xfrm>
            <a:off x="2989970" y="1231567"/>
            <a:ext cx="3072906" cy="452453"/>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Alignment with FR</a:t>
            </a:r>
            <a:endParaRPr lang="en-US" sz="2200" dirty="0">
              <a:solidFill>
                <a:srgbClr val="FFEDD6"/>
              </a:solidFill>
              <a:latin typeface="Archivo Black"/>
              <a:ea typeface="Archivo Black"/>
              <a:cs typeface="Archivo Black"/>
              <a:sym typeface="Archivo Black"/>
            </a:endParaRPr>
          </a:p>
        </p:txBody>
      </p:sp>
    </p:spTree>
    <p:extLst>
      <p:ext uri="{BB962C8B-B14F-4D97-AF65-F5344CB8AC3E}">
        <p14:creationId xmlns:p14="http://schemas.microsoft.com/office/powerpoint/2010/main" val="5634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service project proposal infographics</a:t>
            </a:r>
            <a:endParaRPr dirty="0"/>
          </a:p>
        </p:txBody>
      </p:sp>
      <p:sp>
        <p:nvSpPr>
          <p:cNvPr id="22"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10" name="TextBox 9"/>
          <p:cNvSpPr txBox="1"/>
          <p:nvPr/>
        </p:nvSpPr>
        <p:spPr>
          <a:xfrm>
            <a:off x="127494" y="1793086"/>
            <a:ext cx="8864106" cy="2677656"/>
          </a:xfrm>
          <a:prstGeom prst="rect">
            <a:avLst/>
          </a:prstGeom>
          <a:noFill/>
        </p:spPr>
        <p:txBody>
          <a:bodyPr wrap="square" rtlCol="0">
            <a:spAutoFit/>
          </a:bodyPr>
          <a:lstStyle/>
          <a:p>
            <a:pPr marL="285750" indent="-285750">
              <a:buFont typeface="Arial" panose="020B0604020202020204" pitchFamily="34" charset="0"/>
              <a:buChar char="•"/>
            </a:pPr>
            <a:r>
              <a:rPr lang="en-US" sz="1200" dirty="0"/>
              <a:t>Scalability</a:t>
            </a:r>
            <a:r>
              <a:rPr lang="en-US" sz="1200" dirty="0" smtClean="0"/>
              <a:t>: Microservices</a:t>
            </a:r>
            <a:r>
              <a:rPr lang="en-US" sz="1200" dirty="0"/>
              <a:t>: Services scale independently based on demand, e.g., the donation service can scale without affecting others</a:t>
            </a:r>
            <a:r>
              <a:rPr lang="en-US" sz="1200" dirty="0" smtClean="0"/>
              <a:t>. Event-Driven</a:t>
            </a:r>
            <a:r>
              <a:rPr lang="en-US" sz="1200" dirty="0"/>
              <a:t>: Asynchronous communication supports scaling to 30 million users by handling events like donation notifications without system strain</a:t>
            </a:r>
            <a:r>
              <a:rPr lang="en-US" sz="1200" dirty="0" smtClean="0"/>
              <a:t>.</a:t>
            </a:r>
          </a:p>
          <a:p>
            <a:pPr marL="285750" indent="-285750">
              <a:buFont typeface="Arial" panose="020B0604020202020204" pitchFamily="34" charset="0"/>
              <a:buChar char="•"/>
            </a:pPr>
            <a:r>
              <a:rPr lang="en-US" sz="1200" dirty="0" smtClean="0"/>
              <a:t>Performance: Microservices</a:t>
            </a:r>
            <a:r>
              <a:rPr lang="en-US" sz="1200" dirty="0"/>
              <a:t>: Isolated services enable fast responses for critical functionalities like dashboards or aid requests</a:t>
            </a:r>
            <a:r>
              <a:rPr lang="en-US" sz="1200" dirty="0" smtClean="0"/>
              <a:t>. Event-Driven</a:t>
            </a:r>
            <a:r>
              <a:rPr lang="en-US" sz="1200" dirty="0"/>
              <a:t>: Real-time updates ensure dashboards refresh in under a second, and notifications are sent in less than 0.1 seconds</a:t>
            </a:r>
            <a:r>
              <a:rPr lang="en-US" sz="1200" dirty="0" smtClean="0"/>
              <a:t>.</a:t>
            </a:r>
          </a:p>
          <a:p>
            <a:pPr marL="285750" indent="-285750">
              <a:buFont typeface="Arial" panose="020B0604020202020204" pitchFamily="34" charset="0"/>
              <a:buChar char="•"/>
            </a:pPr>
            <a:r>
              <a:rPr lang="en-US" sz="1200" dirty="0" smtClean="0"/>
              <a:t>Reliability: Microservices</a:t>
            </a:r>
            <a:r>
              <a:rPr lang="en-US" sz="1200" dirty="0"/>
              <a:t>: Service isolation prevents bugs in one area (e.g., donations) from impacting others</a:t>
            </a:r>
            <a:r>
              <a:rPr lang="en-US" sz="1200" dirty="0" smtClean="0"/>
              <a:t>. Event-Driven</a:t>
            </a:r>
            <a:r>
              <a:rPr lang="en-US" sz="1200" dirty="0"/>
              <a:t>: Buffered events ensure consistent operations even during temporary outages</a:t>
            </a:r>
            <a:r>
              <a:rPr lang="en-US" sz="1200" dirty="0" smtClean="0"/>
              <a:t>.</a:t>
            </a:r>
          </a:p>
          <a:p>
            <a:pPr marL="285750" indent="-285750">
              <a:buFont typeface="Arial" panose="020B0604020202020204" pitchFamily="34" charset="0"/>
              <a:buChar char="•"/>
            </a:pPr>
            <a:r>
              <a:rPr lang="en-US" sz="1200" dirty="0" smtClean="0"/>
              <a:t>Safety: Microservices</a:t>
            </a:r>
            <a:r>
              <a:rPr lang="en-US" sz="1200" dirty="0"/>
              <a:t>: Secure protocols and role-based access control protect sensitive services like donation management</a:t>
            </a:r>
            <a:r>
              <a:rPr lang="en-US" sz="1200" dirty="0" smtClean="0"/>
              <a:t>. Event-Driven</a:t>
            </a:r>
            <a:r>
              <a:rPr lang="en-US" sz="1200" dirty="0"/>
              <a:t>: Blockchain integration provides tamper-proof tracking and transparency</a:t>
            </a:r>
            <a:r>
              <a:rPr lang="en-US" sz="1200" dirty="0" smtClean="0"/>
              <a:t>.</a:t>
            </a:r>
          </a:p>
          <a:p>
            <a:pPr marL="285750" indent="-285750">
              <a:buFont typeface="Arial" panose="020B0604020202020204" pitchFamily="34" charset="0"/>
              <a:buChar char="•"/>
            </a:pPr>
            <a:r>
              <a:rPr lang="en-US" sz="1200" dirty="0" smtClean="0"/>
              <a:t>Transparency: Microservices</a:t>
            </a:r>
            <a:r>
              <a:rPr lang="en-US" sz="1200" dirty="0"/>
              <a:t>: Modular design enables precise tracking of transactions and aid distributions</a:t>
            </a:r>
            <a:r>
              <a:rPr lang="en-US" sz="1200" dirty="0" smtClean="0"/>
              <a:t>. Event-Driven</a:t>
            </a:r>
            <a:r>
              <a:rPr lang="en-US" sz="1200" dirty="0"/>
              <a:t>: Logs of events and donations ensure verifiable transparency for stakeholders</a:t>
            </a:r>
            <a:r>
              <a:rPr lang="en-US" sz="1200" dirty="0" smtClean="0"/>
              <a:t>.</a:t>
            </a:r>
          </a:p>
          <a:p>
            <a:pPr marL="285750" indent="-285750">
              <a:buFont typeface="Arial" panose="020B0604020202020204" pitchFamily="34" charset="0"/>
              <a:buChar char="•"/>
            </a:pPr>
            <a:r>
              <a:rPr lang="en-US" sz="1200" dirty="0" smtClean="0"/>
              <a:t>User Experience :</a:t>
            </a:r>
            <a:r>
              <a:rPr lang="en-US" sz="1200" dirty="0"/>
              <a:t>Microservices: Independent updates improve usability, such as interface enhancements</a:t>
            </a:r>
            <a:r>
              <a:rPr lang="en-US" sz="1200" dirty="0" smtClean="0"/>
              <a:t>. Event-Driven</a:t>
            </a:r>
            <a:r>
              <a:rPr lang="en-US" sz="1200" dirty="0"/>
              <a:t>: Real-time updates enhance experiences for volunteers, donors, and other users.</a:t>
            </a:r>
          </a:p>
        </p:txBody>
      </p:sp>
      <p:sp>
        <p:nvSpPr>
          <p:cNvPr id="12" name="Google Shape;1309;p23"/>
          <p:cNvSpPr/>
          <p:nvPr/>
        </p:nvSpPr>
        <p:spPr>
          <a:xfrm>
            <a:off x="2989970" y="1231567"/>
            <a:ext cx="3311770" cy="452453"/>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Alignment with NFR</a:t>
            </a:r>
            <a:endParaRPr lang="en-US" sz="2200" dirty="0">
              <a:solidFill>
                <a:srgbClr val="FFEDD6"/>
              </a:solidFill>
              <a:latin typeface="Archivo Black"/>
              <a:ea typeface="Archivo Black"/>
              <a:cs typeface="Archivo Black"/>
              <a:sym typeface="Archivo Black"/>
            </a:endParaRPr>
          </a:p>
        </p:txBody>
      </p:sp>
    </p:spTree>
    <p:extLst>
      <p:ext uri="{BB962C8B-B14F-4D97-AF65-F5344CB8AC3E}">
        <p14:creationId xmlns:p14="http://schemas.microsoft.com/office/powerpoint/2010/main" val="122977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service project proposal infographics</a:t>
            </a:r>
            <a:endParaRPr dirty="0"/>
          </a:p>
        </p:txBody>
      </p:sp>
      <p:sp>
        <p:nvSpPr>
          <p:cNvPr id="22"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10" name="TextBox 9"/>
          <p:cNvSpPr txBox="1"/>
          <p:nvPr/>
        </p:nvSpPr>
        <p:spPr>
          <a:xfrm>
            <a:off x="127494" y="1793086"/>
            <a:ext cx="8864106" cy="3046988"/>
          </a:xfrm>
          <a:prstGeom prst="rect">
            <a:avLst/>
          </a:prstGeom>
          <a:noFill/>
        </p:spPr>
        <p:txBody>
          <a:bodyPr wrap="square" rtlCol="0">
            <a:spAutoFit/>
          </a:bodyPr>
          <a:lstStyle/>
          <a:p>
            <a:pPr marL="285750" indent="-285750">
              <a:buFont typeface="Arial" panose="020B0604020202020204" pitchFamily="34" charset="0"/>
              <a:buChar char="•"/>
            </a:pPr>
            <a:r>
              <a:rPr lang="en-US" sz="1200" dirty="0"/>
              <a:t>1. Layered Architecture: </a:t>
            </a:r>
            <a:endParaRPr lang="en-US" sz="1200" dirty="0" smtClean="0"/>
          </a:p>
          <a:p>
            <a:r>
              <a:rPr lang="en-US" sz="1200" dirty="0"/>
              <a:t>	</a:t>
            </a:r>
            <a:r>
              <a:rPr lang="en-US" sz="1200" dirty="0" smtClean="0"/>
              <a:t>○ </a:t>
            </a:r>
            <a:r>
              <a:rPr lang="en-US" sz="1200" dirty="0"/>
              <a:t>Pros: Easy to implement and maintain, as it clearly separates the concerns (UI, business logic, and data layers). </a:t>
            </a:r>
            <a:r>
              <a:rPr lang="en-US" sz="1200" dirty="0" smtClean="0"/>
              <a:t>	○ Trade-offs</a:t>
            </a:r>
            <a:r>
              <a:rPr lang="en-US" sz="1200" dirty="0"/>
              <a:t>: Less </a:t>
            </a:r>
            <a:r>
              <a:rPr lang="en-US" sz="1200" dirty="0" smtClean="0"/>
              <a:t>flexible </a:t>
            </a:r>
            <a:r>
              <a:rPr lang="en-US" sz="1200" dirty="0"/>
              <a:t>scaling because the entire layer stack has to be scaled for even localized performance </a:t>
            </a:r>
            <a:r>
              <a:rPr lang="en-US" sz="1200" dirty="0" smtClean="0"/>
              <a:t>	demands</a:t>
            </a:r>
            <a:r>
              <a:rPr lang="en-US" sz="1200" dirty="0"/>
              <a:t>. As an example, this means that scaling up donor tracking would require scaling other unrelated </a:t>
            </a:r>
            <a:r>
              <a:rPr lang="en-US" sz="1200" dirty="0" smtClean="0"/>
              <a:t>	functionalities</a:t>
            </a:r>
            <a:r>
              <a:rPr lang="en-US" sz="1200" dirty="0"/>
              <a:t>, which would lead to </a:t>
            </a:r>
            <a:r>
              <a:rPr lang="en-US" sz="1200" dirty="0" smtClean="0"/>
              <a:t>inefficiencies. </a:t>
            </a:r>
          </a:p>
          <a:p>
            <a:pPr marL="285750" indent="-285750">
              <a:buFont typeface="Arial" panose="020B0604020202020204" pitchFamily="34" charset="0"/>
              <a:buChar char="•"/>
            </a:pPr>
            <a:r>
              <a:rPr lang="en-US" sz="1200" dirty="0" smtClean="0"/>
              <a:t>2</a:t>
            </a:r>
            <a:r>
              <a:rPr lang="en-US" sz="1200" dirty="0"/>
              <a:t>. Monolithic Architecture: </a:t>
            </a:r>
            <a:endParaRPr lang="en-US" sz="1200" dirty="0" smtClean="0"/>
          </a:p>
          <a:p>
            <a:r>
              <a:rPr lang="en-US" sz="1200" dirty="0" smtClean="0"/>
              <a:t>	○ </a:t>
            </a:r>
            <a:r>
              <a:rPr lang="en-US" sz="1200" dirty="0"/>
              <a:t>Pros: Easier to construct and deploy at </a:t>
            </a:r>
            <a:r>
              <a:rPr lang="en-US" sz="1200" dirty="0" smtClean="0"/>
              <a:t>first</a:t>
            </a:r>
            <a:r>
              <a:rPr lang="en-US" sz="1200" dirty="0"/>
              <a:t>, especially for smaller systems. </a:t>
            </a:r>
            <a:endParaRPr lang="en-US" sz="1200" dirty="0" smtClean="0"/>
          </a:p>
          <a:p>
            <a:r>
              <a:rPr lang="en-US" sz="1200" dirty="0" smtClean="0"/>
              <a:t>	○ Trade-offs</a:t>
            </a:r>
            <a:r>
              <a:rPr lang="en-US" sz="1200" dirty="0"/>
              <a:t>: A tightly coupled monolithic system does not suit the scale and complexity of our platform. Any </a:t>
            </a:r>
            <a:r>
              <a:rPr lang="en-US" sz="1200" dirty="0" smtClean="0"/>
              <a:t>	update </a:t>
            </a:r>
            <a:r>
              <a:rPr lang="en-US" sz="1200" dirty="0"/>
              <a:t>requires redeployment of the system, which means downtime and slows down the pace of development. </a:t>
            </a:r>
            <a:r>
              <a:rPr lang="en-US" sz="1200" dirty="0" smtClean="0"/>
              <a:t>	For </a:t>
            </a:r>
            <a:r>
              <a:rPr lang="en-US" sz="1200" dirty="0"/>
              <a:t>example, an update of event management stops donation tracking and </a:t>
            </a:r>
            <a:r>
              <a:rPr lang="en-US" sz="1200" dirty="0" smtClean="0"/>
              <a:t>beneficiary </a:t>
            </a:r>
            <a:r>
              <a:rPr lang="en-US" sz="1200" dirty="0"/>
              <a:t>aid processing. </a:t>
            </a:r>
            <a:endParaRPr lang="en-US" sz="1200" dirty="0" smtClean="0"/>
          </a:p>
          <a:p>
            <a:pPr marL="285750" indent="-285750">
              <a:buFont typeface="Arial" panose="020B0604020202020204" pitchFamily="34" charset="0"/>
              <a:buChar char="•"/>
            </a:pPr>
            <a:r>
              <a:rPr lang="en-US" sz="1200" dirty="0" smtClean="0"/>
              <a:t>3</a:t>
            </a:r>
            <a:r>
              <a:rPr lang="en-US" sz="1200" dirty="0"/>
              <a:t>. Pure Event-Driven Architecture</a:t>
            </a:r>
            <a:r>
              <a:rPr lang="en-US" sz="1200" dirty="0" smtClean="0"/>
              <a:t>:</a:t>
            </a:r>
          </a:p>
          <a:p>
            <a:pPr lvl="2"/>
            <a:r>
              <a:rPr lang="en-US" sz="1200" dirty="0"/>
              <a:t>	</a:t>
            </a:r>
            <a:r>
              <a:rPr lang="en-US" sz="1200" dirty="0" smtClean="0"/>
              <a:t> </a:t>
            </a:r>
            <a:r>
              <a:rPr lang="en-US" sz="1200" dirty="0"/>
              <a:t>○ Advantages: Great for handling both real-time and asynchronous jobs, such as sending notications or managing </a:t>
            </a:r>
            <a:r>
              <a:rPr lang="en-US" sz="1200" dirty="0" smtClean="0"/>
              <a:t>	volunteer </a:t>
            </a:r>
            <a:r>
              <a:rPr lang="en-US" sz="1200" dirty="0"/>
              <a:t>schedules</a:t>
            </a:r>
            <a:r>
              <a:rPr lang="en-US" sz="1200" dirty="0" smtClean="0"/>
              <a:t>.</a:t>
            </a:r>
          </a:p>
          <a:p>
            <a:pPr lvl="2"/>
            <a:r>
              <a:rPr lang="en-US" sz="1200" dirty="0" smtClean="0"/>
              <a:t> 	○ Trade-offs</a:t>
            </a:r>
            <a:r>
              <a:rPr lang="en-US" sz="1200" dirty="0"/>
              <a:t>: Purely event-driven systems are more </a:t>
            </a:r>
            <a:r>
              <a:rPr lang="en-US" sz="1200" dirty="0" smtClean="0"/>
              <a:t>difficult </a:t>
            </a:r>
            <a:r>
              <a:rPr lang="en-US" sz="1200" dirty="0"/>
              <a:t>to debug and manage due to their decentralized </a:t>
            </a:r>
            <a:r>
              <a:rPr lang="en-US" sz="1200" dirty="0" smtClean="0"/>
              <a:t>	nature</a:t>
            </a:r>
            <a:r>
              <a:rPr lang="en-US" sz="1200" dirty="0"/>
              <a:t>. Further, tasks requiring strict </a:t>
            </a:r>
            <a:r>
              <a:rPr lang="en-US" sz="1200" dirty="0" smtClean="0"/>
              <a:t>workflows, </a:t>
            </a:r>
            <a:r>
              <a:rPr lang="en-US" sz="1200" dirty="0"/>
              <a:t>such as donor </a:t>
            </a:r>
            <a:r>
              <a:rPr lang="en-US" sz="1200" dirty="0" smtClean="0"/>
              <a:t>verification, </a:t>
            </a:r>
            <a:r>
              <a:rPr lang="en-US" sz="1200" dirty="0"/>
              <a:t>are better supported with structured </a:t>
            </a:r>
            <a:r>
              <a:rPr lang="en-US" sz="1200" dirty="0" smtClean="0"/>
              <a:t>	interactions afforded </a:t>
            </a:r>
            <a:r>
              <a:rPr lang="en-US" sz="1200" dirty="0"/>
              <a:t>by </a:t>
            </a:r>
            <a:r>
              <a:rPr lang="en-US" sz="1200" dirty="0" smtClean="0"/>
              <a:t>Microservices.</a:t>
            </a:r>
            <a:endParaRPr lang="en-US" sz="1200" dirty="0"/>
          </a:p>
        </p:txBody>
      </p:sp>
      <p:sp>
        <p:nvSpPr>
          <p:cNvPr id="12" name="Google Shape;1309;p23"/>
          <p:cNvSpPr/>
          <p:nvPr/>
        </p:nvSpPr>
        <p:spPr>
          <a:xfrm>
            <a:off x="1361778" y="1231567"/>
            <a:ext cx="6329290" cy="452453"/>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Other Architectures and their trade-offs</a:t>
            </a:r>
            <a:endParaRPr lang="en-US" sz="2200" dirty="0">
              <a:solidFill>
                <a:srgbClr val="FFEDD6"/>
              </a:solidFill>
              <a:latin typeface="Archivo Black"/>
              <a:ea typeface="Archivo Black"/>
              <a:cs typeface="Archivo Black"/>
              <a:sym typeface="Archivo Black"/>
            </a:endParaRPr>
          </a:p>
        </p:txBody>
      </p:sp>
    </p:spTree>
    <p:extLst>
      <p:ext uri="{BB962C8B-B14F-4D97-AF65-F5344CB8AC3E}">
        <p14:creationId xmlns:p14="http://schemas.microsoft.com/office/powerpoint/2010/main" val="221112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service project proposal infographics</a:t>
            </a:r>
            <a:endParaRPr dirty="0"/>
          </a:p>
        </p:txBody>
      </p:sp>
      <p:sp>
        <p:nvSpPr>
          <p:cNvPr id="1309" name="Google Shape;1309;p23"/>
          <p:cNvSpPr/>
          <p:nvPr/>
        </p:nvSpPr>
        <p:spPr>
          <a:xfrm>
            <a:off x="631576" y="1241218"/>
            <a:ext cx="4106313"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Functional </a:t>
            </a:r>
            <a:r>
              <a:rPr lang="en" sz="2200" dirty="0">
                <a:solidFill>
                  <a:srgbClr val="FFEDD6"/>
                </a:solidFill>
                <a:latin typeface="Archivo Black"/>
                <a:ea typeface="Archivo Black"/>
                <a:cs typeface="Archivo Black"/>
                <a:sym typeface="Archivo Black"/>
              </a:rPr>
              <a:t>requirements</a:t>
            </a:r>
            <a:endParaRPr sz="2200" dirty="0">
              <a:solidFill>
                <a:srgbClr val="FFEDD6"/>
              </a:solidFill>
              <a:latin typeface="Archivo Black"/>
              <a:ea typeface="Archivo Black"/>
              <a:cs typeface="Archivo Black"/>
              <a:sym typeface="Archivo Black"/>
            </a:endParaRPr>
          </a:p>
        </p:txBody>
      </p:sp>
      <p:sp>
        <p:nvSpPr>
          <p:cNvPr id="1310" name="Google Shape;1310;p23"/>
          <p:cNvSpPr/>
          <p:nvPr/>
        </p:nvSpPr>
        <p:spPr>
          <a:xfrm>
            <a:off x="4400089" y="2453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3"/>
          <p:cNvSpPr/>
          <p:nvPr/>
        </p:nvSpPr>
        <p:spPr>
          <a:xfrm>
            <a:off x="1761589" y="2453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3"/>
          <p:cNvSpPr/>
          <p:nvPr/>
        </p:nvSpPr>
        <p:spPr>
          <a:xfrm>
            <a:off x="7038589" y="2453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39;p27"/>
          <p:cNvSpPr txBox="1"/>
          <p:nvPr/>
        </p:nvSpPr>
        <p:spPr>
          <a:xfrm>
            <a:off x="365794" y="2690951"/>
            <a:ext cx="1811063"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tx1"/>
                </a:solidFill>
                <a:latin typeface="Roboto"/>
                <a:ea typeface="Roboto"/>
                <a:cs typeface="Roboto"/>
                <a:sym typeface="Roboto"/>
              </a:rPr>
              <a:t>Register , submit legal requirements and create a profile </a:t>
            </a:r>
            <a:endParaRPr dirty="0">
              <a:solidFill>
                <a:schemeClr val="tx1"/>
              </a:solidFill>
              <a:latin typeface="Roboto"/>
              <a:ea typeface="Roboto"/>
              <a:cs typeface="Roboto"/>
              <a:sym typeface="Roboto"/>
            </a:endParaRPr>
          </a:p>
        </p:txBody>
      </p:sp>
      <p:sp>
        <p:nvSpPr>
          <p:cNvPr id="42" name="Google Shape;1442;p27"/>
          <p:cNvSpPr txBox="1"/>
          <p:nvPr/>
        </p:nvSpPr>
        <p:spPr>
          <a:xfrm>
            <a:off x="7251640" y="2698160"/>
            <a:ext cx="1873190" cy="483000"/>
          </a:xfrm>
          <a:prstGeom prst="rect">
            <a:avLst/>
          </a:prstGeom>
          <a:noFill/>
          <a:ln>
            <a:noFill/>
          </a:ln>
        </p:spPr>
        <p:txBody>
          <a:bodyPr spcFirstLastPara="1" wrap="square" lIns="91425" tIns="91425" rIns="91425" bIns="91425" anchor="ctr" anchorCtr="0">
            <a:noAutofit/>
          </a:bodyPr>
          <a:lstStyle/>
          <a:p>
            <a:pPr lvl="0" algn="ctr"/>
            <a:r>
              <a:rPr lang="en-US" dirty="0" smtClean="0"/>
              <a:t>Browse beneficiaries</a:t>
            </a:r>
            <a:r>
              <a:rPr lang="en-US" dirty="0"/>
              <a:t>’ posts and pay them. </a:t>
            </a:r>
            <a:endParaRPr dirty="0">
              <a:solidFill>
                <a:schemeClr val="dk2"/>
              </a:solidFill>
              <a:latin typeface="Roboto"/>
              <a:ea typeface="Roboto"/>
              <a:cs typeface="Roboto"/>
              <a:sym typeface="Roboto"/>
            </a:endParaRPr>
          </a:p>
        </p:txBody>
      </p:sp>
      <p:sp>
        <p:nvSpPr>
          <p:cNvPr id="45" name="Google Shape;1445;p27"/>
          <p:cNvSpPr txBox="1"/>
          <p:nvPr/>
        </p:nvSpPr>
        <p:spPr>
          <a:xfrm>
            <a:off x="1546851" y="3986541"/>
            <a:ext cx="2442313"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lumMod val="10000"/>
                  </a:schemeClr>
                </a:solidFill>
                <a:latin typeface="Roboto"/>
                <a:ea typeface="Roboto"/>
                <a:cs typeface="Roboto"/>
                <a:sym typeface="Roboto"/>
              </a:rPr>
              <a:t>G</a:t>
            </a:r>
            <a:r>
              <a:rPr lang="en" dirty="0" smtClean="0">
                <a:solidFill>
                  <a:schemeClr val="bg1">
                    <a:lumMod val="10000"/>
                  </a:schemeClr>
                </a:solidFill>
                <a:latin typeface="Roboto"/>
                <a:ea typeface="Roboto"/>
                <a:cs typeface="Roboto"/>
                <a:sym typeface="Roboto"/>
              </a:rPr>
              <a:t>et verified within 24h and then manage th</a:t>
            </a:r>
            <a:r>
              <a:rPr lang="en-US" dirty="0" smtClean="0">
                <a:solidFill>
                  <a:schemeClr val="bg1">
                    <a:lumMod val="10000"/>
                  </a:schemeClr>
                </a:solidFill>
                <a:latin typeface="Roboto"/>
                <a:ea typeface="Roboto"/>
                <a:cs typeface="Roboto"/>
                <a:sym typeface="Roboto"/>
              </a:rPr>
              <a:t>ei</a:t>
            </a:r>
            <a:r>
              <a:rPr lang="en" dirty="0" smtClean="0">
                <a:solidFill>
                  <a:schemeClr val="bg1">
                    <a:lumMod val="10000"/>
                  </a:schemeClr>
                </a:solidFill>
                <a:latin typeface="Roboto"/>
                <a:ea typeface="Roboto"/>
                <a:cs typeface="Roboto"/>
                <a:sym typeface="Roboto"/>
              </a:rPr>
              <a:t>r accounts </a:t>
            </a:r>
            <a:endParaRPr dirty="0">
              <a:solidFill>
                <a:schemeClr val="bg1">
                  <a:lumMod val="10000"/>
                </a:schemeClr>
              </a:solidFill>
              <a:latin typeface="Roboto"/>
              <a:ea typeface="Roboto"/>
              <a:cs typeface="Roboto"/>
              <a:sym typeface="Roboto"/>
            </a:endParaRPr>
          </a:p>
        </p:txBody>
      </p:sp>
      <p:sp>
        <p:nvSpPr>
          <p:cNvPr id="48" name="Google Shape;1448;p27"/>
          <p:cNvSpPr txBox="1"/>
          <p:nvPr/>
        </p:nvSpPr>
        <p:spPr>
          <a:xfrm>
            <a:off x="3989164" y="3133336"/>
            <a:ext cx="1765101" cy="483000"/>
          </a:xfrm>
          <a:prstGeom prst="rect">
            <a:avLst/>
          </a:prstGeom>
          <a:noFill/>
          <a:ln>
            <a:noFill/>
          </a:ln>
        </p:spPr>
        <p:txBody>
          <a:bodyPr spcFirstLastPara="1" wrap="square" lIns="91425" tIns="91425" rIns="91425" bIns="91425" anchor="ctr" anchorCtr="0">
            <a:noAutofit/>
          </a:bodyPr>
          <a:lstStyle/>
          <a:p>
            <a:pPr lvl="0" algn="ctr"/>
            <a:r>
              <a:rPr lang="en-US" dirty="0"/>
              <a:t>S</a:t>
            </a:r>
            <a:r>
              <a:rPr lang="en-US" dirty="0" smtClean="0"/>
              <a:t>end donations, </a:t>
            </a:r>
            <a:r>
              <a:rPr lang="en-US" dirty="0"/>
              <a:t>track their donations through dashboards</a:t>
            </a:r>
            <a:endParaRPr dirty="0">
              <a:solidFill>
                <a:schemeClr val="dk2"/>
              </a:solidFill>
              <a:latin typeface="Roboto"/>
              <a:ea typeface="Roboto"/>
              <a:cs typeface="Roboto"/>
              <a:sym typeface="Roboto"/>
            </a:endParaRPr>
          </a:p>
        </p:txBody>
      </p:sp>
      <p:sp>
        <p:nvSpPr>
          <p:cNvPr id="51" name="Google Shape;1451;p27"/>
          <p:cNvSpPr txBox="1"/>
          <p:nvPr/>
        </p:nvSpPr>
        <p:spPr>
          <a:xfrm>
            <a:off x="5636192" y="4198150"/>
            <a:ext cx="2174211" cy="483000"/>
          </a:xfrm>
          <a:prstGeom prst="rect">
            <a:avLst/>
          </a:prstGeom>
          <a:noFill/>
          <a:ln>
            <a:noFill/>
          </a:ln>
        </p:spPr>
        <p:txBody>
          <a:bodyPr spcFirstLastPara="1" wrap="square" lIns="91425" tIns="91425" rIns="91425" bIns="91425" anchor="ctr" anchorCtr="0">
            <a:noAutofit/>
          </a:bodyPr>
          <a:lstStyle/>
          <a:p>
            <a:pPr lvl="0" algn="ctr"/>
            <a:r>
              <a:rPr lang="en-US" dirty="0"/>
              <a:t>R</a:t>
            </a:r>
            <a:r>
              <a:rPr lang="en-US" dirty="0" smtClean="0"/>
              <a:t>eceive notifications </a:t>
            </a:r>
            <a:r>
              <a:rPr lang="en-US" dirty="0"/>
              <a:t>on how their funds are being utilized with a thanks message. </a:t>
            </a:r>
            <a:endParaRPr dirty="0">
              <a:solidFill>
                <a:schemeClr val="dk2"/>
              </a:solidFill>
              <a:latin typeface="Roboto"/>
              <a:ea typeface="Roboto"/>
              <a:cs typeface="Roboto"/>
              <a:sym typeface="Roboto"/>
            </a:endParaRPr>
          </a:p>
        </p:txBody>
      </p:sp>
      <p:sp>
        <p:nvSpPr>
          <p:cNvPr id="52" name="Google Shape;1452;p27"/>
          <p:cNvSpPr/>
          <p:nvPr/>
        </p:nvSpPr>
        <p:spPr>
          <a:xfrm>
            <a:off x="1651826" y="2297500"/>
            <a:ext cx="222000" cy="222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53;p27"/>
          <p:cNvSpPr/>
          <p:nvPr/>
        </p:nvSpPr>
        <p:spPr>
          <a:xfrm>
            <a:off x="4626889" y="2297500"/>
            <a:ext cx="222000" cy="222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54;p27"/>
          <p:cNvSpPr/>
          <p:nvPr/>
        </p:nvSpPr>
        <p:spPr>
          <a:xfrm>
            <a:off x="7621601" y="2297500"/>
            <a:ext cx="222000" cy="222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55;p27"/>
          <p:cNvSpPr/>
          <p:nvPr/>
        </p:nvSpPr>
        <p:spPr>
          <a:xfrm>
            <a:off x="3129514" y="3682200"/>
            <a:ext cx="222000" cy="22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56;p27"/>
          <p:cNvSpPr/>
          <p:nvPr/>
        </p:nvSpPr>
        <p:spPr>
          <a:xfrm>
            <a:off x="6423495" y="3718740"/>
            <a:ext cx="222000" cy="222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 name="Google Shape;1457;p27"/>
          <p:cNvCxnSpPr>
            <a:stCxn id="52" idx="6"/>
            <a:endCxn id="55" idx="2"/>
          </p:cNvCxnSpPr>
          <p:nvPr/>
        </p:nvCxnSpPr>
        <p:spPr>
          <a:xfrm>
            <a:off x="1873826" y="2408500"/>
            <a:ext cx="1255800" cy="1384800"/>
          </a:xfrm>
          <a:prstGeom prst="curvedConnector3">
            <a:avLst>
              <a:gd name="adj1" fmla="val 49996"/>
            </a:avLst>
          </a:prstGeom>
          <a:noFill/>
          <a:ln w="9525" cap="flat" cmpd="sng">
            <a:solidFill>
              <a:schemeClr val="accent3"/>
            </a:solidFill>
            <a:prstDash val="solid"/>
            <a:round/>
            <a:headEnd type="none" w="med" len="med"/>
            <a:tailEnd type="none" w="med" len="med"/>
          </a:ln>
        </p:spPr>
      </p:cxnSp>
      <p:cxnSp>
        <p:nvCxnSpPr>
          <p:cNvPr id="58" name="Google Shape;1458;p27"/>
          <p:cNvCxnSpPr>
            <a:stCxn id="55" idx="6"/>
            <a:endCxn id="53" idx="2"/>
          </p:cNvCxnSpPr>
          <p:nvPr/>
        </p:nvCxnSpPr>
        <p:spPr>
          <a:xfrm rot="10800000" flipH="1">
            <a:off x="3351514" y="2408400"/>
            <a:ext cx="1275300" cy="1384800"/>
          </a:xfrm>
          <a:prstGeom prst="curvedConnector3">
            <a:avLst>
              <a:gd name="adj1" fmla="val 50003"/>
            </a:avLst>
          </a:prstGeom>
          <a:noFill/>
          <a:ln w="9525" cap="flat" cmpd="sng">
            <a:solidFill>
              <a:schemeClr val="accent3"/>
            </a:solidFill>
            <a:prstDash val="solid"/>
            <a:round/>
            <a:headEnd type="none" w="med" len="med"/>
            <a:tailEnd type="none" w="med" len="med"/>
          </a:ln>
        </p:spPr>
      </p:cxnSp>
      <p:cxnSp>
        <p:nvCxnSpPr>
          <p:cNvPr id="59" name="Google Shape;1459;p27"/>
          <p:cNvCxnSpPr>
            <a:stCxn id="53" idx="6"/>
            <a:endCxn id="56" idx="2"/>
          </p:cNvCxnSpPr>
          <p:nvPr/>
        </p:nvCxnSpPr>
        <p:spPr>
          <a:xfrm>
            <a:off x="4848889" y="2408500"/>
            <a:ext cx="1574606" cy="1421240"/>
          </a:xfrm>
          <a:prstGeom prst="curvedConnector3">
            <a:avLst>
              <a:gd name="adj1" fmla="val 50000"/>
            </a:avLst>
          </a:prstGeom>
          <a:noFill/>
          <a:ln w="9525" cap="flat" cmpd="sng">
            <a:solidFill>
              <a:schemeClr val="accent3"/>
            </a:solidFill>
            <a:prstDash val="solid"/>
            <a:round/>
            <a:headEnd type="none" w="med" len="med"/>
            <a:tailEnd type="none" w="med" len="med"/>
          </a:ln>
        </p:spPr>
      </p:cxnSp>
      <p:cxnSp>
        <p:nvCxnSpPr>
          <p:cNvPr id="60" name="Google Shape;1460;p27"/>
          <p:cNvCxnSpPr>
            <a:stCxn id="56" idx="6"/>
            <a:endCxn id="54" idx="2"/>
          </p:cNvCxnSpPr>
          <p:nvPr/>
        </p:nvCxnSpPr>
        <p:spPr>
          <a:xfrm flipV="1">
            <a:off x="6645495" y="2408500"/>
            <a:ext cx="976106" cy="1421240"/>
          </a:xfrm>
          <a:prstGeom prst="curvedConnector3">
            <a:avLst>
              <a:gd name="adj1" fmla="val 50000"/>
            </a:avLst>
          </a:prstGeom>
          <a:noFill/>
          <a:ln w="9525" cap="flat" cmpd="sng">
            <a:solidFill>
              <a:schemeClr val="accent3"/>
            </a:solidFill>
            <a:prstDash val="solid"/>
            <a:round/>
            <a:headEnd type="none" w="med" len="med"/>
            <a:tailEnd type="none" w="med" len="med"/>
          </a:ln>
        </p:spPr>
      </p:cxnSp>
      <p:sp>
        <p:nvSpPr>
          <p:cNvPr id="98" name="Google Shape;1309;p23"/>
          <p:cNvSpPr/>
          <p:nvPr/>
        </p:nvSpPr>
        <p:spPr>
          <a:xfrm>
            <a:off x="4956260" y="1242824"/>
            <a:ext cx="2177288"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Donor</a:t>
            </a:r>
            <a:endParaRPr sz="2200" dirty="0">
              <a:solidFill>
                <a:srgbClr val="FFEDD6"/>
              </a:solidFill>
              <a:latin typeface="Archivo Black"/>
              <a:ea typeface="Archivo Black"/>
              <a:cs typeface="Archivo Black"/>
              <a:sym typeface="Archivo Black"/>
            </a:endParaRPr>
          </a:p>
        </p:txBody>
      </p:sp>
      <p:sp>
        <p:nvSpPr>
          <p:cNvPr id="99"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
                                            <p:txEl>
                                              <p:pRg st="0" end="0"/>
                                            </p:txEl>
                                          </p:spTgt>
                                        </p:tgtEl>
                                        <p:attrNameLst>
                                          <p:attrName>style.visibility</p:attrName>
                                        </p:attrNameLst>
                                      </p:cBhvr>
                                      <p:to>
                                        <p:strVal val="visible"/>
                                      </p:to>
                                    </p:set>
                                    <p:animEffect transition="in" filter="wipe(left)">
                                      <p:cBhvr>
                                        <p:cTn id="22" dur="500"/>
                                        <p:tgtEl>
                                          <p:spTgt spid="5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2">
                                            <p:txEl>
                                              <p:pRg st="0" end="0"/>
                                            </p:txEl>
                                          </p:spTgt>
                                        </p:tgtEl>
                                        <p:attrNameLst>
                                          <p:attrName>style.visibility</p:attrName>
                                        </p:attrNameLst>
                                      </p:cBhvr>
                                      <p:to>
                                        <p:strVal val="visible"/>
                                      </p:to>
                                    </p:set>
                                    <p:animEffect transition="in" filter="wipe(left)">
                                      <p:cBhvr>
                                        <p:cTn id="27"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5" grpId="0"/>
      <p:bldP spid="4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service project proposal infographics</a:t>
            </a:r>
            <a:endParaRPr dirty="0"/>
          </a:p>
        </p:txBody>
      </p:sp>
      <p:sp>
        <p:nvSpPr>
          <p:cNvPr id="22"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10" name="TextBox 9"/>
          <p:cNvSpPr txBox="1"/>
          <p:nvPr/>
        </p:nvSpPr>
        <p:spPr>
          <a:xfrm>
            <a:off x="127494" y="1793086"/>
            <a:ext cx="8864106" cy="1569660"/>
          </a:xfrm>
          <a:prstGeom prst="rect">
            <a:avLst/>
          </a:prstGeom>
          <a:noFill/>
        </p:spPr>
        <p:txBody>
          <a:bodyPr wrap="square" rtlCol="0">
            <a:spAutoFit/>
          </a:bodyPr>
          <a:lstStyle/>
          <a:p>
            <a:pPr marL="285750" indent="-285750">
              <a:buFont typeface="Arial" panose="020B0604020202020204" pitchFamily="34" charset="0"/>
              <a:buChar char="•"/>
            </a:pPr>
            <a:r>
              <a:rPr lang="en-US" sz="1200" dirty="0"/>
              <a:t>4. Service-Oriented Architecture (SOA): </a:t>
            </a:r>
            <a:endParaRPr lang="en-US" sz="1200" dirty="0" smtClean="0"/>
          </a:p>
          <a:p>
            <a:r>
              <a:rPr lang="en-US" sz="1200" dirty="0" smtClean="0"/>
              <a:t>	○ </a:t>
            </a:r>
            <a:r>
              <a:rPr lang="en-US" sz="1200" dirty="0"/>
              <a:t>Advantages: It enables reutilization and integration, especially in applications whose systems need shared </a:t>
            </a:r>
            <a:r>
              <a:rPr lang="en-US" sz="1200" dirty="0" smtClean="0"/>
              <a:t>	services</a:t>
            </a:r>
            <a:r>
              <a:rPr lang="en-US" sz="1200" dirty="0"/>
              <a:t>. </a:t>
            </a:r>
            <a:endParaRPr lang="en-US" sz="1200" dirty="0" smtClean="0"/>
          </a:p>
          <a:p>
            <a:r>
              <a:rPr lang="en-US" sz="1200" dirty="0"/>
              <a:t>	</a:t>
            </a:r>
            <a:r>
              <a:rPr lang="en-US" sz="1200" dirty="0" smtClean="0"/>
              <a:t>○ Trade-offs</a:t>
            </a:r>
            <a:r>
              <a:rPr lang="en-US" sz="1200" dirty="0"/>
              <a:t>: This dependency on a single centralized service bus can be a bottleneck and a single point of failure </a:t>
            </a:r>
            <a:r>
              <a:rPr lang="en-US" sz="1200" dirty="0" smtClean="0"/>
              <a:t>	under </a:t>
            </a:r>
            <a:r>
              <a:rPr lang="en-US" sz="1200" dirty="0"/>
              <a:t>heavy loads. In other words, when there are too many donation events through the service bus, the delays </a:t>
            </a:r>
            <a:r>
              <a:rPr lang="en-US" sz="1200" dirty="0" smtClean="0"/>
              <a:t>	will affect </a:t>
            </a:r>
            <a:r>
              <a:rPr lang="en-US" sz="1200" dirty="0"/>
              <a:t>other functionalities such as NGO notications. SOA also does not provide the modularity and autonomy </a:t>
            </a:r>
            <a:r>
              <a:rPr lang="en-US" sz="1200" dirty="0" smtClean="0"/>
              <a:t>	that Microservices </a:t>
            </a:r>
            <a:r>
              <a:rPr lang="en-US" sz="1200" dirty="0"/>
              <a:t>can give, and hence it does not suit our scalability requirements. Also, a single database </a:t>
            </a:r>
            <a:r>
              <a:rPr lang="en-US" sz="1200" dirty="0" smtClean="0"/>
              <a:t>	wouldn’t </a:t>
            </a:r>
            <a:r>
              <a:rPr lang="en-US" sz="1200" dirty="0"/>
              <a:t>be feasible in a system of that scale. </a:t>
            </a:r>
            <a:endParaRPr lang="en-US" sz="1200" dirty="0" smtClean="0"/>
          </a:p>
        </p:txBody>
      </p:sp>
      <p:sp>
        <p:nvSpPr>
          <p:cNvPr id="12" name="Google Shape;1309;p23"/>
          <p:cNvSpPr/>
          <p:nvPr/>
        </p:nvSpPr>
        <p:spPr>
          <a:xfrm>
            <a:off x="1361778" y="1231567"/>
            <a:ext cx="6329290" cy="452453"/>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Other Architectures and their trade-offs</a:t>
            </a:r>
            <a:endParaRPr lang="en-US" sz="2200" dirty="0">
              <a:solidFill>
                <a:srgbClr val="FFEDD6"/>
              </a:solidFill>
              <a:latin typeface="Archivo Black"/>
              <a:ea typeface="Archivo Black"/>
              <a:cs typeface="Archivo Black"/>
              <a:sym typeface="Archivo Black"/>
            </a:endParaRPr>
          </a:p>
        </p:txBody>
      </p:sp>
      <p:sp>
        <p:nvSpPr>
          <p:cNvPr id="2" name="TextBox 1"/>
          <p:cNvSpPr txBox="1"/>
          <p:nvPr/>
        </p:nvSpPr>
        <p:spPr>
          <a:xfrm>
            <a:off x="190500" y="3924300"/>
            <a:ext cx="8648700" cy="1415772"/>
          </a:xfrm>
          <a:prstGeom prst="rect">
            <a:avLst/>
          </a:prstGeom>
          <a:noFill/>
        </p:spPr>
        <p:txBody>
          <a:bodyPr wrap="square" rtlCol="0">
            <a:spAutoFit/>
          </a:bodyPr>
          <a:lstStyle/>
          <a:p>
            <a:r>
              <a:rPr lang="en-US" sz="1200" dirty="0" smtClean="0"/>
              <a:t>This </a:t>
            </a:r>
            <a:r>
              <a:rPr lang="en-US" sz="1200" dirty="0"/>
              <a:t>hybrid approach balances modularity, scalability, and responsiveness. Microservices ensure each functionality is independently deployable and scalable, while event-driven design facilitates seamless communication and real-time interactions across services. Together, they will create a robust, adaptable, user-friendly platform that can grow with our users' evolving needs. Whether it's keeping donors informed on how their funds are being used, or managing volunteer activities, or matching beneciaries with NGOs, this architecture provides the performance, reliability, and </a:t>
            </a:r>
            <a:r>
              <a:rPr lang="en-US" sz="1200" dirty="0" err="1"/>
              <a:t>exibility</a:t>
            </a:r>
            <a:r>
              <a:rPr lang="en-US" sz="1200" dirty="0"/>
              <a:t> to help us achieve our mission.</a:t>
            </a:r>
          </a:p>
          <a:p>
            <a:endParaRPr lang="en-US" dirty="0"/>
          </a:p>
        </p:txBody>
      </p:sp>
      <p:sp>
        <p:nvSpPr>
          <p:cNvPr id="7" name="Google Shape;1309;p23"/>
          <p:cNvSpPr/>
          <p:nvPr/>
        </p:nvSpPr>
        <p:spPr>
          <a:xfrm>
            <a:off x="665649" y="3417296"/>
            <a:ext cx="7812702" cy="452453"/>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Why Microservices and Event Driven is the best ?</a:t>
            </a:r>
            <a:endParaRPr lang="en-US" sz="2200" dirty="0">
              <a:solidFill>
                <a:srgbClr val="FFEDD6"/>
              </a:solidFill>
              <a:latin typeface="Archivo Black"/>
              <a:ea typeface="Archivo Black"/>
              <a:cs typeface="Archivo Black"/>
              <a:sym typeface="Archivo Black"/>
            </a:endParaRPr>
          </a:p>
        </p:txBody>
      </p:sp>
    </p:spTree>
    <p:extLst>
      <p:ext uri="{BB962C8B-B14F-4D97-AF65-F5344CB8AC3E}">
        <p14:creationId xmlns:p14="http://schemas.microsoft.com/office/powerpoint/2010/main" val="106869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2"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674934" y="1470570"/>
            <a:ext cx="4007805" cy="329955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solidFill>
                  <a:srgbClr val="FFEDD6"/>
                </a:solidFill>
                <a:latin typeface="Archivo Black"/>
                <a:ea typeface="Archivo Black"/>
                <a:cs typeface="Archivo Black"/>
                <a:sym typeface="Archivo Black"/>
              </a:rPr>
              <a:t>Let’s see the use cases</a:t>
            </a:r>
            <a:endParaRPr sz="4000" dirty="0">
              <a:solidFill>
                <a:srgbClr val="FFEDD6"/>
              </a:solidFill>
              <a:latin typeface="Archivo Black"/>
              <a:ea typeface="Archivo Black"/>
              <a:cs typeface="Archivo Black"/>
              <a:sym typeface="Archivo Black"/>
            </a:endParaRPr>
          </a:p>
        </p:txBody>
      </p:sp>
      <p:sp>
        <p:nvSpPr>
          <p:cNvPr id="1310" name="Google Shape;1310;p23"/>
          <p:cNvSpPr/>
          <p:nvPr/>
        </p:nvSpPr>
        <p:spPr>
          <a:xfrm>
            <a:off x="42341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3"/>
          <p:cNvSpPr/>
          <p:nvPr/>
        </p:nvSpPr>
        <p:spPr>
          <a:xfrm>
            <a:off x="6872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Tree>
    <p:extLst>
      <p:ext uri="{BB962C8B-B14F-4D97-AF65-F5344CB8AC3E}">
        <p14:creationId xmlns:p14="http://schemas.microsoft.com/office/powerpoint/2010/main" val="4652916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pic>
        <p:nvPicPr>
          <p:cNvPr id="5" name="Picture 4"/>
          <p:cNvPicPr>
            <a:picLocks noChangeAspect="1"/>
          </p:cNvPicPr>
          <p:nvPr/>
        </p:nvPicPr>
        <p:blipFill>
          <a:blip r:embed="rId2"/>
          <a:stretch>
            <a:fillRect/>
          </a:stretch>
        </p:blipFill>
        <p:spPr>
          <a:xfrm>
            <a:off x="2019300" y="1246476"/>
            <a:ext cx="5271660" cy="3897024"/>
          </a:xfrm>
          <a:prstGeom prst="rect">
            <a:avLst/>
          </a:prstGeom>
        </p:spPr>
      </p:pic>
    </p:spTree>
    <p:extLst>
      <p:ext uri="{BB962C8B-B14F-4D97-AF65-F5344CB8AC3E}">
        <p14:creationId xmlns:p14="http://schemas.microsoft.com/office/powerpoint/2010/main" val="13658330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pic>
        <p:nvPicPr>
          <p:cNvPr id="4" name="Picture 3"/>
          <p:cNvPicPr>
            <a:picLocks noChangeAspect="1"/>
          </p:cNvPicPr>
          <p:nvPr/>
        </p:nvPicPr>
        <p:blipFill>
          <a:blip r:embed="rId2"/>
          <a:stretch>
            <a:fillRect/>
          </a:stretch>
        </p:blipFill>
        <p:spPr>
          <a:xfrm>
            <a:off x="2213671" y="1228139"/>
            <a:ext cx="4657485" cy="3839161"/>
          </a:xfrm>
          <a:prstGeom prst="rect">
            <a:avLst/>
          </a:prstGeom>
        </p:spPr>
      </p:pic>
    </p:spTree>
    <p:extLst>
      <p:ext uri="{BB962C8B-B14F-4D97-AF65-F5344CB8AC3E}">
        <p14:creationId xmlns:p14="http://schemas.microsoft.com/office/powerpoint/2010/main" val="29551748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pic>
        <p:nvPicPr>
          <p:cNvPr id="4" name="Picture 3"/>
          <p:cNvPicPr>
            <a:picLocks noChangeAspect="1"/>
          </p:cNvPicPr>
          <p:nvPr/>
        </p:nvPicPr>
        <p:blipFill>
          <a:blip r:embed="rId2"/>
          <a:stretch>
            <a:fillRect/>
          </a:stretch>
        </p:blipFill>
        <p:spPr>
          <a:xfrm>
            <a:off x="2302266" y="1261842"/>
            <a:ext cx="4448314" cy="3734387"/>
          </a:xfrm>
          <a:prstGeom prst="rect">
            <a:avLst/>
          </a:prstGeom>
        </p:spPr>
      </p:pic>
    </p:spTree>
    <p:extLst>
      <p:ext uri="{BB962C8B-B14F-4D97-AF65-F5344CB8AC3E}">
        <p14:creationId xmlns:p14="http://schemas.microsoft.com/office/powerpoint/2010/main" val="10550770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pic>
        <p:nvPicPr>
          <p:cNvPr id="4" name="Picture 3"/>
          <p:cNvPicPr>
            <a:picLocks noChangeAspect="1"/>
          </p:cNvPicPr>
          <p:nvPr/>
        </p:nvPicPr>
        <p:blipFill>
          <a:blip r:embed="rId2"/>
          <a:stretch>
            <a:fillRect/>
          </a:stretch>
        </p:blipFill>
        <p:spPr>
          <a:xfrm>
            <a:off x="2370701" y="1219381"/>
            <a:ext cx="4311444" cy="3863160"/>
          </a:xfrm>
          <a:prstGeom prst="rect">
            <a:avLst/>
          </a:prstGeom>
        </p:spPr>
      </p:pic>
    </p:spTree>
    <p:extLst>
      <p:ext uri="{BB962C8B-B14F-4D97-AF65-F5344CB8AC3E}">
        <p14:creationId xmlns:p14="http://schemas.microsoft.com/office/powerpoint/2010/main" val="31003087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37005" y="358068"/>
            <a:ext cx="8663155" cy="1028844"/>
          </a:xfrm>
          <a:prstGeom prst="rect">
            <a:avLst/>
          </a:prstGeom>
        </p:spPr>
      </p:pic>
      <p:pic>
        <p:nvPicPr>
          <p:cNvPr id="7" name="Picture 6"/>
          <p:cNvPicPr>
            <a:picLocks noChangeAspect="1"/>
          </p:cNvPicPr>
          <p:nvPr/>
        </p:nvPicPr>
        <p:blipFill>
          <a:blip r:embed="rId3"/>
          <a:stretch>
            <a:fillRect/>
          </a:stretch>
        </p:blipFill>
        <p:spPr>
          <a:xfrm>
            <a:off x="2024471" y="184199"/>
            <a:ext cx="4521705" cy="4875482"/>
          </a:xfrm>
          <a:prstGeom prst="rect">
            <a:avLst/>
          </a:prstGeom>
        </p:spPr>
      </p:pic>
    </p:spTree>
    <p:extLst>
      <p:ext uri="{BB962C8B-B14F-4D97-AF65-F5344CB8AC3E}">
        <p14:creationId xmlns:p14="http://schemas.microsoft.com/office/powerpoint/2010/main" val="26321368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674934" y="1470570"/>
            <a:ext cx="4068766" cy="329955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lvl="0" algn="ctr"/>
            <a:r>
              <a:rPr lang="en-US" sz="4000" dirty="0">
                <a:solidFill>
                  <a:schemeClr val="bg1"/>
                </a:solidFill>
                <a:latin typeface="Archivo Black" panose="020B0604020202020204" charset="0"/>
              </a:rPr>
              <a:t>High-Level Architecture Diagram</a:t>
            </a:r>
            <a:endParaRPr sz="4000" dirty="0">
              <a:solidFill>
                <a:schemeClr val="bg1"/>
              </a:solidFill>
              <a:latin typeface="Archivo Black" panose="020B0604020202020204" charset="0"/>
              <a:ea typeface="Archivo Black"/>
              <a:cs typeface="Archivo Black"/>
              <a:sym typeface="Archivo Black"/>
            </a:endParaRPr>
          </a:p>
        </p:txBody>
      </p:sp>
      <p:sp>
        <p:nvSpPr>
          <p:cNvPr id="1310" name="Google Shape;1310;p23"/>
          <p:cNvSpPr/>
          <p:nvPr/>
        </p:nvSpPr>
        <p:spPr>
          <a:xfrm>
            <a:off x="42341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3"/>
          <p:cNvSpPr/>
          <p:nvPr/>
        </p:nvSpPr>
        <p:spPr>
          <a:xfrm>
            <a:off x="6872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Tree>
    <p:extLst>
      <p:ext uri="{BB962C8B-B14F-4D97-AF65-F5344CB8AC3E}">
        <p14:creationId xmlns:p14="http://schemas.microsoft.com/office/powerpoint/2010/main" val="37477631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11"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136421" y="403633"/>
            <a:ext cx="8702779" cy="87642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72" y="60691"/>
            <a:ext cx="7673876" cy="4960889"/>
          </a:xfrm>
          <a:prstGeom prst="rect">
            <a:avLst/>
          </a:prstGeom>
        </p:spPr>
      </p:pic>
    </p:spTree>
    <p:extLst>
      <p:ext uri="{BB962C8B-B14F-4D97-AF65-F5344CB8AC3E}">
        <p14:creationId xmlns:p14="http://schemas.microsoft.com/office/powerpoint/2010/main" val="1376040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09" name="Google Shape;1309;p23"/>
          <p:cNvSpPr/>
          <p:nvPr/>
        </p:nvSpPr>
        <p:spPr>
          <a:xfrm>
            <a:off x="2674934" y="1470570"/>
            <a:ext cx="4068766" cy="329955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lvl="0" algn="ctr"/>
            <a:r>
              <a:rPr lang="en-US" sz="4000" dirty="0" smtClean="0">
                <a:solidFill>
                  <a:schemeClr val="bg1"/>
                </a:solidFill>
                <a:latin typeface="Archivo Black" panose="020B0604020202020204" charset="0"/>
                <a:ea typeface="Archivo Black"/>
              </a:rPr>
              <a:t>Class</a:t>
            </a:r>
            <a:br>
              <a:rPr lang="en-US" sz="4000" dirty="0" smtClean="0">
                <a:solidFill>
                  <a:schemeClr val="bg1"/>
                </a:solidFill>
                <a:latin typeface="Archivo Black" panose="020B0604020202020204" charset="0"/>
                <a:ea typeface="Archivo Black"/>
              </a:rPr>
            </a:br>
            <a:r>
              <a:rPr lang="en-US" sz="4000" dirty="0" smtClean="0">
                <a:solidFill>
                  <a:schemeClr val="bg1"/>
                </a:solidFill>
                <a:latin typeface="Archivo Black" panose="020B0604020202020204" charset="0"/>
                <a:ea typeface="Archivo Black"/>
              </a:rPr>
              <a:t>Diagram</a:t>
            </a:r>
            <a:endParaRPr sz="4000" dirty="0">
              <a:solidFill>
                <a:schemeClr val="bg1"/>
              </a:solidFill>
              <a:latin typeface="Archivo Black" panose="020B0604020202020204" charset="0"/>
              <a:ea typeface="Archivo Black"/>
              <a:cs typeface="Archivo Black"/>
              <a:sym typeface="Archivo Black"/>
            </a:endParaRPr>
          </a:p>
        </p:txBody>
      </p:sp>
      <p:sp>
        <p:nvSpPr>
          <p:cNvPr id="1310" name="Google Shape;1310;p23"/>
          <p:cNvSpPr/>
          <p:nvPr/>
        </p:nvSpPr>
        <p:spPr>
          <a:xfrm>
            <a:off x="42341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3"/>
          <p:cNvSpPr/>
          <p:nvPr/>
        </p:nvSpPr>
        <p:spPr>
          <a:xfrm>
            <a:off x="6872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Tree>
    <p:extLst>
      <p:ext uri="{BB962C8B-B14F-4D97-AF65-F5344CB8AC3E}">
        <p14:creationId xmlns:p14="http://schemas.microsoft.com/office/powerpoint/2010/main" val="3966578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service project proposal infographics</a:t>
            </a:r>
            <a:endParaRPr dirty="0"/>
          </a:p>
        </p:txBody>
      </p:sp>
      <p:sp>
        <p:nvSpPr>
          <p:cNvPr id="1309" name="Google Shape;1309;p23"/>
          <p:cNvSpPr/>
          <p:nvPr/>
        </p:nvSpPr>
        <p:spPr>
          <a:xfrm>
            <a:off x="631576" y="1241218"/>
            <a:ext cx="4106313"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Functional </a:t>
            </a:r>
            <a:r>
              <a:rPr lang="en" sz="2200" dirty="0">
                <a:solidFill>
                  <a:srgbClr val="FFEDD6"/>
                </a:solidFill>
                <a:latin typeface="Archivo Black"/>
                <a:ea typeface="Archivo Black"/>
                <a:cs typeface="Archivo Black"/>
                <a:sym typeface="Archivo Black"/>
              </a:rPr>
              <a:t>requirements</a:t>
            </a:r>
            <a:endParaRPr sz="2200" dirty="0">
              <a:solidFill>
                <a:srgbClr val="FFEDD6"/>
              </a:solidFill>
              <a:latin typeface="Archivo Black"/>
              <a:ea typeface="Archivo Black"/>
              <a:cs typeface="Archivo Black"/>
              <a:sym typeface="Archivo Black"/>
            </a:endParaRPr>
          </a:p>
        </p:txBody>
      </p:sp>
      <p:sp>
        <p:nvSpPr>
          <p:cNvPr id="1310" name="Google Shape;1310;p23"/>
          <p:cNvSpPr/>
          <p:nvPr/>
        </p:nvSpPr>
        <p:spPr>
          <a:xfrm>
            <a:off x="4400089" y="2453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3"/>
          <p:cNvSpPr/>
          <p:nvPr/>
        </p:nvSpPr>
        <p:spPr>
          <a:xfrm>
            <a:off x="1761589" y="2453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3"/>
          <p:cNvSpPr/>
          <p:nvPr/>
        </p:nvSpPr>
        <p:spPr>
          <a:xfrm>
            <a:off x="7038589" y="2453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39;p27"/>
          <p:cNvSpPr txBox="1"/>
          <p:nvPr/>
        </p:nvSpPr>
        <p:spPr>
          <a:xfrm>
            <a:off x="194697" y="2580730"/>
            <a:ext cx="1920206" cy="483000"/>
          </a:xfrm>
          <a:prstGeom prst="rect">
            <a:avLst/>
          </a:prstGeom>
          <a:noFill/>
          <a:ln>
            <a:noFill/>
          </a:ln>
        </p:spPr>
        <p:txBody>
          <a:bodyPr spcFirstLastPara="1" wrap="square" lIns="91425" tIns="91425" rIns="91425" bIns="91425" anchor="ctr" anchorCtr="0">
            <a:noAutofit/>
          </a:bodyPr>
          <a:lstStyle/>
          <a:p>
            <a:pPr lvl="0" algn="ctr"/>
            <a:r>
              <a:rPr lang="en-US" dirty="0" smtClean="0">
                <a:solidFill>
                  <a:schemeClr val="tx1"/>
                </a:solidFill>
                <a:latin typeface="Roboto"/>
                <a:ea typeface="Roboto"/>
                <a:cs typeface="Roboto"/>
                <a:sym typeface="Roboto"/>
              </a:rPr>
              <a:t>Register and </a:t>
            </a:r>
            <a:r>
              <a:rPr lang="en-US" dirty="0" smtClean="0">
                <a:solidFill>
                  <a:schemeClr val="bg1">
                    <a:lumMod val="10000"/>
                  </a:schemeClr>
                </a:solidFill>
                <a:latin typeface="Roboto"/>
                <a:ea typeface="Roboto"/>
                <a:cs typeface="Roboto"/>
                <a:sym typeface="Roboto"/>
              </a:rPr>
              <a:t>create a profile</a:t>
            </a:r>
            <a:endParaRPr dirty="0">
              <a:solidFill>
                <a:schemeClr val="tx1"/>
              </a:solidFill>
              <a:latin typeface="Roboto"/>
              <a:ea typeface="Roboto"/>
              <a:cs typeface="Roboto"/>
              <a:sym typeface="Roboto"/>
            </a:endParaRPr>
          </a:p>
        </p:txBody>
      </p:sp>
      <p:sp>
        <p:nvSpPr>
          <p:cNvPr id="45" name="Google Shape;1445;p27"/>
          <p:cNvSpPr txBox="1"/>
          <p:nvPr/>
        </p:nvSpPr>
        <p:spPr>
          <a:xfrm>
            <a:off x="3861347" y="2959018"/>
            <a:ext cx="1972372" cy="483000"/>
          </a:xfrm>
          <a:prstGeom prst="rect">
            <a:avLst/>
          </a:prstGeom>
          <a:noFill/>
          <a:ln>
            <a:noFill/>
          </a:ln>
        </p:spPr>
        <p:txBody>
          <a:bodyPr spcFirstLastPara="1" wrap="square" lIns="91425" tIns="91425" rIns="91425" bIns="91425" anchor="ctr" anchorCtr="0">
            <a:noAutofit/>
          </a:bodyPr>
          <a:lstStyle/>
          <a:p>
            <a:pPr lvl="0" algn="ctr"/>
            <a:r>
              <a:rPr lang="en-US" dirty="0"/>
              <a:t>B</a:t>
            </a:r>
            <a:r>
              <a:rPr lang="en-US" dirty="0" smtClean="0"/>
              <a:t>rowse </a:t>
            </a:r>
            <a:r>
              <a:rPr lang="en-US" dirty="0"/>
              <a:t>events organized by NGOs and apply for participation</a:t>
            </a:r>
            <a:endParaRPr dirty="0">
              <a:solidFill>
                <a:schemeClr val="bg1">
                  <a:lumMod val="10000"/>
                </a:schemeClr>
              </a:solidFill>
              <a:latin typeface="Roboto"/>
              <a:ea typeface="Roboto"/>
              <a:cs typeface="Roboto"/>
              <a:sym typeface="Roboto"/>
            </a:endParaRPr>
          </a:p>
        </p:txBody>
      </p:sp>
      <p:sp>
        <p:nvSpPr>
          <p:cNvPr id="48" name="Google Shape;1448;p27"/>
          <p:cNvSpPr txBox="1"/>
          <p:nvPr/>
        </p:nvSpPr>
        <p:spPr>
          <a:xfrm>
            <a:off x="5529338" y="4228041"/>
            <a:ext cx="2232313" cy="483000"/>
          </a:xfrm>
          <a:prstGeom prst="rect">
            <a:avLst/>
          </a:prstGeom>
          <a:noFill/>
          <a:ln>
            <a:noFill/>
          </a:ln>
        </p:spPr>
        <p:txBody>
          <a:bodyPr spcFirstLastPara="1" wrap="square" lIns="91425" tIns="91425" rIns="91425" bIns="91425" anchor="ctr" anchorCtr="0">
            <a:noAutofit/>
          </a:bodyPr>
          <a:lstStyle/>
          <a:p>
            <a:pPr lvl="0" algn="ctr"/>
            <a:r>
              <a:rPr lang="en-US" dirty="0" smtClean="0"/>
              <a:t>Receive </a:t>
            </a:r>
            <a:r>
              <a:rPr lang="en-US" dirty="0"/>
              <a:t>the timing and location to be </a:t>
            </a:r>
            <a:r>
              <a:rPr lang="en-US" dirty="0" smtClean="0"/>
              <a:t>interviewed by the NGO or </a:t>
            </a:r>
            <a:r>
              <a:rPr lang="en-US" dirty="0"/>
              <a:t>event details</a:t>
            </a:r>
            <a:endParaRPr dirty="0">
              <a:solidFill>
                <a:schemeClr val="dk2"/>
              </a:solidFill>
              <a:latin typeface="Roboto"/>
              <a:ea typeface="Roboto"/>
              <a:cs typeface="Roboto"/>
              <a:sym typeface="Roboto"/>
            </a:endParaRPr>
          </a:p>
        </p:txBody>
      </p:sp>
      <p:sp>
        <p:nvSpPr>
          <p:cNvPr id="51" name="Google Shape;1451;p27"/>
          <p:cNvSpPr txBox="1"/>
          <p:nvPr/>
        </p:nvSpPr>
        <p:spPr>
          <a:xfrm>
            <a:off x="7259308" y="2822230"/>
            <a:ext cx="1884692" cy="483000"/>
          </a:xfrm>
          <a:prstGeom prst="rect">
            <a:avLst/>
          </a:prstGeom>
          <a:noFill/>
          <a:ln>
            <a:noFill/>
          </a:ln>
        </p:spPr>
        <p:txBody>
          <a:bodyPr spcFirstLastPara="1" wrap="square" lIns="91425" tIns="91425" rIns="91425" bIns="91425" anchor="ctr" anchorCtr="0">
            <a:noAutofit/>
          </a:bodyPr>
          <a:lstStyle/>
          <a:p>
            <a:pPr lvl="0" algn="ctr"/>
            <a:r>
              <a:rPr lang="en-US" dirty="0" smtClean="0"/>
              <a:t>Receive </a:t>
            </a:r>
            <a:r>
              <a:rPr lang="en-US" dirty="0"/>
              <a:t>notications for upcoming events and shifts they are scheduled for.</a:t>
            </a:r>
            <a:endParaRPr dirty="0">
              <a:solidFill>
                <a:schemeClr val="dk2"/>
              </a:solidFill>
              <a:latin typeface="Roboto"/>
              <a:ea typeface="Roboto"/>
              <a:cs typeface="Roboto"/>
              <a:sym typeface="Roboto"/>
            </a:endParaRPr>
          </a:p>
        </p:txBody>
      </p:sp>
      <p:sp>
        <p:nvSpPr>
          <p:cNvPr id="52" name="Google Shape;1452;p27"/>
          <p:cNvSpPr/>
          <p:nvPr/>
        </p:nvSpPr>
        <p:spPr>
          <a:xfrm>
            <a:off x="1651826" y="2297500"/>
            <a:ext cx="222000" cy="222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53;p27"/>
          <p:cNvSpPr/>
          <p:nvPr/>
        </p:nvSpPr>
        <p:spPr>
          <a:xfrm>
            <a:off x="4626889" y="2297500"/>
            <a:ext cx="222000" cy="222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54;p27"/>
          <p:cNvSpPr/>
          <p:nvPr/>
        </p:nvSpPr>
        <p:spPr>
          <a:xfrm>
            <a:off x="7621601" y="2297500"/>
            <a:ext cx="222000" cy="222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55;p27"/>
          <p:cNvSpPr/>
          <p:nvPr/>
        </p:nvSpPr>
        <p:spPr>
          <a:xfrm>
            <a:off x="3129514" y="3682200"/>
            <a:ext cx="222000" cy="22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56;p27"/>
          <p:cNvSpPr/>
          <p:nvPr/>
        </p:nvSpPr>
        <p:spPr>
          <a:xfrm>
            <a:off x="6423495" y="3718740"/>
            <a:ext cx="222000" cy="222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 name="Google Shape;1457;p27"/>
          <p:cNvCxnSpPr>
            <a:stCxn id="52" idx="6"/>
            <a:endCxn id="55" idx="2"/>
          </p:cNvCxnSpPr>
          <p:nvPr/>
        </p:nvCxnSpPr>
        <p:spPr>
          <a:xfrm>
            <a:off x="1873826" y="2408500"/>
            <a:ext cx="1255800" cy="1384800"/>
          </a:xfrm>
          <a:prstGeom prst="curvedConnector3">
            <a:avLst>
              <a:gd name="adj1" fmla="val 49996"/>
            </a:avLst>
          </a:prstGeom>
          <a:noFill/>
          <a:ln w="9525" cap="flat" cmpd="sng">
            <a:solidFill>
              <a:schemeClr val="accent3"/>
            </a:solidFill>
            <a:prstDash val="solid"/>
            <a:round/>
            <a:headEnd type="none" w="med" len="med"/>
            <a:tailEnd type="none" w="med" len="med"/>
          </a:ln>
        </p:spPr>
      </p:cxnSp>
      <p:cxnSp>
        <p:nvCxnSpPr>
          <p:cNvPr id="58" name="Google Shape;1458;p27"/>
          <p:cNvCxnSpPr>
            <a:stCxn id="55" idx="6"/>
            <a:endCxn id="53" idx="2"/>
          </p:cNvCxnSpPr>
          <p:nvPr/>
        </p:nvCxnSpPr>
        <p:spPr>
          <a:xfrm rot="10800000" flipH="1">
            <a:off x="3351514" y="2408400"/>
            <a:ext cx="1275300" cy="1384800"/>
          </a:xfrm>
          <a:prstGeom prst="curvedConnector3">
            <a:avLst>
              <a:gd name="adj1" fmla="val 50003"/>
            </a:avLst>
          </a:prstGeom>
          <a:noFill/>
          <a:ln w="9525" cap="flat" cmpd="sng">
            <a:solidFill>
              <a:schemeClr val="accent3"/>
            </a:solidFill>
            <a:prstDash val="solid"/>
            <a:round/>
            <a:headEnd type="none" w="med" len="med"/>
            <a:tailEnd type="none" w="med" len="med"/>
          </a:ln>
        </p:spPr>
      </p:cxnSp>
      <p:cxnSp>
        <p:nvCxnSpPr>
          <p:cNvPr id="59" name="Google Shape;1459;p27"/>
          <p:cNvCxnSpPr/>
          <p:nvPr/>
        </p:nvCxnSpPr>
        <p:spPr>
          <a:xfrm>
            <a:off x="4813201" y="2408400"/>
            <a:ext cx="1574606" cy="1421240"/>
          </a:xfrm>
          <a:prstGeom prst="curvedConnector3">
            <a:avLst>
              <a:gd name="adj1" fmla="val 57743"/>
            </a:avLst>
          </a:prstGeom>
          <a:noFill/>
          <a:ln w="9525" cap="flat" cmpd="sng">
            <a:solidFill>
              <a:schemeClr val="accent3"/>
            </a:solidFill>
            <a:prstDash val="solid"/>
            <a:round/>
            <a:headEnd type="none" w="med" len="med"/>
            <a:tailEnd type="none" w="med" len="med"/>
          </a:ln>
        </p:spPr>
      </p:cxnSp>
      <p:cxnSp>
        <p:nvCxnSpPr>
          <p:cNvPr id="60" name="Google Shape;1460;p27"/>
          <p:cNvCxnSpPr>
            <a:stCxn id="56" idx="6"/>
            <a:endCxn id="54" idx="2"/>
          </p:cNvCxnSpPr>
          <p:nvPr/>
        </p:nvCxnSpPr>
        <p:spPr>
          <a:xfrm flipV="1">
            <a:off x="6645495" y="2408500"/>
            <a:ext cx="976106" cy="1421240"/>
          </a:xfrm>
          <a:prstGeom prst="curvedConnector3">
            <a:avLst>
              <a:gd name="adj1" fmla="val 50000"/>
            </a:avLst>
          </a:prstGeom>
          <a:noFill/>
          <a:ln w="9525" cap="flat" cmpd="sng">
            <a:solidFill>
              <a:schemeClr val="accent3"/>
            </a:solidFill>
            <a:prstDash val="solid"/>
            <a:round/>
            <a:headEnd type="none" w="med" len="med"/>
            <a:tailEnd type="none" w="med" len="med"/>
          </a:ln>
        </p:spPr>
      </p:cxnSp>
      <p:sp>
        <p:nvSpPr>
          <p:cNvPr id="98" name="Google Shape;1309;p23"/>
          <p:cNvSpPr/>
          <p:nvPr/>
        </p:nvSpPr>
        <p:spPr>
          <a:xfrm>
            <a:off x="4956260" y="1242824"/>
            <a:ext cx="2177288"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Volunteer</a:t>
            </a:r>
            <a:endParaRPr sz="2200" dirty="0">
              <a:solidFill>
                <a:srgbClr val="FFEDD6"/>
              </a:solidFill>
              <a:latin typeface="Archivo Black"/>
              <a:ea typeface="Archivo Black"/>
              <a:cs typeface="Archivo Black"/>
              <a:sym typeface="Archivo Black"/>
            </a:endParaRPr>
          </a:p>
        </p:txBody>
      </p:sp>
      <p:sp>
        <p:nvSpPr>
          <p:cNvPr id="23" name="Google Shape;1439;p27"/>
          <p:cNvSpPr txBox="1"/>
          <p:nvPr/>
        </p:nvSpPr>
        <p:spPr>
          <a:xfrm>
            <a:off x="1873826" y="4051878"/>
            <a:ext cx="1920206" cy="483000"/>
          </a:xfrm>
          <a:prstGeom prst="rect">
            <a:avLst/>
          </a:prstGeom>
          <a:noFill/>
          <a:ln>
            <a:noFill/>
          </a:ln>
        </p:spPr>
        <p:txBody>
          <a:bodyPr spcFirstLastPara="1" wrap="square" lIns="91425" tIns="91425" rIns="91425" bIns="91425" anchor="ctr" anchorCtr="0">
            <a:noAutofit/>
          </a:bodyPr>
          <a:lstStyle/>
          <a:p>
            <a:pPr lvl="0" algn="ctr"/>
            <a:r>
              <a:rPr lang="en-US" dirty="0" smtClean="0">
                <a:solidFill>
                  <a:schemeClr val="tx1"/>
                </a:solidFill>
                <a:latin typeface="Roboto"/>
                <a:ea typeface="Roboto"/>
                <a:cs typeface="Roboto"/>
                <a:sym typeface="Roboto"/>
              </a:rPr>
              <a:t>Get verified and manage their account</a:t>
            </a:r>
            <a:endParaRPr dirty="0">
              <a:solidFill>
                <a:schemeClr val="tx1"/>
              </a:solidFill>
              <a:latin typeface="Roboto"/>
              <a:ea typeface="Roboto"/>
              <a:cs typeface="Roboto"/>
              <a:sym typeface="Roboto"/>
            </a:endParaRPr>
          </a:p>
        </p:txBody>
      </p:sp>
      <p:sp>
        <p:nvSpPr>
          <p:cNvPr id="24"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Tree>
    <p:extLst>
      <p:ext uri="{BB962C8B-B14F-4D97-AF65-F5344CB8AC3E}">
        <p14:creationId xmlns:p14="http://schemas.microsoft.com/office/powerpoint/2010/main" val="59982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wipe(left)">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
                                            <p:txEl>
                                              <p:pRg st="0" end="0"/>
                                            </p:txEl>
                                          </p:spTgt>
                                        </p:tgtEl>
                                        <p:attrNameLst>
                                          <p:attrName>style.visibility</p:attrName>
                                        </p:attrNameLst>
                                      </p:cBhvr>
                                      <p:to>
                                        <p:strVal val="visible"/>
                                      </p:to>
                                    </p:set>
                                    <p:animEffect transition="in" filter="wipe(left)">
                                      <p:cBhvr>
                                        <p:cTn id="22" dur="500"/>
                                        <p:tgtEl>
                                          <p:spTgt spid="4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5" grpId="0"/>
      <p:bldP spid="5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1311" name="Google Shape;1311;p23"/>
          <p:cNvSpPr/>
          <p:nvPr/>
        </p:nvSpPr>
        <p:spPr>
          <a:xfrm>
            <a:off x="1595688" y="2072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136421" y="403633"/>
            <a:ext cx="8702779" cy="876422"/>
          </a:xfrm>
          <a:prstGeom prst="rect">
            <a:avLst/>
          </a:prstGeom>
        </p:spPr>
      </p:pic>
      <p:pic>
        <p:nvPicPr>
          <p:cNvPr id="2" name="Picture 1"/>
          <p:cNvPicPr>
            <a:picLocks noChangeAspect="1"/>
          </p:cNvPicPr>
          <p:nvPr/>
        </p:nvPicPr>
        <p:blipFill>
          <a:blip r:embed="rId4"/>
          <a:stretch>
            <a:fillRect/>
          </a:stretch>
        </p:blipFill>
        <p:spPr>
          <a:xfrm>
            <a:off x="1861724" y="281712"/>
            <a:ext cx="5252172" cy="4573115"/>
          </a:xfrm>
          <a:prstGeom prst="rect">
            <a:avLst/>
          </a:prstGeom>
        </p:spPr>
      </p:pic>
      <p:sp>
        <p:nvSpPr>
          <p:cNvPr id="4" name="TextBox 3"/>
          <p:cNvSpPr txBox="1"/>
          <p:nvPr/>
        </p:nvSpPr>
        <p:spPr>
          <a:xfrm>
            <a:off x="7216706" y="281712"/>
            <a:ext cx="1518364" cy="738664"/>
          </a:xfrm>
          <a:prstGeom prst="rect">
            <a:avLst/>
          </a:prstGeom>
          <a:noFill/>
        </p:spPr>
        <p:txBody>
          <a:bodyPr wrap="none" rtlCol="0">
            <a:spAutoFit/>
          </a:bodyPr>
          <a:lstStyle/>
          <a:p>
            <a:r>
              <a:rPr lang="en-US" dirty="0" smtClean="0"/>
              <a:t>Access through :</a:t>
            </a:r>
          </a:p>
          <a:p>
            <a:r>
              <a:rPr lang="en-US" dirty="0" smtClean="0">
                <a:hlinkClick r:id="rId5"/>
              </a:rPr>
              <a:t>Clear View</a:t>
            </a:r>
            <a:endParaRPr lang="en-US" dirty="0" smtClean="0"/>
          </a:p>
          <a:p>
            <a:endParaRPr lang="en-US" dirty="0"/>
          </a:p>
        </p:txBody>
      </p:sp>
    </p:spTree>
    <p:extLst>
      <p:ext uri="{BB962C8B-B14F-4D97-AF65-F5344CB8AC3E}">
        <p14:creationId xmlns:p14="http://schemas.microsoft.com/office/powerpoint/2010/main" val="20833557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service project proposal infographics</a:t>
            </a:r>
            <a:endParaRPr dirty="0"/>
          </a:p>
        </p:txBody>
      </p:sp>
      <p:sp>
        <p:nvSpPr>
          <p:cNvPr id="22"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24" name="Google Shape;1309;p23"/>
          <p:cNvSpPr/>
          <p:nvPr/>
        </p:nvSpPr>
        <p:spPr>
          <a:xfrm>
            <a:off x="2179020" y="1254304"/>
            <a:ext cx="4694804"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Integration with milestone 1</a:t>
            </a:r>
            <a:endParaRPr sz="2200" dirty="0">
              <a:solidFill>
                <a:srgbClr val="FFEDD6"/>
              </a:solidFill>
              <a:latin typeface="Archivo Black"/>
              <a:ea typeface="Archivo Black"/>
              <a:cs typeface="Archivo Black"/>
              <a:sym typeface="Archivo Black"/>
            </a:endParaRPr>
          </a:p>
        </p:txBody>
      </p:sp>
      <p:sp>
        <p:nvSpPr>
          <p:cNvPr id="32" name="TextBox 31"/>
          <p:cNvSpPr txBox="1"/>
          <p:nvPr/>
        </p:nvSpPr>
        <p:spPr>
          <a:xfrm>
            <a:off x="249038" y="2456000"/>
            <a:ext cx="8658742" cy="2031325"/>
          </a:xfrm>
          <a:prstGeom prst="rect">
            <a:avLst/>
          </a:prstGeom>
          <a:noFill/>
        </p:spPr>
        <p:txBody>
          <a:bodyPr wrap="square" rtlCol="0">
            <a:spAutoFit/>
          </a:bodyPr>
          <a:lstStyle/>
          <a:p>
            <a:r>
              <a:rPr lang="en-US" dirty="0" smtClean="0"/>
              <a:t>Event-driven </a:t>
            </a:r>
            <a:r>
              <a:rPr lang="en-US" dirty="0"/>
              <a:t>architecture was not taken into account. However, when building the architecture and diagrams; it was evident that a message broker needed to be implemented. The reason being that the system is full of concurrent events that need to happen asynchronously. Notications needed to be implemented asynchronously to ensure a fast and reliable experience. Moreover, logs of all transactions were needed to be stored in the Transaction Management Service to ensure history availability for Admin Tracking, Security, and for extension features (Think of an AI Model). Moreover, to ensure a smooth and fast </a:t>
            </a:r>
            <a:r>
              <a:rPr lang="en-US" dirty="0" smtClean="0"/>
              <a:t>Verification </a:t>
            </a:r>
            <a:r>
              <a:rPr lang="en-US" dirty="0"/>
              <a:t>Process, the Registration Service needed a way of forwarding data to the Verification</a:t>
            </a:r>
            <a:r>
              <a:rPr lang="en-US" dirty="0" smtClean="0"/>
              <a:t> </a:t>
            </a:r>
            <a:r>
              <a:rPr lang="en-US" dirty="0"/>
              <a:t>Service since such a process is costly and can not be done synchronously. For that reason, we integrated event-driven architecture into our existing </a:t>
            </a:r>
            <a:r>
              <a:rPr lang="en-US" dirty="0" smtClean="0"/>
              <a:t>Microservices </a:t>
            </a:r>
            <a:r>
              <a:rPr lang="en-US" dirty="0"/>
              <a:t>architectural design</a:t>
            </a:r>
          </a:p>
        </p:txBody>
      </p:sp>
      <p:sp>
        <p:nvSpPr>
          <p:cNvPr id="33" name="Google Shape;1309;p23"/>
          <p:cNvSpPr/>
          <p:nvPr/>
        </p:nvSpPr>
        <p:spPr>
          <a:xfrm>
            <a:off x="249038" y="1834749"/>
            <a:ext cx="3172270"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Conceptual design</a:t>
            </a:r>
            <a:endParaRPr lang="en-US" sz="2200" dirty="0">
              <a:solidFill>
                <a:srgbClr val="FFEDD6"/>
              </a:solidFill>
              <a:latin typeface="Archivo Black"/>
              <a:ea typeface="Archivo Black"/>
              <a:cs typeface="Archivo Black"/>
              <a:sym typeface="Archivo Black"/>
            </a:endParaRPr>
          </a:p>
        </p:txBody>
      </p:sp>
      <p:grpSp>
        <p:nvGrpSpPr>
          <p:cNvPr id="7" name="Google Shape;1670;p32"/>
          <p:cNvGrpSpPr/>
          <p:nvPr/>
        </p:nvGrpSpPr>
        <p:grpSpPr>
          <a:xfrm>
            <a:off x="3554708" y="1929614"/>
            <a:ext cx="370645" cy="368042"/>
            <a:chOff x="-63250675" y="3744075"/>
            <a:chExt cx="320350" cy="318100"/>
          </a:xfrm>
        </p:grpSpPr>
        <p:sp>
          <p:nvSpPr>
            <p:cNvPr id="8" name="Google Shape;1671;p32"/>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72;p32"/>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73;p32"/>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2125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service project proposal infographics</a:t>
            </a:r>
            <a:endParaRPr dirty="0"/>
          </a:p>
        </p:txBody>
      </p:sp>
      <p:sp>
        <p:nvSpPr>
          <p:cNvPr id="22"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24" name="Google Shape;1309;p23"/>
          <p:cNvSpPr/>
          <p:nvPr/>
        </p:nvSpPr>
        <p:spPr>
          <a:xfrm>
            <a:off x="2179020" y="1254304"/>
            <a:ext cx="4694804"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Integration with milestone 1</a:t>
            </a:r>
            <a:endParaRPr sz="2200" dirty="0">
              <a:solidFill>
                <a:srgbClr val="FFEDD6"/>
              </a:solidFill>
              <a:latin typeface="Archivo Black"/>
              <a:ea typeface="Archivo Black"/>
              <a:cs typeface="Archivo Black"/>
              <a:sym typeface="Archivo Black"/>
            </a:endParaRPr>
          </a:p>
        </p:txBody>
      </p:sp>
      <p:sp>
        <p:nvSpPr>
          <p:cNvPr id="29" name="Google Shape;1309;p23"/>
          <p:cNvSpPr/>
          <p:nvPr/>
        </p:nvSpPr>
        <p:spPr>
          <a:xfrm>
            <a:off x="371334" y="1902098"/>
            <a:ext cx="2408738" cy="462907"/>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algn="ctr"/>
            <a:r>
              <a:rPr lang="en-US" sz="2200" dirty="0" smtClean="0">
                <a:solidFill>
                  <a:srgbClr val="FFEDD6"/>
                </a:solidFill>
                <a:latin typeface="Archivo Black"/>
                <a:ea typeface="Archivo Black"/>
                <a:cs typeface="Archivo Black"/>
                <a:sym typeface="Archivo Black"/>
              </a:rPr>
              <a:t>DDD</a:t>
            </a:r>
            <a:endParaRPr lang="en-US" sz="2200" dirty="0">
              <a:solidFill>
                <a:srgbClr val="FFEDD6"/>
              </a:solidFill>
              <a:latin typeface="Archivo Black"/>
              <a:ea typeface="Archivo Black"/>
              <a:cs typeface="Archivo Black"/>
              <a:sym typeface="Archivo Black"/>
            </a:endParaRPr>
          </a:p>
        </p:txBody>
      </p:sp>
      <p:sp>
        <p:nvSpPr>
          <p:cNvPr id="32" name="TextBox 31"/>
          <p:cNvSpPr txBox="1"/>
          <p:nvPr/>
        </p:nvSpPr>
        <p:spPr>
          <a:xfrm>
            <a:off x="249038" y="2456001"/>
            <a:ext cx="8681602" cy="2031325"/>
          </a:xfrm>
          <a:prstGeom prst="rect">
            <a:avLst/>
          </a:prstGeom>
          <a:noFill/>
        </p:spPr>
        <p:txBody>
          <a:bodyPr wrap="square" rtlCol="0">
            <a:spAutoFit/>
          </a:bodyPr>
          <a:lstStyle/>
          <a:p>
            <a:r>
              <a:rPr lang="en-US" dirty="0"/>
              <a:t>some adjustments were needed. </a:t>
            </a:r>
            <a:r>
              <a:rPr lang="en-US" dirty="0" smtClean="0"/>
              <a:t/>
            </a:r>
            <a:br>
              <a:rPr lang="en-US" dirty="0" smtClean="0"/>
            </a:br>
            <a:r>
              <a:rPr lang="en-US" dirty="0" smtClean="0"/>
              <a:t>Firstly</a:t>
            </a:r>
            <a:r>
              <a:rPr lang="en-US" dirty="0"/>
              <a:t>, some methods were added in some of the classes like the Digital Wallet and the Transaction Classes. The reason being that in the previous DDD only the general picture was represented without diving deep into the details, and when implementing the DDD we realized that some relationships are not modeled correctly in our DDD. Class Diagram helps translate the DDD components that we did into a static overview of the system classes and objects, and when diving deep into the relationships, we realized some methods needed to be added to have a fully functional system. Moreover, drawing a class diagram made us dene relationships, for example we needed to include a Wallet in the Donor to have a composition relationship with the Digital Wallet Class such that a Donor is able to use a Wallet.</a:t>
            </a:r>
          </a:p>
        </p:txBody>
      </p:sp>
      <p:grpSp>
        <p:nvGrpSpPr>
          <p:cNvPr id="7" name="Google Shape;2109;p39"/>
          <p:cNvGrpSpPr/>
          <p:nvPr/>
        </p:nvGrpSpPr>
        <p:grpSpPr>
          <a:xfrm>
            <a:off x="2953844" y="1986176"/>
            <a:ext cx="379286" cy="378829"/>
            <a:chOff x="6831138" y="1548893"/>
            <a:chExt cx="379286" cy="378829"/>
          </a:xfrm>
        </p:grpSpPr>
        <p:sp>
          <p:nvSpPr>
            <p:cNvPr id="8" name="Google Shape;2110;p39"/>
            <p:cNvSpPr/>
            <p:nvPr/>
          </p:nvSpPr>
          <p:spPr>
            <a:xfrm>
              <a:off x="6937481" y="1607988"/>
              <a:ext cx="49428" cy="61064"/>
            </a:xfrm>
            <a:custGeom>
              <a:avLst/>
              <a:gdLst/>
              <a:ahLst/>
              <a:cxnLst/>
              <a:rect l="l" t="t" r="r" b="b"/>
              <a:pathLst>
                <a:path w="1406" h="1737" extrusionOk="0">
                  <a:moveTo>
                    <a:pt x="1128" y="0"/>
                  </a:moveTo>
                  <a:cubicBezTo>
                    <a:pt x="1000" y="0"/>
                    <a:pt x="838" y="46"/>
                    <a:pt x="667" y="117"/>
                  </a:cubicBezTo>
                  <a:lnTo>
                    <a:pt x="48" y="427"/>
                  </a:lnTo>
                  <a:cubicBezTo>
                    <a:pt x="0" y="879"/>
                    <a:pt x="72" y="1331"/>
                    <a:pt x="286" y="1736"/>
                  </a:cubicBezTo>
                  <a:cubicBezTo>
                    <a:pt x="620" y="1498"/>
                    <a:pt x="691" y="1451"/>
                    <a:pt x="858" y="1284"/>
                  </a:cubicBezTo>
                  <a:cubicBezTo>
                    <a:pt x="1096" y="1046"/>
                    <a:pt x="1286" y="736"/>
                    <a:pt x="1358" y="498"/>
                  </a:cubicBezTo>
                  <a:cubicBezTo>
                    <a:pt x="1405" y="284"/>
                    <a:pt x="1405" y="141"/>
                    <a:pt x="1334" y="69"/>
                  </a:cubicBezTo>
                  <a:cubicBezTo>
                    <a:pt x="1286" y="21"/>
                    <a:pt x="1215" y="0"/>
                    <a:pt x="11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11;p39"/>
            <p:cNvSpPr/>
            <p:nvPr/>
          </p:nvSpPr>
          <p:spPr>
            <a:xfrm>
              <a:off x="6947536" y="1548893"/>
              <a:ext cx="125609" cy="165439"/>
            </a:xfrm>
            <a:custGeom>
              <a:avLst/>
              <a:gdLst/>
              <a:ahLst/>
              <a:cxnLst/>
              <a:rect l="l" t="t" r="r" b="b"/>
              <a:pathLst>
                <a:path w="3573" h="4706" extrusionOk="0">
                  <a:moveTo>
                    <a:pt x="2098" y="0"/>
                  </a:moveTo>
                  <a:cubicBezTo>
                    <a:pt x="1257" y="0"/>
                    <a:pt x="428" y="457"/>
                    <a:pt x="0" y="1298"/>
                  </a:cubicBezTo>
                  <a:lnTo>
                    <a:pt x="95" y="1250"/>
                  </a:lnTo>
                  <a:cubicBezTo>
                    <a:pt x="364" y="1116"/>
                    <a:pt x="617" y="1050"/>
                    <a:pt x="842" y="1050"/>
                  </a:cubicBezTo>
                  <a:cubicBezTo>
                    <a:pt x="1095" y="1050"/>
                    <a:pt x="1313" y="1134"/>
                    <a:pt x="1477" y="1298"/>
                  </a:cubicBezTo>
                  <a:cubicBezTo>
                    <a:pt x="1739" y="1536"/>
                    <a:pt x="1786" y="1917"/>
                    <a:pt x="1667" y="2346"/>
                  </a:cubicBezTo>
                  <a:cubicBezTo>
                    <a:pt x="1500" y="2893"/>
                    <a:pt x="1072" y="3417"/>
                    <a:pt x="596" y="3751"/>
                  </a:cubicBezTo>
                  <a:lnTo>
                    <a:pt x="357" y="3941"/>
                  </a:lnTo>
                  <a:cubicBezTo>
                    <a:pt x="813" y="4446"/>
                    <a:pt x="1447" y="4706"/>
                    <a:pt x="2083" y="4706"/>
                  </a:cubicBezTo>
                  <a:cubicBezTo>
                    <a:pt x="2378" y="4706"/>
                    <a:pt x="2674" y="4650"/>
                    <a:pt x="2953" y="4537"/>
                  </a:cubicBezTo>
                  <a:lnTo>
                    <a:pt x="2382" y="3584"/>
                  </a:lnTo>
                  <a:cubicBezTo>
                    <a:pt x="2167" y="3227"/>
                    <a:pt x="2191" y="2798"/>
                    <a:pt x="2453" y="2489"/>
                  </a:cubicBezTo>
                  <a:lnTo>
                    <a:pt x="2596" y="2298"/>
                  </a:lnTo>
                  <a:cubicBezTo>
                    <a:pt x="2667" y="2227"/>
                    <a:pt x="2691" y="2084"/>
                    <a:pt x="2644" y="1965"/>
                  </a:cubicBezTo>
                  <a:cubicBezTo>
                    <a:pt x="2382" y="1465"/>
                    <a:pt x="2644" y="822"/>
                    <a:pt x="3191" y="655"/>
                  </a:cubicBezTo>
                  <a:cubicBezTo>
                    <a:pt x="3453" y="560"/>
                    <a:pt x="3358" y="583"/>
                    <a:pt x="3572" y="536"/>
                  </a:cubicBezTo>
                  <a:cubicBezTo>
                    <a:pt x="3137" y="173"/>
                    <a:pt x="2615" y="0"/>
                    <a:pt x="20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12;p39"/>
            <p:cNvSpPr/>
            <p:nvPr/>
          </p:nvSpPr>
          <p:spPr>
            <a:xfrm>
              <a:off x="7047973" y="1586965"/>
              <a:ext cx="64509" cy="110527"/>
            </a:xfrm>
            <a:custGeom>
              <a:avLst/>
              <a:gdLst/>
              <a:ahLst/>
              <a:cxnLst/>
              <a:rect l="l" t="t" r="r" b="b"/>
              <a:pathLst>
                <a:path w="1835" h="3144" extrusionOk="0">
                  <a:moveTo>
                    <a:pt x="1192" y="1"/>
                  </a:moveTo>
                  <a:cubicBezTo>
                    <a:pt x="596" y="120"/>
                    <a:pt x="763" y="96"/>
                    <a:pt x="525" y="167"/>
                  </a:cubicBezTo>
                  <a:cubicBezTo>
                    <a:pt x="334" y="239"/>
                    <a:pt x="263" y="429"/>
                    <a:pt x="334" y="596"/>
                  </a:cubicBezTo>
                  <a:cubicBezTo>
                    <a:pt x="501" y="953"/>
                    <a:pt x="453" y="1334"/>
                    <a:pt x="239" y="1620"/>
                  </a:cubicBezTo>
                  <a:lnTo>
                    <a:pt x="96" y="1810"/>
                  </a:lnTo>
                  <a:cubicBezTo>
                    <a:pt x="1" y="1906"/>
                    <a:pt x="1" y="2049"/>
                    <a:pt x="72" y="2168"/>
                  </a:cubicBezTo>
                  <a:lnTo>
                    <a:pt x="644" y="3144"/>
                  </a:lnTo>
                  <a:cubicBezTo>
                    <a:pt x="1620" y="2382"/>
                    <a:pt x="1835" y="1025"/>
                    <a:pt x="11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13;p39"/>
            <p:cNvSpPr/>
            <p:nvPr/>
          </p:nvSpPr>
          <p:spPr>
            <a:xfrm>
              <a:off x="6861301" y="1868275"/>
              <a:ext cx="146526" cy="59447"/>
            </a:xfrm>
            <a:custGeom>
              <a:avLst/>
              <a:gdLst/>
              <a:ahLst/>
              <a:cxnLst/>
              <a:rect l="l" t="t" r="r" b="b"/>
              <a:pathLst>
                <a:path w="4168" h="1691" extrusionOk="0">
                  <a:moveTo>
                    <a:pt x="310" y="0"/>
                  </a:moveTo>
                  <a:cubicBezTo>
                    <a:pt x="143" y="0"/>
                    <a:pt x="0" y="143"/>
                    <a:pt x="0" y="310"/>
                  </a:cubicBezTo>
                  <a:cubicBezTo>
                    <a:pt x="0" y="715"/>
                    <a:pt x="0" y="1381"/>
                    <a:pt x="0" y="1381"/>
                  </a:cubicBezTo>
                  <a:cubicBezTo>
                    <a:pt x="0" y="1572"/>
                    <a:pt x="143" y="1691"/>
                    <a:pt x="310" y="1691"/>
                  </a:cubicBezTo>
                  <a:lnTo>
                    <a:pt x="3858" y="1691"/>
                  </a:lnTo>
                  <a:cubicBezTo>
                    <a:pt x="4025" y="1691"/>
                    <a:pt x="4168" y="1572"/>
                    <a:pt x="4168" y="1381"/>
                  </a:cubicBezTo>
                  <a:cubicBezTo>
                    <a:pt x="4168" y="1072"/>
                    <a:pt x="4168" y="548"/>
                    <a:pt x="4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14;p39"/>
            <p:cNvSpPr/>
            <p:nvPr/>
          </p:nvSpPr>
          <p:spPr>
            <a:xfrm>
              <a:off x="6831138" y="1585278"/>
              <a:ext cx="176689" cy="260428"/>
            </a:xfrm>
            <a:custGeom>
              <a:avLst/>
              <a:gdLst/>
              <a:ahLst/>
              <a:cxnLst/>
              <a:rect l="l" t="t" r="r" b="b"/>
              <a:pathLst>
                <a:path w="5026" h="7408" extrusionOk="0">
                  <a:moveTo>
                    <a:pt x="1073" y="1"/>
                  </a:moveTo>
                  <a:cubicBezTo>
                    <a:pt x="477" y="1"/>
                    <a:pt x="1" y="501"/>
                    <a:pt x="1" y="1096"/>
                  </a:cubicBezTo>
                  <a:lnTo>
                    <a:pt x="1" y="4359"/>
                  </a:lnTo>
                  <a:cubicBezTo>
                    <a:pt x="1" y="4430"/>
                    <a:pt x="1" y="5502"/>
                    <a:pt x="977" y="6288"/>
                  </a:cubicBezTo>
                  <a:cubicBezTo>
                    <a:pt x="1430" y="6645"/>
                    <a:pt x="1597" y="7074"/>
                    <a:pt x="1668" y="7407"/>
                  </a:cubicBezTo>
                  <a:lnTo>
                    <a:pt x="5026" y="7407"/>
                  </a:lnTo>
                  <a:cubicBezTo>
                    <a:pt x="5026" y="6359"/>
                    <a:pt x="5026" y="5311"/>
                    <a:pt x="5026" y="5264"/>
                  </a:cubicBezTo>
                  <a:cubicBezTo>
                    <a:pt x="4954" y="4788"/>
                    <a:pt x="4621" y="4359"/>
                    <a:pt x="4145" y="4168"/>
                  </a:cubicBezTo>
                  <a:cubicBezTo>
                    <a:pt x="3645" y="3978"/>
                    <a:pt x="3430" y="3740"/>
                    <a:pt x="3073" y="3359"/>
                  </a:cubicBezTo>
                  <a:cubicBezTo>
                    <a:pt x="2963" y="3249"/>
                    <a:pt x="2791" y="3183"/>
                    <a:pt x="2614" y="3183"/>
                  </a:cubicBezTo>
                  <a:cubicBezTo>
                    <a:pt x="2445" y="3183"/>
                    <a:pt x="2272" y="3243"/>
                    <a:pt x="2144" y="3383"/>
                  </a:cubicBezTo>
                  <a:cubicBezTo>
                    <a:pt x="2001" y="3525"/>
                    <a:pt x="2025" y="3740"/>
                    <a:pt x="2144" y="3859"/>
                  </a:cubicBezTo>
                  <a:lnTo>
                    <a:pt x="3192" y="4907"/>
                  </a:lnTo>
                  <a:cubicBezTo>
                    <a:pt x="3406" y="5097"/>
                    <a:pt x="3264" y="5454"/>
                    <a:pt x="2978" y="5454"/>
                  </a:cubicBezTo>
                  <a:cubicBezTo>
                    <a:pt x="2882" y="5454"/>
                    <a:pt x="2811" y="5431"/>
                    <a:pt x="2740" y="5359"/>
                  </a:cubicBezTo>
                  <a:lnTo>
                    <a:pt x="1692" y="4311"/>
                  </a:lnTo>
                  <a:cubicBezTo>
                    <a:pt x="1501" y="4097"/>
                    <a:pt x="1382" y="3811"/>
                    <a:pt x="1406" y="3549"/>
                  </a:cubicBezTo>
                  <a:lnTo>
                    <a:pt x="1406" y="358"/>
                  </a:lnTo>
                  <a:cubicBezTo>
                    <a:pt x="1406" y="168"/>
                    <a:pt x="1263" y="1"/>
                    <a:pt x="1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15;p39"/>
            <p:cNvSpPr/>
            <p:nvPr/>
          </p:nvSpPr>
          <p:spPr>
            <a:xfrm>
              <a:off x="7033770" y="1868275"/>
              <a:ext cx="146526" cy="59447"/>
            </a:xfrm>
            <a:custGeom>
              <a:avLst/>
              <a:gdLst/>
              <a:ahLst/>
              <a:cxnLst/>
              <a:rect l="l" t="t" r="r" b="b"/>
              <a:pathLst>
                <a:path w="4168" h="1691" extrusionOk="0">
                  <a:moveTo>
                    <a:pt x="0" y="0"/>
                  </a:moveTo>
                  <a:cubicBezTo>
                    <a:pt x="0" y="548"/>
                    <a:pt x="0" y="1072"/>
                    <a:pt x="0" y="1381"/>
                  </a:cubicBezTo>
                  <a:cubicBezTo>
                    <a:pt x="0" y="1572"/>
                    <a:pt x="143" y="1691"/>
                    <a:pt x="310" y="1691"/>
                  </a:cubicBezTo>
                  <a:lnTo>
                    <a:pt x="3858" y="1691"/>
                  </a:lnTo>
                  <a:cubicBezTo>
                    <a:pt x="4025" y="1691"/>
                    <a:pt x="4168" y="1572"/>
                    <a:pt x="4168" y="1381"/>
                  </a:cubicBezTo>
                  <a:cubicBezTo>
                    <a:pt x="4168" y="1381"/>
                    <a:pt x="4168" y="715"/>
                    <a:pt x="4168" y="310"/>
                  </a:cubicBezTo>
                  <a:cubicBezTo>
                    <a:pt x="4168" y="143"/>
                    <a:pt x="4025" y="0"/>
                    <a:pt x="3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16;p39"/>
            <p:cNvSpPr/>
            <p:nvPr/>
          </p:nvSpPr>
          <p:spPr>
            <a:xfrm>
              <a:off x="7033770" y="1585278"/>
              <a:ext cx="176654" cy="260428"/>
            </a:xfrm>
            <a:custGeom>
              <a:avLst/>
              <a:gdLst/>
              <a:ahLst/>
              <a:cxnLst/>
              <a:rect l="l" t="t" r="r" b="b"/>
              <a:pathLst>
                <a:path w="5025" h="7408" extrusionOk="0">
                  <a:moveTo>
                    <a:pt x="3953" y="1"/>
                  </a:moveTo>
                  <a:cubicBezTo>
                    <a:pt x="3763" y="1"/>
                    <a:pt x="3620" y="168"/>
                    <a:pt x="3620" y="358"/>
                  </a:cubicBezTo>
                  <a:lnTo>
                    <a:pt x="3620" y="3549"/>
                  </a:lnTo>
                  <a:cubicBezTo>
                    <a:pt x="3644" y="3811"/>
                    <a:pt x="3525" y="4097"/>
                    <a:pt x="3334" y="4311"/>
                  </a:cubicBezTo>
                  <a:lnTo>
                    <a:pt x="2286" y="5359"/>
                  </a:lnTo>
                  <a:cubicBezTo>
                    <a:pt x="2215" y="5431"/>
                    <a:pt x="2143" y="5454"/>
                    <a:pt x="2048" y="5454"/>
                  </a:cubicBezTo>
                  <a:cubicBezTo>
                    <a:pt x="1762" y="5454"/>
                    <a:pt x="1619" y="5097"/>
                    <a:pt x="1834" y="4907"/>
                  </a:cubicBezTo>
                  <a:lnTo>
                    <a:pt x="2882" y="3859"/>
                  </a:lnTo>
                  <a:cubicBezTo>
                    <a:pt x="3001" y="3740"/>
                    <a:pt x="3024" y="3525"/>
                    <a:pt x="2882" y="3383"/>
                  </a:cubicBezTo>
                  <a:cubicBezTo>
                    <a:pt x="2754" y="3243"/>
                    <a:pt x="2580" y="3183"/>
                    <a:pt x="2412" y="3183"/>
                  </a:cubicBezTo>
                  <a:cubicBezTo>
                    <a:pt x="2235" y="3183"/>
                    <a:pt x="2063" y="3249"/>
                    <a:pt x="1953" y="3359"/>
                  </a:cubicBezTo>
                  <a:cubicBezTo>
                    <a:pt x="1596" y="3740"/>
                    <a:pt x="1381" y="3978"/>
                    <a:pt x="881" y="4168"/>
                  </a:cubicBezTo>
                  <a:cubicBezTo>
                    <a:pt x="405" y="4359"/>
                    <a:pt x="71" y="4788"/>
                    <a:pt x="0" y="5264"/>
                  </a:cubicBezTo>
                  <a:cubicBezTo>
                    <a:pt x="0" y="5311"/>
                    <a:pt x="0" y="6359"/>
                    <a:pt x="0" y="7407"/>
                  </a:cubicBezTo>
                  <a:lnTo>
                    <a:pt x="3358" y="7407"/>
                  </a:lnTo>
                  <a:cubicBezTo>
                    <a:pt x="3429" y="7074"/>
                    <a:pt x="3596" y="6645"/>
                    <a:pt x="4049" y="6288"/>
                  </a:cubicBezTo>
                  <a:cubicBezTo>
                    <a:pt x="5025" y="5502"/>
                    <a:pt x="5025" y="4430"/>
                    <a:pt x="5025" y="4359"/>
                  </a:cubicBezTo>
                  <a:lnTo>
                    <a:pt x="5025" y="1096"/>
                  </a:lnTo>
                  <a:cubicBezTo>
                    <a:pt x="5025" y="501"/>
                    <a:pt x="4549" y="1"/>
                    <a:pt x="3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521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16"/>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Our lovely team</a:t>
            </a:r>
            <a:endParaRPr dirty="0"/>
          </a:p>
        </p:txBody>
      </p:sp>
      <p:sp>
        <p:nvSpPr>
          <p:cNvPr id="810" name="Google Shape;810;p16"/>
          <p:cNvSpPr txBox="1">
            <a:spLocks noGrp="1"/>
          </p:cNvSpPr>
          <p:nvPr>
            <p:ph type="body" idx="1"/>
          </p:nvPr>
        </p:nvSpPr>
        <p:spPr>
          <a:xfrm>
            <a:off x="720000" y="1179775"/>
            <a:ext cx="7704000" cy="3416400"/>
          </a:xfrm>
          <a:prstGeom prst="rect">
            <a:avLst/>
          </a:prstGeom>
        </p:spPr>
        <p:txBody>
          <a:bodyPr spcFirstLastPara="1" wrap="square" lIns="91425" tIns="91425" rIns="91425" bIns="91425" anchor="t" anchorCtr="0">
            <a:noAutofit/>
          </a:bodyPr>
          <a:lstStyle/>
          <a:p>
            <a:pPr lvl="0" indent="-304800">
              <a:lnSpc>
                <a:spcPct val="115000"/>
              </a:lnSpc>
              <a:buSzPts val="1200"/>
              <a:buFont typeface="Roboto"/>
              <a:buChar char="●"/>
            </a:pPr>
            <a:endParaRPr lang="en-US" dirty="0" smtClean="0"/>
          </a:p>
          <a:p>
            <a:pPr lvl="0" indent="-304800">
              <a:lnSpc>
                <a:spcPct val="115000"/>
              </a:lnSpc>
              <a:buSzPts val="1200"/>
              <a:buFont typeface="Roboto"/>
              <a:buChar char="●"/>
            </a:pPr>
            <a:r>
              <a:rPr lang="en-US" sz="2000" dirty="0" smtClean="0">
                <a:solidFill>
                  <a:schemeClr val="tx1"/>
                </a:solidFill>
              </a:rPr>
              <a:t>Sarah </a:t>
            </a:r>
            <a:r>
              <a:rPr lang="en-US" sz="2000" dirty="0">
                <a:solidFill>
                  <a:schemeClr val="tx1"/>
                </a:solidFill>
              </a:rPr>
              <a:t>El-Feel </a:t>
            </a:r>
            <a:endParaRPr lang="en-US" sz="2000" dirty="0" smtClean="0">
              <a:solidFill>
                <a:schemeClr val="tx1"/>
              </a:solidFill>
            </a:endParaRPr>
          </a:p>
          <a:p>
            <a:pPr lvl="0" indent="-304800">
              <a:lnSpc>
                <a:spcPct val="115000"/>
              </a:lnSpc>
              <a:buSzPts val="1200"/>
              <a:buFont typeface="Roboto"/>
              <a:buChar char="●"/>
            </a:pPr>
            <a:r>
              <a:rPr lang="en-US" sz="2000" dirty="0" smtClean="0">
                <a:solidFill>
                  <a:schemeClr val="tx1"/>
                </a:solidFill>
              </a:rPr>
              <a:t>Danya Danish</a:t>
            </a:r>
          </a:p>
          <a:p>
            <a:pPr lvl="0" indent="-304800">
              <a:lnSpc>
                <a:spcPct val="115000"/>
              </a:lnSpc>
              <a:buSzPts val="1200"/>
              <a:buFont typeface="Roboto"/>
              <a:buChar char="●"/>
            </a:pPr>
            <a:r>
              <a:rPr lang="en-US" sz="2000" dirty="0" smtClean="0">
                <a:solidFill>
                  <a:schemeClr val="tx1"/>
                </a:solidFill>
              </a:rPr>
              <a:t>Alaa </a:t>
            </a:r>
            <a:r>
              <a:rPr lang="en-US" sz="2000" dirty="0">
                <a:solidFill>
                  <a:schemeClr val="tx1"/>
                </a:solidFill>
              </a:rPr>
              <a:t>Ashraf </a:t>
            </a:r>
            <a:endParaRPr lang="en-US" sz="2000" dirty="0" smtClean="0">
              <a:solidFill>
                <a:schemeClr val="tx1"/>
              </a:solidFill>
            </a:endParaRPr>
          </a:p>
          <a:p>
            <a:pPr lvl="0" indent="-304800">
              <a:lnSpc>
                <a:spcPct val="115000"/>
              </a:lnSpc>
              <a:buSzPts val="1200"/>
              <a:buFont typeface="Roboto"/>
              <a:buChar char="●"/>
            </a:pPr>
            <a:r>
              <a:rPr lang="en-US" sz="2000" dirty="0" smtClean="0">
                <a:solidFill>
                  <a:schemeClr val="tx1"/>
                </a:solidFill>
              </a:rPr>
              <a:t>Abdelrahman </a:t>
            </a:r>
            <a:r>
              <a:rPr lang="en-US" sz="2000" dirty="0">
                <a:solidFill>
                  <a:schemeClr val="tx1"/>
                </a:solidFill>
              </a:rPr>
              <a:t>Elnagar </a:t>
            </a:r>
            <a:endParaRPr lang="en-US" sz="2000" dirty="0" smtClean="0">
              <a:solidFill>
                <a:schemeClr val="tx1"/>
              </a:solidFill>
            </a:endParaRPr>
          </a:p>
          <a:p>
            <a:pPr lvl="0" indent="-304800">
              <a:lnSpc>
                <a:spcPct val="115000"/>
              </a:lnSpc>
              <a:buSzPts val="1200"/>
              <a:buFont typeface="Roboto"/>
              <a:buChar char="●"/>
            </a:pPr>
            <a:r>
              <a:rPr lang="en-US" sz="2000" dirty="0" smtClean="0">
                <a:solidFill>
                  <a:schemeClr val="tx1"/>
                </a:solidFill>
              </a:rPr>
              <a:t>Abdelrahman </a:t>
            </a:r>
            <a:r>
              <a:rPr lang="en-US" sz="2000" dirty="0">
                <a:solidFill>
                  <a:schemeClr val="tx1"/>
                </a:solidFill>
              </a:rPr>
              <a:t>Samir </a:t>
            </a:r>
            <a:endParaRPr lang="en-US" sz="2000" dirty="0" smtClean="0">
              <a:solidFill>
                <a:schemeClr val="tx1"/>
              </a:solidFill>
            </a:endParaRPr>
          </a:p>
          <a:p>
            <a:pPr lvl="0" indent="-304800">
              <a:lnSpc>
                <a:spcPct val="115000"/>
              </a:lnSpc>
              <a:buSzPts val="1200"/>
              <a:buFont typeface="Roboto"/>
              <a:buChar char="●"/>
            </a:pPr>
            <a:r>
              <a:rPr lang="en-US" sz="2000" dirty="0" smtClean="0">
                <a:solidFill>
                  <a:schemeClr val="tx1"/>
                </a:solidFill>
              </a:rPr>
              <a:t>Omar </a:t>
            </a:r>
            <a:r>
              <a:rPr lang="en-US" sz="2000" dirty="0">
                <a:solidFill>
                  <a:schemeClr val="tx1"/>
                </a:solidFill>
              </a:rPr>
              <a:t>Sherif </a:t>
            </a:r>
            <a:endParaRPr lang="en-US" sz="2000" dirty="0" smtClean="0">
              <a:solidFill>
                <a:schemeClr val="tx1"/>
              </a:solidFill>
            </a:endParaRPr>
          </a:p>
          <a:p>
            <a:pPr lvl="0" indent="-304800">
              <a:lnSpc>
                <a:spcPct val="115000"/>
              </a:lnSpc>
              <a:buSzPts val="1200"/>
              <a:buFont typeface="Roboto"/>
              <a:buChar char="●"/>
            </a:pPr>
            <a:r>
              <a:rPr lang="en-US" sz="2000" dirty="0" smtClean="0">
                <a:solidFill>
                  <a:schemeClr val="tx1"/>
                </a:solidFill>
              </a:rPr>
              <a:t>Mohamed </a:t>
            </a:r>
            <a:r>
              <a:rPr lang="en-US" sz="2000" dirty="0">
                <a:solidFill>
                  <a:schemeClr val="tx1"/>
                </a:solidFill>
              </a:rPr>
              <a:t>Hossam </a:t>
            </a:r>
            <a:endParaRPr lang="en-US" sz="2000" dirty="0" smtClean="0">
              <a:solidFill>
                <a:schemeClr val="tx1"/>
              </a:solidFill>
            </a:endParaRPr>
          </a:p>
          <a:p>
            <a:pPr lvl="0" indent="-304800">
              <a:lnSpc>
                <a:spcPct val="115000"/>
              </a:lnSpc>
              <a:buSzPts val="1200"/>
              <a:buFont typeface="Roboto"/>
              <a:buChar char="●"/>
            </a:pPr>
            <a:r>
              <a:rPr lang="en-US" sz="2000" dirty="0" smtClean="0">
                <a:solidFill>
                  <a:schemeClr val="tx1"/>
                </a:solidFill>
              </a:rPr>
              <a:t>Hussein Mansour</a:t>
            </a:r>
            <a:endParaRPr lang="en-US" sz="2000" dirty="0">
              <a:solidFill>
                <a:schemeClr val="tx1"/>
              </a:solidFill>
            </a:endParaRPr>
          </a:p>
        </p:txBody>
      </p:sp>
      <p:grpSp>
        <p:nvGrpSpPr>
          <p:cNvPr id="811" name="Google Shape;811;p16"/>
          <p:cNvGrpSpPr/>
          <p:nvPr/>
        </p:nvGrpSpPr>
        <p:grpSpPr>
          <a:xfrm>
            <a:off x="8168345" y="4284017"/>
            <a:ext cx="511324" cy="446341"/>
            <a:chOff x="7976483" y="3591717"/>
            <a:chExt cx="511324" cy="446341"/>
          </a:xfrm>
        </p:grpSpPr>
        <p:sp>
          <p:nvSpPr>
            <p:cNvPr id="812" name="Google Shape;812;p16"/>
            <p:cNvSpPr/>
            <p:nvPr/>
          </p:nvSpPr>
          <p:spPr>
            <a:xfrm>
              <a:off x="8000030" y="3857309"/>
              <a:ext cx="49358" cy="49687"/>
            </a:xfrm>
            <a:custGeom>
              <a:avLst/>
              <a:gdLst/>
              <a:ahLst/>
              <a:cxnLst/>
              <a:rect l="l" t="t" r="r" b="b"/>
              <a:pathLst>
                <a:path w="1352" h="1361" extrusionOk="0">
                  <a:moveTo>
                    <a:pt x="1156" y="1"/>
                  </a:moveTo>
                  <a:cubicBezTo>
                    <a:pt x="1046" y="1"/>
                    <a:pt x="877" y="69"/>
                    <a:pt x="618" y="222"/>
                  </a:cubicBezTo>
                  <a:cubicBezTo>
                    <a:pt x="1" y="662"/>
                    <a:pt x="118" y="1162"/>
                    <a:pt x="265" y="1250"/>
                  </a:cubicBezTo>
                  <a:cubicBezTo>
                    <a:pt x="379" y="1329"/>
                    <a:pt x="501" y="1360"/>
                    <a:pt x="618" y="1360"/>
                  </a:cubicBezTo>
                  <a:cubicBezTo>
                    <a:pt x="805" y="1360"/>
                    <a:pt x="979" y="1281"/>
                    <a:pt x="1087" y="1191"/>
                  </a:cubicBezTo>
                  <a:cubicBezTo>
                    <a:pt x="1322" y="1015"/>
                    <a:pt x="1352" y="721"/>
                    <a:pt x="1352" y="398"/>
                  </a:cubicBezTo>
                  <a:cubicBezTo>
                    <a:pt x="1352" y="152"/>
                    <a:pt x="1320" y="1"/>
                    <a:pt x="1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a:off x="8061144" y="3777613"/>
              <a:ext cx="50417" cy="50052"/>
            </a:xfrm>
            <a:custGeom>
              <a:avLst/>
              <a:gdLst/>
              <a:ahLst/>
              <a:cxnLst/>
              <a:rect l="l" t="t" r="r" b="b"/>
              <a:pathLst>
                <a:path w="1381" h="1371" extrusionOk="0">
                  <a:moveTo>
                    <a:pt x="1197" y="0"/>
                  </a:moveTo>
                  <a:cubicBezTo>
                    <a:pt x="1089" y="0"/>
                    <a:pt x="917" y="72"/>
                    <a:pt x="647" y="232"/>
                  </a:cubicBezTo>
                  <a:cubicBezTo>
                    <a:pt x="1" y="673"/>
                    <a:pt x="118" y="1172"/>
                    <a:pt x="294" y="1260"/>
                  </a:cubicBezTo>
                  <a:cubicBezTo>
                    <a:pt x="408" y="1339"/>
                    <a:pt x="530" y="1370"/>
                    <a:pt x="647" y="1370"/>
                  </a:cubicBezTo>
                  <a:cubicBezTo>
                    <a:pt x="834" y="1370"/>
                    <a:pt x="1008" y="1291"/>
                    <a:pt x="1116" y="1201"/>
                  </a:cubicBezTo>
                  <a:cubicBezTo>
                    <a:pt x="1351" y="996"/>
                    <a:pt x="1381" y="702"/>
                    <a:pt x="1351" y="379"/>
                  </a:cubicBezTo>
                  <a:cubicBezTo>
                    <a:pt x="1368" y="140"/>
                    <a:pt x="1346" y="0"/>
                    <a:pt x="1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a:off x="7976483" y="3780826"/>
              <a:ext cx="49322" cy="49979"/>
            </a:xfrm>
            <a:custGeom>
              <a:avLst/>
              <a:gdLst/>
              <a:ahLst/>
              <a:cxnLst/>
              <a:rect l="l" t="t" r="r" b="b"/>
              <a:pathLst>
                <a:path w="1351" h="1369" extrusionOk="0">
                  <a:moveTo>
                    <a:pt x="1187" y="0"/>
                  </a:moveTo>
                  <a:cubicBezTo>
                    <a:pt x="1084" y="0"/>
                    <a:pt x="916" y="73"/>
                    <a:pt x="646" y="232"/>
                  </a:cubicBezTo>
                  <a:cubicBezTo>
                    <a:pt x="0" y="643"/>
                    <a:pt x="117" y="1172"/>
                    <a:pt x="294" y="1260"/>
                  </a:cubicBezTo>
                  <a:cubicBezTo>
                    <a:pt x="404" y="1337"/>
                    <a:pt x="523" y="1369"/>
                    <a:pt x="637" y="1369"/>
                  </a:cubicBezTo>
                  <a:cubicBezTo>
                    <a:pt x="827" y="1369"/>
                    <a:pt x="1006" y="1282"/>
                    <a:pt x="1116" y="1172"/>
                  </a:cubicBezTo>
                  <a:cubicBezTo>
                    <a:pt x="1321" y="996"/>
                    <a:pt x="1351" y="702"/>
                    <a:pt x="1351" y="379"/>
                  </a:cubicBezTo>
                  <a:cubicBezTo>
                    <a:pt x="1351" y="140"/>
                    <a:pt x="1331" y="0"/>
                    <a:pt x="1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6"/>
            <p:cNvSpPr/>
            <p:nvPr/>
          </p:nvSpPr>
          <p:spPr>
            <a:xfrm>
              <a:off x="8053660" y="3695471"/>
              <a:ext cx="50417" cy="50198"/>
            </a:xfrm>
            <a:custGeom>
              <a:avLst/>
              <a:gdLst/>
              <a:ahLst/>
              <a:cxnLst/>
              <a:rect l="l" t="t" r="r" b="b"/>
              <a:pathLst>
                <a:path w="1381" h="1375" extrusionOk="0">
                  <a:moveTo>
                    <a:pt x="1183" y="0"/>
                  </a:moveTo>
                  <a:cubicBezTo>
                    <a:pt x="1075" y="0"/>
                    <a:pt x="905" y="68"/>
                    <a:pt x="646" y="221"/>
                  </a:cubicBezTo>
                  <a:cubicBezTo>
                    <a:pt x="0" y="662"/>
                    <a:pt x="118" y="1190"/>
                    <a:pt x="294" y="1278"/>
                  </a:cubicBezTo>
                  <a:cubicBezTo>
                    <a:pt x="406" y="1346"/>
                    <a:pt x="527" y="1374"/>
                    <a:pt x="643" y="1374"/>
                  </a:cubicBezTo>
                  <a:cubicBezTo>
                    <a:pt x="831" y="1374"/>
                    <a:pt x="1007" y="1299"/>
                    <a:pt x="1116" y="1190"/>
                  </a:cubicBezTo>
                  <a:cubicBezTo>
                    <a:pt x="1321" y="1014"/>
                    <a:pt x="1380" y="720"/>
                    <a:pt x="1351" y="397"/>
                  </a:cubicBezTo>
                  <a:cubicBezTo>
                    <a:pt x="1368" y="151"/>
                    <a:pt x="1344"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6"/>
            <p:cNvSpPr/>
            <p:nvPr/>
          </p:nvSpPr>
          <p:spPr>
            <a:xfrm>
              <a:off x="8144746" y="3704014"/>
              <a:ext cx="50417" cy="49687"/>
            </a:xfrm>
            <a:custGeom>
              <a:avLst/>
              <a:gdLst/>
              <a:ahLst/>
              <a:cxnLst/>
              <a:rect l="l" t="t" r="r" b="b"/>
              <a:pathLst>
                <a:path w="1381" h="1361" extrusionOk="0">
                  <a:moveTo>
                    <a:pt x="1183" y="1"/>
                  </a:moveTo>
                  <a:cubicBezTo>
                    <a:pt x="1075" y="1"/>
                    <a:pt x="906" y="69"/>
                    <a:pt x="647" y="222"/>
                  </a:cubicBezTo>
                  <a:cubicBezTo>
                    <a:pt x="1" y="663"/>
                    <a:pt x="118" y="1162"/>
                    <a:pt x="294" y="1250"/>
                  </a:cubicBezTo>
                  <a:cubicBezTo>
                    <a:pt x="408" y="1329"/>
                    <a:pt x="530" y="1360"/>
                    <a:pt x="647" y="1360"/>
                  </a:cubicBezTo>
                  <a:cubicBezTo>
                    <a:pt x="834" y="1360"/>
                    <a:pt x="1008" y="1281"/>
                    <a:pt x="1117" y="1191"/>
                  </a:cubicBezTo>
                  <a:cubicBezTo>
                    <a:pt x="1322" y="986"/>
                    <a:pt x="1381" y="692"/>
                    <a:pt x="1351" y="398"/>
                  </a:cubicBezTo>
                  <a:cubicBezTo>
                    <a:pt x="1369" y="152"/>
                    <a:pt x="1345" y="1"/>
                    <a:pt x="1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6"/>
            <p:cNvSpPr/>
            <p:nvPr/>
          </p:nvSpPr>
          <p:spPr>
            <a:xfrm>
              <a:off x="8086882" y="3863734"/>
              <a:ext cx="49322" cy="49979"/>
            </a:xfrm>
            <a:custGeom>
              <a:avLst/>
              <a:gdLst/>
              <a:ahLst/>
              <a:cxnLst/>
              <a:rect l="l" t="t" r="r" b="b"/>
              <a:pathLst>
                <a:path w="1351" h="1369" extrusionOk="0">
                  <a:moveTo>
                    <a:pt x="1155" y="1"/>
                  </a:moveTo>
                  <a:cubicBezTo>
                    <a:pt x="1046" y="1"/>
                    <a:pt x="876" y="69"/>
                    <a:pt x="617" y="222"/>
                  </a:cubicBezTo>
                  <a:cubicBezTo>
                    <a:pt x="0" y="663"/>
                    <a:pt x="88" y="1162"/>
                    <a:pt x="265" y="1250"/>
                  </a:cubicBezTo>
                  <a:cubicBezTo>
                    <a:pt x="384" y="1334"/>
                    <a:pt x="514" y="1369"/>
                    <a:pt x="638" y="1369"/>
                  </a:cubicBezTo>
                  <a:cubicBezTo>
                    <a:pt x="817" y="1369"/>
                    <a:pt x="982" y="1295"/>
                    <a:pt x="1087" y="1191"/>
                  </a:cubicBezTo>
                  <a:cubicBezTo>
                    <a:pt x="1322" y="1015"/>
                    <a:pt x="1351" y="721"/>
                    <a:pt x="1351" y="398"/>
                  </a:cubicBezTo>
                  <a:cubicBezTo>
                    <a:pt x="1351" y="152"/>
                    <a:pt x="1319"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6"/>
            <p:cNvSpPr/>
            <p:nvPr/>
          </p:nvSpPr>
          <p:spPr>
            <a:xfrm>
              <a:off x="8151208" y="3804410"/>
              <a:ext cx="50417" cy="50052"/>
            </a:xfrm>
            <a:custGeom>
              <a:avLst/>
              <a:gdLst/>
              <a:ahLst/>
              <a:cxnLst/>
              <a:rect l="l" t="t" r="r" b="b"/>
              <a:pathLst>
                <a:path w="1381" h="1371" extrusionOk="0">
                  <a:moveTo>
                    <a:pt x="1198" y="0"/>
                  </a:moveTo>
                  <a:cubicBezTo>
                    <a:pt x="1089" y="0"/>
                    <a:pt x="916" y="73"/>
                    <a:pt x="646" y="232"/>
                  </a:cubicBezTo>
                  <a:cubicBezTo>
                    <a:pt x="0" y="673"/>
                    <a:pt x="117" y="1172"/>
                    <a:pt x="294" y="1260"/>
                  </a:cubicBezTo>
                  <a:cubicBezTo>
                    <a:pt x="407" y="1339"/>
                    <a:pt x="529" y="1370"/>
                    <a:pt x="646" y="1370"/>
                  </a:cubicBezTo>
                  <a:cubicBezTo>
                    <a:pt x="833" y="1370"/>
                    <a:pt x="1008" y="1291"/>
                    <a:pt x="1116" y="1201"/>
                  </a:cubicBezTo>
                  <a:cubicBezTo>
                    <a:pt x="1351" y="996"/>
                    <a:pt x="1380" y="702"/>
                    <a:pt x="1380" y="379"/>
                  </a:cubicBezTo>
                  <a:cubicBezTo>
                    <a:pt x="1380" y="140"/>
                    <a:pt x="1350"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6"/>
            <p:cNvSpPr/>
            <p:nvPr/>
          </p:nvSpPr>
          <p:spPr>
            <a:xfrm>
              <a:off x="8176909" y="3957997"/>
              <a:ext cx="50417" cy="49760"/>
            </a:xfrm>
            <a:custGeom>
              <a:avLst/>
              <a:gdLst/>
              <a:ahLst/>
              <a:cxnLst/>
              <a:rect l="l" t="t" r="r" b="b"/>
              <a:pathLst>
                <a:path w="1381" h="1363" extrusionOk="0">
                  <a:moveTo>
                    <a:pt x="1188" y="1"/>
                  </a:moveTo>
                  <a:cubicBezTo>
                    <a:pt x="1080" y="1"/>
                    <a:pt x="910" y="69"/>
                    <a:pt x="647" y="224"/>
                  </a:cubicBezTo>
                  <a:cubicBezTo>
                    <a:pt x="1" y="664"/>
                    <a:pt x="118" y="1164"/>
                    <a:pt x="294" y="1252"/>
                  </a:cubicBezTo>
                  <a:cubicBezTo>
                    <a:pt x="408" y="1331"/>
                    <a:pt x="530" y="1362"/>
                    <a:pt x="647" y="1362"/>
                  </a:cubicBezTo>
                  <a:cubicBezTo>
                    <a:pt x="834" y="1362"/>
                    <a:pt x="1008" y="1283"/>
                    <a:pt x="1116" y="1193"/>
                  </a:cubicBezTo>
                  <a:cubicBezTo>
                    <a:pt x="1351" y="987"/>
                    <a:pt x="1381" y="694"/>
                    <a:pt x="1351" y="371"/>
                  </a:cubicBezTo>
                  <a:cubicBezTo>
                    <a:pt x="1369" y="144"/>
                    <a:pt x="1345" y="1"/>
                    <a:pt x="1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6"/>
            <p:cNvSpPr/>
            <p:nvPr/>
          </p:nvSpPr>
          <p:spPr>
            <a:xfrm>
              <a:off x="8092248" y="3961209"/>
              <a:ext cx="49322" cy="49760"/>
            </a:xfrm>
            <a:custGeom>
              <a:avLst/>
              <a:gdLst/>
              <a:ahLst/>
              <a:cxnLst/>
              <a:rect l="l" t="t" r="r" b="b"/>
              <a:pathLst>
                <a:path w="1351" h="1363" extrusionOk="0">
                  <a:moveTo>
                    <a:pt x="1179" y="1"/>
                  </a:moveTo>
                  <a:cubicBezTo>
                    <a:pt x="1075" y="1"/>
                    <a:pt x="909" y="69"/>
                    <a:pt x="646" y="224"/>
                  </a:cubicBezTo>
                  <a:cubicBezTo>
                    <a:pt x="0" y="664"/>
                    <a:pt x="118" y="1164"/>
                    <a:pt x="294" y="1252"/>
                  </a:cubicBezTo>
                  <a:cubicBezTo>
                    <a:pt x="407" y="1331"/>
                    <a:pt x="529" y="1362"/>
                    <a:pt x="646" y="1362"/>
                  </a:cubicBezTo>
                  <a:cubicBezTo>
                    <a:pt x="833" y="1362"/>
                    <a:pt x="1008" y="1283"/>
                    <a:pt x="1116" y="1193"/>
                  </a:cubicBezTo>
                  <a:cubicBezTo>
                    <a:pt x="1321" y="987"/>
                    <a:pt x="1351" y="694"/>
                    <a:pt x="1351" y="371"/>
                  </a:cubicBezTo>
                  <a:cubicBezTo>
                    <a:pt x="1351" y="145"/>
                    <a:pt x="1330" y="1"/>
                    <a:pt x="1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6"/>
            <p:cNvSpPr/>
            <p:nvPr/>
          </p:nvSpPr>
          <p:spPr>
            <a:xfrm>
              <a:off x="8169425" y="3876220"/>
              <a:ext cx="50417" cy="50015"/>
            </a:xfrm>
            <a:custGeom>
              <a:avLst/>
              <a:gdLst/>
              <a:ahLst/>
              <a:cxnLst/>
              <a:rect l="l" t="t" r="r" b="b"/>
              <a:pathLst>
                <a:path w="1381" h="1370" extrusionOk="0">
                  <a:moveTo>
                    <a:pt x="1196" y="0"/>
                  </a:moveTo>
                  <a:cubicBezTo>
                    <a:pt x="1089" y="0"/>
                    <a:pt x="916" y="73"/>
                    <a:pt x="646" y="232"/>
                  </a:cubicBezTo>
                  <a:cubicBezTo>
                    <a:pt x="0" y="644"/>
                    <a:pt x="118" y="1172"/>
                    <a:pt x="294" y="1260"/>
                  </a:cubicBezTo>
                  <a:cubicBezTo>
                    <a:pt x="404" y="1337"/>
                    <a:pt x="523" y="1369"/>
                    <a:pt x="637" y="1369"/>
                  </a:cubicBezTo>
                  <a:cubicBezTo>
                    <a:pt x="827" y="1369"/>
                    <a:pt x="1006" y="1282"/>
                    <a:pt x="1116" y="1172"/>
                  </a:cubicBezTo>
                  <a:cubicBezTo>
                    <a:pt x="1321" y="996"/>
                    <a:pt x="1380" y="702"/>
                    <a:pt x="1351" y="379"/>
                  </a:cubicBezTo>
                  <a:cubicBezTo>
                    <a:pt x="1368" y="140"/>
                    <a:pt x="1345" y="0"/>
                    <a:pt x="1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6"/>
            <p:cNvSpPr/>
            <p:nvPr/>
          </p:nvSpPr>
          <p:spPr>
            <a:xfrm>
              <a:off x="8260511" y="3884106"/>
              <a:ext cx="50417" cy="49687"/>
            </a:xfrm>
            <a:custGeom>
              <a:avLst/>
              <a:gdLst/>
              <a:ahLst/>
              <a:cxnLst/>
              <a:rect l="l" t="t" r="r" b="b"/>
              <a:pathLst>
                <a:path w="1381" h="1361" extrusionOk="0">
                  <a:moveTo>
                    <a:pt x="1184" y="1"/>
                  </a:moveTo>
                  <a:cubicBezTo>
                    <a:pt x="1076" y="1"/>
                    <a:pt x="906" y="69"/>
                    <a:pt x="647" y="222"/>
                  </a:cubicBezTo>
                  <a:cubicBezTo>
                    <a:pt x="1" y="662"/>
                    <a:pt x="118" y="1162"/>
                    <a:pt x="295" y="1250"/>
                  </a:cubicBezTo>
                  <a:cubicBezTo>
                    <a:pt x="408" y="1329"/>
                    <a:pt x="530" y="1360"/>
                    <a:pt x="647" y="1360"/>
                  </a:cubicBezTo>
                  <a:cubicBezTo>
                    <a:pt x="834" y="1360"/>
                    <a:pt x="1008" y="1281"/>
                    <a:pt x="1117" y="1191"/>
                  </a:cubicBezTo>
                  <a:cubicBezTo>
                    <a:pt x="1352" y="1015"/>
                    <a:pt x="1381" y="721"/>
                    <a:pt x="1352" y="398"/>
                  </a:cubicBezTo>
                  <a:cubicBezTo>
                    <a:pt x="1369" y="152"/>
                    <a:pt x="1345" y="1"/>
                    <a:pt x="1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6"/>
            <p:cNvSpPr/>
            <p:nvPr/>
          </p:nvSpPr>
          <p:spPr>
            <a:xfrm>
              <a:off x="8266973" y="3984793"/>
              <a:ext cx="50417" cy="49760"/>
            </a:xfrm>
            <a:custGeom>
              <a:avLst/>
              <a:gdLst/>
              <a:ahLst/>
              <a:cxnLst/>
              <a:rect l="l" t="t" r="r" b="b"/>
              <a:pathLst>
                <a:path w="1381" h="1363" extrusionOk="0">
                  <a:moveTo>
                    <a:pt x="1189" y="1"/>
                  </a:moveTo>
                  <a:cubicBezTo>
                    <a:pt x="1080" y="1"/>
                    <a:pt x="909" y="69"/>
                    <a:pt x="646" y="224"/>
                  </a:cubicBezTo>
                  <a:cubicBezTo>
                    <a:pt x="0" y="664"/>
                    <a:pt x="118" y="1164"/>
                    <a:pt x="294" y="1252"/>
                  </a:cubicBezTo>
                  <a:cubicBezTo>
                    <a:pt x="407" y="1331"/>
                    <a:pt x="529" y="1362"/>
                    <a:pt x="646" y="1362"/>
                  </a:cubicBezTo>
                  <a:cubicBezTo>
                    <a:pt x="833" y="1362"/>
                    <a:pt x="1008" y="1283"/>
                    <a:pt x="1116" y="1193"/>
                  </a:cubicBezTo>
                  <a:cubicBezTo>
                    <a:pt x="1351" y="987"/>
                    <a:pt x="1380" y="694"/>
                    <a:pt x="1380" y="371"/>
                  </a:cubicBezTo>
                  <a:cubicBezTo>
                    <a:pt x="1380" y="145"/>
                    <a:pt x="1349" y="1"/>
                    <a:pt x="1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6"/>
            <p:cNvSpPr/>
            <p:nvPr/>
          </p:nvSpPr>
          <p:spPr>
            <a:xfrm>
              <a:off x="8250873" y="3804775"/>
              <a:ext cx="49358" cy="50234"/>
            </a:xfrm>
            <a:custGeom>
              <a:avLst/>
              <a:gdLst/>
              <a:ahLst/>
              <a:cxnLst/>
              <a:rect l="l" t="t" r="r" b="b"/>
              <a:pathLst>
                <a:path w="1352" h="1376" extrusionOk="0">
                  <a:moveTo>
                    <a:pt x="1175" y="1"/>
                  </a:moveTo>
                  <a:cubicBezTo>
                    <a:pt x="1071" y="1"/>
                    <a:pt x="906" y="69"/>
                    <a:pt x="647" y="222"/>
                  </a:cubicBezTo>
                  <a:cubicBezTo>
                    <a:pt x="1" y="663"/>
                    <a:pt x="118" y="1191"/>
                    <a:pt x="294" y="1279"/>
                  </a:cubicBezTo>
                  <a:cubicBezTo>
                    <a:pt x="406" y="1347"/>
                    <a:pt x="527" y="1375"/>
                    <a:pt x="643" y="1375"/>
                  </a:cubicBezTo>
                  <a:cubicBezTo>
                    <a:pt x="831" y="1375"/>
                    <a:pt x="1008" y="1300"/>
                    <a:pt x="1116" y="1191"/>
                  </a:cubicBezTo>
                  <a:cubicBezTo>
                    <a:pt x="1322" y="1015"/>
                    <a:pt x="1351" y="721"/>
                    <a:pt x="1351" y="398"/>
                  </a:cubicBezTo>
                  <a:cubicBezTo>
                    <a:pt x="1351" y="152"/>
                    <a:pt x="1330" y="1"/>
                    <a:pt x="1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6"/>
            <p:cNvSpPr/>
            <p:nvPr/>
          </p:nvSpPr>
          <p:spPr>
            <a:xfrm>
              <a:off x="8313046" y="3725408"/>
              <a:ext cx="49358" cy="49723"/>
            </a:xfrm>
            <a:custGeom>
              <a:avLst/>
              <a:gdLst/>
              <a:ahLst/>
              <a:cxnLst/>
              <a:rect l="l" t="t" r="r" b="b"/>
              <a:pathLst>
                <a:path w="1352" h="1362" extrusionOk="0">
                  <a:moveTo>
                    <a:pt x="1161" y="0"/>
                  </a:moveTo>
                  <a:cubicBezTo>
                    <a:pt x="1051" y="0"/>
                    <a:pt x="880" y="68"/>
                    <a:pt x="617" y="223"/>
                  </a:cubicBezTo>
                  <a:cubicBezTo>
                    <a:pt x="1" y="664"/>
                    <a:pt x="118" y="1163"/>
                    <a:pt x="265" y="1251"/>
                  </a:cubicBezTo>
                  <a:cubicBezTo>
                    <a:pt x="378" y="1330"/>
                    <a:pt x="500" y="1362"/>
                    <a:pt x="618" y="1362"/>
                  </a:cubicBezTo>
                  <a:cubicBezTo>
                    <a:pt x="804" y="1362"/>
                    <a:pt x="979" y="1283"/>
                    <a:pt x="1087" y="1192"/>
                  </a:cubicBezTo>
                  <a:cubicBezTo>
                    <a:pt x="1322" y="987"/>
                    <a:pt x="1351" y="693"/>
                    <a:pt x="1351" y="370"/>
                  </a:cubicBezTo>
                  <a:cubicBezTo>
                    <a:pt x="1351" y="144"/>
                    <a:pt x="1320" y="0"/>
                    <a:pt x="1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6"/>
            <p:cNvSpPr/>
            <p:nvPr/>
          </p:nvSpPr>
          <p:spPr>
            <a:xfrm>
              <a:off x="8227289" y="3728620"/>
              <a:ext cx="50417" cy="49723"/>
            </a:xfrm>
            <a:custGeom>
              <a:avLst/>
              <a:gdLst/>
              <a:ahLst/>
              <a:cxnLst/>
              <a:rect l="l" t="t" r="r" b="b"/>
              <a:pathLst>
                <a:path w="1381" h="1362" extrusionOk="0">
                  <a:moveTo>
                    <a:pt x="1188" y="0"/>
                  </a:moveTo>
                  <a:cubicBezTo>
                    <a:pt x="1080" y="0"/>
                    <a:pt x="910" y="68"/>
                    <a:pt x="647" y="224"/>
                  </a:cubicBezTo>
                  <a:cubicBezTo>
                    <a:pt x="1" y="664"/>
                    <a:pt x="118" y="1163"/>
                    <a:pt x="294" y="1251"/>
                  </a:cubicBezTo>
                  <a:cubicBezTo>
                    <a:pt x="408" y="1331"/>
                    <a:pt x="530" y="1362"/>
                    <a:pt x="647" y="1362"/>
                  </a:cubicBezTo>
                  <a:cubicBezTo>
                    <a:pt x="834" y="1362"/>
                    <a:pt x="1008" y="1283"/>
                    <a:pt x="1116" y="1192"/>
                  </a:cubicBezTo>
                  <a:cubicBezTo>
                    <a:pt x="1322" y="987"/>
                    <a:pt x="1381" y="693"/>
                    <a:pt x="1351" y="370"/>
                  </a:cubicBezTo>
                  <a:cubicBezTo>
                    <a:pt x="1369" y="144"/>
                    <a:pt x="1345" y="0"/>
                    <a:pt x="1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6"/>
            <p:cNvSpPr/>
            <p:nvPr/>
          </p:nvSpPr>
          <p:spPr>
            <a:xfrm>
              <a:off x="8304466" y="3643594"/>
              <a:ext cx="50417" cy="50015"/>
            </a:xfrm>
            <a:custGeom>
              <a:avLst/>
              <a:gdLst/>
              <a:ahLst/>
              <a:cxnLst/>
              <a:rect l="l" t="t" r="r" b="b"/>
              <a:pathLst>
                <a:path w="1381" h="1370" extrusionOk="0">
                  <a:moveTo>
                    <a:pt x="1199" y="1"/>
                  </a:moveTo>
                  <a:cubicBezTo>
                    <a:pt x="1090" y="1"/>
                    <a:pt x="917" y="73"/>
                    <a:pt x="647" y="233"/>
                  </a:cubicBezTo>
                  <a:cubicBezTo>
                    <a:pt x="1" y="673"/>
                    <a:pt x="118" y="1173"/>
                    <a:pt x="294" y="1261"/>
                  </a:cubicBezTo>
                  <a:cubicBezTo>
                    <a:pt x="405" y="1338"/>
                    <a:pt x="524" y="1370"/>
                    <a:pt x="638" y="1370"/>
                  </a:cubicBezTo>
                  <a:cubicBezTo>
                    <a:pt x="828" y="1370"/>
                    <a:pt x="1007" y="1282"/>
                    <a:pt x="1117" y="1173"/>
                  </a:cubicBezTo>
                  <a:cubicBezTo>
                    <a:pt x="1351" y="996"/>
                    <a:pt x="1381" y="703"/>
                    <a:pt x="1381" y="380"/>
                  </a:cubicBezTo>
                  <a:cubicBezTo>
                    <a:pt x="1381" y="141"/>
                    <a:pt x="1351" y="1"/>
                    <a:pt x="1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6"/>
            <p:cNvSpPr/>
            <p:nvPr/>
          </p:nvSpPr>
          <p:spPr>
            <a:xfrm>
              <a:off x="8396648" y="3651516"/>
              <a:ext cx="49358" cy="49650"/>
            </a:xfrm>
            <a:custGeom>
              <a:avLst/>
              <a:gdLst/>
              <a:ahLst/>
              <a:cxnLst/>
              <a:rect l="l" t="t" r="r" b="b"/>
              <a:pathLst>
                <a:path w="1352" h="1360" extrusionOk="0">
                  <a:moveTo>
                    <a:pt x="1156" y="0"/>
                  </a:moveTo>
                  <a:cubicBezTo>
                    <a:pt x="1046" y="0"/>
                    <a:pt x="877" y="68"/>
                    <a:pt x="617" y="221"/>
                  </a:cubicBezTo>
                  <a:cubicBezTo>
                    <a:pt x="1" y="662"/>
                    <a:pt x="89" y="1161"/>
                    <a:pt x="265" y="1249"/>
                  </a:cubicBezTo>
                  <a:cubicBezTo>
                    <a:pt x="378" y="1328"/>
                    <a:pt x="500" y="1360"/>
                    <a:pt x="618" y="1360"/>
                  </a:cubicBezTo>
                  <a:cubicBezTo>
                    <a:pt x="804" y="1360"/>
                    <a:pt x="979" y="1281"/>
                    <a:pt x="1087" y="1190"/>
                  </a:cubicBezTo>
                  <a:cubicBezTo>
                    <a:pt x="1322" y="1014"/>
                    <a:pt x="1352" y="721"/>
                    <a:pt x="1352" y="398"/>
                  </a:cubicBezTo>
                  <a:cubicBezTo>
                    <a:pt x="1352" y="152"/>
                    <a:pt x="1320" y="0"/>
                    <a:pt x="1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6"/>
            <p:cNvSpPr/>
            <p:nvPr/>
          </p:nvSpPr>
          <p:spPr>
            <a:xfrm>
              <a:off x="8337688" y="3811456"/>
              <a:ext cx="49358" cy="49979"/>
            </a:xfrm>
            <a:custGeom>
              <a:avLst/>
              <a:gdLst/>
              <a:ahLst/>
              <a:cxnLst/>
              <a:rect l="l" t="t" r="r" b="b"/>
              <a:pathLst>
                <a:path w="1352" h="1369" extrusionOk="0">
                  <a:moveTo>
                    <a:pt x="1184" y="0"/>
                  </a:moveTo>
                  <a:cubicBezTo>
                    <a:pt x="1081" y="0"/>
                    <a:pt x="914" y="75"/>
                    <a:pt x="647" y="245"/>
                  </a:cubicBezTo>
                  <a:cubicBezTo>
                    <a:pt x="1" y="656"/>
                    <a:pt x="118" y="1184"/>
                    <a:pt x="295" y="1272"/>
                  </a:cubicBezTo>
                  <a:cubicBezTo>
                    <a:pt x="407" y="1340"/>
                    <a:pt x="527" y="1368"/>
                    <a:pt x="644" y="1368"/>
                  </a:cubicBezTo>
                  <a:cubicBezTo>
                    <a:pt x="832" y="1368"/>
                    <a:pt x="1008" y="1293"/>
                    <a:pt x="1117" y="1184"/>
                  </a:cubicBezTo>
                  <a:cubicBezTo>
                    <a:pt x="1322" y="1008"/>
                    <a:pt x="1352" y="715"/>
                    <a:pt x="1352" y="392"/>
                  </a:cubicBezTo>
                  <a:cubicBezTo>
                    <a:pt x="1352" y="150"/>
                    <a:pt x="1331" y="0"/>
                    <a:pt x="1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6"/>
            <p:cNvSpPr/>
            <p:nvPr/>
          </p:nvSpPr>
          <p:spPr>
            <a:xfrm>
              <a:off x="8403110" y="3752204"/>
              <a:ext cx="49322" cy="49723"/>
            </a:xfrm>
            <a:custGeom>
              <a:avLst/>
              <a:gdLst/>
              <a:ahLst/>
              <a:cxnLst/>
              <a:rect l="l" t="t" r="r" b="b"/>
              <a:pathLst>
                <a:path w="1351" h="1362" extrusionOk="0">
                  <a:moveTo>
                    <a:pt x="1179" y="0"/>
                  </a:moveTo>
                  <a:cubicBezTo>
                    <a:pt x="1075" y="0"/>
                    <a:pt x="909" y="68"/>
                    <a:pt x="646" y="223"/>
                  </a:cubicBezTo>
                  <a:cubicBezTo>
                    <a:pt x="0" y="664"/>
                    <a:pt x="118" y="1163"/>
                    <a:pt x="264" y="1251"/>
                  </a:cubicBezTo>
                  <a:cubicBezTo>
                    <a:pt x="378" y="1330"/>
                    <a:pt x="500" y="1362"/>
                    <a:pt x="619" y="1362"/>
                  </a:cubicBezTo>
                  <a:cubicBezTo>
                    <a:pt x="808" y="1362"/>
                    <a:pt x="990" y="1283"/>
                    <a:pt x="1116" y="1192"/>
                  </a:cubicBezTo>
                  <a:cubicBezTo>
                    <a:pt x="1321" y="987"/>
                    <a:pt x="1351" y="693"/>
                    <a:pt x="1351" y="370"/>
                  </a:cubicBezTo>
                  <a:cubicBezTo>
                    <a:pt x="1351" y="144"/>
                    <a:pt x="1330" y="0"/>
                    <a:pt x="1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6"/>
            <p:cNvSpPr/>
            <p:nvPr/>
          </p:nvSpPr>
          <p:spPr>
            <a:xfrm>
              <a:off x="8376313" y="3988079"/>
              <a:ext cx="49322" cy="49979"/>
            </a:xfrm>
            <a:custGeom>
              <a:avLst/>
              <a:gdLst/>
              <a:ahLst/>
              <a:cxnLst/>
              <a:rect l="l" t="t" r="r" b="b"/>
              <a:pathLst>
                <a:path w="1351" h="1369" extrusionOk="0">
                  <a:moveTo>
                    <a:pt x="1155" y="1"/>
                  </a:moveTo>
                  <a:cubicBezTo>
                    <a:pt x="1045" y="1"/>
                    <a:pt x="876" y="69"/>
                    <a:pt x="617" y="222"/>
                  </a:cubicBezTo>
                  <a:cubicBezTo>
                    <a:pt x="0" y="663"/>
                    <a:pt x="117" y="1162"/>
                    <a:pt x="264" y="1250"/>
                  </a:cubicBezTo>
                  <a:cubicBezTo>
                    <a:pt x="384" y="1334"/>
                    <a:pt x="514" y="1369"/>
                    <a:pt x="637" y="1369"/>
                  </a:cubicBezTo>
                  <a:cubicBezTo>
                    <a:pt x="816" y="1369"/>
                    <a:pt x="982" y="1295"/>
                    <a:pt x="1086" y="1191"/>
                  </a:cubicBezTo>
                  <a:cubicBezTo>
                    <a:pt x="1321" y="1015"/>
                    <a:pt x="1351" y="721"/>
                    <a:pt x="1351" y="398"/>
                  </a:cubicBezTo>
                  <a:cubicBezTo>
                    <a:pt x="1351" y="152"/>
                    <a:pt x="1319"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6"/>
            <p:cNvSpPr/>
            <p:nvPr/>
          </p:nvSpPr>
          <p:spPr>
            <a:xfrm>
              <a:off x="8437390" y="3908383"/>
              <a:ext cx="50417" cy="50052"/>
            </a:xfrm>
            <a:custGeom>
              <a:avLst/>
              <a:gdLst/>
              <a:ahLst/>
              <a:cxnLst/>
              <a:rect l="l" t="t" r="r" b="b"/>
              <a:pathLst>
                <a:path w="1381" h="1371" extrusionOk="0">
                  <a:moveTo>
                    <a:pt x="1197" y="0"/>
                  </a:moveTo>
                  <a:cubicBezTo>
                    <a:pt x="1089" y="0"/>
                    <a:pt x="917" y="73"/>
                    <a:pt x="647" y="232"/>
                  </a:cubicBezTo>
                  <a:cubicBezTo>
                    <a:pt x="1" y="673"/>
                    <a:pt x="118" y="1172"/>
                    <a:pt x="294" y="1260"/>
                  </a:cubicBezTo>
                  <a:cubicBezTo>
                    <a:pt x="408" y="1339"/>
                    <a:pt x="530" y="1371"/>
                    <a:pt x="647" y="1371"/>
                  </a:cubicBezTo>
                  <a:cubicBezTo>
                    <a:pt x="834" y="1371"/>
                    <a:pt x="1008" y="1291"/>
                    <a:pt x="1116" y="1201"/>
                  </a:cubicBezTo>
                  <a:cubicBezTo>
                    <a:pt x="1351" y="996"/>
                    <a:pt x="1381" y="702"/>
                    <a:pt x="1351" y="379"/>
                  </a:cubicBezTo>
                  <a:cubicBezTo>
                    <a:pt x="1368" y="140"/>
                    <a:pt x="1346" y="0"/>
                    <a:pt x="1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6"/>
            <p:cNvSpPr/>
            <p:nvPr/>
          </p:nvSpPr>
          <p:spPr>
            <a:xfrm>
              <a:off x="8352729" y="3911596"/>
              <a:ext cx="49322" cy="50052"/>
            </a:xfrm>
            <a:custGeom>
              <a:avLst/>
              <a:gdLst/>
              <a:ahLst/>
              <a:cxnLst/>
              <a:rect l="l" t="t" r="r" b="b"/>
              <a:pathLst>
                <a:path w="1351" h="1371" extrusionOk="0">
                  <a:moveTo>
                    <a:pt x="1187" y="0"/>
                  </a:moveTo>
                  <a:cubicBezTo>
                    <a:pt x="1084" y="0"/>
                    <a:pt x="916" y="73"/>
                    <a:pt x="646" y="232"/>
                  </a:cubicBezTo>
                  <a:cubicBezTo>
                    <a:pt x="0" y="673"/>
                    <a:pt x="118" y="1172"/>
                    <a:pt x="294" y="1260"/>
                  </a:cubicBezTo>
                  <a:cubicBezTo>
                    <a:pt x="407" y="1339"/>
                    <a:pt x="529" y="1371"/>
                    <a:pt x="646" y="1371"/>
                  </a:cubicBezTo>
                  <a:cubicBezTo>
                    <a:pt x="833" y="1371"/>
                    <a:pt x="1008" y="1292"/>
                    <a:pt x="1116" y="1201"/>
                  </a:cubicBezTo>
                  <a:cubicBezTo>
                    <a:pt x="1321" y="996"/>
                    <a:pt x="1351" y="702"/>
                    <a:pt x="1351" y="379"/>
                  </a:cubicBezTo>
                  <a:cubicBezTo>
                    <a:pt x="1351" y="140"/>
                    <a:pt x="1331" y="0"/>
                    <a:pt x="1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6"/>
            <p:cNvSpPr/>
            <p:nvPr/>
          </p:nvSpPr>
          <p:spPr>
            <a:xfrm>
              <a:off x="8429906" y="3826460"/>
              <a:ext cx="50417" cy="49979"/>
            </a:xfrm>
            <a:custGeom>
              <a:avLst/>
              <a:gdLst/>
              <a:ahLst/>
              <a:cxnLst/>
              <a:rect l="l" t="t" r="r" b="b"/>
              <a:pathLst>
                <a:path w="1381" h="1369" extrusionOk="0">
                  <a:moveTo>
                    <a:pt x="1192" y="0"/>
                  </a:moveTo>
                  <a:cubicBezTo>
                    <a:pt x="1085" y="0"/>
                    <a:pt x="913" y="75"/>
                    <a:pt x="646" y="245"/>
                  </a:cubicBezTo>
                  <a:cubicBezTo>
                    <a:pt x="0" y="656"/>
                    <a:pt x="118" y="1184"/>
                    <a:pt x="294" y="1272"/>
                  </a:cubicBezTo>
                  <a:cubicBezTo>
                    <a:pt x="406" y="1340"/>
                    <a:pt x="527" y="1369"/>
                    <a:pt x="643" y="1369"/>
                  </a:cubicBezTo>
                  <a:cubicBezTo>
                    <a:pt x="831" y="1369"/>
                    <a:pt x="1007" y="1293"/>
                    <a:pt x="1116" y="1184"/>
                  </a:cubicBezTo>
                  <a:cubicBezTo>
                    <a:pt x="1321" y="1008"/>
                    <a:pt x="1380" y="715"/>
                    <a:pt x="1351" y="392"/>
                  </a:cubicBezTo>
                  <a:cubicBezTo>
                    <a:pt x="1368" y="151"/>
                    <a:pt x="1345"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6"/>
            <p:cNvSpPr/>
            <p:nvPr/>
          </p:nvSpPr>
          <p:spPr>
            <a:xfrm>
              <a:off x="8194068" y="3620010"/>
              <a:ext cx="49358" cy="49541"/>
            </a:xfrm>
            <a:custGeom>
              <a:avLst/>
              <a:gdLst/>
              <a:ahLst/>
              <a:cxnLst/>
              <a:rect l="l" t="t" r="r" b="b"/>
              <a:pathLst>
                <a:path w="1352" h="1357" extrusionOk="0">
                  <a:moveTo>
                    <a:pt x="1169" y="1"/>
                  </a:moveTo>
                  <a:cubicBezTo>
                    <a:pt x="1060" y="1"/>
                    <a:pt x="887" y="73"/>
                    <a:pt x="617" y="233"/>
                  </a:cubicBezTo>
                  <a:cubicBezTo>
                    <a:pt x="0" y="644"/>
                    <a:pt x="89" y="1173"/>
                    <a:pt x="265" y="1261"/>
                  </a:cubicBezTo>
                  <a:cubicBezTo>
                    <a:pt x="377" y="1328"/>
                    <a:pt x="498" y="1357"/>
                    <a:pt x="614" y="1357"/>
                  </a:cubicBezTo>
                  <a:cubicBezTo>
                    <a:pt x="802" y="1357"/>
                    <a:pt x="978" y="1281"/>
                    <a:pt x="1087" y="1173"/>
                  </a:cubicBezTo>
                  <a:cubicBezTo>
                    <a:pt x="1322" y="996"/>
                    <a:pt x="1351" y="703"/>
                    <a:pt x="1351" y="380"/>
                  </a:cubicBezTo>
                  <a:cubicBezTo>
                    <a:pt x="1351" y="141"/>
                    <a:pt x="1321" y="1"/>
                    <a:pt x="11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6"/>
            <p:cNvSpPr/>
            <p:nvPr/>
          </p:nvSpPr>
          <p:spPr>
            <a:xfrm>
              <a:off x="8099732" y="3591717"/>
              <a:ext cx="49358" cy="49979"/>
            </a:xfrm>
            <a:custGeom>
              <a:avLst/>
              <a:gdLst/>
              <a:ahLst/>
              <a:cxnLst/>
              <a:rect l="l" t="t" r="r" b="b"/>
              <a:pathLst>
                <a:path w="1352" h="1369" extrusionOk="0">
                  <a:moveTo>
                    <a:pt x="1184" y="0"/>
                  </a:moveTo>
                  <a:cubicBezTo>
                    <a:pt x="1080" y="0"/>
                    <a:pt x="914" y="75"/>
                    <a:pt x="647" y="245"/>
                  </a:cubicBezTo>
                  <a:cubicBezTo>
                    <a:pt x="1" y="656"/>
                    <a:pt x="118" y="1184"/>
                    <a:pt x="294" y="1272"/>
                  </a:cubicBezTo>
                  <a:cubicBezTo>
                    <a:pt x="406" y="1340"/>
                    <a:pt x="527" y="1368"/>
                    <a:pt x="643" y="1368"/>
                  </a:cubicBezTo>
                  <a:cubicBezTo>
                    <a:pt x="831" y="1368"/>
                    <a:pt x="1008" y="1293"/>
                    <a:pt x="1116" y="1184"/>
                  </a:cubicBezTo>
                  <a:cubicBezTo>
                    <a:pt x="1322" y="1008"/>
                    <a:pt x="1351" y="714"/>
                    <a:pt x="1351" y="391"/>
                  </a:cubicBezTo>
                  <a:cubicBezTo>
                    <a:pt x="1351" y="150"/>
                    <a:pt x="1331" y="0"/>
                    <a:pt x="1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71897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1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sp>
        <p:nvSpPr>
          <p:cNvPr id="871" name="Google Shape;871;p17"/>
          <p:cNvSpPr txBox="1"/>
          <p:nvPr/>
        </p:nvSpPr>
        <p:spPr>
          <a:xfrm>
            <a:off x="371334" y="2430708"/>
            <a:ext cx="4482530" cy="107892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smtClean="0">
                <a:solidFill>
                  <a:schemeClr val="dk1"/>
                </a:solidFill>
                <a:latin typeface="Archivo Black"/>
                <a:ea typeface="Archivo Black"/>
                <a:cs typeface="Archivo Black"/>
                <a:sym typeface="Archivo Black"/>
              </a:rPr>
              <a:t>Thank You </a:t>
            </a:r>
            <a:endParaRPr sz="5400" dirty="0">
              <a:solidFill>
                <a:schemeClr val="dk1"/>
              </a:solidFill>
              <a:latin typeface="Archivo Black"/>
              <a:ea typeface="Archivo Black"/>
              <a:cs typeface="Archivo Black"/>
              <a:sym typeface="Archivo Black"/>
            </a:endParaRPr>
          </a:p>
        </p:txBody>
      </p:sp>
      <p:sp>
        <p:nvSpPr>
          <p:cNvPr id="33"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
        <p:nvSpPr>
          <p:cNvPr id="34" name="Google Shape;871;p17"/>
          <p:cNvSpPr txBox="1"/>
          <p:nvPr/>
        </p:nvSpPr>
        <p:spPr>
          <a:xfrm>
            <a:off x="3320743" y="3811952"/>
            <a:ext cx="42558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smtClean="0">
                <a:solidFill>
                  <a:schemeClr val="dk1"/>
                </a:solidFill>
                <a:latin typeface="Archivo Black"/>
                <a:ea typeface="Archivo Black"/>
                <a:cs typeface="Archivo Black"/>
                <a:sym typeface="Archivo Black"/>
              </a:rPr>
              <a:t>Any Questions ?</a:t>
            </a:r>
          </a:p>
        </p:txBody>
      </p:sp>
      <p:grpSp>
        <p:nvGrpSpPr>
          <p:cNvPr id="35" name="Google Shape;2046;p39"/>
          <p:cNvGrpSpPr/>
          <p:nvPr/>
        </p:nvGrpSpPr>
        <p:grpSpPr>
          <a:xfrm>
            <a:off x="5044440" y="1450144"/>
            <a:ext cx="1865871" cy="2059489"/>
            <a:chOff x="101650" y="1667318"/>
            <a:chExt cx="3381506" cy="3613268"/>
          </a:xfrm>
        </p:grpSpPr>
        <p:grpSp>
          <p:nvGrpSpPr>
            <p:cNvPr id="36" name="Google Shape;2047;p39"/>
            <p:cNvGrpSpPr/>
            <p:nvPr/>
          </p:nvGrpSpPr>
          <p:grpSpPr>
            <a:xfrm>
              <a:off x="1077411" y="1667318"/>
              <a:ext cx="1883494" cy="3613268"/>
              <a:chOff x="1077411" y="1667318"/>
              <a:chExt cx="1883494" cy="3613268"/>
            </a:xfrm>
          </p:grpSpPr>
          <p:sp>
            <p:nvSpPr>
              <p:cNvPr id="67" name="Google Shape;2048;p39"/>
              <p:cNvSpPr/>
              <p:nvPr/>
            </p:nvSpPr>
            <p:spPr>
              <a:xfrm>
                <a:off x="2184528" y="1667318"/>
                <a:ext cx="776377" cy="1507625"/>
              </a:xfrm>
              <a:custGeom>
                <a:avLst/>
                <a:gdLst/>
                <a:ahLst/>
                <a:cxnLst/>
                <a:rect l="l" t="t" r="r" b="b"/>
                <a:pathLst>
                  <a:path w="27383" h="53179" extrusionOk="0">
                    <a:moveTo>
                      <a:pt x="2891" y="0"/>
                    </a:moveTo>
                    <a:cubicBezTo>
                      <a:pt x="2457" y="0"/>
                      <a:pt x="2315" y="689"/>
                      <a:pt x="2478" y="889"/>
                    </a:cubicBezTo>
                    <a:cubicBezTo>
                      <a:pt x="2968" y="1380"/>
                      <a:pt x="3922" y="4731"/>
                      <a:pt x="4794" y="7701"/>
                    </a:cubicBezTo>
                    <a:cubicBezTo>
                      <a:pt x="3011" y="3977"/>
                      <a:pt x="1213" y="2355"/>
                      <a:pt x="438" y="2355"/>
                    </a:cubicBezTo>
                    <a:cubicBezTo>
                      <a:pt x="148" y="2355"/>
                      <a:pt x="1" y="2584"/>
                      <a:pt x="53" y="3015"/>
                    </a:cubicBezTo>
                    <a:cubicBezTo>
                      <a:pt x="1851" y="4813"/>
                      <a:pt x="4576" y="10835"/>
                      <a:pt x="4576" y="10835"/>
                    </a:cubicBezTo>
                    <a:cubicBezTo>
                      <a:pt x="4047" y="10428"/>
                      <a:pt x="2957" y="9931"/>
                      <a:pt x="2223" y="9931"/>
                    </a:cubicBezTo>
                    <a:cubicBezTo>
                      <a:pt x="1973" y="9931"/>
                      <a:pt x="1765" y="9988"/>
                      <a:pt x="1633" y="10126"/>
                    </a:cubicBezTo>
                    <a:cubicBezTo>
                      <a:pt x="1088" y="10644"/>
                      <a:pt x="3513" y="12633"/>
                      <a:pt x="5366" y="14323"/>
                    </a:cubicBezTo>
                    <a:cubicBezTo>
                      <a:pt x="7246" y="16012"/>
                      <a:pt x="15312" y="28982"/>
                      <a:pt x="17165" y="32361"/>
                    </a:cubicBezTo>
                    <a:cubicBezTo>
                      <a:pt x="19045" y="35767"/>
                      <a:pt x="13241" y="40971"/>
                      <a:pt x="13241" y="40971"/>
                    </a:cubicBezTo>
                    <a:lnTo>
                      <a:pt x="17137" y="53178"/>
                    </a:lnTo>
                    <a:cubicBezTo>
                      <a:pt x="17137" y="53178"/>
                      <a:pt x="27383" y="37129"/>
                      <a:pt x="27110" y="32797"/>
                    </a:cubicBezTo>
                    <a:cubicBezTo>
                      <a:pt x="26811" y="28492"/>
                      <a:pt x="19617" y="20889"/>
                      <a:pt x="17083" y="18737"/>
                    </a:cubicBezTo>
                    <a:cubicBezTo>
                      <a:pt x="14549" y="16611"/>
                      <a:pt x="11579" y="13941"/>
                      <a:pt x="10080" y="7674"/>
                    </a:cubicBezTo>
                    <a:cubicBezTo>
                      <a:pt x="9025" y="3323"/>
                      <a:pt x="7957" y="2461"/>
                      <a:pt x="7300" y="2461"/>
                    </a:cubicBezTo>
                    <a:cubicBezTo>
                      <a:pt x="7006" y="2461"/>
                      <a:pt x="6794" y="2633"/>
                      <a:pt x="6701" y="2742"/>
                    </a:cubicBezTo>
                    <a:cubicBezTo>
                      <a:pt x="6701" y="2742"/>
                      <a:pt x="6119" y="717"/>
                      <a:pt x="5467" y="717"/>
                    </a:cubicBezTo>
                    <a:cubicBezTo>
                      <a:pt x="5443" y="717"/>
                      <a:pt x="5418" y="720"/>
                      <a:pt x="5394" y="726"/>
                    </a:cubicBezTo>
                    <a:cubicBezTo>
                      <a:pt x="4712" y="835"/>
                      <a:pt x="5257" y="2252"/>
                      <a:pt x="5612" y="4786"/>
                    </a:cubicBezTo>
                    <a:cubicBezTo>
                      <a:pt x="4315" y="955"/>
                      <a:pt x="3401" y="0"/>
                      <a:pt x="2891" y="0"/>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049;p39"/>
              <p:cNvSpPr/>
              <p:nvPr/>
            </p:nvSpPr>
            <p:spPr>
              <a:xfrm>
                <a:off x="1077411" y="1686314"/>
                <a:ext cx="867530" cy="1466205"/>
              </a:xfrm>
              <a:custGeom>
                <a:avLst/>
                <a:gdLst/>
                <a:ahLst/>
                <a:cxnLst/>
                <a:rect l="l" t="t" r="r" b="b"/>
                <a:pathLst>
                  <a:path w="30598" h="51718" extrusionOk="0">
                    <a:moveTo>
                      <a:pt x="27741" y="1"/>
                    </a:moveTo>
                    <a:cubicBezTo>
                      <a:pt x="27661" y="1"/>
                      <a:pt x="27577" y="18"/>
                      <a:pt x="27493" y="56"/>
                    </a:cubicBezTo>
                    <a:cubicBezTo>
                      <a:pt x="27221" y="165"/>
                      <a:pt x="26921" y="383"/>
                      <a:pt x="26621" y="764"/>
                    </a:cubicBezTo>
                    <a:cubicBezTo>
                      <a:pt x="26482" y="485"/>
                      <a:pt x="26215" y="334"/>
                      <a:pt x="25891" y="334"/>
                    </a:cubicBezTo>
                    <a:cubicBezTo>
                      <a:pt x="25329" y="334"/>
                      <a:pt x="24596" y="790"/>
                      <a:pt x="24060" y="1827"/>
                    </a:cubicBezTo>
                    <a:cubicBezTo>
                      <a:pt x="23836" y="1453"/>
                      <a:pt x="23536" y="1122"/>
                      <a:pt x="23175" y="1122"/>
                    </a:cubicBezTo>
                    <a:cubicBezTo>
                      <a:pt x="22613" y="1122"/>
                      <a:pt x="21902" y="1921"/>
                      <a:pt x="21090" y="4606"/>
                    </a:cubicBezTo>
                    <a:cubicBezTo>
                      <a:pt x="19728" y="9020"/>
                      <a:pt x="17738" y="11200"/>
                      <a:pt x="15422" y="13407"/>
                    </a:cubicBezTo>
                    <a:cubicBezTo>
                      <a:pt x="13134" y="15614"/>
                      <a:pt x="0" y="24361"/>
                      <a:pt x="681" y="29647"/>
                    </a:cubicBezTo>
                    <a:cubicBezTo>
                      <a:pt x="1362" y="34961"/>
                      <a:pt x="7684" y="47985"/>
                      <a:pt x="10545" y="51718"/>
                    </a:cubicBezTo>
                    <a:cubicBezTo>
                      <a:pt x="13515" y="42917"/>
                      <a:pt x="14006" y="40519"/>
                      <a:pt x="14006" y="40519"/>
                    </a:cubicBezTo>
                    <a:cubicBezTo>
                      <a:pt x="14006" y="40519"/>
                      <a:pt x="7575" y="33326"/>
                      <a:pt x="9864" y="29020"/>
                    </a:cubicBezTo>
                    <a:cubicBezTo>
                      <a:pt x="12180" y="24715"/>
                      <a:pt x="19210" y="15506"/>
                      <a:pt x="22698" y="13898"/>
                    </a:cubicBezTo>
                    <a:cubicBezTo>
                      <a:pt x="26076" y="12345"/>
                      <a:pt x="28828" y="10546"/>
                      <a:pt x="28447" y="10165"/>
                    </a:cubicBezTo>
                    <a:cubicBezTo>
                      <a:pt x="28414" y="10132"/>
                      <a:pt x="28352" y="10117"/>
                      <a:pt x="28265" y="10117"/>
                    </a:cubicBezTo>
                    <a:cubicBezTo>
                      <a:pt x="27354" y="10117"/>
                      <a:pt x="23760" y="11800"/>
                      <a:pt x="23760" y="11800"/>
                    </a:cubicBezTo>
                    <a:cubicBezTo>
                      <a:pt x="23760" y="11800"/>
                      <a:pt x="29319" y="5288"/>
                      <a:pt x="30273" y="3462"/>
                    </a:cubicBezTo>
                    <a:cubicBezTo>
                      <a:pt x="30575" y="3004"/>
                      <a:pt x="30598" y="2730"/>
                      <a:pt x="30333" y="2730"/>
                    </a:cubicBezTo>
                    <a:cubicBezTo>
                      <a:pt x="29763" y="2730"/>
                      <a:pt x="27855" y="4005"/>
                      <a:pt x="24523" y="7467"/>
                    </a:cubicBezTo>
                    <a:cubicBezTo>
                      <a:pt x="26049" y="4252"/>
                      <a:pt x="27466" y="2018"/>
                      <a:pt x="28202" y="928"/>
                    </a:cubicBezTo>
                    <a:cubicBezTo>
                      <a:pt x="28501" y="513"/>
                      <a:pt x="28177" y="1"/>
                      <a:pt x="27741" y="1"/>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050;p39"/>
              <p:cNvSpPr/>
              <p:nvPr/>
            </p:nvSpPr>
            <p:spPr>
              <a:xfrm>
                <a:off x="1844551" y="2820444"/>
                <a:ext cx="387068" cy="300226"/>
              </a:xfrm>
              <a:custGeom>
                <a:avLst/>
                <a:gdLst/>
                <a:ahLst/>
                <a:cxnLst/>
                <a:rect l="l" t="t" r="r" b="b"/>
                <a:pathLst>
                  <a:path w="13652" h="10590" extrusionOk="0">
                    <a:moveTo>
                      <a:pt x="10791" y="0"/>
                    </a:moveTo>
                    <a:lnTo>
                      <a:pt x="10791" y="0"/>
                    </a:lnTo>
                    <a:cubicBezTo>
                      <a:pt x="10790" y="1"/>
                      <a:pt x="5080" y="1704"/>
                      <a:pt x="2359" y="1704"/>
                    </a:cubicBezTo>
                    <a:cubicBezTo>
                      <a:pt x="2120" y="1704"/>
                      <a:pt x="1904" y="1691"/>
                      <a:pt x="1717" y="1662"/>
                    </a:cubicBezTo>
                    <a:lnTo>
                      <a:pt x="1717" y="1662"/>
                    </a:lnTo>
                    <a:cubicBezTo>
                      <a:pt x="1908" y="6213"/>
                      <a:pt x="0" y="9401"/>
                      <a:pt x="0" y="9401"/>
                    </a:cubicBezTo>
                    <a:cubicBezTo>
                      <a:pt x="0" y="9401"/>
                      <a:pt x="3035" y="10589"/>
                      <a:pt x="7217" y="10589"/>
                    </a:cubicBezTo>
                    <a:cubicBezTo>
                      <a:pt x="9175" y="10589"/>
                      <a:pt x="11384" y="10329"/>
                      <a:pt x="13652" y="9564"/>
                    </a:cubicBezTo>
                    <a:cubicBezTo>
                      <a:pt x="10600" y="6458"/>
                      <a:pt x="10791" y="1"/>
                      <a:pt x="10791" y="0"/>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51;p39"/>
              <p:cNvSpPr/>
              <p:nvPr/>
            </p:nvSpPr>
            <p:spPr>
              <a:xfrm>
                <a:off x="1519288" y="4241161"/>
                <a:ext cx="1016721" cy="1039424"/>
              </a:xfrm>
              <a:custGeom>
                <a:avLst/>
                <a:gdLst/>
                <a:ahLst/>
                <a:cxnLst/>
                <a:rect l="l" t="t" r="r" b="b"/>
                <a:pathLst>
                  <a:path w="35860" h="36664" extrusionOk="0">
                    <a:moveTo>
                      <a:pt x="1" y="0"/>
                    </a:moveTo>
                    <a:lnTo>
                      <a:pt x="1" y="32098"/>
                    </a:lnTo>
                    <a:cubicBezTo>
                      <a:pt x="5741" y="35522"/>
                      <a:pt x="11639" y="36664"/>
                      <a:pt x="16951" y="36664"/>
                    </a:cubicBezTo>
                    <a:cubicBezTo>
                      <a:pt x="27576" y="36664"/>
                      <a:pt x="35859" y="32098"/>
                      <a:pt x="35859" y="32098"/>
                    </a:cubicBezTo>
                    <a:lnTo>
                      <a:pt x="32017" y="2943"/>
                    </a:lnTo>
                    <a:lnTo>
                      <a:pt x="1" y="0"/>
                    </a:ln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52;p39"/>
              <p:cNvSpPr/>
              <p:nvPr/>
            </p:nvSpPr>
            <p:spPr>
              <a:xfrm>
                <a:off x="1262809" y="2752454"/>
                <a:ext cx="1619296" cy="1807511"/>
              </a:xfrm>
              <a:custGeom>
                <a:avLst/>
                <a:gdLst/>
                <a:ahLst/>
                <a:cxnLst/>
                <a:rect l="l" t="t" r="r" b="b"/>
                <a:pathLst>
                  <a:path w="57113" h="63757" extrusionOk="0">
                    <a:moveTo>
                      <a:pt x="6513" y="1"/>
                    </a:moveTo>
                    <a:cubicBezTo>
                      <a:pt x="1227" y="2262"/>
                      <a:pt x="1" y="10954"/>
                      <a:pt x="1" y="10954"/>
                    </a:cubicBezTo>
                    <a:cubicBezTo>
                      <a:pt x="1" y="10954"/>
                      <a:pt x="8257" y="18420"/>
                      <a:pt x="9047" y="22044"/>
                    </a:cubicBezTo>
                    <a:cubicBezTo>
                      <a:pt x="9837" y="25668"/>
                      <a:pt x="7112" y="54578"/>
                      <a:pt x="7112" y="54578"/>
                    </a:cubicBezTo>
                    <a:cubicBezTo>
                      <a:pt x="7112" y="54578"/>
                      <a:pt x="12507" y="61526"/>
                      <a:pt x="21281" y="63079"/>
                    </a:cubicBezTo>
                    <a:cubicBezTo>
                      <a:pt x="24126" y="63561"/>
                      <a:pt x="26713" y="63757"/>
                      <a:pt x="29037" y="63757"/>
                    </a:cubicBezTo>
                    <a:cubicBezTo>
                      <a:pt x="38932" y="63757"/>
                      <a:pt x="44061" y="60218"/>
                      <a:pt x="44061" y="60218"/>
                    </a:cubicBezTo>
                    <a:lnTo>
                      <a:pt x="48502" y="17984"/>
                    </a:lnTo>
                    <a:cubicBezTo>
                      <a:pt x="48502" y="17984"/>
                      <a:pt x="50491" y="16595"/>
                      <a:pt x="57112" y="5477"/>
                    </a:cubicBezTo>
                    <a:cubicBezTo>
                      <a:pt x="51636" y="3379"/>
                      <a:pt x="47467" y="1"/>
                      <a:pt x="47467" y="1"/>
                    </a:cubicBezTo>
                    <a:cubicBezTo>
                      <a:pt x="47467" y="1"/>
                      <a:pt x="39292" y="10518"/>
                      <a:pt x="25614" y="10954"/>
                    </a:cubicBezTo>
                    <a:cubicBezTo>
                      <a:pt x="25357" y="10962"/>
                      <a:pt x="25104" y="10966"/>
                      <a:pt x="24853" y="10966"/>
                    </a:cubicBezTo>
                    <a:cubicBezTo>
                      <a:pt x="11760" y="10966"/>
                      <a:pt x="6513" y="1"/>
                      <a:pt x="6513" y="1"/>
                    </a:cubicBezTo>
                    <a:close/>
                  </a:path>
                </a:pathLst>
              </a:custGeom>
              <a:solidFill>
                <a:srgbClr val="45B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53;p39"/>
              <p:cNvSpPr/>
              <p:nvPr/>
            </p:nvSpPr>
            <p:spPr>
              <a:xfrm>
                <a:off x="1892439" y="2820444"/>
                <a:ext cx="265011" cy="142033"/>
              </a:xfrm>
              <a:custGeom>
                <a:avLst/>
                <a:gdLst/>
                <a:ahLst/>
                <a:cxnLst/>
                <a:rect l="l" t="t" r="r" b="b"/>
                <a:pathLst>
                  <a:path w="9347" h="5010" extrusionOk="0">
                    <a:moveTo>
                      <a:pt x="9102" y="0"/>
                    </a:moveTo>
                    <a:cubicBezTo>
                      <a:pt x="9101" y="1"/>
                      <a:pt x="3391" y="1704"/>
                      <a:pt x="670" y="1704"/>
                    </a:cubicBezTo>
                    <a:cubicBezTo>
                      <a:pt x="431" y="1704"/>
                      <a:pt x="215" y="1691"/>
                      <a:pt x="28" y="1662"/>
                    </a:cubicBezTo>
                    <a:lnTo>
                      <a:pt x="28" y="1662"/>
                    </a:lnTo>
                    <a:cubicBezTo>
                      <a:pt x="55" y="2316"/>
                      <a:pt x="55" y="2943"/>
                      <a:pt x="1" y="3515"/>
                    </a:cubicBezTo>
                    <a:cubicBezTo>
                      <a:pt x="709" y="3951"/>
                      <a:pt x="1472" y="4360"/>
                      <a:pt x="2344" y="4742"/>
                    </a:cubicBezTo>
                    <a:cubicBezTo>
                      <a:pt x="2789" y="4923"/>
                      <a:pt x="3320" y="5010"/>
                      <a:pt x="3912" y="5010"/>
                    </a:cubicBezTo>
                    <a:cubicBezTo>
                      <a:pt x="5456" y="5010"/>
                      <a:pt x="7416" y="4416"/>
                      <a:pt x="9347" y="3352"/>
                    </a:cubicBezTo>
                    <a:cubicBezTo>
                      <a:pt x="9074" y="1472"/>
                      <a:pt x="9102" y="0"/>
                      <a:pt x="9102" y="0"/>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54;p39"/>
              <p:cNvSpPr/>
              <p:nvPr/>
            </p:nvSpPr>
            <p:spPr>
              <a:xfrm>
                <a:off x="1615092" y="2123595"/>
                <a:ext cx="803481" cy="800264"/>
              </a:xfrm>
              <a:custGeom>
                <a:avLst/>
                <a:gdLst/>
                <a:ahLst/>
                <a:cxnLst/>
                <a:rect l="l" t="t" r="r" b="b"/>
                <a:pathLst>
                  <a:path w="28339" h="28228" extrusionOk="0">
                    <a:moveTo>
                      <a:pt x="24687" y="1"/>
                    </a:moveTo>
                    <a:lnTo>
                      <a:pt x="10246" y="1390"/>
                    </a:lnTo>
                    <a:lnTo>
                      <a:pt x="6922" y="2317"/>
                    </a:lnTo>
                    <a:cubicBezTo>
                      <a:pt x="6922" y="2317"/>
                      <a:pt x="3924" y="5123"/>
                      <a:pt x="3434" y="10736"/>
                    </a:cubicBezTo>
                    <a:cubicBezTo>
                      <a:pt x="2862" y="12889"/>
                      <a:pt x="1" y="22453"/>
                      <a:pt x="12126" y="27957"/>
                    </a:cubicBezTo>
                    <a:cubicBezTo>
                      <a:pt x="12577" y="28140"/>
                      <a:pt x="13112" y="28228"/>
                      <a:pt x="13706" y="28228"/>
                    </a:cubicBezTo>
                    <a:cubicBezTo>
                      <a:pt x="17710" y="28228"/>
                      <a:pt x="24414" y="24252"/>
                      <a:pt x="26240" y="18747"/>
                    </a:cubicBezTo>
                    <a:cubicBezTo>
                      <a:pt x="28339" y="12399"/>
                      <a:pt x="27576" y="4851"/>
                      <a:pt x="27521" y="4715"/>
                    </a:cubicBezTo>
                    <a:cubicBezTo>
                      <a:pt x="27467" y="4551"/>
                      <a:pt x="24687" y="1"/>
                      <a:pt x="24687" y="1"/>
                    </a:cubicBezTo>
                    <a:close/>
                  </a:path>
                </a:pathLst>
              </a:custGeom>
              <a:solidFill>
                <a:srgbClr val="AD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55;p39"/>
              <p:cNvSpPr/>
              <p:nvPr/>
            </p:nvSpPr>
            <p:spPr>
              <a:xfrm>
                <a:off x="1693119" y="2000006"/>
                <a:ext cx="753269" cy="706822"/>
              </a:xfrm>
              <a:custGeom>
                <a:avLst/>
                <a:gdLst/>
                <a:ahLst/>
                <a:cxnLst/>
                <a:rect l="l" t="t" r="r" b="b"/>
                <a:pathLst>
                  <a:path w="26568" h="24932" extrusionOk="0">
                    <a:moveTo>
                      <a:pt x="12862" y="0"/>
                    </a:moveTo>
                    <a:cubicBezTo>
                      <a:pt x="7903" y="109"/>
                      <a:pt x="1" y="2643"/>
                      <a:pt x="1608" y="10899"/>
                    </a:cubicBezTo>
                    <a:cubicBezTo>
                      <a:pt x="2998" y="8638"/>
                      <a:pt x="3924" y="7602"/>
                      <a:pt x="3924" y="7602"/>
                    </a:cubicBezTo>
                    <a:cubicBezTo>
                      <a:pt x="3924" y="7602"/>
                      <a:pt x="6550" y="10344"/>
                      <a:pt x="11023" y="10344"/>
                    </a:cubicBezTo>
                    <a:cubicBezTo>
                      <a:pt x="13725" y="10344"/>
                      <a:pt x="17102" y="9343"/>
                      <a:pt x="20982" y="6131"/>
                    </a:cubicBezTo>
                    <a:cubicBezTo>
                      <a:pt x="20982" y="6131"/>
                      <a:pt x="24088" y="11063"/>
                      <a:pt x="23734" y="17221"/>
                    </a:cubicBezTo>
                    <a:cubicBezTo>
                      <a:pt x="25096" y="17412"/>
                      <a:pt x="23325" y="21880"/>
                      <a:pt x="22671" y="24932"/>
                    </a:cubicBezTo>
                    <a:cubicBezTo>
                      <a:pt x="26568" y="24360"/>
                      <a:pt x="26540" y="11826"/>
                      <a:pt x="25641" y="9019"/>
                    </a:cubicBezTo>
                    <a:cubicBezTo>
                      <a:pt x="24769" y="6240"/>
                      <a:pt x="20845" y="109"/>
                      <a:pt x="12862" y="0"/>
                    </a:cubicBezTo>
                    <a:close/>
                  </a:path>
                </a:pathLst>
              </a:custGeom>
              <a:solidFill>
                <a:srgbClr val="211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56;p39"/>
              <p:cNvSpPr/>
              <p:nvPr/>
            </p:nvSpPr>
            <p:spPr>
              <a:xfrm>
                <a:off x="1784273" y="2458127"/>
                <a:ext cx="102012" cy="35551"/>
              </a:xfrm>
              <a:custGeom>
                <a:avLst/>
                <a:gdLst/>
                <a:ahLst/>
                <a:cxnLst/>
                <a:rect l="l" t="t" r="r" b="b"/>
                <a:pathLst>
                  <a:path w="3598" h="1254" fill="none" extrusionOk="0">
                    <a:moveTo>
                      <a:pt x="1" y="382"/>
                    </a:moveTo>
                    <a:cubicBezTo>
                      <a:pt x="600" y="82"/>
                      <a:pt x="1309" y="0"/>
                      <a:pt x="1963" y="164"/>
                    </a:cubicBezTo>
                    <a:cubicBezTo>
                      <a:pt x="2617" y="327"/>
                      <a:pt x="3189" y="709"/>
                      <a:pt x="3598" y="1254"/>
                    </a:cubicBezTo>
                  </a:path>
                </a:pathLst>
              </a:custGeom>
              <a:noFill/>
              <a:ln w="14300" cap="rnd" cmpd="sng">
                <a:solidFill>
                  <a:srgbClr val="762627"/>
                </a:solidFill>
                <a:prstDash val="solid"/>
                <a:miter lim="272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57;p39"/>
              <p:cNvSpPr/>
              <p:nvPr/>
            </p:nvSpPr>
            <p:spPr>
              <a:xfrm>
                <a:off x="2103355" y="2478200"/>
                <a:ext cx="121320" cy="23984"/>
              </a:xfrm>
              <a:custGeom>
                <a:avLst/>
                <a:gdLst/>
                <a:ahLst/>
                <a:cxnLst/>
                <a:rect l="l" t="t" r="r" b="b"/>
                <a:pathLst>
                  <a:path w="4279" h="846" fill="none" extrusionOk="0">
                    <a:moveTo>
                      <a:pt x="0" y="845"/>
                    </a:moveTo>
                    <a:cubicBezTo>
                      <a:pt x="600" y="355"/>
                      <a:pt x="1336" y="55"/>
                      <a:pt x="2126" y="28"/>
                    </a:cubicBezTo>
                    <a:cubicBezTo>
                      <a:pt x="2889" y="1"/>
                      <a:pt x="3652" y="246"/>
                      <a:pt x="4278" y="709"/>
                    </a:cubicBezTo>
                  </a:path>
                </a:pathLst>
              </a:custGeom>
              <a:noFill/>
              <a:ln w="14300" cap="rnd" cmpd="sng">
                <a:solidFill>
                  <a:srgbClr val="762627"/>
                </a:solidFill>
                <a:prstDash val="solid"/>
                <a:miter lim="272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58;p39"/>
              <p:cNvSpPr/>
              <p:nvPr/>
            </p:nvSpPr>
            <p:spPr>
              <a:xfrm>
                <a:off x="1801284" y="2348402"/>
                <a:ext cx="95831" cy="10093"/>
              </a:xfrm>
              <a:custGeom>
                <a:avLst/>
                <a:gdLst/>
                <a:ahLst/>
                <a:cxnLst/>
                <a:rect l="l" t="t" r="r" b="b"/>
                <a:pathLst>
                  <a:path w="3380" h="356" fill="none" extrusionOk="0">
                    <a:moveTo>
                      <a:pt x="0" y="355"/>
                    </a:moveTo>
                    <a:cubicBezTo>
                      <a:pt x="1118" y="219"/>
                      <a:pt x="2262" y="110"/>
                      <a:pt x="3379" y="1"/>
                    </a:cubicBezTo>
                  </a:path>
                </a:pathLst>
              </a:custGeom>
              <a:noFill/>
              <a:ln w="9525" cap="rnd" cmpd="sng">
                <a:solidFill>
                  <a:srgbClr val="762627"/>
                </a:solidFill>
                <a:prstDash val="solid"/>
                <a:miter lim="272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59;p39"/>
              <p:cNvSpPr/>
              <p:nvPr/>
            </p:nvSpPr>
            <p:spPr>
              <a:xfrm>
                <a:off x="2119572" y="2368504"/>
                <a:ext cx="99687" cy="9299"/>
              </a:xfrm>
              <a:custGeom>
                <a:avLst/>
                <a:gdLst/>
                <a:ahLst/>
                <a:cxnLst/>
                <a:rect l="l" t="t" r="r" b="b"/>
                <a:pathLst>
                  <a:path w="3516" h="328" fill="none" extrusionOk="0">
                    <a:moveTo>
                      <a:pt x="1" y="0"/>
                    </a:moveTo>
                    <a:cubicBezTo>
                      <a:pt x="1172" y="109"/>
                      <a:pt x="2344" y="218"/>
                      <a:pt x="3516" y="327"/>
                    </a:cubicBezTo>
                  </a:path>
                </a:pathLst>
              </a:custGeom>
              <a:noFill/>
              <a:ln w="9525" cap="rnd" cmpd="sng">
                <a:solidFill>
                  <a:srgbClr val="762627"/>
                </a:solidFill>
                <a:prstDash val="solid"/>
                <a:miter lim="272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60;p39"/>
              <p:cNvSpPr/>
              <p:nvPr/>
            </p:nvSpPr>
            <p:spPr>
              <a:xfrm>
                <a:off x="1855353" y="2648174"/>
                <a:ext cx="247262" cy="164317"/>
              </a:xfrm>
              <a:custGeom>
                <a:avLst/>
                <a:gdLst/>
                <a:ahLst/>
                <a:cxnLst/>
                <a:rect l="l" t="t" r="r" b="b"/>
                <a:pathLst>
                  <a:path w="8721" h="5796" extrusionOk="0">
                    <a:moveTo>
                      <a:pt x="8720" y="0"/>
                    </a:moveTo>
                    <a:lnTo>
                      <a:pt x="8720" y="0"/>
                    </a:lnTo>
                    <a:cubicBezTo>
                      <a:pt x="7957" y="1063"/>
                      <a:pt x="6840" y="1853"/>
                      <a:pt x="5587" y="2262"/>
                    </a:cubicBezTo>
                    <a:cubicBezTo>
                      <a:pt x="4928" y="2477"/>
                      <a:pt x="4238" y="2586"/>
                      <a:pt x="3547" y="2586"/>
                    </a:cubicBezTo>
                    <a:cubicBezTo>
                      <a:pt x="2923" y="2586"/>
                      <a:pt x="2297" y="2497"/>
                      <a:pt x="1690" y="2316"/>
                    </a:cubicBezTo>
                    <a:cubicBezTo>
                      <a:pt x="1145" y="2153"/>
                      <a:pt x="600" y="1907"/>
                      <a:pt x="219" y="1471"/>
                    </a:cubicBezTo>
                    <a:lnTo>
                      <a:pt x="192" y="1499"/>
                    </a:lnTo>
                    <a:cubicBezTo>
                      <a:pt x="1" y="2071"/>
                      <a:pt x="83" y="2725"/>
                      <a:pt x="328" y="3270"/>
                    </a:cubicBezTo>
                    <a:cubicBezTo>
                      <a:pt x="573" y="3815"/>
                      <a:pt x="982" y="4305"/>
                      <a:pt x="1445" y="4687"/>
                    </a:cubicBezTo>
                    <a:cubicBezTo>
                      <a:pt x="1799" y="5014"/>
                      <a:pt x="2181" y="5286"/>
                      <a:pt x="2617" y="5477"/>
                    </a:cubicBezTo>
                    <a:cubicBezTo>
                      <a:pt x="3127" y="5711"/>
                      <a:pt x="3703" y="5795"/>
                      <a:pt x="4269" y="5795"/>
                    </a:cubicBezTo>
                    <a:cubicBezTo>
                      <a:pt x="4428" y="5795"/>
                      <a:pt x="4586" y="5789"/>
                      <a:pt x="4742" y="5777"/>
                    </a:cubicBezTo>
                    <a:cubicBezTo>
                      <a:pt x="5668" y="5695"/>
                      <a:pt x="6649" y="5395"/>
                      <a:pt x="7222" y="4659"/>
                    </a:cubicBezTo>
                    <a:cubicBezTo>
                      <a:pt x="7467" y="4333"/>
                      <a:pt x="7630" y="3951"/>
                      <a:pt x="7766" y="3570"/>
                    </a:cubicBezTo>
                    <a:cubicBezTo>
                      <a:pt x="8230" y="2425"/>
                      <a:pt x="8693" y="1253"/>
                      <a:pt x="8720"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61;p39"/>
              <p:cNvSpPr/>
              <p:nvPr/>
            </p:nvSpPr>
            <p:spPr>
              <a:xfrm>
                <a:off x="1911747" y="2766829"/>
                <a:ext cx="142188" cy="45672"/>
              </a:xfrm>
              <a:custGeom>
                <a:avLst/>
                <a:gdLst/>
                <a:ahLst/>
                <a:cxnLst/>
                <a:rect l="l" t="t" r="r" b="b"/>
                <a:pathLst>
                  <a:path w="5015" h="1611" extrusionOk="0">
                    <a:moveTo>
                      <a:pt x="2798" y="1"/>
                    </a:moveTo>
                    <a:cubicBezTo>
                      <a:pt x="2311" y="1"/>
                      <a:pt x="1826" y="62"/>
                      <a:pt x="1363" y="202"/>
                    </a:cubicBezTo>
                    <a:cubicBezTo>
                      <a:pt x="846" y="365"/>
                      <a:pt x="382" y="611"/>
                      <a:pt x="1" y="938"/>
                    </a:cubicBezTo>
                    <a:cubicBezTo>
                      <a:pt x="192" y="1074"/>
                      <a:pt x="410" y="1210"/>
                      <a:pt x="628" y="1292"/>
                    </a:cubicBezTo>
                    <a:cubicBezTo>
                      <a:pt x="1138" y="1526"/>
                      <a:pt x="1714" y="1610"/>
                      <a:pt x="2280" y="1610"/>
                    </a:cubicBezTo>
                    <a:cubicBezTo>
                      <a:pt x="2439" y="1610"/>
                      <a:pt x="2597" y="1604"/>
                      <a:pt x="2753" y="1592"/>
                    </a:cubicBezTo>
                    <a:cubicBezTo>
                      <a:pt x="3598" y="1537"/>
                      <a:pt x="4442" y="1292"/>
                      <a:pt x="5015" y="720"/>
                    </a:cubicBezTo>
                    <a:cubicBezTo>
                      <a:pt x="5015" y="665"/>
                      <a:pt x="4987" y="611"/>
                      <a:pt x="4960" y="556"/>
                    </a:cubicBezTo>
                    <a:cubicBezTo>
                      <a:pt x="4797" y="284"/>
                      <a:pt x="4470" y="202"/>
                      <a:pt x="4170" y="148"/>
                    </a:cubicBezTo>
                    <a:cubicBezTo>
                      <a:pt x="3720" y="55"/>
                      <a:pt x="3258" y="1"/>
                      <a:pt x="2798"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62;p39"/>
              <p:cNvSpPr/>
              <p:nvPr/>
            </p:nvSpPr>
            <p:spPr>
              <a:xfrm>
                <a:off x="1931849" y="2470545"/>
                <a:ext cx="60533" cy="161907"/>
              </a:xfrm>
              <a:custGeom>
                <a:avLst/>
                <a:gdLst/>
                <a:ahLst/>
                <a:cxnLst/>
                <a:rect l="l" t="t" r="r" b="b"/>
                <a:pathLst>
                  <a:path w="2135" h="5711" extrusionOk="0">
                    <a:moveTo>
                      <a:pt x="1764" y="0"/>
                    </a:moveTo>
                    <a:cubicBezTo>
                      <a:pt x="1511" y="0"/>
                      <a:pt x="1390" y="1821"/>
                      <a:pt x="1118" y="2886"/>
                    </a:cubicBezTo>
                    <a:cubicBezTo>
                      <a:pt x="791" y="4167"/>
                      <a:pt x="0" y="4685"/>
                      <a:pt x="273" y="5121"/>
                    </a:cubicBezTo>
                    <a:cubicBezTo>
                      <a:pt x="476" y="5446"/>
                      <a:pt x="1697" y="5711"/>
                      <a:pt x="2019" y="5711"/>
                    </a:cubicBezTo>
                    <a:cubicBezTo>
                      <a:pt x="2129" y="5711"/>
                      <a:pt x="2135" y="5680"/>
                      <a:pt x="1962" y="5611"/>
                    </a:cubicBezTo>
                    <a:cubicBezTo>
                      <a:pt x="1254" y="5311"/>
                      <a:pt x="409" y="4603"/>
                      <a:pt x="1118" y="4058"/>
                    </a:cubicBezTo>
                    <a:cubicBezTo>
                      <a:pt x="1826" y="3486"/>
                      <a:pt x="1935" y="243"/>
                      <a:pt x="1935" y="243"/>
                    </a:cubicBezTo>
                    <a:cubicBezTo>
                      <a:pt x="1871" y="74"/>
                      <a:pt x="1815" y="0"/>
                      <a:pt x="1764"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2063;p39"/>
            <p:cNvGrpSpPr/>
            <p:nvPr/>
          </p:nvGrpSpPr>
          <p:grpSpPr>
            <a:xfrm>
              <a:off x="1721390" y="2097542"/>
              <a:ext cx="1761766" cy="3061975"/>
              <a:chOff x="1721390" y="2097542"/>
              <a:chExt cx="1761766" cy="3061975"/>
            </a:xfrm>
          </p:grpSpPr>
          <p:sp>
            <p:nvSpPr>
              <p:cNvPr id="58" name="Google Shape;2064;p39"/>
              <p:cNvSpPr/>
              <p:nvPr/>
            </p:nvSpPr>
            <p:spPr>
              <a:xfrm>
                <a:off x="2359862" y="2984387"/>
                <a:ext cx="573599" cy="724499"/>
              </a:xfrm>
              <a:custGeom>
                <a:avLst/>
                <a:gdLst/>
                <a:ahLst/>
                <a:cxnLst/>
                <a:rect l="l" t="t" r="r" b="b"/>
                <a:pathLst>
                  <a:path w="19846" h="25067" extrusionOk="0">
                    <a:moveTo>
                      <a:pt x="12760" y="0"/>
                    </a:moveTo>
                    <a:cubicBezTo>
                      <a:pt x="11984" y="0"/>
                      <a:pt x="6008" y="214"/>
                      <a:pt x="4505" y="6759"/>
                    </a:cubicBezTo>
                    <a:cubicBezTo>
                      <a:pt x="3844" y="9450"/>
                      <a:pt x="4001" y="12611"/>
                      <a:pt x="2142" y="12611"/>
                    </a:cubicBezTo>
                    <a:cubicBezTo>
                      <a:pt x="1855" y="12611"/>
                      <a:pt x="1520" y="12536"/>
                      <a:pt x="1126" y="12372"/>
                    </a:cubicBezTo>
                    <a:cubicBezTo>
                      <a:pt x="1052" y="12321"/>
                      <a:pt x="979" y="12298"/>
                      <a:pt x="911" y="12298"/>
                    </a:cubicBezTo>
                    <a:cubicBezTo>
                      <a:pt x="275" y="12298"/>
                      <a:pt x="0" y="14275"/>
                      <a:pt x="2189" y="14742"/>
                    </a:cubicBezTo>
                    <a:cubicBezTo>
                      <a:pt x="1753" y="17603"/>
                      <a:pt x="1181" y="21963"/>
                      <a:pt x="7475" y="24470"/>
                    </a:cubicBezTo>
                    <a:cubicBezTo>
                      <a:pt x="8550" y="24891"/>
                      <a:pt x="9582" y="25066"/>
                      <a:pt x="10552" y="25066"/>
                    </a:cubicBezTo>
                    <a:cubicBezTo>
                      <a:pt x="15289" y="25066"/>
                      <a:pt x="18592" y="20900"/>
                      <a:pt x="18592" y="20900"/>
                    </a:cubicBezTo>
                    <a:lnTo>
                      <a:pt x="19846" y="3244"/>
                    </a:lnTo>
                    <a:lnTo>
                      <a:pt x="12843" y="1"/>
                    </a:lnTo>
                    <a:cubicBezTo>
                      <a:pt x="12843" y="1"/>
                      <a:pt x="12814" y="0"/>
                      <a:pt x="12760" y="0"/>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65;p39"/>
              <p:cNvSpPr/>
              <p:nvPr/>
            </p:nvSpPr>
            <p:spPr>
              <a:xfrm>
                <a:off x="1721390" y="2560415"/>
                <a:ext cx="651318" cy="1502901"/>
              </a:xfrm>
              <a:custGeom>
                <a:avLst/>
                <a:gdLst/>
                <a:ahLst/>
                <a:cxnLst/>
                <a:rect l="l" t="t" r="r" b="b"/>
                <a:pathLst>
                  <a:path w="22535" h="51999" extrusionOk="0">
                    <a:moveTo>
                      <a:pt x="5260" y="0"/>
                    </a:moveTo>
                    <a:cubicBezTo>
                      <a:pt x="4920" y="0"/>
                      <a:pt x="4547" y="373"/>
                      <a:pt x="4251" y="1399"/>
                    </a:cubicBezTo>
                    <a:cubicBezTo>
                      <a:pt x="4142" y="1360"/>
                      <a:pt x="3992" y="1328"/>
                      <a:pt x="3829" y="1328"/>
                    </a:cubicBezTo>
                    <a:cubicBezTo>
                      <a:pt x="3421" y="1328"/>
                      <a:pt x="2927" y="1529"/>
                      <a:pt x="2752" y="2326"/>
                    </a:cubicBezTo>
                    <a:cubicBezTo>
                      <a:pt x="2715" y="2321"/>
                      <a:pt x="2677" y="2319"/>
                      <a:pt x="2640" y="2319"/>
                    </a:cubicBezTo>
                    <a:cubicBezTo>
                      <a:pt x="1568" y="2319"/>
                      <a:pt x="617" y="4235"/>
                      <a:pt x="327" y="9001"/>
                    </a:cubicBezTo>
                    <a:cubicBezTo>
                      <a:pt x="0" y="13933"/>
                      <a:pt x="5313" y="40691"/>
                      <a:pt x="18910" y="51999"/>
                    </a:cubicBezTo>
                    <a:cubicBezTo>
                      <a:pt x="21662" y="46249"/>
                      <a:pt x="22534" y="43388"/>
                      <a:pt x="22534" y="43388"/>
                    </a:cubicBezTo>
                    <a:cubicBezTo>
                      <a:pt x="22534" y="43388"/>
                      <a:pt x="11744" y="28892"/>
                      <a:pt x="8665" y="21672"/>
                    </a:cubicBezTo>
                    <a:cubicBezTo>
                      <a:pt x="5613" y="14424"/>
                      <a:pt x="5858" y="11808"/>
                      <a:pt x="7684" y="8184"/>
                    </a:cubicBezTo>
                    <a:cubicBezTo>
                      <a:pt x="7997" y="7506"/>
                      <a:pt x="7578" y="7138"/>
                      <a:pt x="7098" y="7138"/>
                    </a:cubicBezTo>
                    <a:cubicBezTo>
                      <a:pt x="6827" y="7138"/>
                      <a:pt x="6536" y="7256"/>
                      <a:pt x="6349" y="7503"/>
                    </a:cubicBezTo>
                    <a:cubicBezTo>
                      <a:pt x="6376" y="4803"/>
                      <a:pt x="8343" y="1395"/>
                      <a:pt x="6308" y="1395"/>
                    </a:cubicBezTo>
                    <a:cubicBezTo>
                      <a:pt x="6269" y="1395"/>
                      <a:pt x="6228" y="1397"/>
                      <a:pt x="6185" y="1399"/>
                    </a:cubicBezTo>
                    <a:cubicBezTo>
                      <a:pt x="6138" y="718"/>
                      <a:pt x="5731" y="0"/>
                      <a:pt x="5260" y="0"/>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66;p39"/>
              <p:cNvSpPr/>
              <p:nvPr/>
            </p:nvSpPr>
            <p:spPr>
              <a:xfrm>
                <a:off x="2542124" y="2097542"/>
                <a:ext cx="487117" cy="953072"/>
              </a:xfrm>
              <a:custGeom>
                <a:avLst/>
                <a:gdLst/>
                <a:ahLst/>
                <a:cxnLst/>
                <a:rect l="l" t="t" r="r" b="b"/>
                <a:pathLst>
                  <a:path w="15941" h="31192" extrusionOk="0">
                    <a:moveTo>
                      <a:pt x="3012" y="1"/>
                    </a:moveTo>
                    <a:cubicBezTo>
                      <a:pt x="2971" y="1"/>
                      <a:pt x="2930" y="7"/>
                      <a:pt x="2888" y="19"/>
                    </a:cubicBezTo>
                    <a:cubicBezTo>
                      <a:pt x="2180" y="265"/>
                      <a:pt x="3706" y="2962"/>
                      <a:pt x="4605" y="7567"/>
                    </a:cubicBezTo>
                    <a:cubicBezTo>
                      <a:pt x="3107" y="3734"/>
                      <a:pt x="1231" y="1509"/>
                      <a:pt x="607" y="1509"/>
                    </a:cubicBezTo>
                    <a:cubicBezTo>
                      <a:pt x="561" y="1509"/>
                      <a:pt x="522" y="1521"/>
                      <a:pt x="491" y="1545"/>
                    </a:cubicBezTo>
                    <a:cubicBezTo>
                      <a:pt x="0" y="1900"/>
                      <a:pt x="1880" y="5551"/>
                      <a:pt x="3433" y="9502"/>
                    </a:cubicBezTo>
                    <a:cubicBezTo>
                      <a:pt x="2221" y="7607"/>
                      <a:pt x="1373" y="7144"/>
                      <a:pt x="833" y="7144"/>
                    </a:cubicBezTo>
                    <a:cubicBezTo>
                      <a:pt x="316" y="7144"/>
                      <a:pt x="82" y="7567"/>
                      <a:pt x="82" y="7567"/>
                    </a:cubicBezTo>
                    <a:cubicBezTo>
                      <a:pt x="82" y="7567"/>
                      <a:pt x="2425" y="10265"/>
                      <a:pt x="3433" y="12308"/>
                    </a:cubicBezTo>
                    <a:cubicBezTo>
                      <a:pt x="5940" y="16368"/>
                      <a:pt x="7711" y="29257"/>
                      <a:pt x="7711" y="29257"/>
                    </a:cubicBezTo>
                    <a:cubicBezTo>
                      <a:pt x="7711" y="29257"/>
                      <a:pt x="12114" y="31192"/>
                      <a:pt x="14925" y="31192"/>
                    </a:cubicBezTo>
                    <a:cubicBezTo>
                      <a:pt x="15296" y="31192"/>
                      <a:pt x="15639" y="31158"/>
                      <a:pt x="15940" y="31082"/>
                    </a:cubicBezTo>
                    <a:cubicBezTo>
                      <a:pt x="14196" y="24243"/>
                      <a:pt x="8583" y="11791"/>
                      <a:pt x="8066" y="8957"/>
                    </a:cubicBezTo>
                    <a:cubicBezTo>
                      <a:pt x="7431" y="4321"/>
                      <a:pt x="7212" y="3050"/>
                      <a:pt x="6410" y="3050"/>
                    </a:cubicBezTo>
                    <a:cubicBezTo>
                      <a:pt x="6316" y="3050"/>
                      <a:pt x="6215" y="3067"/>
                      <a:pt x="6104" y="3099"/>
                    </a:cubicBezTo>
                    <a:cubicBezTo>
                      <a:pt x="5672" y="1559"/>
                      <a:pt x="5239" y="1171"/>
                      <a:pt x="4913" y="1171"/>
                    </a:cubicBezTo>
                    <a:cubicBezTo>
                      <a:pt x="4582" y="1171"/>
                      <a:pt x="4360" y="1573"/>
                      <a:pt x="4360" y="1573"/>
                    </a:cubicBezTo>
                    <a:cubicBezTo>
                      <a:pt x="4360" y="1573"/>
                      <a:pt x="3683" y="1"/>
                      <a:pt x="3012" y="1"/>
                    </a:cubicBezTo>
                    <a:close/>
                  </a:path>
                </a:pathLst>
              </a:custGeom>
              <a:solidFill>
                <a:srgbClr val="F8C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67;p39"/>
              <p:cNvSpPr/>
              <p:nvPr/>
            </p:nvSpPr>
            <p:spPr>
              <a:xfrm>
                <a:off x="2185279" y="3710757"/>
                <a:ext cx="789905" cy="1095231"/>
              </a:xfrm>
              <a:custGeom>
                <a:avLst/>
                <a:gdLst/>
                <a:ahLst/>
                <a:cxnLst/>
                <a:rect l="l" t="t" r="r" b="b"/>
                <a:pathLst>
                  <a:path w="27330" h="37894" extrusionOk="0">
                    <a:moveTo>
                      <a:pt x="4469" y="0"/>
                    </a:moveTo>
                    <a:cubicBezTo>
                      <a:pt x="4448" y="0"/>
                      <a:pt x="4428" y="7"/>
                      <a:pt x="4414" y="21"/>
                    </a:cubicBezTo>
                    <a:cubicBezTo>
                      <a:pt x="2861" y="2119"/>
                      <a:pt x="600" y="6915"/>
                      <a:pt x="300" y="11165"/>
                    </a:cubicBezTo>
                    <a:cubicBezTo>
                      <a:pt x="1472" y="12473"/>
                      <a:pt x="4551" y="15498"/>
                      <a:pt x="4387" y="15961"/>
                    </a:cubicBezTo>
                    <a:cubicBezTo>
                      <a:pt x="4251" y="16424"/>
                      <a:pt x="0" y="21274"/>
                      <a:pt x="82" y="23836"/>
                    </a:cubicBezTo>
                    <a:cubicBezTo>
                      <a:pt x="136" y="26370"/>
                      <a:pt x="5096" y="33645"/>
                      <a:pt x="5395" y="36806"/>
                    </a:cubicBezTo>
                    <a:cubicBezTo>
                      <a:pt x="7987" y="37457"/>
                      <a:pt x="12817" y="37893"/>
                      <a:pt x="17351" y="37893"/>
                    </a:cubicBezTo>
                    <a:cubicBezTo>
                      <a:pt x="21351" y="37893"/>
                      <a:pt x="25121" y="37554"/>
                      <a:pt x="26921" y="36724"/>
                    </a:cubicBezTo>
                    <a:cubicBezTo>
                      <a:pt x="26921" y="32473"/>
                      <a:pt x="27330" y="10866"/>
                      <a:pt x="27330" y="10866"/>
                    </a:cubicBezTo>
                    <a:lnTo>
                      <a:pt x="11335" y="6451"/>
                    </a:lnTo>
                    <a:cubicBezTo>
                      <a:pt x="11335" y="6451"/>
                      <a:pt x="6267" y="2991"/>
                      <a:pt x="4523" y="21"/>
                    </a:cubicBezTo>
                    <a:cubicBezTo>
                      <a:pt x="4510" y="7"/>
                      <a:pt x="4489" y="0"/>
                      <a:pt x="4469" y="0"/>
                    </a:cubicBez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68;p39"/>
              <p:cNvSpPr/>
              <p:nvPr/>
            </p:nvSpPr>
            <p:spPr>
              <a:xfrm>
                <a:off x="2334917" y="2963402"/>
                <a:ext cx="1148239" cy="1685218"/>
              </a:xfrm>
              <a:custGeom>
                <a:avLst/>
                <a:gdLst/>
                <a:ahLst/>
                <a:cxnLst/>
                <a:rect l="l" t="t" r="r" b="b"/>
                <a:pathLst>
                  <a:path w="39728" h="58307" extrusionOk="0">
                    <a:moveTo>
                      <a:pt x="16567" y="0"/>
                    </a:moveTo>
                    <a:cubicBezTo>
                      <a:pt x="15030" y="0"/>
                      <a:pt x="13344" y="220"/>
                      <a:pt x="11499" y="727"/>
                    </a:cubicBezTo>
                    <a:cubicBezTo>
                      <a:pt x="11499" y="727"/>
                      <a:pt x="8093" y="5059"/>
                      <a:pt x="8910" y="12198"/>
                    </a:cubicBezTo>
                    <a:cubicBezTo>
                      <a:pt x="9701" y="19337"/>
                      <a:pt x="8474" y="22662"/>
                      <a:pt x="5150" y="26694"/>
                    </a:cubicBezTo>
                    <a:cubicBezTo>
                      <a:pt x="1853" y="30700"/>
                      <a:pt x="3243" y="34433"/>
                      <a:pt x="5150" y="38057"/>
                    </a:cubicBezTo>
                    <a:cubicBezTo>
                      <a:pt x="7085" y="41653"/>
                      <a:pt x="4169" y="43888"/>
                      <a:pt x="2071" y="46994"/>
                    </a:cubicBezTo>
                    <a:cubicBezTo>
                      <a:pt x="0" y="50073"/>
                      <a:pt x="927" y="55550"/>
                      <a:pt x="5940" y="57866"/>
                    </a:cubicBezTo>
                    <a:cubicBezTo>
                      <a:pt x="6613" y="58177"/>
                      <a:pt x="7201" y="58307"/>
                      <a:pt x="7730" y="58307"/>
                    </a:cubicBezTo>
                    <a:cubicBezTo>
                      <a:pt x="10467" y="58307"/>
                      <a:pt x="11615" y="54813"/>
                      <a:pt x="14732" y="54813"/>
                    </a:cubicBezTo>
                    <a:cubicBezTo>
                      <a:pt x="15498" y="54813"/>
                      <a:pt x="16382" y="55024"/>
                      <a:pt x="17439" y="55550"/>
                    </a:cubicBezTo>
                    <a:cubicBezTo>
                      <a:pt x="19685" y="56667"/>
                      <a:pt x="21642" y="57216"/>
                      <a:pt x="23391" y="57216"/>
                    </a:cubicBezTo>
                    <a:cubicBezTo>
                      <a:pt x="25908" y="57216"/>
                      <a:pt x="27994" y="56079"/>
                      <a:pt x="29891" y="53860"/>
                    </a:cubicBezTo>
                    <a:cubicBezTo>
                      <a:pt x="30600" y="53016"/>
                      <a:pt x="31499" y="52335"/>
                      <a:pt x="32562" y="52035"/>
                    </a:cubicBezTo>
                    <a:cubicBezTo>
                      <a:pt x="37603" y="50563"/>
                      <a:pt x="39728" y="41136"/>
                      <a:pt x="36949" y="36258"/>
                    </a:cubicBezTo>
                    <a:cubicBezTo>
                      <a:pt x="33951" y="30918"/>
                      <a:pt x="30164" y="26613"/>
                      <a:pt x="29101" y="22662"/>
                    </a:cubicBezTo>
                    <a:cubicBezTo>
                      <a:pt x="28011" y="18738"/>
                      <a:pt x="30627" y="8847"/>
                      <a:pt x="28011" y="5604"/>
                    </a:cubicBezTo>
                    <a:cubicBezTo>
                      <a:pt x="25949" y="3048"/>
                      <a:pt x="22294" y="0"/>
                      <a:pt x="16567"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69;p39"/>
              <p:cNvSpPr/>
              <p:nvPr/>
            </p:nvSpPr>
            <p:spPr>
              <a:xfrm>
                <a:off x="2342146" y="4768392"/>
                <a:ext cx="635072" cy="391124"/>
              </a:xfrm>
              <a:custGeom>
                <a:avLst/>
                <a:gdLst/>
                <a:ahLst/>
                <a:cxnLst/>
                <a:rect l="l" t="t" r="r" b="b"/>
                <a:pathLst>
                  <a:path w="22126" h="13628" extrusionOk="0">
                    <a:moveTo>
                      <a:pt x="21526" y="1"/>
                    </a:moveTo>
                    <a:lnTo>
                      <a:pt x="0" y="83"/>
                    </a:lnTo>
                    <a:cubicBezTo>
                      <a:pt x="0" y="83"/>
                      <a:pt x="355" y="10682"/>
                      <a:pt x="0" y="13543"/>
                    </a:cubicBezTo>
                    <a:cubicBezTo>
                      <a:pt x="1753" y="13607"/>
                      <a:pt x="4796" y="13628"/>
                      <a:pt x="8074" y="13628"/>
                    </a:cubicBezTo>
                    <a:cubicBezTo>
                      <a:pt x="14629" y="13628"/>
                      <a:pt x="22126" y="13543"/>
                      <a:pt x="22126" y="13543"/>
                    </a:cubicBezTo>
                    <a:lnTo>
                      <a:pt x="21526" y="1"/>
                    </a:lnTo>
                    <a:close/>
                  </a:path>
                </a:pathLst>
              </a:custGeom>
              <a:solidFill>
                <a:srgbClr val="756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70;p39"/>
              <p:cNvSpPr/>
              <p:nvPr/>
            </p:nvSpPr>
            <p:spPr>
              <a:xfrm>
                <a:off x="2427845" y="3449316"/>
                <a:ext cx="116361" cy="73094"/>
              </a:xfrm>
              <a:custGeom>
                <a:avLst/>
                <a:gdLst/>
                <a:ahLst/>
                <a:cxnLst/>
                <a:rect l="l" t="t" r="r" b="b"/>
                <a:pathLst>
                  <a:path w="4026" h="2529" extrusionOk="0">
                    <a:moveTo>
                      <a:pt x="3836" y="0"/>
                    </a:moveTo>
                    <a:cubicBezTo>
                      <a:pt x="3790" y="0"/>
                      <a:pt x="3741" y="22"/>
                      <a:pt x="3706" y="74"/>
                    </a:cubicBezTo>
                    <a:cubicBezTo>
                      <a:pt x="2943" y="1273"/>
                      <a:pt x="1608" y="2118"/>
                      <a:pt x="164" y="2254"/>
                    </a:cubicBezTo>
                    <a:cubicBezTo>
                      <a:pt x="8" y="2254"/>
                      <a:pt x="1" y="2528"/>
                      <a:pt x="144" y="2528"/>
                    </a:cubicBezTo>
                    <a:cubicBezTo>
                      <a:pt x="150" y="2528"/>
                      <a:pt x="157" y="2528"/>
                      <a:pt x="164" y="2526"/>
                    </a:cubicBezTo>
                    <a:cubicBezTo>
                      <a:pt x="1717" y="2390"/>
                      <a:pt x="3134" y="1518"/>
                      <a:pt x="3952" y="210"/>
                    </a:cubicBezTo>
                    <a:cubicBezTo>
                      <a:pt x="4026" y="99"/>
                      <a:pt x="3936" y="0"/>
                      <a:pt x="3836"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71;p39"/>
              <p:cNvSpPr/>
              <p:nvPr/>
            </p:nvSpPr>
            <p:spPr>
              <a:xfrm>
                <a:off x="2502679" y="3295486"/>
                <a:ext cx="74829" cy="32342"/>
              </a:xfrm>
              <a:custGeom>
                <a:avLst/>
                <a:gdLst/>
                <a:ahLst/>
                <a:cxnLst/>
                <a:rect l="l" t="t" r="r" b="b"/>
                <a:pathLst>
                  <a:path w="2589" h="1119" fill="none" extrusionOk="0">
                    <a:moveTo>
                      <a:pt x="0" y="355"/>
                    </a:moveTo>
                    <a:cubicBezTo>
                      <a:pt x="436" y="83"/>
                      <a:pt x="981" y="1"/>
                      <a:pt x="1472" y="137"/>
                    </a:cubicBezTo>
                    <a:cubicBezTo>
                      <a:pt x="1962" y="273"/>
                      <a:pt x="2371" y="655"/>
                      <a:pt x="2589" y="1118"/>
                    </a:cubicBezTo>
                  </a:path>
                </a:pathLst>
              </a:custGeom>
              <a:noFill/>
              <a:ln w="14300" cap="rnd" cmpd="sng">
                <a:solidFill>
                  <a:srgbClr val="762627"/>
                </a:solidFill>
                <a:prstDash val="solid"/>
                <a:miter lim="272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72;p39"/>
              <p:cNvSpPr/>
              <p:nvPr/>
            </p:nvSpPr>
            <p:spPr>
              <a:xfrm>
                <a:off x="2549938" y="3178741"/>
                <a:ext cx="49626" cy="22284"/>
              </a:xfrm>
              <a:custGeom>
                <a:avLst/>
                <a:gdLst/>
                <a:ahLst/>
                <a:cxnLst/>
                <a:rect l="l" t="t" r="r" b="b"/>
                <a:pathLst>
                  <a:path w="1717" h="771" extrusionOk="0">
                    <a:moveTo>
                      <a:pt x="175" y="0"/>
                    </a:moveTo>
                    <a:cubicBezTo>
                      <a:pt x="109" y="0"/>
                      <a:pt x="50" y="49"/>
                      <a:pt x="27" y="116"/>
                    </a:cubicBezTo>
                    <a:cubicBezTo>
                      <a:pt x="0" y="198"/>
                      <a:pt x="55" y="253"/>
                      <a:pt x="136" y="280"/>
                    </a:cubicBezTo>
                    <a:cubicBezTo>
                      <a:pt x="599" y="443"/>
                      <a:pt x="1063" y="607"/>
                      <a:pt x="1526" y="770"/>
                    </a:cubicBezTo>
                    <a:cubicBezTo>
                      <a:pt x="1608" y="770"/>
                      <a:pt x="1689" y="743"/>
                      <a:pt x="1689" y="661"/>
                    </a:cubicBezTo>
                    <a:cubicBezTo>
                      <a:pt x="1717" y="580"/>
                      <a:pt x="1662" y="498"/>
                      <a:pt x="1608" y="471"/>
                    </a:cubicBezTo>
                    <a:cubicBezTo>
                      <a:pt x="1144" y="334"/>
                      <a:pt x="681" y="171"/>
                      <a:pt x="218" y="7"/>
                    </a:cubicBezTo>
                    <a:cubicBezTo>
                      <a:pt x="204" y="2"/>
                      <a:pt x="189" y="0"/>
                      <a:pt x="175"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073;p39"/>
            <p:cNvGrpSpPr/>
            <p:nvPr/>
          </p:nvGrpSpPr>
          <p:grpSpPr>
            <a:xfrm>
              <a:off x="101650" y="2570134"/>
              <a:ext cx="1536215" cy="2575352"/>
              <a:chOff x="101650" y="2570134"/>
              <a:chExt cx="1536215" cy="2575352"/>
            </a:xfrm>
          </p:grpSpPr>
          <p:sp>
            <p:nvSpPr>
              <p:cNvPr id="39" name="Google Shape;2074;p39"/>
              <p:cNvSpPr/>
              <p:nvPr/>
            </p:nvSpPr>
            <p:spPr>
              <a:xfrm>
                <a:off x="615940" y="3226905"/>
                <a:ext cx="314972" cy="513550"/>
              </a:xfrm>
              <a:custGeom>
                <a:avLst/>
                <a:gdLst/>
                <a:ahLst/>
                <a:cxnLst/>
                <a:rect l="l" t="t" r="r" b="b"/>
                <a:pathLst>
                  <a:path w="11582" h="18884" extrusionOk="0">
                    <a:moveTo>
                      <a:pt x="1" y="0"/>
                    </a:moveTo>
                    <a:lnTo>
                      <a:pt x="2562" y="9210"/>
                    </a:lnTo>
                    <a:cubicBezTo>
                      <a:pt x="2562" y="9210"/>
                      <a:pt x="4388" y="17058"/>
                      <a:pt x="4769" y="17058"/>
                    </a:cubicBezTo>
                    <a:cubicBezTo>
                      <a:pt x="5151" y="17058"/>
                      <a:pt x="11282" y="18883"/>
                      <a:pt x="11282" y="18883"/>
                    </a:cubicBezTo>
                    <a:cubicBezTo>
                      <a:pt x="11282" y="18883"/>
                      <a:pt x="11581" y="17575"/>
                      <a:pt x="11581" y="14251"/>
                    </a:cubicBezTo>
                    <a:cubicBezTo>
                      <a:pt x="9538" y="10981"/>
                      <a:pt x="9374" y="4714"/>
                      <a:pt x="9374" y="4714"/>
                    </a:cubicBezTo>
                    <a:lnTo>
                      <a:pt x="1" y="0"/>
                    </a:ln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75;p39"/>
              <p:cNvSpPr/>
              <p:nvPr/>
            </p:nvSpPr>
            <p:spPr>
              <a:xfrm>
                <a:off x="615940" y="3226905"/>
                <a:ext cx="263846" cy="220116"/>
              </a:xfrm>
              <a:custGeom>
                <a:avLst/>
                <a:gdLst/>
                <a:ahLst/>
                <a:cxnLst/>
                <a:rect l="l" t="t" r="r" b="b"/>
                <a:pathLst>
                  <a:path w="9702" h="8094" extrusionOk="0">
                    <a:moveTo>
                      <a:pt x="1" y="0"/>
                    </a:moveTo>
                    <a:lnTo>
                      <a:pt x="1145" y="4088"/>
                    </a:lnTo>
                    <a:cubicBezTo>
                      <a:pt x="4088" y="6594"/>
                      <a:pt x="7058" y="7712"/>
                      <a:pt x="9701" y="8093"/>
                    </a:cubicBezTo>
                    <a:cubicBezTo>
                      <a:pt x="9429" y="6186"/>
                      <a:pt x="9374" y="4714"/>
                      <a:pt x="9374" y="4714"/>
                    </a:cubicBezTo>
                    <a:lnTo>
                      <a:pt x="1" y="0"/>
                    </a:ln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76;p39"/>
              <p:cNvSpPr/>
              <p:nvPr/>
            </p:nvSpPr>
            <p:spPr>
              <a:xfrm>
                <a:off x="1382208" y="3132587"/>
                <a:ext cx="173423" cy="315489"/>
              </a:xfrm>
              <a:custGeom>
                <a:avLst/>
                <a:gdLst/>
                <a:ahLst/>
                <a:cxnLst/>
                <a:rect l="l" t="t" r="r" b="b"/>
                <a:pathLst>
                  <a:path w="6377" h="11601" extrusionOk="0">
                    <a:moveTo>
                      <a:pt x="4436" y="0"/>
                    </a:moveTo>
                    <a:cubicBezTo>
                      <a:pt x="4037" y="0"/>
                      <a:pt x="3874" y="682"/>
                      <a:pt x="4796" y="3141"/>
                    </a:cubicBezTo>
                    <a:cubicBezTo>
                      <a:pt x="4169" y="2515"/>
                      <a:pt x="3325" y="1316"/>
                      <a:pt x="2589" y="90"/>
                    </a:cubicBezTo>
                    <a:cubicBezTo>
                      <a:pt x="1826" y="1915"/>
                      <a:pt x="845" y="3768"/>
                      <a:pt x="0" y="5240"/>
                    </a:cubicBezTo>
                    <a:cubicBezTo>
                      <a:pt x="273" y="5893"/>
                      <a:pt x="763" y="6765"/>
                      <a:pt x="1581" y="8046"/>
                    </a:cubicBezTo>
                    <a:cubicBezTo>
                      <a:pt x="2017" y="8727"/>
                      <a:pt x="2126" y="10008"/>
                      <a:pt x="1826" y="11588"/>
                    </a:cubicBezTo>
                    <a:cubicBezTo>
                      <a:pt x="1871" y="11597"/>
                      <a:pt x="1914" y="11600"/>
                      <a:pt x="1950" y="11600"/>
                    </a:cubicBezTo>
                    <a:cubicBezTo>
                      <a:pt x="2023" y="11600"/>
                      <a:pt x="2071" y="11588"/>
                      <a:pt x="2071" y="11588"/>
                    </a:cubicBezTo>
                    <a:cubicBezTo>
                      <a:pt x="2071" y="11588"/>
                      <a:pt x="4360" y="7229"/>
                      <a:pt x="6376" y="2978"/>
                    </a:cubicBezTo>
                    <a:cubicBezTo>
                      <a:pt x="6131" y="2160"/>
                      <a:pt x="5777" y="1370"/>
                      <a:pt x="5314" y="607"/>
                    </a:cubicBezTo>
                    <a:cubicBezTo>
                      <a:pt x="5092" y="320"/>
                      <a:pt x="4709" y="0"/>
                      <a:pt x="4436" y="0"/>
                    </a:cubicBezTo>
                    <a:close/>
                  </a:path>
                </a:pathLst>
              </a:custGeom>
              <a:solidFill>
                <a:srgbClr val="000000">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77;p39"/>
              <p:cNvSpPr/>
              <p:nvPr/>
            </p:nvSpPr>
            <p:spPr>
              <a:xfrm>
                <a:off x="1038360" y="3633740"/>
                <a:ext cx="278640" cy="1218989"/>
              </a:xfrm>
              <a:custGeom>
                <a:avLst/>
                <a:gdLst/>
                <a:ahLst/>
                <a:cxnLst/>
                <a:rect l="l" t="t" r="r" b="b"/>
                <a:pathLst>
                  <a:path w="10246" h="44824" extrusionOk="0">
                    <a:moveTo>
                      <a:pt x="4469" y="1"/>
                    </a:moveTo>
                    <a:lnTo>
                      <a:pt x="0" y="4496"/>
                    </a:lnTo>
                    <a:lnTo>
                      <a:pt x="4469" y="44823"/>
                    </a:lnTo>
                    <a:cubicBezTo>
                      <a:pt x="4469" y="44823"/>
                      <a:pt x="8992" y="43870"/>
                      <a:pt x="10246" y="42044"/>
                    </a:cubicBezTo>
                    <a:cubicBezTo>
                      <a:pt x="7276" y="37248"/>
                      <a:pt x="6976" y="19810"/>
                      <a:pt x="7303" y="15232"/>
                    </a:cubicBezTo>
                    <a:cubicBezTo>
                      <a:pt x="7630" y="10627"/>
                      <a:pt x="4469" y="1"/>
                      <a:pt x="4469"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78;p39"/>
              <p:cNvSpPr/>
              <p:nvPr/>
            </p:nvSpPr>
            <p:spPr>
              <a:xfrm>
                <a:off x="473674" y="2768180"/>
                <a:ext cx="721021" cy="645936"/>
              </a:xfrm>
              <a:custGeom>
                <a:avLst/>
                <a:gdLst/>
                <a:ahLst/>
                <a:cxnLst/>
                <a:rect l="l" t="t" r="r" b="b"/>
                <a:pathLst>
                  <a:path w="26513" h="23752" extrusionOk="0">
                    <a:moveTo>
                      <a:pt x="19074" y="1"/>
                    </a:moveTo>
                    <a:cubicBezTo>
                      <a:pt x="19074" y="1"/>
                      <a:pt x="9537" y="219"/>
                      <a:pt x="6131" y="2181"/>
                    </a:cubicBezTo>
                    <a:cubicBezTo>
                      <a:pt x="2725" y="4143"/>
                      <a:pt x="0" y="12344"/>
                      <a:pt x="4387" y="17712"/>
                    </a:cubicBezTo>
                    <a:cubicBezTo>
                      <a:pt x="8832" y="22472"/>
                      <a:pt x="13440" y="23752"/>
                      <a:pt x="17111" y="23752"/>
                    </a:cubicBezTo>
                    <a:cubicBezTo>
                      <a:pt x="21384" y="23752"/>
                      <a:pt x="24387" y="22017"/>
                      <a:pt x="24387" y="22017"/>
                    </a:cubicBezTo>
                    <a:cubicBezTo>
                      <a:pt x="24387" y="22017"/>
                      <a:pt x="26131" y="20273"/>
                      <a:pt x="26431" y="13625"/>
                    </a:cubicBezTo>
                    <a:cubicBezTo>
                      <a:pt x="26513" y="3788"/>
                      <a:pt x="19074" y="1"/>
                      <a:pt x="19074"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79;p39"/>
              <p:cNvSpPr/>
              <p:nvPr/>
            </p:nvSpPr>
            <p:spPr>
              <a:xfrm>
                <a:off x="1331813" y="2654226"/>
                <a:ext cx="306053" cy="793577"/>
              </a:xfrm>
              <a:custGeom>
                <a:avLst/>
                <a:gdLst/>
                <a:ahLst/>
                <a:cxnLst/>
                <a:rect l="l" t="t" r="r" b="b"/>
                <a:pathLst>
                  <a:path w="11254" h="29181" extrusionOk="0">
                    <a:moveTo>
                      <a:pt x="3155" y="1"/>
                    </a:moveTo>
                    <a:cubicBezTo>
                      <a:pt x="2570" y="1"/>
                      <a:pt x="3679" y="1875"/>
                      <a:pt x="3679" y="1875"/>
                    </a:cubicBezTo>
                    <a:cubicBezTo>
                      <a:pt x="3679" y="1875"/>
                      <a:pt x="3134" y="1487"/>
                      <a:pt x="2738" y="1487"/>
                    </a:cubicBezTo>
                    <a:cubicBezTo>
                      <a:pt x="2541" y="1487"/>
                      <a:pt x="2380" y="1584"/>
                      <a:pt x="2344" y="1875"/>
                    </a:cubicBezTo>
                    <a:cubicBezTo>
                      <a:pt x="3325" y="2801"/>
                      <a:pt x="5804" y="9341"/>
                      <a:pt x="5804" y="9341"/>
                    </a:cubicBezTo>
                    <a:cubicBezTo>
                      <a:pt x="5804" y="9341"/>
                      <a:pt x="4039" y="8049"/>
                      <a:pt x="3360" y="8049"/>
                    </a:cubicBezTo>
                    <a:cubicBezTo>
                      <a:pt x="3275" y="8049"/>
                      <a:pt x="3207" y="8069"/>
                      <a:pt x="3161" y="8115"/>
                    </a:cubicBezTo>
                    <a:cubicBezTo>
                      <a:pt x="2753" y="8523"/>
                      <a:pt x="4197" y="10349"/>
                      <a:pt x="5777" y="11848"/>
                    </a:cubicBezTo>
                    <a:cubicBezTo>
                      <a:pt x="6377" y="16289"/>
                      <a:pt x="1" y="25853"/>
                      <a:pt x="1" y="25853"/>
                    </a:cubicBezTo>
                    <a:cubicBezTo>
                      <a:pt x="935" y="28991"/>
                      <a:pt x="3259" y="29181"/>
                      <a:pt x="3807" y="29181"/>
                    </a:cubicBezTo>
                    <a:cubicBezTo>
                      <a:pt x="3882" y="29181"/>
                      <a:pt x="3924" y="29177"/>
                      <a:pt x="3924" y="29177"/>
                    </a:cubicBezTo>
                    <a:cubicBezTo>
                      <a:pt x="3924" y="29177"/>
                      <a:pt x="11199" y="15308"/>
                      <a:pt x="11254" y="12938"/>
                    </a:cubicBezTo>
                    <a:cubicBezTo>
                      <a:pt x="11100" y="7737"/>
                      <a:pt x="7166" y="1911"/>
                      <a:pt x="6401" y="1911"/>
                    </a:cubicBezTo>
                    <a:cubicBezTo>
                      <a:pt x="6352" y="1911"/>
                      <a:pt x="6316" y="1935"/>
                      <a:pt x="6295" y="1984"/>
                    </a:cubicBezTo>
                    <a:cubicBezTo>
                      <a:pt x="5776" y="1195"/>
                      <a:pt x="5099" y="470"/>
                      <a:pt x="4661" y="470"/>
                    </a:cubicBezTo>
                    <a:cubicBezTo>
                      <a:pt x="4524" y="470"/>
                      <a:pt x="4411" y="541"/>
                      <a:pt x="4333" y="703"/>
                    </a:cubicBezTo>
                    <a:cubicBezTo>
                      <a:pt x="3704" y="194"/>
                      <a:pt x="3342" y="1"/>
                      <a:pt x="3155" y="1"/>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80;p39"/>
              <p:cNvSpPr/>
              <p:nvPr/>
            </p:nvSpPr>
            <p:spPr>
              <a:xfrm>
                <a:off x="588526" y="4611186"/>
                <a:ext cx="649145" cy="534300"/>
              </a:xfrm>
              <a:custGeom>
                <a:avLst/>
                <a:gdLst/>
                <a:ahLst/>
                <a:cxnLst/>
                <a:rect l="l" t="t" r="r" b="b"/>
                <a:pathLst>
                  <a:path w="23870" h="19647" extrusionOk="0">
                    <a:moveTo>
                      <a:pt x="22072" y="0"/>
                    </a:moveTo>
                    <a:cubicBezTo>
                      <a:pt x="19999" y="2655"/>
                      <a:pt x="16382" y="3485"/>
                      <a:pt x="12668" y="3485"/>
                    </a:cubicBezTo>
                    <a:cubicBezTo>
                      <a:pt x="6469" y="3485"/>
                      <a:pt x="1" y="1172"/>
                      <a:pt x="1" y="1172"/>
                    </a:cubicBezTo>
                    <a:lnTo>
                      <a:pt x="1" y="1172"/>
                    </a:lnTo>
                    <a:lnTo>
                      <a:pt x="2181" y="19646"/>
                    </a:lnTo>
                    <a:lnTo>
                      <a:pt x="23570" y="19646"/>
                    </a:lnTo>
                    <a:cubicBezTo>
                      <a:pt x="23570" y="19646"/>
                      <a:pt x="23870" y="9810"/>
                      <a:pt x="22072" y="0"/>
                    </a:cubicBezTo>
                    <a:close/>
                  </a:path>
                </a:pathLst>
              </a:custGeom>
              <a:solidFill>
                <a:srgbClr val="0C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81;p39"/>
              <p:cNvSpPr/>
              <p:nvPr/>
            </p:nvSpPr>
            <p:spPr>
              <a:xfrm>
                <a:off x="937569" y="3332945"/>
                <a:ext cx="518745" cy="539413"/>
              </a:xfrm>
              <a:custGeom>
                <a:avLst/>
                <a:gdLst/>
                <a:ahLst/>
                <a:cxnLst/>
                <a:rect l="l" t="t" r="r" b="b"/>
                <a:pathLst>
                  <a:path w="19075" h="19835" extrusionOk="0">
                    <a:moveTo>
                      <a:pt x="14572" y="0"/>
                    </a:moveTo>
                    <a:cubicBezTo>
                      <a:pt x="14433" y="0"/>
                      <a:pt x="14295" y="83"/>
                      <a:pt x="14251" y="243"/>
                    </a:cubicBezTo>
                    <a:cubicBezTo>
                      <a:pt x="11744" y="8145"/>
                      <a:pt x="1" y="10516"/>
                      <a:pt x="1" y="10516"/>
                    </a:cubicBezTo>
                    <a:lnTo>
                      <a:pt x="5532" y="19834"/>
                    </a:lnTo>
                    <a:lnTo>
                      <a:pt x="7385" y="19235"/>
                    </a:lnTo>
                    <a:lnTo>
                      <a:pt x="14497" y="14358"/>
                    </a:lnTo>
                    <a:cubicBezTo>
                      <a:pt x="14497" y="14358"/>
                      <a:pt x="19074" y="7137"/>
                      <a:pt x="19047" y="4439"/>
                    </a:cubicBezTo>
                    <a:cubicBezTo>
                      <a:pt x="16704" y="3513"/>
                      <a:pt x="15450" y="1442"/>
                      <a:pt x="14878" y="189"/>
                    </a:cubicBezTo>
                    <a:cubicBezTo>
                      <a:pt x="14815" y="62"/>
                      <a:pt x="14693" y="0"/>
                      <a:pt x="14572"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82;p39"/>
              <p:cNvSpPr/>
              <p:nvPr/>
            </p:nvSpPr>
            <p:spPr>
              <a:xfrm>
                <a:off x="1190281" y="3066554"/>
                <a:ext cx="405341" cy="810982"/>
              </a:xfrm>
              <a:custGeom>
                <a:avLst/>
                <a:gdLst/>
                <a:ahLst/>
                <a:cxnLst/>
                <a:rect l="l" t="t" r="r" b="b"/>
                <a:pathLst>
                  <a:path w="14905" h="29821" extrusionOk="0">
                    <a:moveTo>
                      <a:pt x="7340" y="0"/>
                    </a:moveTo>
                    <a:cubicBezTo>
                      <a:pt x="6991" y="0"/>
                      <a:pt x="6726" y="408"/>
                      <a:pt x="7166" y="1373"/>
                    </a:cubicBezTo>
                    <a:cubicBezTo>
                      <a:pt x="6660" y="718"/>
                      <a:pt x="6135" y="358"/>
                      <a:pt x="5779" y="358"/>
                    </a:cubicBezTo>
                    <a:cubicBezTo>
                      <a:pt x="5291" y="358"/>
                      <a:pt x="5119" y="1033"/>
                      <a:pt x="5749" y="2545"/>
                    </a:cubicBezTo>
                    <a:cubicBezTo>
                      <a:pt x="5736" y="2544"/>
                      <a:pt x="5722" y="2543"/>
                      <a:pt x="5708" y="2543"/>
                    </a:cubicBezTo>
                    <a:cubicBezTo>
                      <a:pt x="5030" y="2543"/>
                      <a:pt x="4780" y="3880"/>
                      <a:pt x="6730" y="6605"/>
                    </a:cubicBezTo>
                    <a:cubicBezTo>
                      <a:pt x="6376" y="6850"/>
                      <a:pt x="5913" y="7504"/>
                      <a:pt x="8284" y="11155"/>
                    </a:cubicBezTo>
                    <a:cubicBezTo>
                      <a:pt x="9510" y="13063"/>
                      <a:pt x="8229" y="19548"/>
                      <a:pt x="2725" y="24234"/>
                    </a:cubicBezTo>
                    <a:cubicBezTo>
                      <a:pt x="0" y="29139"/>
                      <a:pt x="5368" y="29820"/>
                      <a:pt x="5368" y="29820"/>
                    </a:cubicBezTo>
                    <a:cubicBezTo>
                      <a:pt x="5368" y="29820"/>
                      <a:pt x="9210" y="26687"/>
                      <a:pt x="11363" y="20365"/>
                    </a:cubicBezTo>
                    <a:cubicBezTo>
                      <a:pt x="13542" y="14016"/>
                      <a:pt x="14905" y="8567"/>
                      <a:pt x="12044" y="3717"/>
                    </a:cubicBezTo>
                    <a:cubicBezTo>
                      <a:pt x="11811" y="3429"/>
                      <a:pt x="11421" y="3109"/>
                      <a:pt x="11146" y="3109"/>
                    </a:cubicBezTo>
                    <a:cubicBezTo>
                      <a:pt x="10744" y="3109"/>
                      <a:pt x="10588" y="3791"/>
                      <a:pt x="11526" y="6251"/>
                    </a:cubicBezTo>
                    <a:cubicBezTo>
                      <a:pt x="10354" y="5133"/>
                      <a:pt x="8502" y="2054"/>
                      <a:pt x="7929" y="420"/>
                    </a:cubicBezTo>
                    <a:cubicBezTo>
                      <a:pt x="7795" y="151"/>
                      <a:pt x="7552" y="0"/>
                      <a:pt x="7340"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83;p39"/>
              <p:cNvSpPr/>
              <p:nvPr/>
            </p:nvSpPr>
            <p:spPr>
              <a:xfrm>
                <a:off x="554449" y="3609290"/>
                <a:ext cx="635058" cy="1102268"/>
              </a:xfrm>
              <a:custGeom>
                <a:avLst/>
                <a:gdLst/>
                <a:ahLst/>
                <a:cxnLst/>
                <a:rect l="l" t="t" r="r" b="b"/>
                <a:pathLst>
                  <a:path w="23352" h="40532" extrusionOk="0">
                    <a:moveTo>
                      <a:pt x="13733" y="0"/>
                    </a:moveTo>
                    <a:cubicBezTo>
                      <a:pt x="13099" y="1987"/>
                      <a:pt x="11824" y="2544"/>
                      <a:pt x="10593" y="2544"/>
                    </a:cubicBezTo>
                    <a:cubicBezTo>
                      <a:pt x="9021" y="2544"/>
                      <a:pt x="7521" y="1635"/>
                      <a:pt x="7521" y="1635"/>
                    </a:cubicBezTo>
                    <a:cubicBezTo>
                      <a:pt x="7521" y="1635"/>
                      <a:pt x="0" y="26376"/>
                      <a:pt x="1009" y="37875"/>
                    </a:cubicBezTo>
                    <a:cubicBezTo>
                      <a:pt x="6814" y="39720"/>
                      <a:pt x="10998" y="40531"/>
                      <a:pt x="14211" y="40531"/>
                    </a:cubicBezTo>
                    <a:cubicBezTo>
                      <a:pt x="18447" y="40531"/>
                      <a:pt x="20997" y="39121"/>
                      <a:pt x="23352" y="36812"/>
                    </a:cubicBezTo>
                    <a:cubicBezTo>
                      <a:pt x="22725" y="32534"/>
                      <a:pt x="22153" y="19292"/>
                      <a:pt x="22289" y="14850"/>
                    </a:cubicBezTo>
                    <a:cubicBezTo>
                      <a:pt x="22453" y="10436"/>
                      <a:pt x="18638" y="4769"/>
                      <a:pt x="13733" y="0"/>
                    </a:cubicBezTo>
                    <a:close/>
                  </a:path>
                </a:pathLst>
              </a:custGeom>
              <a:solidFill>
                <a:srgbClr val="C15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84;p39"/>
              <p:cNvSpPr/>
              <p:nvPr/>
            </p:nvSpPr>
            <p:spPr>
              <a:xfrm>
                <a:off x="548520" y="3715248"/>
                <a:ext cx="818107" cy="381165"/>
              </a:xfrm>
              <a:custGeom>
                <a:avLst/>
                <a:gdLst/>
                <a:ahLst/>
                <a:cxnLst/>
                <a:rect l="l" t="t" r="r" b="b"/>
                <a:pathLst>
                  <a:path w="30083" h="14016" extrusionOk="0">
                    <a:moveTo>
                      <a:pt x="26758" y="1"/>
                    </a:moveTo>
                    <a:lnTo>
                      <a:pt x="26758" y="1"/>
                    </a:lnTo>
                    <a:cubicBezTo>
                      <a:pt x="23108" y="3526"/>
                      <a:pt x="18972" y="4552"/>
                      <a:pt x="15339" y="4552"/>
                    </a:cubicBezTo>
                    <a:cubicBezTo>
                      <a:pt x="10280" y="4552"/>
                      <a:pt x="6196" y="2562"/>
                      <a:pt x="5759" y="2562"/>
                    </a:cubicBezTo>
                    <a:cubicBezTo>
                      <a:pt x="5756" y="2562"/>
                      <a:pt x="5753" y="2562"/>
                      <a:pt x="5750" y="2562"/>
                    </a:cubicBezTo>
                    <a:cubicBezTo>
                      <a:pt x="3652" y="2753"/>
                      <a:pt x="0" y="7739"/>
                      <a:pt x="1608" y="11554"/>
                    </a:cubicBezTo>
                    <a:cubicBezTo>
                      <a:pt x="5398" y="13318"/>
                      <a:pt x="9031" y="14015"/>
                      <a:pt x="12360" y="14015"/>
                    </a:cubicBezTo>
                    <a:cubicBezTo>
                      <a:pt x="21886" y="14015"/>
                      <a:pt x="28931" y="8312"/>
                      <a:pt x="30082" y="5587"/>
                    </a:cubicBezTo>
                    <a:cubicBezTo>
                      <a:pt x="28148" y="5042"/>
                      <a:pt x="26731" y="3216"/>
                      <a:pt x="26758" y="1"/>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85;p39"/>
              <p:cNvSpPr/>
              <p:nvPr/>
            </p:nvSpPr>
            <p:spPr>
              <a:xfrm>
                <a:off x="431438" y="3663738"/>
                <a:ext cx="656542" cy="1413868"/>
              </a:xfrm>
              <a:custGeom>
                <a:avLst/>
                <a:gdLst/>
                <a:ahLst/>
                <a:cxnLst/>
                <a:rect l="l" t="t" r="r" b="b"/>
                <a:pathLst>
                  <a:path w="24142" h="51990" extrusionOk="0">
                    <a:moveTo>
                      <a:pt x="10587" y="0"/>
                    </a:moveTo>
                    <a:cubicBezTo>
                      <a:pt x="8407" y="0"/>
                      <a:pt x="5578" y="524"/>
                      <a:pt x="3651" y="2821"/>
                    </a:cubicBezTo>
                    <a:cubicBezTo>
                      <a:pt x="136" y="7017"/>
                      <a:pt x="1254" y="17753"/>
                      <a:pt x="2480" y="25900"/>
                    </a:cubicBezTo>
                    <a:cubicBezTo>
                      <a:pt x="3733" y="34047"/>
                      <a:pt x="3052" y="36908"/>
                      <a:pt x="0" y="44647"/>
                    </a:cubicBezTo>
                    <a:cubicBezTo>
                      <a:pt x="4544" y="50269"/>
                      <a:pt x="9631" y="51990"/>
                      <a:pt x="13985" y="51990"/>
                    </a:cubicBezTo>
                    <a:cubicBezTo>
                      <a:pt x="18978" y="51990"/>
                      <a:pt x="23006" y="49726"/>
                      <a:pt x="24142" y="48489"/>
                    </a:cubicBezTo>
                    <a:cubicBezTo>
                      <a:pt x="21172" y="43720"/>
                      <a:pt x="22889" y="27535"/>
                      <a:pt x="22017" y="17671"/>
                    </a:cubicBezTo>
                    <a:cubicBezTo>
                      <a:pt x="21172" y="7808"/>
                      <a:pt x="13788" y="369"/>
                      <a:pt x="13788" y="369"/>
                    </a:cubicBezTo>
                    <a:cubicBezTo>
                      <a:pt x="13788" y="369"/>
                      <a:pt x="12416" y="0"/>
                      <a:pt x="10587"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86;p39"/>
              <p:cNvSpPr/>
              <p:nvPr/>
            </p:nvSpPr>
            <p:spPr>
              <a:xfrm>
                <a:off x="101650" y="2570134"/>
                <a:ext cx="1076732" cy="1257470"/>
              </a:xfrm>
              <a:custGeom>
                <a:avLst/>
                <a:gdLst/>
                <a:ahLst/>
                <a:cxnLst/>
                <a:rect l="l" t="t" r="r" b="b"/>
                <a:pathLst>
                  <a:path w="39593" h="46239" extrusionOk="0">
                    <a:moveTo>
                      <a:pt x="27363" y="0"/>
                    </a:moveTo>
                    <a:cubicBezTo>
                      <a:pt x="22664" y="0"/>
                      <a:pt x="16589" y="2385"/>
                      <a:pt x="15777" y="9245"/>
                    </a:cubicBezTo>
                    <a:cubicBezTo>
                      <a:pt x="15454" y="9170"/>
                      <a:pt x="15122" y="9133"/>
                      <a:pt x="14787" y="9133"/>
                    </a:cubicBezTo>
                    <a:cubicBezTo>
                      <a:pt x="11565" y="9133"/>
                      <a:pt x="8001" y="12567"/>
                      <a:pt x="7903" y="19354"/>
                    </a:cubicBezTo>
                    <a:cubicBezTo>
                      <a:pt x="7794" y="26847"/>
                      <a:pt x="8584" y="26220"/>
                      <a:pt x="4551" y="27937"/>
                    </a:cubicBezTo>
                    <a:cubicBezTo>
                      <a:pt x="546" y="29626"/>
                      <a:pt x="1" y="33822"/>
                      <a:pt x="5232" y="36683"/>
                    </a:cubicBezTo>
                    <a:cubicBezTo>
                      <a:pt x="3303" y="39811"/>
                      <a:pt x="4840" y="43696"/>
                      <a:pt x="8388" y="43696"/>
                    </a:cubicBezTo>
                    <a:cubicBezTo>
                      <a:pt x="9199" y="43696"/>
                      <a:pt x="10114" y="43493"/>
                      <a:pt x="11118" y="43032"/>
                    </a:cubicBezTo>
                    <a:cubicBezTo>
                      <a:pt x="11972" y="45075"/>
                      <a:pt x="14215" y="46239"/>
                      <a:pt x="16336" y="46239"/>
                    </a:cubicBezTo>
                    <a:cubicBezTo>
                      <a:pt x="18007" y="46239"/>
                      <a:pt x="19602" y="45516"/>
                      <a:pt x="20382" y="43931"/>
                    </a:cubicBezTo>
                    <a:cubicBezTo>
                      <a:pt x="20545" y="43950"/>
                      <a:pt x="20704" y="43960"/>
                      <a:pt x="20858" y="43960"/>
                    </a:cubicBezTo>
                    <a:cubicBezTo>
                      <a:pt x="25121" y="43960"/>
                      <a:pt x="25787" y="36865"/>
                      <a:pt x="23788" y="33577"/>
                    </a:cubicBezTo>
                    <a:cubicBezTo>
                      <a:pt x="21717" y="30171"/>
                      <a:pt x="18611" y="24694"/>
                      <a:pt x="17521" y="21861"/>
                    </a:cubicBezTo>
                    <a:cubicBezTo>
                      <a:pt x="18666" y="21125"/>
                      <a:pt x="22153" y="16874"/>
                      <a:pt x="20137" y="12433"/>
                    </a:cubicBezTo>
                    <a:lnTo>
                      <a:pt x="20137" y="12433"/>
                    </a:lnTo>
                    <a:cubicBezTo>
                      <a:pt x="20137" y="12433"/>
                      <a:pt x="21992" y="14092"/>
                      <a:pt x="25010" y="14092"/>
                    </a:cubicBezTo>
                    <a:cubicBezTo>
                      <a:pt x="25898" y="14092"/>
                      <a:pt x="26886" y="13949"/>
                      <a:pt x="27957" y="13577"/>
                    </a:cubicBezTo>
                    <a:cubicBezTo>
                      <a:pt x="30810" y="12588"/>
                      <a:pt x="33033" y="11170"/>
                      <a:pt x="34973" y="11170"/>
                    </a:cubicBezTo>
                    <a:cubicBezTo>
                      <a:pt x="36239" y="11170"/>
                      <a:pt x="37383" y="11774"/>
                      <a:pt x="38502" y="13495"/>
                    </a:cubicBezTo>
                    <a:cubicBezTo>
                      <a:pt x="39592" y="8945"/>
                      <a:pt x="39047" y="3550"/>
                      <a:pt x="30791" y="498"/>
                    </a:cubicBezTo>
                    <a:cubicBezTo>
                      <a:pt x="29845" y="181"/>
                      <a:pt x="28656" y="0"/>
                      <a:pt x="27363" y="0"/>
                    </a:cubicBezTo>
                    <a:close/>
                  </a:path>
                </a:pathLst>
              </a:custGeom>
              <a:solidFill>
                <a:srgbClr val="F4A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87;p39"/>
              <p:cNvSpPr/>
              <p:nvPr/>
            </p:nvSpPr>
            <p:spPr>
              <a:xfrm>
                <a:off x="515911" y="3149096"/>
                <a:ext cx="155637" cy="155637"/>
              </a:xfrm>
              <a:custGeom>
                <a:avLst/>
                <a:gdLst/>
                <a:ahLst/>
                <a:cxnLst/>
                <a:rect l="l" t="t" r="r" b="b"/>
                <a:pathLst>
                  <a:path w="5723" h="5723" extrusionOk="0">
                    <a:moveTo>
                      <a:pt x="2861" y="0"/>
                    </a:moveTo>
                    <a:cubicBezTo>
                      <a:pt x="1281" y="0"/>
                      <a:pt x="0" y="1281"/>
                      <a:pt x="0" y="2861"/>
                    </a:cubicBezTo>
                    <a:cubicBezTo>
                      <a:pt x="0" y="4442"/>
                      <a:pt x="1281" y="5722"/>
                      <a:pt x="2861" y="5722"/>
                    </a:cubicBezTo>
                    <a:cubicBezTo>
                      <a:pt x="4442" y="5722"/>
                      <a:pt x="5723" y="4442"/>
                      <a:pt x="5723" y="2861"/>
                    </a:cubicBezTo>
                    <a:cubicBezTo>
                      <a:pt x="5723" y="1281"/>
                      <a:pt x="4442" y="0"/>
                      <a:pt x="2861" y="0"/>
                    </a:cubicBezTo>
                    <a:close/>
                  </a:path>
                </a:pathLst>
              </a:custGeom>
              <a:solidFill>
                <a:srgbClr val="FFC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88;p39"/>
              <p:cNvSpPr/>
              <p:nvPr/>
            </p:nvSpPr>
            <p:spPr>
              <a:xfrm>
                <a:off x="793807" y="3080180"/>
                <a:ext cx="102280" cy="61515"/>
              </a:xfrm>
              <a:custGeom>
                <a:avLst/>
                <a:gdLst/>
                <a:ahLst/>
                <a:cxnLst/>
                <a:rect l="l" t="t" r="r" b="b"/>
                <a:pathLst>
                  <a:path w="3761" h="2262" fill="none" extrusionOk="0">
                    <a:moveTo>
                      <a:pt x="0" y="2262"/>
                    </a:moveTo>
                    <a:cubicBezTo>
                      <a:pt x="654" y="872"/>
                      <a:pt x="2235" y="0"/>
                      <a:pt x="3761" y="109"/>
                    </a:cubicBezTo>
                  </a:path>
                </a:pathLst>
              </a:custGeom>
              <a:noFill/>
              <a:ln w="14300" cap="rnd" cmpd="sng">
                <a:solidFill>
                  <a:srgbClr val="762627"/>
                </a:solidFill>
                <a:prstDash val="solid"/>
                <a:miter lim="272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89;p39"/>
              <p:cNvSpPr/>
              <p:nvPr/>
            </p:nvSpPr>
            <p:spPr>
              <a:xfrm>
                <a:off x="1024272" y="2960134"/>
                <a:ext cx="79328" cy="55587"/>
              </a:xfrm>
              <a:custGeom>
                <a:avLst/>
                <a:gdLst/>
                <a:ahLst/>
                <a:cxnLst/>
                <a:rect l="l" t="t" r="r" b="b"/>
                <a:pathLst>
                  <a:path w="2917" h="2044" fill="none" extrusionOk="0">
                    <a:moveTo>
                      <a:pt x="1" y="2044"/>
                    </a:moveTo>
                    <a:cubicBezTo>
                      <a:pt x="546" y="927"/>
                      <a:pt x="1690" y="136"/>
                      <a:pt x="2916" y="0"/>
                    </a:cubicBezTo>
                  </a:path>
                </a:pathLst>
              </a:custGeom>
              <a:noFill/>
              <a:ln w="14300" cap="rnd" cmpd="sng">
                <a:solidFill>
                  <a:srgbClr val="762627"/>
                </a:solidFill>
                <a:prstDash val="solid"/>
                <a:miter lim="272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90;p39"/>
              <p:cNvSpPr/>
              <p:nvPr/>
            </p:nvSpPr>
            <p:spPr>
              <a:xfrm>
                <a:off x="912385" y="3170581"/>
                <a:ext cx="220851" cy="142148"/>
              </a:xfrm>
              <a:custGeom>
                <a:avLst/>
                <a:gdLst/>
                <a:ahLst/>
                <a:cxnLst/>
                <a:rect l="l" t="t" r="r" b="b"/>
                <a:pathLst>
                  <a:path w="8121" h="5227" extrusionOk="0">
                    <a:moveTo>
                      <a:pt x="7630" y="1"/>
                    </a:moveTo>
                    <a:lnTo>
                      <a:pt x="7630" y="1"/>
                    </a:lnTo>
                    <a:cubicBezTo>
                      <a:pt x="6758" y="1118"/>
                      <a:pt x="5477" y="1908"/>
                      <a:pt x="4115" y="2208"/>
                    </a:cubicBezTo>
                    <a:cubicBezTo>
                      <a:pt x="3722" y="2285"/>
                      <a:pt x="3324" y="2322"/>
                      <a:pt x="2925" y="2322"/>
                    </a:cubicBezTo>
                    <a:cubicBezTo>
                      <a:pt x="1912" y="2322"/>
                      <a:pt x="900" y="2078"/>
                      <a:pt x="0" y="1608"/>
                    </a:cubicBezTo>
                    <a:lnTo>
                      <a:pt x="0" y="1608"/>
                    </a:lnTo>
                    <a:lnTo>
                      <a:pt x="109" y="1717"/>
                    </a:lnTo>
                    <a:cubicBezTo>
                      <a:pt x="245" y="3189"/>
                      <a:pt x="1281" y="4496"/>
                      <a:pt x="2670" y="5014"/>
                    </a:cubicBezTo>
                    <a:cubicBezTo>
                      <a:pt x="3076" y="5157"/>
                      <a:pt x="3503" y="5226"/>
                      <a:pt x="3929" y="5226"/>
                    </a:cubicBezTo>
                    <a:cubicBezTo>
                      <a:pt x="4963" y="5226"/>
                      <a:pt x="5997" y="4821"/>
                      <a:pt x="6730" y="4088"/>
                    </a:cubicBezTo>
                    <a:cubicBezTo>
                      <a:pt x="7766" y="3052"/>
                      <a:pt x="8120" y="1390"/>
                      <a:pt x="7630" y="1"/>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91;p39"/>
              <p:cNvSpPr/>
              <p:nvPr/>
            </p:nvSpPr>
            <p:spPr>
              <a:xfrm>
                <a:off x="991663" y="3260112"/>
                <a:ext cx="109705" cy="51970"/>
              </a:xfrm>
              <a:custGeom>
                <a:avLst/>
                <a:gdLst/>
                <a:ahLst/>
                <a:cxnLst/>
                <a:rect l="l" t="t" r="r" b="b"/>
                <a:pathLst>
                  <a:path w="4034" h="1911" extrusionOk="0">
                    <a:moveTo>
                      <a:pt x="3149" y="0"/>
                    </a:moveTo>
                    <a:cubicBezTo>
                      <a:pt x="2884" y="0"/>
                      <a:pt x="2607" y="71"/>
                      <a:pt x="2371" y="142"/>
                    </a:cubicBezTo>
                    <a:cubicBezTo>
                      <a:pt x="1445" y="496"/>
                      <a:pt x="627" y="1041"/>
                      <a:pt x="1" y="1777"/>
                    </a:cubicBezTo>
                    <a:cubicBezTo>
                      <a:pt x="339" y="1867"/>
                      <a:pt x="689" y="1911"/>
                      <a:pt x="1037" y="1911"/>
                    </a:cubicBezTo>
                    <a:cubicBezTo>
                      <a:pt x="2063" y="1911"/>
                      <a:pt x="3083" y="1528"/>
                      <a:pt x="3815" y="796"/>
                    </a:cubicBezTo>
                    <a:cubicBezTo>
                      <a:pt x="3897" y="714"/>
                      <a:pt x="3952" y="632"/>
                      <a:pt x="4033" y="551"/>
                    </a:cubicBezTo>
                    <a:cubicBezTo>
                      <a:pt x="4033" y="523"/>
                      <a:pt x="4033" y="496"/>
                      <a:pt x="4006" y="496"/>
                    </a:cubicBezTo>
                    <a:cubicBezTo>
                      <a:pt x="3897" y="196"/>
                      <a:pt x="3570" y="33"/>
                      <a:pt x="3270" y="6"/>
                    </a:cubicBezTo>
                    <a:cubicBezTo>
                      <a:pt x="3230" y="2"/>
                      <a:pt x="3190" y="0"/>
                      <a:pt x="3149" y="0"/>
                    </a:cubicBezTo>
                    <a:close/>
                  </a:path>
                </a:pathLst>
              </a:custGeom>
              <a:solidFill>
                <a:srgbClr val="F46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92;p39"/>
              <p:cNvSpPr/>
              <p:nvPr/>
            </p:nvSpPr>
            <p:spPr>
              <a:xfrm>
                <a:off x="951956" y="3028887"/>
                <a:ext cx="100486" cy="143535"/>
              </a:xfrm>
              <a:custGeom>
                <a:avLst/>
                <a:gdLst/>
                <a:ahLst/>
                <a:cxnLst/>
                <a:rect l="l" t="t" r="r" b="b"/>
                <a:pathLst>
                  <a:path w="3695" h="5278" extrusionOk="0">
                    <a:moveTo>
                      <a:pt x="97" y="0"/>
                    </a:moveTo>
                    <a:cubicBezTo>
                      <a:pt x="31" y="0"/>
                      <a:pt x="0" y="91"/>
                      <a:pt x="17" y="306"/>
                    </a:cubicBezTo>
                    <a:cubicBezTo>
                      <a:pt x="17" y="306"/>
                      <a:pt x="1542" y="3167"/>
                      <a:pt x="2414" y="3385"/>
                    </a:cubicBezTo>
                    <a:cubicBezTo>
                      <a:pt x="3314" y="3576"/>
                      <a:pt x="2850" y="4584"/>
                      <a:pt x="2333" y="5129"/>
                    </a:cubicBezTo>
                    <a:cubicBezTo>
                      <a:pt x="2243" y="5233"/>
                      <a:pt x="2228" y="5278"/>
                      <a:pt x="2263" y="5278"/>
                    </a:cubicBezTo>
                    <a:cubicBezTo>
                      <a:pt x="2422" y="5278"/>
                      <a:pt x="3596" y="4381"/>
                      <a:pt x="3641" y="3957"/>
                    </a:cubicBezTo>
                    <a:cubicBezTo>
                      <a:pt x="3695" y="3439"/>
                      <a:pt x="2741" y="3330"/>
                      <a:pt x="1897" y="2322"/>
                    </a:cubicBezTo>
                    <a:cubicBezTo>
                      <a:pt x="1218" y="1513"/>
                      <a:pt x="364" y="0"/>
                      <a:pt x="97" y="0"/>
                    </a:cubicBezTo>
                    <a:close/>
                  </a:path>
                </a:pathLst>
              </a:custGeom>
              <a:solidFill>
                <a:srgbClr val="762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service project proposal infographics</a:t>
            </a:r>
            <a:endParaRPr dirty="0"/>
          </a:p>
        </p:txBody>
      </p:sp>
      <p:sp>
        <p:nvSpPr>
          <p:cNvPr id="1309" name="Google Shape;1309;p23"/>
          <p:cNvSpPr/>
          <p:nvPr/>
        </p:nvSpPr>
        <p:spPr>
          <a:xfrm>
            <a:off x="631576" y="1241218"/>
            <a:ext cx="4106313"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Functional </a:t>
            </a:r>
            <a:r>
              <a:rPr lang="en" sz="2200" dirty="0">
                <a:solidFill>
                  <a:srgbClr val="FFEDD6"/>
                </a:solidFill>
                <a:latin typeface="Archivo Black"/>
                <a:ea typeface="Archivo Black"/>
                <a:cs typeface="Archivo Black"/>
                <a:sym typeface="Archivo Black"/>
              </a:rPr>
              <a:t>requirements</a:t>
            </a:r>
            <a:endParaRPr sz="2200" dirty="0">
              <a:solidFill>
                <a:srgbClr val="FFEDD6"/>
              </a:solidFill>
              <a:latin typeface="Archivo Black"/>
              <a:ea typeface="Archivo Black"/>
              <a:cs typeface="Archivo Black"/>
              <a:sym typeface="Archivo Black"/>
            </a:endParaRPr>
          </a:p>
        </p:txBody>
      </p:sp>
      <p:sp>
        <p:nvSpPr>
          <p:cNvPr id="1310" name="Google Shape;1310;p23"/>
          <p:cNvSpPr/>
          <p:nvPr/>
        </p:nvSpPr>
        <p:spPr>
          <a:xfrm>
            <a:off x="4400089" y="2453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3"/>
          <p:cNvSpPr/>
          <p:nvPr/>
        </p:nvSpPr>
        <p:spPr>
          <a:xfrm>
            <a:off x="1761589" y="2453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3"/>
          <p:cNvSpPr/>
          <p:nvPr/>
        </p:nvSpPr>
        <p:spPr>
          <a:xfrm>
            <a:off x="7038589" y="2453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39;p27"/>
          <p:cNvSpPr txBox="1"/>
          <p:nvPr/>
        </p:nvSpPr>
        <p:spPr>
          <a:xfrm>
            <a:off x="155173" y="2630500"/>
            <a:ext cx="1999863" cy="483000"/>
          </a:xfrm>
          <a:prstGeom prst="rect">
            <a:avLst/>
          </a:prstGeom>
          <a:noFill/>
          <a:ln>
            <a:noFill/>
          </a:ln>
        </p:spPr>
        <p:txBody>
          <a:bodyPr spcFirstLastPara="1" wrap="square" lIns="91425" tIns="91425" rIns="91425" bIns="91425" anchor="ctr" anchorCtr="0">
            <a:noAutofit/>
          </a:bodyPr>
          <a:lstStyle/>
          <a:p>
            <a:pPr lvl="0" algn="ctr"/>
            <a:r>
              <a:rPr lang="en-US" dirty="0" smtClean="0"/>
              <a:t>Create profile </a:t>
            </a:r>
            <a:r>
              <a:rPr lang="en-US" dirty="0"/>
              <a:t>and wait 24 hours to be </a:t>
            </a:r>
            <a:r>
              <a:rPr lang="en-US" dirty="0" smtClean="0"/>
              <a:t>verified </a:t>
            </a:r>
            <a:r>
              <a:rPr lang="en-US" dirty="0"/>
              <a:t>by the board.</a:t>
            </a:r>
            <a:endParaRPr dirty="0">
              <a:solidFill>
                <a:schemeClr val="tx1"/>
              </a:solidFill>
              <a:latin typeface="Roboto"/>
              <a:ea typeface="Roboto"/>
              <a:cs typeface="Roboto"/>
              <a:sym typeface="Roboto"/>
            </a:endParaRPr>
          </a:p>
        </p:txBody>
      </p:sp>
      <p:sp>
        <p:nvSpPr>
          <p:cNvPr id="45" name="Google Shape;1445;p27"/>
          <p:cNvSpPr txBox="1"/>
          <p:nvPr/>
        </p:nvSpPr>
        <p:spPr>
          <a:xfrm>
            <a:off x="3973817" y="3081151"/>
            <a:ext cx="1747431" cy="483000"/>
          </a:xfrm>
          <a:prstGeom prst="rect">
            <a:avLst/>
          </a:prstGeom>
          <a:noFill/>
          <a:ln>
            <a:noFill/>
          </a:ln>
        </p:spPr>
        <p:txBody>
          <a:bodyPr spcFirstLastPara="1" wrap="square" lIns="91425" tIns="91425" rIns="91425" bIns="91425" anchor="ctr" anchorCtr="0">
            <a:noAutofit/>
          </a:bodyPr>
          <a:lstStyle/>
          <a:p>
            <a:pPr lvl="0" algn="ctr"/>
            <a:r>
              <a:rPr lang="en-US" dirty="0" smtClean="0"/>
              <a:t>Request </a:t>
            </a:r>
            <a:r>
              <a:rPr lang="en-US" dirty="0"/>
              <a:t>donations for </a:t>
            </a:r>
            <a:r>
              <a:rPr lang="en-US" dirty="0" smtClean="0"/>
              <a:t>specific </a:t>
            </a:r>
            <a:r>
              <a:rPr lang="en-US" dirty="0"/>
              <a:t>projects or </a:t>
            </a:r>
            <a:r>
              <a:rPr lang="en-US" dirty="0" smtClean="0"/>
              <a:t>events </a:t>
            </a:r>
            <a:endParaRPr dirty="0">
              <a:solidFill>
                <a:schemeClr val="bg1">
                  <a:lumMod val="10000"/>
                </a:schemeClr>
              </a:solidFill>
              <a:latin typeface="Roboto"/>
              <a:ea typeface="Roboto"/>
              <a:cs typeface="Roboto"/>
              <a:sym typeface="Roboto"/>
            </a:endParaRPr>
          </a:p>
        </p:txBody>
      </p:sp>
      <p:sp>
        <p:nvSpPr>
          <p:cNvPr id="48" name="Google Shape;1448;p27"/>
          <p:cNvSpPr txBox="1"/>
          <p:nvPr/>
        </p:nvSpPr>
        <p:spPr>
          <a:xfrm>
            <a:off x="5418338" y="4089057"/>
            <a:ext cx="2232313" cy="483000"/>
          </a:xfrm>
          <a:prstGeom prst="rect">
            <a:avLst/>
          </a:prstGeom>
          <a:noFill/>
          <a:ln>
            <a:noFill/>
          </a:ln>
        </p:spPr>
        <p:txBody>
          <a:bodyPr spcFirstLastPara="1" wrap="square" lIns="91425" tIns="91425" rIns="91425" bIns="91425" anchor="ctr" anchorCtr="0">
            <a:noAutofit/>
          </a:bodyPr>
          <a:lstStyle/>
          <a:p>
            <a:pPr lvl="0" algn="ctr"/>
            <a:r>
              <a:rPr lang="en-US" dirty="0" smtClean="0"/>
              <a:t>Send </a:t>
            </a:r>
            <a:r>
              <a:rPr lang="en-US" dirty="0"/>
              <a:t>notications to registered donors</a:t>
            </a:r>
            <a:endParaRPr dirty="0">
              <a:solidFill>
                <a:schemeClr val="dk2"/>
              </a:solidFill>
              <a:latin typeface="Roboto"/>
              <a:ea typeface="Roboto"/>
              <a:cs typeface="Roboto"/>
              <a:sym typeface="Roboto"/>
            </a:endParaRPr>
          </a:p>
        </p:txBody>
      </p:sp>
      <p:sp>
        <p:nvSpPr>
          <p:cNvPr id="51" name="Google Shape;1451;p27"/>
          <p:cNvSpPr txBox="1"/>
          <p:nvPr/>
        </p:nvSpPr>
        <p:spPr>
          <a:xfrm>
            <a:off x="7255588" y="2893177"/>
            <a:ext cx="1884692" cy="483000"/>
          </a:xfrm>
          <a:prstGeom prst="rect">
            <a:avLst/>
          </a:prstGeom>
          <a:noFill/>
          <a:ln>
            <a:noFill/>
          </a:ln>
        </p:spPr>
        <p:txBody>
          <a:bodyPr spcFirstLastPara="1" wrap="square" lIns="91425" tIns="91425" rIns="91425" bIns="91425" anchor="ctr" anchorCtr="0">
            <a:noAutofit/>
          </a:bodyPr>
          <a:lstStyle/>
          <a:p>
            <a:pPr lvl="0" algn="ctr"/>
            <a:r>
              <a:rPr lang="en-US" dirty="0"/>
              <a:t>NGOs receive the details of the Volunteers applied with their projects to interview them.</a:t>
            </a:r>
            <a:endParaRPr dirty="0">
              <a:solidFill>
                <a:schemeClr val="dk2"/>
              </a:solidFill>
              <a:latin typeface="Roboto"/>
              <a:ea typeface="Roboto"/>
              <a:cs typeface="Roboto"/>
              <a:sym typeface="Roboto"/>
            </a:endParaRPr>
          </a:p>
        </p:txBody>
      </p:sp>
      <p:sp>
        <p:nvSpPr>
          <p:cNvPr id="52" name="Google Shape;1452;p27"/>
          <p:cNvSpPr/>
          <p:nvPr/>
        </p:nvSpPr>
        <p:spPr>
          <a:xfrm>
            <a:off x="1651826" y="2297500"/>
            <a:ext cx="222000" cy="222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53;p27"/>
          <p:cNvSpPr/>
          <p:nvPr/>
        </p:nvSpPr>
        <p:spPr>
          <a:xfrm>
            <a:off x="4626889" y="2297500"/>
            <a:ext cx="222000" cy="222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54;p27"/>
          <p:cNvSpPr/>
          <p:nvPr/>
        </p:nvSpPr>
        <p:spPr>
          <a:xfrm>
            <a:off x="7621601" y="2297500"/>
            <a:ext cx="222000" cy="222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55;p27"/>
          <p:cNvSpPr/>
          <p:nvPr/>
        </p:nvSpPr>
        <p:spPr>
          <a:xfrm>
            <a:off x="3129514" y="3682200"/>
            <a:ext cx="222000" cy="22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56;p27"/>
          <p:cNvSpPr/>
          <p:nvPr/>
        </p:nvSpPr>
        <p:spPr>
          <a:xfrm>
            <a:off x="6423495" y="3718740"/>
            <a:ext cx="222000" cy="222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 name="Google Shape;1457;p27"/>
          <p:cNvCxnSpPr>
            <a:stCxn id="52" idx="6"/>
            <a:endCxn id="55" idx="2"/>
          </p:cNvCxnSpPr>
          <p:nvPr/>
        </p:nvCxnSpPr>
        <p:spPr>
          <a:xfrm>
            <a:off x="1873826" y="2408500"/>
            <a:ext cx="1255800" cy="1384800"/>
          </a:xfrm>
          <a:prstGeom prst="curvedConnector3">
            <a:avLst>
              <a:gd name="adj1" fmla="val 49996"/>
            </a:avLst>
          </a:prstGeom>
          <a:noFill/>
          <a:ln w="9525" cap="flat" cmpd="sng">
            <a:solidFill>
              <a:schemeClr val="accent3"/>
            </a:solidFill>
            <a:prstDash val="solid"/>
            <a:round/>
            <a:headEnd type="none" w="med" len="med"/>
            <a:tailEnd type="none" w="med" len="med"/>
          </a:ln>
        </p:spPr>
      </p:cxnSp>
      <p:cxnSp>
        <p:nvCxnSpPr>
          <p:cNvPr id="58" name="Google Shape;1458;p27"/>
          <p:cNvCxnSpPr>
            <a:stCxn id="55" idx="6"/>
            <a:endCxn id="53" idx="2"/>
          </p:cNvCxnSpPr>
          <p:nvPr/>
        </p:nvCxnSpPr>
        <p:spPr>
          <a:xfrm rot="10800000" flipH="1">
            <a:off x="3351514" y="2408400"/>
            <a:ext cx="1275300" cy="1384800"/>
          </a:xfrm>
          <a:prstGeom prst="curvedConnector3">
            <a:avLst>
              <a:gd name="adj1" fmla="val 50003"/>
            </a:avLst>
          </a:prstGeom>
          <a:noFill/>
          <a:ln w="9525" cap="flat" cmpd="sng">
            <a:solidFill>
              <a:schemeClr val="accent3"/>
            </a:solidFill>
            <a:prstDash val="solid"/>
            <a:round/>
            <a:headEnd type="none" w="med" len="med"/>
            <a:tailEnd type="none" w="med" len="med"/>
          </a:ln>
        </p:spPr>
      </p:cxnSp>
      <p:cxnSp>
        <p:nvCxnSpPr>
          <p:cNvPr id="59" name="Google Shape;1459;p27"/>
          <p:cNvCxnSpPr/>
          <p:nvPr/>
        </p:nvCxnSpPr>
        <p:spPr>
          <a:xfrm>
            <a:off x="4813201" y="2408400"/>
            <a:ext cx="1574606" cy="1421240"/>
          </a:xfrm>
          <a:prstGeom prst="curvedConnector3">
            <a:avLst>
              <a:gd name="adj1" fmla="val 57743"/>
            </a:avLst>
          </a:prstGeom>
          <a:noFill/>
          <a:ln w="9525" cap="flat" cmpd="sng">
            <a:solidFill>
              <a:schemeClr val="accent3"/>
            </a:solidFill>
            <a:prstDash val="solid"/>
            <a:round/>
            <a:headEnd type="none" w="med" len="med"/>
            <a:tailEnd type="none" w="med" len="med"/>
          </a:ln>
        </p:spPr>
      </p:cxnSp>
      <p:cxnSp>
        <p:nvCxnSpPr>
          <p:cNvPr id="60" name="Google Shape;1460;p27"/>
          <p:cNvCxnSpPr>
            <a:stCxn id="56" idx="6"/>
            <a:endCxn id="54" idx="2"/>
          </p:cNvCxnSpPr>
          <p:nvPr/>
        </p:nvCxnSpPr>
        <p:spPr>
          <a:xfrm flipV="1">
            <a:off x="6645495" y="2408500"/>
            <a:ext cx="976106" cy="1421240"/>
          </a:xfrm>
          <a:prstGeom prst="curvedConnector3">
            <a:avLst>
              <a:gd name="adj1" fmla="val 50000"/>
            </a:avLst>
          </a:prstGeom>
          <a:noFill/>
          <a:ln w="9525" cap="flat" cmpd="sng">
            <a:solidFill>
              <a:schemeClr val="accent3"/>
            </a:solidFill>
            <a:prstDash val="solid"/>
            <a:round/>
            <a:headEnd type="none" w="med" len="med"/>
            <a:tailEnd type="none" w="med" len="med"/>
          </a:ln>
        </p:spPr>
      </p:cxnSp>
      <p:sp>
        <p:nvSpPr>
          <p:cNvPr id="98" name="Google Shape;1309;p23"/>
          <p:cNvSpPr/>
          <p:nvPr/>
        </p:nvSpPr>
        <p:spPr>
          <a:xfrm>
            <a:off x="4956260" y="1242824"/>
            <a:ext cx="2177288"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NGO</a:t>
            </a:r>
            <a:endParaRPr sz="2200" dirty="0">
              <a:solidFill>
                <a:srgbClr val="FFEDD6"/>
              </a:solidFill>
              <a:latin typeface="Archivo Black"/>
              <a:ea typeface="Archivo Black"/>
              <a:cs typeface="Archivo Black"/>
              <a:sym typeface="Archivo Black"/>
            </a:endParaRPr>
          </a:p>
        </p:txBody>
      </p:sp>
      <p:sp>
        <p:nvSpPr>
          <p:cNvPr id="23" name="Google Shape;1439;p27"/>
          <p:cNvSpPr txBox="1"/>
          <p:nvPr/>
        </p:nvSpPr>
        <p:spPr>
          <a:xfrm>
            <a:off x="1207318" y="4228041"/>
            <a:ext cx="2954827" cy="483000"/>
          </a:xfrm>
          <a:prstGeom prst="rect">
            <a:avLst/>
          </a:prstGeom>
          <a:noFill/>
          <a:ln>
            <a:noFill/>
          </a:ln>
        </p:spPr>
        <p:txBody>
          <a:bodyPr spcFirstLastPara="1" wrap="square" lIns="91425" tIns="91425" rIns="91425" bIns="91425" anchor="ctr" anchorCtr="0">
            <a:noAutofit/>
          </a:bodyPr>
          <a:lstStyle/>
          <a:p>
            <a:pPr algn="ctr"/>
            <a:r>
              <a:rPr lang="en-US" dirty="0" smtClean="0"/>
              <a:t>Organize </a:t>
            </a:r>
            <a:r>
              <a:rPr lang="en-US" dirty="0"/>
              <a:t>events </a:t>
            </a:r>
            <a:r>
              <a:rPr lang="en-US" dirty="0" smtClean="0"/>
              <a:t>and </a:t>
            </a:r>
            <a:r>
              <a:rPr lang="en-US" dirty="0"/>
              <a:t>specify the types of </a:t>
            </a:r>
            <a:r>
              <a:rPr lang="en-US" dirty="0" smtClean="0"/>
              <a:t>volunteers </a:t>
            </a:r>
            <a:r>
              <a:rPr lang="en-US" dirty="0"/>
              <a:t>and wait 24 hours to be verified by the board.</a:t>
            </a:r>
            <a:endParaRPr lang="en-US" dirty="0">
              <a:solidFill>
                <a:schemeClr val="tx1"/>
              </a:solidFill>
              <a:latin typeface="Roboto"/>
              <a:ea typeface="Roboto"/>
              <a:cs typeface="Roboto"/>
              <a:sym typeface="Roboto"/>
            </a:endParaRPr>
          </a:p>
          <a:p>
            <a:pPr lvl="0" algn="ctr"/>
            <a:endParaRPr dirty="0">
              <a:solidFill>
                <a:schemeClr val="tx1"/>
              </a:solidFill>
              <a:latin typeface="Roboto"/>
              <a:ea typeface="Roboto"/>
              <a:cs typeface="Roboto"/>
              <a:sym typeface="Roboto"/>
            </a:endParaRPr>
          </a:p>
        </p:txBody>
      </p:sp>
      <p:sp>
        <p:nvSpPr>
          <p:cNvPr id="22"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Tree>
    <p:extLst>
      <p:ext uri="{BB962C8B-B14F-4D97-AF65-F5344CB8AC3E}">
        <p14:creationId xmlns:p14="http://schemas.microsoft.com/office/powerpoint/2010/main" val="164988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wipe(left)">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wipe(left)">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xEl>
                                              <p:pRg st="0" end="0"/>
                                            </p:txEl>
                                          </p:spTgt>
                                        </p:tgtEl>
                                        <p:attrNameLst>
                                          <p:attrName>style.visibility</p:attrName>
                                        </p:attrNameLst>
                                      </p:cBhvr>
                                      <p:to>
                                        <p:strVal val="visible"/>
                                      </p:to>
                                    </p:set>
                                    <p:animEffect transition="in" filter="wipe(left)">
                                      <p:cBhvr>
                                        <p:cTn id="17" dur="500"/>
                                        <p:tgtEl>
                                          <p:spTgt spid="4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
                                            <p:txEl>
                                              <p:pRg st="0" end="0"/>
                                            </p:txEl>
                                          </p:spTgt>
                                        </p:tgtEl>
                                        <p:attrNameLst>
                                          <p:attrName>style.visibility</p:attrName>
                                        </p:attrNameLst>
                                      </p:cBhvr>
                                      <p:to>
                                        <p:strVal val="visible"/>
                                      </p:to>
                                    </p:set>
                                    <p:animEffect transition="in" filter="wipe(left)">
                                      <p:cBhvr>
                                        <p:cTn id="22" dur="500"/>
                                        <p:tgtEl>
                                          <p:spTgt spid="4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
                                            <p:txEl>
                                              <p:pRg st="0" end="0"/>
                                            </p:txEl>
                                          </p:spTgt>
                                        </p:tgtEl>
                                        <p:attrNameLst>
                                          <p:attrName>style.visibility</p:attrName>
                                        </p:attrNameLst>
                                      </p:cBhvr>
                                      <p:to>
                                        <p:strVal val="visible"/>
                                      </p:to>
                                    </p:set>
                                    <p:animEffect transition="in" filter="wipe(left)">
                                      <p:cBhvr>
                                        <p:cTn id="27"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service project proposal infographics</a:t>
            </a:r>
            <a:endParaRPr dirty="0"/>
          </a:p>
        </p:txBody>
      </p:sp>
      <p:sp>
        <p:nvSpPr>
          <p:cNvPr id="1309" name="Google Shape;1309;p23"/>
          <p:cNvSpPr/>
          <p:nvPr/>
        </p:nvSpPr>
        <p:spPr>
          <a:xfrm>
            <a:off x="631576" y="1241218"/>
            <a:ext cx="4106313"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Functional </a:t>
            </a:r>
            <a:r>
              <a:rPr lang="en" sz="2200" dirty="0">
                <a:solidFill>
                  <a:srgbClr val="FFEDD6"/>
                </a:solidFill>
                <a:latin typeface="Archivo Black"/>
                <a:ea typeface="Archivo Black"/>
                <a:cs typeface="Archivo Black"/>
                <a:sym typeface="Archivo Black"/>
              </a:rPr>
              <a:t>requirements</a:t>
            </a:r>
            <a:endParaRPr sz="2200" dirty="0">
              <a:solidFill>
                <a:srgbClr val="FFEDD6"/>
              </a:solidFill>
              <a:latin typeface="Archivo Black"/>
              <a:ea typeface="Archivo Black"/>
              <a:cs typeface="Archivo Black"/>
              <a:sym typeface="Archivo Black"/>
            </a:endParaRPr>
          </a:p>
        </p:txBody>
      </p:sp>
      <p:sp>
        <p:nvSpPr>
          <p:cNvPr id="1310" name="Google Shape;1310;p23"/>
          <p:cNvSpPr/>
          <p:nvPr/>
        </p:nvSpPr>
        <p:spPr>
          <a:xfrm>
            <a:off x="4400089" y="2453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3"/>
          <p:cNvSpPr/>
          <p:nvPr/>
        </p:nvSpPr>
        <p:spPr>
          <a:xfrm>
            <a:off x="1761589" y="2453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3"/>
          <p:cNvSpPr/>
          <p:nvPr/>
        </p:nvSpPr>
        <p:spPr>
          <a:xfrm>
            <a:off x="7038589" y="2453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39;p27"/>
          <p:cNvSpPr txBox="1"/>
          <p:nvPr/>
        </p:nvSpPr>
        <p:spPr>
          <a:xfrm>
            <a:off x="155173" y="2630500"/>
            <a:ext cx="1999863" cy="483000"/>
          </a:xfrm>
          <a:prstGeom prst="rect">
            <a:avLst/>
          </a:prstGeom>
          <a:noFill/>
          <a:ln>
            <a:noFill/>
          </a:ln>
        </p:spPr>
        <p:txBody>
          <a:bodyPr spcFirstLastPara="1" wrap="square" lIns="91425" tIns="91425" rIns="91425" bIns="91425" anchor="ctr" anchorCtr="0">
            <a:noAutofit/>
          </a:bodyPr>
          <a:lstStyle/>
          <a:p>
            <a:pPr lvl="0" algn="ctr"/>
            <a:r>
              <a:rPr lang="en-US" dirty="0" smtClean="0"/>
              <a:t>Register and </a:t>
            </a:r>
            <a:br>
              <a:rPr lang="en-US" dirty="0" smtClean="0"/>
            </a:br>
            <a:r>
              <a:rPr lang="en-US" dirty="0" smtClean="0"/>
              <a:t>create profile</a:t>
            </a:r>
            <a:endParaRPr dirty="0">
              <a:solidFill>
                <a:schemeClr val="tx1"/>
              </a:solidFill>
              <a:latin typeface="Roboto"/>
              <a:ea typeface="Roboto"/>
              <a:cs typeface="Roboto"/>
              <a:sym typeface="Roboto"/>
            </a:endParaRPr>
          </a:p>
        </p:txBody>
      </p:sp>
      <p:sp>
        <p:nvSpPr>
          <p:cNvPr id="45" name="Google Shape;1445;p27"/>
          <p:cNvSpPr txBox="1"/>
          <p:nvPr/>
        </p:nvSpPr>
        <p:spPr>
          <a:xfrm>
            <a:off x="4002480" y="3160640"/>
            <a:ext cx="1764043" cy="483000"/>
          </a:xfrm>
          <a:prstGeom prst="rect">
            <a:avLst/>
          </a:prstGeom>
          <a:noFill/>
          <a:ln>
            <a:noFill/>
          </a:ln>
        </p:spPr>
        <p:txBody>
          <a:bodyPr spcFirstLastPara="1" wrap="square" lIns="91425" tIns="91425" rIns="91425" bIns="91425" anchor="ctr" anchorCtr="0">
            <a:noAutofit/>
          </a:bodyPr>
          <a:lstStyle/>
          <a:p>
            <a:pPr lvl="0" algn="ctr"/>
            <a:r>
              <a:rPr lang="en-US" dirty="0" smtClean="0"/>
              <a:t>Share </a:t>
            </a:r>
            <a:r>
              <a:rPr lang="en-US" dirty="0"/>
              <a:t>funding </a:t>
            </a:r>
            <a:r>
              <a:rPr lang="en-US" dirty="0" smtClean="0"/>
              <a:t>posts </a:t>
            </a:r>
            <a:r>
              <a:rPr lang="en-US" dirty="0"/>
              <a:t>for </a:t>
            </a:r>
            <a:r>
              <a:rPr lang="en-US" dirty="0" smtClean="0"/>
              <a:t>specific </a:t>
            </a:r>
            <a:r>
              <a:rPr lang="en-US" dirty="0"/>
              <a:t>needs, such as medical bills or community projects.</a:t>
            </a:r>
            <a:endParaRPr dirty="0">
              <a:solidFill>
                <a:schemeClr val="bg1">
                  <a:lumMod val="10000"/>
                </a:schemeClr>
              </a:solidFill>
              <a:latin typeface="Roboto"/>
              <a:ea typeface="Roboto"/>
              <a:cs typeface="Roboto"/>
              <a:sym typeface="Roboto"/>
            </a:endParaRPr>
          </a:p>
        </p:txBody>
      </p:sp>
      <p:sp>
        <p:nvSpPr>
          <p:cNvPr id="48" name="Google Shape;1448;p27"/>
          <p:cNvSpPr txBox="1"/>
          <p:nvPr/>
        </p:nvSpPr>
        <p:spPr>
          <a:xfrm>
            <a:off x="5418338" y="4089057"/>
            <a:ext cx="2232313" cy="483000"/>
          </a:xfrm>
          <a:prstGeom prst="rect">
            <a:avLst/>
          </a:prstGeom>
          <a:noFill/>
          <a:ln>
            <a:noFill/>
          </a:ln>
        </p:spPr>
        <p:txBody>
          <a:bodyPr spcFirstLastPara="1" wrap="square" lIns="91425" tIns="91425" rIns="91425" bIns="91425" anchor="ctr" anchorCtr="0">
            <a:noAutofit/>
          </a:bodyPr>
          <a:lstStyle/>
          <a:p>
            <a:pPr lvl="0" algn="ctr"/>
            <a:r>
              <a:rPr lang="en-US" dirty="0" smtClean="0"/>
              <a:t>Can share posts for the donations they got</a:t>
            </a:r>
            <a:endParaRPr dirty="0">
              <a:solidFill>
                <a:schemeClr val="dk2"/>
              </a:solidFill>
              <a:latin typeface="Roboto"/>
              <a:ea typeface="Roboto"/>
              <a:cs typeface="Roboto"/>
              <a:sym typeface="Roboto"/>
            </a:endParaRPr>
          </a:p>
        </p:txBody>
      </p:sp>
      <p:sp>
        <p:nvSpPr>
          <p:cNvPr id="51" name="Google Shape;1451;p27"/>
          <p:cNvSpPr txBox="1"/>
          <p:nvPr/>
        </p:nvSpPr>
        <p:spPr>
          <a:xfrm>
            <a:off x="7259308" y="3053833"/>
            <a:ext cx="1884692" cy="483000"/>
          </a:xfrm>
          <a:prstGeom prst="rect">
            <a:avLst/>
          </a:prstGeom>
          <a:noFill/>
          <a:ln>
            <a:noFill/>
          </a:ln>
        </p:spPr>
        <p:txBody>
          <a:bodyPr spcFirstLastPara="1" wrap="square" lIns="91425" tIns="91425" rIns="91425" bIns="91425" anchor="ctr" anchorCtr="0">
            <a:noAutofit/>
          </a:bodyPr>
          <a:lstStyle/>
          <a:p>
            <a:pPr lvl="0" algn="ctr"/>
            <a:r>
              <a:rPr lang="en-US" dirty="0"/>
              <a:t>Beneciaries </a:t>
            </a:r>
            <a:r>
              <a:rPr lang="en-US" dirty="0" smtClean="0"/>
              <a:t>receive payments </a:t>
            </a:r>
            <a:r>
              <a:rPr lang="en-US" dirty="0"/>
              <a:t>into a secure digital wallet or transferred to a bank account or postal order in most cases</a:t>
            </a:r>
            <a:endParaRPr dirty="0">
              <a:solidFill>
                <a:schemeClr val="dk2"/>
              </a:solidFill>
              <a:latin typeface="Roboto"/>
              <a:ea typeface="Roboto"/>
              <a:cs typeface="Roboto"/>
              <a:sym typeface="Roboto"/>
            </a:endParaRPr>
          </a:p>
        </p:txBody>
      </p:sp>
      <p:sp>
        <p:nvSpPr>
          <p:cNvPr id="52" name="Google Shape;1452;p27"/>
          <p:cNvSpPr/>
          <p:nvPr/>
        </p:nvSpPr>
        <p:spPr>
          <a:xfrm>
            <a:off x="1651826" y="2297500"/>
            <a:ext cx="222000" cy="222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53;p27"/>
          <p:cNvSpPr/>
          <p:nvPr/>
        </p:nvSpPr>
        <p:spPr>
          <a:xfrm>
            <a:off x="4626889" y="2297500"/>
            <a:ext cx="222000" cy="222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54;p27"/>
          <p:cNvSpPr/>
          <p:nvPr/>
        </p:nvSpPr>
        <p:spPr>
          <a:xfrm>
            <a:off x="7621601" y="2297500"/>
            <a:ext cx="222000" cy="222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55;p27"/>
          <p:cNvSpPr/>
          <p:nvPr/>
        </p:nvSpPr>
        <p:spPr>
          <a:xfrm>
            <a:off x="3129514" y="3682200"/>
            <a:ext cx="222000" cy="22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56;p27"/>
          <p:cNvSpPr/>
          <p:nvPr/>
        </p:nvSpPr>
        <p:spPr>
          <a:xfrm>
            <a:off x="6423495" y="3718740"/>
            <a:ext cx="222000" cy="222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 name="Google Shape;1457;p27"/>
          <p:cNvCxnSpPr>
            <a:stCxn id="52" idx="6"/>
            <a:endCxn id="55" idx="2"/>
          </p:cNvCxnSpPr>
          <p:nvPr/>
        </p:nvCxnSpPr>
        <p:spPr>
          <a:xfrm>
            <a:off x="1873826" y="2408500"/>
            <a:ext cx="1255800" cy="1384800"/>
          </a:xfrm>
          <a:prstGeom prst="curvedConnector3">
            <a:avLst>
              <a:gd name="adj1" fmla="val 49996"/>
            </a:avLst>
          </a:prstGeom>
          <a:noFill/>
          <a:ln w="9525" cap="flat" cmpd="sng">
            <a:solidFill>
              <a:schemeClr val="accent3"/>
            </a:solidFill>
            <a:prstDash val="solid"/>
            <a:round/>
            <a:headEnd type="none" w="med" len="med"/>
            <a:tailEnd type="none" w="med" len="med"/>
          </a:ln>
        </p:spPr>
      </p:cxnSp>
      <p:cxnSp>
        <p:nvCxnSpPr>
          <p:cNvPr id="58" name="Google Shape;1458;p27"/>
          <p:cNvCxnSpPr>
            <a:stCxn id="55" idx="6"/>
            <a:endCxn id="53" idx="2"/>
          </p:cNvCxnSpPr>
          <p:nvPr/>
        </p:nvCxnSpPr>
        <p:spPr>
          <a:xfrm rot="10800000" flipH="1">
            <a:off x="3351514" y="2408400"/>
            <a:ext cx="1275300" cy="1384800"/>
          </a:xfrm>
          <a:prstGeom prst="curvedConnector3">
            <a:avLst>
              <a:gd name="adj1" fmla="val 50003"/>
            </a:avLst>
          </a:prstGeom>
          <a:noFill/>
          <a:ln w="9525" cap="flat" cmpd="sng">
            <a:solidFill>
              <a:schemeClr val="accent3"/>
            </a:solidFill>
            <a:prstDash val="solid"/>
            <a:round/>
            <a:headEnd type="none" w="med" len="med"/>
            <a:tailEnd type="none" w="med" len="med"/>
          </a:ln>
        </p:spPr>
      </p:cxnSp>
      <p:cxnSp>
        <p:nvCxnSpPr>
          <p:cNvPr id="59" name="Google Shape;1459;p27"/>
          <p:cNvCxnSpPr/>
          <p:nvPr/>
        </p:nvCxnSpPr>
        <p:spPr>
          <a:xfrm>
            <a:off x="4813201" y="2408400"/>
            <a:ext cx="1574606" cy="1421240"/>
          </a:xfrm>
          <a:prstGeom prst="curvedConnector3">
            <a:avLst>
              <a:gd name="adj1" fmla="val 57743"/>
            </a:avLst>
          </a:prstGeom>
          <a:noFill/>
          <a:ln w="9525" cap="flat" cmpd="sng">
            <a:solidFill>
              <a:schemeClr val="accent3"/>
            </a:solidFill>
            <a:prstDash val="solid"/>
            <a:round/>
            <a:headEnd type="none" w="med" len="med"/>
            <a:tailEnd type="none" w="med" len="med"/>
          </a:ln>
        </p:spPr>
      </p:cxnSp>
      <p:cxnSp>
        <p:nvCxnSpPr>
          <p:cNvPr id="60" name="Google Shape;1460;p27"/>
          <p:cNvCxnSpPr>
            <a:stCxn id="56" idx="6"/>
            <a:endCxn id="54" idx="2"/>
          </p:cNvCxnSpPr>
          <p:nvPr/>
        </p:nvCxnSpPr>
        <p:spPr>
          <a:xfrm flipV="1">
            <a:off x="6645495" y="2408500"/>
            <a:ext cx="976106" cy="1421240"/>
          </a:xfrm>
          <a:prstGeom prst="curvedConnector3">
            <a:avLst>
              <a:gd name="adj1" fmla="val 50000"/>
            </a:avLst>
          </a:prstGeom>
          <a:noFill/>
          <a:ln w="9525" cap="flat" cmpd="sng">
            <a:solidFill>
              <a:schemeClr val="accent3"/>
            </a:solidFill>
            <a:prstDash val="solid"/>
            <a:round/>
            <a:headEnd type="none" w="med" len="med"/>
            <a:tailEnd type="none" w="med" len="med"/>
          </a:ln>
        </p:spPr>
      </p:cxnSp>
      <p:sp>
        <p:nvSpPr>
          <p:cNvPr id="98" name="Google Shape;1309;p23"/>
          <p:cNvSpPr/>
          <p:nvPr/>
        </p:nvSpPr>
        <p:spPr>
          <a:xfrm>
            <a:off x="4956260" y="1242824"/>
            <a:ext cx="2177288"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Beneficiary</a:t>
            </a:r>
            <a:endParaRPr sz="2200" dirty="0">
              <a:solidFill>
                <a:srgbClr val="FFEDD6"/>
              </a:solidFill>
              <a:latin typeface="Archivo Black"/>
              <a:ea typeface="Archivo Black"/>
              <a:cs typeface="Archivo Black"/>
              <a:sym typeface="Archivo Black"/>
            </a:endParaRPr>
          </a:p>
        </p:txBody>
      </p:sp>
      <p:sp>
        <p:nvSpPr>
          <p:cNvPr id="23" name="Google Shape;1439;p27"/>
          <p:cNvSpPr txBox="1"/>
          <p:nvPr/>
        </p:nvSpPr>
        <p:spPr>
          <a:xfrm>
            <a:off x="1155104" y="4080682"/>
            <a:ext cx="2954827" cy="483000"/>
          </a:xfrm>
          <a:prstGeom prst="rect">
            <a:avLst/>
          </a:prstGeom>
          <a:noFill/>
          <a:ln>
            <a:noFill/>
          </a:ln>
        </p:spPr>
        <p:txBody>
          <a:bodyPr spcFirstLastPara="1" wrap="square" lIns="91425" tIns="91425" rIns="91425" bIns="91425" anchor="ctr" anchorCtr="0">
            <a:noAutofit/>
          </a:bodyPr>
          <a:lstStyle/>
          <a:p>
            <a:pPr algn="ctr"/>
            <a:r>
              <a:rPr lang="en-US" dirty="0" smtClean="0"/>
              <a:t>Submit </a:t>
            </a:r>
            <a:r>
              <a:rPr lang="en-US" dirty="0"/>
              <a:t>detailed </a:t>
            </a:r>
            <a:r>
              <a:rPr lang="en-US" dirty="0" smtClean="0"/>
              <a:t>aid requests providing </a:t>
            </a:r>
            <a:r>
              <a:rPr lang="en-US" dirty="0"/>
              <a:t>proof </a:t>
            </a:r>
            <a:r>
              <a:rPr lang="en-US" dirty="0" smtClean="0"/>
              <a:t>then connected </a:t>
            </a:r>
            <a:r>
              <a:rPr lang="en-US" dirty="0"/>
              <a:t>to </a:t>
            </a:r>
            <a:r>
              <a:rPr lang="en-US" dirty="0" smtClean="0"/>
              <a:t>NGO </a:t>
            </a:r>
            <a:r>
              <a:rPr lang="en-US" dirty="0"/>
              <a:t>or </a:t>
            </a:r>
            <a:r>
              <a:rPr lang="en-US" dirty="0" smtClean="0"/>
              <a:t>a donor </a:t>
            </a:r>
            <a:r>
              <a:rPr lang="en-US" dirty="0"/>
              <a:t>within a week.</a:t>
            </a:r>
            <a:endParaRPr dirty="0">
              <a:solidFill>
                <a:schemeClr val="tx1"/>
              </a:solidFill>
              <a:latin typeface="Roboto"/>
              <a:ea typeface="Roboto"/>
              <a:cs typeface="Roboto"/>
              <a:sym typeface="Roboto"/>
            </a:endParaRPr>
          </a:p>
        </p:txBody>
      </p:sp>
      <p:sp>
        <p:nvSpPr>
          <p:cNvPr id="22"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Tree>
    <p:extLst>
      <p:ext uri="{BB962C8B-B14F-4D97-AF65-F5344CB8AC3E}">
        <p14:creationId xmlns:p14="http://schemas.microsoft.com/office/powerpoint/2010/main" val="396261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wipe(left)">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wipe(left)">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xEl>
                                              <p:pRg st="0" end="0"/>
                                            </p:txEl>
                                          </p:spTgt>
                                        </p:tgtEl>
                                        <p:attrNameLst>
                                          <p:attrName>style.visibility</p:attrName>
                                        </p:attrNameLst>
                                      </p:cBhvr>
                                      <p:to>
                                        <p:strVal val="visible"/>
                                      </p:to>
                                    </p:set>
                                    <p:animEffect transition="in" filter="wipe(left)">
                                      <p:cBhvr>
                                        <p:cTn id="17" dur="500"/>
                                        <p:tgtEl>
                                          <p:spTgt spid="4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
                                            <p:txEl>
                                              <p:pRg st="0" end="0"/>
                                            </p:txEl>
                                          </p:spTgt>
                                        </p:tgtEl>
                                        <p:attrNameLst>
                                          <p:attrName>style.visibility</p:attrName>
                                        </p:attrNameLst>
                                      </p:cBhvr>
                                      <p:to>
                                        <p:strVal val="visible"/>
                                      </p:to>
                                    </p:set>
                                    <p:animEffect transition="in" filter="wipe(left)">
                                      <p:cBhvr>
                                        <p:cTn id="22" dur="500"/>
                                        <p:tgtEl>
                                          <p:spTgt spid="4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
                                            <p:txEl>
                                              <p:pRg st="0" end="0"/>
                                            </p:txEl>
                                          </p:spTgt>
                                        </p:tgtEl>
                                        <p:attrNameLst>
                                          <p:attrName>style.visibility</p:attrName>
                                        </p:attrNameLst>
                                      </p:cBhvr>
                                      <p:to>
                                        <p:strVal val="visible"/>
                                      </p:to>
                                    </p:set>
                                    <p:animEffect transition="in" filter="wipe(left)">
                                      <p:cBhvr>
                                        <p:cTn id="27"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Community service project proposal infographics</a:t>
            </a:r>
            <a:endParaRPr dirty="0"/>
          </a:p>
        </p:txBody>
      </p:sp>
      <p:sp>
        <p:nvSpPr>
          <p:cNvPr id="1309" name="Google Shape;1309;p23"/>
          <p:cNvSpPr/>
          <p:nvPr/>
        </p:nvSpPr>
        <p:spPr>
          <a:xfrm>
            <a:off x="631576" y="1241218"/>
            <a:ext cx="4106313"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Functional </a:t>
            </a:r>
            <a:r>
              <a:rPr lang="en" sz="2200" dirty="0">
                <a:solidFill>
                  <a:srgbClr val="FFEDD6"/>
                </a:solidFill>
                <a:latin typeface="Archivo Black"/>
                <a:ea typeface="Archivo Black"/>
                <a:cs typeface="Archivo Black"/>
                <a:sym typeface="Archivo Black"/>
              </a:rPr>
              <a:t>requirements</a:t>
            </a:r>
            <a:endParaRPr sz="2200" dirty="0">
              <a:solidFill>
                <a:srgbClr val="FFEDD6"/>
              </a:solidFill>
              <a:latin typeface="Archivo Black"/>
              <a:ea typeface="Archivo Black"/>
              <a:cs typeface="Archivo Black"/>
              <a:sym typeface="Archivo Black"/>
            </a:endParaRPr>
          </a:p>
        </p:txBody>
      </p:sp>
      <p:sp>
        <p:nvSpPr>
          <p:cNvPr id="1310" name="Google Shape;1310;p23"/>
          <p:cNvSpPr/>
          <p:nvPr/>
        </p:nvSpPr>
        <p:spPr>
          <a:xfrm>
            <a:off x="4400089" y="2453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3"/>
          <p:cNvSpPr/>
          <p:nvPr/>
        </p:nvSpPr>
        <p:spPr>
          <a:xfrm>
            <a:off x="1761589" y="2453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3"/>
          <p:cNvSpPr/>
          <p:nvPr/>
        </p:nvSpPr>
        <p:spPr>
          <a:xfrm>
            <a:off x="7038589" y="2453810"/>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39;p27"/>
          <p:cNvSpPr txBox="1"/>
          <p:nvPr/>
        </p:nvSpPr>
        <p:spPr>
          <a:xfrm>
            <a:off x="155173" y="2630500"/>
            <a:ext cx="1999863" cy="483000"/>
          </a:xfrm>
          <a:prstGeom prst="rect">
            <a:avLst/>
          </a:prstGeom>
          <a:noFill/>
          <a:ln>
            <a:noFill/>
          </a:ln>
        </p:spPr>
        <p:txBody>
          <a:bodyPr spcFirstLastPara="1" wrap="square" lIns="91425" tIns="91425" rIns="91425" bIns="91425" anchor="ctr" anchorCtr="0">
            <a:noAutofit/>
          </a:bodyPr>
          <a:lstStyle/>
          <a:p>
            <a:pPr lvl="0" algn="ctr"/>
            <a:r>
              <a:rPr lang="en-US" dirty="0" smtClean="0"/>
              <a:t>Browse </a:t>
            </a:r>
            <a:r>
              <a:rPr lang="en-US" dirty="0"/>
              <a:t>all NGOs in the system and aid requests.</a:t>
            </a:r>
            <a:endParaRPr dirty="0">
              <a:solidFill>
                <a:schemeClr val="tx1"/>
              </a:solidFill>
              <a:latin typeface="Roboto"/>
              <a:ea typeface="Roboto"/>
              <a:cs typeface="Roboto"/>
              <a:sym typeface="Roboto"/>
            </a:endParaRPr>
          </a:p>
        </p:txBody>
      </p:sp>
      <p:sp>
        <p:nvSpPr>
          <p:cNvPr id="45" name="Google Shape;1445;p27"/>
          <p:cNvSpPr txBox="1"/>
          <p:nvPr/>
        </p:nvSpPr>
        <p:spPr>
          <a:xfrm>
            <a:off x="3989164" y="2989011"/>
            <a:ext cx="1687575" cy="483000"/>
          </a:xfrm>
          <a:prstGeom prst="rect">
            <a:avLst/>
          </a:prstGeom>
          <a:noFill/>
          <a:ln>
            <a:noFill/>
          </a:ln>
        </p:spPr>
        <p:txBody>
          <a:bodyPr spcFirstLastPara="1" wrap="square" lIns="91425" tIns="91425" rIns="91425" bIns="91425" anchor="ctr" anchorCtr="0">
            <a:noAutofit/>
          </a:bodyPr>
          <a:lstStyle/>
          <a:p>
            <a:pPr lvl="0" algn="ctr"/>
            <a:r>
              <a:rPr lang="en-US" dirty="0"/>
              <a:t>Receive the beneciaries’ requests and verify them then send them to the NGOs</a:t>
            </a:r>
            <a:endParaRPr dirty="0">
              <a:solidFill>
                <a:schemeClr val="bg1">
                  <a:lumMod val="10000"/>
                </a:schemeClr>
              </a:solidFill>
              <a:latin typeface="Roboto"/>
              <a:ea typeface="Roboto"/>
              <a:cs typeface="Roboto"/>
              <a:sym typeface="Roboto"/>
            </a:endParaRPr>
          </a:p>
        </p:txBody>
      </p:sp>
      <p:sp>
        <p:nvSpPr>
          <p:cNvPr id="48" name="Google Shape;1448;p27"/>
          <p:cNvSpPr txBox="1"/>
          <p:nvPr/>
        </p:nvSpPr>
        <p:spPr>
          <a:xfrm>
            <a:off x="5418338" y="4089057"/>
            <a:ext cx="2232313" cy="483000"/>
          </a:xfrm>
          <a:prstGeom prst="rect">
            <a:avLst/>
          </a:prstGeom>
          <a:noFill/>
          <a:ln>
            <a:noFill/>
          </a:ln>
        </p:spPr>
        <p:txBody>
          <a:bodyPr spcFirstLastPara="1" wrap="square" lIns="91425" tIns="91425" rIns="91425" bIns="91425" anchor="ctr" anchorCtr="0">
            <a:noAutofit/>
          </a:bodyPr>
          <a:lstStyle/>
          <a:p>
            <a:pPr lvl="0" algn="ctr"/>
            <a:r>
              <a:rPr lang="en-US" dirty="0" smtClean="0"/>
              <a:t>Has a centralized </a:t>
            </a:r>
            <a:r>
              <a:rPr lang="en-US" dirty="0"/>
              <a:t>management system for tracking and distributing </a:t>
            </a:r>
            <a:r>
              <a:rPr lang="en-US" dirty="0" smtClean="0"/>
              <a:t>donations</a:t>
            </a:r>
            <a:endParaRPr dirty="0">
              <a:solidFill>
                <a:schemeClr val="dk2"/>
              </a:solidFill>
              <a:latin typeface="Roboto"/>
              <a:ea typeface="Roboto"/>
              <a:cs typeface="Roboto"/>
              <a:sym typeface="Roboto"/>
            </a:endParaRPr>
          </a:p>
        </p:txBody>
      </p:sp>
      <p:sp>
        <p:nvSpPr>
          <p:cNvPr id="51" name="Google Shape;1451;p27"/>
          <p:cNvSpPr txBox="1"/>
          <p:nvPr/>
        </p:nvSpPr>
        <p:spPr>
          <a:xfrm>
            <a:off x="7164937" y="2691720"/>
            <a:ext cx="1884692" cy="483000"/>
          </a:xfrm>
          <a:prstGeom prst="rect">
            <a:avLst/>
          </a:prstGeom>
          <a:noFill/>
          <a:ln>
            <a:noFill/>
          </a:ln>
        </p:spPr>
        <p:txBody>
          <a:bodyPr spcFirstLastPara="1" wrap="square" lIns="91425" tIns="91425" rIns="91425" bIns="91425" anchor="ctr" anchorCtr="0">
            <a:noAutofit/>
          </a:bodyPr>
          <a:lstStyle/>
          <a:p>
            <a:pPr lvl="0" algn="ctr"/>
            <a:r>
              <a:rPr lang="en-US" dirty="0"/>
              <a:t>V</a:t>
            </a:r>
            <a:r>
              <a:rPr lang="en-US" dirty="0" smtClean="0"/>
              <a:t>erifies </a:t>
            </a:r>
            <a:r>
              <a:rPr lang="en-US" dirty="0"/>
              <a:t>the NGO accounts and activates them.</a:t>
            </a:r>
            <a:endParaRPr dirty="0">
              <a:solidFill>
                <a:schemeClr val="dk2"/>
              </a:solidFill>
              <a:latin typeface="Roboto"/>
              <a:ea typeface="Roboto"/>
              <a:cs typeface="Roboto"/>
              <a:sym typeface="Roboto"/>
            </a:endParaRPr>
          </a:p>
        </p:txBody>
      </p:sp>
      <p:sp>
        <p:nvSpPr>
          <p:cNvPr id="52" name="Google Shape;1452;p27"/>
          <p:cNvSpPr/>
          <p:nvPr/>
        </p:nvSpPr>
        <p:spPr>
          <a:xfrm>
            <a:off x="1651826" y="2297500"/>
            <a:ext cx="222000" cy="222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53;p27"/>
          <p:cNvSpPr/>
          <p:nvPr/>
        </p:nvSpPr>
        <p:spPr>
          <a:xfrm>
            <a:off x="4626889" y="2297500"/>
            <a:ext cx="222000" cy="222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54;p27"/>
          <p:cNvSpPr/>
          <p:nvPr/>
        </p:nvSpPr>
        <p:spPr>
          <a:xfrm>
            <a:off x="7621601" y="2297500"/>
            <a:ext cx="222000" cy="222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55;p27"/>
          <p:cNvSpPr/>
          <p:nvPr/>
        </p:nvSpPr>
        <p:spPr>
          <a:xfrm>
            <a:off x="3129514" y="3682200"/>
            <a:ext cx="222000" cy="22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56;p27"/>
          <p:cNvSpPr/>
          <p:nvPr/>
        </p:nvSpPr>
        <p:spPr>
          <a:xfrm>
            <a:off x="6423495" y="3718740"/>
            <a:ext cx="222000" cy="222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 name="Google Shape;1457;p27"/>
          <p:cNvCxnSpPr>
            <a:stCxn id="52" idx="6"/>
            <a:endCxn id="55" idx="2"/>
          </p:cNvCxnSpPr>
          <p:nvPr/>
        </p:nvCxnSpPr>
        <p:spPr>
          <a:xfrm>
            <a:off x="1873826" y="2408500"/>
            <a:ext cx="1255800" cy="1384800"/>
          </a:xfrm>
          <a:prstGeom prst="curvedConnector3">
            <a:avLst>
              <a:gd name="adj1" fmla="val 49996"/>
            </a:avLst>
          </a:prstGeom>
          <a:noFill/>
          <a:ln w="9525" cap="flat" cmpd="sng">
            <a:solidFill>
              <a:schemeClr val="accent3"/>
            </a:solidFill>
            <a:prstDash val="solid"/>
            <a:round/>
            <a:headEnd type="none" w="med" len="med"/>
            <a:tailEnd type="none" w="med" len="med"/>
          </a:ln>
        </p:spPr>
      </p:cxnSp>
      <p:cxnSp>
        <p:nvCxnSpPr>
          <p:cNvPr id="58" name="Google Shape;1458;p27"/>
          <p:cNvCxnSpPr>
            <a:stCxn id="55" idx="6"/>
            <a:endCxn id="53" idx="2"/>
          </p:cNvCxnSpPr>
          <p:nvPr/>
        </p:nvCxnSpPr>
        <p:spPr>
          <a:xfrm rot="10800000" flipH="1">
            <a:off x="3351514" y="2408400"/>
            <a:ext cx="1275300" cy="1384800"/>
          </a:xfrm>
          <a:prstGeom prst="curvedConnector3">
            <a:avLst>
              <a:gd name="adj1" fmla="val 50003"/>
            </a:avLst>
          </a:prstGeom>
          <a:noFill/>
          <a:ln w="9525" cap="flat" cmpd="sng">
            <a:solidFill>
              <a:schemeClr val="accent3"/>
            </a:solidFill>
            <a:prstDash val="solid"/>
            <a:round/>
            <a:headEnd type="none" w="med" len="med"/>
            <a:tailEnd type="none" w="med" len="med"/>
          </a:ln>
        </p:spPr>
      </p:cxnSp>
      <p:cxnSp>
        <p:nvCxnSpPr>
          <p:cNvPr id="59" name="Google Shape;1459;p27"/>
          <p:cNvCxnSpPr/>
          <p:nvPr/>
        </p:nvCxnSpPr>
        <p:spPr>
          <a:xfrm>
            <a:off x="4813201" y="2408400"/>
            <a:ext cx="1574606" cy="1421240"/>
          </a:xfrm>
          <a:prstGeom prst="curvedConnector3">
            <a:avLst>
              <a:gd name="adj1" fmla="val 57743"/>
            </a:avLst>
          </a:prstGeom>
          <a:noFill/>
          <a:ln w="9525" cap="flat" cmpd="sng">
            <a:solidFill>
              <a:schemeClr val="accent3"/>
            </a:solidFill>
            <a:prstDash val="solid"/>
            <a:round/>
            <a:headEnd type="none" w="med" len="med"/>
            <a:tailEnd type="none" w="med" len="med"/>
          </a:ln>
        </p:spPr>
      </p:cxnSp>
      <p:cxnSp>
        <p:nvCxnSpPr>
          <p:cNvPr id="60" name="Google Shape;1460;p27"/>
          <p:cNvCxnSpPr>
            <a:stCxn id="56" idx="6"/>
            <a:endCxn id="54" idx="2"/>
          </p:cNvCxnSpPr>
          <p:nvPr/>
        </p:nvCxnSpPr>
        <p:spPr>
          <a:xfrm flipV="1">
            <a:off x="6645495" y="2408500"/>
            <a:ext cx="976106" cy="1421240"/>
          </a:xfrm>
          <a:prstGeom prst="curvedConnector3">
            <a:avLst>
              <a:gd name="adj1" fmla="val 50000"/>
            </a:avLst>
          </a:prstGeom>
          <a:noFill/>
          <a:ln w="9525" cap="flat" cmpd="sng">
            <a:solidFill>
              <a:schemeClr val="accent3"/>
            </a:solidFill>
            <a:prstDash val="solid"/>
            <a:round/>
            <a:headEnd type="none" w="med" len="med"/>
            <a:tailEnd type="none" w="med" len="med"/>
          </a:ln>
        </p:spPr>
      </p:cxnSp>
      <p:sp>
        <p:nvSpPr>
          <p:cNvPr id="98" name="Google Shape;1309;p23"/>
          <p:cNvSpPr/>
          <p:nvPr/>
        </p:nvSpPr>
        <p:spPr>
          <a:xfrm>
            <a:off x="4956260" y="1242824"/>
            <a:ext cx="2177288"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Admin</a:t>
            </a:r>
            <a:endParaRPr sz="2200" dirty="0">
              <a:solidFill>
                <a:srgbClr val="FFEDD6"/>
              </a:solidFill>
              <a:latin typeface="Archivo Black"/>
              <a:ea typeface="Archivo Black"/>
              <a:cs typeface="Archivo Black"/>
              <a:sym typeface="Archivo Black"/>
            </a:endParaRPr>
          </a:p>
        </p:txBody>
      </p:sp>
      <p:sp>
        <p:nvSpPr>
          <p:cNvPr id="23" name="Google Shape;1439;p27"/>
          <p:cNvSpPr txBox="1"/>
          <p:nvPr/>
        </p:nvSpPr>
        <p:spPr>
          <a:xfrm>
            <a:off x="286486" y="4161610"/>
            <a:ext cx="3737100" cy="483000"/>
          </a:xfrm>
          <a:prstGeom prst="rect">
            <a:avLst/>
          </a:prstGeom>
          <a:noFill/>
          <a:ln>
            <a:noFill/>
          </a:ln>
        </p:spPr>
        <p:txBody>
          <a:bodyPr spcFirstLastPara="1" wrap="square" lIns="91425" tIns="91425" rIns="91425" bIns="91425" anchor="ctr" anchorCtr="0">
            <a:noAutofit/>
          </a:bodyPr>
          <a:lstStyle/>
          <a:p>
            <a:pPr algn="ctr"/>
            <a:r>
              <a:rPr lang="en-US" dirty="0" smtClean="0"/>
              <a:t>Segment </a:t>
            </a:r>
            <a:r>
              <a:rPr lang="en-US" dirty="0"/>
              <a:t>the Volunteers and NGOs </a:t>
            </a:r>
            <a:r>
              <a:rPr lang="en-US" dirty="0" smtClean="0"/>
              <a:t>then high </a:t>
            </a:r>
            <a:r>
              <a:rPr lang="en-US" dirty="0"/>
              <a:t>Donor segment is assigned to deal with the NGOs directly to manage their charitable contribution deductions from taxes. .</a:t>
            </a:r>
            <a:endParaRPr dirty="0">
              <a:solidFill>
                <a:schemeClr val="tx1"/>
              </a:solidFill>
              <a:latin typeface="Roboto"/>
              <a:ea typeface="Roboto"/>
              <a:cs typeface="Roboto"/>
              <a:sym typeface="Roboto"/>
            </a:endParaRPr>
          </a:p>
        </p:txBody>
      </p:sp>
      <p:sp>
        <p:nvSpPr>
          <p:cNvPr id="22"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spTree>
    <p:extLst>
      <p:ext uri="{BB962C8B-B14F-4D97-AF65-F5344CB8AC3E}">
        <p14:creationId xmlns:p14="http://schemas.microsoft.com/office/powerpoint/2010/main" val="48432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wipe(left)">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xEl>
                                              <p:pRg st="0" end="0"/>
                                            </p:txEl>
                                          </p:spTgt>
                                        </p:tgtEl>
                                        <p:attrNameLst>
                                          <p:attrName>style.visibility</p:attrName>
                                        </p:attrNameLst>
                                      </p:cBhvr>
                                      <p:to>
                                        <p:strVal val="visible"/>
                                      </p:to>
                                    </p:set>
                                    <p:animEffect transition="in" filter="wipe(left)">
                                      <p:cBhvr>
                                        <p:cTn id="12" dur="500"/>
                                        <p:tgtEl>
                                          <p:spTgt spid="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xEl>
                                              <p:pRg st="0" end="0"/>
                                            </p:txEl>
                                          </p:spTgt>
                                        </p:tgtEl>
                                        <p:attrNameLst>
                                          <p:attrName>style.visibility</p:attrName>
                                        </p:attrNameLst>
                                      </p:cBhvr>
                                      <p:to>
                                        <p:strVal val="visible"/>
                                      </p:to>
                                    </p:set>
                                    <p:animEffect transition="in" filter="wipe(left)">
                                      <p:cBhvr>
                                        <p:cTn id="17" dur="500"/>
                                        <p:tgtEl>
                                          <p:spTgt spid="4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
                                            <p:txEl>
                                              <p:pRg st="0" end="0"/>
                                            </p:txEl>
                                          </p:spTgt>
                                        </p:tgtEl>
                                        <p:attrNameLst>
                                          <p:attrName>style.visibility</p:attrName>
                                        </p:attrNameLst>
                                      </p:cBhvr>
                                      <p:to>
                                        <p:strVal val="visible"/>
                                      </p:to>
                                    </p:set>
                                    <p:animEffect transition="in" filter="wipe(left)">
                                      <p:cBhvr>
                                        <p:cTn id="22" dur="500"/>
                                        <p:tgtEl>
                                          <p:spTgt spid="4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
                                            <p:txEl>
                                              <p:pRg st="0" end="0"/>
                                            </p:txEl>
                                          </p:spTgt>
                                        </p:tgtEl>
                                        <p:attrNameLst>
                                          <p:attrName>style.visibility</p:attrName>
                                        </p:attrNameLst>
                                      </p:cBhvr>
                                      <p:to>
                                        <p:strVal val="visible"/>
                                      </p:to>
                                    </p:set>
                                    <p:animEffect transition="in" filter="wipe(left)">
                                      <p:cBhvr>
                                        <p:cTn id="27"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2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Community service project proposal infographics</a:t>
            </a:r>
            <a:endParaRPr/>
          </a:p>
        </p:txBody>
      </p:sp>
      <p:grpSp>
        <p:nvGrpSpPr>
          <p:cNvPr id="1300" name="Google Shape;1300;p23"/>
          <p:cNvGrpSpPr/>
          <p:nvPr/>
        </p:nvGrpSpPr>
        <p:grpSpPr>
          <a:xfrm>
            <a:off x="-124277" y="1766521"/>
            <a:ext cx="2513631" cy="1202929"/>
            <a:chOff x="420989" y="1946190"/>
            <a:chExt cx="2808020" cy="1562146"/>
          </a:xfrm>
        </p:grpSpPr>
        <p:sp>
          <p:nvSpPr>
            <p:cNvPr id="1301" name="Google Shape;1301;p23"/>
            <p:cNvSpPr txBox="1"/>
            <p:nvPr/>
          </p:nvSpPr>
          <p:spPr>
            <a:xfrm>
              <a:off x="420989" y="2509036"/>
              <a:ext cx="2808020" cy="999300"/>
            </a:xfrm>
            <a:prstGeom prst="rect">
              <a:avLst/>
            </a:prstGeom>
            <a:noFill/>
            <a:ln>
              <a:noFill/>
            </a:ln>
          </p:spPr>
          <p:txBody>
            <a:bodyPr spcFirstLastPara="1" wrap="square" lIns="91425" tIns="91425" rIns="91425" bIns="91425" anchor="t" anchorCtr="0">
              <a:noAutofit/>
            </a:bodyPr>
            <a:lstStyle/>
            <a:p>
              <a:pPr marL="457200" lvl="0" indent="-317500">
                <a:buClr>
                  <a:schemeClr val="dk2"/>
                </a:buClr>
                <a:buSzPts val="1400"/>
                <a:buFont typeface="Roboto"/>
                <a:buChar char="●"/>
              </a:pPr>
              <a:r>
                <a:rPr lang="en-US" dirty="0" smtClean="0"/>
                <a:t>Up to </a:t>
              </a:r>
              <a:r>
                <a:rPr lang="en-US" dirty="0"/>
                <a:t>30 Million active users </a:t>
              </a:r>
              <a:r>
                <a:rPr lang="en-US" dirty="0" smtClean="0"/>
                <a:t>&amp; expanding </a:t>
              </a:r>
              <a:r>
                <a:rPr lang="en-US" dirty="0"/>
                <a:t>operations such as increase in posts </a:t>
              </a:r>
              <a:endParaRPr dirty="0">
                <a:solidFill>
                  <a:schemeClr val="dk2"/>
                </a:solidFill>
                <a:latin typeface="Roboto"/>
                <a:ea typeface="Roboto"/>
                <a:cs typeface="Roboto"/>
                <a:sym typeface="Roboto"/>
              </a:endParaRPr>
            </a:p>
          </p:txBody>
        </p:sp>
        <p:sp>
          <p:nvSpPr>
            <p:cNvPr id="1302" name="Google Shape;1302;p23"/>
            <p:cNvSpPr/>
            <p:nvPr/>
          </p:nvSpPr>
          <p:spPr>
            <a:xfrm>
              <a:off x="620490" y="1946190"/>
              <a:ext cx="2409018" cy="535470"/>
            </a:xfrm>
            <a:prstGeom prst="roundRect">
              <a:avLst>
                <a:gd name="adj" fmla="val 1917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solidFill>
                    <a:schemeClr val="lt1"/>
                  </a:solidFill>
                  <a:latin typeface="Archivo Black"/>
                  <a:ea typeface="Archivo Black"/>
                  <a:cs typeface="Archivo Black"/>
                  <a:sym typeface="Archivo Black"/>
                </a:rPr>
                <a:t>Scalability </a:t>
              </a:r>
              <a:endParaRPr sz="2000" dirty="0">
                <a:solidFill>
                  <a:schemeClr val="lt1"/>
                </a:solidFill>
                <a:latin typeface="Archivo Black"/>
                <a:ea typeface="Archivo Black"/>
                <a:cs typeface="Archivo Black"/>
                <a:sym typeface="Archivo Black"/>
              </a:endParaRPr>
            </a:p>
          </p:txBody>
        </p:sp>
      </p:grpSp>
      <p:grpSp>
        <p:nvGrpSpPr>
          <p:cNvPr id="1306" name="Google Shape;1306;p23"/>
          <p:cNvGrpSpPr/>
          <p:nvPr/>
        </p:nvGrpSpPr>
        <p:grpSpPr>
          <a:xfrm>
            <a:off x="-86178" y="3304911"/>
            <a:ext cx="2437431" cy="1390507"/>
            <a:chOff x="3211208" y="3084440"/>
            <a:chExt cx="2534671" cy="1466490"/>
          </a:xfrm>
        </p:grpSpPr>
        <p:sp>
          <p:nvSpPr>
            <p:cNvPr id="1307" name="Google Shape;1307;p23"/>
            <p:cNvSpPr txBox="1"/>
            <p:nvPr/>
          </p:nvSpPr>
          <p:spPr>
            <a:xfrm>
              <a:off x="3211208" y="3551630"/>
              <a:ext cx="2534671" cy="999300"/>
            </a:xfrm>
            <a:prstGeom prst="rect">
              <a:avLst/>
            </a:prstGeom>
            <a:noFill/>
            <a:ln>
              <a:noFill/>
            </a:ln>
          </p:spPr>
          <p:txBody>
            <a:bodyPr spcFirstLastPara="1" wrap="square" lIns="91425" tIns="91425" rIns="91425" bIns="91425" anchor="t" anchorCtr="0">
              <a:noAutofit/>
            </a:bodyPr>
            <a:lstStyle/>
            <a:p>
              <a:pPr marL="457200" lvl="0" indent="-317500">
                <a:buClr>
                  <a:schemeClr val="dk2"/>
                </a:buClr>
                <a:buSzPts val="1400"/>
                <a:buFont typeface="Roboto"/>
                <a:buChar char="●"/>
              </a:pPr>
              <a:r>
                <a:rPr lang="en-US" dirty="0"/>
                <a:t>response time to be within 0.1 </a:t>
              </a:r>
              <a:r>
                <a:rPr lang="en-US" dirty="0" smtClean="0"/>
                <a:t>second</a:t>
              </a:r>
            </a:p>
            <a:p>
              <a:pPr marL="457200" lvl="0" indent="-317500">
                <a:buClr>
                  <a:schemeClr val="dk2"/>
                </a:buClr>
                <a:buSzPts val="1400"/>
                <a:buFont typeface="Roboto"/>
                <a:buChar char="●"/>
              </a:pPr>
              <a:r>
                <a:rPr lang="en-US" dirty="0"/>
                <a:t>handle a large volume of data up to 500 </a:t>
              </a:r>
              <a:r>
                <a:rPr lang="en-US" dirty="0" smtClean="0"/>
                <a:t>GB</a:t>
              </a:r>
              <a:endParaRPr dirty="0">
                <a:solidFill>
                  <a:schemeClr val="dk2"/>
                </a:solidFill>
                <a:latin typeface="Roboto"/>
                <a:ea typeface="Roboto"/>
                <a:cs typeface="Roboto"/>
                <a:sym typeface="Roboto"/>
              </a:endParaRPr>
            </a:p>
          </p:txBody>
        </p:sp>
        <p:sp>
          <p:nvSpPr>
            <p:cNvPr id="1308" name="Google Shape;1308;p23"/>
            <p:cNvSpPr/>
            <p:nvPr/>
          </p:nvSpPr>
          <p:spPr>
            <a:xfrm>
              <a:off x="3357300" y="3084440"/>
              <a:ext cx="2156460" cy="426210"/>
            </a:xfrm>
            <a:prstGeom prst="roundRect">
              <a:avLst>
                <a:gd name="adj" fmla="val 17607"/>
              </a:avLst>
            </a:prstGeom>
            <a:solidFill>
              <a:schemeClr val="tx1">
                <a:lumMod val="25000"/>
                <a:lumOff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solidFill>
                    <a:schemeClr val="lt1"/>
                  </a:solidFill>
                  <a:latin typeface="Archivo Black"/>
                  <a:ea typeface="Archivo Black"/>
                  <a:cs typeface="Archivo Black"/>
                  <a:sym typeface="Archivo Black"/>
                </a:rPr>
                <a:t>Performance</a:t>
              </a:r>
              <a:endParaRPr sz="2000" dirty="0">
                <a:solidFill>
                  <a:schemeClr val="lt1"/>
                </a:solidFill>
                <a:latin typeface="Archivo Black"/>
                <a:ea typeface="Archivo Black"/>
                <a:cs typeface="Archivo Black"/>
                <a:sym typeface="Archivo Black"/>
              </a:endParaRPr>
            </a:p>
          </p:txBody>
        </p:sp>
      </p:grpSp>
      <p:sp>
        <p:nvSpPr>
          <p:cNvPr id="1310" name="Google Shape;1310;p23"/>
          <p:cNvSpPr/>
          <p:nvPr/>
        </p:nvSpPr>
        <p:spPr>
          <a:xfrm>
            <a:off x="931122" y="3266054"/>
            <a:ext cx="649681" cy="640595"/>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3"/>
          <p:cNvSpPr/>
          <p:nvPr/>
        </p:nvSpPr>
        <p:spPr>
          <a:xfrm>
            <a:off x="1029507" y="1867070"/>
            <a:ext cx="604771" cy="520245"/>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09;p23"/>
          <p:cNvSpPr/>
          <p:nvPr/>
        </p:nvSpPr>
        <p:spPr>
          <a:xfrm>
            <a:off x="2109922" y="1198253"/>
            <a:ext cx="4694804" cy="422100"/>
          </a:xfrm>
          <a:prstGeom prst="roundRect">
            <a:avLst>
              <a:gd name="adj" fmla="val 1910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smtClean="0">
                <a:solidFill>
                  <a:srgbClr val="FFEDD6"/>
                </a:solidFill>
                <a:latin typeface="Archivo Black"/>
                <a:ea typeface="Archivo Black"/>
                <a:cs typeface="Archivo Black"/>
                <a:sym typeface="Archivo Black"/>
              </a:rPr>
              <a:t>Non-Functional </a:t>
            </a:r>
            <a:r>
              <a:rPr lang="en" sz="2200" dirty="0">
                <a:solidFill>
                  <a:srgbClr val="FFEDD6"/>
                </a:solidFill>
                <a:latin typeface="Archivo Black"/>
                <a:ea typeface="Archivo Black"/>
                <a:cs typeface="Archivo Black"/>
                <a:sym typeface="Archivo Black"/>
              </a:rPr>
              <a:t>requirements</a:t>
            </a:r>
            <a:endParaRPr sz="2200" dirty="0">
              <a:solidFill>
                <a:srgbClr val="FFEDD6"/>
              </a:solidFill>
              <a:latin typeface="Archivo Black"/>
              <a:ea typeface="Archivo Black"/>
              <a:cs typeface="Archivo Black"/>
              <a:sym typeface="Archivo Black"/>
            </a:endParaRPr>
          </a:p>
        </p:txBody>
      </p:sp>
      <p:grpSp>
        <p:nvGrpSpPr>
          <p:cNvPr id="48" name="Google Shape;1303;p23"/>
          <p:cNvGrpSpPr/>
          <p:nvPr/>
        </p:nvGrpSpPr>
        <p:grpSpPr>
          <a:xfrm>
            <a:off x="2168358" y="1766519"/>
            <a:ext cx="2351144" cy="1259630"/>
            <a:chOff x="5888125" y="2971560"/>
            <a:chExt cx="2351144" cy="1259630"/>
          </a:xfrm>
        </p:grpSpPr>
        <p:sp>
          <p:nvSpPr>
            <p:cNvPr id="49" name="Google Shape;1304;p23"/>
            <p:cNvSpPr txBox="1"/>
            <p:nvPr/>
          </p:nvSpPr>
          <p:spPr>
            <a:xfrm>
              <a:off x="5888125" y="3404980"/>
              <a:ext cx="2351144" cy="826210"/>
            </a:xfrm>
            <a:prstGeom prst="rect">
              <a:avLst/>
            </a:prstGeom>
            <a:noFill/>
            <a:ln>
              <a:noFill/>
            </a:ln>
          </p:spPr>
          <p:txBody>
            <a:bodyPr spcFirstLastPara="1" wrap="square" lIns="91425" tIns="91425" rIns="91425" bIns="91425" anchor="t" anchorCtr="0">
              <a:noAutofit/>
            </a:bodyPr>
            <a:lstStyle/>
            <a:p>
              <a:pPr marL="457200" lvl="0" indent="-317500">
                <a:buClr>
                  <a:schemeClr val="dk2"/>
                </a:buClr>
                <a:buSzPts val="1400"/>
                <a:buFont typeface="Roboto"/>
                <a:buChar char="●"/>
              </a:pPr>
              <a:r>
                <a:rPr lang="en-US" dirty="0"/>
                <a:t>encryption, secure authentication, and role-based access control</a:t>
              </a:r>
              <a:r>
                <a:rPr lang="en-US" dirty="0" smtClean="0"/>
                <a:t>.</a:t>
              </a:r>
            </a:p>
            <a:p>
              <a:pPr marL="457200" lvl="0" indent="-317500">
                <a:buClr>
                  <a:schemeClr val="dk2"/>
                </a:buClr>
                <a:buSzPts val="1400"/>
                <a:buFont typeface="Roboto"/>
                <a:buChar char="●"/>
              </a:pPr>
              <a:endParaRPr dirty="0">
                <a:solidFill>
                  <a:schemeClr val="dk2"/>
                </a:solidFill>
                <a:latin typeface="Roboto"/>
                <a:ea typeface="Roboto"/>
                <a:cs typeface="Roboto"/>
                <a:sym typeface="Roboto"/>
              </a:endParaRPr>
            </a:p>
          </p:txBody>
        </p:sp>
        <p:sp>
          <p:nvSpPr>
            <p:cNvPr id="50" name="Google Shape;1305;p23"/>
            <p:cNvSpPr/>
            <p:nvPr/>
          </p:nvSpPr>
          <p:spPr>
            <a:xfrm>
              <a:off x="5983587" y="2971560"/>
              <a:ext cx="2255682" cy="412339"/>
            </a:xfrm>
            <a:prstGeom prst="roundRect">
              <a:avLst>
                <a:gd name="adj" fmla="val 1754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solidFill>
                    <a:schemeClr val="lt1"/>
                  </a:solidFill>
                  <a:latin typeface="Archivo Black"/>
                  <a:ea typeface="Archivo Black"/>
                  <a:cs typeface="Archivo Black"/>
                  <a:sym typeface="Archivo Black"/>
                </a:rPr>
                <a:t>Security</a:t>
              </a:r>
              <a:endParaRPr sz="2000" dirty="0">
                <a:solidFill>
                  <a:schemeClr val="lt1"/>
                </a:solidFill>
                <a:latin typeface="Archivo Black"/>
                <a:ea typeface="Archivo Black"/>
                <a:cs typeface="Archivo Black"/>
                <a:sym typeface="Archivo Black"/>
              </a:endParaRPr>
            </a:p>
          </p:txBody>
        </p:sp>
      </p:grpSp>
      <p:sp>
        <p:nvSpPr>
          <p:cNvPr id="51" name="Google Shape;1312;p23"/>
          <p:cNvSpPr/>
          <p:nvPr/>
        </p:nvSpPr>
        <p:spPr>
          <a:xfrm>
            <a:off x="3053861" y="1867069"/>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1;p35"/>
          <p:cNvSpPr/>
          <p:nvPr/>
        </p:nvSpPr>
        <p:spPr>
          <a:xfrm>
            <a:off x="2181877" y="3289788"/>
            <a:ext cx="2332416" cy="422400"/>
          </a:xfrm>
          <a:prstGeom prst="roundRect">
            <a:avLst>
              <a:gd name="adj" fmla="val 16667"/>
            </a:avLst>
          </a:prstGeom>
          <a:solidFill>
            <a:schemeClr val="tx1">
              <a:lumMod val="25000"/>
              <a:lumOff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solidFill>
                  <a:schemeClr val="lt1"/>
                </a:solidFill>
                <a:latin typeface="Archivo Black"/>
                <a:ea typeface="Archivo Black"/>
                <a:cs typeface="Archivo Black"/>
                <a:sym typeface="Archivo Black"/>
              </a:rPr>
              <a:t>Transparancy </a:t>
            </a:r>
            <a:endParaRPr sz="2000" dirty="0">
              <a:solidFill>
                <a:schemeClr val="lt1"/>
              </a:solidFill>
              <a:latin typeface="Archivo Black"/>
              <a:ea typeface="Archivo Black"/>
              <a:cs typeface="Archivo Black"/>
              <a:sym typeface="Archivo Black"/>
            </a:endParaRPr>
          </a:p>
        </p:txBody>
      </p:sp>
      <p:sp>
        <p:nvSpPr>
          <p:cNvPr id="57" name="Google Shape;1304;p23"/>
          <p:cNvSpPr txBox="1"/>
          <p:nvPr/>
        </p:nvSpPr>
        <p:spPr>
          <a:xfrm>
            <a:off x="2097533" y="3744958"/>
            <a:ext cx="2542039" cy="826210"/>
          </a:xfrm>
          <a:prstGeom prst="rect">
            <a:avLst/>
          </a:prstGeom>
          <a:noFill/>
          <a:ln>
            <a:noFill/>
          </a:ln>
        </p:spPr>
        <p:txBody>
          <a:bodyPr spcFirstLastPara="1" wrap="square" lIns="91425" tIns="91425" rIns="91425" bIns="91425" anchor="t" anchorCtr="0">
            <a:noAutofit/>
          </a:bodyPr>
          <a:lstStyle/>
          <a:p>
            <a:pPr marL="457200" lvl="0" indent="-317500">
              <a:buClr>
                <a:schemeClr val="dk2"/>
              </a:buClr>
              <a:buSzPts val="1400"/>
              <a:buFont typeface="Roboto"/>
              <a:buChar char="●"/>
            </a:pPr>
            <a:r>
              <a:rPr lang="en-US" dirty="0" smtClean="0"/>
              <a:t>financial </a:t>
            </a:r>
            <a:r>
              <a:rPr lang="en-US" dirty="0"/>
              <a:t>and </a:t>
            </a:r>
            <a:r>
              <a:rPr lang="en-US" dirty="0" smtClean="0"/>
              <a:t>aid distribution are </a:t>
            </a:r>
            <a:r>
              <a:rPr lang="en-US" dirty="0"/>
              <a:t>logged and </a:t>
            </a:r>
            <a:r>
              <a:rPr lang="en-US" dirty="0" smtClean="0"/>
              <a:t>verified </a:t>
            </a:r>
            <a:r>
              <a:rPr lang="en-US" dirty="0"/>
              <a:t>by relevant stakeholders. </a:t>
            </a:r>
            <a:endParaRPr dirty="0">
              <a:solidFill>
                <a:schemeClr val="dk2"/>
              </a:solidFill>
              <a:latin typeface="Roboto"/>
              <a:ea typeface="Roboto"/>
              <a:cs typeface="Roboto"/>
              <a:sym typeface="Roboto"/>
            </a:endParaRPr>
          </a:p>
        </p:txBody>
      </p:sp>
      <p:grpSp>
        <p:nvGrpSpPr>
          <p:cNvPr id="58" name="Google Shape;1300;p23"/>
          <p:cNvGrpSpPr/>
          <p:nvPr/>
        </p:nvGrpSpPr>
        <p:grpSpPr>
          <a:xfrm>
            <a:off x="4408549" y="1766521"/>
            <a:ext cx="2513631" cy="1202929"/>
            <a:chOff x="420989" y="1946190"/>
            <a:chExt cx="2808020" cy="1562146"/>
          </a:xfrm>
        </p:grpSpPr>
        <p:sp>
          <p:nvSpPr>
            <p:cNvPr id="59" name="Google Shape;1301;p23"/>
            <p:cNvSpPr txBox="1"/>
            <p:nvPr/>
          </p:nvSpPr>
          <p:spPr>
            <a:xfrm>
              <a:off x="420989" y="2509036"/>
              <a:ext cx="2808020" cy="999300"/>
            </a:xfrm>
            <a:prstGeom prst="rect">
              <a:avLst/>
            </a:prstGeom>
            <a:noFill/>
            <a:ln>
              <a:noFill/>
            </a:ln>
          </p:spPr>
          <p:txBody>
            <a:bodyPr spcFirstLastPara="1" wrap="square" lIns="91425" tIns="91425" rIns="91425" bIns="91425" anchor="t" anchorCtr="0">
              <a:noAutofit/>
            </a:bodyPr>
            <a:lstStyle/>
            <a:p>
              <a:pPr marL="457200" lvl="0" indent="-317500">
                <a:buClr>
                  <a:schemeClr val="dk2"/>
                </a:buClr>
                <a:buSzPts val="1400"/>
                <a:buFont typeface="Roboto"/>
                <a:buChar char="●"/>
              </a:pPr>
              <a:r>
                <a:rPr lang="en-US" dirty="0"/>
                <a:t>Use reliable cloud to enhance uptime and consistent service</a:t>
              </a:r>
              <a:endParaRPr dirty="0">
                <a:solidFill>
                  <a:schemeClr val="dk2"/>
                </a:solidFill>
                <a:latin typeface="Roboto"/>
                <a:ea typeface="Roboto"/>
                <a:cs typeface="Roboto"/>
                <a:sym typeface="Roboto"/>
              </a:endParaRPr>
            </a:p>
          </p:txBody>
        </p:sp>
        <p:sp>
          <p:nvSpPr>
            <p:cNvPr id="60" name="Google Shape;1302;p23"/>
            <p:cNvSpPr/>
            <p:nvPr/>
          </p:nvSpPr>
          <p:spPr>
            <a:xfrm>
              <a:off x="620490" y="1946190"/>
              <a:ext cx="2409018" cy="535470"/>
            </a:xfrm>
            <a:prstGeom prst="roundRect">
              <a:avLst>
                <a:gd name="adj" fmla="val 19172"/>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solidFill>
                    <a:schemeClr val="lt1"/>
                  </a:solidFill>
                  <a:latin typeface="Archivo Black"/>
                  <a:ea typeface="Archivo Black"/>
                  <a:cs typeface="Archivo Black"/>
                  <a:sym typeface="Archivo Black"/>
                </a:rPr>
                <a:t>Reliability </a:t>
              </a:r>
              <a:endParaRPr sz="2000" dirty="0">
                <a:solidFill>
                  <a:schemeClr val="lt1"/>
                </a:solidFill>
                <a:latin typeface="Archivo Black"/>
                <a:ea typeface="Archivo Black"/>
                <a:cs typeface="Archivo Black"/>
                <a:sym typeface="Archivo Black"/>
              </a:endParaRPr>
            </a:p>
          </p:txBody>
        </p:sp>
      </p:grpSp>
      <p:grpSp>
        <p:nvGrpSpPr>
          <p:cNvPr id="61" name="Google Shape;1306;p23"/>
          <p:cNvGrpSpPr/>
          <p:nvPr/>
        </p:nvGrpSpPr>
        <p:grpSpPr>
          <a:xfrm>
            <a:off x="4446648" y="3278366"/>
            <a:ext cx="2437431" cy="1390507"/>
            <a:chOff x="3211208" y="3084440"/>
            <a:chExt cx="2534671" cy="1466490"/>
          </a:xfrm>
        </p:grpSpPr>
        <p:sp>
          <p:nvSpPr>
            <p:cNvPr id="62" name="Google Shape;1307;p23"/>
            <p:cNvSpPr txBox="1"/>
            <p:nvPr/>
          </p:nvSpPr>
          <p:spPr>
            <a:xfrm>
              <a:off x="3211208" y="3551630"/>
              <a:ext cx="2534671" cy="999300"/>
            </a:xfrm>
            <a:prstGeom prst="rect">
              <a:avLst/>
            </a:prstGeom>
            <a:noFill/>
            <a:ln>
              <a:noFill/>
            </a:ln>
          </p:spPr>
          <p:txBody>
            <a:bodyPr spcFirstLastPara="1" wrap="square" lIns="91425" tIns="91425" rIns="91425" bIns="91425" anchor="t" anchorCtr="0">
              <a:noAutofit/>
            </a:bodyPr>
            <a:lstStyle/>
            <a:p>
              <a:pPr marL="457200" lvl="0" indent="-317500">
                <a:buClr>
                  <a:schemeClr val="dk2"/>
                </a:buClr>
                <a:buSzPts val="1400"/>
                <a:buFont typeface="Roboto"/>
                <a:buChar char="●"/>
              </a:pPr>
              <a:r>
                <a:rPr lang="en-US" dirty="0"/>
                <a:t>I</a:t>
              </a:r>
              <a:r>
                <a:rPr lang="en-US" dirty="0" smtClean="0"/>
                <a:t>ntuitive </a:t>
              </a:r>
              <a:r>
                <a:rPr lang="en-US" dirty="0"/>
                <a:t>and easy to navigate with Arabic </a:t>
              </a:r>
              <a:r>
                <a:rPr lang="en-US" dirty="0" smtClean="0"/>
                <a:t>Language</a:t>
              </a:r>
            </a:p>
            <a:p>
              <a:pPr marL="457200" lvl="0" indent="-317500">
                <a:buClr>
                  <a:schemeClr val="dk2"/>
                </a:buClr>
                <a:buSzPts val="1400"/>
                <a:buFont typeface="Roboto"/>
                <a:buChar char="●"/>
              </a:pPr>
              <a:r>
                <a:rPr lang="en-US" dirty="0"/>
                <a:t>Text to </a:t>
              </a:r>
              <a:r>
                <a:rPr lang="en-US" dirty="0" smtClean="0"/>
                <a:t>speech functionality</a:t>
              </a:r>
              <a:endParaRPr dirty="0">
                <a:solidFill>
                  <a:schemeClr val="dk2"/>
                </a:solidFill>
                <a:latin typeface="Roboto"/>
                <a:ea typeface="Roboto"/>
                <a:cs typeface="Roboto"/>
                <a:sym typeface="Roboto"/>
              </a:endParaRPr>
            </a:p>
          </p:txBody>
        </p:sp>
        <p:sp>
          <p:nvSpPr>
            <p:cNvPr id="63" name="Google Shape;1308;p23"/>
            <p:cNvSpPr/>
            <p:nvPr/>
          </p:nvSpPr>
          <p:spPr>
            <a:xfrm>
              <a:off x="3357300" y="3084440"/>
              <a:ext cx="2156460" cy="426210"/>
            </a:xfrm>
            <a:prstGeom prst="roundRect">
              <a:avLst>
                <a:gd name="adj" fmla="val 17607"/>
              </a:avLst>
            </a:prstGeom>
            <a:solidFill>
              <a:schemeClr val="tx1">
                <a:lumMod val="25000"/>
                <a:lumOff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solidFill>
                    <a:schemeClr val="lt1"/>
                  </a:solidFill>
                  <a:latin typeface="Archivo Black"/>
                  <a:ea typeface="Archivo Black"/>
                  <a:cs typeface="Archivo Black"/>
                  <a:sym typeface="Archivo Black"/>
                </a:rPr>
                <a:t>UX</a:t>
              </a:r>
              <a:endParaRPr sz="2000" dirty="0">
                <a:solidFill>
                  <a:schemeClr val="lt1"/>
                </a:solidFill>
                <a:latin typeface="Archivo Black"/>
                <a:ea typeface="Archivo Black"/>
                <a:cs typeface="Archivo Black"/>
                <a:sym typeface="Archivo Black"/>
              </a:endParaRPr>
            </a:p>
          </p:txBody>
        </p:sp>
      </p:grpSp>
      <p:sp>
        <p:nvSpPr>
          <p:cNvPr id="64" name="Google Shape;1310;p23"/>
          <p:cNvSpPr/>
          <p:nvPr/>
        </p:nvSpPr>
        <p:spPr>
          <a:xfrm>
            <a:off x="5745922" y="3266053"/>
            <a:ext cx="649681" cy="640595"/>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11;p23"/>
          <p:cNvSpPr/>
          <p:nvPr/>
        </p:nvSpPr>
        <p:spPr>
          <a:xfrm>
            <a:off x="5844307" y="1867069"/>
            <a:ext cx="604771" cy="520245"/>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1303;p23"/>
          <p:cNvGrpSpPr/>
          <p:nvPr/>
        </p:nvGrpSpPr>
        <p:grpSpPr>
          <a:xfrm>
            <a:off x="6709264" y="1766519"/>
            <a:ext cx="2351144" cy="1259630"/>
            <a:chOff x="5888125" y="2971560"/>
            <a:chExt cx="2351144" cy="1259630"/>
          </a:xfrm>
        </p:grpSpPr>
        <p:sp>
          <p:nvSpPr>
            <p:cNvPr id="67" name="Google Shape;1304;p23"/>
            <p:cNvSpPr txBox="1"/>
            <p:nvPr/>
          </p:nvSpPr>
          <p:spPr>
            <a:xfrm>
              <a:off x="5888125" y="3404980"/>
              <a:ext cx="2351144" cy="826210"/>
            </a:xfrm>
            <a:prstGeom prst="rect">
              <a:avLst/>
            </a:prstGeom>
            <a:noFill/>
            <a:ln>
              <a:noFill/>
            </a:ln>
          </p:spPr>
          <p:txBody>
            <a:bodyPr spcFirstLastPara="1" wrap="square" lIns="91425" tIns="91425" rIns="91425" bIns="91425" anchor="t" anchorCtr="0">
              <a:noAutofit/>
            </a:bodyPr>
            <a:lstStyle/>
            <a:p>
              <a:pPr marL="457200" lvl="0" indent="-317500">
                <a:buClr>
                  <a:schemeClr val="dk2"/>
                </a:buClr>
                <a:buSzPts val="1400"/>
                <a:buFont typeface="Roboto"/>
                <a:buChar char="●"/>
              </a:pPr>
              <a:r>
                <a:rPr lang="en-US" dirty="0"/>
                <a:t>M</a:t>
              </a:r>
              <a:r>
                <a:rPr lang="en-US" dirty="0" smtClean="0"/>
                <a:t>odular </a:t>
              </a:r>
              <a:r>
                <a:rPr lang="en-US" dirty="0"/>
                <a:t>and well-documented</a:t>
              </a:r>
              <a:endParaRPr dirty="0">
                <a:solidFill>
                  <a:schemeClr val="dk2"/>
                </a:solidFill>
                <a:latin typeface="Roboto"/>
                <a:ea typeface="Roboto"/>
                <a:cs typeface="Roboto"/>
                <a:sym typeface="Roboto"/>
              </a:endParaRPr>
            </a:p>
          </p:txBody>
        </p:sp>
        <p:sp>
          <p:nvSpPr>
            <p:cNvPr id="68" name="Google Shape;1305;p23"/>
            <p:cNvSpPr/>
            <p:nvPr/>
          </p:nvSpPr>
          <p:spPr>
            <a:xfrm>
              <a:off x="5983587" y="2971560"/>
              <a:ext cx="2186874" cy="412339"/>
            </a:xfrm>
            <a:prstGeom prst="roundRect">
              <a:avLst>
                <a:gd name="adj" fmla="val 1754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solidFill>
                    <a:schemeClr val="lt1"/>
                  </a:solidFill>
                  <a:latin typeface="Archivo Black"/>
                  <a:ea typeface="Archivo Black"/>
                  <a:cs typeface="Archivo Black"/>
                  <a:sym typeface="Archivo Black"/>
                </a:rPr>
                <a:t>Maintainability</a:t>
              </a:r>
              <a:endParaRPr sz="1800" dirty="0">
                <a:solidFill>
                  <a:schemeClr val="lt1"/>
                </a:solidFill>
                <a:latin typeface="Archivo Black"/>
                <a:ea typeface="Archivo Black"/>
                <a:cs typeface="Archivo Black"/>
                <a:sym typeface="Archivo Black"/>
              </a:endParaRPr>
            </a:p>
          </p:txBody>
        </p:sp>
      </p:grpSp>
      <p:sp>
        <p:nvSpPr>
          <p:cNvPr id="69" name="Google Shape;1312;p23"/>
          <p:cNvSpPr/>
          <p:nvPr/>
        </p:nvSpPr>
        <p:spPr>
          <a:xfrm>
            <a:off x="8202704" y="1867069"/>
            <a:ext cx="675600" cy="675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51;p35"/>
          <p:cNvSpPr/>
          <p:nvPr/>
        </p:nvSpPr>
        <p:spPr>
          <a:xfrm>
            <a:off x="6726286" y="3266053"/>
            <a:ext cx="2332416" cy="422400"/>
          </a:xfrm>
          <a:prstGeom prst="roundRect">
            <a:avLst>
              <a:gd name="adj" fmla="val 16667"/>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solidFill>
                  <a:schemeClr val="lt1"/>
                </a:solidFill>
                <a:latin typeface="Archivo Black"/>
                <a:ea typeface="Archivo Black"/>
                <a:cs typeface="Archivo Black"/>
                <a:sym typeface="Archivo Black"/>
              </a:rPr>
              <a:t>Data privacy</a:t>
            </a:r>
            <a:endParaRPr lang="en" sz="2000" dirty="0">
              <a:solidFill>
                <a:schemeClr val="lt1"/>
              </a:solidFill>
              <a:latin typeface="Archivo Black"/>
              <a:ea typeface="Archivo Black"/>
              <a:cs typeface="Archivo Black"/>
              <a:sym typeface="Archivo Black"/>
            </a:endParaRPr>
          </a:p>
        </p:txBody>
      </p:sp>
      <p:sp>
        <p:nvSpPr>
          <p:cNvPr id="71" name="Google Shape;1304;p23"/>
          <p:cNvSpPr txBox="1"/>
          <p:nvPr/>
        </p:nvSpPr>
        <p:spPr>
          <a:xfrm>
            <a:off x="6630823" y="3744958"/>
            <a:ext cx="2542039" cy="826210"/>
          </a:xfrm>
          <a:prstGeom prst="rect">
            <a:avLst/>
          </a:prstGeom>
          <a:noFill/>
          <a:ln>
            <a:noFill/>
          </a:ln>
        </p:spPr>
        <p:txBody>
          <a:bodyPr spcFirstLastPara="1" wrap="square" lIns="91425" tIns="91425" rIns="91425" bIns="91425" anchor="t" anchorCtr="0">
            <a:noAutofit/>
          </a:bodyPr>
          <a:lstStyle/>
          <a:p>
            <a:pPr marL="457200" lvl="0" indent="-317500">
              <a:buClr>
                <a:schemeClr val="dk2"/>
              </a:buClr>
              <a:buSzPts val="1400"/>
              <a:buFont typeface="Roboto"/>
              <a:buChar char="●"/>
            </a:pPr>
            <a:r>
              <a:rPr lang="en-US" dirty="0"/>
              <a:t>compliance with </a:t>
            </a:r>
            <a:r>
              <a:rPr lang="en-US" dirty="0" smtClean="0"/>
              <a:t>GDPR and  </a:t>
            </a:r>
            <a:r>
              <a:rPr lang="en-US" dirty="0"/>
              <a:t>Egyptian Data protection Law 151</a:t>
            </a:r>
            <a:endParaRPr dirty="0">
              <a:solidFill>
                <a:schemeClr val="dk2"/>
              </a:solidFill>
              <a:latin typeface="Roboto"/>
              <a:ea typeface="Roboto"/>
              <a:cs typeface="Roboto"/>
              <a:sym typeface="Roboto"/>
            </a:endParaRPr>
          </a:p>
        </p:txBody>
      </p:sp>
      <p:sp>
        <p:nvSpPr>
          <p:cNvPr id="72" name="Google Shape;2233;p41"/>
          <p:cNvSpPr/>
          <p:nvPr/>
        </p:nvSpPr>
        <p:spPr>
          <a:xfrm>
            <a:off x="371334" y="549801"/>
            <a:ext cx="8310179" cy="572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lvl="0" algn="ctr"/>
            <a:r>
              <a:rPr lang="en" sz="2000" dirty="0">
                <a:solidFill>
                  <a:schemeClr val="bg1"/>
                </a:solidFill>
                <a:latin typeface="Archivo Black" panose="020B0604020202020204" charset="0"/>
              </a:rPr>
              <a:t>Community support and financial empowerment platform</a:t>
            </a:r>
            <a:endParaRPr sz="2000" dirty="0">
              <a:solidFill>
                <a:schemeClr val="bg1"/>
              </a:solidFill>
              <a:latin typeface="Archivo Black" panose="020B0604020202020204" charset="0"/>
              <a:ea typeface="Archivo Black"/>
              <a:cs typeface="Archivo Black"/>
              <a:sym typeface="Archivo Black"/>
            </a:endParaRPr>
          </a:p>
        </p:txBody>
      </p:sp>
      <p:grpSp>
        <p:nvGrpSpPr>
          <p:cNvPr id="33" name="Google Shape;2212;p41"/>
          <p:cNvGrpSpPr/>
          <p:nvPr/>
        </p:nvGrpSpPr>
        <p:grpSpPr>
          <a:xfrm>
            <a:off x="7094669" y="1219660"/>
            <a:ext cx="379286" cy="379286"/>
            <a:chOff x="5439744" y="3484873"/>
            <a:chExt cx="379286" cy="379286"/>
          </a:xfrm>
        </p:grpSpPr>
        <p:sp>
          <p:nvSpPr>
            <p:cNvPr id="34" name="Google Shape;2213;p41"/>
            <p:cNvSpPr/>
            <p:nvPr/>
          </p:nvSpPr>
          <p:spPr>
            <a:xfrm>
              <a:off x="5771255" y="3603978"/>
              <a:ext cx="47776" cy="33925"/>
            </a:xfrm>
            <a:custGeom>
              <a:avLst/>
              <a:gdLst/>
              <a:ahLst/>
              <a:cxnLst/>
              <a:rect l="l" t="t" r="r" b="b"/>
              <a:pathLst>
                <a:path w="1359" h="965" extrusionOk="0">
                  <a:moveTo>
                    <a:pt x="346" y="0"/>
                  </a:moveTo>
                  <a:cubicBezTo>
                    <a:pt x="263" y="0"/>
                    <a:pt x="179" y="30"/>
                    <a:pt x="120" y="90"/>
                  </a:cubicBezTo>
                  <a:cubicBezTo>
                    <a:pt x="1" y="232"/>
                    <a:pt x="1" y="423"/>
                    <a:pt x="120" y="542"/>
                  </a:cubicBezTo>
                  <a:lnTo>
                    <a:pt x="453" y="875"/>
                  </a:lnTo>
                  <a:cubicBezTo>
                    <a:pt x="513" y="935"/>
                    <a:pt x="596" y="965"/>
                    <a:pt x="680" y="965"/>
                  </a:cubicBezTo>
                  <a:cubicBezTo>
                    <a:pt x="763" y="965"/>
                    <a:pt x="846" y="935"/>
                    <a:pt x="906" y="875"/>
                  </a:cubicBezTo>
                  <a:lnTo>
                    <a:pt x="1239" y="542"/>
                  </a:lnTo>
                  <a:cubicBezTo>
                    <a:pt x="1358" y="423"/>
                    <a:pt x="1358" y="232"/>
                    <a:pt x="1239" y="90"/>
                  </a:cubicBezTo>
                  <a:cubicBezTo>
                    <a:pt x="1180" y="30"/>
                    <a:pt x="1102" y="0"/>
                    <a:pt x="1022" y="0"/>
                  </a:cubicBezTo>
                  <a:cubicBezTo>
                    <a:pt x="941" y="0"/>
                    <a:pt x="858" y="30"/>
                    <a:pt x="787" y="90"/>
                  </a:cubicBezTo>
                  <a:lnTo>
                    <a:pt x="691" y="209"/>
                  </a:lnTo>
                  <a:lnTo>
                    <a:pt x="572" y="90"/>
                  </a:lnTo>
                  <a:cubicBezTo>
                    <a:pt x="513" y="30"/>
                    <a:pt x="429" y="0"/>
                    <a:pt x="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14;p41"/>
            <p:cNvSpPr/>
            <p:nvPr/>
          </p:nvSpPr>
          <p:spPr>
            <a:xfrm>
              <a:off x="5605500" y="3532824"/>
              <a:ext cx="47740" cy="34557"/>
            </a:xfrm>
            <a:custGeom>
              <a:avLst/>
              <a:gdLst/>
              <a:ahLst/>
              <a:cxnLst/>
              <a:rect l="l" t="t" r="r" b="b"/>
              <a:pathLst>
                <a:path w="1358" h="983" extrusionOk="0">
                  <a:moveTo>
                    <a:pt x="337" y="0"/>
                  </a:moveTo>
                  <a:cubicBezTo>
                    <a:pt x="257" y="0"/>
                    <a:pt x="179" y="30"/>
                    <a:pt x="120" y="89"/>
                  </a:cubicBezTo>
                  <a:cubicBezTo>
                    <a:pt x="1" y="232"/>
                    <a:pt x="1" y="423"/>
                    <a:pt x="120" y="542"/>
                  </a:cubicBezTo>
                  <a:lnTo>
                    <a:pt x="453" y="875"/>
                  </a:lnTo>
                  <a:cubicBezTo>
                    <a:pt x="513" y="947"/>
                    <a:pt x="596" y="982"/>
                    <a:pt x="679" y="982"/>
                  </a:cubicBezTo>
                  <a:cubicBezTo>
                    <a:pt x="763" y="982"/>
                    <a:pt x="846" y="947"/>
                    <a:pt x="905" y="875"/>
                  </a:cubicBezTo>
                  <a:lnTo>
                    <a:pt x="1239" y="542"/>
                  </a:lnTo>
                  <a:cubicBezTo>
                    <a:pt x="1358" y="423"/>
                    <a:pt x="1358" y="232"/>
                    <a:pt x="1239" y="89"/>
                  </a:cubicBezTo>
                  <a:cubicBezTo>
                    <a:pt x="1179" y="30"/>
                    <a:pt x="1096" y="0"/>
                    <a:pt x="1013" y="0"/>
                  </a:cubicBezTo>
                  <a:cubicBezTo>
                    <a:pt x="929" y="0"/>
                    <a:pt x="846" y="30"/>
                    <a:pt x="786" y="89"/>
                  </a:cubicBezTo>
                  <a:lnTo>
                    <a:pt x="667" y="208"/>
                  </a:lnTo>
                  <a:lnTo>
                    <a:pt x="572" y="89"/>
                  </a:lnTo>
                  <a:cubicBezTo>
                    <a:pt x="501" y="30"/>
                    <a:pt x="417" y="0"/>
                    <a:pt x="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15;p41"/>
            <p:cNvSpPr/>
            <p:nvPr/>
          </p:nvSpPr>
          <p:spPr>
            <a:xfrm>
              <a:off x="5693422" y="3484873"/>
              <a:ext cx="123921" cy="104481"/>
            </a:xfrm>
            <a:custGeom>
              <a:avLst/>
              <a:gdLst/>
              <a:ahLst/>
              <a:cxnLst/>
              <a:rect l="l" t="t" r="r" b="b"/>
              <a:pathLst>
                <a:path w="3525" h="2972" extrusionOk="0">
                  <a:moveTo>
                    <a:pt x="1000" y="1"/>
                  </a:moveTo>
                  <a:cubicBezTo>
                    <a:pt x="453" y="1"/>
                    <a:pt x="0" y="453"/>
                    <a:pt x="0" y="1001"/>
                  </a:cubicBezTo>
                  <a:cubicBezTo>
                    <a:pt x="0" y="1263"/>
                    <a:pt x="119" y="1501"/>
                    <a:pt x="310" y="1691"/>
                  </a:cubicBezTo>
                  <a:cubicBezTo>
                    <a:pt x="311" y="1693"/>
                    <a:pt x="355" y="1736"/>
                    <a:pt x="1500" y="2882"/>
                  </a:cubicBezTo>
                  <a:cubicBezTo>
                    <a:pt x="1560" y="2942"/>
                    <a:pt x="1637" y="2972"/>
                    <a:pt x="1715" y="2972"/>
                  </a:cubicBezTo>
                  <a:cubicBezTo>
                    <a:pt x="1792" y="2972"/>
                    <a:pt x="1869" y="2942"/>
                    <a:pt x="1929" y="2882"/>
                  </a:cubicBezTo>
                  <a:lnTo>
                    <a:pt x="3144" y="1691"/>
                  </a:lnTo>
                  <a:cubicBezTo>
                    <a:pt x="3525" y="1310"/>
                    <a:pt x="3525" y="667"/>
                    <a:pt x="3120" y="286"/>
                  </a:cubicBezTo>
                  <a:cubicBezTo>
                    <a:pt x="2938" y="105"/>
                    <a:pt x="2690" y="4"/>
                    <a:pt x="2433" y="4"/>
                  </a:cubicBezTo>
                  <a:cubicBezTo>
                    <a:pt x="2183" y="4"/>
                    <a:pt x="1926" y="99"/>
                    <a:pt x="1715" y="310"/>
                  </a:cubicBezTo>
                  <a:lnTo>
                    <a:pt x="1691" y="286"/>
                  </a:lnTo>
                  <a:cubicBezTo>
                    <a:pt x="1524" y="96"/>
                    <a:pt x="1262" y="1"/>
                    <a:pt x="10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16;p41"/>
            <p:cNvSpPr/>
            <p:nvPr/>
          </p:nvSpPr>
          <p:spPr>
            <a:xfrm>
              <a:off x="5521796" y="3609638"/>
              <a:ext cx="119738" cy="177498"/>
            </a:xfrm>
            <a:custGeom>
              <a:avLst/>
              <a:gdLst/>
              <a:ahLst/>
              <a:cxnLst/>
              <a:rect l="l" t="t" r="r" b="b"/>
              <a:pathLst>
                <a:path w="3406" h="5049" extrusionOk="0">
                  <a:moveTo>
                    <a:pt x="3406" y="0"/>
                  </a:moveTo>
                  <a:cubicBezTo>
                    <a:pt x="2334" y="476"/>
                    <a:pt x="1191" y="762"/>
                    <a:pt x="0" y="834"/>
                  </a:cubicBezTo>
                  <a:cubicBezTo>
                    <a:pt x="0" y="4081"/>
                    <a:pt x="0" y="4211"/>
                    <a:pt x="0" y="4215"/>
                  </a:cubicBezTo>
                  <a:cubicBezTo>
                    <a:pt x="1143" y="4287"/>
                    <a:pt x="2310" y="4549"/>
                    <a:pt x="3406" y="5049"/>
                  </a:cubicBezTo>
                  <a:lnTo>
                    <a:pt x="34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17;p41"/>
            <p:cNvSpPr/>
            <p:nvPr/>
          </p:nvSpPr>
          <p:spPr>
            <a:xfrm>
              <a:off x="5439744" y="3639765"/>
              <a:ext cx="60291" cy="117242"/>
            </a:xfrm>
            <a:custGeom>
              <a:avLst/>
              <a:gdLst/>
              <a:ahLst/>
              <a:cxnLst/>
              <a:rect l="l" t="t" r="r" b="b"/>
              <a:pathLst>
                <a:path w="1715" h="3335" extrusionOk="0">
                  <a:moveTo>
                    <a:pt x="1667" y="0"/>
                  </a:moveTo>
                  <a:cubicBezTo>
                    <a:pt x="739" y="0"/>
                    <a:pt x="0" y="739"/>
                    <a:pt x="0" y="1667"/>
                  </a:cubicBezTo>
                  <a:cubicBezTo>
                    <a:pt x="0" y="2572"/>
                    <a:pt x="739" y="3334"/>
                    <a:pt x="1667" y="3334"/>
                  </a:cubicBezTo>
                  <a:lnTo>
                    <a:pt x="1715" y="3334"/>
                  </a:lnTo>
                  <a:lnTo>
                    <a:pt x="17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18;p41"/>
            <p:cNvSpPr/>
            <p:nvPr/>
          </p:nvSpPr>
          <p:spPr>
            <a:xfrm>
              <a:off x="5664103" y="3580494"/>
              <a:ext cx="47740" cy="235644"/>
            </a:xfrm>
            <a:custGeom>
              <a:avLst/>
              <a:gdLst/>
              <a:ahLst/>
              <a:cxnLst/>
              <a:rect l="l" t="t" r="r" b="b"/>
              <a:pathLst>
                <a:path w="1358" h="6703" extrusionOk="0">
                  <a:moveTo>
                    <a:pt x="1044" y="0"/>
                  </a:moveTo>
                  <a:cubicBezTo>
                    <a:pt x="990" y="0"/>
                    <a:pt x="935" y="14"/>
                    <a:pt x="882" y="43"/>
                  </a:cubicBezTo>
                  <a:cubicBezTo>
                    <a:pt x="263" y="377"/>
                    <a:pt x="167" y="424"/>
                    <a:pt x="1" y="519"/>
                  </a:cubicBezTo>
                  <a:lnTo>
                    <a:pt x="1" y="6163"/>
                  </a:lnTo>
                  <a:cubicBezTo>
                    <a:pt x="143" y="6259"/>
                    <a:pt x="167" y="6259"/>
                    <a:pt x="882" y="6664"/>
                  </a:cubicBezTo>
                  <a:cubicBezTo>
                    <a:pt x="931" y="6691"/>
                    <a:pt x="982" y="6703"/>
                    <a:pt x="1032" y="6703"/>
                  </a:cubicBezTo>
                  <a:cubicBezTo>
                    <a:pt x="1202" y="6703"/>
                    <a:pt x="1358" y="6562"/>
                    <a:pt x="1358" y="6378"/>
                  </a:cubicBezTo>
                  <a:lnTo>
                    <a:pt x="1358" y="305"/>
                  </a:lnTo>
                  <a:cubicBezTo>
                    <a:pt x="1358" y="126"/>
                    <a:pt x="1209" y="0"/>
                    <a:pt x="10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19;p41"/>
            <p:cNvSpPr/>
            <p:nvPr/>
          </p:nvSpPr>
          <p:spPr>
            <a:xfrm>
              <a:off x="5733604" y="3635582"/>
              <a:ext cx="33503" cy="125609"/>
            </a:xfrm>
            <a:custGeom>
              <a:avLst/>
              <a:gdLst/>
              <a:ahLst/>
              <a:cxnLst/>
              <a:rect l="l" t="t" r="r" b="b"/>
              <a:pathLst>
                <a:path w="953" h="3573" extrusionOk="0">
                  <a:moveTo>
                    <a:pt x="0" y="0"/>
                  </a:moveTo>
                  <a:lnTo>
                    <a:pt x="0" y="3572"/>
                  </a:lnTo>
                  <a:cubicBezTo>
                    <a:pt x="953" y="2715"/>
                    <a:pt x="953" y="85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20;p41"/>
            <p:cNvSpPr/>
            <p:nvPr/>
          </p:nvSpPr>
          <p:spPr>
            <a:xfrm>
              <a:off x="5526788" y="3780420"/>
              <a:ext cx="60326" cy="83739"/>
            </a:xfrm>
            <a:custGeom>
              <a:avLst/>
              <a:gdLst/>
              <a:ahLst/>
              <a:cxnLst/>
              <a:rect l="l" t="t" r="r" b="b"/>
              <a:pathLst>
                <a:path w="1716" h="2382" extrusionOk="0">
                  <a:moveTo>
                    <a:pt x="1" y="0"/>
                  </a:moveTo>
                  <a:lnTo>
                    <a:pt x="358" y="1572"/>
                  </a:lnTo>
                  <a:cubicBezTo>
                    <a:pt x="453" y="2048"/>
                    <a:pt x="882" y="2382"/>
                    <a:pt x="1358" y="2382"/>
                  </a:cubicBezTo>
                  <a:cubicBezTo>
                    <a:pt x="1573" y="2382"/>
                    <a:pt x="1716" y="2191"/>
                    <a:pt x="1668" y="2001"/>
                  </a:cubicBezTo>
                  <a:lnTo>
                    <a:pt x="1239" y="191"/>
                  </a:lnTo>
                  <a:cubicBezTo>
                    <a:pt x="834" y="95"/>
                    <a:pt x="430" y="24"/>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5996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00"/>
                                        </p:tgtEl>
                                        <p:attrNameLst>
                                          <p:attrName>style.visibility</p:attrName>
                                        </p:attrNameLst>
                                      </p:cBhvr>
                                      <p:to>
                                        <p:strVal val="visible"/>
                                      </p:to>
                                    </p:set>
                                    <p:animEffect transition="in" filter="wipe(left)">
                                      <p:cBhvr>
                                        <p:cTn id="7" dur="500"/>
                                        <p:tgtEl>
                                          <p:spTgt spid="1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left)">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06"/>
                                        </p:tgtEl>
                                        <p:attrNameLst>
                                          <p:attrName>style.visibility</p:attrName>
                                        </p:attrNameLst>
                                      </p:cBhvr>
                                      <p:to>
                                        <p:strVal val="visible"/>
                                      </p:to>
                                    </p:set>
                                    <p:animEffect transition="in" filter="wipe(left)">
                                      <p:cBhvr>
                                        <p:cTn id="27" dur="500"/>
                                        <p:tgtEl>
                                          <p:spTgt spid="13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left)">
                                      <p:cBhvr>
                                        <p:cTn id="32" dur="500"/>
                                        <p:tgtEl>
                                          <p:spTgt spid="5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wipe(left)">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wipe(left)">
                                      <p:cBhvr>
                                        <p:cTn id="40" dur="500"/>
                                        <p:tgtEl>
                                          <p:spTgt spid="6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wipe(left)">
                                      <p:cBhvr>
                                        <p:cTn id="45" dur="500"/>
                                        <p:tgtEl>
                                          <p:spTgt spid="7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wipe(left)">
                                      <p:cBhvr>
                                        <p:cTn id="4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p:bldP spid="70" grpId="0" animBg="1"/>
      <p:bldP spid="71" grpId="0"/>
    </p:bldLst>
  </p:timing>
</p:sld>
</file>

<file path=ppt/theme/theme1.xml><?xml version="1.0" encoding="utf-8"?>
<a:theme xmlns:a="http://schemas.openxmlformats.org/drawingml/2006/main" name="Community Service Project Proposal Infographics by Slidesgo">
  <a:themeElements>
    <a:clrScheme name="Simple Light">
      <a:dk1>
        <a:srgbClr val="211A46"/>
      </a:dk1>
      <a:lt1>
        <a:srgbClr val="FAEFD9"/>
      </a:lt1>
      <a:dk2>
        <a:srgbClr val="0C467C"/>
      </a:dk2>
      <a:lt2>
        <a:srgbClr val="F4AA0E"/>
      </a:lt2>
      <a:accent1>
        <a:srgbClr val="762627"/>
      </a:accent1>
      <a:accent2>
        <a:srgbClr val="F46B5C"/>
      </a:accent2>
      <a:accent3>
        <a:srgbClr val="756591"/>
      </a:accent3>
      <a:accent4>
        <a:srgbClr val="45BEA5"/>
      </a:accent4>
      <a:accent5>
        <a:srgbClr val="C15C41"/>
      </a:accent5>
      <a:accent6>
        <a:srgbClr val="F5A296"/>
      </a:accent6>
      <a:hlink>
        <a:srgbClr val="F46B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TotalTime>
  <Words>4088</Words>
  <Application>Microsoft Office PowerPoint</Application>
  <PresentationFormat>On-screen Show (16:9)</PresentationFormat>
  <Paragraphs>443</Paragraphs>
  <Slides>54</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Archivo Black</vt:lpstr>
      <vt:lpstr>Arial</vt:lpstr>
      <vt:lpstr>Roboto</vt:lpstr>
      <vt:lpstr>Courier New</vt:lpstr>
      <vt:lpstr>Community Service Project Proposal Infographics by Slidesgo</vt:lpstr>
      <vt:lpstr>Community Support and financial Empowerment platform in Egypt</vt:lpstr>
      <vt:lpstr>PowerPoint Presentation</vt:lpstr>
      <vt:lpstr>About our platform </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PowerPoint Presentation</vt:lpstr>
      <vt:lpstr>PowerPoint Presentation</vt:lpstr>
      <vt:lpstr>PowerPoint Presentation</vt:lpstr>
      <vt:lpstr>PowerPoint Presentation</vt:lpstr>
      <vt:lpstr>PowerPoint Presentation</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Community service project proposal infographics</vt:lpstr>
      <vt:lpstr>Our lovely team</vt:lpstr>
      <vt:lpstr>Community service project proposal 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Support and financial Empowerment platform in Egypt</dc:title>
  <dc:creator>Abdelrahman Elnagar</dc:creator>
  <cp:lastModifiedBy>Abdelrahman Elnagar</cp:lastModifiedBy>
  <cp:revision>29</cp:revision>
  <dcterms:modified xsi:type="dcterms:W3CDTF">2024-12-15T21:24:35Z</dcterms:modified>
</cp:coreProperties>
</file>