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darahman\Downloads\data-with-graphs\data%20with%20graphs\monthly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darahman\Downloads\data-with-graphs\data%20with%20graphs\different%20caus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Monthly_Analysis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'[monthly analysis.xlsx]Sheet1'!$D$1</c:f>
              <c:strCache>
                <c:ptCount val="1"/>
                <c:pt idx="0">
                  <c:v>Accident_rate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'[monthly analysis.xlsx]Sheet1'!$B$2:$C$25</c:f>
              <c:multiLvlStrCache>
                <c:ptCount val="24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  <c:pt idx="21">
                    <c:v>October</c:v>
                  </c:pt>
                  <c:pt idx="22">
                    <c:v>November</c:v>
                  </c:pt>
                  <c:pt idx="23">
                    <c:v>December</c:v>
                  </c:pt>
                </c:lvl>
                <c:lvl>
                  <c:pt idx="0">
                    <c:v>2010</c:v>
                  </c:pt>
                  <c:pt idx="1">
                    <c:v>2010</c:v>
                  </c:pt>
                  <c:pt idx="2">
                    <c:v>2010</c:v>
                  </c:pt>
                  <c:pt idx="3">
                    <c:v>2010</c:v>
                  </c:pt>
                  <c:pt idx="4">
                    <c:v>2010</c:v>
                  </c:pt>
                  <c:pt idx="5">
                    <c:v>2010</c:v>
                  </c:pt>
                  <c:pt idx="6">
                    <c:v>2010</c:v>
                  </c:pt>
                  <c:pt idx="7">
                    <c:v>2010</c:v>
                  </c:pt>
                  <c:pt idx="8">
                    <c:v>2010</c:v>
                  </c:pt>
                  <c:pt idx="9">
                    <c:v>2010</c:v>
                  </c:pt>
                  <c:pt idx="10">
                    <c:v>2010</c:v>
                  </c:pt>
                  <c:pt idx="11">
                    <c:v>2010</c:v>
                  </c:pt>
                  <c:pt idx="12">
                    <c:v>2011</c:v>
                  </c:pt>
                  <c:pt idx="13">
                    <c:v>2011</c:v>
                  </c:pt>
                  <c:pt idx="14">
                    <c:v>2011</c:v>
                  </c:pt>
                  <c:pt idx="15">
                    <c:v>2011</c:v>
                  </c:pt>
                  <c:pt idx="16">
                    <c:v>2011</c:v>
                  </c:pt>
                  <c:pt idx="17">
                    <c:v>2011</c:v>
                  </c:pt>
                  <c:pt idx="18">
                    <c:v>2011</c:v>
                  </c:pt>
                  <c:pt idx="19">
                    <c:v>2011</c:v>
                  </c:pt>
                  <c:pt idx="20">
                    <c:v>2011</c:v>
                  </c:pt>
                  <c:pt idx="21">
                    <c:v>2011</c:v>
                  </c:pt>
                  <c:pt idx="22">
                    <c:v>2011</c:v>
                  </c:pt>
                  <c:pt idx="23">
                    <c:v>2011</c:v>
                  </c:pt>
                </c:lvl>
              </c:multiLvlStrCache>
            </c:multiLvlStrRef>
          </c:cat>
          <c:val>
            <c:numRef>
              <c:f>'[monthly analysis.xlsx]Sheet1'!$D$2:$D$25</c:f>
              <c:numCache>
                <c:formatCode>0%</c:formatCode>
                <c:ptCount val="24"/>
                <c:pt idx="0">
                  <c:v>0.25</c:v>
                </c:pt>
                <c:pt idx="1">
                  <c:v>0.28999999999999998</c:v>
                </c:pt>
                <c:pt idx="2">
                  <c:v>0.28000000000000003</c:v>
                </c:pt>
                <c:pt idx="3">
                  <c:v>0.35</c:v>
                </c:pt>
                <c:pt idx="4">
                  <c:v>0.41</c:v>
                </c:pt>
                <c:pt idx="5">
                  <c:v>0.48</c:v>
                </c:pt>
                <c:pt idx="6">
                  <c:v>0.46</c:v>
                </c:pt>
                <c:pt idx="7">
                  <c:v>0.5</c:v>
                </c:pt>
                <c:pt idx="8">
                  <c:v>0.48</c:v>
                </c:pt>
                <c:pt idx="9">
                  <c:v>0.57999999999999996</c:v>
                </c:pt>
                <c:pt idx="10">
                  <c:v>0.65</c:v>
                </c:pt>
                <c:pt idx="11">
                  <c:v>0.55000000000000004</c:v>
                </c:pt>
                <c:pt idx="12">
                  <c:v>0.28000000000000003</c:v>
                </c:pt>
                <c:pt idx="13">
                  <c:v>0.21</c:v>
                </c:pt>
                <c:pt idx="14">
                  <c:v>0.25</c:v>
                </c:pt>
                <c:pt idx="15">
                  <c:v>0.3</c:v>
                </c:pt>
                <c:pt idx="16">
                  <c:v>0.35</c:v>
                </c:pt>
                <c:pt idx="17">
                  <c:v>0.4</c:v>
                </c:pt>
                <c:pt idx="18">
                  <c:v>0.38</c:v>
                </c:pt>
                <c:pt idx="19">
                  <c:v>0.39</c:v>
                </c:pt>
                <c:pt idx="20">
                  <c:v>0.42</c:v>
                </c:pt>
                <c:pt idx="21">
                  <c:v>0.51</c:v>
                </c:pt>
                <c:pt idx="22">
                  <c:v>0.42</c:v>
                </c:pt>
                <c:pt idx="23">
                  <c:v>0.53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59051920"/>
        <c:axId val="25905231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'[monthly analysis.xlsx]Sheet1'!$E$1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ormulaRef>
                          <c15:sqref>'[monthly analysis.xlsx]Sheet1'!$B$2:$C$25</c15:sqref>
                        </c15:formulaRef>
                      </c:ext>
                    </c:extLst>
                    <c:multiLvlStrCache>
                      <c:ptCount val="24"/>
                      <c:lvl>
                        <c:pt idx="0">
                          <c:v>January</c:v>
                        </c:pt>
                        <c:pt idx="1">
                          <c:v>February</c:v>
                        </c:pt>
                        <c:pt idx="2">
                          <c:v>March</c:v>
                        </c:pt>
                        <c:pt idx="3">
                          <c:v>April</c:v>
                        </c:pt>
                        <c:pt idx="4">
                          <c:v>May</c:v>
                        </c:pt>
                        <c:pt idx="5">
                          <c:v>June</c:v>
                        </c:pt>
                        <c:pt idx="6">
                          <c:v>July</c:v>
                        </c:pt>
                        <c:pt idx="7">
                          <c:v>August</c:v>
                        </c:pt>
                        <c:pt idx="8">
                          <c:v>September</c:v>
                        </c:pt>
                        <c:pt idx="9">
                          <c:v>October</c:v>
                        </c:pt>
                        <c:pt idx="10">
                          <c:v>November</c:v>
                        </c:pt>
                        <c:pt idx="11">
                          <c:v>December</c:v>
                        </c:pt>
                        <c:pt idx="12">
                          <c:v>January</c:v>
                        </c:pt>
                        <c:pt idx="13">
                          <c:v>February</c:v>
                        </c:pt>
                        <c:pt idx="14">
                          <c:v>March</c:v>
                        </c:pt>
                        <c:pt idx="15">
                          <c:v>April</c:v>
                        </c:pt>
                        <c:pt idx="16">
                          <c:v>May</c:v>
                        </c:pt>
                        <c:pt idx="17">
                          <c:v>June</c:v>
                        </c:pt>
                        <c:pt idx="18">
                          <c:v>July</c:v>
                        </c:pt>
                        <c:pt idx="19">
                          <c:v>August</c:v>
                        </c:pt>
                        <c:pt idx="20">
                          <c:v>September</c:v>
                        </c:pt>
                        <c:pt idx="21">
                          <c:v>October</c:v>
                        </c:pt>
                        <c:pt idx="22">
                          <c:v>November</c:v>
                        </c:pt>
                        <c:pt idx="23">
                          <c:v>December</c:v>
                        </c:pt>
                      </c:lvl>
                      <c:lvl>
                        <c:pt idx="0">
                          <c:v>2010</c:v>
                        </c:pt>
                        <c:pt idx="1">
                          <c:v>2010</c:v>
                        </c:pt>
                        <c:pt idx="2">
                          <c:v>2010</c:v>
                        </c:pt>
                        <c:pt idx="3">
                          <c:v>2010</c:v>
                        </c:pt>
                        <c:pt idx="4">
                          <c:v>2010</c:v>
                        </c:pt>
                        <c:pt idx="5">
                          <c:v>2010</c:v>
                        </c:pt>
                        <c:pt idx="6">
                          <c:v>2010</c:v>
                        </c:pt>
                        <c:pt idx="7">
                          <c:v>2010</c:v>
                        </c:pt>
                        <c:pt idx="8">
                          <c:v>2010</c:v>
                        </c:pt>
                        <c:pt idx="9">
                          <c:v>2010</c:v>
                        </c:pt>
                        <c:pt idx="10">
                          <c:v>2010</c:v>
                        </c:pt>
                        <c:pt idx="11">
                          <c:v>2010</c:v>
                        </c:pt>
                        <c:pt idx="12">
                          <c:v>2011</c:v>
                        </c:pt>
                        <c:pt idx="13">
                          <c:v>2011</c:v>
                        </c:pt>
                        <c:pt idx="14">
                          <c:v>2011</c:v>
                        </c:pt>
                        <c:pt idx="15">
                          <c:v>2011</c:v>
                        </c:pt>
                        <c:pt idx="16">
                          <c:v>2011</c:v>
                        </c:pt>
                        <c:pt idx="17">
                          <c:v>2011</c:v>
                        </c:pt>
                        <c:pt idx="18">
                          <c:v>2011</c:v>
                        </c:pt>
                        <c:pt idx="19">
                          <c:v>2011</c:v>
                        </c:pt>
                        <c:pt idx="20">
                          <c:v>2011</c:v>
                        </c:pt>
                        <c:pt idx="21">
                          <c:v>2011</c:v>
                        </c:pt>
                        <c:pt idx="22">
                          <c:v>2011</c:v>
                        </c:pt>
                        <c:pt idx="23">
                          <c:v>2011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'[monthly analysis.xlsx]Sheet1'!$E$2:$E$25</c15:sqref>
                        </c15:formulaRef>
                      </c:ext>
                    </c:extLst>
                    <c:numCache>
                      <c:formatCode>General</c:formatCode>
                      <c:ptCount val="24"/>
                    </c:numCache>
                  </c:numRef>
                </c:val>
              </c15:ser>
            </c15:filteredBarSeries>
          </c:ext>
        </c:extLst>
      </c:barChart>
      <c:catAx>
        <c:axId val="25905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052312"/>
        <c:crosses val="autoZero"/>
        <c:auto val="1"/>
        <c:lblAlgn val="ctr"/>
        <c:lblOffset val="100"/>
        <c:noMultiLvlLbl val="0"/>
      </c:catAx>
      <c:valAx>
        <c:axId val="25905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05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accent6">
              <a:lumMod val="7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Different causes based Accident Rates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'[different causes.xlsx]Sheet1'!$C$1</c:f>
              <c:strCache>
                <c:ptCount val="1"/>
                <c:pt idx="0">
                  <c:v>Driver_Sleeping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'[different causes.xlsx]Sheet1'!$B$2:$B$17</c:f>
              <c:numCache>
                <c:formatCode>General</c:formatCod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numCache>
            </c:numRef>
          </c:cat>
          <c:val>
            <c:numRef>
              <c:f>'[different causes.xlsx]Sheet1'!$C$2:$C$17</c:f>
              <c:numCache>
                <c:formatCode>0%</c:formatCode>
                <c:ptCount val="16"/>
                <c:pt idx="0">
                  <c:v>0.13</c:v>
                </c:pt>
                <c:pt idx="1">
                  <c:v>0.12</c:v>
                </c:pt>
                <c:pt idx="2">
                  <c:v>0.17</c:v>
                </c:pt>
                <c:pt idx="3">
                  <c:v>0.16</c:v>
                </c:pt>
                <c:pt idx="4">
                  <c:v>0.12</c:v>
                </c:pt>
                <c:pt idx="5">
                  <c:v>0.14000000000000001</c:v>
                </c:pt>
                <c:pt idx="6">
                  <c:v>0.19</c:v>
                </c:pt>
                <c:pt idx="7">
                  <c:v>0.16</c:v>
                </c:pt>
                <c:pt idx="8">
                  <c:v>0.18</c:v>
                </c:pt>
                <c:pt idx="9">
                  <c:v>0.14000000000000001</c:v>
                </c:pt>
                <c:pt idx="10">
                  <c:v>0.15</c:v>
                </c:pt>
                <c:pt idx="11">
                  <c:v>0.17</c:v>
                </c:pt>
                <c:pt idx="12">
                  <c:v>0.18</c:v>
                </c:pt>
                <c:pt idx="13">
                  <c:v>0.16</c:v>
                </c:pt>
                <c:pt idx="14">
                  <c:v>0.18</c:v>
                </c:pt>
                <c:pt idx="15">
                  <c:v>0.17</c:v>
                </c:pt>
              </c:numCache>
            </c:numRef>
          </c:val>
        </c:ser>
        <c:ser>
          <c:idx val="2"/>
          <c:order val="2"/>
          <c:tx>
            <c:strRef>
              <c:f>'[different causes.xlsx]Sheet1'!$E$1</c:f>
              <c:strCache>
                <c:ptCount val="1"/>
                <c:pt idx="0">
                  <c:v>Overtaking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'[different causes.xlsx]Sheet1'!$B$2:$B$17</c:f>
              <c:numCache>
                <c:formatCode>General</c:formatCod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numCache>
            </c:numRef>
          </c:cat>
          <c:val>
            <c:numRef>
              <c:f>'[different causes.xlsx]Sheet1'!$E$2:$E$17</c:f>
              <c:numCache>
                <c:formatCode>0%</c:formatCode>
                <c:ptCount val="16"/>
                <c:pt idx="0">
                  <c:v>0.23</c:v>
                </c:pt>
                <c:pt idx="1">
                  <c:v>0.24</c:v>
                </c:pt>
                <c:pt idx="2">
                  <c:v>0.2</c:v>
                </c:pt>
                <c:pt idx="3">
                  <c:v>0.21</c:v>
                </c:pt>
                <c:pt idx="4">
                  <c:v>0.25</c:v>
                </c:pt>
                <c:pt idx="5">
                  <c:v>0.24</c:v>
                </c:pt>
                <c:pt idx="6">
                  <c:v>0.28000000000000003</c:v>
                </c:pt>
                <c:pt idx="7">
                  <c:v>0.22</c:v>
                </c:pt>
                <c:pt idx="8">
                  <c:v>0.23</c:v>
                </c:pt>
                <c:pt idx="9">
                  <c:v>0.24</c:v>
                </c:pt>
                <c:pt idx="10">
                  <c:v>0.26</c:v>
                </c:pt>
                <c:pt idx="11">
                  <c:v>0.22</c:v>
                </c:pt>
                <c:pt idx="12">
                  <c:v>0.24</c:v>
                </c:pt>
                <c:pt idx="13">
                  <c:v>0.28000000000000003</c:v>
                </c:pt>
                <c:pt idx="14">
                  <c:v>0.27</c:v>
                </c:pt>
                <c:pt idx="15">
                  <c:v>0.24</c:v>
                </c:pt>
              </c:numCache>
            </c:numRef>
          </c:val>
        </c:ser>
        <c:ser>
          <c:idx val="4"/>
          <c:order val="4"/>
          <c:tx>
            <c:strRef>
              <c:f>'[different causes.xlsx]Sheet1'!$G$1</c:f>
              <c:strCache>
                <c:ptCount val="1"/>
                <c:pt idx="0">
                  <c:v>Driver_drunk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'[different causes.xlsx]Sheet1'!$B$2:$B$17</c:f>
              <c:numCache>
                <c:formatCode>General</c:formatCod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numCache>
            </c:numRef>
          </c:cat>
          <c:val>
            <c:numRef>
              <c:f>'[different causes.xlsx]Sheet1'!$G$2:$G$17</c:f>
              <c:numCache>
                <c:formatCode>0%</c:formatCode>
                <c:ptCount val="16"/>
                <c:pt idx="0">
                  <c:v>0.2</c:v>
                </c:pt>
                <c:pt idx="1">
                  <c:v>0.18</c:v>
                </c:pt>
                <c:pt idx="2">
                  <c:v>0.19</c:v>
                </c:pt>
                <c:pt idx="3">
                  <c:v>0.19</c:v>
                </c:pt>
                <c:pt idx="4">
                  <c:v>0.21</c:v>
                </c:pt>
                <c:pt idx="5">
                  <c:v>0.2</c:v>
                </c:pt>
                <c:pt idx="6">
                  <c:v>0.18</c:v>
                </c:pt>
                <c:pt idx="7">
                  <c:v>0.27</c:v>
                </c:pt>
                <c:pt idx="8">
                  <c:v>0.21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</c:v>
                </c:pt>
                <c:pt idx="13">
                  <c:v>0.22</c:v>
                </c:pt>
                <c:pt idx="14">
                  <c:v>0.23</c:v>
                </c:pt>
                <c:pt idx="15">
                  <c:v>0.25</c:v>
                </c:pt>
              </c:numCache>
            </c:numRef>
          </c:val>
        </c:ser>
        <c:ser>
          <c:idx val="6"/>
          <c:order val="6"/>
          <c:tx>
            <c:strRef>
              <c:f>'[different causes.xlsx]Sheet1'!$I$1</c:f>
              <c:strCache>
                <c:ptCount val="1"/>
                <c:pt idx="0">
                  <c:v>Over_Speed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'[different causes.xlsx]Sheet1'!$B$2:$B$17</c:f>
              <c:numCache>
                <c:formatCode>General</c:formatCod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numCache>
            </c:numRef>
          </c:cat>
          <c:val>
            <c:numRef>
              <c:f>'[different causes.xlsx]Sheet1'!$I$2:$I$17</c:f>
              <c:numCache>
                <c:formatCode>0%</c:formatCode>
                <c:ptCount val="16"/>
                <c:pt idx="0">
                  <c:v>0.27</c:v>
                </c:pt>
                <c:pt idx="1">
                  <c:v>0.26</c:v>
                </c:pt>
                <c:pt idx="2">
                  <c:v>0.28000000000000003</c:v>
                </c:pt>
                <c:pt idx="3">
                  <c:v>0.24</c:v>
                </c:pt>
                <c:pt idx="4">
                  <c:v>0.23</c:v>
                </c:pt>
                <c:pt idx="5">
                  <c:v>0.25</c:v>
                </c:pt>
                <c:pt idx="6">
                  <c:v>0.2</c:v>
                </c:pt>
                <c:pt idx="7">
                  <c:v>0.24</c:v>
                </c:pt>
                <c:pt idx="8">
                  <c:v>0.26</c:v>
                </c:pt>
                <c:pt idx="9">
                  <c:v>0.28000000000000003</c:v>
                </c:pt>
                <c:pt idx="10">
                  <c:v>0.19</c:v>
                </c:pt>
                <c:pt idx="11">
                  <c:v>0.22</c:v>
                </c:pt>
                <c:pt idx="12">
                  <c:v>0.25</c:v>
                </c:pt>
                <c:pt idx="13">
                  <c:v>0.2</c:v>
                </c:pt>
                <c:pt idx="14">
                  <c:v>0.21</c:v>
                </c:pt>
                <c:pt idx="15">
                  <c:v>0.24</c:v>
                </c:pt>
              </c:numCache>
            </c:numRef>
          </c:val>
        </c:ser>
        <c:ser>
          <c:idx val="8"/>
          <c:order val="8"/>
          <c:tx>
            <c:strRef>
              <c:f>'[different causes.xlsx]Sheet1'!$K$1</c:f>
              <c:strCache>
                <c:ptCount val="1"/>
                <c:pt idx="0">
                  <c:v>Road_Fault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'[different causes.xlsx]Sheet1'!$B$2:$B$17</c:f>
              <c:numCache>
                <c:formatCode>General</c:formatCod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numCache>
            </c:numRef>
          </c:cat>
          <c:val>
            <c:numRef>
              <c:f>'[different causes.xlsx]Sheet1'!$K$2:$K$17</c:f>
              <c:numCache>
                <c:formatCode>0%</c:formatCode>
                <c:ptCount val="16"/>
                <c:pt idx="0">
                  <c:v>0.17</c:v>
                </c:pt>
                <c:pt idx="1">
                  <c:v>0.2</c:v>
                </c:pt>
                <c:pt idx="2">
                  <c:v>0.16</c:v>
                </c:pt>
                <c:pt idx="3">
                  <c:v>0.2</c:v>
                </c:pt>
                <c:pt idx="4">
                  <c:v>0.19</c:v>
                </c:pt>
                <c:pt idx="5">
                  <c:v>0.17</c:v>
                </c:pt>
                <c:pt idx="6">
                  <c:v>0.15</c:v>
                </c:pt>
                <c:pt idx="7">
                  <c:v>0.11</c:v>
                </c:pt>
                <c:pt idx="8">
                  <c:v>0.12</c:v>
                </c:pt>
                <c:pt idx="9">
                  <c:v>0.15</c:v>
                </c:pt>
                <c:pt idx="10">
                  <c:v>0.2</c:v>
                </c:pt>
                <c:pt idx="11">
                  <c:v>0.18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0.11</c:v>
                </c:pt>
                <c:pt idx="15">
                  <c:v>0.1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2426432"/>
        <c:axId val="26041468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'[different causes.xlsx]Sheet1'!$D$1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'[different causes.xlsx]Sheet1'!$B$2:$B$17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2001</c:v>
                      </c:pt>
                      <c:pt idx="1">
                        <c:v>2002</c:v>
                      </c:pt>
                      <c:pt idx="2">
                        <c:v>2003</c:v>
                      </c:pt>
                      <c:pt idx="3">
                        <c:v>2004</c:v>
                      </c:pt>
                      <c:pt idx="4">
                        <c:v>2005</c:v>
                      </c:pt>
                      <c:pt idx="5">
                        <c:v>2006</c:v>
                      </c:pt>
                      <c:pt idx="6">
                        <c:v>2007</c:v>
                      </c:pt>
                      <c:pt idx="7">
                        <c:v>2008</c:v>
                      </c:pt>
                      <c:pt idx="8">
                        <c:v>2009</c:v>
                      </c:pt>
                      <c:pt idx="9">
                        <c:v>2010</c:v>
                      </c:pt>
                      <c:pt idx="10">
                        <c:v>2011</c:v>
                      </c:pt>
                      <c:pt idx="11">
                        <c:v>2012</c:v>
                      </c:pt>
                      <c:pt idx="12">
                        <c:v>2013</c:v>
                      </c:pt>
                      <c:pt idx="13">
                        <c:v>2014</c:v>
                      </c:pt>
                      <c:pt idx="14">
                        <c:v>2015</c:v>
                      </c:pt>
                      <c:pt idx="15">
                        <c:v>2016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'[different causes.xlsx]Sheet1'!$D$2:$D$17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2001</c:v>
                      </c:pt>
                      <c:pt idx="1">
                        <c:v>2002</c:v>
                      </c:pt>
                      <c:pt idx="2">
                        <c:v>2003</c:v>
                      </c:pt>
                      <c:pt idx="3">
                        <c:v>2004</c:v>
                      </c:pt>
                      <c:pt idx="4">
                        <c:v>2005</c:v>
                      </c:pt>
                      <c:pt idx="5">
                        <c:v>2006</c:v>
                      </c:pt>
                      <c:pt idx="6">
                        <c:v>2007</c:v>
                      </c:pt>
                      <c:pt idx="7">
                        <c:v>2008</c:v>
                      </c:pt>
                      <c:pt idx="8">
                        <c:v>2009</c:v>
                      </c:pt>
                      <c:pt idx="9">
                        <c:v>2010</c:v>
                      </c:pt>
                      <c:pt idx="10">
                        <c:v>2011</c:v>
                      </c:pt>
                      <c:pt idx="11">
                        <c:v>2012</c:v>
                      </c:pt>
                      <c:pt idx="12">
                        <c:v>2013</c:v>
                      </c:pt>
                      <c:pt idx="13">
                        <c:v>2014</c:v>
                      </c:pt>
                      <c:pt idx="14">
                        <c:v>2015</c:v>
                      </c:pt>
                      <c:pt idx="15">
                        <c:v>2016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causes.xlsx]Sheet1'!$F$2:$F$17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causes.xlsx]Sheet1'!$H$1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2001</c:v>
                      </c:pt>
                      <c:pt idx="1">
                        <c:v>2002</c:v>
                      </c:pt>
                      <c:pt idx="2">
                        <c:v>2003</c:v>
                      </c:pt>
                      <c:pt idx="3">
                        <c:v>2004</c:v>
                      </c:pt>
                      <c:pt idx="4">
                        <c:v>2005</c:v>
                      </c:pt>
                      <c:pt idx="5">
                        <c:v>2006</c:v>
                      </c:pt>
                      <c:pt idx="6">
                        <c:v>2007</c:v>
                      </c:pt>
                      <c:pt idx="7">
                        <c:v>2008</c:v>
                      </c:pt>
                      <c:pt idx="8">
                        <c:v>2009</c:v>
                      </c:pt>
                      <c:pt idx="9">
                        <c:v>2010</c:v>
                      </c:pt>
                      <c:pt idx="10">
                        <c:v>2011</c:v>
                      </c:pt>
                      <c:pt idx="11">
                        <c:v>2012</c:v>
                      </c:pt>
                      <c:pt idx="12">
                        <c:v>2013</c:v>
                      </c:pt>
                      <c:pt idx="13">
                        <c:v>2014</c:v>
                      </c:pt>
                      <c:pt idx="14">
                        <c:v>2015</c:v>
                      </c:pt>
                      <c:pt idx="15">
                        <c:v>2016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causes.xlsx]Sheet1'!$H$2:$H$17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causes.xlsx]Sheet1'!$J$1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2001</c:v>
                      </c:pt>
                      <c:pt idx="1">
                        <c:v>2002</c:v>
                      </c:pt>
                      <c:pt idx="2">
                        <c:v>2003</c:v>
                      </c:pt>
                      <c:pt idx="3">
                        <c:v>2004</c:v>
                      </c:pt>
                      <c:pt idx="4">
                        <c:v>2005</c:v>
                      </c:pt>
                      <c:pt idx="5">
                        <c:v>2006</c:v>
                      </c:pt>
                      <c:pt idx="6">
                        <c:v>2007</c:v>
                      </c:pt>
                      <c:pt idx="7">
                        <c:v>2008</c:v>
                      </c:pt>
                      <c:pt idx="8">
                        <c:v>2009</c:v>
                      </c:pt>
                      <c:pt idx="9">
                        <c:v>2010</c:v>
                      </c:pt>
                      <c:pt idx="10">
                        <c:v>2011</c:v>
                      </c:pt>
                      <c:pt idx="11">
                        <c:v>2012</c:v>
                      </c:pt>
                      <c:pt idx="12">
                        <c:v>2013</c:v>
                      </c:pt>
                      <c:pt idx="13">
                        <c:v>2014</c:v>
                      </c:pt>
                      <c:pt idx="14">
                        <c:v>2015</c:v>
                      </c:pt>
                      <c:pt idx="15">
                        <c:v>2016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causes.xlsx]Sheet1'!$L$1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2001</c:v>
                      </c:pt>
                      <c:pt idx="1">
                        <c:v>2002</c:v>
                      </c:pt>
                      <c:pt idx="2">
                        <c:v>2003</c:v>
                      </c:pt>
                      <c:pt idx="3">
                        <c:v>2004</c:v>
                      </c:pt>
                      <c:pt idx="4">
                        <c:v>2005</c:v>
                      </c:pt>
                      <c:pt idx="5">
                        <c:v>2006</c:v>
                      </c:pt>
                      <c:pt idx="6">
                        <c:v>2007</c:v>
                      </c:pt>
                      <c:pt idx="7">
                        <c:v>2008</c:v>
                      </c:pt>
                      <c:pt idx="8">
                        <c:v>2009</c:v>
                      </c:pt>
                      <c:pt idx="9">
                        <c:v>2010</c:v>
                      </c:pt>
                      <c:pt idx="10">
                        <c:v>2011</c:v>
                      </c:pt>
                      <c:pt idx="11">
                        <c:v>2012</c:v>
                      </c:pt>
                      <c:pt idx="12">
                        <c:v>2013</c:v>
                      </c:pt>
                      <c:pt idx="13">
                        <c:v>2014</c:v>
                      </c:pt>
                      <c:pt idx="14">
                        <c:v>2015</c:v>
                      </c:pt>
                      <c:pt idx="15">
                        <c:v>2016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'[different causes.xlsx]Sheet1'!$L$2:$L$17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</c15:ser>
            </c15:filteredBarSeries>
          </c:ext>
        </c:extLst>
      </c:barChart>
      <c:catAx>
        <c:axId val="29242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414680"/>
        <c:crosses val="autoZero"/>
        <c:auto val="1"/>
        <c:lblAlgn val="ctr"/>
        <c:lblOffset val="100"/>
        <c:noMultiLvlLbl val="0"/>
      </c:catAx>
      <c:valAx>
        <c:axId val="26041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42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7441587945077078"/>
          <c:y val="8.1826540895616071E-2"/>
          <c:w val="0.53187007886695925"/>
          <c:h val="7.8629628449038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0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8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2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1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181C-943C-4F44-9404-AD04E9986EE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9DD5-86BD-4DEA-AE42-16D0BB11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211820"/>
              </p:ext>
            </p:extLst>
          </p:nvPr>
        </p:nvGraphicFramePr>
        <p:xfrm>
          <a:off x="399246" y="412125"/>
          <a:ext cx="11603864" cy="6310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70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58888"/>
              </p:ext>
            </p:extLst>
          </p:nvPr>
        </p:nvGraphicFramePr>
        <p:xfrm>
          <a:off x="347731" y="592428"/>
          <a:ext cx="11487954" cy="6117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20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Faridarahman</dc:creator>
  <cp:lastModifiedBy>Faridarahman</cp:lastModifiedBy>
  <cp:revision>2</cp:revision>
  <dcterms:created xsi:type="dcterms:W3CDTF">2016-12-08T17:51:48Z</dcterms:created>
  <dcterms:modified xsi:type="dcterms:W3CDTF">2016-12-08T18:04:06Z</dcterms:modified>
</cp:coreProperties>
</file>