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authors.xml" ContentType="application/vnd.ms-powerpoint.author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4" r:id="rId4"/>
  </p:sldMasterIdLst>
  <p:notesMasterIdLst>
    <p:notesMasterId r:id="rId11"/>
  </p:notesMasterIdLst>
  <p:handoutMasterIdLst>
    <p:handoutMasterId r:id="rId12"/>
  </p:handoutMasterIdLst>
  <p:sldIdLst>
    <p:sldId id="1370" r:id="rId5"/>
    <p:sldId id="1806" r:id="rId6"/>
    <p:sldId id="10817" r:id="rId7"/>
    <p:sldId id="9998" r:id="rId8"/>
    <p:sldId id="8606" r:id="rId9"/>
    <p:sldId id="10818" r:id="rId10"/>
  </p:sldIdLst>
  <p:sldSz cx="12436475" cy="6994525"/>
  <p:notesSz cx="7023100" cy="93091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43">
          <p15:clr>
            <a:srgbClr val="A4A3A4"/>
          </p15:clr>
        </p15:guide>
        <p15:guide id="6" orient="horz" pos="4105">
          <p15:clr>
            <a:srgbClr val="A4A3A4"/>
          </p15:clr>
        </p15:guide>
        <p15:guide id="7" pos="39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C4DA09-A143-8FFA-254E-10C8880A7B10}" name="Saku Uchikawa" initials="SU" userId="Anonymous_Saku Uchikawa" providerId="None"/>
  <p188:author id="{B3D18764-E50E-DF36-9CE8-061B19BE6AF6}" name="Mary Feil-Jacobs" initials="MFJ" userId="Anonymous_Mary Feil-Jacobs" providerId="None"/>
  <p188:author id="{1319D68D-4920-FC07-FAD5-076B7627F2BE}" name="Monica Lueder" initials="ML" userId="Anonymous_Monica Lueder" providerId="None"/>
  <p188:author id="{2804A2A2-ECDF-BA5D-3114-32C456A7D763}" name="Melike Yilmaz" initials="MY" userId="S::meliyi@microsoft.com::7b68d87c-da79-4cf9-90e1-592f9926938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FFFFF"/>
    <a:srgbClr val="FF0066"/>
    <a:srgbClr val="00BCF2"/>
    <a:srgbClr val="F2F2F2"/>
    <a:srgbClr val="000000"/>
    <a:srgbClr val="B3EBFB"/>
    <a:srgbClr val="DADAD8"/>
    <a:srgbClr val="B4B4B4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A2B16-D3EE-4BD1-82E4-62BB86D35347}" v="1" dt="2019-09-27T23:29:45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6" y="102"/>
      </p:cViewPr>
      <p:guideLst>
        <p:guide orient="horz" pos="4143"/>
        <p:guide orient="horz" pos="4105"/>
        <p:guide pos="39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8/10/relationships/authors" Target="authors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Slater" userId="aecfb3b7-a136-4bf9-add6-9275128238e0" providerId="ADAL" clId="{07FB3367-5A1A-4283-8BF4-4BDDFFCACB0A}"/>
    <pc:docChg chg="delSld delMainMaster delSection modSection">
      <pc:chgData name="Alexis Slater" userId="aecfb3b7-a136-4bf9-add6-9275128238e0" providerId="ADAL" clId="{07FB3367-5A1A-4283-8BF4-4BDDFFCACB0A}" dt="2019-09-27T23:29:50.012" v="68" actId="2696"/>
      <pc:docMkLst>
        <pc:docMk/>
      </pc:docMkLst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1899521040" sldId="258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1279931349" sldId="272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1800685178" sldId="1385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983155766" sldId="1837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3474940865" sldId="3929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2757051170" sldId="9996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3442100417" sldId="10010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711188655" sldId="10816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2286919403" sldId="10819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439188952" sldId="10820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265823474" sldId="10838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3115246553" sldId="10843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2913718603" sldId="10844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3290109259" sldId="10845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1608890734" sldId="2076136043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1009607873" sldId="2076136044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2458510941" sldId="2076136045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1759239204" sldId="2076136046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2467547277" sldId="2076136047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557924680" sldId="2076136048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2586217327" sldId="2076136049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1219526269" sldId="2076136050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221456407" sldId="2076136051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2704474575" sldId="2076136053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118390069" sldId="2076136061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1541511914" sldId="2076136062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3348381512" sldId="2076136063"/>
        </pc:sldMkLst>
      </pc:sldChg>
      <pc:sldChg chg="del">
        <pc:chgData name="Alexis Slater" userId="aecfb3b7-a136-4bf9-add6-9275128238e0" providerId="ADAL" clId="{07FB3367-5A1A-4283-8BF4-4BDDFFCACB0A}" dt="2019-09-27T23:29:15.962" v="0" actId="47"/>
        <pc:sldMkLst>
          <pc:docMk/>
          <pc:sldMk cId="663592559" sldId="2076136064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625753262" sldId="2076136065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3507143358" sldId="2076136066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4142519140" sldId="2076136067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4034330337" sldId="2076136068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2880690663" sldId="2076136069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3197840873" sldId="2076136070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3178469170" sldId="2076136071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3958426375" sldId="2076136072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2894239087" sldId="2076136073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871282603" sldId="2076136074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4196375925" sldId="2076136075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1325103215" sldId="2076136076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1379182878" sldId="2076136077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354212581" sldId="2076136078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788781887" sldId="2076136079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1518357826" sldId="2076136080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832593952" sldId="2076136081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213216475" sldId="2076136082"/>
        </pc:sldMkLst>
      </pc:sldChg>
      <pc:sldChg chg="del">
        <pc:chgData name="Alexis Slater" userId="aecfb3b7-a136-4bf9-add6-9275128238e0" providerId="ADAL" clId="{07FB3367-5A1A-4283-8BF4-4BDDFFCACB0A}" dt="2019-09-27T23:29:24.646" v="1" actId="47"/>
        <pc:sldMkLst>
          <pc:docMk/>
          <pc:sldMk cId="2215068179" sldId="2076136084"/>
        </pc:sldMkLst>
      </pc:sldChg>
      <pc:sldMasterChg chg="delSldLayout">
        <pc:chgData name="Alexis Slater" userId="aecfb3b7-a136-4bf9-add6-9275128238e0" providerId="ADAL" clId="{07FB3367-5A1A-4283-8BF4-4BDDFFCACB0A}" dt="2019-09-27T23:29:15.962" v="0" actId="47"/>
        <pc:sldMasterMkLst>
          <pc:docMk/>
          <pc:sldMasterMk cId="1987576074" sldId="2147484344"/>
        </pc:sldMasterMkLst>
        <pc:sldLayoutChg chg="del">
          <pc:chgData name="Alexis Slater" userId="aecfb3b7-a136-4bf9-add6-9275128238e0" providerId="ADAL" clId="{07FB3367-5A1A-4283-8BF4-4BDDFFCACB0A}" dt="2019-09-27T23:29:15.962" v="0" actId="47"/>
          <pc:sldLayoutMkLst>
            <pc:docMk/>
            <pc:sldMasterMk cId="1987576074" sldId="2147484344"/>
            <pc:sldLayoutMk cId="2163929959" sldId="2147484485"/>
          </pc:sldLayoutMkLst>
        </pc:sldLayoutChg>
        <pc:sldLayoutChg chg="del">
          <pc:chgData name="Alexis Slater" userId="aecfb3b7-a136-4bf9-add6-9275128238e0" providerId="ADAL" clId="{07FB3367-5A1A-4283-8BF4-4BDDFFCACB0A}" dt="2019-09-27T23:29:15.962" v="0" actId="47"/>
          <pc:sldLayoutMkLst>
            <pc:docMk/>
            <pc:sldMasterMk cId="1987576074" sldId="2147484344"/>
            <pc:sldLayoutMk cId="3685650611" sldId="2147484486"/>
          </pc:sldLayoutMkLst>
        </pc:sldLayoutChg>
        <pc:sldLayoutChg chg="del">
          <pc:chgData name="Alexis Slater" userId="aecfb3b7-a136-4bf9-add6-9275128238e0" providerId="ADAL" clId="{07FB3367-5A1A-4283-8BF4-4BDDFFCACB0A}" dt="2019-09-27T23:29:15.962" v="0" actId="47"/>
          <pc:sldLayoutMkLst>
            <pc:docMk/>
            <pc:sldMasterMk cId="1987576074" sldId="2147484344"/>
            <pc:sldLayoutMk cId="3707433333" sldId="2147484487"/>
          </pc:sldLayoutMkLst>
        </pc:sldLayoutChg>
        <pc:sldLayoutChg chg="del">
          <pc:chgData name="Alexis Slater" userId="aecfb3b7-a136-4bf9-add6-9275128238e0" providerId="ADAL" clId="{07FB3367-5A1A-4283-8BF4-4BDDFFCACB0A}" dt="2019-09-27T23:29:15.962" v="0" actId="47"/>
          <pc:sldLayoutMkLst>
            <pc:docMk/>
            <pc:sldMasterMk cId="1987576074" sldId="2147484344"/>
            <pc:sldLayoutMk cId="4287041042" sldId="2147484488"/>
          </pc:sldLayoutMkLst>
        </pc:sldLayoutChg>
        <pc:sldLayoutChg chg="del">
          <pc:chgData name="Alexis Slater" userId="aecfb3b7-a136-4bf9-add6-9275128238e0" providerId="ADAL" clId="{07FB3367-5A1A-4283-8BF4-4BDDFFCACB0A}" dt="2019-09-27T23:29:15.962" v="0" actId="47"/>
          <pc:sldLayoutMkLst>
            <pc:docMk/>
            <pc:sldMasterMk cId="1987576074" sldId="2147484344"/>
            <pc:sldLayoutMk cId="2386230254" sldId="2147484489"/>
          </pc:sldLayoutMkLst>
        </pc:sldLayoutChg>
      </pc:sldMasterChg>
      <pc:sldMasterChg chg="del delSldLayout">
        <pc:chgData name="Alexis Slater" userId="aecfb3b7-a136-4bf9-add6-9275128238e0" providerId="ADAL" clId="{07FB3367-5A1A-4283-8BF4-4BDDFFCACB0A}" dt="2019-09-27T23:29:48.115" v="29" actId="2696"/>
        <pc:sldMasterMkLst>
          <pc:docMk/>
          <pc:sldMasterMk cId="903467138" sldId="2147484458"/>
        </pc:sldMasterMkLst>
        <pc:sldLayoutChg chg="del">
          <pc:chgData name="Alexis Slater" userId="aecfb3b7-a136-4bf9-add6-9275128238e0" providerId="ADAL" clId="{07FB3367-5A1A-4283-8BF4-4BDDFFCACB0A}" dt="2019-09-27T23:29:47.799" v="3" actId="2696"/>
          <pc:sldLayoutMkLst>
            <pc:docMk/>
            <pc:sldMasterMk cId="903467138" sldId="2147484458"/>
            <pc:sldLayoutMk cId="727683396" sldId="2147484459"/>
          </pc:sldLayoutMkLst>
        </pc:sldLayoutChg>
        <pc:sldLayoutChg chg="del">
          <pc:chgData name="Alexis Slater" userId="aecfb3b7-a136-4bf9-add6-9275128238e0" providerId="ADAL" clId="{07FB3367-5A1A-4283-8BF4-4BDDFFCACB0A}" dt="2019-09-27T23:29:47.815" v="4" actId="2696"/>
          <pc:sldLayoutMkLst>
            <pc:docMk/>
            <pc:sldMasterMk cId="903467138" sldId="2147484458"/>
            <pc:sldLayoutMk cId="3583636313" sldId="2147484460"/>
          </pc:sldLayoutMkLst>
        </pc:sldLayoutChg>
        <pc:sldLayoutChg chg="del">
          <pc:chgData name="Alexis Slater" userId="aecfb3b7-a136-4bf9-add6-9275128238e0" providerId="ADAL" clId="{07FB3367-5A1A-4283-8BF4-4BDDFFCACB0A}" dt="2019-09-27T23:29:47.830" v="5" actId="2696"/>
          <pc:sldLayoutMkLst>
            <pc:docMk/>
            <pc:sldMasterMk cId="903467138" sldId="2147484458"/>
            <pc:sldLayoutMk cId="2070035040" sldId="2147484461"/>
          </pc:sldLayoutMkLst>
        </pc:sldLayoutChg>
        <pc:sldLayoutChg chg="del">
          <pc:chgData name="Alexis Slater" userId="aecfb3b7-a136-4bf9-add6-9275128238e0" providerId="ADAL" clId="{07FB3367-5A1A-4283-8BF4-4BDDFFCACB0A}" dt="2019-09-27T23:29:47.830" v="6" actId="2696"/>
          <pc:sldLayoutMkLst>
            <pc:docMk/>
            <pc:sldMasterMk cId="903467138" sldId="2147484458"/>
            <pc:sldLayoutMk cId="2409503860" sldId="2147484462"/>
          </pc:sldLayoutMkLst>
        </pc:sldLayoutChg>
        <pc:sldLayoutChg chg="del">
          <pc:chgData name="Alexis Slater" userId="aecfb3b7-a136-4bf9-add6-9275128238e0" providerId="ADAL" clId="{07FB3367-5A1A-4283-8BF4-4BDDFFCACB0A}" dt="2019-09-27T23:29:47.846" v="7" actId="2696"/>
          <pc:sldLayoutMkLst>
            <pc:docMk/>
            <pc:sldMasterMk cId="903467138" sldId="2147484458"/>
            <pc:sldLayoutMk cId="1545211054" sldId="2147484463"/>
          </pc:sldLayoutMkLst>
        </pc:sldLayoutChg>
        <pc:sldLayoutChg chg="del">
          <pc:chgData name="Alexis Slater" userId="aecfb3b7-a136-4bf9-add6-9275128238e0" providerId="ADAL" clId="{07FB3367-5A1A-4283-8BF4-4BDDFFCACB0A}" dt="2019-09-27T23:29:47.846" v="8" actId="2696"/>
          <pc:sldLayoutMkLst>
            <pc:docMk/>
            <pc:sldMasterMk cId="903467138" sldId="2147484458"/>
            <pc:sldLayoutMk cId="2385158970" sldId="2147484464"/>
          </pc:sldLayoutMkLst>
        </pc:sldLayoutChg>
        <pc:sldLayoutChg chg="del">
          <pc:chgData name="Alexis Slater" userId="aecfb3b7-a136-4bf9-add6-9275128238e0" providerId="ADAL" clId="{07FB3367-5A1A-4283-8BF4-4BDDFFCACB0A}" dt="2019-09-27T23:29:47.884" v="9" actId="2696"/>
          <pc:sldLayoutMkLst>
            <pc:docMk/>
            <pc:sldMasterMk cId="903467138" sldId="2147484458"/>
            <pc:sldLayoutMk cId="3184932559" sldId="2147484465"/>
          </pc:sldLayoutMkLst>
        </pc:sldLayoutChg>
        <pc:sldLayoutChg chg="del">
          <pc:chgData name="Alexis Slater" userId="aecfb3b7-a136-4bf9-add6-9275128238e0" providerId="ADAL" clId="{07FB3367-5A1A-4283-8BF4-4BDDFFCACB0A}" dt="2019-09-27T23:29:47.915" v="10" actId="2696"/>
          <pc:sldLayoutMkLst>
            <pc:docMk/>
            <pc:sldMasterMk cId="903467138" sldId="2147484458"/>
            <pc:sldLayoutMk cId="3344444559" sldId="2147484466"/>
          </pc:sldLayoutMkLst>
        </pc:sldLayoutChg>
        <pc:sldLayoutChg chg="del">
          <pc:chgData name="Alexis Slater" userId="aecfb3b7-a136-4bf9-add6-9275128238e0" providerId="ADAL" clId="{07FB3367-5A1A-4283-8BF4-4BDDFFCACB0A}" dt="2019-09-27T23:29:47.946" v="11" actId="2696"/>
          <pc:sldLayoutMkLst>
            <pc:docMk/>
            <pc:sldMasterMk cId="903467138" sldId="2147484458"/>
            <pc:sldLayoutMk cId="1745349558" sldId="2147484467"/>
          </pc:sldLayoutMkLst>
        </pc:sldLayoutChg>
        <pc:sldLayoutChg chg="del">
          <pc:chgData name="Alexis Slater" userId="aecfb3b7-a136-4bf9-add6-9275128238e0" providerId="ADAL" clId="{07FB3367-5A1A-4283-8BF4-4BDDFFCACB0A}" dt="2019-09-27T23:29:47.962" v="12" actId="2696"/>
          <pc:sldLayoutMkLst>
            <pc:docMk/>
            <pc:sldMasterMk cId="903467138" sldId="2147484458"/>
            <pc:sldLayoutMk cId="3392298740" sldId="2147484468"/>
          </pc:sldLayoutMkLst>
        </pc:sldLayoutChg>
        <pc:sldLayoutChg chg="del">
          <pc:chgData name="Alexis Slater" userId="aecfb3b7-a136-4bf9-add6-9275128238e0" providerId="ADAL" clId="{07FB3367-5A1A-4283-8BF4-4BDDFFCACB0A}" dt="2019-09-27T23:29:47.968" v="13" actId="2696"/>
          <pc:sldLayoutMkLst>
            <pc:docMk/>
            <pc:sldMasterMk cId="903467138" sldId="2147484458"/>
            <pc:sldLayoutMk cId="1921958856" sldId="2147484469"/>
          </pc:sldLayoutMkLst>
        </pc:sldLayoutChg>
        <pc:sldLayoutChg chg="del">
          <pc:chgData name="Alexis Slater" userId="aecfb3b7-a136-4bf9-add6-9275128238e0" providerId="ADAL" clId="{07FB3367-5A1A-4283-8BF4-4BDDFFCACB0A}" dt="2019-09-27T23:29:47.968" v="14" actId="2696"/>
          <pc:sldLayoutMkLst>
            <pc:docMk/>
            <pc:sldMasterMk cId="903467138" sldId="2147484458"/>
            <pc:sldLayoutMk cId="2805555938" sldId="2147484470"/>
          </pc:sldLayoutMkLst>
        </pc:sldLayoutChg>
        <pc:sldLayoutChg chg="del">
          <pc:chgData name="Alexis Slater" userId="aecfb3b7-a136-4bf9-add6-9275128238e0" providerId="ADAL" clId="{07FB3367-5A1A-4283-8BF4-4BDDFFCACB0A}" dt="2019-09-27T23:29:47.968" v="15" actId="2696"/>
          <pc:sldLayoutMkLst>
            <pc:docMk/>
            <pc:sldMasterMk cId="903467138" sldId="2147484458"/>
            <pc:sldLayoutMk cId="3781493549" sldId="2147484471"/>
          </pc:sldLayoutMkLst>
        </pc:sldLayoutChg>
        <pc:sldLayoutChg chg="del">
          <pc:chgData name="Alexis Slater" userId="aecfb3b7-a136-4bf9-add6-9275128238e0" providerId="ADAL" clId="{07FB3367-5A1A-4283-8BF4-4BDDFFCACB0A}" dt="2019-09-27T23:29:47.984" v="16" actId="2696"/>
          <pc:sldLayoutMkLst>
            <pc:docMk/>
            <pc:sldMasterMk cId="903467138" sldId="2147484458"/>
            <pc:sldLayoutMk cId="279629099" sldId="2147484472"/>
          </pc:sldLayoutMkLst>
        </pc:sldLayoutChg>
        <pc:sldLayoutChg chg="del">
          <pc:chgData name="Alexis Slater" userId="aecfb3b7-a136-4bf9-add6-9275128238e0" providerId="ADAL" clId="{07FB3367-5A1A-4283-8BF4-4BDDFFCACB0A}" dt="2019-09-27T23:29:47.984" v="17" actId="2696"/>
          <pc:sldLayoutMkLst>
            <pc:docMk/>
            <pc:sldMasterMk cId="903467138" sldId="2147484458"/>
            <pc:sldLayoutMk cId="992429369" sldId="2147484473"/>
          </pc:sldLayoutMkLst>
        </pc:sldLayoutChg>
        <pc:sldLayoutChg chg="del">
          <pc:chgData name="Alexis Slater" userId="aecfb3b7-a136-4bf9-add6-9275128238e0" providerId="ADAL" clId="{07FB3367-5A1A-4283-8BF4-4BDDFFCACB0A}" dt="2019-09-27T23:29:48" v="18" actId="2696"/>
          <pc:sldLayoutMkLst>
            <pc:docMk/>
            <pc:sldMasterMk cId="903467138" sldId="2147484458"/>
            <pc:sldLayoutMk cId="3816183162" sldId="2147484474"/>
          </pc:sldLayoutMkLst>
        </pc:sldLayoutChg>
        <pc:sldLayoutChg chg="del">
          <pc:chgData name="Alexis Slater" userId="aecfb3b7-a136-4bf9-add6-9275128238e0" providerId="ADAL" clId="{07FB3367-5A1A-4283-8BF4-4BDDFFCACB0A}" dt="2019-09-27T23:29:48" v="19" actId="2696"/>
          <pc:sldLayoutMkLst>
            <pc:docMk/>
            <pc:sldMasterMk cId="903467138" sldId="2147484458"/>
            <pc:sldLayoutMk cId="3892826565" sldId="2147484475"/>
          </pc:sldLayoutMkLst>
        </pc:sldLayoutChg>
        <pc:sldLayoutChg chg="del">
          <pc:chgData name="Alexis Slater" userId="aecfb3b7-a136-4bf9-add6-9275128238e0" providerId="ADAL" clId="{07FB3367-5A1A-4283-8BF4-4BDDFFCACB0A}" dt="2019-09-27T23:29:48.015" v="20" actId="2696"/>
          <pc:sldLayoutMkLst>
            <pc:docMk/>
            <pc:sldMasterMk cId="903467138" sldId="2147484458"/>
            <pc:sldLayoutMk cId="1852750270" sldId="2147484476"/>
          </pc:sldLayoutMkLst>
        </pc:sldLayoutChg>
        <pc:sldLayoutChg chg="del">
          <pc:chgData name="Alexis Slater" userId="aecfb3b7-a136-4bf9-add6-9275128238e0" providerId="ADAL" clId="{07FB3367-5A1A-4283-8BF4-4BDDFFCACB0A}" dt="2019-09-27T23:29:48.015" v="21" actId="2696"/>
          <pc:sldLayoutMkLst>
            <pc:docMk/>
            <pc:sldMasterMk cId="903467138" sldId="2147484458"/>
            <pc:sldLayoutMk cId="947360673" sldId="2147484477"/>
          </pc:sldLayoutMkLst>
        </pc:sldLayoutChg>
        <pc:sldLayoutChg chg="del">
          <pc:chgData name="Alexis Slater" userId="aecfb3b7-a136-4bf9-add6-9275128238e0" providerId="ADAL" clId="{07FB3367-5A1A-4283-8BF4-4BDDFFCACB0A}" dt="2019-09-27T23:29:48.031" v="22" actId="2696"/>
          <pc:sldLayoutMkLst>
            <pc:docMk/>
            <pc:sldMasterMk cId="903467138" sldId="2147484458"/>
            <pc:sldLayoutMk cId="4152872386" sldId="2147484478"/>
          </pc:sldLayoutMkLst>
        </pc:sldLayoutChg>
        <pc:sldLayoutChg chg="del">
          <pc:chgData name="Alexis Slater" userId="aecfb3b7-a136-4bf9-add6-9275128238e0" providerId="ADAL" clId="{07FB3367-5A1A-4283-8BF4-4BDDFFCACB0A}" dt="2019-09-27T23:29:48.031" v="23" actId="2696"/>
          <pc:sldLayoutMkLst>
            <pc:docMk/>
            <pc:sldMasterMk cId="903467138" sldId="2147484458"/>
            <pc:sldLayoutMk cId="4040370909" sldId="2147484479"/>
          </pc:sldLayoutMkLst>
        </pc:sldLayoutChg>
        <pc:sldLayoutChg chg="del">
          <pc:chgData name="Alexis Slater" userId="aecfb3b7-a136-4bf9-add6-9275128238e0" providerId="ADAL" clId="{07FB3367-5A1A-4283-8BF4-4BDDFFCACB0A}" dt="2019-09-27T23:29:48.031" v="24" actId="2696"/>
          <pc:sldLayoutMkLst>
            <pc:docMk/>
            <pc:sldMasterMk cId="903467138" sldId="2147484458"/>
            <pc:sldLayoutMk cId="544544452" sldId="2147484480"/>
          </pc:sldLayoutMkLst>
        </pc:sldLayoutChg>
        <pc:sldLayoutChg chg="del">
          <pc:chgData name="Alexis Slater" userId="aecfb3b7-a136-4bf9-add6-9275128238e0" providerId="ADAL" clId="{07FB3367-5A1A-4283-8BF4-4BDDFFCACB0A}" dt="2019-09-27T23:29:48.046" v="25" actId="2696"/>
          <pc:sldLayoutMkLst>
            <pc:docMk/>
            <pc:sldMasterMk cId="903467138" sldId="2147484458"/>
            <pc:sldLayoutMk cId="2676096528" sldId="2147484481"/>
          </pc:sldLayoutMkLst>
        </pc:sldLayoutChg>
        <pc:sldLayoutChg chg="del">
          <pc:chgData name="Alexis Slater" userId="aecfb3b7-a136-4bf9-add6-9275128238e0" providerId="ADAL" clId="{07FB3367-5A1A-4283-8BF4-4BDDFFCACB0A}" dt="2019-09-27T23:29:48.046" v="26" actId="2696"/>
          <pc:sldLayoutMkLst>
            <pc:docMk/>
            <pc:sldMasterMk cId="903467138" sldId="2147484458"/>
            <pc:sldLayoutMk cId="2762079588" sldId="2147484482"/>
          </pc:sldLayoutMkLst>
        </pc:sldLayoutChg>
        <pc:sldLayoutChg chg="del">
          <pc:chgData name="Alexis Slater" userId="aecfb3b7-a136-4bf9-add6-9275128238e0" providerId="ADAL" clId="{07FB3367-5A1A-4283-8BF4-4BDDFFCACB0A}" dt="2019-09-27T23:29:48.062" v="27" actId="2696"/>
          <pc:sldLayoutMkLst>
            <pc:docMk/>
            <pc:sldMasterMk cId="903467138" sldId="2147484458"/>
            <pc:sldLayoutMk cId="2627602995" sldId="2147484483"/>
          </pc:sldLayoutMkLst>
        </pc:sldLayoutChg>
        <pc:sldLayoutChg chg="del">
          <pc:chgData name="Alexis Slater" userId="aecfb3b7-a136-4bf9-add6-9275128238e0" providerId="ADAL" clId="{07FB3367-5A1A-4283-8BF4-4BDDFFCACB0A}" dt="2019-09-27T23:29:48.069" v="28" actId="2696"/>
          <pc:sldLayoutMkLst>
            <pc:docMk/>
            <pc:sldMasterMk cId="903467138" sldId="2147484458"/>
            <pc:sldLayoutMk cId="2481259621" sldId="2147484484"/>
          </pc:sldLayoutMkLst>
        </pc:sldLayoutChg>
      </pc:sldMasterChg>
      <pc:sldMasterChg chg="del delSldLayout">
        <pc:chgData name="Alexis Slater" userId="aecfb3b7-a136-4bf9-add6-9275128238e0" providerId="ADAL" clId="{07FB3367-5A1A-4283-8BF4-4BDDFFCACB0A}" dt="2019-09-27T23:29:50.012" v="68" actId="2696"/>
        <pc:sldMasterMkLst>
          <pc:docMk/>
          <pc:sldMasterMk cId="3345413109" sldId="2147484490"/>
        </pc:sldMasterMkLst>
        <pc:sldLayoutChg chg="del">
          <pc:chgData name="Alexis Slater" userId="aecfb3b7-a136-4bf9-add6-9275128238e0" providerId="ADAL" clId="{07FB3367-5A1A-4283-8BF4-4BDDFFCACB0A}" dt="2019-09-27T23:29:49.660" v="30" actId="2696"/>
          <pc:sldLayoutMkLst>
            <pc:docMk/>
            <pc:sldMasterMk cId="3345413109" sldId="2147484490"/>
            <pc:sldLayoutMk cId="3658270602" sldId="2147484491"/>
          </pc:sldLayoutMkLst>
        </pc:sldLayoutChg>
        <pc:sldLayoutChg chg="del">
          <pc:chgData name="Alexis Slater" userId="aecfb3b7-a136-4bf9-add6-9275128238e0" providerId="ADAL" clId="{07FB3367-5A1A-4283-8BF4-4BDDFFCACB0A}" dt="2019-09-27T23:29:49.693" v="31" actId="2696"/>
          <pc:sldLayoutMkLst>
            <pc:docMk/>
            <pc:sldMasterMk cId="3345413109" sldId="2147484490"/>
            <pc:sldLayoutMk cId="2412914211" sldId="2147484492"/>
          </pc:sldLayoutMkLst>
        </pc:sldLayoutChg>
        <pc:sldLayoutChg chg="del">
          <pc:chgData name="Alexis Slater" userId="aecfb3b7-a136-4bf9-add6-9275128238e0" providerId="ADAL" clId="{07FB3367-5A1A-4283-8BF4-4BDDFFCACB0A}" dt="2019-09-27T23:29:49.693" v="32" actId="2696"/>
          <pc:sldLayoutMkLst>
            <pc:docMk/>
            <pc:sldMasterMk cId="3345413109" sldId="2147484490"/>
            <pc:sldLayoutMk cId="2836597262" sldId="2147484493"/>
          </pc:sldLayoutMkLst>
        </pc:sldLayoutChg>
        <pc:sldLayoutChg chg="del">
          <pc:chgData name="Alexis Slater" userId="aecfb3b7-a136-4bf9-add6-9275128238e0" providerId="ADAL" clId="{07FB3367-5A1A-4283-8BF4-4BDDFFCACB0A}" dt="2019-09-27T23:29:49.693" v="33" actId="2696"/>
          <pc:sldLayoutMkLst>
            <pc:docMk/>
            <pc:sldMasterMk cId="3345413109" sldId="2147484490"/>
            <pc:sldLayoutMk cId="709438172" sldId="2147484494"/>
          </pc:sldLayoutMkLst>
        </pc:sldLayoutChg>
        <pc:sldLayoutChg chg="del">
          <pc:chgData name="Alexis Slater" userId="aecfb3b7-a136-4bf9-add6-9275128238e0" providerId="ADAL" clId="{07FB3367-5A1A-4283-8BF4-4BDDFFCACB0A}" dt="2019-09-27T23:29:49.709" v="34" actId="2696"/>
          <pc:sldLayoutMkLst>
            <pc:docMk/>
            <pc:sldMasterMk cId="3345413109" sldId="2147484490"/>
            <pc:sldLayoutMk cId="3348359153" sldId="2147484495"/>
          </pc:sldLayoutMkLst>
        </pc:sldLayoutChg>
        <pc:sldLayoutChg chg="del">
          <pc:chgData name="Alexis Slater" userId="aecfb3b7-a136-4bf9-add6-9275128238e0" providerId="ADAL" clId="{07FB3367-5A1A-4283-8BF4-4BDDFFCACB0A}" dt="2019-09-27T23:29:49.709" v="35" actId="2696"/>
          <pc:sldLayoutMkLst>
            <pc:docMk/>
            <pc:sldMasterMk cId="3345413109" sldId="2147484490"/>
            <pc:sldLayoutMk cId="4060077744" sldId="2147484496"/>
          </pc:sldLayoutMkLst>
        </pc:sldLayoutChg>
        <pc:sldLayoutChg chg="del">
          <pc:chgData name="Alexis Slater" userId="aecfb3b7-a136-4bf9-add6-9275128238e0" providerId="ADAL" clId="{07FB3367-5A1A-4283-8BF4-4BDDFFCACB0A}" dt="2019-09-27T23:29:49.709" v="36" actId="2696"/>
          <pc:sldLayoutMkLst>
            <pc:docMk/>
            <pc:sldMasterMk cId="3345413109" sldId="2147484490"/>
            <pc:sldLayoutMk cId="2730090262" sldId="2147484497"/>
          </pc:sldLayoutMkLst>
        </pc:sldLayoutChg>
        <pc:sldLayoutChg chg="del">
          <pc:chgData name="Alexis Slater" userId="aecfb3b7-a136-4bf9-add6-9275128238e0" providerId="ADAL" clId="{07FB3367-5A1A-4283-8BF4-4BDDFFCACB0A}" dt="2019-09-27T23:29:49.725" v="37" actId="2696"/>
          <pc:sldLayoutMkLst>
            <pc:docMk/>
            <pc:sldMasterMk cId="3345413109" sldId="2147484490"/>
            <pc:sldLayoutMk cId="2096617893" sldId="2147484498"/>
          </pc:sldLayoutMkLst>
        </pc:sldLayoutChg>
        <pc:sldLayoutChg chg="del">
          <pc:chgData name="Alexis Slater" userId="aecfb3b7-a136-4bf9-add6-9275128238e0" providerId="ADAL" clId="{07FB3367-5A1A-4283-8BF4-4BDDFFCACB0A}" dt="2019-09-27T23:29:49.725" v="38" actId="2696"/>
          <pc:sldLayoutMkLst>
            <pc:docMk/>
            <pc:sldMasterMk cId="3345413109" sldId="2147484490"/>
            <pc:sldLayoutMk cId="340062990" sldId="2147484499"/>
          </pc:sldLayoutMkLst>
        </pc:sldLayoutChg>
        <pc:sldLayoutChg chg="del">
          <pc:chgData name="Alexis Slater" userId="aecfb3b7-a136-4bf9-add6-9275128238e0" providerId="ADAL" clId="{07FB3367-5A1A-4283-8BF4-4BDDFFCACB0A}" dt="2019-09-27T23:29:49.765" v="39" actId="2696"/>
          <pc:sldLayoutMkLst>
            <pc:docMk/>
            <pc:sldMasterMk cId="3345413109" sldId="2147484490"/>
            <pc:sldLayoutMk cId="427479904" sldId="2147484500"/>
          </pc:sldLayoutMkLst>
        </pc:sldLayoutChg>
        <pc:sldLayoutChg chg="del">
          <pc:chgData name="Alexis Slater" userId="aecfb3b7-a136-4bf9-add6-9275128238e0" providerId="ADAL" clId="{07FB3367-5A1A-4283-8BF4-4BDDFFCACB0A}" dt="2019-09-27T23:29:49.767" v="40" actId="2696"/>
          <pc:sldLayoutMkLst>
            <pc:docMk/>
            <pc:sldMasterMk cId="3345413109" sldId="2147484490"/>
            <pc:sldLayoutMk cId="3130588804" sldId="2147484501"/>
          </pc:sldLayoutMkLst>
        </pc:sldLayoutChg>
        <pc:sldLayoutChg chg="del">
          <pc:chgData name="Alexis Slater" userId="aecfb3b7-a136-4bf9-add6-9275128238e0" providerId="ADAL" clId="{07FB3367-5A1A-4283-8BF4-4BDDFFCACB0A}" dt="2019-09-27T23:29:49.767" v="41" actId="2696"/>
          <pc:sldLayoutMkLst>
            <pc:docMk/>
            <pc:sldMasterMk cId="3345413109" sldId="2147484490"/>
            <pc:sldLayoutMk cId="3545018938" sldId="2147484502"/>
          </pc:sldLayoutMkLst>
        </pc:sldLayoutChg>
        <pc:sldLayoutChg chg="del">
          <pc:chgData name="Alexis Slater" userId="aecfb3b7-a136-4bf9-add6-9275128238e0" providerId="ADAL" clId="{07FB3367-5A1A-4283-8BF4-4BDDFFCACB0A}" dt="2019-09-27T23:29:49.767" v="42" actId="2696"/>
          <pc:sldLayoutMkLst>
            <pc:docMk/>
            <pc:sldMasterMk cId="3345413109" sldId="2147484490"/>
            <pc:sldLayoutMk cId="1480259330" sldId="2147484503"/>
          </pc:sldLayoutMkLst>
        </pc:sldLayoutChg>
        <pc:sldLayoutChg chg="del">
          <pc:chgData name="Alexis Slater" userId="aecfb3b7-a136-4bf9-add6-9275128238e0" providerId="ADAL" clId="{07FB3367-5A1A-4283-8BF4-4BDDFFCACB0A}" dt="2019-09-27T23:29:49.780" v="43" actId="2696"/>
          <pc:sldLayoutMkLst>
            <pc:docMk/>
            <pc:sldMasterMk cId="3345413109" sldId="2147484490"/>
            <pc:sldLayoutMk cId="2411892688" sldId="2147484504"/>
          </pc:sldLayoutMkLst>
        </pc:sldLayoutChg>
        <pc:sldLayoutChg chg="del">
          <pc:chgData name="Alexis Slater" userId="aecfb3b7-a136-4bf9-add6-9275128238e0" providerId="ADAL" clId="{07FB3367-5A1A-4283-8BF4-4BDDFFCACB0A}" dt="2019-09-27T23:29:49.796" v="44" actId="2696"/>
          <pc:sldLayoutMkLst>
            <pc:docMk/>
            <pc:sldMasterMk cId="3345413109" sldId="2147484490"/>
            <pc:sldLayoutMk cId="655092504" sldId="2147484505"/>
          </pc:sldLayoutMkLst>
        </pc:sldLayoutChg>
        <pc:sldLayoutChg chg="del">
          <pc:chgData name="Alexis Slater" userId="aecfb3b7-a136-4bf9-add6-9275128238e0" providerId="ADAL" clId="{07FB3367-5A1A-4283-8BF4-4BDDFFCACB0A}" dt="2019-09-27T23:29:49.796" v="45" actId="2696"/>
          <pc:sldLayoutMkLst>
            <pc:docMk/>
            <pc:sldMasterMk cId="3345413109" sldId="2147484490"/>
            <pc:sldLayoutMk cId="679079088" sldId="2147484506"/>
          </pc:sldLayoutMkLst>
        </pc:sldLayoutChg>
        <pc:sldLayoutChg chg="del">
          <pc:chgData name="Alexis Slater" userId="aecfb3b7-a136-4bf9-add6-9275128238e0" providerId="ADAL" clId="{07FB3367-5A1A-4283-8BF4-4BDDFFCACB0A}" dt="2019-09-27T23:29:49.796" v="46" actId="2696"/>
          <pc:sldLayoutMkLst>
            <pc:docMk/>
            <pc:sldMasterMk cId="3345413109" sldId="2147484490"/>
            <pc:sldLayoutMk cId="1418120886" sldId="2147484507"/>
          </pc:sldLayoutMkLst>
        </pc:sldLayoutChg>
        <pc:sldLayoutChg chg="del">
          <pc:chgData name="Alexis Slater" userId="aecfb3b7-a136-4bf9-add6-9275128238e0" providerId="ADAL" clId="{07FB3367-5A1A-4283-8BF4-4BDDFFCACB0A}" dt="2019-09-27T23:29:49.812" v="47" actId="2696"/>
          <pc:sldLayoutMkLst>
            <pc:docMk/>
            <pc:sldMasterMk cId="3345413109" sldId="2147484490"/>
            <pc:sldLayoutMk cId="1868255769" sldId="2147484508"/>
          </pc:sldLayoutMkLst>
        </pc:sldLayoutChg>
        <pc:sldLayoutChg chg="del">
          <pc:chgData name="Alexis Slater" userId="aecfb3b7-a136-4bf9-add6-9275128238e0" providerId="ADAL" clId="{07FB3367-5A1A-4283-8BF4-4BDDFFCACB0A}" dt="2019-09-27T23:29:49.812" v="48" actId="2696"/>
          <pc:sldLayoutMkLst>
            <pc:docMk/>
            <pc:sldMasterMk cId="3345413109" sldId="2147484490"/>
            <pc:sldLayoutMk cId="2560244820" sldId="2147484509"/>
          </pc:sldLayoutMkLst>
        </pc:sldLayoutChg>
        <pc:sldLayoutChg chg="del">
          <pc:chgData name="Alexis Slater" userId="aecfb3b7-a136-4bf9-add6-9275128238e0" providerId="ADAL" clId="{07FB3367-5A1A-4283-8BF4-4BDDFFCACB0A}" dt="2019-09-27T23:29:49.812" v="49" actId="2696"/>
          <pc:sldLayoutMkLst>
            <pc:docMk/>
            <pc:sldMasterMk cId="3345413109" sldId="2147484490"/>
            <pc:sldLayoutMk cId="2482644234" sldId="2147484510"/>
          </pc:sldLayoutMkLst>
        </pc:sldLayoutChg>
        <pc:sldLayoutChg chg="del">
          <pc:chgData name="Alexis Slater" userId="aecfb3b7-a136-4bf9-add6-9275128238e0" providerId="ADAL" clId="{07FB3367-5A1A-4283-8BF4-4BDDFFCACB0A}" dt="2019-09-27T23:29:49.827" v="50" actId="2696"/>
          <pc:sldLayoutMkLst>
            <pc:docMk/>
            <pc:sldMasterMk cId="3345413109" sldId="2147484490"/>
            <pc:sldLayoutMk cId="3765654028" sldId="2147484511"/>
          </pc:sldLayoutMkLst>
        </pc:sldLayoutChg>
        <pc:sldLayoutChg chg="del">
          <pc:chgData name="Alexis Slater" userId="aecfb3b7-a136-4bf9-add6-9275128238e0" providerId="ADAL" clId="{07FB3367-5A1A-4283-8BF4-4BDDFFCACB0A}" dt="2019-09-27T23:29:49.827" v="51" actId="2696"/>
          <pc:sldLayoutMkLst>
            <pc:docMk/>
            <pc:sldMasterMk cId="3345413109" sldId="2147484490"/>
            <pc:sldLayoutMk cId="4081414631" sldId="2147484512"/>
          </pc:sldLayoutMkLst>
        </pc:sldLayoutChg>
        <pc:sldLayoutChg chg="del">
          <pc:chgData name="Alexis Slater" userId="aecfb3b7-a136-4bf9-add6-9275128238e0" providerId="ADAL" clId="{07FB3367-5A1A-4283-8BF4-4BDDFFCACB0A}" dt="2019-09-27T23:29:49.827" v="52" actId="2696"/>
          <pc:sldLayoutMkLst>
            <pc:docMk/>
            <pc:sldMasterMk cId="3345413109" sldId="2147484490"/>
            <pc:sldLayoutMk cId="3731337896" sldId="2147484513"/>
          </pc:sldLayoutMkLst>
        </pc:sldLayoutChg>
        <pc:sldLayoutChg chg="del">
          <pc:chgData name="Alexis Slater" userId="aecfb3b7-a136-4bf9-add6-9275128238e0" providerId="ADAL" clId="{07FB3367-5A1A-4283-8BF4-4BDDFFCACB0A}" dt="2019-09-27T23:29:49.843" v="53" actId="2696"/>
          <pc:sldLayoutMkLst>
            <pc:docMk/>
            <pc:sldMasterMk cId="3345413109" sldId="2147484490"/>
            <pc:sldLayoutMk cId="1383299484" sldId="2147484514"/>
          </pc:sldLayoutMkLst>
        </pc:sldLayoutChg>
        <pc:sldLayoutChg chg="del">
          <pc:chgData name="Alexis Slater" userId="aecfb3b7-a136-4bf9-add6-9275128238e0" providerId="ADAL" clId="{07FB3367-5A1A-4283-8BF4-4BDDFFCACB0A}" dt="2019-09-27T23:29:49.843" v="54" actId="2696"/>
          <pc:sldLayoutMkLst>
            <pc:docMk/>
            <pc:sldMasterMk cId="3345413109" sldId="2147484490"/>
            <pc:sldLayoutMk cId="3998734014" sldId="2147484515"/>
          </pc:sldLayoutMkLst>
        </pc:sldLayoutChg>
        <pc:sldLayoutChg chg="del">
          <pc:chgData name="Alexis Slater" userId="aecfb3b7-a136-4bf9-add6-9275128238e0" providerId="ADAL" clId="{07FB3367-5A1A-4283-8BF4-4BDDFFCACB0A}" dt="2019-09-27T23:29:49.843" v="55" actId="2696"/>
          <pc:sldLayoutMkLst>
            <pc:docMk/>
            <pc:sldMasterMk cId="3345413109" sldId="2147484490"/>
            <pc:sldLayoutMk cId="2036385115" sldId="2147484516"/>
          </pc:sldLayoutMkLst>
        </pc:sldLayoutChg>
        <pc:sldLayoutChg chg="del">
          <pc:chgData name="Alexis Slater" userId="aecfb3b7-a136-4bf9-add6-9275128238e0" providerId="ADAL" clId="{07FB3367-5A1A-4283-8BF4-4BDDFFCACB0A}" dt="2019-09-27T23:29:49.859" v="56" actId="2696"/>
          <pc:sldLayoutMkLst>
            <pc:docMk/>
            <pc:sldMasterMk cId="3345413109" sldId="2147484490"/>
            <pc:sldLayoutMk cId="2632437805" sldId="2147484517"/>
          </pc:sldLayoutMkLst>
        </pc:sldLayoutChg>
        <pc:sldLayoutChg chg="del">
          <pc:chgData name="Alexis Slater" userId="aecfb3b7-a136-4bf9-add6-9275128238e0" providerId="ADAL" clId="{07FB3367-5A1A-4283-8BF4-4BDDFFCACB0A}" dt="2019-09-27T23:29:49.859" v="57" actId="2696"/>
          <pc:sldLayoutMkLst>
            <pc:docMk/>
            <pc:sldMasterMk cId="3345413109" sldId="2147484490"/>
            <pc:sldLayoutMk cId="2098620038" sldId="2147484518"/>
          </pc:sldLayoutMkLst>
        </pc:sldLayoutChg>
        <pc:sldLayoutChg chg="del">
          <pc:chgData name="Alexis Slater" userId="aecfb3b7-a136-4bf9-add6-9275128238e0" providerId="ADAL" clId="{07FB3367-5A1A-4283-8BF4-4BDDFFCACB0A}" dt="2019-09-27T23:29:49.874" v="58" actId="2696"/>
          <pc:sldLayoutMkLst>
            <pc:docMk/>
            <pc:sldMasterMk cId="3345413109" sldId="2147484490"/>
            <pc:sldLayoutMk cId="555268683" sldId="2147484519"/>
          </pc:sldLayoutMkLst>
        </pc:sldLayoutChg>
        <pc:sldLayoutChg chg="del">
          <pc:chgData name="Alexis Slater" userId="aecfb3b7-a136-4bf9-add6-9275128238e0" providerId="ADAL" clId="{07FB3367-5A1A-4283-8BF4-4BDDFFCACB0A}" dt="2019-09-27T23:29:49.881" v="59" actId="2696"/>
          <pc:sldLayoutMkLst>
            <pc:docMk/>
            <pc:sldMasterMk cId="3345413109" sldId="2147484490"/>
            <pc:sldLayoutMk cId="79962269" sldId="2147484520"/>
          </pc:sldLayoutMkLst>
        </pc:sldLayoutChg>
        <pc:sldLayoutChg chg="del">
          <pc:chgData name="Alexis Slater" userId="aecfb3b7-a136-4bf9-add6-9275128238e0" providerId="ADAL" clId="{07FB3367-5A1A-4283-8BF4-4BDDFFCACB0A}" dt="2019-09-27T23:29:49.881" v="60" actId="2696"/>
          <pc:sldLayoutMkLst>
            <pc:docMk/>
            <pc:sldMasterMk cId="3345413109" sldId="2147484490"/>
            <pc:sldLayoutMk cId="2392147850" sldId="2147484521"/>
          </pc:sldLayoutMkLst>
        </pc:sldLayoutChg>
        <pc:sldLayoutChg chg="del">
          <pc:chgData name="Alexis Slater" userId="aecfb3b7-a136-4bf9-add6-9275128238e0" providerId="ADAL" clId="{07FB3367-5A1A-4283-8BF4-4BDDFFCACB0A}" dt="2019-09-27T23:29:49.896" v="61" actId="2696"/>
          <pc:sldLayoutMkLst>
            <pc:docMk/>
            <pc:sldMasterMk cId="3345413109" sldId="2147484490"/>
            <pc:sldLayoutMk cId="3736522627" sldId="2147484522"/>
          </pc:sldLayoutMkLst>
        </pc:sldLayoutChg>
        <pc:sldLayoutChg chg="del">
          <pc:chgData name="Alexis Slater" userId="aecfb3b7-a136-4bf9-add6-9275128238e0" providerId="ADAL" clId="{07FB3367-5A1A-4283-8BF4-4BDDFFCACB0A}" dt="2019-09-27T23:29:49.896" v="62" actId="2696"/>
          <pc:sldLayoutMkLst>
            <pc:docMk/>
            <pc:sldMasterMk cId="3345413109" sldId="2147484490"/>
            <pc:sldLayoutMk cId="2973457314" sldId="2147484523"/>
          </pc:sldLayoutMkLst>
        </pc:sldLayoutChg>
        <pc:sldLayoutChg chg="del">
          <pc:chgData name="Alexis Slater" userId="aecfb3b7-a136-4bf9-add6-9275128238e0" providerId="ADAL" clId="{07FB3367-5A1A-4283-8BF4-4BDDFFCACB0A}" dt="2019-09-27T23:29:49.896" v="63" actId="2696"/>
          <pc:sldLayoutMkLst>
            <pc:docMk/>
            <pc:sldMasterMk cId="3345413109" sldId="2147484490"/>
            <pc:sldLayoutMk cId="3572600774" sldId="2147484524"/>
          </pc:sldLayoutMkLst>
        </pc:sldLayoutChg>
        <pc:sldLayoutChg chg="del">
          <pc:chgData name="Alexis Slater" userId="aecfb3b7-a136-4bf9-add6-9275128238e0" providerId="ADAL" clId="{07FB3367-5A1A-4283-8BF4-4BDDFFCACB0A}" dt="2019-09-27T23:29:49.912" v="64" actId="2696"/>
          <pc:sldLayoutMkLst>
            <pc:docMk/>
            <pc:sldMasterMk cId="3345413109" sldId="2147484490"/>
            <pc:sldLayoutMk cId="1620462802" sldId="2147484525"/>
          </pc:sldLayoutMkLst>
        </pc:sldLayoutChg>
        <pc:sldLayoutChg chg="del">
          <pc:chgData name="Alexis Slater" userId="aecfb3b7-a136-4bf9-add6-9275128238e0" providerId="ADAL" clId="{07FB3367-5A1A-4283-8BF4-4BDDFFCACB0A}" dt="2019-09-27T23:29:49.943" v="65" actId="2696"/>
          <pc:sldLayoutMkLst>
            <pc:docMk/>
            <pc:sldMasterMk cId="3345413109" sldId="2147484490"/>
            <pc:sldLayoutMk cId="4226212195" sldId="2147484526"/>
          </pc:sldLayoutMkLst>
        </pc:sldLayoutChg>
        <pc:sldLayoutChg chg="del">
          <pc:chgData name="Alexis Slater" userId="aecfb3b7-a136-4bf9-add6-9275128238e0" providerId="ADAL" clId="{07FB3367-5A1A-4283-8BF4-4BDDFFCACB0A}" dt="2019-09-27T23:29:49.974" v="66" actId="2696"/>
          <pc:sldLayoutMkLst>
            <pc:docMk/>
            <pc:sldMasterMk cId="3345413109" sldId="2147484490"/>
            <pc:sldLayoutMk cId="2586382656" sldId="2147484527"/>
          </pc:sldLayoutMkLst>
        </pc:sldLayoutChg>
        <pc:sldLayoutChg chg="del">
          <pc:chgData name="Alexis Slater" userId="aecfb3b7-a136-4bf9-add6-9275128238e0" providerId="ADAL" clId="{07FB3367-5A1A-4283-8BF4-4BDDFFCACB0A}" dt="2019-09-27T23:29:49.981" v="67" actId="2696"/>
          <pc:sldLayoutMkLst>
            <pc:docMk/>
            <pc:sldMasterMk cId="3345413109" sldId="2147484490"/>
            <pc:sldLayoutMk cId="516285315" sldId="214748452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83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9/27/2019 4:28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5934520" cy="33843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marL="406671" defTabSz="93292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22814" y="8842029"/>
            <a:ext cx="1098660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9/27/2019 4:28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671" defTabSz="93292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9/27/2019 4:28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406671" defTabSz="93292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9/27/2019 4:28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7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406671" defTabSz="93292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9/27/2019 4:28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KEY POINTS: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US"/>
              <a:t>Many Microsoft customers are already eligible for WVD today…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US"/>
              <a:t>This makes positioning WVD even easier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3237">
              <a:defRPr/>
            </a:pPr>
            <a:fld id="{2F580FA7-2A11-4403-A54D-9B2F15AFF8CB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3237">
                <a:defRPr/>
              </a:pPr>
              <a:t>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6644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3237">
              <a:defRPr/>
            </a:pPr>
            <a:fld id="{5F2D3714-B553-A044-BA72-366907BA36B5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3237">
                <a:defRPr/>
              </a:pPr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75815-97B1-4A26-B9EF-27AA28F6DE1E}"/>
              </a:ext>
            </a:extLst>
          </p:cNvPr>
          <p:cNvSpPr txBox="1"/>
          <p:nvPr/>
        </p:nvSpPr>
        <p:spPr>
          <a:xfrm>
            <a:off x="4682067" y="787364"/>
            <a:ext cx="4213860" cy="2820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33237">
              <a:lnSpc>
                <a:spcPct val="90000"/>
              </a:lnSpc>
              <a:defRPr/>
            </a:pPr>
            <a:r>
              <a:rPr lang="en-US" sz="2000" spc="-102">
                <a:solidFill>
                  <a:prstClr val="white"/>
                </a:solidFill>
                <a:latin typeface="Calibri" panose="020F0502020204030204"/>
              </a:rPr>
              <a:t>“Insert text here”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65000-B884-4199-B782-6878C635B03F}"/>
              </a:ext>
            </a:extLst>
          </p:cNvPr>
          <p:cNvSpPr txBox="1"/>
          <p:nvPr/>
        </p:nvSpPr>
        <p:spPr>
          <a:xfrm>
            <a:off x="6289576" y="2507374"/>
            <a:ext cx="2923415" cy="4124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3324" tIns="46662" rIns="93324" bIns="46662" rtlCol="0">
            <a:noAutofit/>
          </a:bodyPr>
          <a:lstStyle/>
          <a:p>
            <a:pPr defTabSz="933237">
              <a:spcAft>
                <a:spcPts val="1225"/>
              </a:spcAft>
              <a:defRPr/>
            </a:pPr>
            <a:r>
              <a:rPr lang="en-US" sz="1600" spc="-51">
                <a:solidFill>
                  <a:srgbClr val="000000"/>
                </a:solidFill>
                <a:latin typeface="Calibri Light" panose="020F0302020204030204"/>
              </a:rPr>
              <a:t>Key points to land</a:t>
            </a:r>
          </a:p>
          <a:p>
            <a:pPr marL="349964" indent="-349964" defTabSz="933237">
              <a:spcAft>
                <a:spcPts val="1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</a:rPr>
              <a:t>Text</a:t>
            </a:r>
          </a:p>
          <a:p>
            <a:pPr marL="349964" indent="-349964" defTabSz="933237">
              <a:spcAft>
                <a:spcPts val="1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</a:rPr>
              <a:t>Text</a:t>
            </a:r>
          </a:p>
          <a:p>
            <a:pPr marL="349964" indent="-349964" defTabSz="933237">
              <a:spcAft>
                <a:spcPts val="1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</a:rPr>
              <a:t>Text</a:t>
            </a:r>
            <a:endParaRPr lang="en-US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812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406671" defTabSz="93292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9/27/2019 4:28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5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H Logo with photo_black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wall, sky&#10;&#10;Description automatically generated">
            <a:extLst>
              <a:ext uri="{FF2B5EF4-FFF2-40B4-BE49-F238E27FC236}">
                <a16:creationId xmlns:a16="http://schemas.microsoft.com/office/drawing/2014/main" id="{727A6542-FA47-4C99-9B0D-5D0D03140F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69945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79D1A1-B684-45E5-AE16-5134A1F80FAF}"/>
              </a:ext>
            </a:extLst>
          </p:cNvPr>
          <p:cNvSpPr/>
          <p:nvPr userDrawn="1"/>
        </p:nvSpPr>
        <p:spPr bwMode="auto">
          <a:xfrm>
            <a:off x="0" y="0"/>
            <a:ext cx="7742237" cy="69945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2474071"/>
            <a:ext cx="5185566" cy="11300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4" y="4041282"/>
            <a:ext cx="5186010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3CBE1-E4C9-4925-BB63-7CE5BB0EEA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5006" y="568956"/>
            <a:ext cx="4280787" cy="3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8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2"/>
            <a:ext cx="9327356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8682F-F1F2-470A-A3DC-CC09D31EC7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769" y="568958"/>
            <a:ext cx="2532536" cy="5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3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64487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2598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644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827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682523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682523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7738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7"/>
            <a:ext cx="5316593" cy="1617879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2000" b="0"/>
            </a:lvl2pPr>
            <a:lvl3pPr marL="652494" indent="-192672">
              <a:buFont typeface="Wingdings" panose="05000000000000000000" pitchFamily="2" charset="2"/>
              <a:buChar char=""/>
              <a:tabLst/>
              <a:defRPr sz="1600" b="0"/>
            </a:lvl3pPr>
            <a:lvl4pPr marL="845166" indent="-179720">
              <a:buFont typeface="Wingdings" panose="05000000000000000000" pitchFamily="2" charset="2"/>
              <a:buChar char=""/>
              <a:defRPr sz="1400" b="0"/>
            </a:lvl4pPr>
            <a:lvl5pPr marL="1044314" indent="-17324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8045" y="1466097"/>
            <a:ext cx="5316593" cy="1617879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2000" b="0"/>
            </a:lvl2pPr>
            <a:lvl3pPr marL="652494" indent="-192672">
              <a:buFont typeface="Wingdings" panose="05000000000000000000" pitchFamily="2" charset="2"/>
              <a:buChar char=""/>
              <a:tabLst/>
              <a:defRPr sz="1600" b="0"/>
            </a:lvl3pPr>
            <a:lvl4pPr marL="845166" indent="-179720">
              <a:buFont typeface="Wingdings" panose="05000000000000000000" pitchFamily="2" charset="2"/>
              <a:buChar char=""/>
              <a:defRPr sz="1400" b="0"/>
            </a:lvl4pPr>
            <a:lvl5pPr marL="1044314" indent="-17324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63693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041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0933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66302"/>
            <a:ext cx="5618874" cy="379824"/>
          </a:xfrm>
        </p:spPr>
        <p:txBody>
          <a:bodyPr tIns="64008"/>
          <a:lstStyle>
            <a:lvl1pPr>
              <a:defRPr sz="204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59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2065976"/>
            <a:ext cx="4245437" cy="1130053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5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3605925"/>
            <a:ext cx="4245890" cy="313904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75162" indent="0">
              <a:buNone/>
              <a:defRPr/>
            </a:lvl4pPr>
            <a:lvl5pPr marL="87269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3594106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737" y="2932236"/>
            <a:ext cx="4245437" cy="1130053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5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513561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 Logo with photo_black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3CDEEC8-BFE4-4E34-8902-D67BBAF790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937" y="0"/>
            <a:ext cx="12444412" cy="6994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79D1A1-B684-45E5-AE16-5134A1F80FAF}"/>
              </a:ext>
            </a:extLst>
          </p:cNvPr>
          <p:cNvSpPr/>
          <p:nvPr userDrawn="1"/>
        </p:nvSpPr>
        <p:spPr bwMode="auto">
          <a:xfrm>
            <a:off x="0" y="0"/>
            <a:ext cx="7742237" cy="69945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2474071"/>
            <a:ext cx="5185566" cy="11300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4" y="4041282"/>
            <a:ext cx="5186010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57C1E-5E60-4E05-A18C-21A38EAD3B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5006" y="568956"/>
            <a:ext cx="4280787" cy="3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85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914" y="3040994"/>
            <a:ext cx="4243947" cy="878930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659722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0753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63065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13500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92770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4797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154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485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69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60923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hoto_black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wall, sky&#10;&#10;Description automatically generated">
            <a:extLst>
              <a:ext uri="{FF2B5EF4-FFF2-40B4-BE49-F238E27FC236}">
                <a16:creationId xmlns:a16="http://schemas.microsoft.com/office/drawing/2014/main" id="{727A6542-FA47-4C99-9B0D-5D0D03140F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69945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79D1A1-B684-45E5-AE16-5134A1F80FAF}"/>
              </a:ext>
            </a:extLst>
          </p:cNvPr>
          <p:cNvSpPr/>
          <p:nvPr userDrawn="1"/>
        </p:nvSpPr>
        <p:spPr bwMode="auto">
          <a:xfrm>
            <a:off x="0" y="0"/>
            <a:ext cx="7742237" cy="69945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2474071"/>
            <a:ext cx="5185566" cy="11300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4" y="4041282"/>
            <a:ext cx="5186010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D1AA6-9B9B-442B-93BD-242FE180E9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769" y="568958"/>
            <a:ext cx="2532536" cy="5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55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655746-0C3B-471F-A078-7ABA6DFB59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53D068-1EFE-4D02-84E8-90FD7FBD3FAB}"/>
              </a:ext>
            </a:extLst>
          </p:cNvPr>
          <p:cNvSpPr/>
          <p:nvPr userDrawn="1"/>
        </p:nvSpPr>
        <p:spPr bwMode="auto">
          <a:xfrm>
            <a:off x="0" y="0"/>
            <a:ext cx="9190037" cy="699452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1748"/>
            <a:ext cx="4572000" cy="1120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14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1B6C6-8D40-495F-A7D4-74B5B4E512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769" y="568958"/>
            <a:ext cx="2532536" cy="5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1748"/>
            <a:ext cx="4572000" cy="1120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14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BA942-27B6-4AF2-BD7A-E0D5983770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769" y="568958"/>
            <a:ext cx="2532536" cy="5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80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33474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28987" y="433647"/>
            <a:ext cx="5394960" cy="123076"/>
          </a:xfrm>
        </p:spPr>
        <p:txBody>
          <a:bodyPr wrap="square" lIns="0" tIns="0" rIns="0" bIns="0" anchor="ctr">
            <a:spAutoFit/>
          </a:bodyPr>
          <a:lstStyle>
            <a:lvl1pPr>
              <a:defRPr sz="800" spc="0"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4125" y="438682"/>
            <a:ext cx="2106552" cy="11300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00" b="0" cap="none" spc="0" baseline="0" dirty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cs typeface="Segoe UI" pitchFamily="34" charset="0"/>
              </a:defRPr>
            </a:lvl1pPr>
          </a:lstStyle>
          <a:p>
            <a:pPr lvl="0"/>
            <a:r>
              <a:rPr lang="en-US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Monoline icons   </a:t>
            </a:r>
            <a:r>
              <a:rPr lang="en-US" sz="800" b="0" kern="1200" cap="none" spc="0" baseline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 Semibold" panose="020B0702040204020203" pitchFamily="34" charset="0"/>
              </a:rPr>
              <a:t>/   PowerPoint</a:t>
            </a:r>
            <a:endParaRPr lang="en-US" sz="800">
              <a:latin typeface="+mn-lt"/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5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</p:grpSp>
    </p:spTree>
    <p:extLst>
      <p:ext uri="{BB962C8B-B14F-4D97-AF65-F5344CB8AC3E}">
        <p14:creationId xmlns:p14="http://schemas.microsoft.com/office/powerpoint/2010/main" val="5122371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443449" cy="699452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3213098"/>
            <a:ext cx="3247476" cy="565091"/>
          </a:xfrm>
        </p:spPr>
        <p:txBody>
          <a:bodyPr anchor="ctr"/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7338" y="3275904"/>
            <a:ext cx="6803399" cy="439479"/>
          </a:xfrm>
        </p:spPr>
        <p:txBody>
          <a:bodyPr anchor="ctr" anchorCtr="0"/>
          <a:lstStyle>
            <a:lvl1pPr marL="0" indent="0">
              <a:spcAft>
                <a:spcPts val="1224"/>
              </a:spcAft>
              <a:buNone/>
              <a:defRPr sz="2856"/>
            </a:lvl1pPr>
            <a:lvl2pPr marL="23314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7714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9926284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9C595-9E7E-4300-AA51-3A78214E0B0C}"/>
              </a:ext>
            </a:extLst>
          </p:cNvPr>
          <p:cNvSpPr/>
          <p:nvPr userDrawn="1"/>
        </p:nvSpPr>
        <p:spPr bwMode="auto">
          <a:xfrm>
            <a:off x="12095019" y="0"/>
            <a:ext cx="341457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74639" y="1212851"/>
            <a:ext cx="11888787" cy="10956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000" b="0"/>
            </a:lvl4pPr>
            <a:lvl5pPr>
              <a:defRPr sz="1000" b="0"/>
            </a:lvl5pPr>
          </a:lstStyle>
          <a:p>
            <a:pPr lvl="0"/>
            <a:r>
              <a:rPr lang="en-US"/>
              <a:t>Subheading text style</a:t>
            </a:r>
          </a:p>
          <a:p>
            <a:pPr lvl="1"/>
            <a:r>
              <a:rPr lang="en-US"/>
              <a:t>Paragraph title text style</a:t>
            </a:r>
          </a:p>
          <a:p>
            <a:pPr lvl="2"/>
            <a:r>
              <a:rPr lang="en-US"/>
              <a:t>Body text style</a:t>
            </a:r>
          </a:p>
        </p:txBody>
      </p:sp>
    </p:spTree>
    <p:extLst>
      <p:ext uri="{BB962C8B-B14F-4D97-AF65-F5344CB8AC3E}">
        <p14:creationId xmlns:p14="http://schemas.microsoft.com/office/powerpoint/2010/main" val="351185671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95914" y="4237208"/>
            <a:ext cx="11243610" cy="2175579"/>
          </a:xfrm>
          <a:prstGeom prst="rect">
            <a:avLst/>
          </a:prstGeom>
          <a:noFill/>
        </p:spPr>
        <p:txBody>
          <a:bodyPr wrap="square" lIns="186521" tIns="149217" rIns="186521" bIns="149217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24"/>
              </a:spcBef>
              <a:spcAft>
                <a:spcPts val="612"/>
              </a:spcAft>
            </a:pPr>
            <a:r>
              <a:rPr lang="en-US" sz="204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4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Windows Virtual Desktop Sales Airlift event content to any blogs or external websites</a:t>
            </a:r>
          </a:p>
          <a:p>
            <a:pPr algn="ctr">
              <a:lnSpc>
                <a:spcPct val="90000"/>
              </a:lnSpc>
              <a:spcBef>
                <a:spcPts val="1224"/>
              </a:spcBef>
              <a:spcAft>
                <a:spcPts val="612"/>
              </a:spcAft>
            </a:pPr>
            <a:r>
              <a:rPr lang="en-US" sz="204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4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Windows Virtual Desktop Sales Airlift event</a:t>
            </a:r>
          </a:p>
          <a:p>
            <a:pPr algn="ctr">
              <a:lnSpc>
                <a:spcPct val="90000"/>
              </a:lnSpc>
              <a:spcBef>
                <a:spcPts val="1224"/>
              </a:spcBef>
              <a:spcAft>
                <a:spcPts val="612"/>
              </a:spcAft>
            </a:pPr>
            <a:r>
              <a:rPr lang="en-US" sz="204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&amp; Partners post GA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751185" y="1826348"/>
            <a:ext cx="1635020" cy="1634787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0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424708" y="1826348"/>
            <a:ext cx="1635020" cy="1634787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506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4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6019823" y="2221804"/>
            <a:ext cx="444788" cy="843875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8050273" y="1826348"/>
            <a:ext cx="1635020" cy="1634787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7551" rIns="0" bIns="47551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506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4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281096" y="2332367"/>
            <a:ext cx="1173375" cy="622749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 sz="1836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3259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36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716299" y="2887412"/>
            <a:ext cx="729576" cy="729468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397656" y="2887412"/>
            <a:ext cx="729576" cy="729468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9003621" y="2887412"/>
            <a:ext cx="729576" cy="729468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95087" y="2343998"/>
            <a:ext cx="732605" cy="555390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325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hoto_black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3CDEEC8-BFE4-4E34-8902-D67BBAF790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937" y="0"/>
            <a:ext cx="12444412" cy="6994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79D1A1-B684-45E5-AE16-5134A1F80FAF}"/>
              </a:ext>
            </a:extLst>
          </p:cNvPr>
          <p:cNvSpPr/>
          <p:nvPr userDrawn="1"/>
        </p:nvSpPr>
        <p:spPr bwMode="auto">
          <a:xfrm>
            <a:off x="0" y="0"/>
            <a:ext cx="7742237" cy="69945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2474071"/>
            <a:ext cx="5185566" cy="11300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4" y="4041282"/>
            <a:ext cx="5186010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A98247-7EF2-4D38-816D-15F7F875B4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769" y="568958"/>
            <a:ext cx="2532536" cy="5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12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ith photo_black tex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EEAE3-FDEE-4720-B3EA-1C118E1D35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436474" cy="6994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79D1A1-B684-45E5-AE16-5134A1F80FAF}"/>
              </a:ext>
            </a:extLst>
          </p:cNvPr>
          <p:cNvSpPr/>
          <p:nvPr userDrawn="1"/>
        </p:nvSpPr>
        <p:spPr bwMode="auto">
          <a:xfrm>
            <a:off x="0" y="0"/>
            <a:ext cx="7742237" cy="69945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2474071"/>
            <a:ext cx="5185566" cy="11300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4" y="4041282"/>
            <a:ext cx="5186010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E2671-A4EC-48FD-A8DB-D115C6E529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769" y="568958"/>
            <a:ext cx="2532536" cy="5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0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_white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90BAB6-26CF-4206-A2C5-8E8B8B1143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937" y="0"/>
            <a:ext cx="12428538" cy="699452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96359" y="2474071"/>
            <a:ext cx="5185566" cy="11300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53365">
                      <a:srgbClr val="FFFFFF"/>
                    </a:gs>
                    <a:gs pos="21764">
                      <a:srgbClr val="FFFFFF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95914" y="4041282"/>
            <a:ext cx="5186010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53365">
                      <a:srgbClr val="FFFFFF"/>
                    </a:gs>
                    <a:gs pos="21764">
                      <a:srgbClr val="FFFFFF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A8E0F-0FC3-4899-AD51-701F533E75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932" y="567128"/>
            <a:ext cx="2546577" cy="5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1" userDrawn="1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2473827"/>
            <a:ext cx="4251462" cy="113005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3" y="4041282"/>
            <a:ext cx="4248092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8" name="Picture 17" descr="A person sitting at a table in front of a window&#10;&#10;Description automatically generated">
            <a:extLst>
              <a:ext uri="{FF2B5EF4-FFF2-40B4-BE49-F238E27FC236}">
                <a16:creationId xmlns:a16="http://schemas.microsoft.com/office/drawing/2014/main" id="{BA1F0FC2-BC4D-475C-B74F-5A4A06FCC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5326063" y="-1"/>
            <a:ext cx="7110412" cy="6994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4D8BDE-8B37-4EEA-984D-98A35C36EE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769" y="568958"/>
            <a:ext cx="2532536" cy="5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5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2473827"/>
            <a:ext cx="4251462" cy="113005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3" y="4041282"/>
            <a:ext cx="4248092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6" name="Picture 15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C18A40F7-366E-4159-91E1-4993F79494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-1"/>
            <a:ext cx="7102475" cy="699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2ACA0A-F32A-4532-9FBD-221FA7CE29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769" y="568958"/>
            <a:ext cx="2532536" cy="5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8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2"/>
            <a:ext cx="9327356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4C7B-1155-4DEA-A83C-0EE12AC0C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769" y="568958"/>
            <a:ext cx="2532536" cy="5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8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0059" y="466301"/>
            <a:ext cx="11239464" cy="5650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0"/>
            <a:ext cx="11239464" cy="16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74" r:id="rId2"/>
    <p:sldLayoutId id="2147484376" r:id="rId3"/>
    <p:sldLayoutId id="2147484377" r:id="rId4"/>
    <p:sldLayoutId id="2147484375" r:id="rId5"/>
    <p:sldLayoutId id="2147484350" r:id="rId6"/>
    <p:sldLayoutId id="2147484345" r:id="rId7"/>
    <p:sldLayoutId id="2147484346" r:id="rId8"/>
    <p:sldLayoutId id="2147484347" r:id="rId9"/>
    <p:sldLayoutId id="2147484348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3" r:id="rId30"/>
    <p:sldLayoutId id="2147484370" r:id="rId31"/>
    <p:sldLayoutId id="2147484371" r:id="rId32"/>
    <p:sldLayoutId id="2147484372" r:id="rId33"/>
    <p:sldLayoutId id="2147484378" r:id="rId34"/>
    <p:sldLayoutId id="2147484379" r:id="rId35"/>
    <p:sldLayoutId id="2147484380" r:id="rId36"/>
    <p:sldLayoutId id="2147484529" r:id="rId37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azure.microsoft.com/en-us/pricing/reserved-vm-instanc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FCBBE9-F8A0-45C4-9997-715ABE53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2496128"/>
            <a:ext cx="5185566" cy="1107996"/>
          </a:xfrm>
        </p:spPr>
        <p:txBody>
          <a:bodyPr/>
          <a:lstStyle/>
          <a:p>
            <a:r>
              <a:rPr lang="en-US"/>
              <a:t>Windows Virtual Desktop</a:t>
            </a:r>
            <a:br>
              <a:rPr lang="en-US"/>
            </a:br>
            <a:r>
              <a:rPr lang="en-US"/>
              <a:t>Sales Airlift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95914" y="4041282"/>
            <a:ext cx="5186010" cy="307777"/>
          </a:xfrm>
        </p:spPr>
        <p:txBody>
          <a:bodyPr/>
          <a:lstStyle/>
          <a:p>
            <a:r>
              <a:rPr lang="en-US"/>
              <a:t>September 24</a:t>
            </a:r>
            <a:r>
              <a:rPr lang="en-US" baseline="30000"/>
              <a:t>th</a:t>
            </a:r>
            <a:r>
              <a:rPr lang="en-US"/>
              <a:t> – 26</a:t>
            </a:r>
            <a:r>
              <a:rPr lang="en-US" baseline="30000"/>
              <a:t>th</a:t>
            </a:r>
            <a:r>
              <a:rPr lang="en-US"/>
              <a:t>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D0DF5-69E3-4F89-BACB-7E689C3F6F30}"/>
              </a:ext>
            </a:extLst>
          </p:cNvPr>
          <p:cNvSpPr txBox="1"/>
          <p:nvPr/>
        </p:nvSpPr>
        <p:spPr>
          <a:xfrm>
            <a:off x="6669009" y="-769938"/>
            <a:ext cx="5767466" cy="572464"/>
          </a:xfrm>
          <a:prstGeom prst="rect">
            <a:avLst/>
          </a:prstGeom>
          <a:solidFill>
            <a:srgbClr val="FF0066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Title Slide Option #2</a:t>
            </a:r>
          </a:p>
        </p:txBody>
      </p:sp>
    </p:spTree>
    <p:extLst>
      <p:ext uri="{BB962C8B-B14F-4D97-AF65-F5344CB8AC3E}">
        <p14:creationId xmlns:p14="http://schemas.microsoft.com/office/powerpoint/2010/main" val="25960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83BDA6-7BD1-4695-AB83-A11A5593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30582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3FBBA-8244-4325-B4A8-3E3F1A5C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WVD Business Model Pricing &amp; Licensing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47054-7A3E-431E-AEA1-AC7EB908EB1F}"/>
              </a:ext>
            </a:extLst>
          </p:cNvPr>
          <p:cNvSpPr txBox="1"/>
          <p:nvPr/>
        </p:nvSpPr>
        <p:spPr>
          <a:xfrm>
            <a:off x="6669009" y="-769938"/>
            <a:ext cx="5767466" cy="572464"/>
          </a:xfrm>
          <a:prstGeom prst="rect">
            <a:avLst/>
          </a:prstGeom>
          <a:solidFill>
            <a:srgbClr val="FF006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Chapter Break Option #2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7D091A-6C45-4CFB-AF1C-24486B96DB9A}"/>
              </a:ext>
            </a:extLst>
          </p:cNvPr>
          <p:cNvSpPr txBox="1">
            <a:spLocks/>
          </p:cNvSpPr>
          <p:nvPr/>
        </p:nvSpPr>
        <p:spPr>
          <a:xfrm>
            <a:off x="1874837" y="4041281"/>
            <a:ext cx="3421539" cy="9725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"/>
              </a:rPr>
              <a:t>Aarti Kapoor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"/>
              </a:rPr>
              <a:t>Sr Business Planner</a:t>
            </a:r>
          </a:p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"/>
              </a:rPr>
              <a:t>Azure Business Group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759AD-A5C8-4609-85B1-54E7EF7B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6951" y="3850011"/>
            <a:ext cx="1163844" cy="1163844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E03A6F-99D7-499C-BA3A-545277EB5508}"/>
              </a:ext>
            </a:extLst>
          </p:cNvPr>
          <p:cNvSpPr/>
          <p:nvPr/>
        </p:nvSpPr>
        <p:spPr>
          <a:xfrm>
            <a:off x="6097051" y="3312597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91DEB70-15AC-4EB4-80E2-29302F784A3F}"/>
              </a:ext>
            </a:extLst>
          </p:cNvPr>
          <p:cNvSpPr txBox="1">
            <a:spLocks/>
          </p:cNvSpPr>
          <p:nvPr/>
        </p:nvSpPr>
        <p:spPr>
          <a:xfrm>
            <a:off x="6574263" y="3929245"/>
            <a:ext cx="3421539" cy="9725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"/>
              </a:rPr>
              <a:t>Melike Yilmaz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"/>
              </a:rPr>
              <a:t>Sr Business Planner</a:t>
            </a:r>
          </a:p>
          <a:p>
            <a:pPr marL="0" marR="0" lvl="0" indent="0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"/>
              </a:rPr>
              <a:t>Azure Business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A6344-9984-46B4-ACF5-01A81BE0F9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96376" y="3833610"/>
            <a:ext cx="1163844" cy="116384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48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72F22B-055E-4494-8B46-8DAAAB23E883}"/>
              </a:ext>
            </a:extLst>
          </p:cNvPr>
          <p:cNvSpPr/>
          <p:nvPr/>
        </p:nvSpPr>
        <p:spPr bwMode="auto">
          <a:xfrm>
            <a:off x="5916588" y="257880"/>
            <a:ext cx="5353251" cy="3398399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Client</a:t>
            </a:r>
          </a:p>
          <a:p>
            <a:pPr marL="0" marR="0" lvl="0" indent="0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Customers are eligible to access Windows 10 single and </a:t>
            </a:r>
            <a:r>
              <a:rPr lang="en-US" altLang="en-US" sz="1400">
                <a:solidFill>
                  <a:srgbClr val="000000"/>
                </a:solidFill>
                <a:latin typeface="Segoe UI"/>
              </a:rPr>
              <a:t>multi-session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Windows 7 with Windows Virtual Desktop (WVD) if they have one of the following licenses*: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186055" marR="0" lvl="1" indent="-186055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365 E3/E5</a:t>
            </a:r>
            <a:endParaRPr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 Semibold"/>
            </a:endParaRPr>
          </a:p>
          <a:p>
            <a:pPr marL="186055" marR="0" lvl="1" indent="-186055" algn="l" defTabSz="932597" rtl="0" eaLnBrk="1" fontAlgn="auto" latinLnBrk="0" hangingPunct="1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365 A3/A5/Student Use Benefits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186055" marR="0" lvl="1" indent="-186055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365 F1</a:t>
            </a:r>
            <a:endParaRPr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 Semibold"/>
            </a:endParaRPr>
          </a:p>
          <a:p>
            <a:pPr marL="186055" marR="0" lvl="1" indent="-186055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365 Business</a:t>
            </a:r>
            <a:endParaRPr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 Semibold"/>
            </a:endParaRPr>
          </a:p>
          <a:p>
            <a:pPr marL="186055" marR="0" lvl="1" indent="-186055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Windows 10 Enterprise E3/E5</a:t>
            </a:r>
            <a:endParaRPr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 Semibold"/>
            </a:endParaRPr>
          </a:p>
          <a:p>
            <a:pPr marL="186055" marR="0" lvl="1" indent="-186055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Windows 10 Education A3/A5</a:t>
            </a:r>
            <a:endParaRPr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 Semibold"/>
            </a:endParaRPr>
          </a:p>
          <a:p>
            <a:pPr marL="186055" marR="0" lvl="1" indent="-186055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Windows 10 VDA per user</a:t>
            </a:r>
            <a:endParaRPr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59E6B-7639-4109-AC3D-A7E70C8C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6" y="2428234"/>
            <a:ext cx="3247015" cy="2134815"/>
          </a:xfrm>
        </p:spPr>
        <p:txBody>
          <a:bodyPr/>
          <a:lstStyle/>
          <a:p>
            <a:r>
              <a:rPr lang="en-US" sz="3264"/>
              <a:t>Many customers are already eligible for WVD</a:t>
            </a:r>
            <a:br>
              <a:rPr lang="en-US" sz="3264"/>
            </a:br>
            <a:br>
              <a:rPr lang="en-US" sz="2040"/>
            </a:br>
            <a:r>
              <a:rPr lang="en-US" sz="2040" err="1">
                <a:solidFill>
                  <a:schemeClr val="bg1"/>
                </a:solidFill>
                <a:latin typeface="+mn-lt"/>
              </a:rPr>
              <a:t>WVD</a:t>
            </a:r>
            <a:r>
              <a:rPr lang="en-US" sz="2040">
                <a:solidFill>
                  <a:schemeClr val="bg1"/>
                </a:solidFill>
                <a:latin typeface="+mn-lt"/>
              </a:rPr>
              <a:t> Licensing Requirements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542CE9-6B9D-4039-A2D9-77BA5B7996F3}"/>
              </a:ext>
            </a:extLst>
          </p:cNvPr>
          <p:cNvSpPr/>
          <p:nvPr/>
        </p:nvSpPr>
        <p:spPr bwMode="auto">
          <a:xfrm>
            <a:off x="5916588" y="4053178"/>
            <a:ext cx="5353252" cy="1795267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4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Server</a:t>
            </a:r>
          </a:p>
          <a:p>
            <a:pPr marL="0" marR="0" lvl="0" indent="0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2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Customers are eligible to access Server workloads with Windows Virtual Desktop (WVD) if they have one of the following licenses:</a:t>
            </a:r>
          </a:p>
          <a:p>
            <a:pPr marL="186519" marR="0" lvl="1" indent="-186519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2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RDS CAL license with active Software Assurance (SA)</a:t>
            </a:r>
            <a:endParaRPr kumimoji="0" lang="en-US" altLang="en-US" sz="142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  <a:p>
            <a:pPr marL="0" marR="0" lvl="1" indent="0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28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0" marR="0" lvl="1" indent="0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2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endParaRPr kumimoji="0" lang="en-US" altLang="en-US" sz="102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C4D8ED-E985-4471-AE46-76B40D01D5CA}"/>
              </a:ext>
            </a:extLst>
          </p:cNvPr>
          <p:cNvCxnSpPr>
            <a:cxnSpLocks/>
          </p:cNvCxnSpPr>
          <p:nvPr/>
        </p:nvCxnSpPr>
        <p:spPr>
          <a:xfrm>
            <a:off x="5916587" y="3719815"/>
            <a:ext cx="5664119" cy="0"/>
          </a:xfrm>
          <a:prstGeom prst="line">
            <a:avLst/>
          </a:prstGeom>
          <a:ln w="6350" cap="rnd">
            <a:solidFill>
              <a:schemeClr val="accent6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BE130-84E4-493A-B2E5-8068E6ACC959}"/>
              </a:ext>
            </a:extLst>
          </p:cNvPr>
          <p:cNvGrpSpPr/>
          <p:nvPr/>
        </p:nvGrpSpPr>
        <p:grpSpPr>
          <a:xfrm>
            <a:off x="4806970" y="219022"/>
            <a:ext cx="819428" cy="819428"/>
            <a:chOff x="4053276" y="773630"/>
            <a:chExt cx="803434" cy="8034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731DB8-91D1-4E03-B33A-42B385B78B07}"/>
                </a:ext>
              </a:extLst>
            </p:cNvPr>
            <p:cNvSpPr/>
            <p:nvPr/>
          </p:nvSpPr>
          <p:spPr bwMode="auto">
            <a:xfrm>
              <a:off x="4053276" y="773630"/>
              <a:ext cx="803434" cy="80343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89583" tIns="44791" rIns="89583" bIns="447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6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monitor" title="Icon of a monitor">
              <a:extLst>
                <a:ext uri="{FF2B5EF4-FFF2-40B4-BE49-F238E27FC236}">
                  <a16:creationId xmlns:a16="http://schemas.microsoft.com/office/drawing/2014/main" id="{4872B0FF-9F2B-4974-AC5D-175B98DA4F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67084" y="1031335"/>
              <a:ext cx="375818" cy="288024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594" tIns="44797" rIns="89594" bIns="4479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585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797C75-56EC-4E31-B1EA-5827469711D5}"/>
              </a:ext>
            </a:extLst>
          </p:cNvPr>
          <p:cNvGrpSpPr/>
          <p:nvPr/>
        </p:nvGrpSpPr>
        <p:grpSpPr>
          <a:xfrm>
            <a:off x="4806970" y="4011363"/>
            <a:ext cx="819428" cy="819428"/>
            <a:chOff x="4053276" y="4248755"/>
            <a:chExt cx="803434" cy="8034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AF430A-984F-4C96-9761-DF6EDD20E4C0}"/>
                </a:ext>
              </a:extLst>
            </p:cNvPr>
            <p:cNvSpPr/>
            <p:nvPr/>
          </p:nvSpPr>
          <p:spPr bwMode="auto">
            <a:xfrm>
              <a:off x="4053276" y="4248755"/>
              <a:ext cx="803434" cy="80343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89583" tIns="44791" rIns="89583" bIns="447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6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server" title="Icon of a server tower">
              <a:extLst>
                <a:ext uri="{FF2B5EF4-FFF2-40B4-BE49-F238E27FC236}">
                  <a16:creationId xmlns:a16="http://schemas.microsoft.com/office/drawing/2014/main" id="{404D31BF-42A5-439E-948F-65CB362582E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52272" y="4435751"/>
              <a:ext cx="207607" cy="394325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A389C78-41F9-4EA9-85D5-A8FD7D1FD0B1}"/>
              </a:ext>
            </a:extLst>
          </p:cNvPr>
          <p:cNvSpPr/>
          <p:nvPr/>
        </p:nvSpPr>
        <p:spPr>
          <a:xfrm>
            <a:off x="4804901" y="6649231"/>
            <a:ext cx="7285401" cy="3502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algn="l" defTabSz="932597" rtl="0" eaLnBrk="0" fontAlgn="base" latinLnBrk="0" hangingPunct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1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*Customers can access Windows Virtual Desktop from their non-Windows Pro endpoints if they have a Microsoft 365 E3/E5/F1, Microsoft 365 A3/A5 or Windows 10 VDA per user license.</a:t>
            </a:r>
          </a:p>
        </p:txBody>
      </p:sp>
    </p:spTree>
    <p:extLst>
      <p:ext uri="{BB962C8B-B14F-4D97-AF65-F5344CB8AC3E}">
        <p14:creationId xmlns:p14="http://schemas.microsoft.com/office/powerpoint/2010/main" val="27607528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itting on a table&#10;&#10;Description automatically generated">
            <a:extLst>
              <a:ext uri="{FF2B5EF4-FFF2-40B4-BE49-F238E27FC236}">
                <a16:creationId xmlns:a16="http://schemas.microsoft.com/office/drawing/2014/main" id="{6B6A486F-23B6-40DB-A03C-FC92D6856E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537" y="0"/>
            <a:ext cx="6103937" cy="69945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AFBC-7DDF-4F94-9A68-CA1BCFA0C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413358"/>
            <a:ext cx="5459413" cy="4708981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932472" fontAlgn="base">
              <a:spcAft>
                <a:spcPts val="0"/>
              </a:spcAft>
            </a:pPr>
            <a:r>
              <a:rPr lang="en-US" sz="2000">
                <a:latin typeface="Segoe UI "/>
                <a:ea typeface="Calibri" panose="020F0502020204030204" pitchFamily="34" charset="0"/>
                <a:cs typeface="Arial"/>
              </a:rPr>
              <a:t>Pay only for the virtual machines (VMs), storage, and networking consumed when your users are using the service. </a:t>
            </a:r>
            <a:endParaRPr lang="en-US" sz="2000">
              <a:latin typeface="Segoe UI 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32472" fontAlgn="base">
              <a:spcAft>
                <a:spcPts val="0"/>
              </a:spcAft>
            </a:pPr>
            <a:endParaRPr lang="en-US" sz="2000">
              <a:latin typeface="Segoe UI 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32472" fontAlgn="base">
              <a:spcAft>
                <a:spcPts val="0"/>
              </a:spcAft>
            </a:pPr>
            <a:r>
              <a:rPr lang="en-US" sz="2000">
                <a:latin typeface="Segoe UI "/>
                <a:cs typeface="Arial"/>
              </a:rPr>
              <a:t>Linux prices for VM always, if you have eligible WVD license!</a:t>
            </a:r>
          </a:p>
          <a:p>
            <a:pPr defTabSz="932472" fontAlgn="base">
              <a:spcAft>
                <a:spcPts val="0"/>
              </a:spcAft>
            </a:pPr>
            <a:endParaRPr lang="en-US" sz="2000">
              <a:latin typeface="Segoe UI 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32472" fontAlgn="base">
              <a:spcAft>
                <a:spcPts val="0"/>
              </a:spcAft>
            </a:pPr>
            <a:r>
              <a:rPr lang="en-US" sz="2000">
                <a:latin typeface="Segoe UI "/>
                <a:ea typeface="Calibri" panose="020F0502020204030204" pitchFamily="34" charset="0"/>
                <a:cs typeface="Arial"/>
              </a:rPr>
              <a:t>You have the flexibility to pick any VM and storage options to match your use cases.</a:t>
            </a:r>
          </a:p>
          <a:p>
            <a:pPr defTabSz="932472" fontAlgn="base">
              <a:spcAft>
                <a:spcPts val="0"/>
              </a:spcAft>
            </a:pPr>
            <a:endParaRPr lang="en-US" sz="2000">
              <a:solidFill>
                <a:schemeClr val="tx1"/>
              </a:solidFill>
              <a:cs typeface="Segoe UI" pitchFamily="34" charset="0"/>
            </a:endParaRPr>
          </a:p>
          <a:p>
            <a:pPr defTabSz="932472" fontAlgn="base">
              <a:spcAft>
                <a:spcPts val="0"/>
              </a:spcAft>
            </a:pPr>
            <a:endParaRPr lang="en-US" sz="2000">
              <a:solidFill>
                <a:schemeClr val="tx1"/>
              </a:solidFill>
              <a:cs typeface="Segoe UI" pitchFamily="34" charset="0"/>
            </a:endParaRPr>
          </a:p>
          <a:p>
            <a:pPr defTabSz="932472" fontAlgn="base">
              <a:spcAft>
                <a:spcPts val="0"/>
              </a:spcAft>
            </a:pPr>
            <a:r>
              <a:rPr lang="en-US" sz="2000">
                <a:solidFill>
                  <a:schemeClr val="tx1"/>
                </a:solidFill>
                <a:cs typeface="Segoe UI"/>
              </a:rPr>
              <a:t>Take advantage of options such as </a:t>
            </a:r>
            <a:r>
              <a:rPr lang="en-US" sz="2000">
                <a:solidFill>
                  <a:srgbClr val="0278D4"/>
                </a:solidFill>
                <a:latin typeface="Segoe UI "/>
                <a:ea typeface="Calibri" panose="020F0502020204030204" pitchFamily="34" charset="0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one-year or three-year Azure Reserved Virtual Machine Instances</a:t>
            </a:r>
            <a:r>
              <a:rPr lang="en-US" sz="2000" u="sng">
                <a:solidFill>
                  <a:srgbClr val="0278D4"/>
                </a:solidFill>
                <a:cs typeface="Segoe UI"/>
              </a:rPr>
              <a:t>,</a:t>
            </a:r>
            <a:r>
              <a:rPr lang="en-US" sz="2000">
                <a:solidFill>
                  <a:srgbClr val="0278D4"/>
                </a:solidFill>
                <a:cs typeface="Segoe UI"/>
              </a:rPr>
              <a:t> </a:t>
            </a:r>
            <a:r>
              <a:rPr lang="en-US" sz="2000">
                <a:solidFill>
                  <a:schemeClr val="tx1"/>
                </a:solidFill>
                <a:cs typeface="Segoe UI"/>
              </a:rPr>
              <a:t>which can save you up to 72 percent versus pay-as-you-go pricing. Reserved Virtual Machine Instances are flexible and can easily be exchanged or returned. </a:t>
            </a:r>
            <a:endParaRPr lang="en-US" sz="2000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9320E-F8F4-4056-BEC0-E78F7D6B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33462507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E7579-83AC-4334-B368-6AD94610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3049882"/>
            <a:ext cx="4251462" cy="553998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C376D-FA31-4C2F-B111-06E4E26AE7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3713" y="4041282"/>
            <a:ext cx="4248092" cy="923330"/>
          </a:xfrm>
        </p:spPr>
        <p:txBody>
          <a:bodyPr/>
          <a:lstStyle/>
          <a:p>
            <a:r>
              <a:rPr lang="en-US"/>
              <a:t>WVD Presentations and Recordings will be available to Partners and Microsoft internal resources post GA</a:t>
            </a:r>
          </a:p>
        </p:txBody>
      </p:sp>
    </p:spTree>
    <p:extLst>
      <p:ext uri="{BB962C8B-B14F-4D97-AF65-F5344CB8AC3E}">
        <p14:creationId xmlns:p14="http://schemas.microsoft.com/office/powerpoint/2010/main" val="3917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Solutions Business">
  <a:themeElements>
    <a:clrScheme name="ICB_2019">
      <a:dk1>
        <a:srgbClr val="1A1A1A"/>
      </a:dk1>
      <a:lt1>
        <a:srgbClr val="FFFFFF"/>
      </a:lt1>
      <a:dk2>
        <a:srgbClr val="0D0D0D"/>
      </a:dk2>
      <a:lt2>
        <a:srgbClr val="F2F2F2"/>
      </a:lt2>
      <a:accent1>
        <a:srgbClr val="0078D4"/>
      </a:accent1>
      <a:accent2>
        <a:srgbClr val="50E6FF"/>
      </a:accent2>
      <a:accent3>
        <a:srgbClr val="243A5E"/>
      </a:accent3>
      <a:accent4>
        <a:srgbClr val="505050"/>
      </a:accent4>
      <a:accent5>
        <a:srgbClr val="737373"/>
      </a:accent5>
      <a:accent6>
        <a:srgbClr val="F2F2F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M_White_2_Apr_2018.potx" id="{26C96195-5F97-4020-9126-CF0686EA703A}" vid="{6C9527AC-54B1-4985-B6C5-6491A04A8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3FA498C683E94696A9F9E86390AA5F" ma:contentTypeVersion="5" ma:contentTypeDescription="Create a new document." ma:contentTypeScope="" ma:versionID="91abef37ac3c4a289a82c715eca548e5">
  <xsd:schema xmlns:xsd="http://www.w3.org/2001/XMLSchema" xmlns:xs="http://www.w3.org/2001/XMLSchema" xmlns:p="http://schemas.microsoft.com/office/2006/metadata/properties" xmlns:ns2="24ce65f2-f4ee-4734-b023-07c740501d91" targetNamespace="http://schemas.microsoft.com/office/2006/metadata/properties" ma:root="true" ma:fieldsID="93780468c6c271b3523095b5e6847ddd" ns2:_="">
    <xsd:import namespace="24ce65f2-f4ee-4734-b023-07c740501d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e65f2-f4ee-4734-b023-07c740501d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8bf59901-6bd8-4f68-89cb-f70ff498734c"/>
    <ds:schemaRef ds:uri="http://schemas.microsoft.com/office/2006/documentManagement/types"/>
    <ds:schemaRef ds:uri="8224292d-0ba3-4abc-b44d-9bbef8e807e9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71855A-1238-4B77-806D-4B49958BA991}"/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1</TotalTime>
  <Words>302</Words>
  <Application>Microsoft Office PowerPoint</Application>
  <PresentationFormat>Custom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Segoe UI </vt:lpstr>
      <vt:lpstr>Segoe UI Light</vt:lpstr>
      <vt:lpstr>Segoe UI Semibold</vt:lpstr>
      <vt:lpstr>Segoe UI Semilight</vt:lpstr>
      <vt:lpstr>Times New Roman</vt:lpstr>
      <vt:lpstr>Wingdings</vt:lpstr>
      <vt:lpstr>Azure Solutions Business</vt:lpstr>
      <vt:lpstr>Windows Virtual Desktop Sales Airlift</vt:lpstr>
      <vt:lpstr>Microsoft confidential</vt:lpstr>
      <vt:lpstr>WVD Business Model Pricing &amp; Licensing</vt:lpstr>
      <vt:lpstr>Many customers are already eligible for WVD  WVD Licensing Requirements</vt:lpstr>
      <vt:lpstr>Pricing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Guerilla Artist Collective</dc:creator>
  <dc:description>Template: Maryfj_x000d_
Formatting:_x000d_
Audience Type:</dc:description>
  <cp:lastModifiedBy>Alexis Slater</cp:lastModifiedBy>
  <cp:revision>2</cp:revision>
  <cp:lastPrinted>2019-09-25T13:51:38Z</cp:lastPrinted>
  <dcterms:created xsi:type="dcterms:W3CDTF">2016-03-10T00:17:44Z</dcterms:created>
  <dcterms:modified xsi:type="dcterms:W3CDTF">2019-09-27T23:29:54Z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0x010100663FA498C683E94696A9F9E86390AA5F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v-damima@microsoft.com</vt:lpwstr>
  </property>
  <property fmtid="{D5CDD505-2E9C-101B-9397-08002B2CF9AE}" pid="17" name="MSIP_Label_f42aa342-8706-4288-bd11-ebb85995028c_SetDate">
    <vt:lpwstr>2017-11-03T13:52:25.0874008Z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  <property fmtid="{D5CDD505-2E9C-101B-9397-08002B2CF9AE}" pid="22" name="Order">
    <vt:r8>10800</vt:r8>
  </property>
  <property fmtid="{D5CDD505-2E9C-101B-9397-08002B2CF9AE}" pid="23" name="xd_Signature">
    <vt:bool>false</vt:bool>
  </property>
  <property fmtid="{D5CDD505-2E9C-101B-9397-08002B2CF9AE}" pid="24" name="xd_ProgID">
    <vt:lpwstr/>
  </property>
  <property fmtid="{D5CDD505-2E9C-101B-9397-08002B2CF9AE}" pid="25" name="_SourceUrl">
    <vt:lpwstr/>
  </property>
  <property fmtid="{D5CDD505-2E9C-101B-9397-08002B2CF9AE}" pid="26" name="_SharedFileIndex">
    <vt:lpwstr/>
  </property>
  <property fmtid="{D5CDD505-2E9C-101B-9397-08002B2CF9AE}" pid="27" name="ComplianceAssetId">
    <vt:lpwstr/>
  </property>
  <property fmtid="{D5CDD505-2E9C-101B-9397-08002B2CF9AE}" pid="28" name="TemplateUrl">
    <vt:lpwstr/>
  </property>
</Properties>
</file>