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authors.xml" ContentType="application/vnd.ms-powerpoint.author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344" r:id="rId4"/>
  </p:sldMasterIdLst>
  <p:notesMasterIdLst>
    <p:notesMasterId r:id="rId17"/>
  </p:notesMasterIdLst>
  <p:handoutMasterIdLst>
    <p:handoutMasterId r:id="rId18"/>
  </p:handoutMasterIdLst>
  <p:sldIdLst>
    <p:sldId id="1370" r:id="rId5"/>
    <p:sldId id="1806" r:id="rId6"/>
    <p:sldId id="1837" r:id="rId7"/>
    <p:sldId id="10838" r:id="rId8"/>
    <p:sldId id="10843" r:id="rId9"/>
    <p:sldId id="10844" r:id="rId10"/>
    <p:sldId id="10845" r:id="rId11"/>
    <p:sldId id="272" r:id="rId12"/>
    <p:sldId id="3929" r:id="rId13"/>
    <p:sldId id="9996" r:id="rId14"/>
    <p:sldId id="258" r:id="rId15"/>
    <p:sldId id="10819" r:id="rId16"/>
  </p:sldIdLst>
  <p:sldSz cx="12436475" cy="6994525"/>
  <p:notesSz cx="7023100" cy="93091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4143">
          <p15:clr>
            <a:srgbClr val="A4A3A4"/>
          </p15:clr>
        </p15:guide>
        <p15:guide id="6" orient="horz" pos="4105">
          <p15:clr>
            <a:srgbClr val="A4A3A4"/>
          </p15:clr>
        </p15:guide>
        <p15:guide id="7" pos="3917" userDrawn="1">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B3D18764-E50E-DF36-9CE8-061B19BE6AF6}" name="Mary Feil-Jacobs" initials="MFJ" userId="Anonymous_Mary Feil-Jacobs" providerId="None"/>
  <p188:author id="{1319D68D-4920-FC07-FAD5-076B7627F2BE}" name="Monica Lueder" initials="ML" userId="Anonymous_Monica Lueder" providerId="None"/>
  <p188:author id="{2804A2A2-ECDF-BA5D-3114-32C456A7D763}" name="Melike Yilmaz" initials="MY" userId="S::meliyi@microsoft.com::7b68d87c-da79-4cf9-90e1-592f9926938c"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FFFFFF"/>
    <a:srgbClr val="FF0066"/>
    <a:srgbClr val="00BCF2"/>
    <a:srgbClr val="F2F2F2"/>
    <a:srgbClr val="000000"/>
    <a:srgbClr val="B3EBFB"/>
    <a:srgbClr val="DADAD8"/>
    <a:srgbClr val="B4B4B4"/>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265717-F30D-4A2E-8337-C66FAC21E403}" v="1" dt="2019-09-27T23:24:51.3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756" y="114"/>
      </p:cViewPr>
      <p:guideLst>
        <p:guide orient="horz" pos="4143"/>
        <p:guide orient="horz" pos="4105"/>
        <p:guide pos="3917"/>
      </p:guideLst>
    </p:cSldViewPr>
  </p:slideViewPr>
  <p:notesTextViewPr>
    <p:cViewPr>
      <p:scale>
        <a:sx n="1" d="1"/>
        <a:sy n="1" d="1"/>
      </p:scale>
      <p:origin x="0" y="0"/>
    </p:cViewPr>
  </p:notesTextViewPr>
  <p:notesViewPr>
    <p:cSldViewPr snapToGrid="0">
      <p:cViewPr>
        <p:scale>
          <a:sx n="1" d="2"/>
          <a:sy n="1" d="2"/>
        </p:scale>
        <p:origin x="0" y="0"/>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is Slater" userId="aecfb3b7-a136-4bf9-add6-9275128238e0" providerId="ADAL" clId="{07FB3367-5A1A-4283-8BF4-4BDDFFCACB0A}"/>
    <pc:docChg chg="custSel delSld modSld delMainMaster delSection modSection">
      <pc:chgData name="Alexis Slater" userId="aecfb3b7-a136-4bf9-add6-9275128238e0" providerId="ADAL" clId="{07FB3367-5A1A-4283-8BF4-4BDDFFCACB0A}" dt="2019-09-27T23:25:12.779" v="75" actId="478"/>
      <pc:docMkLst>
        <pc:docMk/>
      </pc:docMkLst>
      <pc:sldChg chg="del">
        <pc:chgData name="Alexis Slater" userId="aecfb3b7-a136-4bf9-add6-9275128238e0" providerId="ADAL" clId="{07FB3367-5A1A-4283-8BF4-4BDDFFCACB0A}" dt="2019-09-27T23:24:21.458" v="5" actId="47"/>
        <pc:sldMkLst>
          <pc:docMk/>
          <pc:sldMk cId="1800685178" sldId="1385"/>
        </pc:sldMkLst>
      </pc:sldChg>
      <pc:sldChg chg="delSp modSp">
        <pc:chgData name="Alexis Slater" userId="aecfb3b7-a136-4bf9-add6-9275128238e0" providerId="ADAL" clId="{07FB3367-5A1A-4283-8BF4-4BDDFFCACB0A}" dt="2019-09-27T23:25:12.779" v="75" actId="478"/>
        <pc:sldMkLst>
          <pc:docMk/>
          <pc:sldMk cId="983155766" sldId="1837"/>
        </pc:sldMkLst>
        <pc:spChg chg="mod">
          <ac:chgData name="Alexis Slater" userId="aecfb3b7-a136-4bf9-add6-9275128238e0" providerId="ADAL" clId="{07FB3367-5A1A-4283-8BF4-4BDDFFCACB0A}" dt="2019-09-27T23:23:57.031" v="2" actId="20577"/>
          <ac:spMkLst>
            <pc:docMk/>
            <pc:sldMk cId="983155766" sldId="1837"/>
            <ac:spMk id="3" creationId="{7353FBBA-8244-4325-B4A8-3E3F1A5CB575}"/>
          </ac:spMkLst>
        </pc:spChg>
        <pc:spChg chg="del">
          <ac:chgData name="Alexis Slater" userId="aecfb3b7-a136-4bf9-add6-9275128238e0" providerId="ADAL" clId="{07FB3367-5A1A-4283-8BF4-4BDDFFCACB0A}" dt="2019-09-27T23:25:12.779" v="75" actId="478"/>
          <ac:spMkLst>
            <pc:docMk/>
            <pc:sldMk cId="983155766" sldId="1837"/>
            <ac:spMk id="4" creationId="{42147054-7A3E-431E-AEA1-AC7EB908EB1F}"/>
          </ac:spMkLst>
        </pc:spChg>
      </pc:sldChg>
      <pc:sldChg chg="del">
        <pc:chgData name="Alexis Slater" userId="aecfb3b7-a136-4bf9-add6-9275128238e0" providerId="ADAL" clId="{07FB3367-5A1A-4283-8BF4-4BDDFFCACB0A}" dt="2019-09-27T23:24:21.458" v="5" actId="47"/>
        <pc:sldMkLst>
          <pc:docMk/>
          <pc:sldMk cId="3346250735" sldId="8606"/>
        </pc:sldMkLst>
      </pc:sldChg>
      <pc:sldChg chg="del">
        <pc:chgData name="Alexis Slater" userId="aecfb3b7-a136-4bf9-add6-9275128238e0" providerId="ADAL" clId="{07FB3367-5A1A-4283-8BF4-4BDDFFCACB0A}" dt="2019-09-27T23:24:21.458" v="5" actId="47"/>
        <pc:sldMkLst>
          <pc:docMk/>
          <pc:sldMk cId="2760752893" sldId="9998"/>
        </pc:sldMkLst>
      </pc:sldChg>
      <pc:sldChg chg="del">
        <pc:chgData name="Alexis Slater" userId="aecfb3b7-a136-4bf9-add6-9275128238e0" providerId="ADAL" clId="{07FB3367-5A1A-4283-8BF4-4BDDFFCACB0A}" dt="2019-09-27T23:24:21.458" v="5" actId="47"/>
        <pc:sldMkLst>
          <pc:docMk/>
          <pc:sldMk cId="3442100417" sldId="10010"/>
        </pc:sldMkLst>
      </pc:sldChg>
      <pc:sldChg chg="del">
        <pc:chgData name="Alexis Slater" userId="aecfb3b7-a136-4bf9-add6-9275128238e0" providerId="ADAL" clId="{07FB3367-5A1A-4283-8BF4-4BDDFFCACB0A}" dt="2019-09-27T23:24:31.144" v="7" actId="47"/>
        <pc:sldMkLst>
          <pc:docMk/>
          <pc:sldMk cId="711188655" sldId="10816"/>
        </pc:sldMkLst>
      </pc:sldChg>
      <pc:sldChg chg="del">
        <pc:chgData name="Alexis Slater" userId="aecfb3b7-a136-4bf9-add6-9275128238e0" providerId="ADAL" clId="{07FB3367-5A1A-4283-8BF4-4BDDFFCACB0A}" dt="2019-09-27T23:24:21.458" v="5" actId="47"/>
        <pc:sldMkLst>
          <pc:docMk/>
          <pc:sldMk cId="3734821746" sldId="10817"/>
        </pc:sldMkLst>
      </pc:sldChg>
      <pc:sldChg chg="del">
        <pc:chgData name="Alexis Slater" userId="aecfb3b7-a136-4bf9-add6-9275128238e0" providerId="ADAL" clId="{07FB3367-5A1A-4283-8BF4-4BDDFFCACB0A}" dt="2019-09-27T23:24:21.458" v="5" actId="47"/>
        <pc:sldMkLst>
          <pc:docMk/>
          <pc:sldMk cId="391715892" sldId="10818"/>
        </pc:sldMkLst>
      </pc:sldChg>
      <pc:sldChg chg="del">
        <pc:chgData name="Alexis Slater" userId="aecfb3b7-a136-4bf9-add6-9275128238e0" providerId="ADAL" clId="{07FB3367-5A1A-4283-8BF4-4BDDFFCACB0A}" dt="2019-09-27T23:24:33.189" v="8" actId="47"/>
        <pc:sldMkLst>
          <pc:docMk/>
          <pc:sldMk cId="439188952" sldId="10820"/>
        </pc:sldMkLst>
      </pc:sldChg>
      <pc:sldChg chg="del">
        <pc:chgData name="Alexis Slater" userId="aecfb3b7-a136-4bf9-add6-9275128238e0" providerId="ADAL" clId="{07FB3367-5A1A-4283-8BF4-4BDDFFCACB0A}" dt="2019-09-27T23:24:31.144" v="7" actId="47"/>
        <pc:sldMkLst>
          <pc:docMk/>
          <pc:sldMk cId="1608890734" sldId="2076136043"/>
        </pc:sldMkLst>
      </pc:sldChg>
      <pc:sldChg chg="del">
        <pc:chgData name="Alexis Slater" userId="aecfb3b7-a136-4bf9-add6-9275128238e0" providerId="ADAL" clId="{07FB3367-5A1A-4283-8BF4-4BDDFFCACB0A}" dt="2019-09-27T23:24:03.433" v="3" actId="47"/>
        <pc:sldMkLst>
          <pc:docMk/>
          <pc:sldMk cId="1009607873" sldId="2076136044"/>
        </pc:sldMkLst>
      </pc:sldChg>
      <pc:sldChg chg="del">
        <pc:chgData name="Alexis Slater" userId="aecfb3b7-a136-4bf9-add6-9275128238e0" providerId="ADAL" clId="{07FB3367-5A1A-4283-8BF4-4BDDFFCACB0A}" dt="2019-09-27T23:24:03.433" v="3" actId="47"/>
        <pc:sldMkLst>
          <pc:docMk/>
          <pc:sldMk cId="2458510941" sldId="2076136045"/>
        </pc:sldMkLst>
      </pc:sldChg>
      <pc:sldChg chg="del">
        <pc:chgData name="Alexis Slater" userId="aecfb3b7-a136-4bf9-add6-9275128238e0" providerId="ADAL" clId="{07FB3367-5A1A-4283-8BF4-4BDDFFCACB0A}" dt="2019-09-27T23:24:03.433" v="3" actId="47"/>
        <pc:sldMkLst>
          <pc:docMk/>
          <pc:sldMk cId="1759239204" sldId="2076136046"/>
        </pc:sldMkLst>
      </pc:sldChg>
      <pc:sldChg chg="del">
        <pc:chgData name="Alexis Slater" userId="aecfb3b7-a136-4bf9-add6-9275128238e0" providerId="ADAL" clId="{07FB3367-5A1A-4283-8BF4-4BDDFFCACB0A}" dt="2019-09-27T23:24:21.458" v="5" actId="47"/>
        <pc:sldMkLst>
          <pc:docMk/>
          <pc:sldMk cId="2467547277" sldId="2076136047"/>
        </pc:sldMkLst>
      </pc:sldChg>
      <pc:sldChg chg="del">
        <pc:chgData name="Alexis Slater" userId="aecfb3b7-a136-4bf9-add6-9275128238e0" providerId="ADAL" clId="{07FB3367-5A1A-4283-8BF4-4BDDFFCACB0A}" dt="2019-09-27T23:24:03.433" v="3" actId="47"/>
        <pc:sldMkLst>
          <pc:docMk/>
          <pc:sldMk cId="557924680" sldId="2076136048"/>
        </pc:sldMkLst>
      </pc:sldChg>
      <pc:sldChg chg="del">
        <pc:chgData name="Alexis Slater" userId="aecfb3b7-a136-4bf9-add6-9275128238e0" providerId="ADAL" clId="{07FB3367-5A1A-4283-8BF4-4BDDFFCACB0A}" dt="2019-09-27T23:24:21.458" v="5" actId="47"/>
        <pc:sldMkLst>
          <pc:docMk/>
          <pc:sldMk cId="2586217327" sldId="2076136049"/>
        </pc:sldMkLst>
      </pc:sldChg>
      <pc:sldChg chg="del">
        <pc:chgData name="Alexis Slater" userId="aecfb3b7-a136-4bf9-add6-9275128238e0" providerId="ADAL" clId="{07FB3367-5A1A-4283-8BF4-4BDDFFCACB0A}" dt="2019-09-27T23:24:21.458" v="5" actId="47"/>
        <pc:sldMkLst>
          <pc:docMk/>
          <pc:sldMk cId="1219526269" sldId="2076136050"/>
        </pc:sldMkLst>
      </pc:sldChg>
      <pc:sldChg chg="del">
        <pc:chgData name="Alexis Slater" userId="aecfb3b7-a136-4bf9-add6-9275128238e0" providerId="ADAL" clId="{07FB3367-5A1A-4283-8BF4-4BDDFFCACB0A}" dt="2019-09-27T23:24:03.433" v="3" actId="47"/>
        <pc:sldMkLst>
          <pc:docMk/>
          <pc:sldMk cId="221456407" sldId="2076136051"/>
        </pc:sldMkLst>
      </pc:sldChg>
      <pc:sldChg chg="del">
        <pc:chgData name="Alexis Slater" userId="aecfb3b7-a136-4bf9-add6-9275128238e0" providerId="ADAL" clId="{07FB3367-5A1A-4283-8BF4-4BDDFFCACB0A}" dt="2019-09-27T23:24:03.433" v="3" actId="47"/>
        <pc:sldMkLst>
          <pc:docMk/>
          <pc:sldMk cId="2704474575" sldId="2076136053"/>
        </pc:sldMkLst>
      </pc:sldChg>
      <pc:sldChg chg="del">
        <pc:chgData name="Alexis Slater" userId="aecfb3b7-a136-4bf9-add6-9275128238e0" providerId="ADAL" clId="{07FB3367-5A1A-4283-8BF4-4BDDFFCACB0A}" dt="2019-09-27T23:24:03.433" v="3" actId="47"/>
        <pc:sldMkLst>
          <pc:docMk/>
          <pc:sldMk cId="118390069" sldId="2076136061"/>
        </pc:sldMkLst>
      </pc:sldChg>
      <pc:sldChg chg="del">
        <pc:chgData name="Alexis Slater" userId="aecfb3b7-a136-4bf9-add6-9275128238e0" providerId="ADAL" clId="{07FB3367-5A1A-4283-8BF4-4BDDFFCACB0A}" dt="2019-09-27T23:24:03.433" v="3" actId="47"/>
        <pc:sldMkLst>
          <pc:docMk/>
          <pc:sldMk cId="1541511914" sldId="2076136062"/>
        </pc:sldMkLst>
      </pc:sldChg>
      <pc:sldChg chg="del">
        <pc:chgData name="Alexis Slater" userId="aecfb3b7-a136-4bf9-add6-9275128238e0" providerId="ADAL" clId="{07FB3367-5A1A-4283-8BF4-4BDDFFCACB0A}" dt="2019-09-27T23:24:05.532" v="4" actId="47"/>
        <pc:sldMkLst>
          <pc:docMk/>
          <pc:sldMk cId="3348381512" sldId="2076136063"/>
        </pc:sldMkLst>
      </pc:sldChg>
      <pc:sldChg chg="del">
        <pc:chgData name="Alexis Slater" userId="aecfb3b7-a136-4bf9-add6-9275128238e0" providerId="ADAL" clId="{07FB3367-5A1A-4283-8BF4-4BDDFFCACB0A}" dt="2019-09-27T23:24:03.433" v="3" actId="47"/>
        <pc:sldMkLst>
          <pc:docMk/>
          <pc:sldMk cId="663592559" sldId="2076136064"/>
        </pc:sldMkLst>
      </pc:sldChg>
      <pc:sldChg chg="del">
        <pc:chgData name="Alexis Slater" userId="aecfb3b7-a136-4bf9-add6-9275128238e0" providerId="ADAL" clId="{07FB3367-5A1A-4283-8BF4-4BDDFFCACB0A}" dt="2019-09-27T23:24:21.458" v="5" actId="47"/>
        <pc:sldMkLst>
          <pc:docMk/>
          <pc:sldMk cId="625753262" sldId="2076136065"/>
        </pc:sldMkLst>
      </pc:sldChg>
      <pc:sldChg chg="del">
        <pc:chgData name="Alexis Slater" userId="aecfb3b7-a136-4bf9-add6-9275128238e0" providerId="ADAL" clId="{07FB3367-5A1A-4283-8BF4-4BDDFFCACB0A}" dt="2019-09-27T23:24:21.458" v="5" actId="47"/>
        <pc:sldMkLst>
          <pc:docMk/>
          <pc:sldMk cId="3507143358" sldId="2076136066"/>
        </pc:sldMkLst>
      </pc:sldChg>
      <pc:sldChg chg="del">
        <pc:chgData name="Alexis Slater" userId="aecfb3b7-a136-4bf9-add6-9275128238e0" providerId="ADAL" clId="{07FB3367-5A1A-4283-8BF4-4BDDFFCACB0A}" dt="2019-09-27T23:24:21.458" v="5" actId="47"/>
        <pc:sldMkLst>
          <pc:docMk/>
          <pc:sldMk cId="4142519140" sldId="2076136067"/>
        </pc:sldMkLst>
      </pc:sldChg>
      <pc:sldChg chg="del">
        <pc:chgData name="Alexis Slater" userId="aecfb3b7-a136-4bf9-add6-9275128238e0" providerId="ADAL" clId="{07FB3367-5A1A-4283-8BF4-4BDDFFCACB0A}" dt="2019-09-27T23:24:21.458" v="5" actId="47"/>
        <pc:sldMkLst>
          <pc:docMk/>
          <pc:sldMk cId="4034330337" sldId="2076136068"/>
        </pc:sldMkLst>
      </pc:sldChg>
      <pc:sldChg chg="del">
        <pc:chgData name="Alexis Slater" userId="aecfb3b7-a136-4bf9-add6-9275128238e0" providerId="ADAL" clId="{07FB3367-5A1A-4283-8BF4-4BDDFFCACB0A}" dt="2019-09-27T23:24:21.458" v="5" actId="47"/>
        <pc:sldMkLst>
          <pc:docMk/>
          <pc:sldMk cId="2880690663" sldId="2076136069"/>
        </pc:sldMkLst>
      </pc:sldChg>
      <pc:sldChg chg="del">
        <pc:chgData name="Alexis Slater" userId="aecfb3b7-a136-4bf9-add6-9275128238e0" providerId="ADAL" clId="{07FB3367-5A1A-4283-8BF4-4BDDFFCACB0A}" dt="2019-09-27T23:24:21.458" v="5" actId="47"/>
        <pc:sldMkLst>
          <pc:docMk/>
          <pc:sldMk cId="3197840873" sldId="2076136070"/>
        </pc:sldMkLst>
      </pc:sldChg>
      <pc:sldChg chg="del">
        <pc:chgData name="Alexis Slater" userId="aecfb3b7-a136-4bf9-add6-9275128238e0" providerId="ADAL" clId="{07FB3367-5A1A-4283-8BF4-4BDDFFCACB0A}" dt="2019-09-27T23:24:21.458" v="5" actId="47"/>
        <pc:sldMkLst>
          <pc:docMk/>
          <pc:sldMk cId="3178469170" sldId="2076136071"/>
        </pc:sldMkLst>
      </pc:sldChg>
      <pc:sldChg chg="del">
        <pc:chgData name="Alexis Slater" userId="aecfb3b7-a136-4bf9-add6-9275128238e0" providerId="ADAL" clId="{07FB3367-5A1A-4283-8BF4-4BDDFFCACB0A}" dt="2019-09-27T23:24:21.458" v="5" actId="47"/>
        <pc:sldMkLst>
          <pc:docMk/>
          <pc:sldMk cId="3958426375" sldId="2076136072"/>
        </pc:sldMkLst>
      </pc:sldChg>
      <pc:sldChg chg="del">
        <pc:chgData name="Alexis Slater" userId="aecfb3b7-a136-4bf9-add6-9275128238e0" providerId="ADAL" clId="{07FB3367-5A1A-4283-8BF4-4BDDFFCACB0A}" dt="2019-09-27T23:24:21.458" v="5" actId="47"/>
        <pc:sldMkLst>
          <pc:docMk/>
          <pc:sldMk cId="2894239087" sldId="2076136073"/>
        </pc:sldMkLst>
      </pc:sldChg>
      <pc:sldChg chg="del">
        <pc:chgData name="Alexis Slater" userId="aecfb3b7-a136-4bf9-add6-9275128238e0" providerId="ADAL" clId="{07FB3367-5A1A-4283-8BF4-4BDDFFCACB0A}" dt="2019-09-27T23:24:21.458" v="5" actId="47"/>
        <pc:sldMkLst>
          <pc:docMk/>
          <pc:sldMk cId="871282603" sldId="2076136074"/>
        </pc:sldMkLst>
      </pc:sldChg>
      <pc:sldChg chg="del">
        <pc:chgData name="Alexis Slater" userId="aecfb3b7-a136-4bf9-add6-9275128238e0" providerId="ADAL" clId="{07FB3367-5A1A-4283-8BF4-4BDDFFCACB0A}" dt="2019-09-27T23:24:21.458" v="5" actId="47"/>
        <pc:sldMkLst>
          <pc:docMk/>
          <pc:sldMk cId="4196375925" sldId="2076136075"/>
        </pc:sldMkLst>
      </pc:sldChg>
      <pc:sldChg chg="del">
        <pc:chgData name="Alexis Slater" userId="aecfb3b7-a136-4bf9-add6-9275128238e0" providerId="ADAL" clId="{07FB3367-5A1A-4283-8BF4-4BDDFFCACB0A}" dt="2019-09-27T23:24:21.458" v="5" actId="47"/>
        <pc:sldMkLst>
          <pc:docMk/>
          <pc:sldMk cId="1325103215" sldId="2076136076"/>
        </pc:sldMkLst>
      </pc:sldChg>
      <pc:sldChg chg="del">
        <pc:chgData name="Alexis Slater" userId="aecfb3b7-a136-4bf9-add6-9275128238e0" providerId="ADAL" clId="{07FB3367-5A1A-4283-8BF4-4BDDFFCACB0A}" dt="2019-09-27T23:24:21.458" v="5" actId="47"/>
        <pc:sldMkLst>
          <pc:docMk/>
          <pc:sldMk cId="1379182878" sldId="2076136077"/>
        </pc:sldMkLst>
      </pc:sldChg>
      <pc:sldChg chg="del">
        <pc:chgData name="Alexis Slater" userId="aecfb3b7-a136-4bf9-add6-9275128238e0" providerId="ADAL" clId="{07FB3367-5A1A-4283-8BF4-4BDDFFCACB0A}" dt="2019-09-27T23:24:21.458" v="5" actId="47"/>
        <pc:sldMkLst>
          <pc:docMk/>
          <pc:sldMk cId="354212581" sldId="2076136078"/>
        </pc:sldMkLst>
      </pc:sldChg>
      <pc:sldChg chg="del">
        <pc:chgData name="Alexis Slater" userId="aecfb3b7-a136-4bf9-add6-9275128238e0" providerId="ADAL" clId="{07FB3367-5A1A-4283-8BF4-4BDDFFCACB0A}" dt="2019-09-27T23:24:21.458" v="5" actId="47"/>
        <pc:sldMkLst>
          <pc:docMk/>
          <pc:sldMk cId="788781887" sldId="2076136079"/>
        </pc:sldMkLst>
      </pc:sldChg>
      <pc:sldChg chg="del">
        <pc:chgData name="Alexis Slater" userId="aecfb3b7-a136-4bf9-add6-9275128238e0" providerId="ADAL" clId="{07FB3367-5A1A-4283-8BF4-4BDDFFCACB0A}" dt="2019-09-27T23:24:21.458" v="5" actId="47"/>
        <pc:sldMkLst>
          <pc:docMk/>
          <pc:sldMk cId="1518357826" sldId="2076136080"/>
        </pc:sldMkLst>
      </pc:sldChg>
      <pc:sldChg chg="del">
        <pc:chgData name="Alexis Slater" userId="aecfb3b7-a136-4bf9-add6-9275128238e0" providerId="ADAL" clId="{07FB3367-5A1A-4283-8BF4-4BDDFFCACB0A}" dt="2019-09-27T23:24:21.458" v="5" actId="47"/>
        <pc:sldMkLst>
          <pc:docMk/>
          <pc:sldMk cId="832593952" sldId="2076136081"/>
        </pc:sldMkLst>
      </pc:sldChg>
      <pc:sldChg chg="del">
        <pc:chgData name="Alexis Slater" userId="aecfb3b7-a136-4bf9-add6-9275128238e0" providerId="ADAL" clId="{07FB3367-5A1A-4283-8BF4-4BDDFFCACB0A}" dt="2019-09-27T23:24:21.458" v="5" actId="47"/>
        <pc:sldMkLst>
          <pc:docMk/>
          <pc:sldMk cId="213216475" sldId="2076136082"/>
        </pc:sldMkLst>
      </pc:sldChg>
      <pc:sldChg chg="del">
        <pc:chgData name="Alexis Slater" userId="aecfb3b7-a136-4bf9-add6-9275128238e0" providerId="ADAL" clId="{07FB3367-5A1A-4283-8BF4-4BDDFFCACB0A}" dt="2019-09-27T23:24:21.458" v="5" actId="47"/>
        <pc:sldMkLst>
          <pc:docMk/>
          <pc:sldMk cId="2215068179" sldId="2076136084"/>
        </pc:sldMkLst>
      </pc:sldChg>
      <pc:sldMasterChg chg="delSldLayout">
        <pc:chgData name="Alexis Slater" userId="aecfb3b7-a136-4bf9-add6-9275128238e0" providerId="ADAL" clId="{07FB3367-5A1A-4283-8BF4-4BDDFFCACB0A}" dt="2019-09-27T23:24:21.458" v="5" actId="47"/>
        <pc:sldMasterMkLst>
          <pc:docMk/>
          <pc:sldMasterMk cId="1987576074" sldId="2147484344"/>
        </pc:sldMasterMkLst>
        <pc:sldLayoutChg chg="del">
          <pc:chgData name="Alexis Slater" userId="aecfb3b7-a136-4bf9-add6-9275128238e0" providerId="ADAL" clId="{07FB3367-5A1A-4283-8BF4-4BDDFFCACB0A}" dt="2019-09-27T23:24:21.458" v="5" actId="47"/>
          <pc:sldLayoutMkLst>
            <pc:docMk/>
            <pc:sldMasterMk cId="1987576074" sldId="2147484344"/>
            <pc:sldLayoutMk cId="732771485" sldId="2147484378"/>
          </pc:sldLayoutMkLst>
        </pc:sldLayoutChg>
        <pc:sldLayoutChg chg="del">
          <pc:chgData name="Alexis Slater" userId="aecfb3b7-a136-4bf9-add6-9275128238e0" providerId="ADAL" clId="{07FB3367-5A1A-4283-8BF4-4BDDFFCACB0A}" dt="2019-09-27T23:24:21.458" v="5" actId="47"/>
          <pc:sldLayoutMkLst>
            <pc:docMk/>
            <pc:sldMasterMk cId="1987576074" sldId="2147484344"/>
            <pc:sldLayoutMk cId="992628431" sldId="2147484379"/>
          </pc:sldLayoutMkLst>
        </pc:sldLayoutChg>
      </pc:sldMasterChg>
      <pc:sldMasterChg chg="del delSldLayout">
        <pc:chgData name="Alexis Slater" userId="aecfb3b7-a136-4bf9-add6-9275128238e0" providerId="ADAL" clId="{07FB3367-5A1A-4283-8BF4-4BDDFFCACB0A}" dt="2019-09-27T23:24:55.012" v="35" actId="2696"/>
        <pc:sldMasterMkLst>
          <pc:docMk/>
          <pc:sldMasterMk cId="903467138" sldId="2147484458"/>
        </pc:sldMasterMkLst>
        <pc:sldLayoutChg chg="del">
          <pc:chgData name="Alexis Slater" userId="aecfb3b7-a136-4bf9-add6-9275128238e0" providerId="ADAL" clId="{07FB3367-5A1A-4283-8BF4-4BDDFFCACB0A}" dt="2019-09-27T23:24:54.680" v="9" actId="2696"/>
          <pc:sldLayoutMkLst>
            <pc:docMk/>
            <pc:sldMasterMk cId="903467138" sldId="2147484458"/>
            <pc:sldLayoutMk cId="727683396" sldId="2147484459"/>
          </pc:sldLayoutMkLst>
        </pc:sldLayoutChg>
        <pc:sldLayoutChg chg="del">
          <pc:chgData name="Alexis Slater" userId="aecfb3b7-a136-4bf9-add6-9275128238e0" providerId="ADAL" clId="{07FB3367-5A1A-4283-8BF4-4BDDFFCACB0A}" dt="2019-09-27T23:24:54.712" v="10" actId="2696"/>
          <pc:sldLayoutMkLst>
            <pc:docMk/>
            <pc:sldMasterMk cId="903467138" sldId="2147484458"/>
            <pc:sldLayoutMk cId="3583636313" sldId="2147484460"/>
          </pc:sldLayoutMkLst>
        </pc:sldLayoutChg>
        <pc:sldLayoutChg chg="del">
          <pc:chgData name="Alexis Slater" userId="aecfb3b7-a136-4bf9-add6-9275128238e0" providerId="ADAL" clId="{07FB3367-5A1A-4283-8BF4-4BDDFFCACB0A}" dt="2019-09-27T23:24:54.727" v="11" actId="2696"/>
          <pc:sldLayoutMkLst>
            <pc:docMk/>
            <pc:sldMasterMk cId="903467138" sldId="2147484458"/>
            <pc:sldLayoutMk cId="2070035040" sldId="2147484461"/>
          </pc:sldLayoutMkLst>
        </pc:sldLayoutChg>
        <pc:sldLayoutChg chg="del">
          <pc:chgData name="Alexis Slater" userId="aecfb3b7-a136-4bf9-add6-9275128238e0" providerId="ADAL" clId="{07FB3367-5A1A-4283-8BF4-4BDDFFCACB0A}" dt="2019-09-27T23:24:54.734" v="12" actId="2696"/>
          <pc:sldLayoutMkLst>
            <pc:docMk/>
            <pc:sldMasterMk cId="903467138" sldId="2147484458"/>
            <pc:sldLayoutMk cId="2409503860" sldId="2147484462"/>
          </pc:sldLayoutMkLst>
        </pc:sldLayoutChg>
        <pc:sldLayoutChg chg="del">
          <pc:chgData name="Alexis Slater" userId="aecfb3b7-a136-4bf9-add6-9275128238e0" providerId="ADAL" clId="{07FB3367-5A1A-4283-8BF4-4BDDFFCACB0A}" dt="2019-09-27T23:24:54.751" v="13" actId="2696"/>
          <pc:sldLayoutMkLst>
            <pc:docMk/>
            <pc:sldMasterMk cId="903467138" sldId="2147484458"/>
            <pc:sldLayoutMk cId="1545211054" sldId="2147484463"/>
          </pc:sldLayoutMkLst>
        </pc:sldLayoutChg>
        <pc:sldLayoutChg chg="del">
          <pc:chgData name="Alexis Slater" userId="aecfb3b7-a136-4bf9-add6-9275128238e0" providerId="ADAL" clId="{07FB3367-5A1A-4283-8BF4-4BDDFFCACB0A}" dt="2019-09-27T23:24:54.756" v="14" actId="2696"/>
          <pc:sldLayoutMkLst>
            <pc:docMk/>
            <pc:sldMasterMk cId="903467138" sldId="2147484458"/>
            <pc:sldLayoutMk cId="2385158970" sldId="2147484464"/>
          </pc:sldLayoutMkLst>
        </pc:sldLayoutChg>
        <pc:sldLayoutChg chg="del">
          <pc:chgData name="Alexis Slater" userId="aecfb3b7-a136-4bf9-add6-9275128238e0" providerId="ADAL" clId="{07FB3367-5A1A-4283-8BF4-4BDDFFCACB0A}" dt="2019-09-27T23:24:54.783" v="15" actId="2696"/>
          <pc:sldLayoutMkLst>
            <pc:docMk/>
            <pc:sldMasterMk cId="903467138" sldId="2147484458"/>
            <pc:sldLayoutMk cId="3184932559" sldId="2147484465"/>
          </pc:sldLayoutMkLst>
        </pc:sldLayoutChg>
        <pc:sldLayoutChg chg="del">
          <pc:chgData name="Alexis Slater" userId="aecfb3b7-a136-4bf9-add6-9275128238e0" providerId="ADAL" clId="{07FB3367-5A1A-4283-8BF4-4BDDFFCACB0A}" dt="2019-09-27T23:24:54.814" v="16" actId="2696"/>
          <pc:sldLayoutMkLst>
            <pc:docMk/>
            <pc:sldMasterMk cId="903467138" sldId="2147484458"/>
            <pc:sldLayoutMk cId="3344444559" sldId="2147484466"/>
          </pc:sldLayoutMkLst>
        </pc:sldLayoutChg>
        <pc:sldLayoutChg chg="del">
          <pc:chgData name="Alexis Slater" userId="aecfb3b7-a136-4bf9-add6-9275128238e0" providerId="ADAL" clId="{07FB3367-5A1A-4283-8BF4-4BDDFFCACB0A}" dt="2019-09-27T23:24:54.850" v="17" actId="2696"/>
          <pc:sldLayoutMkLst>
            <pc:docMk/>
            <pc:sldMasterMk cId="903467138" sldId="2147484458"/>
            <pc:sldLayoutMk cId="1745349558" sldId="2147484467"/>
          </pc:sldLayoutMkLst>
        </pc:sldLayoutChg>
        <pc:sldLayoutChg chg="del">
          <pc:chgData name="Alexis Slater" userId="aecfb3b7-a136-4bf9-add6-9275128238e0" providerId="ADAL" clId="{07FB3367-5A1A-4283-8BF4-4BDDFFCACB0A}" dt="2019-09-27T23:24:54.850" v="18" actId="2696"/>
          <pc:sldLayoutMkLst>
            <pc:docMk/>
            <pc:sldMasterMk cId="903467138" sldId="2147484458"/>
            <pc:sldLayoutMk cId="3392298740" sldId="2147484468"/>
          </pc:sldLayoutMkLst>
        </pc:sldLayoutChg>
        <pc:sldLayoutChg chg="del">
          <pc:chgData name="Alexis Slater" userId="aecfb3b7-a136-4bf9-add6-9275128238e0" providerId="ADAL" clId="{07FB3367-5A1A-4283-8BF4-4BDDFFCACB0A}" dt="2019-09-27T23:24:54.865" v="19" actId="2696"/>
          <pc:sldLayoutMkLst>
            <pc:docMk/>
            <pc:sldMasterMk cId="903467138" sldId="2147484458"/>
            <pc:sldLayoutMk cId="1921958856" sldId="2147484469"/>
          </pc:sldLayoutMkLst>
        </pc:sldLayoutChg>
        <pc:sldLayoutChg chg="del">
          <pc:chgData name="Alexis Slater" userId="aecfb3b7-a136-4bf9-add6-9275128238e0" providerId="ADAL" clId="{07FB3367-5A1A-4283-8BF4-4BDDFFCACB0A}" dt="2019-09-27T23:24:54.865" v="20" actId="2696"/>
          <pc:sldLayoutMkLst>
            <pc:docMk/>
            <pc:sldMasterMk cId="903467138" sldId="2147484458"/>
            <pc:sldLayoutMk cId="2805555938" sldId="2147484470"/>
          </pc:sldLayoutMkLst>
        </pc:sldLayoutChg>
        <pc:sldLayoutChg chg="del">
          <pc:chgData name="Alexis Slater" userId="aecfb3b7-a136-4bf9-add6-9275128238e0" providerId="ADAL" clId="{07FB3367-5A1A-4283-8BF4-4BDDFFCACB0A}" dt="2019-09-27T23:24:54.865" v="21" actId="2696"/>
          <pc:sldLayoutMkLst>
            <pc:docMk/>
            <pc:sldMasterMk cId="903467138" sldId="2147484458"/>
            <pc:sldLayoutMk cId="3781493549" sldId="2147484471"/>
          </pc:sldLayoutMkLst>
        </pc:sldLayoutChg>
        <pc:sldLayoutChg chg="del">
          <pc:chgData name="Alexis Slater" userId="aecfb3b7-a136-4bf9-add6-9275128238e0" providerId="ADAL" clId="{07FB3367-5A1A-4283-8BF4-4BDDFFCACB0A}" dt="2019-09-27T23:24:54.881" v="22" actId="2696"/>
          <pc:sldLayoutMkLst>
            <pc:docMk/>
            <pc:sldMasterMk cId="903467138" sldId="2147484458"/>
            <pc:sldLayoutMk cId="279629099" sldId="2147484472"/>
          </pc:sldLayoutMkLst>
        </pc:sldLayoutChg>
        <pc:sldLayoutChg chg="del">
          <pc:chgData name="Alexis Slater" userId="aecfb3b7-a136-4bf9-add6-9275128238e0" providerId="ADAL" clId="{07FB3367-5A1A-4283-8BF4-4BDDFFCACB0A}" dt="2019-09-27T23:24:54.897" v="23" actId="2696"/>
          <pc:sldLayoutMkLst>
            <pc:docMk/>
            <pc:sldMasterMk cId="903467138" sldId="2147484458"/>
            <pc:sldLayoutMk cId="992429369" sldId="2147484473"/>
          </pc:sldLayoutMkLst>
        </pc:sldLayoutChg>
        <pc:sldLayoutChg chg="del">
          <pc:chgData name="Alexis Slater" userId="aecfb3b7-a136-4bf9-add6-9275128238e0" providerId="ADAL" clId="{07FB3367-5A1A-4283-8BF4-4BDDFFCACB0A}" dt="2019-09-27T23:24:54.897" v="24" actId="2696"/>
          <pc:sldLayoutMkLst>
            <pc:docMk/>
            <pc:sldMasterMk cId="903467138" sldId="2147484458"/>
            <pc:sldLayoutMk cId="3816183162" sldId="2147484474"/>
          </pc:sldLayoutMkLst>
        </pc:sldLayoutChg>
        <pc:sldLayoutChg chg="del">
          <pc:chgData name="Alexis Slater" userId="aecfb3b7-a136-4bf9-add6-9275128238e0" providerId="ADAL" clId="{07FB3367-5A1A-4283-8BF4-4BDDFFCACB0A}" dt="2019-09-27T23:24:54.912" v="25" actId="2696"/>
          <pc:sldLayoutMkLst>
            <pc:docMk/>
            <pc:sldMasterMk cId="903467138" sldId="2147484458"/>
            <pc:sldLayoutMk cId="3892826565" sldId="2147484475"/>
          </pc:sldLayoutMkLst>
        </pc:sldLayoutChg>
        <pc:sldLayoutChg chg="del">
          <pc:chgData name="Alexis Slater" userId="aecfb3b7-a136-4bf9-add6-9275128238e0" providerId="ADAL" clId="{07FB3367-5A1A-4283-8BF4-4BDDFFCACB0A}" dt="2019-09-27T23:24:54.912" v="26" actId="2696"/>
          <pc:sldLayoutMkLst>
            <pc:docMk/>
            <pc:sldMasterMk cId="903467138" sldId="2147484458"/>
            <pc:sldLayoutMk cId="1852750270" sldId="2147484476"/>
          </pc:sldLayoutMkLst>
        </pc:sldLayoutChg>
        <pc:sldLayoutChg chg="del">
          <pc:chgData name="Alexis Slater" userId="aecfb3b7-a136-4bf9-add6-9275128238e0" providerId="ADAL" clId="{07FB3367-5A1A-4283-8BF4-4BDDFFCACB0A}" dt="2019-09-27T23:24:54.912" v="27" actId="2696"/>
          <pc:sldLayoutMkLst>
            <pc:docMk/>
            <pc:sldMasterMk cId="903467138" sldId="2147484458"/>
            <pc:sldLayoutMk cId="947360673" sldId="2147484477"/>
          </pc:sldLayoutMkLst>
        </pc:sldLayoutChg>
        <pc:sldLayoutChg chg="del">
          <pc:chgData name="Alexis Slater" userId="aecfb3b7-a136-4bf9-add6-9275128238e0" providerId="ADAL" clId="{07FB3367-5A1A-4283-8BF4-4BDDFFCACB0A}" dt="2019-09-27T23:24:54.934" v="28" actId="2696"/>
          <pc:sldLayoutMkLst>
            <pc:docMk/>
            <pc:sldMasterMk cId="903467138" sldId="2147484458"/>
            <pc:sldLayoutMk cId="4152872386" sldId="2147484478"/>
          </pc:sldLayoutMkLst>
        </pc:sldLayoutChg>
        <pc:sldLayoutChg chg="del">
          <pc:chgData name="Alexis Slater" userId="aecfb3b7-a136-4bf9-add6-9275128238e0" providerId="ADAL" clId="{07FB3367-5A1A-4283-8BF4-4BDDFFCACB0A}" dt="2019-09-27T23:24:54.950" v="29" actId="2696"/>
          <pc:sldLayoutMkLst>
            <pc:docMk/>
            <pc:sldMasterMk cId="903467138" sldId="2147484458"/>
            <pc:sldLayoutMk cId="4040370909" sldId="2147484479"/>
          </pc:sldLayoutMkLst>
        </pc:sldLayoutChg>
        <pc:sldLayoutChg chg="del">
          <pc:chgData name="Alexis Slater" userId="aecfb3b7-a136-4bf9-add6-9275128238e0" providerId="ADAL" clId="{07FB3367-5A1A-4283-8BF4-4BDDFFCACB0A}" dt="2019-09-27T23:24:54.950" v="30" actId="2696"/>
          <pc:sldLayoutMkLst>
            <pc:docMk/>
            <pc:sldMasterMk cId="903467138" sldId="2147484458"/>
            <pc:sldLayoutMk cId="544544452" sldId="2147484480"/>
          </pc:sldLayoutMkLst>
        </pc:sldLayoutChg>
        <pc:sldLayoutChg chg="del">
          <pc:chgData name="Alexis Slater" userId="aecfb3b7-a136-4bf9-add6-9275128238e0" providerId="ADAL" clId="{07FB3367-5A1A-4283-8BF4-4BDDFFCACB0A}" dt="2019-09-27T23:24:54.950" v="31" actId="2696"/>
          <pc:sldLayoutMkLst>
            <pc:docMk/>
            <pc:sldMasterMk cId="903467138" sldId="2147484458"/>
            <pc:sldLayoutMk cId="2676096528" sldId="2147484481"/>
          </pc:sldLayoutMkLst>
        </pc:sldLayoutChg>
        <pc:sldLayoutChg chg="del">
          <pc:chgData name="Alexis Slater" userId="aecfb3b7-a136-4bf9-add6-9275128238e0" providerId="ADAL" clId="{07FB3367-5A1A-4283-8BF4-4BDDFFCACB0A}" dt="2019-09-27T23:24:54.966" v="32" actId="2696"/>
          <pc:sldLayoutMkLst>
            <pc:docMk/>
            <pc:sldMasterMk cId="903467138" sldId="2147484458"/>
            <pc:sldLayoutMk cId="2762079588" sldId="2147484482"/>
          </pc:sldLayoutMkLst>
        </pc:sldLayoutChg>
        <pc:sldLayoutChg chg="del">
          <pc:chgData name="Alexis Slater" userId="aecfb3b7-a136-4bf9-add6-9275128238e0" providerId="ADAL" clId="{07FB3367-5A1A-4283-8BF4-4BDDFFCACB0A}" dt="2019-09-27T23:24:54.966" v="33" actId="2696"/>
          <pc:sldLayoutMkLst>
            <pc:docMk/>
            <pc:sldMasterMk cId="903467138" sldId="2147484458"/>
            <pc:sldLayoutMk cId="2627602995" sldId="2147484483"/>
          </pc:sldLayoutMkLst>
        </pc:sldLayoutChg>
        <pc:sldLayoutChg chg="del">
          <pc:chgData name="Alexis Slater" userId="aecfb3b7-a136-4bf9-add6-9275128238e0" providerId="ADAL" clId="{07FB3367-5A1A-4283-8BF4-4BDDFFCACB0A}" dt="2019-09-27T23:24:54.981" v="34" actId="2696"/>
          <pc:sldLayoutMkLst>
            <pc:docMk/>
            <pc:sldMasterMk cId="903467138" sldId="2147484458"/>
            <pc:sldLayoutMk cId="2481259621" sldId="2147484484"/>
          </pc:sldLayoutMkLst>
        </pc:sldLayoutChg>
      </pc:sldMasterChg>
      <pc:sldMasterChg chg="del delSldLayout">
        <pc:chgData name="Alexis Slater" userId="aecfb3b7-a136-4bf9-add6-9275128238e0" providerId="ADAL" clId="{07FB3367-5A1A-4283-8BF4-4BDDFFCACB0A}" dt="2019-09-27T23:24:57.341" v="74" actId="2696"/>
        <pc:sldMasterMkLst>
          <pc:docMk/>
          <pc:sldMasterMk cId="3345413109" sldId="2147484490"/>
        </pc:sldMasterMkLst>
        <pc:sldLayoutChg chg="del">
          <pc:chgData name="Alexis Slater" userId="aecfb3b7-a136-4bf9-add6-9275128238e0" providerId="ADAL" clId="{07FB3367-5A1A-4283-8BF4-4BDDFFCACB0A}" dt="2019-09-27T23:24:56.978" v="36" actId="2696"/>
          <pc:sldLayoutMkLst>
            <pc:docMk/>
            <pc:sldMasterMk cId="3345413109" sldId="2147484490"/>
            <pc:sldLayoutMk cId="3658270602" sldId="2147484491"/>
          </pc:sldLayoutMkLst>
        </pc:sldLayoutChg>
        <pc:sldLayoutChg chg="del">
          <pc:chgData name="Alexis Slater" userId="aecfb3b7-a136-4bf9-add6-9275128238e0" providerId="ADAL" clId="{07FB3367-5A1A-4283-8BF4-4BDDFFCACB0A}" dt="2019-09-27T23:24:56.993" v="37" actId="2696"/>
          <pc:sldLayoutMkLst>
            <pc:docMk/>
            <pc:sldMasterMk cId="3345413109" sldId="2147484490"/>
            <pc:sldLayoutMk cId="2412914211" sldId="2147484492"/>
          </pc:sldLayoutMkLst>
        </pc:sldLayoutChg>
        <pc:sldLayoutChg chg="del">
          <pc:chgData name="Alexis Slater" userId="aecfb3b7-a136-4bf9-add6-9275128238e0" providerId="ADAL" clId="{07FB3367-5A1A-4283-8BF4-4BDDFFCACB0A}" dt="2019-09-27T23:24:56.993" v="38" actId="2696"/>
          <pc:sldLayoutMkLst>
            <pc:docMk/>
            <pc:sldMasterMk cId="3345413109" sldId="2147484490"/>
            <pc:sldLayoutMk cId="2836597262" sldId="2147484493"/>
          </pc:sldLayoutMkLst>
        </pc:sldLayoutChg>
        <pc:sldLayoutChg chg="del">
          <pc:chgData name="Alexis Slater" userId="aecfb3b7-a136-4bf9-add6-9275128238e0" providerId="ADAL" clId="{07FB3367-5A1A-4283-8BF4-4BDDFFCACB0A}" dt="2019-09-27T23:24:56.993" v="39" actId="2696"/>
          <pc:sldLayoutMkLst>
            <pc:docMk/>
            <pc:sldMasterMk cId="3345413109" sldId="2147484490"/>
            <pc:sldLayoutMk cId="709438172" sldId="2147484494"/>
          </pc:sldLayoutMkLst>
        </pc:sldLayoutChg>
        <pc:sldLayoutChg chg="del">
          <pc:chgData name="Alexis Slater" userId="aecfb3b7-a136-4bf9-add6-9275128238e0" providerId="ADAL" clId="{07FB3367-5A1A-4283-8BF4-4BDDFFCACB0A}" dt="2019-09-27T23:24:57.009" v="40" actId="2696"/>
          <pc:sldLayoutMkLst>
            <pc:docMk/>
            <pc:sldMasterMk cId="3345413109" sldId="2147484490"/>
            <pc:sldLayoutMk cId="3348359153" sldId="2147484495"/>
          </pc:sldLayoutMkLst>
        </pc:sldLayoutChg>
        <pc:sldLayoutChg chg="del">
          <pc:chgData name="Alexis Slater" userId="aecfb3b7-a136-4bf9-add6-9275128238e0" providerId="ADAL" clId="{07FB3367-5A1A-4283-8BF4-4BDDFFCACB0A}" dt="2019-09-27T23:24:57.025" v="41" actId="2696"/>
          <pc:sldLayoutMkLst>
            <pc:docMk/>
            <pc:sldMasterMk cId="3345413109" sldId="2147484490"/>
            <pc:sldLayoutMk cId="4060077744" sldId="2147484496"/>
          </pc:sldLayoutMkLst>
        </pc:sldLayoutChg>
        <pc:sldLayoutChg chg="del">
          <pc:chgData name="Alexis Slater" userId="aecfb3b7-a136-4bf9-add6-9275128238e0" providerId="ADAL" clId="{07FB3367-5A1A-4283-8BF4-4BDDFFCACB0A}" dt="2019-09-27T23:24:57.025" v="42" actId="2696"/>
          <pc:sldLayoutMkLst>
            <pc:docMk/>
            <pc:sldMasterMk cId="3345413109" sldId="2147484490"/>
            <pc:sldLayoutMk cId="2730090262" sldId="2147484497"/>
          </pc:sldLayoutMkLst>
        </pc:sldLayoutChg>
        <pc:sldLayoutChg chg="del">
          <pc:chgData name="Alexis Slater" userId="aecfb3b7-a136-4bf9-add6-9275128238e0" providerId="ADAL" clId="{07FB3367-5A1A-4283-8BF4-4BDDFFCACB0A}" dt="2019-09-27T23:24:57.025" v="43" actId="2696"/>
          <pc:sldLayoutMkLst>
            <pc:docMk/>
            <pc:sldMasterMk cId="3345413109" sldId="2147484490"/>
            <pc:sldLayoutMk cId="2096617893" sldId="2147484498"/>
          </pc:sldLayoutMkLst>
        </pc:sldLayoutChg>
        <pc:sldLayoutChg chg="del">
          <pc:chgData name="Alexis Slater" userId="aecfb3b7-a136-4bf9-add6-9275128238e0" providerId="ADAL" clId="{07FB3367-5A1A-4283-8BF4-4BDDFFCACB0A}" dt="2019-09-27T23:24:57.040" v="44" actId="2696"/>
          <pc:sldLayoutMkLst>
            <pc:docMk/>
            <pc:sldMasterMk cId="3345413109" sldId="2147484490"/>
            <pc:sldLayoutMk cId="340062990" sldId="2147484499"/>
          </pc:sldLayoutMkLst>
        </pc:sldLayoutChg>
        <pc:sldLayoutChg chg="del">
          <pc:chgData name="Alexis Slater" userId="aecfb3b7-a136-4bf9-add6-9275128238e0" providerId="ADAL" clId="{07FB3367-5A1A-4283-8BF4-4BDDFFCACB0A}" dt="2019-09-27T23:24:57.062" v="45" actId="2696"/>
          <pc:sldLayoutMkLst>
            <pc:docMk/>
            <pc:sldMasterMk cId="3345413109" sldId="2147484490"/>
            <pc:sldLayoutMk cId="427479904" sldId="2147484500"/>
          </pc:sldLayoutMkLst>
        </pc:sldLayoutChg>
        <pc:sldLayoutChg chg="del">
          <pc:chgData name="Alexis Slater" userId="aecfb3b7-a136-4bf9-add6-9275128238e0" providerId="ADAL" clId="{07FB3367-5A1A-4283-8BF4-4BDDFFCACB0A}" dt="2019-09-27T23:24:57.078" v="46" actId="2696"/>
          <pc:sldLayoutMkLst>
            <pc:docMk/>
            <pc:sldMasterMk cId="3345413109" sldId="2147484490"/>
            <pc:sldLayoutMk cId="3130588804" sldId="2147484501"/>
          </pc:sldLayoutMkLst>
        </pc:sldLayoutChg>
        <pc:sldLayoutChg chg="del">
          <pc:chgData name="Alexis Slater" userId="aecfb3b7-a136-4bf9-add6-9275128238e0" providerId="ADAL" clId="{07FB3367-5A1A-4283-8BF4-4BDDFFCACB0A}" dt="2019-09-27T23:24:57.078" v="47" actId="2696"/>
          <pc:sldLayoutMkLst>
            <pc:docMk/>
            <pc:sldMasterMk cId="3345413109" sldId="2147484490"/>
            <pc:sldLayoutMk cId="3545018938" sldId="2147484502"/>
          </pc:sldLayoutMkLst>
        </pc:sldLayoutChg>
        <pc:sldLayoutChg chg="del">
          <pc:chgData name="Alexis Slater" userId="aecfb3b7-a136-4bf9-add6-9275128238e0" providerId="ADAL" clId="{07FB3367-5A1A-4283-8BF4-4BDDFFCACB0A}" dt="2019-09-27T23:24:57.078" v="48" actId="2696"/>
          <pc:sldLayoutMkLst>
            <pc:docMk/>
            <pc:sldMasterMk cId="3345413109" sldId="2147484490"/>
            <pc:sldLayoutMk cId="1480259330" sldId="2147484503"/>
          </pc:sldLayoutMkLst>
        </pc:sldLayoutChg>
        <pc:sldLayoutChg chg="del">
          <pc:chgData name="Alexis Slater" userId="aecfb3b7-a136-4bf9-add6-9275128238e0" providerId="ADAL" clId="{07FB3367-5A1A-4283-8BF4-4BDDFFCACB0A}" dt="2019-09-27T23:24:57.094" v="49" actId="2696"/>
          <pc:sldLayoutMkLst>
            <pc:docMk/>
            <pc:sldMasterMk cId="3345413109" sldId="2147484490"/>
            <pc:sldLayoutMk cId="2411892688" sldId="2147484504"/>
          </pc:sldLayoutMkLst>
        </pc:sldLayoutChg>
        <pc:sldLayoutChg chg="del">
          <pc:chgData name="Alexis Slater" userId="aecfb3b7-a136-4bf9-add6-9275128238e0" providerId="ADAL" clId="{07FB3367-5A1A-4283-8BF4-4BDDFFCACB0A}" dt="2019-09-27T23:24:57.094" v="50" actId="2696"/>
          <pc:sldLayoutMkLst>
            <pc:docMk/>
            <pc:sldMasterMk cId="3345413109" sldId="2147484490"/>
            <pc:sldLayoutMk cId="655092504" sldId="2147484505"/>
          </pc:sldLayoutMkLst>
        </pc:sldLayoutChg>
        <pc:sldLayoutChg chg="del">
          <pc:chgData name="Alexis Slater" userId="aecfb3b7-a136-4bf9-add6-9275128238e0" providerId="ADAL" clId="{07FB3367-5A1A-4283-8BF4-4BDDFFCACB0A}" dt="2019-09-27T23:24:57.109" v="51" actId="2696"/>
          <pc:sldLayoutMkLst>
            <pc:docMk/>
            <pc:sldMasterMk cId="3345413109" sldId="2147484490"/>
            <pc:sldLayoutMk cId="679079088" sldId="2147484506"/>
          </pc:sldLayoutMkLst>
        </pc:sldLayoutChg>
        <pc:sldLayoutChg chg="del">
          <pc:chgData name="Alexis Slater" userId="aecfb3b7-a136-4bf9-add6-9275128238e0" providerId="ADAL" clId="{07FB3367-5A1A-4283-8BF4-4BDDFFCACB0A}" dt="2019-09-27T23:24:57.109" v="52" actId="2696"/>
          <pc:sldLayoutMkLst>
            <pc:docMk/>
            <pc:sldMasterMk cId="3345413109" sldId="2147484490"/>
            <pc:sldLayoutMk cId="1418120886" sldId="2147484507"/>
          </pc:sldLayoutMkLst>
        </pc:sldLayoutChg>
        <pc:sldLayoutChg chg="del">
          <pc:chgData name="Alexis Slater" userId="aecfb3b7-a136-4bf9-add6-9275128238e0" providerId="ADAL" clId="{07FB3367-5A1A-4283-8BF4-4BDDFFCACB0A}" dt="2019-09-27T23:24:57.109" v="53" actId="2696"/>
          <pc:sldLayoutMkLst>
            <pc:docMk/>
            <pc:sldMasterMk cId="3345413109" sldId="2147484490"/>
            <pc:sldLayoutMk cId="1868255769" sldId="2147484508"/>
          </pc:sldLayoutMkLst>
        </pc:sldLayoutChg>
        <pc:sldLayoutChg chg="del">
          <pc:chgData name="Alexis Slater" userId="aecfb3b7-a136-4bf9-add6-9275128238e0" providerId="ADAL" clId="{07FB3367-5A1A-4283-8BF4-4BDDFFCACB0A}" dt="2019-09-27T23:24:57.125" v="54" actId="2696"/>
          <pc:sldLayoutMkLst>
            <pc:docMk/>
            <pc:sldMasterMk cId="3345413109" sldId="2147484490"/>
            <pc:sldLayoutMk cId="2560244820" sldId="2147484509"/>
          </pc:sldLayoutMkLst>
        </pc:sldLayoutChg>
        <pc:sldLayoutChg chg="del">
          <pc:chgData name="Alexis Slater" userId="aecfb3b7-a136-4bf9-add6-9275128238e0" providerId="ADAL" clId="{07FB3367-5A1A-4283-8BF4-4BDDFFCACB0A}" dt="2019-09-27T23:24:57.125" v="55" actId="2696"/>
          <pc:sldLayoutMkLst>
            <pc:docMk/>
            <pc:sldMasterMk cId="3345413109" sldId="2147484490"/>
            <pc:sldLayoutMk cId="2482644234" sldId="2147484510"/>
          </pc:sldLayoutMkLst>
        </pc:sldLayoutChg>
        <pc:sldLayoutChg chg="del">
          <pc:chgData name="Alexis Slater" userId="aecfb3b7-a136-4bf9-add6-9275128238e0" providerId="ADAL" clId="{07FB3367-5A1A-4283-8BF4-4BDDFFCACB0A}" dt="2019-09-27T23:24:57.141" v="56" actId="2696"/>
          <pc:sldLayoutMkLst>
            <pc:docMk/>
            <pc:sldMasterMk cId="3345413109" sldId="2147484490"/>
            <pc:sldLayoutMk cId="3765654028" sldId="2147484511"/>
          </pc:sldLayoutMkLst>
        </pc:sldLayoutChg>
        <pc:sldLayoutChg chg="del">
          <pc:chgData name="Alexis Slater" userId="aecfb3b7-a136-4bf9-add6-9275128238e0" providerId="ADAL" clId="{07FB3367-5A1A-4283-8BF4-4BDDFFCACB0A}" dt="2019-09-27T23:24:57.147" v="57" actId="2696"/>
          <pc:sldLayoutMkLst>
            <pc:docMk/>
            <pc:sldMasterMk cId="3345413109" sldId="2147484490"/>
            <pc:sldLayoutMk cId="4081414631" sldId="2147484512"/>
          </pc:sldLayoutMkLst>
        </pc:sldLayoutChg>
        <pc:sldLayoutChg chg="del">
          <pc:chgData name="Alexis Slater" userId="aecfb3b7-a136-4bf9-add6-9275128238e0" providerId="ADAL" clId="{07FB3367-5A1A-4283-8BF4-4BDDFFCACB0A}" dt="2019-09-27T23:24:57.147" v="58" actId="2696"/>
          <pc:sldLayoutMkLst>
            <pc:docMk/>
            <pc:sldMasterMk cId="3345413109" sldId="2147484490"/>
            <pc:sldLayoutMk cId="3731337896" sldId="2147484513"/>
          </pc:sldLayoutMkLst>
        </pc:sldLayoutChg>
        <pc:sldLayoutChg chg="del">
          <pc:chgData name="Alexis Slater" userId="aecfb3b7-a136-4bf9-add6-9275128238e0" providerId="ADAL" clId="{07FB3367-5A1A-4283-8BF4-4BDDFFCACB0A}" dt="2019-09-27T23:24:57.163" v="59" actId="2696"/>
          <pc:sldLayoutMkLst>
            <pc:docMk/>
            <pc:sldMasterMk cId="3345413109" sldId="2147484490"/>
            <pc:sldLayoutMk cId="1383299484" sldId="2147484514"/>
          </pc:sldLayoutMkLst>
        </pc:sldLayoutChg>
        <pc:sldLayoutChg chg="del">
          <pc:chgData name="Alexis Slater" userId="aecfb3b7-a136-4bf9-add6-9275128238e0" providerId="ADAL" clId="{07FB3367-5A1A-4283-8BF4-4BDDFFCACB0A}" dt="2019-09-27T23:24:57.163" v="60" actId="2696"/>
          <pc:sldLayoutMkLst>
            <pc:docMk/>
            <pc:sldMasterMk cId="3345413109" sldId="2147484490"/>
            <pc:sldLayoutMk cId="3998734014" sldId="2147484515"/>
          </pc:sldLayoutMkLst>
        </pc:sldLayoutChg>
        <pc:sldLayoutChg chg="del">
          <pc:chgData name="Alexis Slater" userId="aecfb3b7-a136-4bf9-add6-9275128238e0" providerId="ADAL" clId="{07FB3367-5A1A-4283-8BF4-4BDDFFCACB0A}" dt="2019-09-27T23:24:57.163" v="61" actId="2696"/>
          <pc:sldLayoutMkLst>
            <pc:docMk/>
            <pc:sldMasterMk cId="3345413109" sldId="2147484490"/>
            <pc:sldLayoutMk cId="2036385115" sldId="2147484516"/>
          </pc:sldLayoutMkLst>
        </pc:sldLayoutChg>
        <pc:sldLayoutChg chg="del">
          <pc:chgData name="Alexis Slater" userId="aecfb3b7-a136-4bf9-add6-9275128238e0" providerId="ADAL" clId="{07FB3367-5A1A-4283-8BF4-4BDDFFCACB0A}" dt="2019-09-27T23:24:57.178" v="62" actId="2696"/>
          <pc:sldLayoutMkLst>
            <pc:docMk/>
            <pc:sldMasterMk cId="3345413109" sldId="2147484490"/>
            <pc:sldLayoutMk cId="2632437805" sldId="2147484517"/>
          </pc:sldLayoutMkLst>
        </pc:sldLayoutChg>
        <pc:sldLayoutChg chg="del">
          <pc:chgData name="Alexis Slater" userId="aecfb3b7-a136-4bf9-add6-9275128238e0" providerId="ADAL" clId="{07FB3367-5A1A-4283-8BF4-4BDDFFCACB0A}" dt="2019-09-27T23:24:57.178" v="63" actId="2696"/>
          <pc:sldLayoutMkLst>
            <pc:docMk/>
            <pc:sldMasterMk cId="3345413109" sldId="2147484490"/>
            <pc:sldLayoutMk cId="2098620038" sldId="2147484518"/>
          </pc:sldLayoutMkLst>
        </pc:sldLayoutChg>
        <pc:sldLayoutChg chg="del">
          <pc:chgData name="Alexis Slater" userId="aecfb3b7-a136-4bf9-add6-9275128238e0" providerId="ADAL" clId="{07FB3367-5A1A-4283-8BF4-4BDDFFCACB0A}" dt="2019-09-27T23:24:57.194" v="64" actId="2696"/>
          <pc:sldLayoutMkLst>
            <pc:docMk/>
            <pc:sldMasterMk cId="3345413109" sldId="2147484490"/>
            <pc:sldLayoutMk cId="555268683" sldId="2147484519"/>
          </pc:sldLayoutMkLst>
        </pc:sldLayoutChg>
        <pc:sldLayoutChg chg="del">
          <pc:chgData name="Alexis Slater" userId="aecfb3b7-a136-4bf9-add6-9275128238e0" providerId="ADAL" clId="{07FB3367-5A1A-4283-8BF4-4BDDFFCACB0A}" dt="2019-09-27T23:24:57.194" v="65" actId="2696"/>
          <pc:sldLayoutMkLst>
            <pc:docMk/>
            <pc:sldMasterMk cId="3345413109" sldId="2147484490"/>
            <pc:sldLayoutMk cId="79962269" sldId="2147484520"/>
          </pc:sldLayoutMkLst>
        </pc:sldLayoutChg>
        <pc:sldLayoutChg chg="del">
          <pc:chgData name="Alexis Slater" userId="aecfb3b7-a136-4bf9-add6-9275128238e0" providerId="ADAL" clId="{07FB3367-5A1A-4283-8BF4-4BDDFFCACB0A}" dt="2019-09-27T23:24:57.210" v="66" actId="2696"/>
          <pc:sldLayoutMkLst>
            <pc:docMk/>
            <pc:sldMasterMk cId="3345413109" sldId="2147484490"/>
            <pc:sldLayoutMk cId="2392147850" sldId="2147484521"/>
          </pc:sldLayoutMkLst>
        </pc:sldLayoutChg>
        <pc:sldLayoutChg chg="del">
          <pc:chgData name="Alexis Slater" userId="aecfb3b7-a136-4bf9-add6-9275128238e0" providerId="ADAL" clId="{07FB3367-5A1A-4283-8BF4-4BDDFFCACB0A}" dt="2019-09-27T23:24:57.210" v="67" actId="2696"/>
          <pc:sldLayoutMkLst>
            <pc:docMk/>
            <pc:sldMasterMk cId="3345413109" sldId="2147484490"/>
            <pc:sldLayoutMk cId="3736522627" sldId="2147484522"/>
          </pc:sldLayoutMkLst>
        </pc:sldLayoutChg>
        <pc:sldLayoutChg chg="del">
          <pc:chgData name="Alexis Slater" userId="aecfb3b7-a136-4bf9-add6-9275128238e0" providerId="ADAL" clId="{07FB3367-5A1A-4283-8BF4-4BDDFFCACB0A}" dt="2019-09-27T23:24:57.210" v="68" actId="2696"/>
          <pc:sldLayoutMkLst>
            <pc:docMk/>
            <pc:sldMasterMk cId="3345413109" sldId="2147484490"/>
            <pc:sldLayoutMk cId="2973457314" sldId="2147484523"/>
          </pc:sldLayoutMkLst>
        </pc:sldLayoutChg>
        <pc:sldLayoutChg chg="del">
          <pc:chgData name="Alexis Slater" userId="aecfb3b7-a136-4bf9-add6-9275128238e0" providerId="ADAL" clId="{07FB3367-5A1A-4283-8BF4-4BDDFFCACB0A}" dt="2019-09-27T23:24:57.225" v="69" actId="2696"/>
          <pc:sldLayoutMkLst>
            <pc:docMk/>
            <pc:sldMasterMk cId="3345413109" sldId="2147484490"/>
            <pc:sldLayoutMk cId="3572600774" sldId="2147484524"/>
          </pc:sldLayoutMkLst>
        </pc:sldLayoutChg>
        <pc:sldLayoutChg chg="del">
          <pc:chgData name="Alexis Slater" userId="aecfb3b7-a136-4bf9-add6-9275128238e0" providerId="ADAL" clId="{07FB3367-5A1A-4283-8BF4-4BDDFFCACB0A}" dt="2019-09-27T23:24:57.225" v="70" actId="2696"/>
          <pc:sldLayoutMkLst>
            <pc:docMk/>
            <pc:sldMasterMk cId="3345413109" sldId="2147484490"/>
            <pc:sldLayoutMk cId="1620462802" sldId="2147484525"/>
          </pc:sldLayoutMkLst>
        </pc:sldLayoutChg>
        <pc:sldLayoutChg chg="del">
          <pc:chgData name="Alexis Slater" userId="aecfb3b7-a136-4bf9-add6-9275128238e0" providerId="ADAL" clId="{07FB3367-5A1A-4283-8BF4-4BDDFFCACB0A}" dt="2019-09-27T23:24:57.263" v="71" actId="2696"/>
          <pc:sldLayoutMkLst>
            <pc:docMk/>
            <pc:sldMasterMk cId="3345413109" sldId="2147484490"/>
            <pc:sldLayoutMk cId="4226212195" sldId="2147484526"/>
          </pc:sldLayoutMkLst>
        </pc:sldLayoutChg>
        <pc:sldLayoutChg chg="del">
          <pc:chgData name="Alexis Slater" userId="aecfb3b7-a136-4bf9-add6-9275128238e0" providerId="ADAL" clId="{07FB3367-5A1A-4283-8BF4-4BDDFFCACB0A}" dt="2019-09-27T23:24:57.294" v="72" actId="2696"/>
          <pc:sldLayoutMkLst>
            <pc:docMk/>
            <pc:sldMasterMk cId="3345413109" sldId="2147484490"/>
            <pc:sldLayoutMk cId="2586382656" sldId="2147484527"/>
          </pc:sldLayoutMkLst>
        </pc:sldLayoutChg>
        <pc:sldLayoutChg chg="del">
          <pc:chgData name="Alexis Slater" userId="aecfb3b7-a136-4bf9-add6-9275128238e0" providerId="ADAL" clId="{07FB3367-5A1A-4283-8BF4-4BDDFFCACB0A}" dt="2019-09-27T23:24:57.294" v="73" actId="2696"/>
          <pc:sldLayoutMkLst>
            <pc:docMk/>
            <pc:sldMasterMk cId="3345413109" sldId="2147484490"/>
            <pc:sldLayoutMk cId="516285315" sldId="2147484528"/>
          </pc:sldLayoutMkLst>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783"/>
            <a:ext cx="3043343" cy="465455"/>
          </a:xfrm>
          <a:prstGeom prst="rect">
            <a:avLst/>
          </a:prstGeom>
        </p:spPr>
        <p:txBody>
          <a:bodyPr vert="horz" lIns="93324" tIns="46662" rIns="93324" bIns="46662"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177F5F5C-3124-48E9-B6C7-8A079B7D71F5}" type="datetime8">
              <a:rPr lang="en-US" smtClean="0">
                <a:latin typeface="Segoe UI" pitchFamily="34" charset="0"/>
              </a:rPr>
              <a:t>9/27/2019 4:23 PM</a:t>
            </a:fld>
            <a:endParaRPr lang="en-US">
              <a:latin typeface="Segoe UI" pitchFamily="34" charset="0"/>
            </a:endParaRPr>
          </a:p>
        </p:txBody>
      </p:sp>
      <p:sp>
        <p:nvSpPr>
          <p:cNvPr id="8" name="Footer Placeholder 7"/>
          <p:cNvSpPr>
            <a:spLocks noGrp="1"/>
          </p:cNvSpPr>
          <p:nvPr>
            <p:ph type="ftr" sz="quarter" idx="2"/>
          </p:nvPr>
        </p:nvSpPr>
        <p:spPr>
          <a:xfrm>
            <a:off x="0" y="8842029"/>
            <a:ext cx="5934520" cy="338436"/>
          </a:xfrm>
          <a:prstGeom prst="rect">
            <a:avLst/>
          </a:prstGeom>
        </p:spPr>
        <p:txBody>
          <a:bodyPr vert="horz" lIns="93324" tIns="46662" rIns="93324" bIns="46662" rtlCol="0" anchor="b"/>
          <a:lstStyle>
            <a:lvl1pPr algn="l">
              <a:defRPr sz="1200"/>
            </a:lvl1pPr>
          </a:lstStyle>
          <a:p>
            <a:pPr marL="406671" defTabSz="93292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922814" y="8842029"/>
            <a:ext cx="1098660" cy="465455"/>
          </a:xfrm>
          <a:prstGeom prst="rect">
            <a:avLst/>
          </a:prstGeom>
        </p:spPr>
        <p:txBody>
          <a:bodyPr vert="horz" lIns="93324" tIns="46662" rIns="93324" bIns="46662"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9C601B9-5273-467A-8E48-EC9939578C8F}" type="datetime8">
              <a:rPr lang="en-US" smtClean="0"/>
              <a:t>9/27/2019 4:23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marL="406671" defTabSz="93292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79C601B9-5273-467A-8E48-EC9939578C8F}" type="datetime8">
              <a:rPr lang="en-US" smtClean="0"/>
              <a:t>9/27/2019 4:23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3405293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a:latin typeface="+mn-lt"/>
              </a:rPr>
              <a:t>CloudJumper takes the base MS components and does three key things:</a:t>
            </a:r>
          </a:p>
          <a:p>
            <a:pPr lvl="1" rtl="0" fontAlgn="ctr"/>
            <a:r>
              <a:rPr lang="en-US" sz="1200" b="1">
                <a:latin typeface="+mn-lt"/>
              </a:rPr>
              <a:t>Provisioning</a:t>
            </a:r>
          </a:p>
          <a:p>
            <a:pPr lvl="2" rtl="0" fontAlgn="ctr"/>
            <a:r>
              <a:rPr lang="en-US" sz="1200">
                <a:latin typeface="+mn-lt"/>
              </a:rPr>
              <a:t>Deploy RDS to multiple environments - started in the vSphere world, moved to supporting Azure, AWS, and GCP.</a:t>
            </a:r>
          </a:p>
          <a:p>
            <a:pPr lvl="2" rtl="0" fontAlgn="ctr"/>
            <a:r>
              <a:rPr lang="en-US" sz="1200">
                <a:latin typeface="+mn-lt"/>
              </a:rPr>
              <a:t>Provide a layer of abstraction - IT admin support EUC deployments do not need to know about the hypervisors and clouds, just that the VMs will be there</a:t>
            </a:r>
          </a:p>
          <a:p>
            <a:pPr lvl="2" rtl="0" fontAlgn="ctr"/>
            <a:r>
              <a:rPr lang="en-US" sz="1200">
                <a:latin typeface="+mn-lt"/>
              </a:rPr>
              <a:t>Provide the session layer - IT doesn't have to worry about repeated provisioning and sizing of those components</a:t>
            </a:r>
          </a:p>
          <a:p>
            <a:pPr lvl="2" rtl="0" fontAlgn="ctr"/>
            <a:r>
              <a:rPr lang="en-US" sz="1200">
                <a:latin typeface="+mn-lt"/>
              </a:rPr>
              <a:t>Much more time-consuming process w/o CJ and at the component level</a:t>
            </a:r>
          </a:p>
          <a:p>
            <a:pPr lvl="1" rtl="0" fontAlgn="ctr"/>
            <a:r>
              <a:rPr lang="en-US" sz="1200" b="1">
                <a:latin typeface="+mn-lt"/>
              </a:rPr>
              <a:t>Management</a:t>
            </a:r>
          </a:p>
          <a:p>
            <a:pPr lvl="2" rtl="0" fontAlgn="ctr"/>
            <a:r>
              <a:rPr lang="en-US" sz="1200">
                <a:latin typeface="+mn-lt"/>
              </a:rPr>
              <a:t>After env is up and running CJ provides day-to-day operational management </a:t>
            </a:r>
          </a:p>
          <a:p>
            <a:pPr lvl="2" rtl="0" fontAlgn="ctr"/>
            <a:r>
              <a:rPr lang="en-US" sz="1200">
                <a:latin typeface="+mn-lt"/>
              </a:rPr>
              <a:t>Resource matching - balancing between allocating resources not being used with making sure the virtual env is on par with physical devices on the desktop</a:t>
            </a:r>
          </a:p>
          <a:p>
            <a:pPr lvl="2" rtl="0" fontAlgn="ctr"/>
            <a:r>
              <a:rPr lang="en-US" sz="1200">
                <a:latin typeface="+mn-lt"/>
              </a:rPr>
              <a:t>Helping IT admins manage user env by:</a:t>
            </a:r>
          </a:p>
          <a:p>
            <a:pPr lvl="3" rtl="0" fontAlgn="ctr"/>
            <a:r>
              <a:rPr lang="en-US" sz="1200">
                <a:latin typeface="+mn-lt"/>
              </a:rPr>
              <a:t>Setting user permissions and controls</a:t>
            </a:r>
          </a:p>
          <a:p>
            <a:pPr lvl="3" rtl="0" fontAlgn="ctr"/>
            <a:r>
              <a:rPr lang="en-US" sz="1200">
                <a:latin typeface="+mn-lt"/>
              </a:rPr>
              <a:t>Install and updating user apps</a:t>
            </a:r>
          </a:p>
          <a:p>
            <a:pPr lvl="3" rtl="0" fontAlgn="ctr"/>
            <a:r>
              <a:rPr lang="en-US" sz="1200">
                <a:latin typeface="+mn-lt"/>
              </a:rPr>
              <a:t>Virtual desktop environments can be centrally managed from our cloud control plane irrespective of where they are located</a:t>
            </a:r>
          </a:p>
          <a:p>
            <a:pPr lvl="1" rtl="0" fontAlgn="ctr"/>
            <a:r>
              <a:rPr lang="en-US" sz="1200" b="1">
                <a:latin typeface="+mn-lt"/>
              </a:rPr>
              <a:t>Integration</a:t>
            </a:r>
          </a:p>
          <a:p>
            <a:pPr lvl="2" rtl="0" fontAlgn="ctr"/>
            <a:r>
              <a:rPr lang="en-US" sz="1200">
                <a:latin typeface="+mn-lt"/>
              </a:rPr>
              <a:t>In the EUC world</a:t>
            </a:r>
          </a:p>
          <a:p>
            <a:pPr lvl="2" rtl="0" fontAlgn="ctr"/>
            <a:r>
              <a:rPr lang="en-US" sz="1200">
                <a:latin typeface="+mn-lt"/>
              </a:rPr>
              <a:t>Tools examples include: RightScale, Terraform, ServiceNow, Workday - all of those tools drive provisioning and change mgmt actions from end-users requesting it - HR person with new employees needing a new desktop, maybe existing workspace env can be enhanced (more resources, permissions changed, more apps)</a:t>
            </a:r>
          </a:p>
          <a:p>
            <a:pPr lvl="2" rtl="0" fontAlgn="ctr"/>
            <a:r>
              <a:rPr lang="en-US" sz="1200">
                <a:latin typeface="+mn-lt"/>
              </a:rPr>
              <a:t>We fit into a bigger world of what's becoming an automated service architecture - if there's a component of the EUC solution that needs to change, then you can call it from the REST API that does not require our web UI to do it</a:t>
            </a:r>
          </a:p>
          <a:p>
            <a:endParaRPr lang="en-US" baseline="0"/>
          </a:p>
          <a:p>
            <a:endParaRPr lang="en-US"/>
          </a:p>
          <a:p>
            <a:endParaRPr lang="en-US"/>
          </a:p>
        </p:txBody>
      </p:sp>
      <p:sp>
        <p:nvSpPr>
          <p:cNvPr id="4" name="Slide Number Placeholder 3"/>
          <p:cNvSpPr>
            <a:spLocks noGrp="1"/>
          </p:cNvSpPr>
          <p:nvPr>
            <p:ph type="sldNum" sz="quarter" idx="5"/>
          </p:nvPr>
        </p:nvSpPr>
        <p:spPr/>
        <p:txBody>
          <a:bodyPr/>
          <a:lstStyle/>
          <a:p>
            <a:fld id="{12781458-47FD-4486-9F05-7327C73883F5}" type="slidenum">
              <a:rPr lang="en-US" smtClean="0"/>
              <a:t>10</a:t>
            </a:fld>
            <a:endParaRPr lang="en-US"/>
          </a:p>
        </p:txBody>
      </p:sp>
    </p:spTree>
    <p:extLst>
      <p:ext uri="{BB962C8B-B14F-4D97-AF65-F5344CB8AC3E}">
        <p14:creationId xmlns:p14="http://schemas.microsoft.com/office/powerpoint/2010/main" val="2188524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marL="406671" defTabSz="93292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
          </p:nvPr>
        </p:nvSpPr>
        <p:spPr/>
        <p:txBody>
          <a:bodyPr/>
          <a:lstStyle/>
          <a:p>
            <a:fld id="{79C601B9-5273-467A-8E48-EC9939578C8F}" type="datetime8">
              <a:rPr lang="en-US" smtClean="0"/>
              <a:t>9/27/2019 4:23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839636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marL="406671" defTabSz="93292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
          </p:nvPr>
        </p:nvSpPr>
        <p:spPr/>
        <p:txBody>
          <a:bodyPr/>
          <a:lstStyle/>
          <a:p>
            <a:fld id="{79C601B9-5273-467A-8E48-EC9939578C8F}" type="datetime8">
              <a:rPr lang="en-US" smtClean="0"/>
              <a:t>9/27/2019 4:23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787809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marL="406671" defTabSz="93292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
          </p:nvPr>
        </p:nvSpPr>
        <p:spPr/>
        <p:txBody>
          <a:bodyPr/>
          <a:lstStyle/>
          <a:p>
            <a:fld id="{79C601B9-5273-467A-8E48-EC9939578C8F}" type="datetime8">
              <a:rPr lang="en-US" smtClean="0"/>
              <a:t>9/27/2019 4:23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636272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marL="406671" defTabSz="93292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
          </p:nvPr>
        </p:nvSpPr>
        <p:spPr/>
        <p:txBody>
          <a:bodyPr/>
          <a:lstStyle/>
          <a:p>
            <a:fld id="{79C601B9-5273-467A-8E48-EC9939578C8F}" type="datetime8">
              <a:rPr lang="en-US" smtClean="0"/>
              <a:t>9/27/2019 4:23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87752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defTabSz="933237">
              <a:defRPr/>
            </a:pPr>
            <a:fld id="{1AD5FB26-E2D4-469A-A745-CA931372400A}" type="slidenum">
              <a:rPr lang="en-US">
                <a:solidFill>
                  <a:prstClr val="black"/>
                </a:solidFill>
                <a:latin typeface="Calibri" panose="020F0502020204030204"/>
              </a:rPr>
              <a:pPr defTabSz="933237">
                <a:defRPr/>
              </a:pPr>
              <a:t>4</a:t>
            </a:fld>
            <a:endParaRPr lang="en-US">
              <a:solidFill>
                <a:prstClr val="black"/>
              </a:solidFill>
              <a:latin typeface="Calibri" panose="020F0502020204030204"/>
            </a:endParaRPr>
          </a:p>
        </p:txBody>
      </p:sp>
    </p:spTree>
    <p:extLst>
      <p:ext uri="{BB962C8B-B14F-4D97-AF65-F5344CB8AC3E}">
        <p14:creationId xmlns:p14="http://schemas.microsoft.com/office/powerpoint/2010/main" val="3696050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marL="406671" defTabSz="93292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
          </p:nvPr>
        </p:nvSpPr>
        <p:spPr/>
        <p:txBody>
          <a:bodyPr/>
          <a:lstStyle/>
          <a:p>
            <a:fld id="{79C601B9-5273-467A-8E48-EC9939578C8F}" type="datetime8">
              <a:rPr lang="en-US" smtClean="0"/>
              <a:t>9/27/2019 4:23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592710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marL="406671" defTabSz="93292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
          </p:nvPr>
        </p:nvSpPr>
        <p:spPr/>
        <p:txBody>
          <a:bodyPr/>
          <a:lstStyle/>
          <a:p>
            <a:fld id="{79C601B9-5273-467A-8E48-EC9939578C8F}" type="datetime8">
              <a:rPr lang="en-US" smtClean="0"/>
              <a:t>9/27/2019 4:23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4087942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marL="406671" defTabSz="93292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
          </p:nvPr>
        </p:nvSpPr>
        <p:spPr/>
        <p:txBody>
          <a:bodyPr/>
          <a:lstStyle/>
          <a:p>
            <a:fld id="{79C601B9-5273-467A-8E48-EC9939578C8F}" type="datetime8">
              <a:rPr lang="en-US" smtClean="0"/>
              <a:t>9/27/2019 4:23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934148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Purpose of this slide</a:t>
            </a:r>
          </a:p>
          <a:p>
            <a:endParaRPr lang="en-US" b="1"/>
          </a:p>
          <a:p>
            <a:r>
              <a:rPr lang="en-US" b="0"/>
              <a:t>Discuss the value of Personas. </a:t>
            </a:r>
          </a:p>
          <a:p>
            <a:endParaRPr lang="en-US" b="1"/>
          </a:p>
          <a:p>
            <a:r>
              <a:rPr lang="en-US" b="1"/>
              <a:t>Storyline</a:t>
            </a:r>
          </a:p>
          <a:p>
            <a:r>
              <a:rPr lang="en-US" b="1"/>
              <a:t>Measurements</a:t>
            </a:r>
          </a:p>
          <a:p>
            <a:r>
              <a:rPr lang="en-US"/>
              <a:t>By using personas in your initiative, you can focus more on what to measure, and how to measure it. Personas created for a specific initiative may have this information contained within them. Not only does this provide all team members with a target, it also provides the item that will be measured to determine the value of the initiative.</a:t>
            </a:r>
          </a:p>
          <a:p>
            <a:endParaRPr lang="en-US"/>
          </a:p>
          <a:p>
            <a:r>
              <a:rPr lang="en-US" b="1"/>
              <a:t>Adoption rate</a:t>
            </a:r>
          </a:p>
          <a:p>
            <a:r>
              <a:rPr lang="en-US"/>
              <a:t>Because measurements have been given for the value expected, the team can track the rate of adoption of the solution after it is deployed. This provides the ability to see if the expected value will be realized.</a:t>
            </a:r>
          </a:p>
          <a:p>
            <a:endParaRPr lang="en-US"/>
          </a:p>
          <a:p>
            <a:r>
              <a:rPr lang="en-US" b="1"/>
              <a:t>Adjust plans</a:t>
            </a:r>
          </a:p>
          <a:p>
            <a:r>
              <a:rPr lang="en-US"/>
              <a:t>Because specific measurements have been given, and the rate of adoption is being tracked, adoption plans can be adjusted if the targeted expectations might not be met. In addition, a team may decide to change the items being measured. Because the focus is on a persona, it’s easier to do these things than if the focus was on the entire user population. In other words, by categorizing users into personas, very specific actions can be taken for very specific people.</a:t>
            </a:r>
          </a:p>
          <a:p>
            <a:endParaRPr lang="en-US"/>
          </a:p>
        </p:txBody>
      </p:sp>
      <p:sp>
        <p:nvSpPr>
          <p:cNvPr id="4" name="Slide Number Placeholder 3"/>
          <p:cNvSpPr>
            <a:spLocks noGrp="1"/>
          </p:cNvSpPr>
          <p:nvPr>
            <p:ph type="sldNum" sz="quarter" idx="10"/>
          </p:nvPr>
        </p:nvSpPr>
        <p:spPr/>
        <p:txBody>
          <a:bodyPr/>
          <a:lstStyle/>
          <a:p>
            <a:pPr defTabSz="933237">
              <a:defRPr/>
            </a:pPr>
            <a:fld id="{A8E8DF87-4AD2-4732-8A39-540E462B9485}" type="slidenum">
              <a:rPr lang="en-US">
                <a:solidFill>
                  <a:prstClr val="black"/>
                </a:solidFill>
                <a:latin typeface="Calibri" panose="020F0502020204030204"/>
              </a:rPr>
              <a:pPr defTabSz="933237">
                <a:defRPr/>
              </a:pPr>
              <a:t>8</a:t>
            </a:fld>
            <a:endParaRPr lang="en-US">
              <a:solidFill>
                <a:prstClr val="black"/>
              </a:solidFill>
              <a:latin typeface="Calibri" panose="020F0502020204030204"/>
            </a:endParaRPr>
          </a:p>
        </p:txBody>
      </p:sp>
    </p:spTree>
    <p:extLst>
      <p:ext uri="{BB962C8B-B14F-4D97-AF65-F5344CB8AC3E}">
        <p14:creationId xmlns:p14="http://schemas.microsoft.com/office/powerpoint/2010/main" val="1204549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marL="406671" defTabSz="93292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
          </p:nvPr>
        </p:nvSpPr>
        <p:spPr/>
        <p:txBody>
          <a:bodyPr/>
          <a:lstStyle/>
          <a:p>
            <a:fld id="{79C601B9-5273-467A-8E48-EC9939578C8F}" type="datetime8">
              <a:rPr lang="en-US" smtClean="0"/>
              <a:t>9/27/2019 4:23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0038195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13.emf"/><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H Logo with photo_black text 1">
    <p:bg>
      <p:bgRef idx="1001">
        <a:schemeClr val="bg1"/>
      </p:bgRef>
    </p:bg>
    <p:spTree>
      <p:nvGrpSpPr>
        <p:cNvPr id="1" name=""/>
        <p:cNvGrpSpPr/>
        <p:nvPr/>
      </p:nvGrpSpPr>
      <p:grpSpPr>
        <a:xfrm>
          <a:off x="0" y="0"/>
          <a:ext cx="0" cy="0"/>
          <a:chOff x="0" y="0"/>
          <a:chExt cx="0" cy="0"/>
        </a:xfrm>
      </p:grpSpPr>
      <p:pic>
        <p:nvPicPr>
          <p:cNvPr id="13" name="Picture 12" descr="A picture containing wall, sky&#10;&#10;Description automatically generated">
            <a:extLst>
              <a:ext uri="{FF2B5EF4-FFF2-40B4-BE49-F238E27FC236}">
                <a16:creationId xmlns:a16="http://schemas.microsoft.com/office/drawing/2014/main" id="{727A6542-FA47-4C99-9B0D-5D0D03140F1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436475" cy="6994526"/>
          </a:xfrm>
          <a:prstGeom prst="rect">
            <a:avLst/>
          </a:prstGeom>
        </p:spPr>
      </p:pic>
      <p:sp>
        <p:nvSpPr>
          <p:cNvPr id="10" name="Rectangle 9">
            <a:extLst>
              <a:ext uri="{FF2B5EF4-FFF2-40B4-BE49-F238E27FC236}">
                <a16:creationId xmlns:a16="http://schemas.microsoft.com/office/drawing/2014/main" id="{CE79D1A1-B684-45E5-AE16-5134A1F80FAF}"/>
              </a:ext>
            </a:extLst>
          </p:cNvPr>
          <p:cNvSpPr/>
          <p:nvPr userDrawn="1"/>
        </p:nvSpPr>
        <p:spPr bwMode="auto">
          <a:xfrm>
            <a:off x="0" y="0"/>
            <a:ext cx="7742237" cy="6994524"/>
          </a:xfrm>
          <a:prstGeom prst="rect">
            <a:avLst/>
          </a:prstGeom>
          <a:gradFill flip="none" rotWithShape="1">
            <a:gsLst>
              <a:gs pos="0">
                <a:schemeClr val="accent1">
                  <a:lumMod val="5000"/>
                  <a:lumOff val="95000"/>
                  <a:alpha val="0"/>
                </a:schemeClr>
              </a:gs>
              <a:gs pos="100000">
                <a:schemeClr val="bg1">
                  <a:alpha val="70000"/>
                </a:schemeClr>
              </a:gs>
            </a:gsLst>
            <a:lin ang="108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595915" y="2474071"/>
            <a:ext cx="5185566" cy="1130053"/>
          </a:xfrm>
          <a:noFill/>
        </p:spPr>
        <p:txBody>
          <a:bodyPr wrap="square" lIns="0" tIns="0" rIns="0" bIns="0" anchor="b" anchorCtr="0">
            <a:spAutoFit/>
          </a:bodyPr>
          <a:lstStyle>
            <a:lvl1pPr>
              <a:defRPr sz="3600" spc="-51" baseline="0">
                <a:gradFill>
                  <a:gsLst>
                    <a:gs pos="21764">
                      <a:srgbClr val="1A1A1A"/>
                    </a:gs>
                    <a:gs pos="12500">
                      <a:srgbClr val="1A1A1A"/>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4" y="4041282"/>
            <a:ext cx="5186010" cy="313904"/>
          </a:xfrm>
          <a:noFill/>
        </p:spPr>
        <p:txBody>
          <a:bodyPr wrap="square" lIns="0" tIns="0" rIns="0" bIns="0">
            <a:spAutoFit/>
          </a:bodyPr>
          <a:lstStyle>
            <a:lvl1pPr marL="0" indent="0">
              <a:spcBef>
                <a:spcPts val="0"/>
              </a:spcBef>
              <a:buNone/>
              <a:defRPr sz="2000" spc="0" baseline="0">
                <a:gradFill>
                  <a:gsLst>
                    <a:gs pos="21764">
                      <a:srgbClr val="1A1A1A"/>
                    </a:gs>
                    <a:gs pos="12500">
                      <a:srgbClr val="1A1A1A"/>
                    </a:gs>
                  </a:gsLst>
                  <a:lin ang="5400000" scaled="0"/>
                </a:gradFill>
                <a:latin typeface="+mn-lt"/>
                <a:cs typeface="Segoe UI" panose="020B0502040204020203" pitchFamily="34" charset="0"/>
              </a:defRPr>
            </a:lvl1pPr>
          </a:lstStyle>
          <a:p>
            <a:pPr lvl="0"/>
            <a:r>
              <a:rPr lang="en-US"/>
              <a:t>Speaker name or subtitle text</a:t>
            </a:r>
          </a:p>
        </p:txBody>
      </p:sp>
      <p:pic>
        <p:nvPicPr>
          <p:cNvPr id="8" name="Picture 7">
            <a:extLst>
              <a:ext uri="{FF2B5EF4-FFF2-40B4-BE49-F238E27FC236}">
                <a16:creationId xmlns:a16="http://schemas.microsoft.com/office/drawing/2014/main" id="{E833CBE1-E4C9-4925-BB63-7CE5BB0EEA52}"/>
              </a:ext>
            </a:extLst>
          </p:cNvPr>
          <p:cNvPicPr>
            <a:picLocks noChangeAspect="1"/>
          </p:cNvPicPr>
          <p:nvPr userDrawn="1"/>
        </p:nvPicPr>
        <p:blipFill>
          <a:blip r:embed="rId3"/>
          <a:stretch>
            <a:fillRect/>
          </a:stretch>
        </p:blipFill>
        <p:spPr>
          <a:xfrm>
            <a:off x="545006" y="568956"/>
            <a:ext cx="4280787" cy="347865"/>
          </a:xfrm>
          <a:prstGeom prst="rect">
            <a:avLst/>
          </a:prstGeom>
        </p:spPr>
      </p:pic>
    </p:spTree>
    <p:extLst>
      <p:ext uri="{BB962C8B-B14F-4D97-AF65-F5344CB8AC3E}">
        <p14:creationId xmlns:p14="http://schemas.microsoft.com/office/powerpoint/2010/main" val="41307804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00"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5" y="4041282"/>
            <a:ext cx="9327356" cy="313904"/>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Picture 6">
            <a:extLst>
              <a:ext uri="{FF2B5EF4-FFF2-40B4-BE49-F238E27FC236}">
                <a16:creationId xmlns:a16="http://schemas.microsoft.com/office/drawing/2014/main" id="{9048682F-F1F2-470A-A3DC-CC09D31EC7F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46769" y="568958"/>
            <a:ext cx="2532536" cy="561420"/>
          </a:xfrm>
          <a:prstGeom prst="rect">
            <a:avLst/>
          </a:prstGeom>
        </p:spPr>
      </p:pic>
    </p:spTree>
    <p:extLst>
      <p:ext uri="{BB962C8B-B14F-4D97-AF65-F5344CB8AC3E}">
        <p14:creationId xmlns:p14="http://schemas.microsoft.com/office/powerpoint/2010/main" val="32245381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644874"/>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02598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95915" y="1464074"/>
            <a:ext cx="11239464" cy="16448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18276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5914"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Semilight" panose="020B0402040204020203" pitchFamily="34" charset="0"/>
                <a:cs typeface="Segoe UI Semilight" panose="020B04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Semilight" panose="020B0402040204020203" pitchFamily="34" charset="0"/>
                <a:cs typeface="Segoe UI Semilight" panose="020B04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77388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5914" y="1466097"/>
            <a:ext cx="5316593" cy="1617879"/>
          </a:xfrm>
        </p:spPr>
        <p:txBody>
          <a:bodyPr wrap="square">
            <a:spAutoFit/>
          </a:bodyPr>
          <a:lstStyle>
            <a:lvl1pPr marL="236387" indent="-236387">
              <a:spcBef>
                <a:spcPts val="1248"/>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35536" indent="-174862">
              <a:buFont typeface="Wingdings" panose="05000000000000000000" pitchFamily="2" charset="2"/>
              <a:buChar char=""/>
              <a:defRPr sz="2000" b="0"/>
            </a:lvl2pPr>
            <a:lvl3pPr marL="652494" indent="-192672">
              <a:buFont typeface="Wingdings" panose="05000000000000000000" pitchFamily="2" charset="2"/>
              <a:buChar char=""/>
              <a:tabLst/>
              <a:defRPr sz="1600" b="0"/>
            </a:lvl3pPr>
            <a:lvl4pPr marL="845166" indent="-179720">
              <a:buFont typeface="Wingdings" panose="05000000000000000000" pitchFamily="2" charset="2"/>
              <a:buChar char=""/>
              <a:defRPr sz="1400" b="0"/>
            </a:lvl4pPr>
            <a:lvl5pPr marL="1044314" indent="-17324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518045" y="1466097"/>
            <a:ext cx="5316593" cy="1617879"/>
          </a:xfrm>
        </p:spPr>
        <p:txBody>
          <a:bodyPr wrap="square">
            <a:spAutoFit/>
          </a:bodyPr>
          <a:lstStyle>
            <a:lvl1pPr marL="236387" indent="-236387">
              <a:spcBef>
                <a:spcPts val="1248"/>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35536" indent="-174862">
              <a:buFont typeface="Wingdings" panose="05000000000000000000" pitchFamily="2" charset="2"/>
              <a:buChar char=""/>
              <a:defRPr sz="2000" b="0"/>
            </a:lvl2pPr>
            <a:lvl3pPr marL="652494" indent="-192672">
              <a:buFont typeface="Wingdings" panose="05000000000000000000" pitchFamily="2" charset="2"/>
              <a:buChar char=""/>
              <a:tabLst/>
              <a:defRPr sz="1600" b="0"/>
            </a:lvl3pPr>
            <a:lvl4pPr marL="845166" indent="-179720">
              <a:buFont typeface="Wingdings" panose="05000000000000000000" pitchFamily="2" charset="2"/>
              <a:buChar char=""/>
              <a:defRPr sz="1400" b="0"/>
            </a:lvl4pPr>
            <a:lvl5pPr marL="1044314" indent="-17324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636930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660416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40933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66302"/>
            <a:ext cx="5618874" cy="379824"/>
          </a:xfrm>
        </p:spPr>
        <p:txBody>
          <a:bodyPr tIns="64008"/>
          <a:lstStyle>
            <a:lvl1pPr>
              <a:defRPr sz="204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3515987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5" y="2065976"/>
            <a:ext cx="4245437" cy="1130053"/>
          </a:xfrm>
        </p:spPr>
        <p:txBody>
          <a:bodyPr wrap="square" rIns="0" anchor="b">
            <a:spAutoFit/>
          </a:bodyPr>
          <a:lstStyle>
            <a:lvl1pPr>
              <a:lnSpc>
                <a:spcPct val="100000"/>
              </a:lnSpc>
              <a:defRPr sz="3600" b="0" spc="-5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5"/>
            <a:ext cx="4245890" cy="313904"/>
          </a:xfrm>
        </p:spPr>
        <p:txBody>
          <a:bodyPr/>
          <a:lstStyle>
            <a:lvl1pPr marL="0" indent="0">
              <a:buNone/>
              <a:defRPr sz="2000">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3594106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737" y="2932236"/>
            <a:ext cx="4245437" cy="1130053"/>
          </a:xfrm>
        </p:spPr>
        <p:txBody>
          <a:bodyPr wrap="square" rIns="0" anchor="ctr" anchorCtr="0">
            <a:spAutoFit/>
          </a:bodyPr>
          <a:lstStyle>
            <a:lvl1pPr>
              <a:lnSpc>
                <a:spcPct val="100000"/>
              </a:lnSpc>
              <a:defRPr sz="3600" b="0" spc="-5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45135612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H Logo with photo_black text 2">
    <p:bg>
      <p:bgRef idx="1001">
        <a:schemeClr val="bg1"/>
      </p:bgRef>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13CDEEC8-BFE4-4E34-8902-D67BBAF7909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937" y="0"/>
            <a:ext cx="12444412" cy="6994525"/>
          </a:xfrm>
          <a:prstGeom prst="rect">
            <a:avLst/>
          </a:prstGeom>
        </p:spPr>
      </p:pic>
      <p:sp>
        <p:nvSpPr>
          <p:cNvPr id="10" name="Rectangle 9">
            <a:extLst>
              <a:ext uri="{FF2B5EF4-FFF2-40B4-BE49-F238E27FC236}">
                <a16:creationId xmlns:a16="http://schemas.microsoft.com/office/drawing/2014/main" id="{CE79D1A1-B684-45E5-AE16-5134A1F80FAF}"/>
              </a:ext>
            </a:extLst>
          </p:cNvPr>
          <p:cNvSpPr/>
          <p:nvPr userDrawn="1"/>
        </p:nvSpPr>
        <p:spPr bwMode="auto">
          <a:xfrm>
            <a:off x="0" y="0"/>
            <a:ext cx="7742237" cy="6994524"/>
          </a:xfrm>
          <a:prstGeom prst="rect">
            <a:avLst/>
          </a:prstGeom>
          <a:gradFill flip="none" rotWithShape="1">
            <a:gsLst>
              <a:gs pos="0">
                <a:schemeClr val="accent1">
                  <a:lumMod val="5000"/>
                  <a:lumOff val="95000"/>
                  <a:alpha val="0"/>
                </a:schemeClr>
              </a:gs>
              <a:gs pos="100000">
                <a:schemeClr val="bg1">
                  <a:alpha val="70000"/>
                </a:schemeClr>
              </a:gs>
            </a:gsLst>
            <a:lin ang="108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595915" y="2474071"/>
            <a:ext cx="5185566" cy="1130053"/>
          </a:xfrm>
          <a:noFill/>
        </p:spPr>
        <p:txBody>
          <a:bodyPr wrap="square" lIns="0" tIns="0" rIns="0" bIns="0" anchor="b" anchorCtr="0">
            <a:spAutoFit/>
          </a:bodyPr>
          <a:lstStyle>
            <a:lvl1pPr>
              <a:defRPr sz="3600" spc="-51" baseline="0">
                <a:gradFill>
                  <a:gsLst>
                    <a:gs pos="21764">
                      <a:srgbClr val="1A1A1A"/>
                    </a:gs>
                    <a:gs pos="12500">
                      <a:srgbClr val="1A1A1A"/>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4" y="4041282"/>
            <a:ext cx="5186010" cy="313904"/>
          </a:xfrm>
          <a:noFill/>
        </p:spPr>
        <p:txBody>
          <a:bodyPr wrap="square" lIns="0" tIns="0" rIns="0" bIns="0">
            <a:spAutoFit/>
          </a:bodyPr>
          <a:lstStyle>
            <a:lvl1pPr marL="0" indent="0">
              <a:spcBef>
                <a:spcPts val="0"/>
              </a:spcBef>
              <a:buNone/>
              <a:defRPr sz="2000" spc="0" baseline="0">
                <a:gradFill>
                  <a:gsLst>
                    <a:gs pos="21764">
                      <a:srgbClr val="1A1A1A"/>
                    </a:gs>
                    <a:gs pos="12500">
                      <a:srgbClr val="1A1A1A"/>
                    </a:gs>
                  </a:gsLst>
                  <a:lin ang="5400000" scaled="0"/>
                </a:gradFill>
                <a:latin typeface="+mn-lt"/>
                <a:cs typeface="Segoe UI" panose="020B0502040204020203" pitchFamily="34" charset="0"/>
              </a:defRPr>
            </a:lvl1pPr>
          </a:lstStyle>
          <a:p>
            <a:pPr lvl="0"/>
            <a:r>
              <a:rPr lang="en-US"/>
              <a:t>Speaker name or subtitle text</a:t>
            </a:r>
          </a:p>
        </p:txBody>
      </p:sp>
      <p:pic>
        <p:nvPicPr>
          <p:cNvPr id="7" name="Picture 6">
            <a:extLst>
              <a:ext uri="{FF2B5EF4-FFF2-40B4-BE49-F238E27FC236}">
                <a16:creationId xmlns:a16="http://schemas.microsoft.com/office/drawing/2014/main" id="{26157C1E-5E60-4E05-A18C-21A38EAD3B24}"/>
              </a:ext>
            </a:extLst>
          </p:cNvPr>
          <p:cNvPicPr>
            <a:picLocks noChangeAspect="1"/>
          </p:cNvPicPr>
          <p:nvPr userDrawn="1"/>
        </p:nvPicPr>
        <p:blipFill>
          <a:blip r:embed="rId3"/>
          <a:stretch>
            <a:fillRect/>
          </a:stretch>
        </p:blipFill>
        <p:spPr>
          <a:xfrm>
            <a:off x="545006" y="568956"/>
            <a:ext cx="4280787" cy="347865"/>
          </a:xfrm>
          <a:prstGeom prst="rect">
            <a:avLst/>
          </a:prstGeom>
        </p:spPr>
      </p:pic>
    </p:spTree>
    <p:extLst>
      <p:ext uri="{BB962C8B-B14F-4D97-AF65-F5344CB8AC3E}">
        <p14:creationId xmlns:p14="http://schemas.microsoft.com/office/powerpoint/2010/main" val="18812858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4" y="3040994"/>
            <a:ext cx="4243947" cy="878930"/>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65972235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00"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8"/>
            <a:ext cx="9327356" cy="313904"/>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4075302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00"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8"/>
            <a:ext cx="9327356" cy="313904"/>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3630655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00"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4135002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00"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9277070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00"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147976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00"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215495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454857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26969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609230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with photo_black text 1">
    <p:bg>
      <p:bgRef idx="1001">
        <a:schemeClr val="bg1"/>
      </p:bgRef>
    </p:bg>
    <p:spTree>
      <p:nvGrpSpPr>
        <p:cNvPr id="1" name=""/>
        <p:cNvGrpSpPr/>
        <p:nvPr/>
      </p:nvGrpSpPr>
      <p:grpSpPr>
        <a:xfrm>
          <a:off x="0" y="0"/>
          <a:ext cx="0" cy="0"/>
          <a:chOff x="0" y="0"/>
          <a:chExt cx="0" cy="0"/>
        </a:xfrm>
      </p:grpSpPr>
      <p:pic>
        <p:nvPicPr>
          <p:cNvPr id="13" name="Picture 12" descr="A picture containing wall, sky&#10;&#10;Description automatically generated">
            <a:extLst>
              <a:ext uri="{FF2B5EF4-FFF2-40B4-BE49-F238E27FC236}">
                <a16:creationId xmlns:a16="http://schemas.microsoft.com/office/drawing/2014/main" id="{727A6542-FA47-4C99-9B0D-5D0D03140F1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436475" cy="6994526"/>
          </a:xfrm>
          <a:prstGeom prst="rect">
            <a:avLst/>
          </a:prstGeom>
        </p:spPr>
      </p:pic>
      <p:sp>
        <p:nvSpPr>
          <p:cNvPr id="10" name="Rectangle 9">
            <a:extLst>
              <a:ext uri="{FF2B5EF4-FFF2-40B4-BE49-F238E27FC236}">
                <a16:creationId xmlns:a16="http://schemas.microsoft.com/office/drawing/2014/main" id="{CE79D1A1-B684-45E5-AE16-5134A1F80FAF}"/>
              </a:ext>
            </a:extLst>
          </p:cNvPr>
          <p:cNvSpPr/>
          <p:nvPr userDrawn="1"/>
        </p:nvSpPr>
        <p:spPr bwMode="auto">
          <a:xfrm>
            <a:off x="0" y="0"/>
            <a:ext cx="7742237" cy="6994524"/>
          </a:xfrm>
          <a:prstGeom prst="rect">
            <a:avLst/>
          </a:prstGeom>
          <a:gradFill flip="none" rotWithShape="1">
            <a:gsLst>
              <a:gs pos="0">
                <a:schemeClr val="accent1">
                  <a:lumMod val="5000"/>
                  <a:lumOff val="95000"/>
                  <a:alpha val="0"/>
                </a:schemeClr>
              </a:gs>
              <a:gs pos="100000">
                <a:schemeClr val="bg1">
                  <a:alpha val="70000"/>
                </a:schemeClr>
              </a:gs>
            </a:gsLst>
            <a:lin ang="108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595915" y="2474071"/>
            <a:ext cx="5185566" cy="1130053"/>
          </a:xfrm>
          <a:noFill/>
        </p:spPr>
        <p:txBody>
          <a:bodyPr wrap="square" lIns="0" tIns="0" rIns="0" bIns="0" anchor="b" anchorCtr="0">
            <a:spAutoFit/>
          </a:bodyPr>
          <a:lstStyle>
            <a:lvl1pPr>
              <a:defRPr sz="3600" spc="-51" baseline="0">
                <a:gradFill>
                  <a:gsLst>
                    <a:gs pos="21764">
                      <a:srgbClr val="1A1A1A"/>
                    </a:gs>
                    <a:gs pos="12500">
                      <a:srgbClr val="1A1A1A"/>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4" y="4041282"/>
            <a:ext cx="5186010" cy="313904"/>
          </a:xfrm>
          <a:noFill/>
        </p:spPr>
        <p:txBody>
          <a:bodyPr wrap="square" lIns="0" tIns="0" rIns="0" bIns="0">
            <a:spAutoFit/>
          </a:bodyPr>
          <a:lstStyle>
            <a:lvl1pPr marL="0" indent="0">
              <a:spcBef>
                <a:spcPts val="0"/>
              </a:spcBef>
              <a:buNone/>
              <a:defRPr sz="2000" spc="0" baseline="0">
                <a:gradFill>
                  <a:gsLst>
                    <a:gs pos="21764">
                      <a:srgbClr val="1A1A1A"/>
                    </a:gs>
                    <a:gs pos="12500">
                      <a:srgbClr val="1A1A1A"/>
                    </a:gs>
                  </a:gsLst>
                  <a:lin ang="5400000" scaled="0"/>
                </a:gradFill>
                <a:latin typeface="+mn-lt"/>
                <a:cs typeface="Segoe UI" panose="020B0502040204020203" pitchFamily="34" charset="0"/>
              </a:defRPr>
            </a:lvl1pPr>
          </a:lstStyle>
          <a:p>
            <a:pPr lvl="0"/>
            <a:r>
              <a:rPr lang="en-US"/>
              <a:t>Speaker name or subtitle text</a:t>
            </a:r>
          </a:p>
        </p:txBody>
      </p:sp>
      <p:pic>
        <p:nvPicPr>
          <p:cNvPr id="20" name="Picture 19">
            <a:extLst>
              <a:ext uri="{FF2B5EF4-FFF2-40B4-BE49-F238E27FC236}">
                <a16:creationId xmlns:a16="http://schemas.microsoft.com/office/drawing/2014/main" id="{377D1AA6-9B9B-442B-93BD-242FE180E90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6769" y="568958"/>
            <a:ext cx="2532536" cy="561420"/>
          </a:xfrm>
          <a:prstGeom prst="rect">
            <a:avLst/>
          </a:prstGeom>
        </p:spPr>
      </p:pic>
    </p:spTree>
    <p:extLst>
      <p:ext uri="{BB962C8B-B14F-4D97-AF65-F5344CB8AC3E}">
        <p14:creationId xmlns:p14="http://schemas.microsoft.com/office/powerpoint/2010/main" val="12201556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ank you slide">
    <p:bg>
      <p:bgRef idx="1001">
        <a:schemeClr val="bg2"/>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F655746-0C3B-471F-A078-7ABA6DFB596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436475" cy="6994525"/>
          </a:xfrm>
          <a:prstGeom prst="rect">
            <a:avLst/>
          </a:prstGeom>
        </p:spPr>
      </p:pic>
      <p:sp>
        <p:nvSpPr>
          <p:cNvPr id="8" name="Rectangle 7">
            <a:extLst>
              <a:ext uri="{FF2B5EF4-FFF2-40B4-BE49-F238E27FC236}">
                <a16:creationId xmlns:a16="http://schemas.microsoft.com/office/drawing/2014/main" id="{9C53D068-1EFE-4D02-84E8-90FD7FBD3FAB}"/>
              </a:ext>
            </a:extLst>
          </p:cNvPr>
          <p:cNvSpPr/>
          <p:nvPr userDrawn="1"/>
        </p:nvSpPr>
        <p:spPr bwMode="auto">
          <a:xfrm>
            <a:off x="0" y="0"/>
            <a:ext cx="9190037" cy="6994524"/>
          </a:xfrm>
          <a:prstGeom prst="rect">
            <a:avLst/>
          </a:prstGeom>
          <a:gradFill flip="none" rotWithShape="1">
            <a:gsLst>
              <a:gs pos="0">
                <a:schemeClr val="bg1">
                  <a:alpha val="0"/>
                </a:schemeClr>
              </a:gs>
              <a:gs pos="100000">
                <a:schemeClr val="bg1">
                  <a:alpha val="92000"/>
                </a:schemeClr>
              </a:gs>
            </a:gsLst>
            <a:lin ang="108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gradFill>
                  <a:gsLst>
                    <a:gs pos="0">
                      <a:schemeClr val="tx1"/>
                    </a:gs>
                    <a:gs pos="100000">
                      <a:schemeClr val="tx1"/>
                    </a:gs>
                  </a:gsLst>
                  <a:lin ang="5400000" scaled="0"/>
                </a:gradFill>
                <a:cs typeface="Segoe UI" pitchFamily="34" charset="0"/>
              </a:rPr>
              <a:t>© Copyright Microsoft Corporation. All rights reserved. </a:t>
            </a:r>
          </a:p>
        </p:txBody>
      </p:sp>
      <p:pic>
        <p:nvPicPr>
          <p:cNvPr id="9" name="Picture 8">
            <a:extLst>
              <a:ext uri="{FF2B5EF4-FFF2-40B4-BE49-F238E27FC236}">
                <a16:creationId xmlns:a16="http://schemas.microsoft.com/office/drawing/2014/main" id="{C2D1B6C6-8D40-495F-A7D4-74B5B4E512E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6769" y="568958"/>
            <a:ext cx="2532536" cy="561420"/>
          </a:xfrm>
          <a:prstGeom prst="rect">
            <a:avLst/>
          </a:prstGeom>
        </p:spPr>
      </p:pic>
    </p:spTree>
    <p:extLst>
      <p:ext uri="{BB962C8B-B14F-4D97-AF65-F5344CB8AC3E}">
        <p14:creationId xmlns:p14="http://schemas.microsoft.com/office/powerpoint/2010/main" val="385437938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Picture 3">
            <a:extLst>
              <a:ext uri="{FF2B5EF4-FFF2-40B4-BE49-F238E27FC236}">
                <a16:creationId xmlns:a16="http://schemas.microsoft.com/office/drawing/2014/main" id="{CC8BA942-27B6-4AF2-BD7A-E0D59837700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46769" y="568958"/>
            <a:ext cx="2532536" cy="561420"/>
          </a:xfrm>
          <a:prstGeom prst="rect">
            <a:avLst/>
          </a:prstGeom>
        </p:spPr>
      </p:pic>
    </p:spTree>
    <p:extLst>
      <p:ext uri="{BB962C8B-B14F-4D97-AF65-F5344CB8AC3E}">
        <p14:creationId xmlns:p14="http://schemas.microsoft.com/office/powerpoint/2010/main" val="17263809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47495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28987" y="433647"/>
            <a:ext cx="5394960" cy="123076"/>
          </a:xfrm>
        </p:spPr>
        <p:txBody>
          <a:bodyPr wrap="square" lIns="0" tIns="0" rIns="0" bIns="0" anchor="ctr">
            <a:spAutoFit/>
          </a:bodyPr>
          <a:lstStyle>
            <a:lvl1pPr>
              <a:defRPr sz="800"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a:t>Section title</a:t>
            </a:r>
          </a:p>
        </p:txBody>
      </p:sp>
      <p:sp>
        <p:nvSpPr>
          <p:cNvPr id="3" name="TextBox 2"/>
          <p:cNvSpPr txBox="1"/>
          <p:nvPr userDrawn="1"/>
        </p:nvSpPr>
        <p:spPr>
          <a:xfrm>
            <a:off x="454125" y="438682"/>
            <a:ext cx="2106552" cy="113006"/>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800">
                <a:latin typeface="Segoe UI Semibold" panose="020B0702040204020203" pitchFamily="34" charset="0"/>
                <a:cs typeface="Segoe UI Semibold" panose="020B0702040204020203" pitchFamily="34" charset="0"/>
              </a:rPr>
              <a:t>Monoline icons   </a:t>
            </a:r>
            <a:r>
              <a:rPr lang="en-US" sz="800" b="0" kern="1200" cap="none" spc="0" baseline="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800">
              <a:latin typeface="+mn-lt"/>
              <a:cs typeface="Segoe UI Semibold" panose="020B0702040204020203" pitchFamily="34" charset="0"/>
            </a:endParaRPr>
          </a:p>
        </p:txBody>
      </p:sp>
      <p:grpSp>
        <p:nvGrpSpPr>
          <p:cNvPr id="4" name="Group 3"/>
          <p:cNvGrpSpPr>
            <a:grpSpLocks noChangeAspect="1"/>
          </p:cNvGrpSpPr>
          <p:nvPr userDrawn="1"/>
        </p:nvGrpSpPr>
        <p:grpSpPr>
          <a:xfrm>
            <a:off x="11244205"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4"/>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4"/>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4"/>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4"/>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4"/>
            </a:p>
          </p:txBody>
        </p:sp>
      </p:grpSp>
    </p:spTree>
    <p:extLst>
      <p:ext uri="{BB962C8B-B14F-4D97-AF65-F5344CB8AC3E}">
        <p14:creationId xmlns:p14="http://schemas.microsoft.com/office/powerpoint/2010/main" val="512237103"/>
      </p:ext>
    </p:extLst>
  </p:cSld>
  <p:clrMapOvr>
    <a:masterClrMapping/>
  </p:clrMapOvr>
  <p:transition>
    <p:fade/>
  </p:transition>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89C595-9E7E-4300-AA51-3A78214E0B0C}"/>
              </a:ext>
            </a:extLst>
          </p:cNvPr>
          <p:cNvSpPr/>
          <p:nvPr userDrawn="1"/>
        </p:nvSpPr>
        <p:spPr bwMode="auto">
          <a:xfrm>
            <a:off x="12095019" y="0"/>
            <a:ext cx="341457" cy="699452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itle 2"/>
          <p:cNvSpPr>
            <a:spLocks noGrp="1"/>
          </p:cNvSpPr>
          <p:nvPr>
            <p:ph type="title" hasCustomPrompt="1"/>
          </p:nvPr>
        </p:nvSpPr>
        <p:spPr/>
        <p:txBody>
          <a:bodyPr/>
          <a:lstStyle/>
          <a:p>
            <a:r>
              <a:rPr lang="en-US"/>
              <a:t>Title Text Style</a:t>
            </a:r>
          </a:p>
        </p:txBody>
      </p:sp>
      <p:sp>
        <p:nvSpPr>
          <p:cNvPr id="4" name="Content Placeholder 3"/>
          <p:cNvSpPr>
            <a:spLocks noGrp="1"/>
          </p:cNvSpPr>
          <p:nvPr>
            <p:ph sz="quarter" idx="10" hasCustomPrompt="1"/>
          </p:nvPr>
        </p:nvSpPr>
        <p:spPr>
          <a:xfrm>
            <a:off x="274639" y="1212851"/>
            <a:ext cx="11888787" cy="1095685"/>
          </a:xfrm>
        </p:spPr>
        <p:txBody>
          <a:bodyPr/>
          <a:lstStyle>
            <a:lvl1pPr>
              <a:defRPr/>
            </a:lvl1pPr>
            <a:lvl2pPr>
              <a:defRPr/>
            </a:lvl2pPr>
            <a:lvl3pPr>
              <a:defRPr/>
            </a:lvl3pPr>
            <a:lvl4pPr>
              <a:defRPr sz="1000" b="0"/>
            </a:lvl4pPr>
            <a:lvl5pPr>
              <a:defRPr sz="1000" b="0"/>
            </a:lvl5pPr>
          </a:lstStyle>
          <a:p>
            <a:pPr lvl="0"/>
            <a:r>
              <a:rPr lang="en-US"/>
              <a:t>Subheading text style</a:t>
            </a:r>
          </a:p>
          <a:p>
            <a:pPr lvl="1"/>
            <a:r>
              <a:rPr lang="en-US"/>
              <a:t>Paragraph title text style</a:t>
            </a:r>
          </a:p>
          <a:p>
            <a:pPr lvl="2"/>
            <a:r>
              <a:rPr lang="en-US"/>
              <a:t>Body text style</a:t>
            </a:r>
          </a:p>
        </p:txBody>
      </p:sp>
    </p:spTree>
    <p:extLst>
      <p:ext uri="{BB962C8B-B14F-4D97-AF65-F5344CB8AC3E}">
        <p14:creationId xmlns:p14="http://schemas.microsoft.com/office/powerpoint/2010/main" val="351185671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196BCA94-C60A-45FD-BF85-B4DB0493526D}"/>
              </a:ext>
            </a:extLst>
          </p:cNvPr>
          <p:cNvGraphicFramePr>
            <a:graphicFrameLocks noChangeAspect="1"/>
          </p:cNvGraphicFramePr>
          <p:nvPr userDrawn="1">
            <p:custDataLst>
              <p:tags r:id="rId2"/>
            </p:custDataLst>
          </p:nvPr>
        </p:nvGraphicFramePr>
        <p:xfrm>
          <a:off x="1620" y="1619"/>
          <a:ext cx="1620" cy="1620"/>
        </p:xfrm>
        <a:graphic>
          <a:graphicData uri="http://schemas.openxmlformats.org/presentationml/2006/ole">
            <mc:AlternateContent xmlns:mc="http://schemas.openxmlformats.org/markup-compatibility/2006">
              <mc:Choice xmlns:v="urn:schemas-microsoft-com:vml" Requires="v">
                <p:oleObj spid="_x0000_s1026" name="think-cell Slide" r:id="rId5" imgW="425" imgH="424" progId="TCLayout.ActiveDocument.1">
                  <p:embed/>
                </p:oleObj>
              </mc:Choice>
              <mc:Fallback>
                <p:oleObj name="think-cell Slide" r:id="rId5" imgW="425" imgH="424" progId="TCLayout.ActiveDocument.1">
                  <p:embed/>
                  <p:pic>
                    <p:nvPicPr>
                      <p:cNvPr id="10" name="Object 9" hidden="1">
                        <a:extLst>
                          <a:ext uri="{FF2B5EF4-FFF2-40B4-BE49-F238E27FC236}">
                            <a16:creationId xmlns:a16="http://schemas.microsoft.com/office/drawing/2014/main" id="{196BCA94-C60A-45FD-BF85-B4DB0493526D}"/>
                          </a:ext>
                        </a:extLst>
                      </p:cNvPr>
                      <p:cNvPicPr/>
                      <p:nvPr/>
                    </p:nvPicPr>
                    <p:blipFill>
                      <a:blip r:embed="rId6"/>
                      <a:stretch>
                        <a:fillRect/>
                      </a:stretch>
                    </p:blipFill>
                    <p:spPr>
                      <a:xfrm>
                        <a:off x="1620" y="1619"/>
                        <a:ext cx="1620" cy="1620"/>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03260783-5807-4BA0-9E6C-06AC9E86994A}"/>
              </a:ext>
            </a:extLst>
          </p:cNvPr>
          <p:cNvSpPr/>
          <p:nvPr userDrawn="1">
            <p:custDataLst>
              <p:tags r:id="rId3"/>
            </p:custDataLst>
          </p:nvPr>
        </p:nvSpPr>
        <p:spPr bwMode="auto">
          <a:xfrm>
            <a:off x="0" y="0"/>
            <a:ext cx="161933" cy="1619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defTabSz="951028" fontAlgn="base">
              <a:spcBef>
                <a:spcPct val="0"/>
              </a:spcBef>
              <a:spcAft>
                <a:spcPct val="0"/>
              </a:spcAft>
            </a:pPr>
            <a:endParaRPr lang="en-US" sz="2856" b="0" i="0" baseline="0">
              <a:gradFill>
                <a:gsLst>
                  <a:gs pos="0">
                    <a:srgbClr val="FFFFFF"/>
                  </a:gs>
                  <a:gs pos="100000">
                    <a:srgbClr val="FFFFFF"/>
                  </a:gs>
                </a:gsLst>
                <a:lin ang="5400000" scaled="0"/>
              </a:gradFill>
              <a:latin typeface="Segoe UI Semibold" panose="020B0702040204020203" pitchFamily="34" charset="0"/>
              <a:ea typeface="+mn-ea"/>
              <a:cs typeface="Segoe UI" pitchFamily="34" charset="0"/>
              <a:sym typeface="Segoe UI Semibold" panose="020B0702040204020203"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600060" y="466302"/>
            <a:ext cx="9529650" cy="553998"/>
          </a:xfrm>
        </p:spPr>
        <p:txBody>
          <a:bodyPr/>
          <a:lstStyle/>
          <a:p>
            <a:r>
              <a:rPr lang="en-US"/>
              <a:t>Click to edit Master title style</a:t>
            </a:r>
          </a:p>
        </p:txBody>
      </p:sp>
    </p:spTree>
    <p:extLst>
      <p:ext uri="{BB962C8B-B14F-4D97-AF65-F5344CB8AC3E}">
        <p14:creationId xmlns:p14="http://schemas.microsoft.com/office/powerpoint/2010/main" val="21639299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1226E2-38B8-4FAD-8331-090897B0AE6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a:extLst>
              <a:ext uri="{FF2B5EF4-FFF2-40B4-BE49-F238E27FC236}">
                <a16:creationId xmlns:a16="http://schemas.microsoft.com/office/drawing/2014/main" id="{3F0185E9-9EE8-4563-8260-7AB92B6CC39B}"/>
              </a:ext>
            </a:extLst>
          </p:cNvPr>
          <p:cNvSpPr>
            <a:spLocks noGrp="1"/>
          </p:cNvSpPr>
          <p:nvPr>
            <p:ph type="title"/>
          </p:nvPr>
        </p:nvSpPr>
        <p:spPr/>
        <p:txBody>
          <a:bodyPr/>
          <a:lstStyle>
            <a:lvl1pPr algn="ctr">
              <a:defRPr>
                <a:gradFill flip="none" rotWithShape="1">
                  <a:gsLst>
                    <a:gs pos="100000">
                      <a:schemeClr val="tx1"/>
                    </a:gs>
                    <a:gs pos="0">
                      <a:schemeClr val="accent2"/>
                    </a:gs>
                  </a:gsLst>
                  <a:lin ang="0" scaled="1"/>
                  <a:tileRect/>
                </a:gradFill>
              </a:defRPr>
            </a:lvl1pPr>
          </a:lstStyle>
          <a:p>
            <a:r>
              <a:rPr lang="en-US"/>
              <a:t>Click to edit Master title style</a:t>
            </a:r>
          </a:p>
        </p:txBody>
      </p:sp>
    </p:spTree>
    <p:extLst>
      <p:ext uri="{BB962C8B-B14F-4D97-AF65-F5344CB8AC3E}">
        <p14:creationId xmlns:p14="http://schemas.microsoft.com/office/powerpoint/2010/main" val="36856506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F629A-EBED-47A2-8CA5-7D19E71CE279}"/>
              </a:ext>
            </a:extLst>
          </p:cNvPr>
          <p:cNvSpPr>
            <a:spLocks noGrp="1"/>
          </p:cNvSpPr>
          <p:nvPr>
            <p:ph type="title"/>
          </p:nvPr>
        </p:nvSpPr>
        <p:spPr/>
        <p:txBody>
          <a:bodyPr>
            <a:normAutofit/>
          </a:bodyPr>
          <a:lstStyle>
            <a:lvl1pPr>
              <a:defRPr sz="3672"/>
            </a:lvl1pPr>
          </a:lstStyle>
          <a:p>
            <a:r>
              <a:rPr lang="en-US"/>
              <a:t>Click to edit Master title style</a:t>
            </a:r>
          </a:p>
        </p:txBody>
      </p:sp>
      <p:sp>
        <p:nvSpPr>
          <p:cNvPr id="3" name="Content Placeholder 2">
            <a:extLst>
              <a:ext uri="{FF2B5EF4-FFF2-40B4-BE49-F238E27FC236}">
                <a16:creationId xmlns:a16="http://schemas.microsoft.com/office/drawing/2014/main" id="{3D5C4093-33C7-45FF-A16D-ED61198695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09C923-5FAA-439C-A193-287E9DBE9F5E}"/>
              </a:ext>
            </a:extLst>
          </p:cNvPr>
          <p:cNvSpPr>
            <a:spLocks noGrp="1"/>
          </p:cNvSpPr>
          <p:nvPr>
            <p:ph type="dt" sz="half" idx="10"/>
          </p:nvPr>
        </p:nvSpPr>
        <p:spPr/>
        <p:txBody>
          <a:bodyPr/>
          <a:lstStyle/>
          <a:p>
            <a:fld id="{0FD0406C-2B2C-427A-9207-2FB7A24C9691}" type="datetimeFigureOut">
              <a:rPr lang="en-US" smtClean="0"/>
              <a:t>9/27/2019</a:t>
            </a:fld>
            <a:endParaRPr lang="en-US"/>
          </a:p>
        </p:txBody>
      </p:sp>
      <p:sp>
        <p:nvSpPr>
          <p:cNvPr id="5" name="Footer Placeholder 4">
            <a:extLst>
              <a:ext uri="{FF2B5EF4-FFF2-40B4-BE49-F238E27FC236}">
                <a16:creationId xmlns:a16="http://schemas.microsoft.com/office/drawing/2014/main" id="{1953AFD0-164C-43B5-B2A2-9D0EAAAEB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2C98B7-BEAB-4E17-A3C4-73B296245BA3}"/>
              </a:ext>
            </a:extLst>
          </p:cNvPr>
          <p:cNvSpPr>
            <a:spLocks noGrp="1"/>
          </p:cNvSpPr>
          <p:nvPr>
            <p:ph type="sldNum" sz="quarter" idx="12"/>
          </p:nvPr>
        </p:nvSpPr>
        <p:spPr>
          <a:xfrm>
            <a:off x="8783260" y="6482889"/>
            <a:ext cx="2798207" cy="372394"/>
          </a:xfrm>
          <a:prstGeom prst="rect">
            <a:avLst/>
          </a:prstGeom>
        </p:spPr>
        <p:txBody>
          <a:bodyPr/>
          <a:lstStyle/>
          <a:p>
            <a:fld id="{A7D47ECA-CB4F-47DD-AF79-BF6EF897CB26}" type="slidenum">
              <a:rPr lang="en-US" smtClean="0"/>
              <a:t>‹#›</a:t>
            </a:fld>
            <a:endParaRPr lang="en-US"/>
          </a:p>
        </p:txBody>
      </p:sp>
    </p:spTree>
    <p:extLst>
      <p:ext uri="{BB962C8B-B14F-4D97-AF65-F5344CB8AC3E}">
        <p14:creationId xmlns:p14="http://schemas.microsoft.com/office/powerpoint/2010/main" val="37074333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306" y="245115"/>
            <a:ext cx="11895477" cy="922807"/>
          </a:xfrm>
        </p:spPr>
        <p:txBody>
          <a:bodyPr wrap="square" lIns="91521">
            <a:noAutofit/>
          </a:bodyPr>
          <a:lstStyle>
            <a:lvl1pPr>
              <a:defRPr sz="3060"/>
            </a:lvl1pPr>
          </a:lstStyle>
          <a:p>
            <a:r>
              <a:rPr lang="en-US"/>
              <a:t>Click to Edit Master Title Style</a:t>
            </a:r>
          </a:p>
        </p:txBody>
      </p:sp>
      <p:sp>
        <p:nvSpPr>
          <p:cNvPr id="48" name="Content Placeholder 3"/>
          <p:cNvSpPr>
            <a:spLocks noGrp="1"/>
          </p:cNvSpPr>
          <p:nvPr>
            <p:ph sz="quarter" idx="14" hasCustomPrompt="1"/>
          </p:nvPr>
        </p:nvSpPr>
        <p:spPr>
          <a:xfrm>
            <a:off x="268306" y="1768063"/>
            <a:ext cx="11895477" cy="4569109"/>
          </a:xfrm>
        </p:spPr>
        <p:txBody>
          <a:bodyPr wrap="square" lIns="91521">
            <a:noAutofit/>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9" name="Text Placeholder 2"/>
          <p:cNvSpPr>
            <a:spLocks noGrp="1"/>
          </p:cNvSpPr>
          <p:nvPr>
            <p:ph type="body" idx="10" hasCustomPrompt="1"/>
          </p:nvPr>
        </p:nvSpPr>
        <p:spPr bwMode="gray">
          <a:xfrm>
            <a:off x="268306" y="1128446"/>
            <a:ext cx="11895477" cy="408074"/>
          </a:xfrm>
        </p:spPr>
        <p:txBody>
          <a:bodyPr lIns="91521" tIns="45761" rIns="91521" bIns="45761" anchor="t">
            <a:noAutofit/>
          </a:bodyPr>
          <a:lstStyle>
            <a:lvl1pPr marL="0" indent="0">
              <a:spcBef>
                <a:spcPts val="0"/>
              </a:spcBef>
              <a:spcAft>
                <a:spcPts val="0"/>
              </a:spcAft>
              <a:buNone/>
              <a:defRPr sz="1836" b="0">
                <a:solidFill>
                  <a:schemeClr val="accent1"/>
                </a:solidFill>
              </a:defRPr>
            </a:lvl1pPr>
            <a:lvl2pPr marL="466714" indent="0">
              <a:buNone/>
              <a:defRPr sz="2040" b="1"/>
            </a:lvl2pPr>
            <a:lvl3pPr marL="933429" indent="0">
              <a:buNone/>
              <a:defRPr sz="1938" b="1"/>
            </a:lvl3pPr>
            <a:lvl4pPr marL="1400141" indent="0">
              <a:buNone/>
              <a:defRPr sz="1632" b="1"/>
            </a:lvl4pPr>
            <a:lvl5pPr marL="1866856" indent="0">
              <a:buNone/>
              <a:defRPr sz="1632" b="1"/>
            </a:lvl5pPr>
            <a:lvl6pPr marL="2333570" indent="0">
              <a:buNone/>
              <a:defRPr sz="1632" b="1"/>
            </a:lvl6pPr>
            <a:lvl7pPr marL="2800284" indent="0">
              <a:buNone/>
              <a:defRPr sz="1632" b="1"/>
            </a:lvl7pPr>
            <a:lvl8pPr marL="3266998" indent="0">
              <a:buNone/>
              <a:defRPr sz="1632" b="1"/>
            </a:lvl8pPr>
            <a:lvl9pPr marL="3733712" indent="0">
              <a:buNone/>
              <a:defRPr sz="1632" b="1"/>
            </a:lvl9pPr>
          </a:lstStyle>
          <a:p>
            <a:pPr lvl="0"/>
            <a:r>
              <a:rPr lang="en-US"/>
              <a:t>Click to edit master text styles</a:t>
            </a:r>
          </a:p>
        </p:txBody>
      </p:sp>
      <p:sp>
        <p:nvSpPr>
          <p:cNvPr id="11" name="Slide Number Placeholder 5"/>
          <p:cNvSpPr>
            <a:spLocks noGrp="1"/>
          </p:cNvSpPr>
          <p:nvPr>
            <p:ph type="sldNum" sz="quarter" idx="4"/>
          </p:nvPr>
        </p:nvSpPr>
        <p:spPr>
          <a:xfrm>
            <a:off x="300395" y="6591228"/>
            <a:ext cx="457650" cy="266001"/>
          </a:xfrm>
          <a:prstGeom prst="rect">
            <a:avLst/>
          </a:prstGeom>
        </p:spPr>
        <p:txBody>
          <a:bodyPr vert="horz" wrap="square" lIns="91521" tIns="45761" rIns="91521" bIns="45761" rtlCol="0" anchor="b">
            <a:noAutofit/>
          </a:bodyPr>
          <a:lstStyle>
            <a:lvl1pPr>
              <a:defRPr lang="en-US" sz="1071" b="1" smtClean="0">
                <a:solidFill>
                  <a:schemeClr val="bg2">
                    <a:lumMod val="50000"/>
                  </a:schemeClr>
                </a:solidFill>
              </a:defRPr>
            </a:lvl1pPr>
          </a:lstStyle>
          <a:p>
            <a:fld id="{B071A5F3-A4FF-4CEE-8215-C08835B585C1}" type="slidenum">
              <a:rPr>
                <a:solidFill>
                  <a:srgbClr val="A2A5A2">
                    <a:lumMod val="50000"/>
                  </a:srgbClr>
                </a:solidFill>
              </a:rPr>
              <a:pPr/>
              <a:t>‹#›</a:t>
            </a:fld>
            <a:endParaRPr>
              <a:solidFill>
                <a:srgbClr val="A2A5A2">
                  <a:lumMod val="50000"/>
                </a:srgbClr>
              </a:solidFill>
            </a:endParaRPr>
          </a:p>
        </p:txBody>
      </p:sp>
      <p:pic>
        <p:nvPicPr>
          <p:cNvPr id="9" name="Picture 8"/>
          <p:cNvPicPr>
            <a:picLocks noChangeAspect="1"/>
          </p:cNvPicPr>
          <p:nvPr userDrawn="1"/>
        </p:nvPicPr>
        <p:blipFill>
          <a:blip r:embed="rId2"/>
          <a:stretch>
            <a:fillRect/>
          </a:stretch>
        </p:blipFill>
        <p:spPr>
          <a:xfrm>
            <a:off x="10991811" y="6623842"/>
            <a:ext cx="1063596" cy="194915"/>
          </a:xfrm>
          <a:prstGeom prst="rect">
            <a:avLst/>
          </a:prstGeom>
        </p:spPr>
      </p:pic>
      <p:sp>
        <p:nvSpPr>
          <p:cNvPr id="8" name="Footer Placeholder 4"/>
          <p:cNvSpPr>
            <a:spLocks noGrp="1"/>
          </p:cNvSpPr>
          <p:nvPr>
            <p:ph type="ftr" sz="quarter" idx="3"/>
          </p:nvPr>
        </p:nvSpPr>
        <p:spPr>
          <a:xfrm>
            <a:off x="758046" y="6601590"/>
            <a:ext cx="6671614" cy="245277"/>
          </a:xfrm>
          <a:prstGeom prst="rect">
            <a:avLst/>
          </a:prstGeom>
        </p:spPr>
        <p:txBody>
          <a:bodyPr vert="horz" wrap="square" lIns="91521" tIns="45761" rIns="91521" bIns="45761" rtlCol="0" anchor="b">
            <a:noAutofit/>
          </a:bodyPr>
          <a:lstStyle>
            <a:lvl1pPr>
              <a:defRPr lang="en-US" sz="816" smtClean="0">
                <a:solidFill>
                  <a:schemeClr val="bg2">
                    <a:lumMod val="50000"/>
                  </a:schemeClr>
                </a:solidFill>
              </a:defRPr>
            </a:lvl1pPr>
          </a:lstStyle>
          <a:p>
            <a:r>
              <a:rPr lang="en-US">
                <a:solidFill>
                  <a:srgbClr val="A2A5A2">
                    <a:lumMod val="50000"/>
                  </a:srgbClr>
                </a:solidFill>
              </a:rPr>
              <a:t>© 2018 NetApp, Inc. All rights reserved.  --- NETAPP CONFIDENTIAL ---</a:t>
            </a:r>
            <a:endParaRPr>
              <a:solidFill>
                <a:srgbClr val="A2A5A2">
                  <a:lumMod val="50000"/>
                </a:srgbClr>
              </a:solidFill>
            </a:endParaRPr>
          </a:p>
        </p:txBody>
      </p:sp>
    </p:spTree>
    <p:extLst>
      <p:ext uri="{BB962C8B-B14F-4D97-AF65-F5344CB8AC3E}">
        <p14:creationId xmlns:p14="http://schemas.microsoft.com/office/powerpoint/2010/main" val="4287041042"/>
      </p:ext>
    </p:extLst>
  </p:cSld>
  <p:clrMapOvr>
    <a:masterClrMapping/>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3D941-7EB6-4896-A054-E33A8B1C170E}"/>
              </a:ext>
            </a:extLst>
          </p:cNvPr>
          <p:cNvSpPr>
            <a:spLocks noGrp="1"/>
          </p:cNvSpPr>
          <p:nvPr>
            <p:ph type="ctrTitle"/>
          </p:nvPr>
        </p:nvSpPr>
        <p:spPr>
          <a:xfrm>
            <a:off x="1554560" y="1696501"/>
            <a:ext cx="9327356" cy="1883336"/>
          </a:xfrm>
        </p:spPr>
        <p:txBody>
          <a:bodyPr anchor="b"/>
          <a:lstStyle>
            <a:lvl1pPr algn="ctr">
              <a:defRPr sz="6119"/>
            </a:lvl1pPr>
          </a:lstStyle>
          <a:p>
            <a:r>
              <a:rPr lang="en-US"/>
              <a:t>Click to edit Master title style</a:t>
            </a:r>
          </a:p>
        </p:txBody>
      </p:sp>
      <p:sp>
        <p:nvSpPr>
          <p:cNvPr id="3" name="Subtitle 2">
            <a:extLst>
              <a:ext uri="{FF2B5EF4-FFF2-40B4-BE49-F238E27FC236}">
                <a16:creationId xmlns:a16="http://schemas.microsoft.com/office/drawing/2014/main" id="{AA4AFDE7-A788-4495-8A0A-835965CA68F3}"/>
              </a:ext>
            </a:extLst>
          </p:cNvPr>
          <p:cNvSpPr>
            <a:spLocks noGrp="1"/>
          </p:cNvSpPr>
          <p:nvPr>
            <p:ph type="subTitle" idx="1"/>
          </p:nvPr>
        </p:nvSpPr>
        <p:spPr>
          <a:xfrm>
            <a:off x="1554560" y="3673745"/>
            <a:ext cx="9327356" cy="376706"/>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a:extLst>
              <a:ext uri="{FF2B5EF4-FFF2-40B4-BE49-F238E27FC236}">
                <a16:creationId xmlns:a16="http://schemas.microsoft.com/office/drawing/2014/main" id="{D48D38F9-165C-4D4B-87C4-A39E01917E04}"/>
              </a:ext>
            </a:extLst>
          </p:cNvPr>
          <p:cNvSpPr>
            <a:spLocks noGrp="1"/>
          </p:cNvSpPr>
          <p:nvPr>
            <p:ph type="dt" sz="half" idx="10"/>
          </p:nvPr>
        </p:nvSpPr>
        <p:spPr/>
        <p:txBody>
          <a:bodyPr/>
          <a:lstStyle/>
          <a:p>
            <a:fld id="{E8D5B703-ED18-44C6-BA5A-C96F2989AE41}" type="datetimeFigureOut">
              <a:rPr lang="en-US" smtClean="0"/>
              <a:t>9/27/2019</a:t>
            </a:fld>
            <a:endParaRPr lang="en-US"/>
          </a:p>
        </p:txBody>
      </p:sp>
      <p:sp>
        <p:nvSpPr>
          <p:cNvPr id="5" name="Footer Placeholder 4">
            <a:extLst>
              <a:ext uri="{FF2B5EF4-FFF2-40B4-BE49-F238E27FC236}">
                <a16:creationId xmlns:a16="http://schemas.microsoft.com/office/drawing/2014/main" id="{84F5FD38-7112-474F-AD35-ACA1A1CFC3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ECA2E5-8405-4D3F-9610-5B4380DD25E1}"/>
              </a:ext>
            </a:extLst>
          </p:cNvPr>
          <p:cNvSpPr>
            <a:spLocks noGrp="1"/>
          </p:cNvSpPr>
          <p:nvPr>
            <p:ph type="sldNum" sz="quarter" idx="12"/>
          </p:nvPr>
        </p:nvSpPr>
        <p:spPr/>
        <p:txBody>
          <a:bodyPr/>
          <a:lstStyle/>
          <a:p>
            <a:fld id="{32B3535A-30DE-4517-A7DF-EC9BABBBD2B5}" type="slidenum">
              <a:rPr lang="en-US" smtClean="0"/>
              <a:t>‹#›</a:t>
            </a:fld>
            <a:endParaRPr lang="en-US"/>
          </a:p>
        </p:txBody>
      </p:sp>
    </p:spTree>
    <p:extLst>
      <p:ext uri="{BB962C8B-B14F-4D97-AF65-F5344CB8AC3E}">
        <p14:creationId xmlns:p14="http://schemas.microsoft.com/office/powerpoint/2010/main" val="2386230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with photo_black text 2">
    <p:bg>
      <p:bgRef idx="1001">
        <a:schemeClr val="bg1"/>
      </p:bgRef>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13CDEEC8-BFE4-4E34-8902-D67BBAF7909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937" y="0"/>
            <a:ext cx="12444412" cy="6994525"/>
          </a:xfrm>
          <a:prstGeom prst="rect">
            <a:avLst/>
          </a:prstGeom>
        </p:spPr>
      </p:pic>
      <p:sp>
        <p:nvSpPr>
          <p:cNvPr id="10" name="Rectangle 9">
            <a:extLst>
              <a:ext uri="{FF2B5EF4-FFF2-40B4-BE49-F238E27FC236}">
                <a16:creationId xmlns:a16="http://schemas.microsoft.com/office/drawing/2014/main" id="{CE79D1A1-B684-45E5-AE16-5134A1F80FAF}"/>
              </a:ext>
            </a:extLst>
          </p:cNvPr>
          <p:cNvSpPr/>
          <p:nvPr userDrawn="1"/>
        </p:nvSpPr>
        <p:spPr bwMode="auto">
          <a:xfrm>
            <a:off x="0" y="0"/>
            <a:ext cx="7742237" cy="6994524"/>
          </a:xfrm>
          <a:prstGeom prst="rect">
            <a:avLst/>
          </a:prstGeom>
          <a:gradFill flip="none" rotWithShape="1">
            <a:gsLst>
              <a:gs pos="0">
                <a:schemeClr val="accent1">
                  <a:lumMod val="5000"/>
                  <a:lumOff val="95000"/>
                  <a:alpha val="0"/>
                </a:schemeClr>
              </a:gs>
              <a:gs pos="100000">
                <a:schemeClr val="bg1">
                  <a:alpha val="70000"/>
                </a:schemeClr>
              </a:gs>
            </a:gsLst>
            <a:lin ang="108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595915" y="2474071"/>
            <a:ext cx="5185566" cy="1130053"/>
          </a:xfrm>
          <a:noFill/>
        </p:spPr>
        <p:txBody>
          <a:bodyPr wrap="square" lIns="0" tIns="0" rIns="0" bIns="0" anchor="b" anchorCtr="0">
            <a:spAutoFit/>
          </a:bodyPr>
          <a:lstStyle>
            <a:lvl1pPr>
              <a:defRPr sz="3600" spc="-51" baseline="0">
                <a:gradFill>
                  <a:gsLst>
                    <a:gs pos="21764">
                      <a:srgbClr val="1A1A1A"/>
                    </a:gs>
                    <a:gs pos="12500">
                      <a:srgbClr val="1A1A1A"/>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4" y="4041282"/>
            <a:ext cx="5186010" cy="313904"/>
          </a:xfrm>
          <a:noFill/>
        </p:spPr>
        <p:txBody>
          <a:bodyPr wrap="square" lIns="0" tIns="0" rIns="0" bIns="0">
            <a:spAutoFit/>
          </a:bodyPr>
          <a:lstStyle>
            <a:lvl1pPr marL="0" indent="0">
              <a:spcBef>
                <a:spcPts val="0"/>
              </a:spcBef>
              <a:buNone/>
              <a:defRPr sz="2000" spc="0" baseline="0">
                <a:gradFill>
                  <a:gsLst>
                    <a:gs pos="21764">
                      <a:srgbClr val="1A1A1A"/>
                    </a:gs>
                    <a:gs pos="12500">
                      <a:srgbClr val="1A1A1A"/>
                    </a:gs>
                  </a:gsLst>
                  <a:lin ang="5400000" scaled="0"/>
                </a:gradFill>
                <a:latin typeface="+mn-lt"/>
                <a:cs typeface="Segoe UI" panose="020B0502040204020203" pitchFamily="34" charset="0"/>
              </a:defRPr>
            </a:lvl1pPr>
          </a:lstStyle>
          <a:p>
            <a:pPr lvl="0"/>
            <a:r>
              <a:rPr lang="en-US"/>
              <a:t>Speaker name or subtitle text</a:t>
            </a:r>
          </a:p>
        </p:txBody>
      </p:sp>
      <p:pic>
        <p:nvPicPr>
          <p:cNvPr id="32" name="Picture 31">
            <a:extLst>
              <a:ext uri="{FF2B5EF4-FFF2-40B4-BE49-F238E27FC236}">
                <a16:creationId xmlns:a16="http://schemas.microsoft.com/office/drawing/2014/main" id="{A4A98247-7EF2-4D38-816D-15F7F875B4D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6769" y="568958"/>
            <a:ext cx="2532536" cy="561420"/>
          </a:xfrm>
          <a:prstGeom prst="rect">
            <a:avLst/>
          </a:prstGeom>
        </p:spPr>
      </p:pic>
    </p:spTree>
    <p:extLst>
      <p:ext uri="{BB962C8B-B14F-4D97-AF65-F5344CB8AC3E}">
        <p14:creationId xmlns:p14="http://schemas.microsoft.com/office/powerpoint/2010/main" val="29602120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Confidentiality sl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p:txBody>
          <a:bodyPr/>
          <a:lstStyle>
            <a:lvl1pPr>
              <a:defRPr/>
            </a:lvl1pPr>
          </a:lstStyle>
          <a:p>
            <a:r>
              <a:rPr lang="en-US"/>
              <a:t>Confidentiality slide</a:t>
            </a:r>
          </a:p>
        </p:txBody>
      </p:sp>
      <p:sp>
        <p:nvSpPr>
          <p:cNvPr id="3" name="TextBox 2">
            <a:extLst>
              <a:ext uri="{FF2B5EF4-FFF2-40B4-BE49-F238E27FC236}">
                <a16:creationId xmlns:a16="http://schemas.microsoft.com/office/drawing/2014/main" id="{DBD07666-5C5E-4C40-8C68-86D1F3CAB0C5}"/>
              </a:ext>
            </a:extLst>
          </p:cNvPr>
          <p:cNvSpPr txBox="1"/>
          <p:nvPr userDrawn="1"/>
        </p:nvSpPr>
        <p:spPr>
          <a:xfrm>
            <a:off x="595914" y="4237208"/>
            <a:ext cx="11243610" cy="2175579"/>
          </a:xfrm>
          <a:prstGeom prst="rect">
            <a:avLst/>
          </a:prstGeom>
          <a:noFill/>
        </p:spPr>
        <p:txBody>
          <a:bodyPr wrap="square" lIns="186521" tIns="149217" rIns="186521" bIns="149217" rtlCol="0" anchor="ctr">
            <a:spAutoFit/>
          </a:bodyPr>
          <a:lstStyle/>
          <a:p>
            <a:pPr algn="ctr">
              <a:lnSpc>
                <a:spcPct val="90000"/>
              </a:lnSpc>
              <a:spcBef>
                <a:spcPts val="1224"/>
              </a:spcBef>
              <a:spcAft>
                <a:spcPts val="612"/>
              </a:spcAft>
            </a:pP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40">
                <a:gradFill>
                  <a:gsLst>
                    <a:gs pos="2917">
                      <a:schemeClr val="tx1"/>
                    </a:gs>
                    <a:gs pos="30000">
                      <a:schemeClr val="tx1"/>
                    </a:gs>
                  </a:gsLst>
                  <a:lin ang="5400000" scaled="0"/>
                </a:gradFill>
              </a:rPr>
              <a:t>post Microsoft Windows Virtual Desktop Sales Airlift event content to any blogs or external websites</a:t>
            </a:r>
          </a:p>
          <a:p>
            <a:pPr algn="ctr">
              <a:lnSpc>
                <a:spcPct val="90000"/>
              </a:lnSpc>
              <a:spcBef>
                <a:spcPts val="1224"/>
              </a:spcBef>
              <a:spcAft>
                <a:spcPts val="612"/>
              </a:spcAft>
            </a:pP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40">
                <a:gradFill>
                  <a:gsLst>
                    <a:gs pos="2917">
                      <a:schemeClr val="tx1"/>
                    </a:gs>
                    <a:gs pos="30000">
                      <a:schemeClr val="tx1"/>
                    </a:gs>
                  </a:gsLst>
                  <a:lin ang="5400000" scaled="0"/>
                </a:gradFill>
              </a:rPr>
              <a:t>take photos or video of sessions or slides throughout the Microsoft Windows Virtual Desktop Sales Airlift event</a:t>
            </a:r>
          </a:p>
          <a:p>
            <a:pPr algn="ctr">
              <a:lnSpc>
                <a:spcPct val="90000"/>
              </a:lnSpc>
              <a:spcBef>
                <a:spcPts val="1224"/>
              </a:spcBef>
              <a:spcAft>
                <a:spcPts val="612"/>
              </a:spcAft>
            </a:pPr>
            <a:r>
              <a:rPr lang="en-US" sz="2040">
                <a:gradFill>
                  <a:gsLst>
                    <a:gs pos="2917">
                      <a:schemeClr val="tx1"/>
                    </a:gs>
                    <a:gs pos="30000">
                      <a:schemeClr val="tx1"/>
                    </a:gs>
                  </a:gsLst>
                  <a:lin ang="5400000" scaled="0"/>
                </a:gradFill>
              </a:rPr>
              <a:t>Content will be available to internal audiences &amp; Partners post GA</a:t>
            </a:r>
          </a:p>
        </p:txBody>
      </p:sp>
      <p:sp>
        <p:nvSpPr>
          <p:cNvPr id="61" name="Oval 60">
            <a:extLst>
              <a:ext uri="{FF2B5EF4-FFF2-40B4-BE49-F238E27FC236}">
                <a16:creationId xmlns:a16="http://schemas.microsoft.com/office/drawing/2014/main" id="{A6B1A30E-72AA-4A8F-A97F-FD4B4989FC97}"/>
              </a:ext>
            </a:extLst>
          </p:cNvPr>
          <p:cNvSpPr/>
          <p:nvPr userDrawn="1"/>
        </p:nvSpPr>
        <p:spPr bwMode="gray">
          <a:xfrm>
            <a:off x="2751185"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L="0" marR="0" lvl="0" indent="0" algn="ctr" defTabSz="950663" rtl="0"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24" name="Oval 123">
            <a:extLst>
              <a:ext uri="{FF2B5EF4-FFF2-40B4-BE49-F238E27FC236}">
                <a16:creationId xmlns:a16="http://schemas.microsoft.com/office/drawing/2014/main" id="{86F400F5-9FA0-4CE6-B207-5F2FF50C7927}"/>
              </a:ext>
            </a:extLst>
          </p:cNvPr>
          <p:cNvSpPr/>
          <p:nvPr userDrawn="1"/>
        </p:nvSpPr>
        <p:spPr bwMode="gray">
          <a:xfrm>
            <a:off x="5424708"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R="0" lvl="0" indent="0" algn="ctr" defTabSz="950663" fontAlgn="base">
              <a:lnSpc>
                <a:spcPct val="100000"/>
              </a:lnSpc>
              <a:spcBef>
                <a:spcPct val="0"/>
              </a:spcBef>
              <a:spcAft>
                <a:spcPct val="0"/>
              </a:spcAft>
              <a:buClrTx/>
              <a:buSzTx/>
              <a:buFontTx/>
              <a:buNone/>
              <a:tabLst/>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23" name="Group 122">
            <a:extLst>
              <a:ext uri="{FF2B5EF4-FFF2-40B4-BE49-F238E27FC236}">
                <a16:creationId xmlns:a16="http://schemas.microsoft.com/office/drawing/2014/main" id="{BA797159-0B2F-4995-81D8-EBFFD05AB617}"/>
              </a:ext>
            </a:extLst>
          </p:cNvPr>
          <p:cNvGrpSpPr/>
          <p:nvPr userDrawn="1"/>
        </p:nvGrpSpPr>
        <p:grpSpPr bwMode="gray">
          <a:xfrm flipH="1">
            <a:off x="6019823" y="2221804"/>
            <a:ext cx="444788" cy="843875"/>
            <a:chOff x="5200650" y="1722438"/>
            <a:chExt cx="1797050" cy="3409950"/>
          </a:xfrm>
        </p:grpSpPr>
        <p:sp>
          <p:nvSpPr>
            <p:cNvPr id="105" name="Freeform 26">
              <a:extLst>
                <a:ext uri="{FF2B5EF4-FFF2-40B4-BE49-F238E27FC236}">
                  <a16:creationId xmlns:a16="http://schemas.microsoft.com/office/drawing/2014/main" id="{D5EE552A-CFE9-4D35-BDE3-A939AA559C23}"/>
                </a:ext>
              </a:extLst>
            </p:cNvPr>
            <p:cNvSpPr>
              <a:spLocks/>
            </p:cNvSpPr>
            <p:nvPr userDrawn="1"/>
          </p:nvSpPr>
          <p:spPr bwMode="gray">
            <a:xfrm>
              <a:off x="5200650" y="1722438"/>
              <a:ext cx="1797050" cy="3409950"/>
            </a:xfrm>
            <a:custGeom>
              <a:avLst/>
              <a:gdLst>
                <a:gd name="T0" fmla="*/ 497 w 543"/>
                <a:gd name="T1" fmla="*/ 0 h 1030"/>
                <a:gd name="T2" fmla="*/ 46 w 543"/>
                <a:gd name="T3" fmla="*/ 0 h 1030"/>
                <a:gd name="T4" fmla="*/ 0 w 543"/>
                <a:gd name="T5" fmla="*/ 46 h 1030"/>
                <a:gd name="T6" fmla="*/ 0 w 543"/>
                <a:gd name="T7" fmla="*/ 983 h 1030"/>
                <a:gd name="T8" fmla="*/ 46 w 543"/>
                <a:gd name="T9" fmla="*/ 1030 h 1030"/>
                <a:gd name="T10" fmla="*/ 497 w 543"/>
                <a:gd name="T11" fmla="*/ 1030 h 1030"/>
                <a:gd name="T12" fmla="*/ 543 w 543"/>
                <a:gd name="T13" fmla="*/ 983 h 1030"/>
                <a:gd name="T14" fmla="*/ 543 w 543"/>
                <a:gd name="T15" fmla="*/ 46 h 1030"/>
                <a:gd name="T16" fmla="*/ 497 w 543"/>
                <a:gd name="T17" fmla="*/ 0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3" h="1030">
                  <a:moveTo>
                    <a:pt x="497" y="0"/>
                  </a:moveTo>
                  <a:cubicBezTo>
                    <a:pt x="46" y="0"/>
                    <a:pt x="46" y="0"/>
                    <a:pt x="46" y="0"/>
                  </a:cubicBezTo>
                  <a:cubicBezTo>
                    <a:pt x="21" y="0"/>
                    <a:pt x="0" y="21"/>
                    <a:pt x="0" y="46"/>
                  </a:cubicBezTo>
                  <a:cubicBezTo>
                    <a:pt x="0" y="983"/>
                    <a:pt x="0" y="983"/>
                    <a:pt x="0" y="983"/>
                  </a:cubicBezTo>
                  <a:cubicBezTo>
                    <a:pt x="0" y="1009"/>
                    <a:pt x="21" y="1030"/>
                    <a:pt x="46" y="1030"/>
                  </a:cubicBezTo>
                  <a:cubicBezTo>
                    <a:pt x="497" y="1030"/>
                    <a:pt x="497" y="1030"/>
                    <a:pt x="497" y="1030"/>
                  </a:cubicBezTo>
                  <a:cubicBezTo>
                    <a:pt x="522" y="1030"/>
                    <a:pt x="543" y="1009"/>
                    <a:pt x="543" y="983"/>
                  </a:cubicBezTo>
                  <a:cubicBezTo>
                    <a:pt x="543" y="46"/>
                    <a:pt x="543" y="46"/>
                    <a:pt x="543" y="46"/>
                  </a:cubicBezTo>
                  <a:cubicBezTo>
                    <a:pt x="543" y="21"/>
                    <a:pt x="522" y="0"/>
                    <a:pt x="497" y="0"/>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6" name="Freeform 27">
              <a:extLst>
                <a:ext uri="{FF2B5EF4-FFF2-40B4-BE49-F238E27FC236}">
                  <a16:creationId xmlns:a16="http://schemas.microsoft.com/office/drawing/2014/main" id="{62561F91-9D8C-4635-B806-AE2D11196147}"/>
                </a:ext>
              </a:extLst>
            </p:cNvPr>
            <p:cNvSpPr>
              <a:spLocks/>
            </p:cNvSpPr>
            <p:nvPr userDrawn="1"/>
          </p:nvSpPr>
          <p:spPr bwMode="gray">
            <a:xfrm>
              <a:off x="5310188" y="2262188"/>
              <a:ext cx="1577975" cy="2433638"/>
            </a:xfrm>
            <a:custGeom>
              <a:avLst/>
              <a:gdLst>
                <a:gd name="T0" fmla="*/ 0 w 994"/>
                <a:gd name="T1" fmla="*/ 1533 h 1533"/>
                <a:gd name="T2" fmla="*/ 994 w 994"/>
                <a:gd name="T3" fmla="*/ 1533 h 1533"/>
                <a:gd name="T4" fmla="*/ 994 w 994"/>
                <a:gd name="T5" fmla="*/ 62 h 1533"/>
                <a:gd name="T6" fmla="*/ 498 w 994"/>
                <a:gd name="T7" fmla="*/ 0 h 1533"/>
                <a:gd name="T8" fmla="*/ 0 w 994"/>
                <a:gd name="T9" fmla="*/ 62 h 1533"/>
                <a:gd name="T10" fmla="*/ 0 w 994"/>
                <a:gd name="T11" fmla="*/ 1533 h 1533"/>
              </a:gdLst>
              <a:ahLst/>
              <a:cxnLst>
                <a:cxn ang="0">
                  <a:pos x="T0" y="T1"/>
                </a:cxn>
                <a:cxn ang="0">
                  <a:pos x="T2" y="T3"/>
                </a:cxn>
                <a:cxn ang="0">
                  <a:pos x="T4" y="T5"/>
                </a:cxn>
                <a:cxn ang="0">
                  <a:pos x="T6" y="T7"/>
                </a:cxn>
                <a:cxn ang="0">
                  <a:pos x="T8" y="T9"/>
                </a:cxn>
                <a:cxn ang="0">
                  <a:pos x="T10" y="T11"/>
                </a:cxn>
              </a:cxnLst>
              <a:rect l="0" t="0" r="r" b="b"/>
              <a:pathLst>
                <a:path w="994" h="1533">
                  <a:moveTo>
                    <a:pt x="0" y="1533"/>
                  </a:moveTo>
                  <a:lnTo>
                    <a:pt x="994" y="1533"/>
                  </a:lnTo>
                  <a:lnTo>
                    <a:pt x="994" y="62"/>
                  </a:lnTo>
                  <a:lnTo>
                    <a:pt x="498" y="0"/>
                  </a:lnTo>
                  <a:lnTo>
                    <a:pt x="0" y="62"/>
                  </a:lnTo>
                  <a:lnTo>
                    <a:pt x="0" y="1533"/>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7" name="Rectangle 28">
              <a:extLst>
                <a:ext uri="{FF2B5EF4-FFF2-40B4-BE49-F238E27FC236}">
                  <a16:creationId xmlns:a16="http://schemas.microsoft.com/office/drawing/2014/main" id="{71C38A4E-A7CA-4FC4-B76A-394814BBAD30}"/>
                </a:ext>
              </a:extLst>
            </p:cNvPr>
            <p:cNvSpPr>
              <a:spLocks noChangeArrowheads="1"/>
            </p:cNvSpPr>
            <p:nvPr userDrawn="1"/>
          </p:nvSpPr>
          <p:spPr bwMode="gray">
            <a:xfrm>
              <a:off x="5310188" y="2006601"/>
              <a:ext cx="1577975" cy="3540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08" name="Rectangle 29">
              <a:extLst>
                <a:ext uri="{FF2B5EF4-FFF2-40B4-BE49-F238E27FC236}">
                  <a16:creationId xmlns:a16="http://schemas.microsoft.com/office/drawing/2014/main" id="{0EB3CFB9-1B4F-40C4-8527-07696A24C42D}"/>
                </a:ext>
              </a:extLst>
            </p:cNvPr>
            <p:cNvSpPr>
              <a:spLocks noChangeArrowheads="1"/>
            </p:cNvSpPr>
            <p:nvPr userDrawn="1"/>
          </p:nvSpPr>
          <p:spPr bwMode="gray">
            <a:xfrm>
              <a:off x="5942013" y="3522663"/>
              <a:ext cx="804863"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9" name="Rectangle 30">
              <a:extLst>
                <a:ext uri="{FF2B5EF4-FFF2-40B4-BE49-F238E27FC236}">
                  <a16:creationId xmlns:a16="http://schemas.microsoft.com/office/drawing/2014/main" id="{A6E51830-661E-42FF-A82A-D30745B76D13}"/>
                </a:ext>
              </a:extLst>
            </p:cNvPr>
            <p:cNvSpPr>
              <a:spLocks noChangeArrowheads="1"/>
            </p:cNvSpPr>
            <p:nvPr userDrawn="1"/>
          </p:nvSpPr>
          <p:spPr bwMode="gray">
            <a:xfrm>
              <a:off x="5419725" y="3689351"/>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0" name="Rectangle 31">
              <a:extLst>
                <a:ext uri="{FF2B5EF4-FFF2-40B4-BE49-F238E27FC236}">
                  <a16:creationId xmlns:a16="http://schemas.microsoft.com/office/drawing/2014/main" id="{95201EB4-D463-4472-9390-C70DD9F565CA}"/>
                </a:ext>
              </a:extLst>
            </p:cNvPr>
            <p:cNvSpPr>
              <a:spLocks noChangeArrowheads="1"/>
            </p:cNvSpPr>
            <p:nvPr userDrawn="1"/>
          </p:nvSpPr>
          <p:spPr bwMode="gray">
            <a:xfrm>
              <a:off x="5419725" y="3851276"/>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1" name="Rectangle 32">
              <a:extLst>
                <a:ext uri="{FF2B5EF4-FFF2-40B4-BE49-F238E27FC236}">
                  <a16:creationId xmlns:a16="http://schemas.microsoft.com/office/drawing/2014/main" id="{B130CDDD-D0C4-4E72-B76C-DB9845238263}"/>
                </a:ext>
              </a:extLst>
            </p:cNvPr>
            <p:cNvSpPr>
              <a:spLocks noChangeArrowheads="1"/>
            </p:cNvSpPr>
            <p:nvPr userDrawn="1"/>
          </p:nvSpPr>
          <p:spPr bwMode="gray">
            <a:xfrm>
              <a:off x="5419725" y="4013201"/>
              <a:ext cx="730250" cy="428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2" name="Rectangle 33">
              <a:extLst>
                <a:ext uri="{FF2B5EF4-FFF2-40B4-BE49-F238E27FC236}">
                  <a16:creationId xmlns:a16="http://schemas.microsoft.com/office/drawing/2014/main" id="{65FB6058-8B32-4371-95BE-A2B310C6B8FB}"/>
                </a:ext>
              </a:extLst>
            </p:cNvPr>
            <p:cNvSpPr>
              <a:spLocks noChangeArrowheads="1"/>
            </p:cNvSpPr>
            <p:nvPr userDrawn="1"/>
          </p:nvSpPr>
          <p:spPr bwMode="gray">
            <a:xfrm>
              <a:off x="5419725" y="4178301"/>
              <a:ext cx="132715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3" name="Rectangle 34">
              <a:extLst>
                <a:ext uri="{FF2B5EF4-FFF2-40B4-BE49-F238E27FC236}">
                  <a16:creationId xmlns:a16="http://schemas.microsoft.com/office/drawing/2014/main" id="{FB2303C7-0661-4CF0-B491-D2E9D47EE15A}"/>
                </a:ext>
              </a:extLst>
            </p:cNvPr>
            <p:cNvSpPr>
              <a:spLocks noChangeArrowheads="1"/>
            </p:cNvSpPr>
            <p:nvPr userDrawn="1"/>
          </p:nvSpPr>
          <p:spPr bwMode="gray">
            <a:xfrm>
              <a:off x="6149975" y="4341813"/>
              <a:ext cx="59690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4" name="Rectangle 35">
              <a:extLst>
                <a:ext uri="{FF2B5EF4-FFF2-40B4-BE49-F238E27FC236}">
                  <a16:creationId xmlns:a16="http://schemas.microsoft.com/office/drawing/2014/main" id="{C3FA6748-9371-4617-9A5E-AEF6112AB5DA}"/>
                </a:ext>
              </a:extLst>
            </p:cNvPr>
            <p:cNvSpPr>
              <a:spLocks noChangeArrowheads="1"/>
            </p:cNvSpPr>
            <p:nvPr userDrawn="1"/>
          </p:nvSpPr>
          <p:spPr bwMode="gray">
            <a:xfrm>
              <a:off x="5932488" y="2509838"/>
              <a:ext cx="836613"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5" name="Rectangle 36">
              <a:extLst>
                <a:ext uri="{FF2B5EF4-FFF2-40B4-BE49-F238E27FC236}">
                  <a16:creationId xmlns:a16="http://schemas.microsoft.com/office/drawing/2014/main" id="{22819134-DC28-4E40-9A2C-B052D6FE6E78}"/>
                </a:ext>
              </a:extLst>
            </p:cNvPr>
            <p:cNvSpPr>
              <a:spLocks noChangeArrowheads="1"/>
            </p:cNvSpPr>
            <p:nvPr userDrawn="1"/>
          </p:nvSpPr>
          <p:spPr bwMode="gray">
            <a:xfrm>
              <a:off x="5429250" y="2509838"/>
              <a:ext cx="171450"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6" name="Rectangle 37">
              <a:extLst>
                <a:ext uri="{FF2B5EF4-FFF2-40B4-BE49-F238E27FC236}">
                  <a16:creationId xmlns:a16="http://schemas.microsoft.com/office/drawing/2014/main" id="{A8AB1BAE-A549-4C2D-90AE-29E7A84F30C2}"/>
                </a:ext>
              </a:extLst>
            </p:cNvPr>
            <p:cNvSpPr>
              <a:spLocks noChangeArrowheads="1"/>
            </p:cNvSpPr>
            <p:nvPr userDrawn="1"/>
          </p:nvSpPr>
          <p:spPr bwMode="gray">
            <a:xfrm>
              <a:off x="5680075" y="2509838"/>
              <a:ext cx="173038"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7" name="Rectangle 38">
              <a:extLst>
                <a:ext uri="{FF2B5EF4-FFF2-40B4-BE49-F238E27FC236}">
                  <a16:creationId xmlns:a16="http://schemas.microsoft.com/office/drawing/2014/main" id="{6BB21AAD-BEBD-464D-9425-DFCE1A810212}"/>
                </a:ext>
              </a:extLst>
            </p:cNvPr>
            <p:cNvSpPr>
              <a:spLocks noChangeArrowheads="1"/>
            </p:cNvSpPr>
            <p:nvPr userDrawn="1"/>
          </p:nvSpPr>
          <p:spPr bwMode="gray">
            <a:xfrm>
              <a:off x="6650038" y="2125663"/>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8" name="Rectangle 39">
              <a:extLst>
                <a:ext uri="{FF2B5EF4-FFF2-40B4-BE49-F238E27FC236}">
                  <a16:creationId xmlns:a16="http://schemas.microsoft.com/office/drawing/2014/main" id="{82C133A5-90DA-4452-B1C2-96A28D1B3B2D}"/>
                </a:ext>
              </a:extLst>
            </p:cNvPr>
            <p:cNvSpPr>
              <a:spLocks noChangeArrowheads="1"/>
            </p:cNvSpPr>
            <p:nvPr userDrawn="1"/>
          </p:nvSpPr>
          <p:spPr bwMode="gray">
            <a:xfrm>
              <a:off x="6650038" y="2168526"/>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9" name="Rectangle 40">
              <a:extLst>
                <a:ext uri="{FF2B5EF4-FFF2-40B4-BE49-F238E27FC236}">
                  <a16:creationId xmlns:a16="http://schemas.microsoft.com/office/drawing/2014/main" id="{9EC959C0-2ED1-429D-9343-6B03D72EC2DB}"/>
                </a:ext>
              </a:extLst>
            </p:cNvPr>
            <p:cNvSpPr>
              <a:spLocks noChangeArrowheads="1"/>
            </p:cNvSpPr>
            <p:nvPr userDrawn="1"/>
          </p:nvSpPr>
          <p:spPr bwMode="gray">
            <a:xfrm>
              <a:off x="6650038" y="2216151"/>
              <a:ext cx="152400"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20" name="Rectangle 41">
              <a:extLst>
                <a:ext uri="{FF2B5EF4-FFF2-40B4-BE49-F238E27FC236}">
                  <a16:creationId xmlns:a16="http://schemas.microsoft.com/office/drawing/2014/main" id="{27EB350B-78EC-4CE4-9803-6981B8ABF253}"/>
                </a:ext>
              </a:extLst>
            </p:cNvPr>
            <p:cNvSpPr>
              <a:spLocks noChangeArrowheads="1"/>
            </p:cNvSpPr>
            <p:nvPr userDrawn="1"/>
          </p:nvSpPr>
          <p:spPr bwMode="gray">
            <a:xfrm>
              <a:off x="6027738" y="4837113"/>
              <a:ext cx="142875" cy="1460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21" name="Freeform 42">
              <a:extLst>
                <a:ext uri="{FF2B5EF4-FFF2-40B4-BE49-F238E27FC236}">
                  <a16:creationId xmlns:a16="http://schemas.microsoft.com/office/drawing/2014/main" id="{E19CD1BB-BAEF-4D84-8870-955840A2D735}"/>
                </a:ext>
              </a:extLst>
            </p:cNvPr>
            <p:cNvSpPr>
              <a:spLocks/>
            </p:cNvSpPr>
            <p:nvPr userDrawn="1"/>
          </p:nvSpPr>
          <p:spPr bwMode="gray">
            <a:xfrm>
              <a:off x="5783263" y="1841501"/>
              <a:ext cx="631825" cy="36513"/>
            </a:xfrm>
            <a:custGeom>
              <a:avLst/>
              <a:gdLst>
                <a:gd name="T0" fmla="*/ 185 w 191"/>
                <a:gd name="T1" fmla="*/ 11 h 11"/>
                <a:gd name="T2" fmla="*/ 6 w 191"/>
                <a:gd name="T3" fmla="*/ 11 h 11"/>
                <a:gd name="T4" fmla="*/ 0 w 191"/>
                <a:gd name="T5" fmla="*/ 6 h 11"/>
                <a:gd name="T6" fmla="*/ 6 w 191"/>
                <a:gd name="T7" fmla="*/ 0 h 11"/>
                <a:gd name="T8" fmla="*/ 185 w 191"/>
                <a:gd name="T9" fmla="*/ 0 h 11"/>
                <a:gd name="T10" fmla="*/ 191 w 191"/>
                <a:gd name="T11" fmla="*/ 6 h 11"/>
                <a:gd name="T12" fmla="*/ 185 w 191"/>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91" h="11">
                  <a:moveTo>
                    <a:pt x="185" y="11"/>
                  </a:moveTo>
                  <a:cubicBezTo>
                    <a:pt x="6" y="11"/>
                    <a:pt x="6" y="11"/>
                    <a:pt x="6" y="11"/>
                  </a:cubicBezTo>
                  <a:cubicBezTo>
                    <a:pt x="2" y="11"/>
                    <a:pt x="0" y="9"/>
                    <a:pt x="0" y="6"/>
                  </a:cubicBezTo>
                  <a:cubicBezTo>
                    <a:pt x="0" y="2"/>
                    <a:pt x="2" y="0"/>
                    <a:pt x="6" y="0"/>
                  </a:cubicBezTo>
                  <a:cubicBezTo>
                    <a:pt x="185" y="0"/>
                    <a:pt x="185" y="0"/>
                    <a:pt x="185" y="0"/>
                  </a:cubicBezTo>
                  <a:cubicBezTo>
                    <a:pt x="189" y="0"/>
                    <a:pt x="191" y="2"/>
                    <a:pt x="191" y="6"/>
                  </a:cubicBezTo>
                  <a:cubicBezTo>
                    <a:pt x="191" y="9"/>
                    <a:pt x="189" y="11"/>
                    <a:pt x="185" y="11"/>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22" name="Rectangle 43">
              <a:extLst>
                <a:ext uri="{FF2B5EF4-FFF2-40B4-BE49-F238E27FC236}">
                  <a16:creationId xmlns:a16="http://schemas.microsoft.com/office/drawing/2014/main" id="{AB3A5491-F398-47CB-BBBC-35E96F4E414D}"/>
                </a:ext>
              </a:extLst>
            </p:cNvPr>
            <p:cNvSpPr>
              <a:spLocks noChangeArrowheads="1"/>
            </p:cNvSpPr>
            <p:nvPr userDrawn="1"/>
          </p:nvSpPr>
          <p:spPr bwMode="gray">
            <a:xfrm>
              <a:off x="5429250" y="2722563"/>
              <a:ext cx="1339850" cy="6286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grpSp>
      <p:sp>
        <p:nvSpPr>
          <p:cNvPr id="149" name="Oval 148">
            <a:extLst>
              <a:ext uri="{FF2B5EF4-FFF2-40B4-BE49-F238E27FC236}">
                <a16:creationId xmlns:a16="http://schemas.microsoft.com/office/drawing/2014/main" id="{88B05F2C-2F66-43AA-A9E2-803B1F843606}"/>
              </a:ext>
            </a:extLst>
          </p:cNvPr>
          <p:cNvSpPr/>
          <p:nvPr userDrawn="1"/>
        </p:nvSpPr>
        <p:spPr bwMode="gray">
          <a:xfrm>
            <a:off x="8050273"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R="0" lvl="0" indent="0" algn="ctr" defTabSz="950663" fontAlgn="base">
              <a:lnSpc>
                <a:spcPct val="100000"/>
              </a:lnSpc>
              <a:spcBef>
                <a:spcPct val="0"/>
              </a:spcBef>
              <a:spcAft>
                <a:spcPct val="0"/>
              </a:spcAft>
              <a:buClrTx/>
              <a:buSzTx/>
              <a:buFontTx/>
              <a:buNone/>
              <a:tabLst/>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48" name="Group 147">
            <a:extLst>
              <a:ext uri="{FF2B5EF4-FFF2-40B4-BE49-F238E27FC236}">
                <a16:creationId xmlns:a16="http://schemas.microsoft.com/office/drawing/2014/main" id="{E88D9ECD-A4C6-4CFD-BE83-83D944C0F97B}"/>
              </a:ext>
            </a:extLst>
          </p:cNvPr>
          <p:cNvGrpSpPr/>
          <p:nvPr userDrawn="1"/>
        </p:nvGrpSpPr>
        <p:grpSpPr bwMode="gray">
          <a:xfrm>
            <a:off x="8281096" y="2332367"/>
            <a:ext cx="1173375" cy="622749"/>
            <a:chOff x="6151563" y="1584325"/>
            <a:chExt cx="4276725" cy="2270126"/>
          </a:xfrm>
        </p:grpSpPr>
        <p:sp>
          <p:nvSpPr>
            <p:cNvPr id="129" name="Rectangle 47">
              <a:extLst>
                <a:ext uri="{FF2B5EF4-FFF2-40B4-BE49-F238E27FC236}">
                  <a16:creationId xmlns:a16="http://schemas.microsoft.com/office/drawing/2014/main" id="{26C055B8-93FF-46DA-B415-D8D54497176C}"/>
                </a:ext>
              </a:extLst>
            </p:cNvPr>
            <p:cNvSpPr>
              <a:spLocks noChangeArrowheads="1"/>
            </p:cNvSpPr>
            <p:nvPr userDrawn="1"/>
          </p:nvSpPr>
          <p:spPr bwMode="gray">
            <a:xfrm>
              <a:off x="6630988" y="1584325"/>
              <a:ext cx="3317875" cy="208438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30" name="Rectangle 48">
              <a:extLst>
                <a:ext uri="{FF2B5EF4-FFF2-40B4-BE49-F238E27FC236}">
                  <a16:creationId xmlns:a16="http://schemas.microsoft.com/office/drawing/2014/main" id="{CFE4BDC0-DE0F-4728-875B-177D4395AAE0}"/>
                </a:ext>
              </a:extLst>
            </p:cNvPr>
            <p:cNvSpPr>
              <a:spLocks noChangeArrowheads="1"/>
            </p:cNvSpPr>
            <p:nvPr userDrawn="1"/>
          </p:nvSpPr>
          <p:spPr bwMode="gray">
            <a:xfrm>
              <a:off x="6848476" y="1785938"/>
              <a:ext cx="2879725" cy="1763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31" name="Freeform 49">
              <a:extLst>
                <a:ext uri="{FF2B5EF4-FFF2-40B4-BE49-F238E27FC236}">
                  <a16:creationId xmlns:a16="http://schemas.microsoft.com/office/drawing/2014/main" id="{DF9925D4-DE10-40F0-8BA3-16B00AE6C44D}"/>
                </a:ext>
              </a:extLst>
            </p:cNvPr>
            <p:cNvSpPr>
              <a:spLocks/>
            </p:cNvSpPr>
            <p:nvPr userDrawn="1"/>
          </p:nvSpPr>
          <p:spPr bwMode="gray">
            <a:xfrm>
              <a:off x="6151563" y="3668713"/>
              <a:ext cx="4276725" cy="185738"/>
            </a:xfrm>
            <a:custGeom>
              <a:avLst/>
              <a:gdLst>
                <a:gd name="T0" fmla="*/ 1265 w 1295"/>
                <a:gd name="T1" fmla="*/ 56 h 56"/>
                <a:gd name="T2" fmla="*/ 29 w 1295"/>
                <a:gd name="T3" fmla="*/ 56 h 56"/>
                <a:gd name="T4" fmla="*/ 0 w 1295"/>
                <a:gd name="T5" fmla="*/ 26 h 56"/>
                <a:gd name="T6" fmla="*/ 0 w 1295"/>
                <a:gd name="T7" fmla="*/ 0 h 56"/>
                <a:gd name="T8" fmla="*/ 1295 w 1295"/>
                <a:gd name="T9" fmla="*/ 0 h 56"/>
                <a:gd name="T10" fmla="*/ 1295 w 1295"/>
                <a:gd name="T11" fmla="*/ 26 h 56"/>
                <a:gd name="T12" fmla="*/ 1265 w 129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1295" h="56">
                  <a:moveTo>
                    <a:pt x="1265" y="56"/>
                  </a:moveTo>
                  <a:cubicBezTo>
                    <a:pt x="29" y="56"/>
                    <a:pt x="29" y="56"/>
                    <a:pt x="29" y="56"/>
                  </a:cubicBezTo>
                  <a:cubicBezTo>
                    <a:pt x="13" y="56"/>
                    <a:pt x="0" y="43"/>
                    <a:pt x="0" y="26"/>
                  </a:cubicBezTo>
                  <a:cubicBezTo>
                    <a:pt x="0" y="0"/>
                    <a:pt x="0" y="0"/>
                    <a:pt x="0" y="0"/>
                  </a:cubicBezTo>
                  <a:cubicBezTo>
                    <a:pt x="1295" y="0"/>
                    <a:pt x="1295" y="0"/>
                    <a:pt x="1295" y="0"/>
                  </a:cubicBezTo>
                  <a:cubicBezTo>
                    <a:pt x="1295" y="26"/>
                    <a:pt x="1295" y="26"/>
                    <a:pt x="1295" y="26"/>
                  </a:cubicBezTo>
                  <a:cubicBezTo>
                    <a:pt x="1295" y="43"/>
                    <a:pt x="1282" y="56"/>
                    <a:pt x="1265" y="5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sz="1836"/>
            </a:p>
          </p:txBody>
        </p:sp>
        <p:sp>
          <p:nvSpPr>
            <p:cNvPr id="132" name="Rectangle 50">
              <a:extLst>
                <a:ext uri="{FF2B5EF4-FFF2-40B4-BE49-F238E27FC236}">
                  <a16:creationId xmlns:a16="http://schemas.microsoft.com/office/drawing/2014/main" id="{E95E9909-20A7-4A13-8FBC-BB76A4AAD529}"/>
                </a:ext>
              </a:extLst>
            </p:cNvPr>
            <p:cNvSpPr>
              <a:spLocks noChangeArrowheads="1"/>
            </p:cNvSpPr>
            <p:nvPr userDrawn="1"/>
          </p:nvSpPr>
          <p:spPr bwMode="gray">
            <a:xfrm>
              <a:off x="7353301" y="2098675"/>
              <a:ext cx="865188" cy="3302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3" name="Rectangle 51">
              <a:extLst>
                <a:ext uri="{FF2B5EF4-FFF2-40B4-BE49-F238E27FC236}">
                  <a16:creationId xmlns:a16="http://schemas.microsoft.com/office/drawing/2014/main" id="{2FD4C439-4658-45FA-AB12-5252FC20915B}"/>
                </a:ext>
              </a:extLst>
            </p:cNvPr>
            <p:cNvSpPr>
              <a:spLocks noChangeArrowheads="1"/>
            </p:cNvSpPr>
            <p:nvPr userDrawn="1"/>
          </p:nvSpPr>
          <p:spPr bwMode="gray">
            <a:xfrm>
              <a:off x="7086601" y="2098675"/>
              <a:ext cx="266700" cy="330200"/>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4" name="Rectangle 52">
              <a:extLst>
                <a:ext uri="{FF2B5EF4-FFF2-40B4-BE49-F238E27FC236}">
                  <a16:creationId xmlns:a16="http://schemas.microsoft.com/office/drawing/2014/main" id="{D9CFF0E1-0AE6-43B7-BC45-CB587EB544AE}"/>
                </a:ext>
              </a:extLst>
            </p:cNvPr>
            <p:cNvSpPr>
              <a:spLocks noChangeArrowheads="1"/>
            </p:cNvSpPr>
            <p:nvPr userDrawn="1"/>
          </p:nvSpPr>
          <p:spPr bwMode="gray">
            <a:xfrm>
              <a:off x="7086601" y="2559050"/>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5" name="Rectangle 53">
              <a:extLst>
                <a:ext uri="{FF2B5EF4-FFF2-40B4-BE49-F238E27FC236}">
                  <a16:creationId xmlns:a16="http://schemas.microsoft.com/office/drawing/2014/main" id="{E57A2468-B3CA-4D73-B693-76A85B0F761F}"/>
                </a:ext>
              </a:extLst>
            </p:cNvPr>
            <p:cNvSpPr>
              <a:spLocks noChangeArrowheads="1"/>
            </p:cNvSpPr>
            <p:nvPr userDrawn="1"/>
          </p:nvSpPr>
          <p:spPr bwMode="gray">
            <a:xfrm>
              <a:off x="7086601" y="2744788"/>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6" name="Rectangle 54">
              <a:extLst>
                <a:ext uri="{FF2B5EF4-FFF2-40B4-BE49-F238E27FC236}">
                  <a16:creationId xmlns:a16="http://schemas.microsoft.com/office/drawing/2014/main" id="{590B34AA-176F-4A9B-8492-C9062CEEB0A2}"/>
                </a:ext>
              </a:extLst>
            </p:cNvPr>
            <p:cNvSpPr>
              <a:spLocks noChangeArrowheads="1"/>
            </p:cNvSpPr>
            <p:nvPr userDrawn="1"/>
          </p:nvSpPr>
          <p:spPr bwMode="gray">
            <a:xfrm>
              <a:off x="7086601" y="2925763"/>
              <a:ext cx="1131888" cy="1063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7" name="Rectangle 55">
              <a:extLst>
                <a:ext uri="{FF2B5EF4-FFF2-40B4-BE49-F238E27FC236}">
                  <a16:creationId xmlns:a16="http://schemas.microsoft.com/office/drawing/2014/main" id="{B478D54E-B6DE-4ACF-B271-59436F9D78D0}"/>
                </a:ext>
              </a:extLst>
            </p:cNvPr>
            <p:cNvSpPr>
              <a:spLocks noChangeArrowheads="1"/>
            </p:cNvSpPr>
            <p:nvPr userDrawn="1"/>
          </p:nvSpPr>
          <p:spPr bwMode="gray">
            <a:xfrm>
              <a:off x="7086601" y="3111500"/>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8" name="Rectangle 56">
              <a:extLst>
                <a:ext uri="{FF2B5EF4-FFF2-40B4-BE49-F238E27FC236}">
                  <a16:creationId xmlns:a16="http://schemas.microsoft.com/office/drawing/2014/main" id="{10E94144-47B6-4CC4-8ACA-8555C206329A}"/>
                </a:ext>
              </a:extLst>
            </p:cNvPr>
            <p:cNvSpPr>
              <a:spLocks noChangeArrowheads="1"/>
            </p:cNvSpPr>
            <p:nvPr userDrawn="1"/>
          </p:nvSpPr>
          <p:spPr bwMode="gray">
            <a:xfrm>
              <a:off x="7086601" y="3297238"/>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9" name="Rectangle 57">
              <a:extLst>
                <a:ext uri="{FF2B5EF4-FFF2-40B4-BE49-F238E27FC236}">
                  <a16:creationId xmlns:a16="http://schemas.microsoft.com/office/drawing/2014/main" id="{884B7082-B3DA-41C6-888E-340C61D061D8}"/>
                </a:ext>
              </a:extLst>
            </p:cNvPr>
            <p:cNvSpPr>
              <a:spLocks noChangeArrowheads="1"/>
            </p:cNvSpPr>
            <p:nvPr userDrawn="1"/>
          </p:nvSpPr>
          <p:spPr bwMode="gray">
            <a:xfrm>
              <a:off x="8337551"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0" name="Rectangle 58">
              <a:extLst>
                <a:ext uri="{FF2B5EF4-FFF2-40B4-BE49-F238E27FC236}">
                  <a16:creationId xmlns:a16="http://schemas.microsoft.com/office/drawing/2014/main" id="{EAB98FDB-F070-4FD8-8674-449941060C9E}"/>
                </a:ext>
              </a:extLst>
            </p:cNvPr>
            <p:cNvSpPr>
              <a:spLocks noChangeArrowheads="1"/>
            </p:cNvSpPr>
            <p:nvPr userDrawn="1"/>
          </p:nvSpPr>
          <p:spPr bwMode="gray">
            <a:xfrm>
              <a:off x="8764588" y="2098675"/>
              <a:ext cx="312738"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1" name="Rectangle 59">
              <a:extLst>
                <a:ext uri="{FF2B5EF4-FFF2-40B4-BE49-F238E27FC236}">
                  <a16:creationId xmlns:a16="http://schemas.microsoft.com/office/drawing/2014/main" id="{B045539F-5CE5-47A9-A17E-1643D4CD9B2A}"/>
                </a:ext>
              </a:extLst>
            </p:cNvPr>
            <p:cNvSpPr>
              <a:spLocks noChangeArrowheads="1"/>
            </p:cNvSpPr>
            <p:nvPr userDrawn="1"/>
          </p:nvSpPr>
          <p:spPr bwMode="gray">
            <a:xfrm>
              <a:off x="9193213"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2" name="Rectangle 60">
              <a:extLst>
                <a:ext uri="{FF2B5EF4-FFF2-40B4-BE49-F238E27FC236}">
                  <a16:creationId xmlns:a16="http://schemas.microsoft.com/office/drawing/2014/main" id="{C0C7BB4D-3B48-4D4F-B494-4C1EE0FD7C1C}"/>
                </a:ext>
              </a:extLst>
            </p:cNvPr>
            <p:cNvSpPr>
              <a:spLocks noChangeArrowheads="1"/>
            </p:cNvSpPr>
            <p:nvPr userDrawn="1"/>
          </p:nvSpPr>
          <p:spPr bwMode="gray">
            <a:xfrm>
              <a:off x="8337551"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3" name="Rectangle 61">
              <a:extLst>
                <a:ext uri="{FF2B5EF4-FFF2-40B4-BE49-F238E27FC236}">
                  <a16:creationId xmlns:a16="http://schemas.microsoft.com/office/drawing/2014/main" id="{0BFA0E04-B61F-491E-8CEE-282132478766}"/>
                </a:ext>
              </a:extLst>
            </p:cNvPr>
            <p:cNvSpPr>
              <a:spLocks noChangeArrowheads="1"/>
            </p:cNvSpPr>
            <p:nvPr userDrawn="1"/>
          </p:nvSpPr>
          <p:spPr bwMode="gray">
            <a:xfrm>
              <a:off x="8764588" y="2581275"/>
              <a:ext cx="312738"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4" name="Rectangle 62">
              <a:extLst>
                <a:ext uri="{FF2B5EF4-FFF2-40B4-BE49-F238E27FC236}">
                  <a16:creationId xmlns:a16="http://schemas.microsoft.com/office/drawing/2014/main" id="{AFB42A0A-BD91-43E7-988D-573EEC534564}"/>
                </a:ext>
              </a:extLst>
            </p:cNvPr>
            <p:cNvSpPr>
              <a:spLocks noChangeArrowheads="1"/>
            </p:cNvSpPr>
            <p:nvPr userDrawn="1"/>
          </p:nvSpPr>
          <p:spPr bwMode="gray">
            <a:xfrm>
              <a:off x="9193213"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5" name="Rectangle 63">
              <a:extLst>
                <a:ext uri="{FF2B5EF4-FFF2-40B4-BE49-F238E27FC236}">
                  <a16:creationId xmlns:a16="http://schemas.microsoft.com/office/drawing/2014/main" id="{BA15039E-DBE6-4F6E-80B1-70B510D54B0F}"/>
                </a:ext>
              </a:extLst>
            </p:cNvPr>
            <p:cNvSpPr>
              <a:spLocks noChangeArrowheads="1"/>
            </p:cNvSpPr>
            <p:nvPr userDrawn="1"/>
          </p:nvSpPr>
          <p:spPr bwMode="gray">
            <a:xfrm>
              <a:off x="8337551"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6" name="Rectangle 64">
              <a:extLst>
                <a:ext uri="{FF2B5EF4-FFF2-40B4-BE49-F238E27FC236}">
                  <a16:creationId xmlns:a16="http://schemas.microsoft.com/office/drawing/2014/main" id="{265A4B65-72CE-4B68-9D58-5199411F4C96}"/>
                </a:ext>
              </a:extLst>
            </p:cNvPr>
            <p:cNvSpPr>
              <a:spLocks noChangeArrowheads="1"/>
            </p:cNvSpPr>
            <p:nvPr userDrawn="1"/>
          </p:nvSpPr>
          <p:spPr bwMode="gray">
            <a:xfrm>
              <a:off x="8764588" y="3062288"/>
              <a:ext cx="312738"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7" name="Rectangle 65">
              <a:extLst>
                <a:ext uri="{FF2B5EF4-FFF2-40B4-BE49-F238E27FC236}">
                  <a16:creationId xmlns:a16="http://schemas.microsoft.com/office/drawing/2014/main" id="{9602881A-C071-4CA3-9947-55E1E8A8C5B1}"/>
                </a:ext>
              </a:extLst>
            </p:cNvPr>
            <p:cNvSpPr>
              <a:spLocks noChangeArrowheads="1"/>
            </p:cNvSpPr>
            <p:nvPr userDrawn="1"/>
          </p:nvSpPr>
          <p:spPr bwMode="gray">
            <a:xfrm>
              <a:off x="9193213"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grpSp>
      <p:sp>
        <p:nvSpPr>
          <p:cNvPr id="205" name="Multiplication Sign 204">
            <a:extLst>
              <a:ext uri="{FF2B5EF4-FFF2-40B4-BE49-F238E27FC236}">
                <a16:creationId xmlns:a16="http://schemas.microsoft.com/office/drawing/2014/main" id="{464A0F58-5D65-499E-8280-34A9DFF27F4A}"/>
              </a:ext>
            </a:extLst>
          </p:cNvPr>
          <p:cNvSpPr/>
          <p:nvPr userDrawn="1"/>
        </p:nvSpPr>
        <p:spPr bwMode="ltGray">
          <a:xfrm>
            <a:off x="3716299"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
        <p:nvSpPr>
          <p:cNvPr id="211" name="Multiplication Sign 210">
            <a:extLst>
              <a:ext uri="{FF2B5EF4-FFF2-40B4-BE49-F238E27FC236}">
                <a16:creationId xmlns:a16="http://schemas.microsoft.com/office/drawing/2014/main" id="{69338860-60E4-44A3-B6C1-0BC1315BA942}"/>
              </a:ext>
            </a:extLst>
          </p:cNvPr>
          <p:cNvSpPr/>
          <p:nvPr userDrawn="1"/>
        </p:nvSpPr>
        <p:spPr bwMode="ltGray">
          <a:xfrm>
            <a:off x="6397656"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
        <p:nvSpPr>
          <p:cNvPr id="214" name="Multiplication Sign 213">
            <a:extLst>
              <a:ext uri="{FF2B5EF4-FFF2-40B4-BE49-F238E27FC236}">
                <a16:creationId xmlns:a16="http://schemas.microsoft.com/office/drawing/2014/main" id="{DFD379AB-2220-4E7F-85FE-EBBE910DB5C2}"/>
              </a:ext>
            </a:extLst>
          </p:cNvPr>
          <p:cNvSpPr/>
          <p:nvPr userDrawn="1"/>
        </p:nvSpPr>
        <p:spPr bwMode="ltGray">
          <a:xfrm>
            <a:off x="9003621"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a:extLst>
              <a:ext uri="{FF2B5EF4-FFF2-40B4-BE49-F238E27FC236}">
                <a16:creationId xmlns:a16="http://schemas.microsoft.com/office/drawing/2014/main" id="{8971C9C6-D4A9-4DFA-9E2D-9E501DB092DC}"/>
              </a:ext>
            </a:extLst>
          </p:cNvPr>
          <p:cNvGrpSpPr/>
          <p:nvPr userDrawn="1"/>
        </p:nvGrpSpPr>
        <p:grpSpPr bwMode="gray">
          <a:xfrm>
            <a:off x="3195087" y="2343998"/>
            <a:ext cx="732605" cy="555390"/>
            <a:chOff x="3132278" y="2298246"/>
            <a:chExt cx="718204" cy="544549"/>
          </a:xfrm>
        </p:grpSpPr>
        <p:sp>
          <p:nvSpPr>
            <p:cNvPr id="79" name="Freeform: Shape 78">
              <a:extLst>
                <a:ext uri="{FF2B5EF4-FFF2-40B4-BE49-F238E27FC236}">
                  <a16:creationId xmlns:a16="http://schemas.microsoft.com/office/drawing/2014/main" id="{19123BC5-D4FA-46FE-A2AC-4D6533EA9AB2}"/>
                </a:ext>
              </a:extLst>
            </p:cNvPr>
            <p:cNvSpPr/>
            <p:nvPr/>
          </p:nvSpPr>
          <p:spPr bwMode="gray">
            <a:xfrm>
              <a:off x="3194451" y="2298246"/>
              <a:ext cx="107195" cy="171511"/>
            </a:xfrm>
            <a:custGeom>
              <a:avLst/>
              <a:gdLst/>
              <a:ahLst/>
              <a:cxnLst/>
              <a:rect l="0" t="0" r="0" b="0"/>
              <a:pathLst>
                <a:path w="95250" h="152400">
                  <a:moveTo>
                    <a:pt x="81439" y="147161"/>
                  </a:moveTo>
                  <a:lnTo>
                    <a:pt x="20479" y="147161"/>
                  </a:lnTo>
                  <a:cubicBezTo>
                    <a:pt x="13811" y="147161"/>
                    <a:pt x="7144" y="141446"/>
                    <a:pt x="7144" y="133826"/>
                  </a:cubicBezTo>
                  <a:lnTo>
                    <a:pt x="7144" y="19526"/>
                  </a:lnTo>
                  <a:cubicBezTo>
                    <a:pt x="7144" y="12859"/>
                    <a:pt x="12859" y="7144"/>
                    <a:pt x="20479" y="7144"/>
                  </a:cubicBezTo>
                  <a:lnTo>
                    <a:pt x="81439" y="7144"/>
                  </a:lnTo>
                  <a:cubicBezTo>
                    <a:pt x="88106" y="7144"/>
                    <a:pt x="94774" y="12859"/>
                    <a:pt x="94774" y="20479"/>
                  </a:cubicBezTo>
                  <a:lnTo>
                    <a:pt x="94774" y="134779"/>
                  </a:lnTo>
                  <a:cubicBezTo>
                    <a:pt x="94774" y="141446"/>
                    <a:pt x="88106" y="147161"/>
                    <a:pt x="81439" y="1471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0" name="Freeform: Shape 79">
              <a:extLst>
                <a:ext uri="{FF2B5EF4-FFF2-40B4-BE49-F238E27FC236}">
                  <a16:creationId xmlns:a16="http://schemas.microsoft.com/office/drawing/2014/main" id="{5711D87E-2859-4301-A153-9C62DB528E0B}"/>
                </a:ext>
              </a:extLst>
            </p:cNvPr>
            <p:cNvSpPr/>
            <p:nvPr/>
          </p:nvSpPr>
          <p:spPr bwMode="gray">
            <a:xfrm>
              <a:off x="3293070" y="2417233"/>
              <a:ext cx="557412" cy="407339"/>
            </a:xfrm>
            <a:custGeom>
              <a:avLst/>
              <a:gdLst/>
              <a:ahLst/>
              <a:cxnLst/>
              <a:rect l="0" t="0" r="0" b="0"/>
              <a:pathLst>
                <a:path w="495300" h="361950">
                  <a:moveTo>
                    <a:pt x="488156" y="31909"/>
                  </a:moveTo>
                  <a:lnTo>
                    <a:pt x="439579" y="7144"/>
                  </a:lnTo>
                  <a:lnTo>
                    <a:pt x="7144" y="7144"/>
                  </a:lnTo>
                  <a:lnTo>
                    <a:pt x="7144" y="356711"/>
                  </a:lnTo>
                  <a:lnTo>
                    <a:pt x="433864" y="356711"/>
                  </a:lnTo>
                  <a:lnTo>
                    <a:pt x="488156" y="32813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1" name="Freeform: Shape 80">
              <a:extLst>
                <a:ext uri="{FF2B5EF4-FFF2-40B4-BE49-F238E27FC236}">
                  <a16:creationId xmlns:a16="http://schemas.microsoft.com/office/drawing/2014/main" id="{A4F64010-C37F-4B0B-8C4B-E5CD5398E636}"/>
                </a:ext>
              </a:extLst>
            </p:cNvPr>
            <p:cNvSpPr/>
            <p:nvPr/>
          </p:nvSpPr>
          <p:spPr bwMode="gray">
            <a:xfrm>
              <a:off x="3293070" y="2392577"/>
              <a:ext cx="557412" cy="64317"/>
            </a:xfrm>
            <a:custGeom>
              <a:avLst/>
              <a:gdLst/>
              <a:ahLst/>
              <a:cxnLst/>
              <a:rect l="0" t="0" r="0" b="0"/>
              <a:pathLst>
                <a:path w="495300" h="57150">
                  <a:moveTo>
                    <a:pt x="488156" y="53816"/>
                  </a:moveTo>
                  <a:lnTo>
                    <a:pt x="488156" y="49054"/>
                  </a:lnTo>
                  <a:cubicBezTo>
                    <a:pt x="488156" y="26194"/>
                    <a:pt x="469106" y="7144"/>
                    <a:pt x="446246" y="7144"/>
                  </a:cubicBezTo>
                  <a:lnTo>
                    <a:pt x="7144" y="7144"/>
                  </a:lnTo>
                  <a:lnTo>
                    <a:pt x="7144" y="53816"/>
                  </a:lnTo>
                  <a:lnTo>
                    <a:pt x="488156" y="5381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2" name="Freeform: Shape 81">
              <a:extLst>
                <a:ext uri="{FF2B5EF4-FFF2-40B4-BE49-F238E27FC236}">
                  <a16:creationId xmlns:a16="http://schemas.microsoft.com/office/drawing/2014/main" id="{DF5111A6-FF13-4B86-9A02-4968F86EFDFC}"/>
                </a:ext>
              </a:extLst>
            </p:cNvPr>
            <p:cNvSpPr/>
            <p:nvPr/>
          </p:nvSpPr>
          <p:spPr bwMode="gray">
            <a:xfrm>
              <a:off x="3293070" y="2778478"/>
              <a:ext cx="557412" cy="64317"/>
            </a:xfrm>
            <a:custGeom>
              <a:avLst/>
              <a:gdLst/>
              <a:ahLst/>
              <a:cxnLst/>
              <a:rect l="0" t="0" r="0" b="0"/>
              <a:pathLst>
                <a:path w="495300" h="57150">
                  <a:moveTo>
                    <a:pt x="7144" y="7144"/>
                  </a:moveTo>
                  <a:lnTo>
                    <a:pt x="7144" y="57626"/>
                  </a:lnTo>
                  <a:lnTo>
                    <a:pt x="446246" y="57626"/>
                  </a:lnTo>
                  <a:cubicBezTo>
                    <a:pt x="469106" y="57626"/>
                    <a:pt x="488156" y="38576"/>
                    <a:pt x="488156" y="15716"/>
                  </a:cubicBezTo>
                  <a:lnTo>
                    <a:pt x="488156"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3" name="Freeform: Shape 82">
              <a:extLst>
                <a:ext uri="{FF2B5EF4-FFF2-40B4-BE49-F238E27FC236}">
                  <a16:creationId xmlns:a16="http://schemas.microsoft.com/office/drawing/2014/main" id="{D46C1B4E-7932-4411-ADEE-738D4EB9AB4F}"/>
                </a:ext>
              </a:extLst>
            </p:cNvPr>
            <p:cNvSpPr/>
            <p:nvPr/>
          </p:nvSpPr>
          <p:spPr bwMode="gray">
            <a:xfrm>
              <a:off x="3132278" y="2346484"/>
              <a:ext cx="235828" cy="482376"/>
            </a:xfrm>
            <a:custGeom>
              <a:avLst/>
              <a:gdLst/>
              <a:ahLst/>
              <a:cxnLst/>
              <a:rect l="0" t="0" r="0" b="0"/>
              <a:pathLst>
                <a:path w="209550" h="428625">
                  <a:moveTo>
                    <a:pt x="205264" y="391001"/>
                  </a:moveTo>
                  <a:lnTo>
                    <a:pt x="109061" y="428149"/>
                  </a:lnTo>
                  <a:lnTo>
                    <a:pt x="7144" y="391001"/>
                  </a:lnTo>
                  <a:lnTo>
                    <a:pt x="7144" y="48101"/>
                  </a:lnTo>
                  <a:lnTo>
                    <a:pt x="106204" y="7144"/>
                  </a:lnTo>
                  <a:lnTo>
                    <a:pt x="205264" y="48101"/>
                  </a:ln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4" name="Freeform: Shape 83">
              <a:extLst>
                <a:ext uri="{FF2B5EF4-FFF2-40B4-BE49-F238E27FC236}">
                  <a16:creationId xmlns:a16="http://schemas.microsoft.com/office/drawing/2014/main" id="{403E67C2-61A7-4327-B9AE-EB39024D08C9}"/>
                </a:ext>
              </a:extLst>
            </p:cNvPr>
            <p:cNvSpPr/>
            <p:nvPr/>
          </p:nvSpPr>
          <p:spPr bwMode="gray">
            <a:xfrm>
              <a:off x="3132278" y="2327189"/>
              <a:ext cx="235828" cy="75036"/>
            </a:xfrm>
            <a:custGeom>
              <a:avLst/>
              <a:gdLst/>
              <a:ahLst/>
              <a:cxnLst/>
              <a:rect l="0" t="0" r="0" b="0"/>
              <a:pathLst>
                <a:path w="209550" h="66675">
                  <a:moveTo>
                    <a:pt x="205264" y="65246"/>
                  </a:moveTo>
                  <a:lnTo>
                    <a:pt x="205264" y="44291"/>
                  </a:lnTo>
                  <a:cubicBezTo>
                    <a:pt x="205264" y="23336"/>
                    <a:pt x="188119" y="7144"/>
                    <a:pt x="168116" y="7144"/>
                  </a:cubicBezTo>
                  <a:lnTo>
                    <a:pt x="44291" y="7144"/>
                  </a:lnTo>
                  <a:cubicBezTo>
                    <a:pt x="24289" y="7144"/>
                    <a:pt x="7144" y="24289"/>
                    <a:pt x="7144" y="44291"/>
                  </a:cubicBezTo>
                  <a:lnTo>
                    <a:pt x="7144" y="65246"/>
                  </a:lnTo>
                  <a:lnTo>
                    <a:pt x="205264" y="6524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5" name="Freeform: Shape 84">
              <a:extLst>
                <a:ext uri="{FF2B5EF4-FFF2-40B4-BE49-F238E27FC236}">
                  <a16:creationId xmlns:a16="http://schemas.microsoft.com/office/drawing/2014/main" id="{6D3A9CA2-5D0F-4251-A1DB-C27B4C28C03D}"/>
                </a:ext>
              </a:extLst>
            </p:cNvPr>
            <p:cNvSpPr/>
            <p:nvPr/>
          </p:nvSpPr>
          <p:spPr bwMode="gray">
            <a:xfrm>
              <a:off x="3132278" y="2778478"/>
              <a:ext cx="235828" cy="64317"/>
            </a:xfrm>
            <a:custGeom>
              <a:avLst/>
              <a:gdLst/>
              <a:ahLst/>
              <a:cxnLst/>
              <a:rect l="0" t="0" r="0" b="0"/>
              <a:pathLst>
                <a:path w="209550" h="57150">
                  <a:moveTo>
                    <a:pt x="7144" y="7144"/>
                  </a:moveTo>
                  <a:lnTo>
                    <a:pt x="7144" y="19526"/>
                  </a:lnTo>
                  <a:cubicBezTo>
                    <a:pt x="7144" y="40481"/>
                    <a:pt x="24289" y="56674"/>
                    <a:pt x="44291" y="56674"/>
                  </a:cubicBezTo>
                  <a:lnTo>
                    <a:pt x="167164" y="56674"/>
                  </a:lnTo>
                  <a:cubicBezTo>
                    <a:pt x="188119" y="56674"/>
                    <a:pt x="204311" y="39529"/>
                    <a:pt x="204311" y="19526"/>
                  </a:cubicBezTo>
                  <a:lnTo>
                    <a:pt x="204311"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6" name="Freeform: Shape 85">
              <a:extLst>
                <a:ext uri="{FF2B5EF4-FFF2-40B4-BE49-F238E27FC236}">
                  <a16:creationId xmlns:a16="http://schemas.microsoft.com/office/drawing/2014/main" id="{139DA858-1E17-41E2-A370-09FD78386FD7}"/>
                </a:ext>
              </a:extLst>
            </p:cNvPr>
            <p:cNvSpPr/>
            <p:nvPr/>
          </p:nvSpPr>
          <p:spPr bwMode="gray">
            <a:xfrm>
              <a:off x="3407769" y="2427952"/>
              <a:ext cx="375181" cy="375181"/>
            </a:xfrm>
            <a:custGeom>
              <a:avLst/>
              <a:gdLst/>
              <a:ahLst/>
              <a:cxnLst/>
              <a:rect l="0" t="0" r="0" b="0"/>
              <a:pathLst>
                <a:path w="333375" h="333375">
                  <a:moveTo>
                    <a:pt x="329089" y="168116"/>
                  </a:moveTo>
                  <a:cubicBezTo>
                    <a:pt x="329089" y="257019"/>
                    <a:pt x="257019" y="329089"/>
                    <a:pt x="168116" y="329089"/>
                  </a:cubicBezTo>
                  <a:cubicBezTo>
                    <a:pt x="79214" y="329089"/>
                    <a:pt x="7144" y="257019"/>
                    <a:pt x="7144" y="168116"/>
                  </a:cubicBezTo>
                  <a:cubicBezTo>
                    <a:pt x="7144" y="79214"/>
                    <a:pt x="79214" y="7144"/>
                    <a:pt x="168116" y="7144"/>
                  </a:cubicBezTo>
                  <a:cubicBezTo>
                    <a:pt x="257019" y="7144"/>
                    <a:pt x="329089" y="79214"/>
                    <a:pt x="329089" y="168116"/>
                  </a:cubicBez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7" name="Freeform: Shape 86">
              <a:extLst>
                <a:ext uri="{FF2B5EF4-FFF2-40B4-BE49-F238E27FC236}">
                  <a16:creationId xmlns:a16="http://schemas.microsoft.com/office/drawing/2014/main" id="{B982D7D2-16E2-4E71-A0C9-3E8F510C3D69}"/>
                </a:ext>
              </a:extLst>
            </p:cNvPr>
            <p:cNvSpPr/>
            <p:nvPr/>
          </p:nvSpPr>
          <p:spPr bwMode="gray">
            <a:xfrm>
              <a:off x="3436711" y="2456894"/>
              <a:ext cx="310864" cy="310864"/>
            </a:xfrm>
            <a:custGeom>
              <a:avLst/>
              <a:gdLst/>
              <a:ahLst/>
              <a:cxnLst/>
              <a:rect l="0" t="0" r="0" b="0"/>
              <a:pathLst>
                <a:path w="276225" h="276225">
                  <a:moveTo>
                    <a:pt x="277654" y="142399"/>
                  </a:moveTo>
                  <a:cubicBezTo>
                    <a:pt x="277654" y="217098"/>
                    <a:pt x="217098" y="277654"/>
                    <a:pt x="142399" y="277654"/>
                  </a:cubicBezTo>
                  <a:cubicBezTo>
                    <a:pt x="67699" y="277654"/>
                    <a:pt x="7144" y="217098"/>
                    <a:pt x="7144" y="142399"/>
                  </a:cubicBezTo>
                  <a:cubicBezTo>
                    <a:pt x="7144" y="67699"/>
                    <a:pt x="67699" y="7144"/>
                    <a:pt x="142399" y="7144"/>
                  </a:cubicBezTo>
                  <a:cubicBezTo>
                    <a:pt x="217098" y="7144"/>
                    <a:pt x="277654" y="67699"/>
                    <a:pt x="277654" y="142399"/>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8" name="Freeform: Shape 87">
              <a:extLst>
                <a:ext uri="{FF2B5EF4-FFF2-40B4-BE49-F238E27FC236}">
                  <a16:creationId xmlns:a16="http://schemas.microsoft.com/office/drawing/2014/main" id="{A6D67E79-9064-4B8F-BA3E-B5213A78A1AD}"/>
                </a:ext>
              </a:extLst>
            </p:cNvPr>
            <p:cNvSpPr/>
            <p:nvPr/>
          </p:nvSpPr>
          <p:spPr bwMode="gray">
            <a:xfrm>
              <a:off x="3588927" y="2609110"/>
              <a:ext cx="160792" cy="160792"/>
            </a:xfrm>
            <a:custGeom>
              <a:avLst/>
              <a:gdLst/>
              <a:ahLst/>
              <a:cxnLst/>
              <a:rect l="0" t="0" r="0" b="0"/>
              <a:pathLst>
                <a:path w="142875" h="142875">
                  <a:moveTo>
                    <a:pt x="7144" y="141446"/>
                  </a:moveTo>
                  <a:lnTo>
                    <a:pt x="7144" y="7144"/>
                  </a:lnTo>
                  <a:lnTo>
                    <a:pt x="142399" y="7144"/>
                  </a:lnTo>
                  <a:lnTo>
                    <a:pt x="142399" y="7144"/>
                  </a:lnTo>
                  <a:cubicBezTo>
                    <a:pt x="142399" y="81439"/>
                    <a:pt x="82391" y="141446"/>
                    <a:pt x="7144" y="141446"/>
                  </a:cubicBezTo>
                  <a:lnTo>
                    <a:pt x="7144" y="14144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9" name="Freeform: Shape 88">
              <a:extLst>
                <a:ext uri="{FF2B5EF4-FFF2-40B4-BE49-F238E27FC236}">
                  <a16:creationId xmlns:a16="http://schemas.microsoft.com/office/drawing/2014/main" id="{9881B2B0-E706-40DB-902E-6B6B6D6A4E6C}"/>
                </a:ext>
              </a:extLst>
            </p:cNvPr>
            <p:cNvSpPr/>
            <p:nvPr/>
          </p:nvSpPr>
          <p:spPr bwMode="gray">
            <a:xfrm>
              <a:off x="3497812" y="2517996"/>
              <a:ext cx="192950" cy="192950"/>
            </a:xfrm>
            <a:custGeom>
              <a:avLst/>
              <a:gdLst/>
              <a:ahLst/>
              <a:cxnLst/>
              <a:rect l="0" t="0" r="0" b="0"/>
              <a:pathLst>
                <a:path w="171450" h="171450">
                  <a:moveTo>
                    <a:pt x="169069" y="88106"/>
                  </a:moveTo>
                  <a:cubicBezTo>
                    <a:pt x="169069" y="132821"/>
                    <a:pt x="132821" y="169069"/>
                    <a:pt x="88106" y="169069"/>
                  </a:cubicBezTo>
                  <a:cubicBezTo>
                    <a:pt x="43392" y="169069"/>
                    <a:pt x="7144" y="132821"/>
                    <a:pt x="7144" y="88106"/>
                  </a:cubicBezTo>
                  <a:cubicBezTo>
                    <a:pt x="7144" y="43392"/>
                    <a:pt x="43392" y="7144"/>
                    <a:pt x="88106" y="7144"/>
                  </a:cubicBezTo>
                  <a:cubicBezTo>
                    <a:pt x="132821" y="7144"/>
                    <a:pt x="169069" y="43392"/>
                    <a:pt x="169069" y="8810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0" name="Freeform: Shape 89">
              <a:extLst>
                <a:ext uri="{FF2B5EF4-FFF2-40B4-BE49-F238E27FC236}">
                  <a16:creationId xmlns:a16="http://schemas.microsoft.com/office/drawing/2014/main" id="{A2AA46AB-18A0-4251-B4B2-A28EA46FABC6}"/>
                </a:ext>
              </a:extLst>
            </p:cNvPr>
            <p:cNvSpPr/>
            <p:nvPr/>
          </p:nvSpPr>
          <p:spPr bwMode="gray">
            <a:xfrm>
              <a:off x="3528898" y="2549081"/>
              <a:ext cx="75036" cy="75036"/>
            </a:xfrm>
            <a:custGeom>
              <a:avLst/>
              <a:gdLst/>
              <a:ahLst/>
              <a:cxnLst/>
              <a:rect l="0" t="0" r="0" b="0"/>
              <a:pathLst>
                <a:path w="66675" h="66675">
                  <a:moveTo>
                    <a:pt x="68104" y="37624"/>
                  </a:moveTo>
                  <a:cubicBezTo>
                    <a:pt x="68104" y="54457"/>
                    <a:pt x="54457" y="68104"/>
                    <a:pt x="37624" y="68104"/>
                  </a:cubicBezTo>
                  <a:cubicBezTo>
                    <a:pt x="20790" y="68104"/>
                    <a:pt x="7144" y="54457"/>
                    <a:pt x="7144" y="37624"/>
                  </a:cubicBezTo>
                  <a:cubicBezTo>
                    <a:pt x="7144" y="20790"/>
                    <a:pt x="20790" y="7144"/>
                    <a:pt x="37624" y="7144"/>
                  </a:cubicBezTo>
                  <a:cubicBezTo>
                    <a:pt x="54457" y="7144"/>
                    <a:pt x="68104" y="20790"/>
                    <a:pt x="68104" y="37624"/>
                  </a:cubicBezTo>
                  <a:close/>
                </a:path>
              </a:pathLst>
            </a:custGeom>
            <a:solidFill>
              <a:srgbClr val="FFFFFF"/>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1" name="Freeform: Shape 90">
              <a:extLst>
                <a:ext uri="{FF2B5EF4-FFF2-40B4-BE49-F238E27FC236}">
                  <a16:creationId xmlns:a16="http://schemas.microsoft.com/office/drawing/2014/main" id="{EF43424F-38F4-432B-AE52-7BC0881813F7}"/>
                </a:ext>
              </a:extLst>
            </p:cNvPr>
            <p:cNvSpPr/>
            <p:nvPr/>
          </p:nvSpPr>
          <p:spPr bwMode="gray">
            <a:xfrm>
              <a:off x="3388474" y="2416160"/>
              <a:ext cx="64317" cy="64317"/>
            </a:xfrm>
            <a:custGeom>
              <a:avLst/>
              <a:gdLst/>
              <a:ahLst/>
              <a:cxnLst/>
              <a:rect l="0" t="0" r="0" b="0"/>
              <a:pathLst>
                <a:path w="57150" h="57150">
                  <a:moveTo>
                    <a:pt x="58579" y="32861"/>
                  </a:moveTo>
                  <a:cubicBezTo>
                    <a:pt x="58579" y="47065"/>
                    <a:pt x="47065" y="58579"/>
                    <a:pt x="32861" y="58579"/>
                  </a:cubicBezTo>
                  <a:cubicBezTo>
                    <a:pt x="18658" y="58579"/>
                    <a:pt x="7144" y="47065"/>
                    <a:pt x="7144" y="32861"/>
                  </a:cubicBezTo>
                  <a:cubicBezTo>
                    <a:pt x="7144" y="18658"/>
                    <a:pt x="18658" y="7144"/>
                    <a:pt x="32861" y="7144"/>
                  </a:cubicBezTo>
                  <a:cubicBezTo>
                    <a:pt x="47065" y="7144"/>
                    <a:pt x="58579" y="18658"/>
                    <a:pt x="58579" y="328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2" name="Freeform: Shape 91">
              <a:extLst>
                <a:ext uri="{FF2B5EF4-FFF2-40B4-BE49-F238E27FC236}">
                  <a16:creationId xmlns:a16="http://schemas.microsoft.com/office/drawing/2014/main" id="{CA05F177-6194-465B-BE2A-800E5ED64142}"/>
                </a:ext>
              </a:extLst>
            </p:cNvPr>
            <p:cNvSpPr/>
            <p:nvPr/>
          </p:nvSpPr>
          <p:spPr bwMode="gray">
            <a:xfrm>
              <a:off x="3132278" y="2392577"/>
              <a:ext cx="96475" cy="396620"/>
            </a:xfrm>
            <a:custGeom>
              <a:avLst/>
              <a:gdLst/>
              <a:ahLst/>
              <a:cxnLst/>
              <a:rect l="0" t="0" r="0" b="0"/>
              <a:pathLst>
                <a:path w="85725" h="352425">
                  <a:moveTo>
                    <a:pt x="7144" y="7144"/>
                  </a:moveTo>
                  <a:lnTo>
                    <a:pt x="83344" y="7144"/>
                  </a:lnTo>
                  <a:lnTo>
                    <a:pt x="83344" y="350044"/>
                  </a:lnTo>
                  <a:lnTo>
                    <a:pt x="7144" y="35004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3" name="Freeform: Shape 92">
              <a:extLst>
                <a:ext uri="{FF2B5EF4-FFF2-40B4-BE49-F238E27FC236}">
                  <a16:creationId xmlns:a16="http://schemas.microsoft.com/office/drawing/2014/main" id="{83D552AA-E188-4FE9-820E-7624D3B5EABD}"/>
                </a:ext>
              </a:extLst>
            </p:cNvPr>
            <p:cNvSpPr/>
            <p:nvPr/>
          </p:nvSpPr>
          <p:spPr bwMode="gray">
            <a:xfrm>
              <a:off x="3451718" y="2316470"/>
              <a:ext cx="289425" cy="85756"/>
            </a:xfrm>
            <a:custGeom>
              <a:avLst/>
              <a:gdLst/>
              <a:ahLst/>
              <a:cxnLst/>
              <a:rect l="0" t="0" r="0" b="0"/>
              <a:pathLst>
                <a:path w="257175" h="76200">
                  <a:moveTo>
                    <a:pt x="251936" y="75724"/>
                  </a:moveTo>
                  <a:lnTo>
                    <a:pt x="7144" y="75724"/>
                  </a:lnTo>
                  <a:lnTo>
                    <a:pt x="41434" y="17621"/>
                  </a:lnTo>
                  <a:cubicBezTo>
                    <a:pt x="45244" y="10954"/>
                    <a:pt x="52864" y="7144"/>
                    <a:pt x="60484" y="7144"/>
                  </a:cubicBezTo>
                  <a:lnTo>
                    <a:pt x="198596" y="7144"/>
                  </a:lnTo>
                  <a:cubicBezTo>
                    <a:pt x="206216" y="7144"/>
                    <a:pt x="213836" y="10954"/>
                    <a:pt x="217646" y="17621"/>
                  </a:cubicBezTo>
                  <a:lnTo>
                    <a:pt x="251936" y="7572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grpSp>
    </p:spTree>
    <p:extLst>
      <p:ext uri="{BB962C8B-B14F-4D97-AF65-F5344CB8AC3E}">
        <p14:creationId xmlns:p14="http://schemas.microsoft.com/office/powerpoint/2010/main" val="129205576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ith photo_black text 3">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8EEAE3-FDEE-4720-B3EA-1C118E1D358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2436474" cy="6994525"/>
          </a:xfrm>
          <a:prstGeom prst="rect">
            <a:avLst/>
          </a:prstGeom>
        </p:spPr>
      </p:pic>
      <p:sp>
        <p:nvSpPr>
          <p:cNvPr id="10" name="Rectangle 9">
            <a:extLst>
              <a:ext uri="{FF2B5EF4-FFF2-40B4-BE49-F238E27FC236}">
                <a16:creationId xmlns:a16="http://schemas.microsoft.com/office/drawing/2014/main" id="{CE79D1A1-B684-45E5-AE16-5134A1F80FAF}"/>
              </a:ext>
            </a:extLst>
          </p:cNvPr>
          <p:cNvSpPr/>
          <p:nvPr userDrawn="1"/>
        </p:nvSpPr>
        <p:spPr bwMode="auto">
          <a:xfrm>
            <a:off x="0" y="0"/>
            <a:ext cx="7742237" cy="6994524"/>
          </a:xfrm>
          <a:prstGeom prst="rect">
            <a:avLst/>
          </a:prstGeom>
          <a:gradFill flip="none" rotWithShape="1">
            <a:gsLst>
              <a:gs pos="0">
                <a:schemeClr val="accent1">
                  <a:lumMod val="5000"/>
                  <a:lumOff val="95000"/>
                  <a:alpha val="0"/>
                </a:schemeClr>
              </a:gs>
              <a:gs pos="100000">
                <a:schemeClr val="bg1">
                  <a:alpha val="70000"/>
                </a:schemeClr>
              </a:gs>
            </a:gsLst>
            <a:lin ang="108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595915" y="2474071"/>
            <a:ext cx="5185566" cy="1130053"/>
          </a:xfrm>
          <a:noFill/>
        </p:spPr>
        <p:txBody>
          <a:bodyPr wrap="square" lIns="0" tIns="0" rIns="0" bIns="0" anchor="b" anchorCtr="0">
            <a:spAutoFit/>
          </a:bodyPr>
          <a:lstStyle>
            <a:lvl1pPr>
              <a:defRPr sz="3600" spc="-51" baseline="0">
                <a:gradFill>
                  <a:gsLst>
                    <a:gs pos="21764">
                      <a:srgbClr val="1A1A1A"/>
                    </a:gs>
                    <a:gs pos="12500">
                      <a:srgbClr val="1A1A1A"/>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4" y="4041282"/>
            <a:ext cx="5186010" cy="313904"/>
          </a:xfrm>
          <a:noFill/>
        </p:spPr>
        <p:txBody>
          <a:bodyPr wrap="square" lIns="0" tIns="0" rIns="0" bIns="0">
            <a:spAutoFit/>
          </a:bodyPr>
          <a:lstStyle>
            <a:lvl1pPr marL="0" indent="0">
              <a:spcBef>
                <a:spcPts val="0"/>
              </a:spcBef>
              <a:buNone/>
              <a:defRPr sz="2000" spc="0" baseline="0">
                <a:gradFill>
                  <a:gsLst>
                    <a:gs pos="21764">
                      <a:srgbClr val="1A1A1A"/>
                    </a:gs>
                    <a:gs pos="12500">
                      <a:srgbClr val="1A1A1A"/>
                    </a:gs>
                  </a:gsLst>
                  <a:lin ang="5400000" scaled="0"/>
                </a:gradFill>
                <a:latin typeface="+mn-lt"/>
                <a:cs typeface="Segoe UI" panose="020B0502040204020203" pitchFamily="34" charset="0"/>
              </a:defRPr>
            </a:lvl1pPr>
          </a:lstStyle>
          <a:p>
            <a:pPr lvl="0"/>
            <a:r>
              <a:rPr lang="en-US"/>
              <a:t>Speaker name or subtitle text</a:t>
            </a:r>
          </a:p>
        </p:txBody>
      </p:sp>
      <p:pic>
        <p:nvPicPr>
          <p:cNvPr id="8" name="Picture 7">
            <a:extLst>
              <a:ext uri="{FF2B5EF4-FFF2-40B4-BE49-F238E27FC236}">
                <a16:creationId xmlns:a16="http://schemas.microsoft.com/office/drawing/2014/main" id="{2CAE2671-A4EC-48FD-A8DB-D115C6E5299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6769" y="568958"/>
            <a:ext cx="2532536" cy="561420"/>
          </a:xfrm>
          <a:prstGeom prst="rect">
            <a:avLst/>
          </a:prstGeom>
        </p:spPr>
      </p:pic>
    </p:spTree>
    <p:extLst>
      <p:ext uri="{BB962C8B-B14F-4D97-AF65-F5344CB8AC3E}">
        <p14:creationId xmlns:p14="http://schemas.microsoft.com/office/powerpoint/2010/main" val="24583501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with photo_white text">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390BAB6-26CF-4206-A2C5-8E8B8B11434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7937" y="0"/>
            <a:ext cx="12428538" cy="6994526"/>
          </a:xfrm>
          <a:prstGeom prst="rect">
            <a:avLst/>
          </a:prstGeom>
        </p:spPr>
      </p:pic>
      <p:sp>
        <p:nvSpPr>
          <p:cNvPr id="9" name="Title 1"/>
          <p:cNvSpPr>
            <a:spLocks noGrp="1"/>
          </p:cNvSpPr>
          <p:nvPr>
            <p:ph type="title" hasCustomPrompt="1"/>
          </p:nvPr>
        </p:nvSpPr>
        <p:spPr bwMode="white">
          <a:xfrm>
            <a:off x="596359" y="2474071"/>
            <a:ext cx="5185566" cy="1130053"/>
          </a:xfrm>
          <a:noFill/>
        </p:spPr>
        <p:txBody>
          <a:bodyPr wrap="square" lIns="0" tIns="0" rIns="0" bIns="0" anchor="b" anchorCtr="0">
            <a:spAutoFit/>
          </a:bodyPr>
          <a:lstStyle>
            <a:lvl1pPr>
              <a:defRPr sz="3600" spc="-51" baseline="0">
                <a:gradFill>
                  <a:gsLst>
                    <a:gs pos="53365">
                      <a:srgbClr val="FFFFFF"/>
                    </a:gs>
                    <a:gs pos="21764">
                      <a:srgbClr val="FFFFFF"/>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bwMode="white">
          <a:xfrm>
            <a:off x="595914" y="4041282"/>
            <a:ext cx="5186010" cy="313904"/>
          </a:xfrm>
          <a:noFill/>
        </p:spPr>
        <p:txBody>
          <a:bodyPr wrap="square" lIns="0" tIns="0" rIns="0" bIns="0">
            <a:spAutoFit/>
          </a:bodyPr>
          <a:lstStyle>
            <a:lvl1pPr marL="0" indent="0">
              <a:spcBef>
                <a:spcPts val="0"/>
              </a:spcBef>
              <a:buNone/>
              <a:defRPr sz="2000" spc="0" baseline="0">
                <a:gradFill>
                  <a:gsLst>
                    <a:gs pos="53365">
                      <a:srgbClr val="FFFFFF"/>
                    </a:gs>
                    <a:gs pos="21764">
                      <a:srgbClr val="FFFFFF"/>
                    </a:gs>
                  </a:gsLst>
                  <a:lin ang="5400000" scaled="0"/>
                </a:gradFill>
                <a:latin typeface="+mn-lt"/>
                <a:cs typeface="Segoe UI" panose="020B0502040204020203" pitchFamily="34" charset="0"/>
              </a:defRPr>
            </a:lvl1pPr>
          </a:lstStyle>
          <a:p>
            <a:pPr lvl="0"/>
            <a:r>
              <a:rPr lang="en-US"/>
              <a:t>Speaker name or subtitle text</a:t>
            </a:r>
          </a:p>
        </p:txBody>
      </p:sp>
      <p:pic>
        <p:nvPicPr>
          <p:cNvPr id="11" name="Picture 10">
            <a:extLst>
              <a:ext uri="{FF2B5EF4-FFF2-40B4-BE49-F238E27FC236}">
                <a16:creationId xmlns:a16="http://schemas.microsoft.com/office/drawing/2014/main" id="{FE8A8E0F-0FC3-4899-AD51-701F533E75A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3932" y="567128"/>
            <a:ext cx="2546577" cy="564532"/>
          </a:xfrm>
          <a:prstGeom prst="rect">
            <a:avLst/>
          </a:prstGeom>
        </p:spPr>
      </p:pic>
    </p:spTree>
    <p:extLst>
      <p:ext uri="{BB962C8B-B14F-4D97-AF65-F5344CB8AC3E}">
        <p14:creationId xmlns:p14="http://schemas.microsoft.com/office/powerpoint/2010/main" val="31361040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1" userDrawn="1">
          <p15:clr>
            <a:srgbClr val="5ACBF0"/>
          </p15:clr>
        </p15:guide>
        <p15:guide id="3" pos="6132">
          <p15:clr>
            <a:srgbClr val="5ACBF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600059" y="2473827"/>
            <a:ext cx="4251462" cy="1130053"/>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93713" y="4041282"/>
            <a:ext cx="4248092" cy="313904"/>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8" name="Picture 17" descr="A person sitting at a table in front of a window&#10;&#10;Description automatically generated">
            <a:extLst>
              <a:ext uri="{FF2B5EF4-FFF2-40B4-BE49-F238E27FC236}">
                <a16:creationId xmlns:a16="http://schemas.microsoft.com/office/drawing/2014/main" id="{BA1F0FC2-BC4D-475C-B74F-5A4A06FCC97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1"/>
          <a:stretch/>
        </p:blipFill>
        <p:spPr>
          <a:xfrm>
            <a:off x="5326063" y="-1"/>
            <a:ext cx="7110412" cy="6994525"/>
          </a:xfrm>
          <a:prstGeom prst="rect">
            <a:avLst/>
          </a:prstGeom>
        </p:spPr>
      </p:pic>
      <p:pic>
        <p:nvPicPr>
          <p:cNvPr id="27" name="Picture 26">
            <a:extLst>
              <a:ext uri="{FF2B5EF4-FFF2-40B4-BE49-F238E27FC236}">
                <a16:creationId xmlns:a16="http://schemas.microsoft.com/office/drawing/2014/main" id="{E84D8BDE-8B37-4EEA-984D-98A35C36EE9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6769" y="568958"/>
            <a:ext cx="2532536" cy="561420"/>
          </a:xfrm>
          <a:prstGeom prst="rect">
            <a:avLst/>
          </a:prstGeom>
        </p:spPr>
      </p:pic>
    </p:spTree>
    <p:extLst>
      <p:ext uri="{BB962C8B-B14F-4D97-AF65-F5344CB8AC3E}">
        <p14:creationId xmlns:p14="http://schemas.microsoft.com/office/powerpoint/2010/main" val="26090552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600059" y="2473827"/>
            <a:ext cx="4251462" cy="1130053"/>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93713" y="4041282"/>
            <a:ext cx="4248092" cy="313904"/>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6" name="Picture 15" descr="A person sitting at a table using a computer&#10;&#10;Description automatically generated">
            <a:extLst>
              <a:ext uri="{FF2B5EF4-FFF2-40B4-BE49-F238E27FC236}">
                <a16:creationId xmlns:a16="http://schemas.microsoft.com/office/drawing/2014/main" id="{C18A40F7-366E-4159-91E1-4993F794941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34000" y="-1"/>
            <a:ext cx="7102475" cy="6994525"/>
          </a:xfrm>
          <a:prstGeom prst="rect">
            <a:avLst/>
          </a:prstGeom>
        </p:spPr>
      </p:pic>
      <p:pic>
        <p:nvPicPr>
          <p:cNvPr id="19" name="Picture 18">
            <a:extLst>
              <a:ext uri="{FF2B5EF4-FFF2-40B4-BE49-F238E27FC236}">
                <a16:creationId xmlns:a16="http://schemas.microsoft.com/office/drawing/2014/main" id="{AD2ACA0A-F32A-4532-9FBD-221FA7CE291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6769" y="568958"/>
            <a:ext cx="2532536" cy="561420"/>
          </a:xfrm>
          <a:prstGeom prst="rect">
            <a:avLst/>
          </a:prstGeom>
        </p:spPr>
      </p:pic>
    </p:spTree>
    <p:extLst>
      <p:ext uri="{BB962C8B-B14F-4D97-AF65-F5344CB8AC3E}">
        <p14:creationId xmlns:p14="http://schemas.microsoft.com/office/powerpoint/2010/main" val="15986680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00"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5" y="4041282"/>
            <a:ext cx="9327356" cy="313904"/>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Picture 5">
            <a:extLst>
              <a:ext uri="{FF2B5EF4-FFF2-40B4-BE49-F238E27FC236}">
                <a16:creationId xmlns:a16="http://schemas.microsoft.com/office/drawing/2014/main" id="{36744C7B-1155-4DEA-A83C-0EE12AC0CDC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46769" y="568958"/>
            <a:ext cx="2532536" cy="561420"/>
          </a:xfrm>
          <a:prstGeom prst="rect">
            <a:avLst/>
          </a:prstGeom>
        </p:spPr>
      </p:pic>
    </p:spTree>
    <p:extLst>
      <p:ext uri="{BB962C8B-B14F-4D97-AF65-F5344CB8AC3E}">
        <p14:creationId xmlns:p14="http://schemas.microsoft.com/office/powerpoint/2010/main" val="20663826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6301"/>
            <a:ext cx="11239464" cy="56502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0"/>
            <a:ext cx="11239464" cy="1644855"/>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42" cstate="screen">
            <a:extLst>
              <a:ext uri="{28A0092B-C50C-407E-A947-70E740481C1C}">
                <a14:useLocalDpi xmlns:a14="http://schemas.microsoft.com/office/drawing/2010/main"/>
              </a:ext>
            </a:extLst>
          </a:blip>
          <a:stretch>
            <a:fillRect/>
          </a:stretch>
        </p:blipFill>
        <p:spPr>
          <a:xfrm rot="5400000">
            <a:off x="9475748" y="3001154"/>
            <a:ext cx="6994525" cy="992217"/>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87576074"/>
      </p:ext>
    </p:extLst>
  </p:cSld>
  <p:clrMap bg1="lt1" tx1="dk1" bg2="lt2" tx2="dk2" accent1="accent1" accent2="accent2" accent3="accent3" accent4="accent4" accent5="accent5" accent6="accent6" hlink="hlink" folHlink="folHlink"/>
  <p:sldLayoutIdLst>
    <p:sldLayoutId id="2147484349" r:id="rId1"/>
    <p:sldLayoutId id="2147484374" r:id="rId2"/>
    <p:sldLayoutId id="2147484376" r:id="rId3"/>
    <p:sldLayoutId id="2147484377" r:id="rId4"/>
    <p:sldLayoutId id="2147484375" r:id="rId5"/>
    <p:sldLayoutId id="2147484350" r:id="rId6"/>
    <p:sldLayoutId id="2147484345" r:id="rId7"/>
    <p:sldLayoutId id="2147484346" r:id="rId8"/>
    <p:sldLayoutId id="2147484347" r:id="rId9"/>
    <p:sldLayoutId id="2147484348" r:id="rId10"/>
    <p:sldLayoutId id="2147484351" r:id="rId11"/>
    <p:sldLayoutId id="2147484352" r:id="rId12"/>
    <p:sldLayoutId id="2147484353" r:id="rId13"/>
    <p:sldLayoutId id="2147484354" r:id="rId14"/>
    <p:sldLayoutId id="2147484355" r:id="rId15"/>
    <p:sldLayoutId id="2147484356" r:id="rId16"/>
    <p:sldLayoutId id="2147484357" r:id="rId17"/>
    <p:sldLayoutId id="2147484358" r:id="rId18"/>
    <p:sldLayoutId id="2147484359" r:id="rId19"/>
    <p:sldLayoutId id="2147484360" r:id="rId20"/>
    <p:sldLayoutId id="2147484361" r:id="rId21"/>
    <p:sldLayoutId id="2147484362" r:id="rId22"/>
    <p:sldLayoutId id="2147484363" r:id="rId23"/>
    <p:sldLayoutId id="2147484364" r:id="rId24"/>
    <p:sldLayoutId id="2147484365" r:id="rId25"/>
    <p:sldLayoutId id="2147484366" r:id="rId26"/>
    <p:sldLayoutId id="2147484367" r:id="rId27"/>
    <p:sldLayoutId id="2147484368" r:id="rId28"/>
    <p:sldLayoutId id="2147484369" r:id="rId29"/>
    <p:sldLayoutId id="2147484373" r:id="rId30"/>
    <p:sldLayoutId id="2147484370" r:id="rId31"/>
    <p:sldLayoutId id="2147484371" r:id="rId32"/>
    <p:sldLayoutId id="2147484372" r:id="rId33"/>
    <p:sldLayoutId id="2147484380" r:id="rId34"/>
    <p:sldLayoutId id="2147484485" r:id="rId35"/>
    <p:sldLayoutId id="2147484486" r:id="rId36"/>
    <p:sldLayoutId id="2147484487" r:id="rId37"/>
    <p:sldLayoutId id="2147484488" r:id="rId38"/>
    <p:sldLayoutId id="2147484489" r:id="rId39"/>
    <p:sldLayoutId id="2147484529" r:id="rId40"/>
  </p:sldLayoutIdLst>
  <p:transition>
    <p:fade/>
  </p:transition>
  <p:hf sldNum="0" hdr="0" ftr="0" dt="0"/>
  <p:txStyles>
    <p:titleStyle>
      <a:lvl1pPr algn="l" defTabSz="951304" rtl="0" eaLnBrk="1" latinLnBrk="0" hangingPunct="1">
        <a:lnSpc>
          <a:spcPct val="100000"/>
        </a:lnSpc>
        <a:spcBef>
          <a:spcPct val="0"/>
        </a:spcBef>
        <a:buNone/>
        <a:defRPr lang="en-US" sz="3600" b="0" kern="1200" cap="none" spc="-5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38.xml"/><Relationship Id="rId5" Type="http://schemas.openxmlformats.org/officeDocument/2006/relationships/hyperlink" Target="https://samdailytimes.blogspot.com/2016_11_13_archive.html" TargetMode="External"/><Relationship Id="rId4" Type="http://schemas.openxmlformats.org/officeDocument/2006/relationships/image" Target="../media/image38.jpg"/></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39.xml"/><Relationship Id="rId4" Type="http://schemas.openxmlformats.org/officeDocument/2006/relationships/image" Target="../media/image40.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0.png"/><Relationship Id="rId3" Type="http://schemas.openxmlformats.org/officeDocument/2006/relationships/tags" Target="../tags/tag4.xml"/><Relationship Id="rId7" Type="http://schemas.openxmlformats.org/officeDocument/2006/relationships/image" Target="../media/image13.emf"/><Relationship Id="rId12" Type="http://schemas.microsoft.com/office/2007/relationships/hdphoto" Target="../media/hdphoto1.wdp"/><Relationship Id="rId17" Type="http://schemas.openxmlformats.org/officeDocument/2006/relationships/image" Target="../media/image24.png"/><Relationship Id="rId2" Type="http://schemas.openxmlformats.org/officeDocument/2006/relationships/tags" Target="../tags/tag3.xml"/><Relationship Id="rId16" Type="http://schemas.openxmlformats.org/officeDocument/2006/relationships/image" Target="../media/image23.png"/><Relationship Id="rId1" Type="http://schemas.openxmlformats.org/officeDocument/2006/relationships/vmlDrawing" Target="../drawings/vmlDrawing2.vml"/><Relationship Id="rId6" Type="http://schemas.openxmlformats.org/officeDocument/2006/relationships/oleObject" Target="../embeddings/oleObject2.bin"/><Relationship Id="rId11" Type="http://schemas.openxmlformats.org/officeDocument/2006/relationships/image" Target="../media/image19.png"/><Relationship Id="rId5" Type="http://schemas.openxmlformats.org/officeDocument/2006/relationships/notesSlide" Target="../notesSlides/notesSlide4.xml"/><Relationship Id="rId15" Type="http://schemas.openxmlformats.org/officeDocument/2006/relationships/image" Target="../media/image22.png"/><Relationship Id="rId10" Type="http://schemas.openxmlformats.org/officeDocument/2006/relationships/image" Target="../media/image18.png"/><Relationship Id="rId4" Type="http://schemas.openxmlformats.org/officeDocument/2006/relationships/slideLayout" Target="../slideLayouts/slideLayout35.xml"/><Relationship Id="rId9" Type="http://schemas.openxmlformats.org/officeDocument/2006/relationships/image" Target="../media/image17.jpeg"/><Relationship Id="rId14" Type="http://schemas.openxmlformats.org/officeDocument/2006/relationships/image" Target="../media/image21.png"/></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tags" Target="../tags/tag6.xml"/><Relationship Id="rId7" Type="http://schemas.openxmlformats.org/officeDocument/2006/relationships/image" Target="../media/image25.emf"/><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notesSlide" Target="../notesSlides/notesSlide5.xml"/><Relationship Id="rId4"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image" Target="../media/image27.PNG"/><Relationship Id="rId18" Type="http://schemas.openxmlformats.org/officeDocument/2006/relationships/image" Target="../media/image32.PNG"/><Relationship Id="rId3" Type="http://schemas.openxmlformats.org/officeDocument/2006/relationships/tags" Target="../tags/tag9.xml"/><Relationship Id="rId21" Type="http://schemas.openxmlformats.org/officeDocument/2006/relationships/image" Target="../media/image35.png"/><Relationship Id="rId7" Type="http://schemas.openxmlformats.org/officeDocument/2006/relationships/tags" Target="../tags/tag13.xml"/><Relationship Id="rId12" Type="http://schemas.openxmlformats.org/officeDocument/2006/relationships/image" Target="../media/image26.PNG"/><Relationship Id="rId17" Type="http://schemas.openxmlformats.org/officeDocument/2006/relationships/image" Target="../media/image31.png"/><Relationship Id="rId2" Type="http://schemas.openxmlformats.org/officeDocument/2006/relationships/tags" Target="../tags/tag8.xml"/><Relationship Id="rId16" Type="http://schemas.openxmlformats.org/officeDocument/2006/relationships/image" Target="../media/image30.png"/><Relationship Id="rId20" Type="http://schemas.openxmlformats.org/officeDocument/2006/relationships/image" Target="../media/image34.png"/><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notesSlide" Target="../notesSlides/notesSlide8.xml"/><Relationship Id="rId5" Type="http://schemas.openxmlformats.org/officeDocument/2006/relationships/tags" Target="../tags/tag11.xml"/><Relationship Id="rId15" Type="http://schemas.openxmlformats.org/officeDocument/2006/relationships/image" Target="../media/image29.png"/><Relationship Id="rId10" Type="http://schemas.openxmlformats.org/officeDocument/2006/relationships/slideLayout" Target="../slideLayouts/slideLayout36.xml"/><Relationship Id="rId19" Type="http://schemas.openxmlformats.org/officeDocument/2006/relationships/image" Target="../media/image33.PNG"/><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image" Target="../media/image28.png"/><Relationship Id="rId22" Type="http://schemas.openxmlformats.org/officeDocument/2006/relationships/image" Target="../media/image3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FCBBE9-F8A0-45C4-9997-715ABE53BAA4}"/>
              </a:ext>
            </a:extLst>
          </p:cNvPr>
          <p:cNvSpPr>
            <a:spLocks noGrp="1"/>
          </p:cNvSpPr>
          <p:nvPr>
            <p:ph type="title"/>
          </p:nvPr>
        </p:nvSpPr>
        <p:spPr>
          <a:xfrm>
            <a:off x="595915" y="2496128"/>
            <a:ext cx="5185566" cy="1107996"/>
          </a:xfrm>
        </p:spPr>
        <p:txBody>
          <a:bodyPr/>
          <a:lstStyle/>
          <a:p>
            <a:r>
              <a:rPr lang="en-US"/>
              <a:t>Windows Virtual Desktop</a:t>
            </a:r>
            <a:br>
              <a:rPr lang="en-US"/>
            </a:br>
            <a:r>
              <a:rPr lang="en-US"/>
              <a:t>Sales Airlift</a:t>
            </a:r>
          </a:p>
        </p:txBody>
      </p:sp>
      <p:sp>
        <p:nvSpPr>
          <p:cNvPr id="2" name="Text Placeholder 1"/>
          <p:cNvSpPr>
            <a:spLocks noGrp="1"/>
          </p:cNvSpPr>
          <p:nvPr>
            <p:ph type="body" sz="quarter" idx="12"/>
          </p:nvPr>
        </p:nvSpPr>
        <p:spPr>
          <a:xfrm>
            <a:off x="595914" y="4041282"/>
            <a:ext cx="5186010" cy="307777"/>
          </a:xfrm>
        </p:spPr>
        <p:txBody>
          <a:bodyPr/>
          <a:lstStyle/>
          <a:p>
            <a:r>
              <a:rPr lang="en-US"/>
              <a:t>September 24</a:t>
            </a:r>
            <a:r>
              <a:rPr lang="en-US" baseline="30000"/>
              <a:t>th</a:t>
            </a:r>
            <a:r>
              <a:rPr lang="en-US"/>
              <a:t> – 26</a:t>
            </a:r>
            <a:r>
              <a:rPr lang="en-US" baseline="30000"/>
              <a:t>th</a:t>
            </a:r>
            <a:r>
              <a:rPr lang="en-US"/>
              <a:t>, 2019</a:t>
            </a:r>
          </a:p>
        </p:txBody>
      </p:sp>
      <p:sp>
        <p:nvSpPr>
          <p:cNvPr id="6" name="TextBox 5">
            <a:extLst>
              <a:ext uri="{FF2B5EF4-FFF2-40B4-BE49-F238E27FC236}">
                <a16:creationId xmlns:a16="http://schemas.microsoft.com/office/drawing/2014/main" id="{4E3D0DF5-69E3-4F89-BACB-7E689C3F6F30}"/>
              </a:ext>
            </a:extLst>
          </p:cNvPr>
          <p:cNvSpPr txBox="1"/>
          <p:nvPr/>
        </p:nvSpPr>
        <p:spPr>
          <a:xfrm>
            <a:off x="6669009" y="-769938"/>
            <a:ext cx="5767466" cy="572464"/>
          </a:xfrm>
          <a:prstGeom prst="rect">
            <a:avLst/>
          </a:prstGeom>
          <a:solidFill>
            <a:srgbClr val="FF0066"/>
          </a:solidFill>
        </p:spPr>
        <p:txBody>
          <a:bodyPr wrap="square" lIns="182880" tIns="146304" rIns="182880" bIns="146304" rtlCol="0">
            <a:spAutoFit/>
          </a:bodyPr>
          <a:lstStyle/>
          <a:p>
            <a:pPr>
              <a:lnSpc>
                <a:spcPct val="90000"/>
              </a:lnSpc>
              <a:spcAft>
                <a:spcPts val="600"/>
              </a:spcAft>
            </a:pPr>
            <a:r>
              <a:rPr lang="en-US" sz="2000">
                <a:solidFill>
                  <a:schemeClr val="bg1"/>
                </a:solidFill>
              </a:rPr>
              <a:t>Title Slide Option #2</a:t>
            </a:r>
          </a:p>
        </p:txBody>
      </p:sp>
    </p:spTree>
    <p:extLst>
      <p:ext uri="{BB962C8B-B14F-4D97-AF65-F5344CB8AC3E}">
        <p14:creationId xmlns:p14="http://schemas.microsoft.com/office/powerpoint/2010/main" val="259600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42237-3EA4-41F4-9F69-A9ADBC6DBF27}"/>
              </a:ext>
            </a:extLst>
          </p:cNvPr>
          <p:cNvSpPr>
            <a:spLocks noGrp="1"/>
          </p:cNvSpPr>
          <p:nvPr>
            <p:ph type="title"/>
          </p:nvPr>
        </p:nvSpPr>
        <p:spPr>
          <a:xfrm>
            <a:off x="269149" y="7245"/>
            <a:ext cx="11893790" cy="922807"/>
          </a:xfrm>
        </p:spPr>
        <p:txBody>
          <a:bodyPr/>
          <a:lstStyle/>
          <a:p>
            <a:r>
              <a:rPr lang="en-US">
                <a:latin typeface="Century Gothic" panose="020B0502020202020204" pitchFamily="34" charset="0"/>
              </a:rPr>
              <a:t>Why Cloud Workspace Management Suite?</a:t>
            </a:r>
            <a:endParaRPr lang="fr-FR"/>
          </a:p>
        </p:txBody>
      </p:sp>
      <p:sp>
        <p:nvSpPr>
          <p:cNvPr id="4" name="Text Placeholder 3">
            <a:extLst>
              <a:ext uri="{FF2B5EF4-FFF2-40B4-BE49-F238E27FC236}">
                <a16:creationId xmlns:a16="http://schemas.microsoft.com/office/drawing/2014/main" id="{5CA5F308-7E83-46C0-A49A-76F04CA8A902}"/>
              </a:ext>
            </a:extLst>
          </p:cNvPr>
          <p:cNvSpPr>
            <a:spLocks noGrp="1"/>
          </p:cNvSpPr>
          <p:nvPr>
            <p:ph type="body" idx="10"/>
          </p:nvPr>
        </p:nvSpPr>
        <p:spPr>
          <a:xfrm>
            <a:off x="269149" y="890576"/>
            <a:ext cx="11893790" cy="408074"/>
          </a:xfrm>
        </p:spPr>
        <p:txBody>
          <a:bodyPr/>
          <a:lstStyle/>
          <a:p>
            <a:pPr>
              <a:spcBef>
                <a:spcPts val="1020"/>
              </a:spcBef>
            </a:pPr>
            <a:r>
              <a:rPr lang="en-US" sz="2856">
                <a:solidFill>
                  <a:srgbClr val="FFA301"/>
                </a:solidFill>
                <a:latin typeface="Century Gothic" panose="020B0502020202020204" pitchFamily="34" charset="0"/>
              </a:rPr>
              <a:t>Orchestration and Automation for WVD</a:t>
            </a:r>
          </a:p>
        </p:txBody>
      </p:sp>
      <p:pic>
        <p:nvPicPr>
          <p:cNvPr id="7" name="Picture 6" descr="A close up of a logo&#10;&#10;Description automatically generated">
            <a:extLst>
              <a:ext uri="{FF2B5EF4-FFF2-40B4-BE49-F238E27FC236}">
                <a16:creationId xmlns:a16="http://schemas.microsoft.com/office/drawing/2014/main" id="{72DF889A-F3C1-450C-9EB4-6DA388E07A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3175" y="147976"/>
            <a:ext cx="1915035" cy="989537"/>
          </a:xfrm>
          <a:prstGeom prst="rect">
            <a:avLst/>
          </a:prstGeom>
        </p:spPr>
      </p:pic>
      <p:grpSp>
        <p:nvGrpSpPr>
          <p:cNvPr id="5" name="Group 4">
            <a:extLst>
              <a:ext uri="{FF2B5EF4-FFF2-40B4-BE49-F238E27FC236}">
                <a16:creationId xmlns:a16="http://schemas.microsoft.com/office/drawing/2014/main" id="{8FD6E430-A415-4190-AC1A-CD87AA535068}"/>
              </a:ext>
            </a:extLst>
          </p:cNvPr>
          <p:cNvGrpSpPr/>
          <p:nvPr/>
        </p:nvGrpSpPr>
        <p:grpSpPr>
          <a:xfrm>
            <a:off x="397807" y="1419495"/>
            <a:ext cx="6726349" cy="5526538"/>
            <a:chOff x="2796319" y="1391789"/>
            <a:chExt cx="6595058" cy="5418666"/>
          </a:xfrm>
          <a:solidFill>
            <a:srgbClr val="12A9E0">
              <a:alpha val="35000"/>
            </a:srgbClr>
          </a:solidFill>
          <a:effectLst>
            <a:outerShdw blurRad="101600" dist="38100" dir="2700000" sx="101000" sy="101000" algn="tl" rotWithShape="0">
              <a:prstClr val="black">
                <a:alpha val="30000"/>
              </a:prstClr>
            </a:outerShdw>
          </a:effectLst>
        </p:grpSpPr>
        <p:sp>
          <p:nvSpPr>
            <p:cNvPr id="6" name="Freeform: Shape 5">
              <a:extLst>
                <a:ext uri="{FF2B5EF4-FFF2-40B4-BE49-F238E27FC236}">
                  <a16:creationId xmlns:a16="http://schemas.microsoft.com/office/drawing/2014/main" id="{B447BBC7-EA24-4298-9380-4B4BE54A26B0}"/>
                </a:ext>
              </a:extLst>
            </p:cNvPr>
            <p:cNvSpPr/>
            <p:nvPr/>
          </p:nvSpPr>
          <p:spPr>
            <a:xfrm>
              <a:off x="2796319" y="1391789"/>
              <a:ext cx="3250704" cy="3250658"/>
            </a:xfrm>
            <a:custGeom>
              <a:avLst/>
              <a:gdLst>
                <a:gd name="connsiteX0" fmla="*/ 0 w 3250704"/>
                <a:gd name="connsiteY0" fmla="*/ 1625329 h 3250658"/>
                <a:gd name="connsiteX1" fmla="*/ 1625352 w 3250704"/>
                <a:gd name="connsiteY1" fmla="*/ 0 h 3250658"/>
                <a:gd name="connsiteX2" fmla="*/ 3250704 w 3250704"/>
                <a:gd name="connsiteY2" fmla="*/ 1625329 h 3250658"/>
                <a:gd name="connsiteX3" fmla="*/ 1625352 w 3250704"/>
                <a:gd name="connsiteY3" fmla="*/ 3250658 h 3250658"/>
                <a:gd name="connsiteX4" fmla="*/ 0 w 3250704"/>
                <a:gd name="connsiteY4" fmla="*/ 1625329 h 3250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0704" h="3250658">
                  <a:moveTo>
                    <a:pt x="0" y="1625329"/>
                  </a:moveTo>
                  <a:cubicBezTo>
                    <a:pt x="0" y="727685"/>
                    <a:pt x="727695" y="0"/>
                    <a:pt x="1625352" y="0"/>
                  </a:cubicBezTo>
                  <a:cubicBezTo>
                    <a:pt x="2523009" y="0"/>
                    <a:pt x="3250704" y="727685"/>
                    <a:pt x="3250704" y="1625329"/>
                  </a:cubicBezTo>
                  <a:cubicBezTo>
                    <a:pt x="3250704" y="2522973"/>
                    <a:pt x="2523009" y="3250658"/>
                    <a:pt x="1625352" y="3250658"/>
                  </a:cubicBezTo>
                  <a:cubicBezTo>
                    <a:pt x="727695" y="3250658"/>
                    <a:pt x="0" y="2522973"/>
                    <a:pt x="0" y="1625329"/>
                  </a:cubicBezTo>
                  <a:close/>
                </a:path>
              </a:pathLst>
            </a:custGeom>
            <a:grp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625423" tIns="625415" rIns="625423" bIns="625415" numCol="1" spcCol="1270" anchor="ctr" anchorCtr="0">
              <a:noAutofit/>
            </a:bodyPr>
            <a:lstStyle/>
            <a:p>
              <a:pPr algn="ctr" defTabSz="1632044">
                <a:lnSpc>
                  <a:spcPct val="90000"/>
                </a:lnSpc>
                <a:spcBef>
                  <a:spcPct val="0"/>
                </a:spcBef>
                <a:spcAft>
                  <a:spcPct val="35000"/>
                </a:spcAft>
              </a:pPr>
              <a:r>
                <a:rPr lang="en-US" sz="3672"/>
                <a:t>Deploy</a:t>
              </a:r>
            </a:p>
            <a:p>
              <a:pPr algn="ctr" defTabSz="1632044">
                <a:lnSpc>
                  <a:spcPct val="90000"/>
                </a:lnSpc>
                <a:spcBef>
                  <a:spcPct val="0"/>
                </a:spcBef>
                <a:spcAft>
                  <a:spcPct val="35000"/>
                </a:spcAft>
              </a:pPr>
              <a:r>
                <a:rPr lang="en-US" sz="1632">
                  <a:latin typeface="Arial" panose="020B0604020202020204" pitchFamily="34" charset="0"/>
                  <a:cs typeface="Arial" panose="020B0604020202020204" pitchFamily="34" charset="0"/>
                </a:rPr>
                <a:t>Provisions WVD and RDS to multiple environments</a:t>
              </a:r>
            </a:p>
            <a:p>
              <a:pPr algn="ctr" defTabSz="1632044">
                <a:lnSpc>
                  <a:spcPct val="90000"/>
                </a:lnSpc>
                <a:spcBef>
                  <a:spcPct val="0"/>
                </a:spcBef>
                <a:spcAft>
                  <a:spcPct val="35000"/>
                </a:spcAft>
                <a:buClr>
                  <a:schemeClr val="accent1"/>
                </a:buClr>
              </a:pPr>
              <a:r>
                <a:rPr lang="en-US" sz="1632">
                  <a:latin typeface="Arial" panose="020B0604020202020204" pitchFamily="34" charset="0"/>
                  <a:cs typeface="Arial" panose="020B0604020202020204" pitchFamily="34" charset="0"/>
                </a:rPr>
                <a:t>Interfaces with cloud and hypervisor components</a:t>
              </a:r>
            </a:p>
            <a:p>
              <a:pPr algn="ctr" defTabSz="1632044">
                <a:lnSpc>
                  <a:spcPct val="90000"/>
                </a:lnSpc>
                <a:spcBef>
                  <a:spcPct val="0"/>
                </a:spcBef>
                <a:spcAft>
                  <a:spcPct val="35000"/>
                </a:spcAft>
              </a:pPr>
              <a:endParaRPr lang="en-US" sz="1734"/>
            </a:p>
          </p:txBody>
        </p:sp>
        <p:sp>
          <p:nvSpPr>
            <p:cNvPr id="8" name="Freeform: Shape 7">
              <a:extLst>
                <a:ext uri="{FF2B5EF4-FFF2-40B4-BE49-F238E27FC236}">
                  <a16:creationId xmlns:a16="http://schemas.microsoft.com/office/drawing/2014/main" id="{6BC7AD4C-187E-4BE7-B990-3F19B86BACCC}"/>
                </a:ext>
              </a:extLst>
            </p:cNvPr>
            <p:cNvSpPr/>
            <p:nvPr/>
          </p:nvSpPr>
          <p:spPr>
            <a:xfrm>
              <a:off x="4469485" y="3559797"/>
              <a:ext cx="3250704" cy="3250658"/>
            </a:xfrm>
            <a:custGeom>
              <a:avLst/>
              <a:gdLst>
                <a:gd name="connsiteX0" fmla="*/ 0 w 3250704"/>
                <a:gd name="connsiteY0" fmla="*/ 1625329 h 3250658"/>
                <a:gd name="connsiteX1" fmla="*/ 1625352 w 3250704"/>
                <a:gd name="connsiteY1" fmla="*/ 0 h 3250658"/>
                <a:gd name="connsiteX2" fmla="*/ 3250704 w 3250704"/>
                <a:gd name="connsiteY2" fmla="*/ 1625329 h 3250658"/>
                <a:gd name="connsiteX3" fmla="*/ 1625352 w 3250704"/>
                <a:gd name="connsiteY3" fmla="*/ 3250658 h 3250658"/>
                <a:gd name="connsiteX4" fmla="*/ 0 w 3250704"/>
                <a:gd name="connsiteY4" fmla="*/ 1625329 h 3250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0704" h="3250658">
                  <a:moveTo>
                    <a:pt x="0" y="1625329"/>
                  </a:moveTo>
                  <a:cubicBezTo>
                    <a:pt x="0" y="727685"/>
                    <a:pt x="727695" y="0"/>
                    <a:pt x="1625352" y="0"/>
                  </a:cubicBezTo>
                  <a:cubicBezTo>
                    <a:pt x="2523009" y="0"/>
                    <a:pt x="3250704" y="727685"/>
                    <a:pt x="3250704" y="1625329"/>
                  </a:cubicBezTo>
                  <a:cubicBezTo>
                    <a:pt x="3250704" y="2522973"/>
                    <a:pt x="2523009" y="3250658"/>
                    <a:pt x="1625352" y="3250658"/>
                  </a:cubicBezTo>
                  <a:cubicBezTo>
                    <a:pt x="727695" y="3250658"/>
                    <a:pt x="0" y="2522973"/>
                    <a:pt x="0" y="1625329"/>
                  </a:cubicBezTo>
                  <a:close/>
                </a:path>
              </a:pathLst>
            </a:custGeom>
            <a:grp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625423" tIns="625415" rIns="625423" bIns="625415" numCol="1" spcCol="1270" anchor="ctr" anchorCtr="0">
              <a:noAutofit/>
            </a:bodyPr>
            <a:lstStyle/>
            <a:p>
              <a:pPr algn="ctr" defTabSz="1632044">
                <a:lnSpc>
                  <a:spcPct val="90000"/>
                </a:lnSpc>
                <a:spcBef>
                  <a:spcPct val="0"/>
                </a:spcBef>
                <a:spcAft>
                  <a:spcPct val="35000"/>
                </a:spcAft>
              </a:pPr>
              <a:r>
                <a:rPr lang="en-US" sz="3672"/>
                <a:t>Integrate</a:t>
              </a:r>
            </a:p>
            <a:p>
              <a:pPr algn="ctr" defTabSz="1632044">
                <a:lnSpc>
                  <a:spcPct val="90000"/>
                </a:lnSpc>
                <a:spcBef>
                  <a:spcPct val="0"/>
                </a:spcBef>
                <a:spcAft>
                  <a:spcPct val="35000"/>
                </a:spcAft>
              </a:pPr>
              <a:r>
                <a:rPr lang="en-US" sz="1632">
                  <a:latin typeface="Arial" panose="020B0604020202020204" pitchFamily="34" charset="0"/>
                  <a:cs typeface="Arial" panose="020B0604020202020204" pitchFamily="34" charset="0"/>
                </a:rPr>
                <a:t>Full REST API for incorporation in large orchestration environments and admin operations </a:t>
              </a:r>
              <a:endParaRPr lang="en-US" sz="1632"/>
            </a:p>
          </p:txBody>
        </p:sp>
        <p:sp>
          <p:nvSpPr>
            <p:cNvPr id="10" name="Freeform: Shape 9">
              <a:extLst>
                <a:ext uri="{FF2B5EF4-FFF2-40B4-BE49-F238E27FC236}">
                  <a16:creationId xmlns:a16="http://schemas.microsoft.com/office/drawing/2014/main" id="{59AC1BD2-4E6A-4E6A-A9A4-5376EDC71EA2}"/>
                </a:ext>
              </a:extLst>
            </p:cNvPr>
            <p:cNvSpPr/>
            <p:nvPr/>
          </p:nvSpPr>
          <p:spPr>
            <a:xfrm>
              <a:off x="6140673" y="1391789"/>
              <a:ext cx="3250704" cy="3250658"/>
            </a:xfrm>
            <a:custGeom>
              <a:avLst/>
              <a:gdLst>
                <a:gd name="connsiteX0" fmla="*/ 0 w 3250704"/>
                <a:gd name="connsiteY0" fmla="*/ 1625329 h 3250658"/>
                <a:gd name="connsiteX1" fmla="*/ 1625352 w 3250704"/>
                <a:gd name="connsiteY1" fmla="*/ 0 h 3250658"/>
                <a:gd name="connsiteX2" fmla="*/ 3250704 w 3250704"/>
                <a:gd name="connsiteY2" fmla="*/ 1625329 h 3250658"/>
                <a:gd name="connsiteX3" fmla="*/ 1625352 w 3250704"/>
                <a:gd name="connsiteY3" fmla="*/ 3250658 h 3250658"/>
                <a:gd name="connsiteX4" fmla="*/ 0 w 3250704"/>
                <a:gd name="connsiteY4" fmla="*/ 1625329 h 3250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0704" h="3250658">
                  <a:moveTo>
                    <a:pt x="0" y="1625329"/>
                  </a:moveTo>
                  <a:cubicBezTo>
                    <a:pt x="0" y="727685"/>
                    <a:pt x="727695" y="0"/>
                    <a:pt x="1625352" y="0"/>
                  </a:cubicBezTo>
                  <a:cubicBezTo>
                    <a:pt x="2523009" y="0"/>
                    <a:pt x="3250704" y="727685"/>
                    <a:pt x="3250704" y="1625329"/>
                  </a:cubicBezTo>
                  <a:cubicBezTo>
                    <a:pt x="3250704" y="2522973"/>
                    <a:pt x="2523009" y="3250658"/>
                    <a:pt x="1625352" y="3250658"/>
                  </a:cubicBezTo>
                  <a:cubicBezTo>
                    <a:pt x="727695" y="3250658"/>
                    <a:pt x="0" y="2522973"/>
                    <a:pt x="0" y="1625329"/>
                  </a:cubicBezTo>
                  <a:close/>
                </a:path>
              </a:pathLst>
            </a:custGeom>
            <a:grp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625423" tIns="625415" rIns="625423" bIns="625415" numCol="1" spcCol="1270" anchor="ctr" anchorCtr="0">
              <a:noAutofit/>
            </a:bodyPr>
            <a:lstStyle/>
            <a:p>
              <a:pPr algn="ctr" defTabSz="1632044">
                <a:lnSpc>
                  <a:spcPct val="90000"/>
                </a:lnSpc>
                <a:spcBef>
                  <a:spcPct val="0"/>
                </a:spcBef>
                <a:spcAft>
                  <a:spcPct val="35000"/>
                </a:spcAft>
              </a:pPr>
              <a:r>
                <a:rPr lang="en-US" sz="3672"/>
                <a:t>Manage</a:t>
              </a:r>
            </a:p>
            <a:p>
              <a:pPr algn="ctr" defTabSz="1632044">
                <a:lnSpc>
                  <a:spcPct val="90000"/>
                </a:lnSpc>
                <a:spcBef>
                  <a:spcPct val="0"/>
                </a:spcBef>
                <a:spcAft>
                  <a:spcPct val="35000"/>
                </a:spcAft>
              </a:pPr>
              <a:r>
                <a:rPr lang="en-US" sz="1632">
                  <a:latin typeface="Arial" panose="020B0604020202020204" pitchFamily="34" charset="0"/>
                  <a:cs typeface="Arial" panose="020B0604020202020204" pitchFamily="34" charset="0"/>
                </a:rPr>
                <a:t>User, Application, Data Layer Functions</a:t>
              </a:r>
            </a:p>
            <a:p>
              <a:pPr algn="ctr" defTabSz="1632044">
                <a:lnSpc>
                  <a:spcPct val="90000"/>
                </a:lnSpc>
                <a:spcBef>
                  <a:spcPct val="0"/>
                </a:spcBef>
                <a:spcAft>
                  <a:spcPct val="35000"/>
                </a:spcAft>
              </a:pPr>
              <a:r>
                <a:rPr lang="en-US" sz="1632">
                  <a:latin typeface="Arial" panose="020B0604020202020204" pitchFamily="34" charset="0"/>
                  <a:cs typeface="Arial" panose="020B0604020202020204" pitchFamily="34" charset="0"/>
                </a:rPr>
                <a:t>Resource matching with VM scaling and workload scheduling </a:t>
              </a:r>
            </a:p>
            <a:p>
              <a:pPr algn="ctr" defTabSz="1632044">
                <a:lnSpc>
                  <a:spcPct val="90000"/>
                </a:lnSpc>
                <a:spcBef>
                  <a:spcPct val="0"/>
                </a:spcBef>
                <a:spcAft>
                  <a:spcPct val="35000"/>
                </a:spcAft>
              </a:pPr>
              <a:endParaRPr lang="en-US" sz="1632">
                <a:latin typeface="Arial" panose="020B0604020202020204" pitchFamily="34" charset="0"/>
                <a:cs typeface="Arial" panose="020B0604020202020204" pitchFamily="34" charset="0"/>
              </a:endParaRPr>
            </a:p>
            <a:p>
              <a:pPr algn="ctr" defTabSz="1632044">
                <a:lnSpc>
                  <a:spcPct val="90000"/>
                </a:lnSpc>
                <a:spcBef>
                  <a:spcPct val="0"/>
                </a:spcBef>
                <a:spcAft>
                  <a:spcPct val="35000"/>
                </a:spcAft>
              </a:pPr>
              <a:endParaRPr lang="en-US" sz="1632">
                <a:latin typeface="Arial" panose="020B0604020202020204" pitchFamily="34" charset="0"/>
                <a:cs typeface="Arial" panose="020B0604020202020204" pitchFamily="34" charset="0"/>
              </a:endParaRPr>
            </a:p>
          </p:txBody>
        </p:sp>
      </p:grpSp>
      <p:pic>
        <p:nvPicPr>
          <p:cNvPr id="12" name="Picture 11" descr="A close up of a logo&#10;&#10;Description automatically generated">
            <a:extLst>
              <a:ext uri="{FF2B5EF4-FFF2-40B4-BE49-F238E27FC236}">
                <a16:creationId xmlns:a16="http://schemas.microsoft.com/office/drawing/2014/main" id="{31CF2FDA-51F9-4450-877C-99BB736D8D0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459040" y="2554696"/>
            <a:ext cx="4579628" cy="2706144"/>
          </a:xfrm>
          <a:prstGeom prst="rect">
            <a:avLst/>
          </a:prstGeom>
          <a:effectLst>
            <a:outerShdw blurRad="101600" dist="50800" dir="3000000" sx="102000" sy="102000" algn="tl" rotWithShape="0">
              <a:prstClr val="black">
                <a:alpha val="20000"/>
              </a:prstClr>
            </a:outerShdw>
          </a:effectLst>
        </p:spPr>
      </p:pic>
    </p:spTree>
    <p:extLst>
      <p:ext uri="{BB962C8B-B14F-4D97-AF65-F5344CB8AC3E}">
        <p14:creationId xmlns:p14="http://schemas.microsoft.com/office/powerpoint/2010/main" val="2757051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C23DF43B-A916-4A8A-9601-283268B5CF8B}"/>
              </a:ext>
            </a:extLst>
          </p:cNvPr>
          <p:cNvSpPr txBox="1"/>
          <p:nvPr/>
        </p:nvSpPr>
        <p:spPr>
          <a:xfrm>
            <a:off x="68005" y="139538"/>
            <a:ext cx="12224875" cy="670512"/>
          </a:xfrm>
          <a:prstGeom prst="rect">
            <a:avLst/>
          </a:prstGeom>
          <a:noFill/>
        </p:spPr>
        <p:txBody>
          <a:bodyPr wrap="square" rtlCol="0" anchor="t">
            <a:spAutoFit/>
          </a:bodyPr>
          <a:lstStyle/>
          <a:p>
            <a:pPr algn="ctr" defTabSz="932597">
              <a:defRPr/>
            </a:pPr>
            <a:r>
              <a:rPr lang="en-US" sz="3672" b="1" err="1">
                <a:solidFill>
                  <a:prstClr val="black"/>
                </a:solidFill>
                <a:latin typeface="Poppins"/>
              </a:rPr>
              <a:t>Nerdio</a:t>
            </a:r>
            <a:endParaRPr lang="en-US" sz="3672" b="1">
              <a:solidFill>
                <a:prstClr val="black"/>
              </a:solidFill>
              <a:latin typeface="Poppins"/>
              <a:cs typeface="Calibri"/>
            </a:endParaRPr>
          </a:p>
        </p:txBody>
      </p:sp>
      <p:grpSp>
        <p:nvGrpSpPr>
          <p:cNvPr id="4" name="Group 3">
            <a:extLst>
              <a:ext uri="{FF2B5EF4-FFF2-40B4-BE49-F238E27FC236}">
                <a16:creationId xmlns:a16="http://schemas.microsoft.com/office/drawing/2014/main" id="{7A375189-552C-4448-A6CD-674B517B4773}"/>
              </a:ext>
            </a:extLst>
          </p:cNvPr>
          <p:cNvGrpSpPr/>
          <p:nvPr/>
        </p:nvGrpSpPr>
        <p:grpSpPr>
          <a:xfrm>
            <a:off x="101057" y="707886"/>
            <a:ext cx="12191823" cy="3575453"/>
            <a:chOff x="73331" y="1602663"/>
            <a:chExt cx="12036305" cy="4528493"/>
          </a:xfrm>
        </p:grpSpPr>
        <p:sp>
          <p:nvSpPr>
            <p:cNvPr id="14" name="TextBox 13">
              <a:extLst>
                <a:ext uri="{FF2B5EF4-FFF2-40B4-BE49-F238E27FC236}">
                  <a16:creationId xmlns:a16="http://schemas.microsoft.com/office/drawing/2014/main" id="{3A095C8F-A483-4320-9DE1-8747E0E0F316}"/>
                </a:ext>
              </a:extLst>
            </p:cNvPr>
            <p:cNvSpPr txBox="1"/>
            <p:nvPr/>
          </p:nvSpPr>
          <p:spPr>
            <a:xfrm>
              <a:off x="290891" y="2093415"/>
              <a:ext cx="1628503" cy="403125"/>
            </a:xfrm>
            <a:prstGeom prst="rect">
              <a:avLst/>
            </a:prstGeom>
            <a:noFill/>
          </p:spPr>
          <p:txBody>
            <a:bodyPr wrap="square" rtlCol="0" anchor="t">
              <a:spAutoFit/>
            </a:bodyPr>
            <a:lstStyle/>
            <a:p>
              <a:pPr algn="ctr" defTabSz="932597">
                <a:defRPr/>
              </a:pPr>
              <a:r>
                <a:rPr lang="en-US" sz="1428">
                  <a:solidFill>
                    <a:prstClr val="black"/>
                  </a:solidFill>
                  <a:latin typeface="Calibri" panose="020F0502020204030204"/>
                </a:rPr>
                <a:t>Azure Migrate</a:t>
              </a:r>
            </a:p>
          </p:txBody>
        </p:sp>
        <p:sp>
          <p:nvSpPr>
            <p:cNvPr id="16" name="Left Brace 15">
              <a:extLst>
                <a:ext uri="{FF2B5EF4-FFF2-40B4-BE49-F238E27FC236}">
                  <a16:creationId xmlns:a16="http://schemas.microsoft.com/office/drawing/2014/main" id="{70553491-88C2-4587-A876-786A5A54428B}"/>
                </a:ext>
              </a:extLst>
            </p:cNvPr>
            <p:cNvSpPr/>
            <p:nvPr/>
          </p:nvSpPr>
          <p:spPr>
            <a:xfrm rot="5400000">
              <a:off x="3512633" y="1112010"/>
              <a:ext cx="251319" cy="3437798"/>
            </a:xfrm>
            <a:prstGeom prst="leftBrace">
              <a:avLst/>
            </a:prstGeom>
            <a:ln w="19050">
              <a:solidFill>
                <a:srgbClr val="15C4E4"/>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defRPr/>
              </a:pPr>
              <a:endParaRPr lang="en-US" sz="1428">
                <a:solidFill>
                  <a:prstClr val="black"/>
                </a:solidFill>
                <a:latin typeface="Calibri" panose="020F0502020204030204"/>
              </a:endParaRPr>
            </a:p>
          </p:txBody>
        </p:sp>
        <p:sp>
          <p:nvSpPr>
            <p:cNvPr id="25" name="Left Brace 24">
              <a:extLst>
                <a:ext uri="{FF2B5EF4-FFF2-40B4-BE49-F238E27FC236}">
                  <a16:creationId xmlns:a16="http://schemas.microsoft.com/office/drawing/2014/main" id="{B9F1135F-03A3-4434-9B52-A526216F906F}"/>
                </a:ext>
              </a:extLst>
            </p:cNvPr>
            <p:cNvSpPr/>
            <p:nvPr/>
          </p:nvSpPr>
          <p:spPr>
            <a:xfrm rot="5400000">
              <a:off x="8642838" y="1452475"/>
              <a:ext cx="261257" cy="2746877"/>
            </a:xfrm>
            <a:prstGeom prst="leftBrace">
              <a:avLst/>
            </a:prstGeom>
            <a:ln w="19050">
              <a:solidFill>
                <a:srgbClr val="15C4E4"/>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defRPr/>
              </a:pPr>
              <a:endParaRPr lang="en-US" sz="1428">
                <a:solidFill>
                  <a:prstClr val="black"/>
                </a:solidFill>
                <a:latin typeface="Calibri" panose="020F0502020204030204"/>
              </a:endParaRPr>
            </a:p>
          </p:txBody>
        </p:sp>
        <p:sp>
          <p:nvSpPr>
            <p:cNvPr id="22" name="TextBox 21">
              <a:extLst>
                <a:ext uri="{FF2B5EF4-FFF2-40B4-BE49-F238E27FC236}">
                  <a16:creationId xmlns:a16="http://schemas.microsoft.com/office/drawing/2014/main" id="{A638DAB7-A2C7-451B-A015-86BB470BA473}"/>
                </a:ext>
              </a:extLst>
            </p:cNvPr>
            <p:cNvSpPr txBox="1"/>
            <p:nvPr/>
          </p:nvSpPr>
          <p:spPr>
            <a:xfrm>
              <a:off x="73331" y="4602834"/>
              <a:ext cx="1446066" cy="970828"/>
            </a:xfrm>
            <a:prstGeom prst="rect">
              <a:avLst/>
            </a:prstGeom>
            <a:noFill/>
          </p:spPr>
          <p:txBody>
            <a:bodyPr wrap="square" rtlCol="0" anchor="t">
              <a:spAutoFit/>
            </a:bodyPr>
            <a:lstStyle/>
            <a:p>
              <a:pPr defTabSz="932597">
                <a:defRPr/>
              </a:pPr>
              <a:r>
                <a:rPr lang="en-US" sz="1428">
                  <a:solidFill>
                    <a:prstClr val="black"/>
                  </a:solidFill>
                  <a:latin typeface="Calibri" panose="020F0502020204030204"/>
                </a:rPr>
                <a:t>Inventory existing environment</a:t>
              </a:r>
            </a:p>
          </p:txBody>
        </p:sp>
        <p:sp>
          <p:nvSpPr>
            <p:cNvPr id="30" name="TextBox 29">
              <a:extLst>
                <a:ext uri="{FF2B5EF4-FFF2-40B4-BE49-F238E27FC236}">
                  <a16:creationId xmlns:a16="http://schemas.microsoft.com/office/drawing/2014/main" id="{78D13EAA-0AA7-45D2-99E4-66135372B74D}"/>
                </a:ext>
              </a:extLst>
            </p:cNvPr>
            <p:cNvSpPr txBox="1"/>
            <p:nvPr/>
          </p:nvSpPr>
          <p:spPr>
            <a:xfrm>
              <a:off x="1333718" y="4614985"/>
              <a:ext cx="1324146" cy="970828"/>
            </a:xfrm>
            <a:prstGeom prst="rect">
              <a:avLst/>
            </a:prstGeom>
            <a:noFill/>
          </p:spPr>
          <p:txBody>
            <a:bodyPr wrap="square" rtlCol="0" anchor="t">
              <a:spAutoFit/>
            </a:bodyPr>
            <a:lstStyle/>
            <a:p>
              <a:pPr defTabSz="932597">
                <a:defRPr/>
              </a:pPr>
              <a:r>
                <a:rPr lang="en-US" sz="1428">
                  <a:solidFill>
                    <a:prstClr val="black"/>
                  </a:solidFill>
                  <a:latin typeface="Calibri" panose="020F0502020204030204"/>
                </a:rPr>
                <a:t>Estimate the cost of Azure deployment</a:t>
              </a:r>
            </a:p>
          </p:txBody>
        </p:sp>
        <p:sp>
          <p:nvSpPr>
            <p:cNvPr id="29" name="Arrow: Curved Right 28">
              <a:extLst>
                <a:ext uri="{FF2B5EF4-FFF2-40B4-BE49-F238E27FC236}">
                  <a16:creationId xmlns:a16="http://schemas.microsoft.com/office/drawing/2014/main" id="{9C3C6755-60ED-473B-8D11-CAA4C54D42C6}"/>
                </a:ext>
              </a:extLst>
            </p:cNvPr>
            <p:cNvSpPr/>
            <p:nvPr/>
          </p:nvSpPr>
          <p:spPr>
            <a:xfrm>
              <a:off x="8448953" y="2905631"/>
              <a:ext cx="294806" cy="392758"/>
            </a:xfrm>
            <a:prstGeom prst="curvedRightArrow">
              <a:avLst/>
            </a:prstGeom>
            <a:solidFill>
              <a:srgbClr val="15C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428">
                <a:solidFill>
                  <a:prstClr val="black"/>
                </a:solidFill>
                <a:latin typeface="Calibri" panose="020F0502020204030204"/>
              </a:endParaRPr>
            </a:p>
          </p:txBody>
        </p:sp>
        <p:sp>
          <p:nvSpPr>
            <p:cNvPr id="32" name="Arrow: Curved Right 31">
              <a:extLst>
                <a:ext uri="{FF2B5EF4-FFF2-40B4-BE49-F238E27FC236}">
                  <a16:creationId xmlns:a16="http://schemas.microsoft.com/office/drawing/2014/main" id="{B301A889-BB10-4711-89D5-27C307982EF3}"/>
                </a:ext>
              </a:extLst>
            </p:cNvPr>
            <p:cNvSpPr/>
            <p:nvPr/>
          </p:nvSpPr>
          <p:spPr>
            <a:xfrm rot="10583833">
              <a:off x="8787607" y="2870166"/>
              <a:ext cx="294806" cy="392758"/>
            </a:xfrm>
            <a:prstGeom prst="curvedRightArrow">
              <a:avLst/>
            </a:prstGeom>
            <a:solidFill>
              <a:srgbClr val="15C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428">
                <a:solidFill>
                  <a:prstClr val="black"/>
                </a:solidFill>
                <a:latin typeface="Calibri" panose="020F0502020204030204"/>
              </a:endParaRPr>
            </a:p>
          </p:txBody>
        </p:sp>
        <p:sp>
          <p:nvSpPr>
            <p:cNvPr id="33" name="TextBox 32">
              <a:extLst>
                <a:ext uri="{FF2B5EF4-FFF2-40B4-BE49-F238E27FC236}">
                  <a16:creationId xmlns:a16="http://schemas.microsoft.com/office/drawing/2014/main" id="{366D61CB-51EA-4C54-ACD6-566197BCB72C}"/>
                </a:ext>
              </a:extLst>
            </p:cNvPr>
            <p:cNvSpPr txBox="1"/>
            <p:nvPr/>
          </p:nvSpPr>
          <p:spPr>
            <a:xfrm>
              <a:off x="2733051" y="4610377"/>
              <a:ext cx="1299192" cy="1254681"/>
            </a:xfrm>
            <a:prstGeom prst="rect">
              <a:avLst/>
            </a:prstGeom>
            <a:noFill/>
          </p:spPr>
          <p:txBody>
            <a:bodyPr wrap="square" rtlCol="0" anchor="t">
              <a:spAutoFit/>
            </a:bodyPr>
            <a:lstStyle/>
            <a:p>
              <a:pPr defTabSz="932597">
                <a:defRPr/>
              </a:pPr>
              <a:r>
                <a:rPr lang="en-US" sz="1428">
                  <a:solidFill>
                    <a:prstClr val="black"/>
                  </a:solidFill>
                  <a:latin typeface="Calibri" panose="020F0502020204030204"/>
                </a:rPr>
                <a:t>Build Azure environment for workloads to “land”</a:t>
              </a:r>
            </a:p>
          </p:txBody>
        </p:sp>
        <p:sp>
          <p:nvSpPr>
            <p:cNvPr id="34" name="TextBox 33">
              <a:extLst>
                <a:ext uri="{FF2B5EF4-FFF2-40B4-BE49-F238E27FC236}">
                  <a16:creationId xmlns:a16="http://schemas.microsoft.com/office/drawing/2014/main" id="{605ECCF0-F620-4EE1-8BAF-F94C4F707828}"/>
                </a:ext>
              </a:extLst>
            </p:cNvPr>
            <p:cNvSpPr txBox="1"/>
            <p:nvPr/>
          </p:nvSpPr>
          <p:spPr>
            <a:xfrm>
              <a:off x="4118091" y="4610364"/>
              <a:ext cx="1658745" cy="1254681"/>
            </a:xfrm>
            <a:prstGeom prst="rect">
              <a:avLst/>
            </a:prstGeom>
            <a:noFill/>
          </p:spPr>
          <p:txBody>
            <a:bodyPr wrap="square" rtlCol="0" anchor="t">
              <a:spAutoFit/>
            </a:bodyPr>
            <a:lstStyle/>
            <a:p>
              <a:pPr defTabSz="932597">
                <a:defRPr/>
              </a:pPr>
              <a:r>
                <a:rPr lang="en-US" sz="1428">
                  <a:solidFill>
                    <a:prstClr val="black"/>
                  </a:solidFill>
                  <a:latin typeface="Calibri" panose="020F0502020204030204"/>
                </a:rPr>
                <a:t>Connect Azure deployment to existing environment</a:t>
              </a:r>
            </a:p>
          </p:txBody>
        </p:sp>
        <p:sp>
          <p:nvSpPr>
            <p:cNvPr id="35" name="TextBox 34">
              <a:extLst>
                <a:ext uri="{FF2B5EF4-FFF2-40B4-BE49-F238E27FC236}">
                  <a16:creationId xmlns:a16="http://schemas.microsoft.com/office/drawing/2014/main" id="{537449AE-3954-4B75-95B7-C26F6B45B73D}"/>
                </a:ext>
              </a:extLst>
            </p:cNvPr>
            <p:cNvSpPr txBox="1"/>
            <p:nvPr/>
          </p:nvSpPr>
          <p:spPr>
            <a:xfrm>
              <a:off x="5758501" y="4602835"/>
              <a:ext cx="1451273" cy="1254681"/>
            </a:xfrm>
            <a:prstGeom prst="rect">
              <a:avLst/>
            </a:prstGeom>
            <a:noFill/>
          </p:spPr>
          <p:txBody>
            <a:bodyPr wrap="square" rtlCol="0" anchor="t">
              <a:spAutoFit/>
            </a:bodyPr>
            <a:lstStyle/>
            <a:p>
              <a:pPr defTabSz="932597">
                <a:defRPr/>
              </a:pPr>
              <a:r>
                <a:rPr lang="en-US" sz="1428">
                  <a:solidFill>
                    <a:prstClr val="black"/>
                  </a:solidFill>
                  <a:latin typeface="Calibri" panose="020F0502020204030204"/>
                </a:rPr>
                <a:t>Move “bits” </a:t>
              </a:r>
            </a:p>
            <a:p>
              <a:pPr defTabSz="932597">
                <a:defRPr/>
              </a:pPr>
              <a:r>
                <a:rPr lang="en-US" sz="1428">
                  <a:solidFill>
                    <a:prstClr val="black"/>
                  </a:solidFill>
                  <a:latin typeface="Calibri" panose="020F0502020204030204"/>
                </a:rPr>
                <a:t>from existing environment</a:t>
              </a:r>
              <a:endParaRPr lang="en-US" sz="1428">
                <a:solidFill>
                  <a:prstClr val="black"/>
                </a:solidFill>
                <a:latin typeface="Calibri" panose="020F0502020204030204"/>
                <a:cs typeface="Calibri" panose="020F0502020204030204"/>
              </a:endParaRPr>
            </a:p>
            <a:p>
              <a:pPr defTabSz="932597">
                <a:defRPr/>
              </a:pPr>
              <a:r>
                <a:rPr lang="en-US" sz="1428">
                  <a:solidFill>
                    <a:prstClr val="black"/>
                  </a:solidFill>
                  <a:latin typeface="Calibri" panose="020F0502020204030204"/>
                </a:rPr>
                <a:t>to Azure</a:t>
              </a:r>
              <a:endParaRPr lang="en-US" sz="1428">
                <a:solidFill>
                  <a:prstClr val="black"/>
                </a:solidFill>
                <a:latin typeface="Calibri" panose="020F0502020204030204"/>
                <a:cs typeface="Calibri"/>
              </a:endParaRPr>
            </a:p>
          </p:txBody>
        </p:sp>
        <p:sp>
          <p:nvSpPr>
            <p:cNvPr id="36" name="TextBox 35">
              <a:extLst>
                <a:ext uri="{FF2B5EF4-FFF2-40B4-BE49-F238E27FC236}">
                  <a16:creationId xmlns:a16="http://schemas.microsoft.com/office/drawing/2014/main" id="{3EFE7D80-6893-4D49-BE23-8526439E06AF}"/>
                </a:ext>
              </a:extLst>
            </p:cNvPr>
            <p:cNvSpPr txBox="1"/>
            <p:nvPr/>
          </p:nvSpPr>
          <p:spPr>
            <a:xfrm>
              <a:off x="7272210" y="4610442"/>
              <a:ext cx="1324146" cy="970828"/>
            </a:xfrm>
            <a:prstGeom prst="rect">
              <a:avLst/>
            </a:prstGeom>
            <a:noFill/>
          </p:spPr>
          <p:txBody>
            <a:bodyPr wrap="square" rtlCol="0" anchor="t">
              <a:spAutoFit/>
            </a:bodyPr>
            <a:lstStyle/>
            <a:p>
              <a:pPr defTabSz="932597">
                <a:defRPr/>
              </a:pPr>
              <a:r>
                <a:rPr lang="en-US" sz="1428">
                  <a:solidFill>
                    <a:prstClr val="black"/>
                  </a:solidFill>
                  <a:latin typeface="Calibri" panose="020F0502020204030204"/>
                </a:rPr>
                <a:t>Auto-scale VMs to save on costs</a:t>
              </a:r>
            </a:p>
          </p:txBody>
        </p:sp>
        <p:sp>
          <p:nvSpPr>
            <p:cNvPr id="37" name="TextBox 36">
              <a:extLst>
                <a:ext uri="{FF2B5EF4-FFF2-40B4-BE49-F238E27FC236}">
                  <a16:creationId xmlns:a16="http://schemas.microsoft.com/office/drawing/2014/main" id="{671E1103-24DA-4DB8-B49A-3F28EA3FD202}"/>
                </a:ext>
              </a:extLst>
            </p:cNvPr>
            <p:cNvSpPr txBox="1"/>
            <p:nvPr/>
          </p:nvSpPr>
          <p:spPr>
            <a:xfrm>
              <a:off x="8840782" y="4592623"/>
              <a:ext cx="1520530" cy="1538533"/>
            </a:xfrm>
            <a:prstGeom prst="rect">
              <a:avLst/>
            </a:prstGeom>
            <a:noFill/>
          </p:spPr>
          <p:txBody>
            <a:bodyPr wrap="square" rtlCol="0" anchor="t">
              <a:spAutoFit/>
            </a:bodyPr>
            <a:lstStyle/>
            <a:p>
              <a:pPr defTabSz="932597">
                <a:defRPr/>
              </a:pPr>
              <a:r>
                <a:rPr lang="en-US" sz="1428">
                  <a:solidFill>
                    <a:prstClr val="black"/>
                  </a:solidFill>
                  <a:latin typeface="Calibri" panose="020F0502020204030204"/>
                </a:rPr>
                <a:t>Operationally manage all aspects of</a:t>
              </a:r>
            </a:p>
            <a:p>
              <a:pPr defTabSz="932597">
                <a:defRPr/>
              </a:pPr>
              <a:r>
                <a:rPr lang="en-US" sz="1428">
                  <a:solidFill>
                    <a:prstClr val="black"/>
                  </a:solidFill>
                  <a:latin typeface="Calibri" panose="020F0502020204030204"/>
                </a:rPr>
                <a:t>new Azure environment</a:t>
              </a:r>
            </a:p>
          </p:txBody>
        </p:sp>
        <p:sp>
          <p:nvSpPr>
            <p:cNvPr id="38" name="TextBox 37">
              <a:extLst>
                <a:ext uri="{FF2B5EF4-FFF2-40B4-BE49-F238E27FC236}">
                  <a16:creationId xmlns:a16="http://schemas.microsoft.com/office/drawing/2014/main" id="{8DD316EF-EBFB-49CD-AF70-FB4F273F985F}"/>
                </a:ext>
              </a:extLst>
            </p:cNvPr>
            <p:cNvSpPr txBox="1"/>
            <p:nvPr/>
          </p:nvSpPr>
          <p:spPr>
            <a:xfrm>
              <a:off x="10247608" y="4525954"/>
              <a:ext cx="1774847" cy="1538533"/>
            </a:xfrm>
            <a:prstGeom prst="rect">
              <a:avLst/>
            </a:prstGeom>
            <a:noFill/>
          </p:spPr>
          <p:txBody>
            <a:bodyPr wrap="square" rtlCol="0" anchor="t">
              <a:spAutoFit/>
            </a:bodyPr>
            <a:lstStyle/>
            <a:p>
              <a:pPr defTabSz="932597">
                <a:defRPr/>
              </a:pPr>
              <a:r>
                <a:rPr lang="en-US" sz="1428">
                  <a:solidFill>
                    <a:prstClr val="black"/>
                  </a:solidFill>
                  <a:latin typeface="Calibri" panose="020F0502020204030204"/>
                </a:rPr>
                <a:t>Invoice customers</a:t>
              </a:r>
              <a:r>
                <a:rPr lang="en-US" sz="1428">
                  <a:solidFill>
                    <a:prstClr val="black"/>
                  </a:solidFill>
                  <a:latin typeface="Calibri" panose="020F0502020204030204"/>
                  <a:cs typeface="Calibri" panose="020F0502020204030204"/>
                </a:rPr>
                <a:t> </a:t>
              </a:r>
              <a:r>
                <a:rPr lang="en-US" sz="1428">
                  <a:solidFill>
                    <a:prstClr val="black"/>
                  </a:solidFill>
                  <a:latin typeface="Calibri" panose="020F0502020204030204"/>
                </a:rPr>
                <a:t>for Azure consumption </a:t>
              </a:r>
            </a:p>
            <a:p>
              <a:pPr defTabSz="932597">
                <a:defRPr/>
              </a:pPr>
              <a:r>
                <a:rPr lang="en-US" sz="1428">
                  <a:solidFill>
                    <a:prstClr val="black"/>
                  </a:solidFill>
                  <a:latin typeface="Calibri" panose="020F0502020204030204"/>
                </a:rPr>
                <a:t>And managed services</a:t>
              </a:r>
              <a:endParaRPr lang="en-US" sz="1428">
                <a:solidFill>
                  <a:prstClr val="black"/>
                </a:solidFill>
                <a:latin typeface="Calibri" panose="020F0502020204030204"/>
                <a:cs typeface="Calibri"/>
              </a:endParaRPr>
            </a:p>
          </p:txBody>
        </p:sp>
        <p:sp>
          <p:nvSpPr>
            <p:cNvPr id="3" name="Arrow: Chevron 2">
              <a:extLst>
                <a:ext uri="{FF2B5EF4-FFF2-40B4-BE49-F238E27FC236}">
                  <a16:creationId xmlns:a16="http://schemas.microsoft.com/office/drawing/2014/main" id="{81AA9B94-FC59-45AC-86A3-0F053786EC11}"/>
                </a:ext>
              </a:extLst>
            </p:cNvPr>
            <p:cNvSpPr/>
            <p:nvPr/>
          </p:nvSpPr>
          <p:spPr>
            <a:xfrm>
              <a:off x="1293032" y="3420999"/>
              <a:ext cx="1688592" cy="972312"/>
            </a:xfrm>
            <a:prstGeom prst="chevron">
              <a:avLst/>
            </a:prstGeom>
            <a:solidFill>
              <a:srgbClr val="15C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r>
                <a:rPr lang="en-US" sz="1428">
                  <a:solidFill>
                    <a:prstClr val="white"/>
                  </a:solidFill>
                  <a:latin typeface="Calibri" panose="020F0502020204030204"/>
                  <a:cs typeface="Calibri"/>
                </a:rPr>
                <a:t>Price</a:t>
              </a:r>
              <a:endParaRPr lang="en-US" sz="1428">
                <a:solidFill>
                  <a:prstClr val="white"/>
                </a:solidFill>
                <a:latin typeface="Calibri" panose="020F0502020204030204"/>
              </a:endParaRPr>
            </a:p>
          </p:txBody>
        </p:sp>
        <p:sp>
          <p:nvSpPr>
            <p:cNvPr id="15" name="Arrow: Pentagon 14">
              <a:extLst>
                <a:ext uri="{FF2B5EF4-FFF2-40B4-BE49-F238E27FC236}">
                  <a16:creationId xmlns:a16="http://schemas.microsoft.com/office/drawing/2014/main" id="{C075D6D2-C786-469A-932D-3E5C7EED931E}"/>
                </a:ext>
              </a:extLst>
            </p:cNvPr>
            <p:cNvSpPr/>
            <p:nvPr/>
          </p:nvSpPr>
          <p:spPr>
            <a:xfrm>
              <a:off x="139778" y="3426714"/>
              <a:ext cx="1496568" cy="979932"/>
            </a:xfrm>
            <a:prstGeom prst="homePlat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r>
                <a:rPr lang="en-US" sz="1428">
                  <a:solidFill>
                    <a:prstClr val="white"/>
                  </a:solidFill>
                  <a:latin typeface="Calibri" panose="020F0502020204030204"/>
                  <a:cs typeface="Calibri"/>
                </a:rPr>
                <a:t>Assess</a:t>
              </a:r>
              <a:endParaRPr lang="en-US" sz="1428">
                <a:solidFill>
                  <a:prstClr val="white"/>
                </a:solidFill>
                <a:latin typeface="Calibri" panose="020F0502020204030204"/>
              </a:endParaRPr>
            </a:p>
          </p:txBody>
        </p:sp>
        <p:sp>
          <p:nvSpPr>
            <p:cNvPr id="41" name="Arrow: Chevron 40">
              <a:extLst>
                <a:ext uri="{FF2B5EF4-FFF2-40B4-BE49-F238E27FC236}">
                  <a16:creationId xmlns:a16="http://schemas.microsoft.com/office/drawing/2014/main" id="{1D7AB2C4-DF7C-43C5-A4CD-AC95208DA8A1}"/>
                </a:ext>
              </a:extLst>
            </p:cNvPr>
            <p:cNvSpPr/>
            <p:nvPr/>
          </p:nvSpPr>
          <p:spPr>
            <a:xfrm>
              <a:off x="2637134" y="3405758"/>
              <a:ext cx="1810512" cy="987552"/>
            </a:xfrm>
            <a:prstGeom prst="chevron">
              <a:avLst/>
            </a:prstGeom>
            <a:solidFill>
              <a:srgbClr val="15C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r>
                <a:rPr lang="en-US" sz="1428">
                  <a:solidFill>
                    <a:prstClr val="white"/>
                  </a:solidFill>
                  <a:latin typeface="Calibri" panose="020F0502020204030204"/>
                  <a:cs typeface="Calibri"/>
                </a:rPr>
                <a:t>Deploy</a:t>
              </a:r>
            </a:p>
          </p:txBody>
        </p:sp>
        <p:sp>
          <p:nvSpPr>
            <p:cNvPr id="42" name="Arrow: Chevron 41">
              <a:extLst>
                <a:ext uri="{FF2B5EF4-FFF2-40B4-BE49-F238E27FC236}">
                  <a16:creationId xmlns:a16="http://schemas.microsoft.com/office/drawing/2014/main" id="{8DF47D96-D319-43BB-A4F9-4CA50342EEEA}"/>
                </a:ext>
              </a:extLst>
            </p:cNvPr>
            <p:cNvSpPr/>
            <p:nvPr/>
          </p:nvSpPr>
          <p:spPr>
            <a:xfrm>
              <a:off x="4089241" y="3405758"/>
              <a:ext cx="1810512" cy="987552"/>
            </a:xfrm>
            <a:prstGeom prst="chevron">
              <a:avLst/>
            </a:prstGeom>
            <a:solidFill>
              <a:srgbClr val="15C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r>
                <a:rPr lang="en-US" sz="1428">
                  <a:solidFill>
                    <a:prstClr val="white"/>
                  </a:solidFill>
                  <a:latin typeface="Calibri" panose="020F0502020204030204"/>
                  <a:cs typeface="Calibri"/>
                </a:rPr>
                <a:t>Extend</a:t>
              </a:r>
            </a:p>
          </p:txBody>
        </p:sp>
        <p:sp>
          <p:nvSpPr>
            <p:cNvPr id="43" name="Arrow: Chevron 42">
              <a:extLst>
                <a:ext uri="{FF2B5EF4-FFF2-40B4-BE49-F238E27FC236}">
                  <a16:creationId xmlns:a16="http://schemas.microsoft.com/office/drawing/2014/main" id="{B10AE106-0540-4C70-BD28-544B4D6C59FA}"/>
                </a:ext>
              </a:extLst>
            </p:cNvPr>
            <p:cNvSpPr/>
            <p:nvPr/>
          </p:nvSpPr>
          <p:spPr>
            <a:xfrm>
              <a:off x="5558245" y="3405758"/>
              <a:ext cx="1924812" cy="987552"/>
            </a:xfrm>
            <a:prstGeom prst="chevron">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r>
                <a:rPr lang="en-US" sz="1428">
                  <a:solidFill>
                    <a:prstClr val="white"/>
                  </a:solidFill>
                  <a:latin typeface="Calibri" panose="020F0502020204030204"/>
                  <a:cs typeface="Calibri"/>
                </a:rPr>
                <a:t>Migrate</a:t>
              </a:r>
            </a:p>
          </p:txBody>
        </p:sp>
        <p:sp>
          <p:nvSpPr>
            <p:cNvPr id="44" name="Arrow: Chevron 43">
              <a:extLst>
                <a:ext uri="{FF2B5EF4-FFF2-40B4-BE49-F238E27FC236}">
                  <a16:creationId xmlns:a16="http://schemas.microsoft.com/office/drawing/2014/main" id="{9BAD8D28-6491-441F-A73D-742A6EFFF455}"/>
                </a:ext>
              </a:extLst>
            </p:cNvPr>
            <p:cNvSpPr/>
            <p:nvPr/>
          </p:nvSpPr>
          <p:spPr>
            <a:xfrm>
              <a:off x="7123657" y="3405758"/>
              <a:ext cx="2000466" cy="979932"/>
            </a:xfrm>
            <a:prstGeom prst="chevron">
              <a:avLst/>
            </a:prstGeom>
            <a:solidFill>
              <a:srgbClr val="15C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r>
                <a:rPr lang="en-US" sz="1428">
                  <a:solidFill>
                    <a:prstClr val="white"/>
                  </a:solidFill>
                  <a:latin typeface="Calibri" panose="020F0502020204030204"/>
                  <a:cs typeface="Calibri"/>
                </a:rPr>
                <a:t>Optimize</a:t>
              </a:r>
            </a:p>
          </p:txBody>
        </p:sp>
        <p:sp>
          <p:nvSpPr>
            <p:cNvPr id="45" name="Arrow: Chevron 44">
              <a:extLst>
                <a:ext uri="{FF2B5EF4-FFF2-40B4-BE49-F238E27FC236}">
                  <a16:creationId xmlns:a16="http://schemas.microsoft.com/office/drawing/2014/main" id="{C70AD83C-E9DA-485A-AF97-0DCAB89E56C5}"/>
                </a:ext>
              </a:extLst>
            </p:cNvPr>
            <p:cNvSpPr/>
            <p:nvPr/>
          </p:nvSpPr>
          <p:spPr>
            <a:xfrm>
              <a:off x="8757648" y="3413378"/>
              <a:ext cx="1924811" cy="979932"/>
            </a:xfrm>
            <a:prstGeom prst="chevron">
              <a:avLst/>
            </a:prstGeom>
            <a:solidFill>
              <a:srgbClr val="15C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r>
                <a:rPr lang="en-US" sz="1428">
                  <a:solidFill>
                    <a:prstClr val="white"/>
                  </a:solidFill>
                  <a:latin typeface="Calibri" panose="020F0502020204030204"/>
                  <a:cs typeface="Calibri"/>
                </a:rPr>
                <a:t>Manage</a:t>
              </a:r>
            </a:p>
          </p:txBody>
        </p:sp>
        <p:sp>
          <p:nvSpPr>
            <p:cNvPr id="46" name="Arrow: Chevron 45">
              <a:extLst>
                <a:ext uri="{FF2B5EF4-FFF2-40B4-BE49-F238E27FC236}">
                  <a16:creationId xmlns:a16="http://schemas.microsoft.com/office/drawing/2014/main" id="{15AD2F7E-1BA4-4597-B612-3B8D068177D9}"/>
                </a:ext>
              </a:extLst>
            </p:cNvPr>
            <p:cNvSpPr/>
            <p:nvPr/>
          </p:nvSpPr>
          <p:spPr>
            <a:xfrm>
              <a:off x="10310934" y="3408740"/>
              <a:ext cx="1798702" cy="972312"/>
            </a:xfrm>
            <a:prstGeom prst="chevron">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r>
                <a:rPr lang="en-US" sz="1428">
                  <a:solidFill>
                    <a:prstClr val="white"/>
                  </a:solidFill>
                  <a:latin typeface="Calibri" panose="020F0502020204030204"/>
                  <a:cs typeface="Calibri"/>
                </a:rPr>
                <a:t>Invoice</a:t>
              </a:r>
            </a:p>
          </p:txBody>
        </p:sp>
        <p:pic>
          <p:nvPicPr>
            <p:cNvPr id="5" name="Picture 4">
              <a:extLst>
                <a:ext uri="{FF2B5EF4-FFF2-40B4-BE49-F238E27FC236}">
                  <a16:creationId xmlns:a16="http://schemas.microsoft.com/office/drawing/2014/main" id="{01129F26-4DF0-2C4E-9048-A01C0D2EA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0969" y="1607349"/>
              <a:ext cx="1434645" cy="768970"/>
            </a:xfrm>
            <a:prstGeom prst="rect">
              <a:avLst/>
            </a:prstGeom>
          </p:spPr>
        </p:pic>
        <p:pic>
          <p:nvPicPr>
            <p:cNvPr id="39" name="Picture 38">
              <a:extLst>
                <a:ext uri="{FF2B5EF4-FFF2-40B4-BE49-F238E27FC236}">
                  <a16:creationId xmlns:a16="http://schemas.microsoft.com/office/drawing/2014/main" id="{F6203493-2A43-C944-87D6-4DCFCFCD53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5481" y="1602663"/>
              <a:ext cx="1434645" cy="768970"/>
            </a:xfrm>
            <a:prstGeom prst="rect">
              <a:avLst/>
            </a:prstGeom>
          </p:spPr>
        </p:pic>
      </p:grpSp>
      <p:grpSp>
        <p:nvGrpSpPr>
          <p:cNvPr id="40" name="Group 39">
            <a:extLst>
              <a:ext uri="{FF2B5EF4-FFF2-40B4-BE49-F238E27FC236}">
                <a16:creationId xmlns:a16="http://schemas.microsoft.com/office/drawing/2014/main" id="{4FE5638F-D52B-40C6-8EDA-14CB3960C1DF}"/>
              </a:ext>
            </a:extLst>
          </p:cNvPr>
          <p:cNvGrpSpPr/>
          <p:nvPr/>
        </p:nvGrpSpPr>
        <p:grpSpPr>
          <a:xfrm>
            <a:off x="117352" y="4294415"/>
            <a:ext cx="11992593" cy="2584656"/>
            <a:chOff x="1092679" y="2166309"/>
            <a:chExt cx="8724742" cy="2915344"/>
          </a:xfrm>
        </p:grpSpPr>
        <p:sp>
          <p:nvSpPr>
            <p:cNvPr id="47" name="Rectangle 46">
              <a:extLst>
                <a:ext uri="{FF2B5EF4-FFF2-40B4-BE49-F238E27FC236}">
                  <a16:creationId xmlns:a16="http://schemas.microsoft.com/office/drawing/2014/main" id="{D0623E99-F638-4DAA-A161-F7E728988D23}"/>
                </a:ext>
              </a:extLst>
            </p:cNvPr>
            <p:cNvSpPr/>
            <p:nvPr/>
          </p:nvSpPr>
          <p:spPr>
            <a:xfrm>
              <a:off x="1092679" y="2166309"/>
              <a:ext cx="2531748" cy="431222"/>
            </a:xfrm>
            <a:prstGeom prst="rect">
              <a:avLst/>
            </a:prstGeom>
          </p:spPr>
          <p:txBody>
            <a:bodyPr wrap="none">
              <a:spAutoFit/>
            </a:bodyPr>
            <a:lstStyle/>
            <a:p>
              <a:pPr defTabSz="932597">
                <a:defRPr/>
              </a:pPr>
              <a:r>
                <a:rPr lang="en-US" sz="1836" b="1">
                  <a:solidFill>
                    <a:prstClr val="black"/>
                  </a:solidFill>
                  <a:latin typeface="Calibri" panose="020F0502020204030204"/>
                  <a:cs typeface="Poppins" pitchFamily="2" charset="77"/>
                </a:rPr>
                <a:t>Examples of WVD enhancements</a:t>
              </a:r>
            </a:p>
          </p:txBody>
        </p:sp>
        <p:grpSp>
          <p:nvGrpSpPr>
            <p:cNvPr id="48" name="Group 47">
              <a:extLst>
                <a:ext uri="{FF2B5EF4-FFF2-40B4-BE49-F238E27FC236}">
                  <a16:creationId xmlns:a16="http://schemas.microsoft.com/office/drawing/2014/main" id="{D3264CE2-3CBD-4850-97AD-5521F1422BC5}"/>
                </a:ext>
              </a:extLst>
            </p:cNvPr>
            <p:cNvGrpSpPr/>
            <p:nvPr/>
          </p:nvGrpSpPr>
          <p:grpSpPr>
            <a:xfrm>
              <a:off x="1193838" y="4397570"/>
              <a:ext cx="2046637" cy="684083"/>
              <a:chOff x="3161725" y="2980250"/>
              <a:chExt cx="2046637" cy="684083"/>
            </a:xfrm>
          </p:grpSpPr>
          <p:sp>
            <p:nvSpPr>
              <p:cNvPr id="65" name="Oval 64">
                <a:extLst>
                  <a:ext uri="{FF2B5EF4-FFF2-40B4-BE49-F238E27FC236}">
                    <a16:creationId xmlns:a16="http://schemas.microsoft.com/office/drawing/2014/main" id="{A051797C-4617-4346-96A1-367536E5A902}"/>
                  </a:ext>
                </a:extLst>
              </p:cNvPr>
              <p:cNvSpPr/>
              <p:nvPr/>
            </p:nvSpPr>
            <p:spPr>
              <a:xfrm>
                <a:off x="3175190" y="2982819"/>
                <a:ext cx="329060" cy="329060"/>
              </a:xfrm>
              <a:prstGeom prst="ellipse">
                <a:avLst/>
              </a:pr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632">
                  <a:solidFill>
                    <a:srgbClr val="D7DF23"/>
                  </a:solidFill>
                  <a:latin typeface="Calibri" panose="020F0502020204030204"/>
                </a:endParaRPr>
              </a:p>
            </p:txBody>
          </p:sp>
          <p:sp>
            <p:nvSpPr>
              <p:cNvPr id="66" name="Rectangle 65">
                <a:extLst>
                  <a:ext uri="{FF2B5EF4-FFF2-40B4-BE49-F238E27FC236}">
                    <a16:creationId xmlns:a16="http://schemas.microsoft.com/office/drawing/2014/main" id="{3AD070E7-6F0E-46C7-A642-CA00A58FF9E1}"/>
                  </a:ext>
                </a:extLst>
              </p:cNvPr>
              <p:cNvSpPr/>
              <p:nvPr/>
            </p:nvSpPr>
            <p:spPr>
              <a:xfrm>
                <a:off x="3161725" y="2980250"/>
                <a:ext cx="2046637" cy="684083"/>
              </a:xfrm>
              <a:prstGeom prst="rect">
                <a:avLst/>
              </a:prstGeom>
            </p:spPr>
            <p:txBody>
              <a:bodyPr wrap="square">
                <a:spAutoFit/>
              </a:bodyPr>
              <a:lstStyle/>
              <a:p>
                <a:pPr marL="291436" indent="-291436" defTabSz="932597">
                  <a:buBlip>
                    <a:blip r:embed="rId4"/>
                  </a:buBlip>
                  <a:defRPr/>
                </a:pPr>
                <a:r>
                  <a:rPr lang="en-CA" sz="1632">
                    <a:solidFill>
                      <a:prstClr val="black"/>
                    </a:solidFill>
                    <a:latin typeface="Calibri" panose="020F0502020204030204"/>
                    <a:cs typeface="Poppins Light" pitchFamily="2" charset="77"/>
                  </a:rPr>
                  <a:t>AUTOMATED HOST POOL CREATION</a:t>
                </a:r>
              </a:p>
            </p:txBody>
          </p:sp>
        </p:grpSp>
        <p:grpSp>
          <p:nvGrpSpPr>
            <p:cNvPr id="49" name="Group 48">
              <a:extLst>
                <a:ext uri="{FF2B5EF4-FFF2-40B4-BE49-F238E27FC236}">
                  <a16:creationId xmlns:a16="http://schemas.microsoft.com/office/drawing/2014/main" id="{A45129E4-9562-4B85-A72D-A14526076E27}"/>
                </a:ext>
              </a:extLst>
            </p:cNvPr>
            <p:cNvGrpSpPr/>
            <p:nvPr/>
          </p:nvGrpSpPr>
          <p:grpSpPr>
            <a:xfrm>
              <a:off x="4449807" y="2980249"/>
              <a:ext cx="2246373" cy="395152"/>
              <a:chOff x="5394687" y="2990983"/>
              <a:chExt cx="2246373" cy="395152"/>
            </a:xfrm>
          </p:grpSpPr>
          <p:sp>
            <p:nvSpPr>
              <p:cNvPr id="63" name="Oval 62">
                <a:extLst>
                  <a:ext uri="{FF2B5EF4-FFF2-40B4-BE49-F238E27FC236}">
                    <a16:creationId xmlns:a16="http://schemas.microsoft.com/office/drawing/2014/main" id="{1F60B664-B10B-46C5-92EA-0E9604C03493}"/>
                  </a:ext>
                </a:extLst>
              </p:cNvPr>
              <p:cNvSpPr/>
              <p:nvPr/>
            </p:nvSpPr>
            <p:spPr>
              <a:xfrm>
                <a:off x="5411977" y="2990983"/>
                <a:ext cx="329060" cy="329060"/>
              </a:xfrm>
              <a:prstGeom prst="ellipse">
                <a:avLst/>
              </a:pr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632">
                  <a:solidFill>
                    <a:srgbClr val="D7DF23"/>
                  </a:solidFill>
                  <a:latin typeface="Calibri" panose="020F0502020204030204"/>
                </a:endParaRPr>
              </a:p>
            </p:txBody>
          </p:sp>
          <p:sp>
            <p:nvSpPr>
              <p:cNvPr id="64" name="Rectangle 63">
                <a:extLst>
                  <a:ext uri="{FF2B5EF4-FFF2-40B4-BE49-F238E27FC236}">
                    <a16:creationId xmlns:a16="http://schemas.microsoft.com/office/drawing/2014/main" id="{0F96117A-7C3C-43D9-BB85-2BFC707112F6}"/>
                  </a:ext>
                </a:extLst>
              </p:cNvPr>
              <p:cNvSpPr/>
              <p:nvPr/>
            </p:nvSpPr>
            <p:spPr>
              <a:xfrm>
                <a:off x="5394687" y="2990983"/>
                <a:ext cx="2246373" cy="395152"/>
              </a:xfrm>
              <a:prstGeom prst="rect">
                <a:avLst/>
              </a:prstGeom>
            </p:spPr>
            <p:txBody>
              <a:bodyPr wrap="square">
                <a:spAutoFit/>
              </a:bodyPr>
              <a:lstStyle/>
              <a:p>
                <a:pPr marL="291436" indent="-291436" defTabSz="932597">
                  <a:buBlip>
                    <a:blip r:embed="rId4"/>
                  </a:buBlip>
                  <a:defRPr/>
                </a:pPr>
                <a:r>
                  <a:rPr lang="en-CA" sz="1632">
                    <a:solidFill>
                      <a:prstClr val="black"/>
                    </a:solidFill>
                    <a:latin typeface="Calibri" panose="020F0502020204030204"/>
                    <a:cs typeface="Poppins Light" pitchFamily="2" charset="77"/>
                  </a:rPr>
                  <a:t>EVENT-BASED AUTO-SCALING</a:t>
                </a:r>
              </a:p>
            </p:txBody>
          </p:sp>
        </p:grpSp>
        <p:grpSp>
          <p:nvGrpSpPr>
            <p:cNvPr id="50" name="Group 49">
              <a:extLst>
                <a:ext uri="{FF2B5EF4-FFF2-40B4-BE49-F238E27FC236}">
                  <a16:creationId xmlns:a16="http://schemas.microsoft.com/office/drawing/2014/main" id="{A8431E5A-2224-4C38-AFDA-2456AAC9D5DB}"/>
                </a:ext>
              </a:extLst>
            </p:cNvPr>
            <p:cNvGrpSpPr/>
            <p:nvPr/>
          </p:nvGrpSpPr>
          <p:grpSpPr>
            <a:xfrm>
              <a:off x="4449808" y="4397569"/>
              <a:ext cx="2246374" cy="684083"/>
              <a:chOff x="7581391" y="2980250"/>
              <a:chExt cx="2246374" cy="684083"/>
            </a:xfrm>
          </p:grpSpPr>
          <p:sp>
            <p:nvSpPr>
              <p:cNvPr id="61" name="Oval 60">
                <a:extLst>
                  <a:ext uri="{FF2B5EF4-FFF2-40B4-BE49-F238E27FC236}">
                    <a16:creationId xmlns:a16="http://schemas.microsoft.com/office/drawing/2014/main" id="{A8DF87A1-8E27-47DC-AE3D-DDA341769D36}"/>
                  </a:ext>
                </a:extLst>
              </p:cNvPr>
              <p:cNvSpPr/>
              <p:nvPr/>
            </p:nvSpPr>
            <p:spPr>
              <a:xfrm>
                <a:off x="7608267" y="2990983"/>
                <a:ext cx="329060" cy="329060"/>
              </a:xfrm>
              <a:prstGeom prst="ellipse">
                <a:avLst/>
              </a:pr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632">
                  <a:solidFill>
                    <a:srgbClr val="D7DF23"/>
                  </a:solidFill>
                  <a:latin typeface="Calibri" panose="020F0502020204030204"/>
                </a:endParaRPr>
              </a:p>
            </p:txBody>
          </p:sp>
          <p:sp>
            <p:nvSpPr>
              <p:cNvPr id="62" name="Rectangle 61">
                <a:extLst>
                  <a:ext uri="{FF2B5EF4-FFF2-40B4-BE49-F238E27FC236}">
                    <a16:creationId xmlns:a16="http://schemas.microsoft.com/office/drawing/2014/main" id="{9404D6D6-89C9-45B8-B3C1-5359EAD54520}"/>
                  </a:ext>
                </a:extLst>
              </p:cNvPr>
              <p:cNvSpPr/>
              <p:nvPr/>
            </p:nvSpPr>
            <p:spPr>
              <a:xfrm>
                <a:off x="7581391" y="2980250"/>
                <a:ext cx="2246374" cy="684083"/>
              </a:xfrm>
              <a:prstGeom prst="rect">
                <a:avLst/>
              </a:prstGeom>
            </p:spPr>
            <p:txBody>
              <a:bodyPr wrap="square">
                <a:spAutoFit/>
              </a:bodyPr>
              <a:lstStyle/>
              <a:p>
                <a:pPr marL="291436" indent="-291436" defTabSz="932597">
                  <a:buBlip>
                    <a:blip r:embed="rId4"/>
                  </a:buBlip>
                  <a:defRPr/>
                </a:pPr>
                <a:r>
                  <a:rPr lang="en-CA" sz="1632">
                    <a:solidFill>
                      <a:prstClr val="black"/>
                    </a:solidFill>
                    <a:latin typeface="Calibri" panose="020F0502020204030204"/>
                    <a:cs typeface="Poppins Light" pitchFamily="2" charset="77"/>
                  </a:rPr>
                  <a:t>HOST POOL IMAGE MANAGEMENT</a:t>
                </a:r>
              </a:p>
            </p:txBody>
          </p:sp>
        </p:grpSp>
        <p:grpSp>
          <p:nvGrpSpPr>
            <p:cNvPr id="51" name="Group 50">
              <a:extLst>
                <a:ext uri="{FF2B5EF4-FFF2-40B4-BE49-F238E27FC236}">
                  <a16:creationId xmlns:a16="http://schemas.microsoft.com/office/drawing/2014/main" id="{12E5A18B-6C3A-4E93-86A0-DF7B2F77BE73}"/>
                </a:ext>
              </a:extLst>
            </p:cNvPr>
            <p:cNvGrpSpPr/>
            <p:nvPr/>
          </p:nvGrpSpPr>
          <p:grpSpPr>
            <a:xfrm>
              <a:off x="7710666" y="2980248"/>
              <a:ext cx="2097401" cy="395152"/>
              <a:chOff x="10065246" y="2980250"/>
              <a:chExt cx="2097401" cy="395152"/>
            </a:xfrm>
          </p:grpSpPr>
          <p:sp>
            <p:nvSpPr>
              <p:cNvPr id="59" name="Oval 58">
                <a:extLst>
                  <a:ext uri="{FF2B5EF4-FFF2-40B4-BE49-F238E27FC236}">
                    <a16:creationId xmlns:a16="http://schemas.microsoft.com/office/drawing/2014/main" id="{9693484F-DB37-442D-A951-798524220405}"/>
                  </a:ext>
                </a:extLst>
              </p:cNvPr>
              <p:cNvSpPr/>
              <p:nvPr/>
            </p:nvSpPr>
            <p:spPr>
              <a:xfrm>
                <a:off x="10074600" y="2990983"/>
                <a:ext cx="329060" cy="329060"/>
              </a:xfrm>
              <a:prstGeom prst="ellipse">
                <a:avLst/>
              </a:pr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632">
                  <a:solidFill>
                    <a:srgbClr val="D7DF23"/>
                  </a:solidFill>
                  <a:latin typeface="Calibri" panose="020F0502020204030204"/>
                </a:endParaRPr>
              </a:p>
            </p:txBody>
          </p:sp>
          <p:sp>
            <p:nvSpPr>
              <p:cNvPr id="60" name="Rectangle 59">
                <a:extLst>
                  <a:ext uri="{FF2B5EF4-FFF2-40B4-BE49-F238E27FC236}">
                    <a16:creationId xmlns:a16="http://schemas.microsoft.com/office/drawing/2014/main" id="{0FAA733F-D33B-4056-8CAD-D85736CD208E}"/>
                  </a:ext>
                </a:extLst>
              </p:cNvPr>
              <p:cNvSpPr/>
              <p:nvPr/>
            </p:nvSpPr>
            <p:spPr>
              <a:xfrm>
                <a:off x="10065246" y="2980250"/>
                <a:ext cx="2097401" cy="395152"/>
              </a:xfrm>
              <a:prstGeom prst="rect">
                <a:avLst/>
              </a:prstGeom>
            </p:spPr>
            <p:txBody>
              <a:bodyPr wrap="square">
                <a:spAutoFit/>
              </a:bodyPr>
              <a:lstStyle/>
              <a:p>
                <a:pPr marL="291436" indent="-291436" defTabSz="932597">
                  <a:buBlip>
                    <a:blip r:embed="rId4"/>
                  </a:buBlip>
                  <a:defRPr/>
                </a:pPr>
                <a:r>
                  <a:rPr lang="en-CA" sz="1632">
                    <a:solidFill>
                      <a:prstClr val="black"/>
                    </a:solidFill>
                    <a:latin typeface="Calibri" panose="020F0502020204030204"/>
                    <a:cs typeface="Poppins Light" pitchFamily="2" charset="77"/>
                  </a:rPr>
                  <a:t>PRICING AUTOMATION</a:t>
                </a:r>
              </a:p>
            </p:txBody>
          </p:sp>
        </p:grpSp>
        <p:grpSp>
          <p:nvGrpSpPr>
            <p:cNvPr id="52" name="Group 51">
              <a:extLst>
                <a:ext uri="{FF2B5EF4-FFF2-40B4-BE49-F238E27FC236}">
                  <a16:creationId xmlns:a16="http://schemas.microsoft.com/office/drawing/2014/main" id="{945F5A6E-6703-4167-8B47-5063E51BCFDB}"/>
                </a:ext>
              </a:extLst>
            </p:cNvPr>
            <p:cNvGrpSpPr/>
            <p:nvPr/>
          </p:nvGrpSpPr>
          <p:grpSpPr>
            <a:xfrm>
              <a:off x="1193838" y="2980250"/>
              <a:ext cx="2046637" cy="395152"/>
              <a:chOff x="1193838" y="2980250"/>
              <a:chExt cx="2046637" cy="395152"/>
            </a:xfrm>
          </p:grpSpPr>
          <p:sp>
            <p:nvSpPr>
              <p:cNvPr id="57" name="Oval 56">
                <a:extLst>
                  <a:ext uri="{FF2B5EF4-FFF2-40B4-BE49-F238E27FC236}">
                    <a16:creationId xmlns:a16="http://schemas.microsoft.com/office/drawing/2014/main" id="{A1C9647F-11A0-400F-A5F4-6C3CC56DABD7}"/>
                  </a:ext>
                </a:extLst>
              </p:cNvPr>
              <p:cNvSpPr/>
              <p:nvPr/>
            </p:nvSpPr>
            <p:spPr>
              <a:xfrm>
                <a:off x="1202744" y="2982819"/>
                <a:ext cx="329060" cy="329060"/>
              </a:xfrm>
              <a:prstGeom prst="ellipse">
                <a:avLst/>
              </a:pr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632">
                  <a:solidFill>
                    <a:srgbClr val="D7DF23"/>
                  </a:solidFill>
                  <a:latin typeface="Calibri" panose="020F0502020204030204"/>
                </a:endParaRPr>
              </a:p>
            </p:txBody>
          </p:sp>
          <p:sp>
            <p:nvSpPr>
              <p:cNvPr id="58" name="Rectangle 57">
                <a:extLst>
                  <a:ext uri="{FF2B5EF4-FFF2-40B4-BE49-F238E27FC236}">
                    <a16:creationId xmlns:a16="http://schemas.microsoft.com/office/drawing/2014/main" id="{5ACDB5A2-3DB0-42B7-AD8D-52B016B5969A}"/>
                  </a:ext>
                </a:extLst>
              </p:cNvPr>
              <p:cNvSpPr/>
              <p:nvPr/>
            </p:nvSpPr>
            <p:spPr>
              <a:xfrm>
                <a:off x="1193838" y="2980250"/>
                <a:ext cx="2046637" cy="395152"/>
              </a:xfrm>
              <a:prstGeom prst="rect">
                <a:avLst/>
              </a:prstGeom>
            </p:spPr>
            <p:txBody>
              <a:bodyPr wrap="square">
                <a:spAutoFit/>
              </a:bodyPr>
              <a:lstStyle/>
              <a:p>
                <a:pPr marL="291436" indent="-291436" defTabSz="932597">
                  <a:buBlip>
                    <a:blip r:embed="rId4"/>
                  </a:buBlip>
                  <a:defRPr/>
                </a:pPr>
                <a:r>
                  <a:rPr lang="en-CA" sz="1632">
                    <a:solidFill>
                      <a:prstClr val="black"/>
                    </a:solidFill>
                    <a:latin typeface="Calibri" panose="020F0502020204030204"/>
                    <a:cs typeface="Poppins Light" pitchFamily="2" charset="77"/>
                  </a:rPr>
                  <a:t>SIMPLE DEPLOYMENT</a:t>
                </a:r>
              </a:p>
            </p:txBody>
          </p:sp>
        </p:grpSp>
        <p:grpSp>
          <p:nvGrpSpPr>
            <p:cNvPr id="53" name="Group 52">
              <a:extLst>
                <a:ext uri="{FF2B5EF4-FFF2-40B4-BE49-F238E27FC236}">
                  <a16:creationId xmlns:a16="http://schemas.microsoft.com/office/drawing/2014/main" id="{B159880B-74BE-44BF-81EA-9222EF7659D5}"/>
                </a:ext>
              </a:extLst>
            </p:cNvPr>
            <p:cNvGrpSpPr/>
            <p:nvPr/>
          </p:nvGrpSpPr>
          <p:grpSpPr>
            <a:xfrm>
              <a:off x="7720020" y="4397568"/>
              <a:ext cx="2097401" cy="684083"/>
              <a:chOff x="10065246" y="2980250"/>
              <a:chExt cx="2097401" cy="684083"/>
            </a:xfrm>
          </p:grpSpPr>
          <p:sp>
            <p:nvSpPr>
              <p:cNvPr id="54" name="Oval 53">
                <a:extLst>
                  <a:ext uri="{FF2B5EF4-FFF2-40B4-BE49-F238E27FC236}">
                    <a16:creationId xmlns:a16="http://schemas.microsoft.com/office/drawing/2014/main" id="{983359AD-AF5D-4C0B-8AB0-7C71095A33D0}"/>
                  </a:ext>
                </a:extLst>
              </p:cNvPr>
              <p:cNvSpPr/>
              <p:nvPr/>
            </p:nvSpPr>
            <p:spPr>
              <a:xfrm>
                <a:off x="10074600" y="2990983"/>
                <a:ext cx="329060" cy="329060"/>
              </a:xfrm>
              <a:prstGeom prst="ellipse">
                <a:avLst/>
              </a:pr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632">
                  <a:solidFill>
                    <a:srgbClr val="D7DF23"/>
                  </a:solidFill>
                  <a:latin typeface="Calibri" panose="020F0502020204030204"/>
                </a:endParaRPr>
              </a:p>
            </p:txBody>
          </p:sp>
          <p:sp>
            <p:nvSpPr>
              <p:cNvPr id="55" name="Rectangle 54">
                <a:extLst>
                  <a:ext uri="{FF2B5EF4-FFF2-40B4-BE49-F238E27FC236}">
                    <a16:creationId xmlns:a16="http://schemas.microsoft.com/office/drawing/2014/main" id="{C02D72CB-664C-4CFA-8CDD-6C8BDB022E78}"/>
                  </a:ext>
                </a:extLst>
              </p:cNvPr>
              <p:cNvSpPr/>
              <p:nvPr/>
            </p:nvSpPr>
            <p:spPr>
              <a:xfrm>
                <a:off x="10065246" y="2980250"/>
                <a:ext cx="2097401" cy="684083"/>
              </a:xfrm>
              <a:prstGeom prst="rect">
                <a:avLst/>
              </a:prstGeom>
            </p:spPr>
            <p:txBody>
              <a:bodyPr wrap="square">
                <a:spAutoFit/>
              </a:bodyPr>
              <a:lstStyle/>
              <a:p>
                <a:pPr marL="291436" indent="-291436" defTabSz="932597">
                  <a:buBlip>
                    <a:blip r:embed="rId4"/>
                  </a:buBlip>
                  <a:defRPr/>
                </a:pPr>
                <a:r>
                  <a:rPr lang="en-CA" sz="1632">
                    <a:solidFill>
                      <a:prstClr val="black"/>
                    </a:solidFill>
                    <a:latin typeface="Calibri" panose="020F0502020204030204"/>
                    <a:cs typeface="Poppins Light" pitchFamily="2" charset="77"/>
                  </a:rPr>
                  <a:t>SAFE PILOT </a:t>
                </a:r>
              </a:p>
              <a:p>
                <a:pPr marL="291436" indent="-291436" defTabSz="932597">
                  <a:buBlip>
                    <a:blip r:embed="rId4"/>
                  </a:buBlip>
                  <a:defRPr/>
                </a:pPr>
                <a:r>
                  <a:rPr lang="en-CA" sz="1632">
                    <a:solidFill>
                      <a:prstClr val="black"/>
                    </a:solidFill>
                    <a:latin typeface="Calibri" panose="020F0502020204030204"/>
                    <a:cs typeface="Poppins Light" pitchFamily="2" charset="77"/>
                  </a:rPr>
                  <a:t>AND POC</a:t>
                </a:r>
              </a:p>
            </p:txBody>
          </p:sp>
        </p:grpSp>
      </p:grpSp>
    </p:spTree>
    <p:extLst>
      <p:ext uri="{BB962C8B-B14F-4D97-AF65-F5344CB8AC3E}">
        <p14:creationId xmlns:p14="http://schemas.microsoft.com/office/powerpoint/2010/main" val="1899521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4E7579-83AC-4334-B368-6AD946102A30}"/>
              </a:ext>
            </a:extLst>
          </p:cNvPr>
          <p:cNvSpPr>
            <a:spLocks noGrp="1"/>
          </p:cNvSpPr>
          <p:nvPr>
            <p:ph type="title"/>
          </p:nvPr>
        </p:nvSpPr>
        <p:spPr>
          <a:xfrm>
            <a:off x="600059" y="3049882"/>
            <a:ext cx="4251462" cy="553998"/>
          </a:xfrm>
        </p:spPr>
        <p:txBody>
          <a:bodyPr/>
          <a:lstStyle/>
          <a:p>
            <a:r>
              <a:rPr lang="en-US"/>
              <a:t>THANK YOU</a:t>
            </a:r>
          </a:p>
        </p:txBody>
      </p:sp>
      <p:sp>
        <p:nvSpPr>
          <p:cNvPr id="5" name="Text Placeholder 4">
            <a:extLst>
              <a:ext uri="{FF2B5EF4-FFF2-40B4-BE49-F238E27FC236}">
                <a16:creationId xmlns:a16="http://schemas.microsoft.com/office/drawing/2014/main" id="{F00C376D-FA31-4C2F-B111-06E4E26AE76E}"/>
              </a:ext>
            </a:extLst>
          </p:cNvPr>
          <p:cNvSpPr>
            <a:spLocks noGrp="1"/>
          </p:cNvSpPr>
          <p:nvPr>
            <p:ph type="body" sz="quarter" idx="12"/>
          </p:nvPr>
        </p:nvSpPr>
        <p:spPr>
          <a:xfrm>
            <a:off x="593713" y="4041282"/>
            <a:ext cx="4248092" cy="923330"/>
          </a:xfrm>
        </p:spPr>
        <p:txBody>
          <a:bodyPr/>
          <a:lstStyle/>
          <a:p>
            <a:r>
              <a:rPr lang="en-US"/>
              <a:t>WVD Presentations and Recordings will be available to Partners and Microsoft internal resources post GA</a:t>
            </a:r>
          </a:p>
        </p:txBody>
      </p:sp>
    </p:spTree>
    <p:extLst>
      <p:ext uri="{BB962C8B-B14F-4D97-AF65-F5344CB8AC3E}">
        <p14:creationId xmlns:p14="http://schemas.microsoft.com/office/powerpoint/2010/main" val="2286919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83BDA6-7BD1-4695-AB83-A11A5593C2FD}"/>
              </a:ext>
            </a:extLst>
          </p:cNvPr>
          <p:cNvSpPr>
            <a:spLocks noGrp="1"/>
          </p:cNvSpPr>
          <p:nvPr>
            <p:ph type="title"/>
          </p:nvPr>
        </p:nvSpPr>
        <p:spPr/>
        <p:txBody>
          <a:bodyPr/>
          <a:lstStyle/>
          <a:p>
            <a:r>
              <a:rPr lang="en-US"/>
              <a:t>Microsoft confidential</a:t>
            </a:r>
          </a:p>
        </p:txBody>
      </p:sp>
    </p:spTree>
    <p:extLst>
      <p:ext uri="{BB962C8B-B14F-4D97-AF65-F5344CB8AC3E}">
        <p14:creationId xmlns:p14="http://schemas.microsoft.com/office/powerpoint/2010/main" val="196305827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53FBBA-8244-4325-B4A8-3E3F1A5CB575}"/>
              </a:ext>
            </a:extLst>
          </p:cNvPr>
          <p:cNvSpPr>
            <a:spLocks noGrp="1"/>
          </p:cNvSpPr>
          <p:nvPr>
            <p:ph type="title"/>
          </p:nvPr>
        </p:nvSpPr>
        <p:spPr>
          <a:xfrm>
            <a:off x="596950" y="3106169"/>
            <a:ext cx="9995603" cy="498598"/>
          </a:xfrm>
        </p:spPr>
        <p:txBody>
          <a:bodyPr/>
          <a:lstStyle/>
          <a:p>
            <a:r>
              <a:rPr lang="en-US" dirty="0"/>
              <a:t>WVD ISV Partner Discussion</a:t>
            </a:r>
          </a:p>
        </p:txBody>
      </p:sp>
      <p:sp>
        <p:nvSpPr>
          <p:cNvPr id="7" name="Text Placeholder 4">
            <a:extLst>
              <a:ext uri="{FF2B5EF4-FFF2-40B4-BE49-F238E27FC236}">
                <a16:creationId xmlns:a16="http://schemas.microsoft.com/office/drawing/2014/main" id="{6671F3D4-B8E2-42DC-B386-471BE31B082B}"/>
              </a:ext>
            </a:extLst>
          </p:cNvPr>
          <p:cNvSpPr txBox="1">
            <a:spLocks/>
          </p:cNvSpPr>
          <p:nvPr/>
        </p:nvSpPr>
        <p:spPr>
          <a:xfrm>
            <a:off x="1874837" y="4041281"/>
            <a:ext cx="3421539" cy="972574"/>
          </a:xfrm>
          <a:prstGeom prst="rect">
            <a:avLst/>
          </a:prstGeom>
        </p:spPr>
        <p:txBody>
          <a:bodyPr vert="horz" wrap="square" lIns="0" tIns="0" rIns="0" bIns="0" rtlCol="0" anchor="t">
            <a:sp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buNone/>
            </a:pPr>
            <a:r>
              <a:rPr lang="en-US" sz="2000">
                <a:cs typeface="Segoe UI"/>
              </a:rPr>
              <a:t>Naren Narendra</a:t>
            </a:r>
            <a:endParaRPr lang="en-US"/>
          </a:p>
          <a:p>
            <a:pPr marL="0" indent="0">
              <a:buNone/>
            </a:pPr>
            <a:r>
              <a:rPr lang="en-US" sz="1800">
                <a:cs typeface="Segoe UI"/>
              </a:rPr>
              <a:t>WVD Global Sales Lead</a:t>
            </a:r>
          </a:p>
          <a:p>
            <a:pPr marL="0" indent="0">
              <a:buNone/>
            </a:pPr>
            <a:r>
              <a:rPr lang="en-US" sz="1800">
                <a:cs typeface="Segoe UI"/>
              </a:rPr>
              <a:t>WW Commercial Business</a:t>
            </a:r>
          </a:p>
        </p:txBody>
      </p:sp>
      <p:pic>
        <p:nvPicPr>
          <p:cNvPr id="8" name="Picture 7">
            <a:extLst>
              <a:ext uri="{FF2B5EF4-FFF2-40B4-BE49-F238E27FC236}">
                <a16:creationId xmlns:a16="http://schemas.microsoft.com/office/drawing/2014/main" id="{D0618E00-8AC7-495B-9CEE-BA0E7A0D3B57}"/>
              </a:ext>
            </a:extLst>
          </p:cNvPr>
          <p:cNvPicPr>
            <a:picLocks noChangeAspect="1"/>
          </p:cNvPicPr>
          <p:nvPr/>
        </p:nvPicPr>
        <p:blipFill>
          <a:blip r:embed="rId3"/>
          <a:srcRect/>
          <a:stretch/>
        </p:blipFill>
        <p:spPr>
          <a:xfrm>
            <a:off x="745350" y="3770534"/>
            <a:ext cx="872883" cy="1163844"/>
          </a:xfrm>
          <a:prstGeom prst="ellipse">
            <a:avLst/>
          </a:prstGeom>
        </p:spPr>
      </p:pic>
    </p:spTree>
    <p:extLst>
      <p:ext uri="{BB962C8B-B14F-4D97-AF65-F5344CB8AC3E}">
        <p14:creationId xmlns:p14="http://schemas.microsoft.com/office/powerpoint/2010/main" val="983155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462AB91D-7088-493E-B9A1-F1FA2C95F7CB}"/>
              </a:ext>
            </a:extLst>
          </p:cNvPr>
          <p:cNvGraphicFramePr>
            <a:graphicFrameLocks noChangeAspect="1"/>
          </p:cNvGraphicFramePr>
          <p:nvPr>
            <p:custDataLst>
              <p:tags r:id="rId2"/>
            </p:custDataLst>
          </p:nvPr>
        </p:nvGraphicFramePr>
        <p:xfrm>
          <a:off x="2501" y="1619"/>
          <a:ext cx="1620" cy="1620"/>
        </p:xfrm>
        <a:graphic>
          <a:graphicData uri="http://schemas.openxmlformats.org/presentationml/2006/ole">
            <mc:AlternateContent xmlns:mc="http://schemas.openxmlformats.org/markup-compatibility/2006">
              <mc:Choice xmlns:v="urn:schemas-microsoft-com:vml" Requires="v">
                <p:oleObj spid="_x0000_s2050" name="think-cell Slide" r:id="rId6" imgW="425" imgH="424" progId="TCLayout.ActiveDocument.1">
                  <p:embed/>
                </p:oleObj>
              </mc:Choice>
              <mc:Fallback>
                <p:oleObj name="think-cell Slide" r:id="rId6" imgW="425" imgH="424" progId="TCLayout.ActiveDocument.1">
                  <p:embed/>
                  <p:pic>
                    <p:nvPicPr>
                      <p:cNvPr id="8" name="Object 7" hidden="1">
                        <a:extLst>
                          <a:ext uri="{FF2B5EF4-FFF2-40B4-BE49-F238E27FC236}">
                            <a16:creationId xmlns:a16="http://schemas.microsoft.com/office/drawing/2014/main" id="{462AB91D-7088-493E-B9A1-F1FA2C95F7CB}"/>
                          </a:ext>
                        </a:extLst>
                      </p:cNvPr>
                      <p:cNvPicPr/>
                      <p:nvPr/>
                    </p:nvPicPr>
                    <p:blipFill>
                      <a:blip r:embed="rId7"/>
                      <a:stretch>
                        <a:fillRect/>
                      </a:stretch>
                    </p:blipFill>
                    <p:spPr>
                      <a:xfrm>
                        <a:off x="2501" y="1619"/>
                        <a:ext cx="1620" cy="1620"/>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127118D0-378C-4075-A487-9F1ACFC80E2B}"/>
              </a:ext>
            </a:extLst>
          </p:cNvPr>
          <p:cNvSpPr/>
          <p:nvPr>
            <p:custDataLst>
              <p:tags r:id="rId3"/>
            </p:custDataLst>
          </p:nvPr>
        </p:nvSpPr>
        <p:spPr bwMode="auto">
          <a:xfrm>
            <a:off x="882" y="0"/>
            <a:ext cx="161910" cy="1619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856">
              <a:gradFill>
                <a:gsLst>
                  <a:gs pos="0">
                    <a:srgbClr val="FFFFFF"/>
                  </a:gs>
                  <a:gs pos="100000">
                    <a:srgbClr val="FFFFFF"/>
                  </a:gs>
                </a:gsLst>
                <a:lin ang="5400000" scaled="0"/>
              </a:gradFill>
              <a:latin typeface="Segoe UI Semibold" panose="020B0702040204020203" pitchFamily="34" charset="0"/>
              <a:cs typeface="Segoe UI" panose="020B0502040204020203" pitchFamily="34" charset="0"/>
              <a:sym typeface="Segoe UI Semibold" panose="020B0702040204020203" pitchFamily="34" charset="0"/>
            </a:endParaRPr>
          </a:p>
        </p:txBody>
      </p:sp>
      <p:sp>
        <p:nvSpPr>
          <p:cNvPr id="4" name="Title 3">
            <a:extLst>
              <a:ext uri="{FF2B5EF4-FFF2-40B4-BE49-F238E27FC236}">
                <a16:creationId xmlns:a16="http://schemas.microsoft.com/office/drawing/2014/main" id="{152DF824-C8A1-42BF-9B17-B79B58CAD1A2}"/>
              </a:ext>
            </a:extLst>
          </p:cNvPr>
          <p:cNvSpPr>
            <a:spLocks noGrp="1"/>
          </p:cNvSpPr>
          <p:nvPr>
            <p:ph type="title"/>
          </p:nvPr>
        </p:nvSpPr>
        <p:spPr>
          <a:xfrm>
            <a:off x="600857" y="466301"/>
            <a:ext cx="9528298" cy="1107996"/>
          </a:xfrm>
        </p:spPr>
        <p:txBody>
          <a:bodyPr/>
          <a:lstStyle/>
          <a:p>
            <a:r>
              <a:rPr lang="en-US" altLang="zh-CN"/>
              <a:t>Extensive Partner Ecosystem with Strong Virtual Desktop Expertise</a:t>
            </a:r>
            <a:endParaRPr lang="en-US"/>
          </a:p>
        </p:txBody>
      </p:sp>
      <p:cxnSp>
        <p:nvCxnSpPr>
          <p:cNvPr id="5" name="Straight Connector 4" hidden="1">
            <a:extLst>
              <a:ext uri="{FF2B5EF4-FFF2-40B4-BE49-F238E27FC236}">
                <a16:creationId xmlns:a16="http://schemas.microsoft.com/office/drawing/2014/main" id="{00A7E3E8-8DAD-43D7-B8C3-4D40A3B0BD4D}"/>
              </a:ext>
            </a:extLst>
          </p:cNvPr>
          <p:cNvCxnSpPr>
            <a:cxnSpLocks/>
          </p:cNvCxnSpPr>
          <p:nvPr/>
        </p:nvCxnSpPr>
        <p:spPr>
          <a:xfrm>
            <a:off x="3419692" y="2254662"/>
            <a:ext cx="0" cy="3555848"/>
          </a:xfrm>
          <a:prstGeom prst="line">
            <a:avLst/>
          </a:prstGeom>
          <a:ln>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E641B52-A80F-407E-A1E2-787D7C761C6D}"/>
              </a:ext>
            </a:extLst>
          </p:cNvPr>
          <p:cNvSpPr txBox="1"/>
          <p:nvPr/>
        </p:nvSpPr>
        <p:spPr>
          <a:xfrm>
            <a:off x="599056" y="2260158"/>
            <a:ext cx="5502865" cy="1626142"/>
          </a:xfrm>
          <a:prstGeom prst="rect">
            <a:avLst/>
          </a:prstGeom>
          <a:solidFill>
            <a:schemeClr val="bg1"/>
          </a:solidFill>
          <a:ln w="6350">
            <a:solidFill>
              <a:schemeClr val="bg1">
                <a:lumMod val="75000"/>
              </a:schemeClr>
            </a:solidFill>
          </a:ln>
        </p:spPr>
        <p:txBody>
          <a:bodyPr wrap="square" lIns="0" tIns="0" rIns="0" bIns="0" rtlCol="0" anchor="ctr">
            <a:noAutofit/>
          </a:bodyPr>
          <a:lstStyle/>
          <a:p>
            <a:pPr algn="ctr" defTabSz="932597">
              <a:defRPr/>
            </a:pPr>
            <a:endParaRPr lang="en-US" sz="2448" b="1">
              <a:solidFill>
                <a:srgbClr val="FFFFFF"/>
              </a:solidFill>
              <a:latin typeface="Segoe UI"/>
            </a:endParaRPr>
          </a:p>
        </p:txBody>
      </p:sp>
      <p:sp>
        <p:nvSpPr>
          <p:cNvPr id="27" name="TextBox 26">
            <a:extLst>
              <a:ext uri="{FF2B5EF4-FFF2-40B4-BE49-F238E27FC236}">
                <a16:creationId xmlns:a16="http://schemas.microsoft.com/office/drawing/2014/main" id="{05BE5F5F-E6BF-4278-BBA5-ED1BF364F478}"/>
              </a:ext>
            </a:extLst>
          </p:cNvPr>
          <p:cNvSpPr txBox="1"/>
          <p:nvPr/>
        </p:nvSpPr>
        <p:spPr>
          <a:xfrm>
            <a:off x="599056" y="1831531"/>
            <a:ext cx="5502865" cy="428626"/>
          </a:xfrm>
          <a:prstGeom prst="rect">
            <a:avLst/>
          </a:prstGeom>
          <a:solidFill>
            <a:schemeClr val="tx2"/>
          </a:solidFill>
          <a:ln w="6350">
            <a:solidFill>
              <a:schemeClr val="tx2"/>
            </a:solidFill>
          </a:ln>
        </p:spPr>
        <p:txBody>
          <a:bodyPr wrap="square" lIns="93260" tIns="46630" rIns="93260" bIns="46630" rtlCol="0" anchor="ctr">
            <a:noAutofit/>
          </a:bodyPr>
          <a:lstStyle/>
          <a:p>
            <a:pPr algn="ctr" defTabSz="932597">
              <a:defRPr/>
            </a:pPr>
            <a:r>
              <a:rPr lang="en-US" sz="2040" b="1">
                <a:solidFill>
                  <a:srgbClr val="FFFFFF"/>
                </a:solidFill>
                <a:latin typeface="Segoe UI"/>
              </a:rPr>
              <a:t>WVD Approved Providers</a:t>
            </a:r>
          </a:p>
        </p:txBody>
      </p:sp>
      <p:sp>
        <p:nvSpPr>
          <p:cNvPr id="29" name="TextBox 28">
            <a:extLst>
              <a:ext uri="{FF2B5EF4-FFF2-40B4-BE49-F238E27FC236}">
                <a16:creationId xmlns:a16="http://schemas.microsoft.com/office/drawing/2014/main" id="{7394EDE4-228D-4728-A039-5A21A557AD77}"/>
              </a:ext>
            </a:extLst>
          </p:cNvPr>
          <p:cNvSpPr txBox="1"/>
          <p:nvPr/>
        </p:nvSpPr>
        <p:spPr>
          <a:xfrm>
            <a:off x="599056" y="3886301"/>
            <a:ext cx="5502865" cy="2808689"/>
          </a:xfrm>
          <a:prstGeom prst="rect">
            <a:avLst/>
          </a:prstGeom>
          <a:solidFill>
            <a:schemeClr val="bg1">
              <a:lumMod val="95000"/>
            </a:schemeClr>
          </a:solidFill>
          <a:ln w="6350">
            <a:solidFill>
              <a:schemeClr val="bg1">
                <a:lumMod val="95000"/>
              </a:schemeClr>
            </a:solidFill>
          </a:ln>
        </p:spPr>
        <p:txBody>
          <a:bodyPr wrap="square" lIns="93260" tIns="93260" rIns="93260" bIns="46630" rtlCol="0" anchor="t">
            <a:noAutofit/>
          </a:bodyPr>
          <a:lstStyle/>
          <a:p>
            <a:pPr marL="174862" indent="-174862" defTabSz="932597">
              <a:spcBef>
                <a:spcPts val="510"/>
              </a:spcBef>
              <a:buFont typeface="Arial" panose="020B0604020202020204" pitchFamily="34" charset="0"/>
              <a:buChar char="•"/>
              <a:defRPr/>
            </a:pPr>
            <a:r>
              <a:rPr lang="en-US" sz="1836">
                <a:solidFill>
                  <a:srgbClr val="000000"/>
                </a:solidFill>
                <a:latin typeface="Segoe UI"/>
              </a:rPr>
              <a:t>Citrix and VMware provide value add to WVD (e.g. hybrid deployment management)</a:t>
            </a:r>
          </a:p>
          <a:p>
            <a:pPr marL="174862" indent="-174862" defTabSz="932597">
              <a:spcBef>
                <a:spcPts val="510"/>
              </a:spcBef>
              <a:buFont typeface="Arial" panose="020B0604020202020204" pitchFamily="34" charset="0"/>
              <a:buChar char="•"/>
              <a:defRPr/>
            </a:pPr>
            <a:r>
              <a:rPr lang="en-US" sz="1836">
                <a:solidFill>
                  <a:srgbClr val="000000"/>
                </a:solidFill>
                <a:latin typeface="Segoe UI"/>
              </a:rPr>
              <a:t>Windows 10 Enterprise multi-session is also available with Citrix &amp; VMware management planes</a:t>
            </a:r>
          </a:p>
          <a:p>
            <a:pPr marL="174862" indent="-174862" defTabSz="932597">
              <a:spcBef>
                <a:spcPts val="510"/>
              </a:spcBef>
              <a:buFont typeface="Arial" panose="020B0604020202020204" pitchFamily="34" charset="0"/>
              <a:buChar char="•"/>
              <a:defRPr/>
            </a:pPr>
            <a:r>
              <a:rPr lang="en-US" sz="1836" b="1">
                <a:solidFill>
                  <a:srgbClr val="000000"/>
                </a:solidFill>
                <a:latin typeface="Segoe UI"/>
              </a:rPr>
              <a:t>Customer ultimately decides the management plane(s) of choice between WVD Native, WVD + Citrix Cloud and WVD + VMWare based on their business/technical needs</a:t>
            </a:r>
          </a:p>
        </p:txBody>
      </p:sp>
      <p:sp>
        <p:nvSpPr>
          <p:cNvPr id="26" name="TextBox 25">
            <a:extLst>
              <a:ext uri="{FF2B5EF4-FFF2-40B4-BE49-F238E27FC236}">
                <a16:creationId xmlns:a16="http://schemas.microsoft.com/office/drawing/2014/main" id="{EF820A4F-B81B-4C47-A1F1-957FB728E375}"/>
              </a:ext>
            </a:extLst>
          </p:cNvPr>
          <p:cNvSpPr txBox="1"/>
          <p:nvPr/>
        </p:nvSpPr>
        <p:spPr>
          <a:xfrm>
            <a:off x="6347565" y="2262628"/>
            <a:ext cx="5502865" cy="2520318"/>
          </a:xfrm>
          <a:prstGeom prst="rect">
            <a:avLst/>
          </a:prstGeom>
          <a:noFill/>
          <a:ln w="6350">
            <a:solidFill>
              <a:schemeClr val="bg1">
                <a:lumMod val="75000"/>
              </a:schemeClr>
            </a:solidFill>
          </a:ln>
        </p:spPr>
        <p:txBody>
          <a:bodyPr wrap="square" lIns="0" tIns="0" rIns="0" bIns="0" rtlCol="0" anchor="ctr">
            <a:noAutofit/>
          </a:bodyPr>
          <a:lstStyle/>
          <a:p>
            <a:pPr algn="ctr" defTabSz="932597">
              <a:defRPr/>
            </a:pPr>
            <a:endParaRPr lang="en-US" sz="2448" b="1">
              <a:solidFill>
                <a:srgbClr val="FFFFFF"/>
              </a:solidFill>
              <a:latin typeface="Segoe UI"/>
            </a:endParaRPr>
          </a:p>
        </p:txBody>
      </p:sp>
      <p:sp>
        <p:nvSpPr>
          <p:cNvPr id="28" name="TextBox 27">
            <a:extLst>
              <a:ext uri="{FF2B5EF4-FFF2-40B4-BE49-F238E27FC236}">
                <a16:creationId xmlns:a16="http://schemas.microsoft.com/office/drawing/2014/main" id="{0B4F7E32-ED97-4327-AF2D-7860E64CEC4C}"/>
              </a:ext>
            </a:extLst>
          </p:cNvPr>
          <p:cNvSpPr txBox="1"/>
          <p:nvPr/>
        </p:nvSpPr>
        <p:spPr>
          <a:xfrm>
            <a:off x="6347565" y="1831627"/>
            <a:ext cx="5502865" cy="428564"/>
          </a:xfrm>
          <a:prstGeom prst="rect">
            <a:avLst/>
          </a:prstGeom>
          <a:solidFill>
            <a:schemeClr val="accent4"/>
          </a:solidFill>
          <a:ln w="6350">
            <a:solidFill>
              <a:schemeClr val="accent4"/>
            </a:solidFill>
          </a:ln>
        </p:spPr>
        <p:txBody>
          <a:bodyPr wrap="square" lIns="93260" tIns="46630" rIns="93260" bIns="46630" rtlCol="0" anchor="ctr">
            <a:noAutofit/>
          </a:bodyPr>
          <a:lstStyle/>
          <a:p>
            <a:pPr algn="ctr" defTabSz="932597">
              <a:defRPr/>
            </a:pPr>
            <a:r>
              <a:rPr lang="en-US" sz="2040" b="1">
                <a:solidFill>
                  <a:srgbClr val="FFFFFF"/>
                </a:solidFill>
                <a:latin typeface="Segoe UI"/>
              </a:rPr>
              <a:t>WVD Value-Added Partners</a:t>
            </a:r>
          </a:p>
        </p:txBody>
      </p:sp>
      <p:sp>
        <p:nvSpPr>
          <p:cNvPr id="30" name="TextBox 29">
            <a:extLst>
              <a:ext uri="{FF2B5EF4-FFF2-40B4-BE49-F238E27FC236}">
                <a16:creationId xmlns:a16="http://schemas.microsoft.com/office/drawing/2014/main" id="{2E158572-7176-4D43-82D2-5372EF2B79F1}"/>
              </a:ext>
            </a:extLst>
          </p:cNvPr>
          <p:cNvSpPr txBox="1"/>
          <p:nvPr/>
        </p:nvSpPr>
        <p:spPr>
          <a:xfrm>
            <a:off x="6347565" y="4780474"/>
            <a:ext cx="5502865" cy="1914516"/>
          </a:xfrm>
          <a:prstGeom prst="rect">
            <a:avLst/>
          </a:prstGeom>
          <a:solidFill>
            <a:schemeClr val="bg1">
              <a:lumMod val="95000"/>
            </a:schemeClr>
          </a:solidFill>
          <a:ln w="6350">
            <a:solidFill>
              <a:schemeClr val="bg1">
                <a:lumMod val="95000"/>
              </a:schemeClr>
            </a:solidFill>
          </a:ln>
        </p:spPr>
        <p:txBody>
          <a:bodyPr wrap="square" lIns="93260" tIns="93260" rIns="93260" bIns="46630" rtlCol="0" anchor="t">
            <a:noAutofit/>
          </a:bodyPr>
          <a:lstStyle/>
          <a:p>
            <a:pPr marL="174862" indent="-174862" defTabSz="932597">
              <a:spcBef>
                <a:spcPts val="510"/>
              </a:spcBef>
              <a:buFont typeface="Arial" panose="020B0604020202020204" pitchFamily="34" charset="0"/>
              <a:buChar char="•"/>
              <a:defRPr/>
            </a:pPr>
            <a:r>
              <a:rPr lang="en-US" sz="1326">
                <a:solidFill>
                  <a:srgbClr val="000000"/>
                </a:solidFill>
                <a:latin typeface="Segoe UI"/>
              </a:rPr>
              <a:t>WVD customers have access to a broad SW/Services partner network with expertise in</a:t>
            </a:r>
          </a:p>
          <a:p>
            <a:pPr marL="471156" lvl="1" indent="-234769" defTabSz="932597">
              <a:spcAft>
                <a:spcPts val="204"/>
              </a:spcAft>
              <a:buFont typeface="Segoe UI" panose="020B0502040204020203" pitchFamily="34" charset="0"/>
              <a:buChar char="–"/>
              <a:defRPr/>
            </a:pPr>
            <a:r>
              <a:rPr lang="en-US" sz="1326">
                <a:solidFill>
                  <a:srgbClr val="000000"/>
                </a:solidFill>
                <a:latin typeface="Segoe UI"/>
              </a:rPr>
              <a:t>Customer Environment Assessment</a:t>
            </a:r>
          </a:p>
          <a:p>
            <a:pPr marL="471156" lvl="1" indent="-234769" defTabSz="932597">
              <a:spcAft>
                <a:spcPts val="204"/>
              </a:spcAft>
              <a:buFont typeface="Segoe UI" panose="020B0502040204020203" pitchFamily="34" charset="0"/>
              <a:buChar char="–"/>
              <a:defRPr/>
            </a:pPr>
            <a:r>
              <a:rPr lang="en-US" sz="1326">
                <a:solidFill>
                  <a:srgbClr val="000000"/>
                </a:solidFill>
                <a:latin typeface="Segoe UI"/>
              </a:rPr>
              <a:t>Diagnostics &amp; End User Experience Monitoring</a:t>
            </a:r>
          </a:p>
          <a:p>
            <a:pPr marL="471156" lvl="1" indent="-234769" defTabSz="932597">
              <a:spcAft>
                <a:spcPts val="204"/>
              </a:spcAft>
              <a:buFont typeface="Segoe UI" panose="020B0502040204020203" pitchFamily="34" charset="0"/>
              <a:buChar char="–"/>
              <a:defRPr/>
            </a:pPr>
            <a:r>
              <a:rPr lang="en-US" sz="1326">
                <a:solidFill>
                  <a:srgbClr val="000000"/>
                </a:solidFill>
                <a:latin typeface="Segoe UI"/>
              </a:rPr>
              <a:t>Application Layering</a:t>
            </a:r>
          </a:p>
          <a:p>
            <a:pPr marL="471156" lvl="1" indent="-234769" defTabSz="932597">
              <a:spcAft>
                <a:spcPts val="204"/>
              </a:spcAft>
              <a:buFont typeface="Segoe UI" panose="020B0502040204020203" pitchFamily="34" charset="0"/>
              <a:buChar char="–"/>
              <a:defRPr/>
            </a:pPr>
            <a:r>
              <a:rPr lang="en-US" sz="1326">
                <a:solidFill>
                  <a:srgbClr val="000000"/>
                </a:solidFill>
                <a:latin typeface="Segoe UI"/>
              </a:rPr>
              <a:t>Management</a:t>
            </a:r>
          </a:p>
          <a:p>
            <a:pPr marL="471156" lvl="1" indent="-234769" defTabSz="932597">
              <a:spcAft>
                <a:spcPts val="204"/>
              </a:spcAft>
              <a:buFont typeface="Segoe UI" panose="020B0502040204020203" pitchFamily="34" charset="0"/>
              <a:buChar char="–"/>
              <a:defRPr/>
            </a:pPr>
            <a:r>
              <a:rPr lang="en-US" sz="1326">
                <a:solidFill>
                  <a:srgbClr val="000000"/>
                </a:solidFill>
                <a:latin typeface="Segoe UI"/>
              </a:rPr>
              <a:t>Printing</a:t>
            </a:r>
          </a:p>
          <a:p>
            <a:pPr marL="471156" lvl="1" indent="-234769" defTabSz="932597">
              <a:spcAft>
                <a:spcPts val="204"/>
              </a:spcAft>
              <a:buFont typeface="Segoe UI" panose="020B0502040204020203" pitchFamily="34" charset="0"/>
              <a:buChar char="–"/>
              <a:defRPr/>
            </a:pPr>
            <a:r>
              <a:rPr lang="en-US" sz="1326">
                <a:solidFill>
                  <a:srgbClr val="000000"/>
                </a:solidFill>
                <a:latin typeface="Segoe UI"/>
              </a:rPr>
              <a:t>App Compatibility Assessment / Remediation</a:t>
            </a:r>
          </a:p>
        </p:txBody>
      </p:sp>
      <p:pic>
        <p:nvPicPr>
          <p:cNvPr id="31" name="Picture 30">
            <a:extLst>
              <a:ext uri="{FF2B5EF4-FFF2-40B4-BE49-F238E27FC236}">
                <a16:creationId xmlns:a16="http://schemas.microsoft.com/office/drawing/2014/main" id="{C8EF1DF3-47DD-422D-8FF1-096ACBF65629}"/>
              </a:ext>
            </a:extLst>
          </p:cNvPr>
          <p:cNvPicPr>
            <a:picLocks noChangeAspect="1"/>
          </p:cNvPicPr>
          <p:nvPr/>
        </p:nvPicPr>
        <p:blipFill>
          <a:blip r:embed="rId8"/>
          <a:stretch>
            <a:fillRect/>
          </a:stretch>
        </p:blipFill>
        <p:spPr>
          <a:xfrm>
            <a:off x="3274859" y="2559636"/>
            <a:ext cx="2292291" cy="373643"/>
          </a:xfrm>
          <a:prstGeom prst="rect">
            <a:avLst/>
          </a:prstGeom>
        </p:spPr>
      </p:pic>
      <p:pic>
        <p:nvPicPr>
          <p:cNvPr id="32" name="Picture 31">
            <a:extLst>
              <a:ext uri="{FF2B5EF4-FFF2-40B4-BE49-F238E27FC236}">
                <a16:creationId xmlns:a16="http://schemas.microsoft.com/office/drawing/2014/main" id="{9C7A50D0-E952-49FE-AF77-3F0DB5AD23A0}"/>
              </a:ext>
            </a:extLst>
          </p:cNvPr>
          <p:cNvPicPr>
            <a:picLocks noChangeAspect="1"/>
          </p:cNvPicPr>
          <p:nvPr/>
        </p:nvPicPr>
        <p:blipFill>
          <a:blip r:embed="rId9"/>
          <a:stretch>
            <a:fillRect/>
          </a:stretch>
        </p:blipFill>
        <p:spPr>
          <a:xfrm>
            <a:off x="1038704" y="2452999"/>
            <a:ext cx="1638777" cy="620230"/>
          </a:xfrm>
          <a:prstGeom prst="rect">
            <a:avLst/>
          </a:prstGeom>
        </p:spPr>
      </p:pic>
      <p:pic>
        <p:nvPicPr>
          <p:cNvPr id="33" name="Picture 32">
            <a:extLst>
              <a:ext uri="{FF2B5EF4-FFF2-40B4-BE49-F238E27FC236}">
                <a16:creationId xmlns:a16="http://schemas.microsoft.com/office/drawing/2014/main" id="{6953BE85-4475-47B7-AFD5-82CA8035B612}"/>
              </a:ext>
            </a:extLst>
          </p:cNvPr>
          <p:cNvPicPr>
            <a:picLocks noChangeAspect="1"/>
          </p:cNvPicPr>
          <p:nvPr/>
        </p:nvPicPr>
        <p:blipFill rotWithShape="1">
          <a:blip r:embed="rId10" cstate="email">
            <a:extLst>
              <a:ext uri="{28A0092B-C50C-407E-A947-70E740481C1C}">
                <a14:useLocalDpi xmlns:a14="http://schemas.microsoft.com/office/drawing/2010/main"/>
              </a:ext>
            </a:extLst>
          </a:blip>
          <a:srcRect/>
          <a:stretch/>
        </p:blipFill>
        <p:spPr>
          <a:xfrm>
            <a:off x="9622830" y="2382456"/>
            <a:ext cx="1774941" cy="466193"/>
          </a:xfrm>
          <a:prstGeom prst="rect">
            <a:avLst/>
          </a:prstGeom>
        </p:spPr>
      </p:pic>
      <p:pic>
        <p:nvPicPr>
          <p:cNvPr id="34" name="Picture 33">
            <a:extLst>
              <a:ext uri="{FF2B5EF4-FFF2-40B4-BE49-F238E27FC236}">
                <a16:creationId xmlns:a16="http://schemas.microsoft.com/office/drawing/2014/main" id="{17D3B72A-84AC-4CEA-ABC2-24A30DE6AD83}"/>
              </a:ext>
            </a:extLst>
          </p:cNvPr>
          <p:cNvPicPr>
            <a:picLocks noChangeAspect="1"/>
          </p:cNvPicPr>
          <p:nvPr/>
        </p:nvPicPr>
        <p:blipFill rotWithShape="1">
          <a:blip r:embed="rId11" cstate="email">
            <a:extLst>
              <a:ext uri="{BEBA8EAE-BF5A-486C-A8C5-ECC9F3942E4B}">
                <a14:imgProps xmlns:a14="http://schemas.microsoft.com/office/drawing/2010/main">
                  <a14:imgLayer r:embed="rId12">
                    <a14:imgEffect>
                      <a14:backgroundRemoval t="10000" b="90000" l="5740" r="90000">
                        <a14:foregroundMark x1="9020" y1="35600" x2="9020" y2="35600"/>
                        <a14:foregroundMark x1="21660" y1="42133" x2="21660" y2="42133"/>
                        <a14:foregroundMark x1="27320" y1="42867" x2="27320" y2="42867"/>
                        <a14:foregroundMark x1="27760" y1="24733" x2="27760" y2="24733"/>
                        <a14:foregroundMark x1="8580" y1="24733" x2="8580" y2="24733"/>
                        <a14:foregroundMark x1="8580" y1="43600" x2="8580" y2="43600"/>
                        <a14:foregroundMark x1="5740" y1="25467" x2="5740" y2="25467"/>
                        <a14:foregroundMark x1="5740" y1="25467" x2="5740" y2="25467"/>
                        <a14:foregroundMark x1="38660" y1="49400" x2="38660" y2="49400"/>
                        <a14:foregroundMark x1="55680" y1="53133" x2="55680" y2="53133"/>
                        <a14:foregroundMark x1="63740" y1="21533" x2="63740" y2="21533"/>
                        <a14:foregroundMark x1="63240" y1="58867" x2="63240" y2="58867"/>
                        <a14:foregroundMark x1="69140" y1="43333" x2="69140" y2="43333"/>
                        <a14:foregroundMark x1="80740" y1="32733" x2="80740" y2="32733"/>
                        <a14:foregroundMark x1="88560" y1="27533" x2="88560" y2="27533"/>
                        <a14:foregroundMark x1="87360" y1="27933" x2="87360" y2="27933"/>
                        <a14:foregroundMark x1="87040" y1="31333" x2="87040" y2="31333"/>
                        <a14:backgroundMark x1="87320" y1="27000" x2="87320" y2="27000"/>
                        <a14:backgroundMark x1="87360" y1="28200" x2="87360" y2="28200"/>
                        <a14:backgroundMark x1="88180" y1="29467" x2="88180" y2="29467"/>
                        <a14:backgroundMark x1="87000" y1="31333" x2="87000" y2="31333"/>
                        <a14:backgroundMark x1="88480" y1="27533" x2="88480" y2="27533"/>
                        <a14:backgroundMark x1="87460" y1="28067" x2="87460" y2="28067"/>
                      </a14:backgroundRemoval>
                    </a14:imgEffect>
                  </a14:imgLayer>
                </a14:imgProps>
              </a:ext>
              <a:ext uri="{28A0092B-C50C-407E-A947-70E740481C1C}">
                <a14:useLocalDpi xmlns:a14="http://schemas.microsoft.com/office/drawing/2010/main"/>
              </a:ext>
            </a:extLst>
          </a:blip>
          <a:srcRect r="13771"/>
          <a:stretch/>
        </p:blipFill>
        <p:spPr>
          <a:xfrm>
            <a:off x="7157076" y="4147198"/>
            <a:ext cx="1688556" cy="587467"/>
          </a:xfrm>
          <a:prstGeom prst="rect">
            <a:avLst/>
          </a:prstGeom>
        </p:spPr>
      </p:pic>
      <p:pic>
        <p:nvPicPr>
          <p:cNvPr id="35" name="Picture 34">
            <a:extLst>
              <a:ext uri="{FF2B5EF4-FFF2-40B4-BE49-F238E27FC236}">
                <a16:creationId xmlns:a16="http://schemas.microsoft.com/office/drawing/2014/main" id="{BEC28572-EB7F-43BD-8074-22021534E905}"/>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6725063" y="3035441"/>
            <a:ext cx="2552581" cy="850860"/>
          </a:xfrm>
          <a:prstGeom prst="rect">
            <a:avLst/>
          </a:prstGeom>
        </p:spPr>
      </p:pic>
      <p:pic>
        <p:nvPicPr>
          <p:cNvPr id="36" name="Picture 8" descr="See the source image">
            <a:extLst>
              <a:ext uri="{FF2B5EF4-FFF2-40B4-BE49-F238E27FC236}">
                <a16:creationId xmlns:a16="http://schemas.microsoft.com/office/drawing/2014/main" id="{D95689BF-4D03-46F2-BC7B-1036DA52C57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27406" y="2302309"/>
            <a:ext cx="1547896" cy="71153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0" descr="See the source image">
            <a:extLst>
              <a:ext uri="{FF2B5EF4-FFF2-40B4-BE49-F238E27FC236}">
                <a16:creationId xmlns:a16="http://schemas.microsoft.com/office/drawing/2014/main" id="{AB70C7C1-648A-48B3-9EA8-927BA6CB5F4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547670" y="3201850"/>
            <a:ext cx="1925261" cy="630523"/>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a:extLst>
              <a:ext uri="{FF2B5EF4-FFF2-40B4-BE49-F238E27FC236}">
                <a16:creationId xmlns:a16="http://schemas.microsoft.com/office/drawing/2014/main" id="{38C0861F-59BE-41A6-BF31-8B12340C5998}"/>
              </a:ext>
            </a:extLst>
          </p:cNvPr>
          <p:cNvPicPr>
            <a:picLocks noChangeAspect="1"/>
          </p:cNvPicPr>
          <p:nvPr/>
        </p:nvPicPr>
        <p:blipFill>
          <a:blip r:embed="rId16"/>
          <a:stretch>
            <a:fillRect/>
          </a:stretch>
        </p:blipFill>
        <p:spPr>
          <a:xfrm>
            <a:off x="9740982" y="3932644"/>
            <a:ext cx="1538636" cy="810623"/>
          </a:xfrm>
          <a:prstGeom prst="rect">
            <a:avLst/>
          </a:prstGeom>
        </p:spPr>
      </p:pic>
      <p:grpSp>
        <p:nvGrpSpPr>
          <p:cNvPr id="39" name="Group 38">
            <a:extLst>
              <a:ext uri="{FF2B5EF4-FFF2-40B4-BE49-F238E27FC236}">
                <a16:creationId xmlns:a16="http://schemas.microsoft.com/office/drawing/2014/main" id="{E30526AB-8B07-41F6-A11D-5C6F8BA73BF6}"/>
              </a:ext>
            </a:extLst>
          </p:cNvPr>
          <p:cNvGrpSpPr/>
          <p:nvPr/>
        </p:nvGrpSpPr>
        <p:grpSpPr>
          <a:xfrm>
            <a:off x="10253458" y="148920"/>
            <a:ext cx="2074110" cy="1035869"/>
            <a:chOff x="10052458" y="146014"/>
            <a:chExt cx="2033626" cy="1015650"/>
          </a:xfrm>
        </p:grpSpPr>
        <p:pic>
          <p:nvPicPr>
            <p:cNvPr id="40" name="Picture 39">
              <a:extLst>
                <a:ext uri="{FF2B5EF4-FFF2-40B4-BE49-F238E27FC236}">
                  <a16:creationId xmlns:a16="http://schemas.microsoft.com/office/drawing/2014/main" id="{F72F4269-12DE-4150-BDBE-1F0D2A0102D9}"/>
                </a:ext>
              </a:extLst>
            </p:cNvPr>
            <p:cNvPicPr>
              <a:picLocks noChangeAspect="1"/>
            </p:cNvPicPr>
            <p:nvPr/>
          </p:nvPicPr>
          <p:blipFill>
            <a:blip r:embed="rId17"/>
            <a:stretch>
              <a:fillRect/>
            </a:stretch>
          </p:blipFill>
          <p:spPr>
            <a:xfrm>
              <a:off x="10052458" y="146014"/>
              <a:ext cx="2033626" cy="1015650"/>
            </a:xfrm>
            <a:prstGeom prst="rect">
              <a:avLst/>
            </a:prstGeom>
          </p:spPr>
        </p:pic>
        <p:sp>
          <p:nvSpPr>
            <p:cNvPr id="41" name="Rectangle 40">
              <a:extLst>
                <a:ext uri="{FF2B5EF4-FFF2-40B4-BE49-F238E27FC236}">
                  <a16:creationId xmlns:a16="http://schemas.microsoft.com/office/drawing/2014/main" id="{8F1F2BDC-4265-41A6-892C-A99CD7BBE160}"/>
                </a:ext>
              </a:extLst>
            </p:cNvPr>
            <p:cNvSpPr/>
            <p:nvPr/>
          </p:nvSpPr>
          <p:spPr bwMode="auto">
            <a:xfrm>
              <a:off x="10094230" y="729167"/>
              <a:ext cx="1945370" cy="173168"/>
            </a:xfrm>
            <a:prstGeom prst="rect">
              <a:avLst/>
            </a:prstGeom>
            <a:noFill/>
            <a:ln w="6350" cap="sq">
              <a:solidFill>
                <a:schemeClr val="tx1">
                  <a:lumMod val="50000"/>
                  <a:lumOff val="5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 tIns="9326" rIns="0" bIns="0" numCol="1" spcCol="0" rtlCol="0" fromWordArt="0" anchor="t" anchorCtr="0" forceAA="0" compatLnSpc="1">
              <a:prstTxWarp prst="textNoShape">
                <a:avLst/>
              </a:prstTxWarp>
              <a:noAutofit/>
            </a:bodyPr>
            <a:lstStyle/>
            <a:p>
              <a:pPr defTabSz="951028" fontAlgn="base">
                <a:lnSpc>
                  <a:spcPct val="80000"/>
                </a:lnSpc>
                <a:spcBef>
                  <a:spcPct val="0"/>
                </a:spcBef>
                <a:spcAft>
                  <a:spcPct val="0"/>
                </a:spcAft>
                <a:defRPr/>
              </a:pPr>
              <a:r>
                <a:rPr lang="en-US" sz="612">
                  <a:solidFill>
                    <a:srgbClr val="000000"/>
                  </a:solidFill>
                  <a:latin typeface="Segoe UI Semibold"/>
                  <a:cs typeface="Segoe UI" pitchFamily="34" charset="0"/>
                </a:rPr>
                <a:t>Strong Partner Ecosystem</a:t>
              </a:r>
            </a:p>
          </p:txBody>
        </p:sp>
      </p:grpSp>
    </p:spTree>
    <p:extLst>
      <p:ext uri="{BB962C8B-B14F-4D97-AF65-F5344CB8AC3E}">
        <p14:creationId xmlns:p14="http://schemas.microsoft.com/office/powerpoint/2010/main" val="26582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0975F65-CAB9-4909-9969-F54796AD40EE}"/>
              </a:ext>
            </a:extLst>
          </p:cNvPr>
          <p:cNvGraphicFramePr>
            <a:graphicFrameLocks noChangeAspect="1"/>
          </p:cNvGraphicFramePr>
          <p:nvPr>
            <p:custDataLst>
              <p:tags r:id="rId2"/>
            </p:custDataLst>
          </p:nvPr>
        </p:nvGraphicFramePr>
        <p:xfrm>
          <a:off x="2501" y="1619"/>
          <a:ext cx="1620" cy="1620"/>
        </p:xfrm>
        <a:graphic>
          <a:graphicData uri="http://schemas.openxmlformats.org/presentationml/2006/ole">
            <mc:AlternateContent xmlns:mc="http://schemas.openxmlformats.org/markup-compatibility/2006">
              <mc:Choice xmlns:v="urn:schemas-microsoft-com:vml" Requires="v">
                <p:oleObj spid="_x0000_s3074" name="think-cell Slide" r:id="rId6" imgW="503" imgH="503" progId="TCLayout.ActiveDocument.1">
                  <p:embed/>
                </p:oleObj>
              </mc:Choice>
              <mc:Fallback>
                <p:oleObj name="think-cell Slide" r:id="rId6" imgW="503" imgH="503" progId="TCLayout.ActiveDocument.1">
                  <p:embed/>
                  <p:pic>
                    <p:nvPicPr>
                      <p:cNvPr id="3" name="Object 2" hidden="1">
                        <a:extLst>
                          <a:ext uri="{FF2B5EF4-FFF2-40B4-BE49-F238E27FC236}">
                            <a16:creationId xmlns:a16="http://schemas.microsoft.com/office/drawing/2014/main" id="{D0975F65-CAB9-4909-9969-F54796AD40EE}"/>
                          </a:ext>
                        </a:extLst>
                      </p:cNvPr>
                      <p:cNvPicPr/>
                      <p:nvPr/>
                    </p:nvPicPr>
                    <p:blipFill>
                      <a:blip r:embed="rId7"/>
                      <a:stretch>
                        <a:fillRect/>
                      </a:stretch>
                    </p:blipFill>
                    <p:spPr>
                      <a:xfrm>
                        <a:off x="2501" y="1619"/>
                        <a:ext cx="1620" cy="1620"/>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92BEF49-89B2-40F2-AF87-C0360EF24F71}"/>
              </a:ext>
            </a:extLst>
          </p:cNvPr>
          <p:cNvSpPr/>
          <p:nvPr>
            <p:custDataLst>
              <p:tags r:id="rId3"/>
            </p:custDataLst>
          </p:nvPr>
        </p:nvSpPr>
        <p:spPr bwMode="auto">
          <a:xfrm>
            <a:off x="882" y="0"/>
            <a:ext cx="161910" cy="1619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856">
              <a:gradFill>
                <a:gsLst>
                  <a:gs pos="0">
                    <a:srgbClr val="FFFFFF"/>
                  </a:gs>
                  <a:gs pos="100000">
                    <a:srgbClr val="FFFFFF"/>
                  </a:gs>
                </a:gsLst>
                <a:lin ang="5400000" scaled="0"/>
              </a:gradFill>
              <a:latin typeface="Segoe UI Semibold" panose="020B0702040204020203" pitchFamily="34" charset="0"/>
              <a:cs typeface="Segoe UI" panose="020B0502040204020203" pitchFamily="34" charset="0"/>
              <a:sym typeface="Segoe UI Semibold" panose="020B0702040204020203" pitchFamily="34" charset="0"/>
            </a:endParaRPr>
          </a:p>
        </p:txBody>
      </p:sp>
      <p:sp>
        <p:nvSpPr>
          <p:cNvPr id="2" name="Title 1">
            <a:extLst>
              <a:ext uri="{FF2B5EF4-FFF2-40B4-BE49-F238E27FC236}">
                <a16:creationId xmlns:a16="http://schemas.microsoft.com/office/drawing/2014/main" id="{F483B812-4885-407F-B3D7-E3EA4132FA67}"/>
              </a:ext>
            </a:extLst>
          </p:cNvPr>
          <p:cNvSpPr>
            <a:spLocks noGrp="1"/>
          </p:cNvSpPr>
          <p:nvPr>
            <p:ph type="title"/>
          </p:nvPr>
        </p:nvSpPr>
        <p:spPr>
          <a:xfrm>
            <a:off x="600060" y="466302"/>
            <a:ext cx="9529650" cy="1107996"/>
          </a:xfrm>
        </p:spPr>
        <p:txBody>
          <a:bodyPr/>
          <a:lstStyle/>
          <a:p>
            <a:r>
              <a:rPr lang="en-US"/>
              <a:t>Strong Expertise in Virtual Desktop Deployment and Management</a:t>
            </a:r>
          </a:p>
        </p:txBody>
      </p:sp>
      <p:graphicFrame>
        <p:nvGraphicFramePr>
          <p:cNvPr id="25" name="Table 24">
            <a:extLst>
              <a:ext uri="{FF2B5EF4-FFF2-40B4-BE49-F238E27FC236}">
                <a16:creationId xmlns:a16="http://schemas.microsoft.com/office/drawing/2014/main" id="{E745901B-0B3F-447C-852F-E28C59CBE894}"/>
              </a:ext>
            </a:extLst>
          </p:cNvPr>
          <p:cNvGraphicFramePr>
            <a:graphicFrameLocks noGrp="1"/>
          </p:cNvGraphicFramePr>
          <p:nvPr/>
        </p:nvGraphicFramePr>
        <p:xfrm>
          <a:off x="596711" y="1581171"/>
          <a:ext cx="11247197" cy="4902387"/>
        </p:xfrm>
        <a:graphic>
          <a:graphicData uri="http://schemas.openxmlformats.org/drawingml/2006/table">
            <a:tbl>
              <a:tblPr firstRow="1" bandRow="1" bandCol="1">
                <a:tableStyleId>{69012ECD-51FC-41F1-AA8D-1B2483CD663E}</a:tableStyleId>
              </a:tblPr>
              <a:tblGrid>
                <a:gridCol w="1725316">
                  <a:extLst>
                    <a:ext uri="{9D8B030D-6E8A-4147-A177-3AD203B41FA5}">
                      <a16:colId xmlns:a16="http://schemas.microsoft.com/office/drawing/2014/main" val="3678794857"/>
                    </a:ext>
                  </a:extLst>
                </a:gridCol>
                <a:gridCol w="4234019">
                  <a:extLst>
                    <a:ext uri="{9D8B030D-6E8A-4147-A177-3AD203B41FA5}">
                      <a16:colId xmlns:a16="http://schemas.microsoft.com/office/drawing/2014/main" val="3392629051"/>
                    </a:ext>
                  </a:extLst>
                </a:gridCol>
                <a:gridCol w="1548122">
                  <a:extLst>
                    <a:ext uri="{9D8B030D-6E8A-4147-A177-3AD203B41FA5}">
                      <a16:colId xmlns:a16="http://schemas.microsoft.com/office/drawing/2014/main" val="3236218526"/>
                    </a:ext>
                  </a:extLst>
                </a:gridCol>
                <a:gridCol w="1548122">
                  <a:extLst>
                    <a:ext uri="{9D8B030D-6E8A-4147-A177-3AD203B41FA5}">
                      <a16:colId xmlns:a16="http://schemas.microsoft.com/office/drawing/2014/main" val="1423547721"/>
                    </a:ext>
                  </a:extLst>
                </a:gridCol>
                <a:gridCol w="2191618">
                  <a:extLst>
                    <a:ext uri="{9D8B030D-6E8A-4147-A177-3AD203B41FA5}">
                      <a16:colId xmlns:a16="http://schemas.microsoft.com/office/drawing/2014/main" val="3650012433"/>
                    </a:ext>
                  </a:extLst>
                </a:gridCol>
              </a:tblGrid>
              <a:tr h="360607">
                <a:tc>
                  <a:txBody>
                    <a:bodyPr/>
                    <a:lstStyle/>
                    <a:p>
                      <a:pPr algn="ctr"/>
                      <a:r>
                        <a:rPr lang="en-US" sz="1600" b="1" kern="1200">
                          <a:solidFill>
                            <a:schemeClr val="bg1"/>
                          </a:solidFill>
                          <a:latin typeface="+mn-lt"/>
                          <a:ea typeface="+mn-ea"/>
                          <a:cs typeface="+mn-cs"/>
                        </a:rPr>
                        <a:t>Category</a:t>
                      </a:r>
                    </a:p>
                  </a:txBody>
                  <a:tcPr marL="74608" marR="74608" marT="55956" marB="55956" anchor="ctr">
                    <a:lnL w="6350" cap="flat" cmpd="sng" algn="ctr">
                      <a:solidFill>
                        <a:schemeClr val="bg1">
                          <a:lumMod val="75000"/>
                        </a:schemeClr>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1"/>
                    </a:solidFill>
                  </a:tcPr>
                </a:tc>
                <a:tc>
                  <a:txBody>
                    <a:bodyPr/>
                    <a:lstStyle/>
                    <a:p>
                      <a:pPr algn="ctr"/>
                      <a:r>
                        <a:rPr lang="en-US" sz="1600">
                          <a:solidFill>
                            <a:schemeClr val="bg1"/>
                          </a:solidFill>
                        </a:rPr>
                        <a:t>Description</a:t>
                      </a:r>
                    </a:p>
                  </a:txBody>
                  <a:tcPr marL="74608" marR="74608" marT="55956" marB="559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1"/>
                    </a:solidFill>
                  </a:tcPr>
                </a:tc>
                <a:tc gridSpan="2">
                  <a:txBody>
                    <a:bodyPr/>
                    <a:lstStyle/>
                    <a:p>
                      <a:pPr algn="ctr"/>
                      <a:r>
                        <a:rPr lang="en-US" sz="1600">
                          <a:solidFill>
                            <a:schemeClr val="bg1"/>
                          </a:solidFill>
                        </a:rPr>
                        <a:t>Partner Solution Examples</a:t>
                      </a:r>
                    </a:p>
                  </a:txBody>
                  <a:tcPr marL="74608" marR="74608" marT="55956" marB="559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1"/>
                    </a:solidFill>
                  </a:tcPr>
                </a:tc>
                <a:tc hMerge="1">
                  <a:txBody>
                    <a:bodyPr/>
                    <a:lstStyle/>
                    <a:p>
                      <a:endParaRPr lang="en-US"/>
                    </a:p>
                  </a:txBody>
                  <a:tcPr/>
                </a:tc>
                <a:tc>
                  <a:txBody>
                    <a:bodyPr/>
                    <a:lstStyle/>
                    <a:p>
                      <a:pPr algn="ctr"/>
                      <a:r>
                        <a:rPr lang="en-US" sz="1600">
                          <a:solidFill>
                            <a:schemeClr val="bg1"/>
                          </a:solidFill>
                        </a:rPr>
                        <a:t>Delivery Mechanism</a:t>
                      </a:r>
                    </a:p>
                  </a:txBody>
                  <a:tcPr marL="74608" marR="74608" marT="55956" marB="55956" anchor="ctr">
                    <a:lnL w="6350" cap="flat" cmpd="sng" algn="ctr">
                      <a:solidFill>
                        <a:schemeClr val="bg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1"/>
                    </a:solidFill>
                  </a:tcPr>
                </a:tc>
                <a:extLst>
                  <a:ext uri="{0D108BD9-81ED-4DB2-BD59-A6C34878D82A}">
                    <a16:rowId xmlns:a16="http://schemas.microsoft.com/office/drawing/2014/main" val="2403657619"/>
                  </a:ext>
                </a:extLst>
              </a:tr>
              <a:tr h="842452">
                <a:tc>
                  <a:txBody>
                    <a:bodyPr/>
                    <a:lstStyle/>
                    <a:p>
                      <a:r>
                        <a:rPr lang="en-US" sz="1400" b="1" i="1">
                          <a:solidFill>
                            <a:schemeClr val="tx1"/>
                          </a:solidFill>
                          <a:latin typeface="+mn-lt"/>
                        </a:rPr>
                        <a:t>Customer </a:t>
                      </a:r>
                    </a:p>
                    <a:p>
                      <a:r>
                        <a:rPr lang="en-US" sz="1400" b="1" i="1">
                          <a:solidFill>
                            <a:schemeClr val="tx1"/>
                          </a:solidFill>
                          <a:latin typeface="+mn-lt"/>
                        </a:rPr>
                        <a:t>Environment Assessment</a:t>
                      </a:r>
                    </a:p>
                  </a:txBody>
                  <a:tcPr marL="74608" marR="74608" marT="55956" marB="5595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r>
                        <a:rPr lang="en-US" sz="1400">
                          <a:solidFill>
                            <a:schemeClr val="tx1"/>
                          </a:solidFill>
                          <a:latin typeface="+mn-lt"/>
                        </a:rPr>
                        <a:t>Assess resource utilization of apps/users/OS, baseline user experiences and recommend sizing for WVD</a:t>
                      </a:r>
                    </a:p>
                  </a:txBody>
                  <a:tcPr marL="74608" marR="74608" marT="55956" marB="5595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gridSpan="2">
                  <a:txBody>
                    <a:bodyPr/>
                    <a:lstStyle/>
                    <a:p>
                      <a:pPr marL="174625" indent="-174625" algn="l" defTabSz="932742" rtl="0" eaLnBrk="1" latinLnBrk="0" hangingPunct="1">
                        <a:spcAft>
                          <a:spcPts val="300"/>
                        </a:spcAft>
                        <a:buFont typeface="Arial" panose="020B0604020202020204" pitchFamily="34" charset="0"/>
                        <a:buChar char="•"/>
                      </a:pPr>
                      <a:r>
                        <a:rPr lang="en-US" sz="1400" kern="1200">
                          <a:solidFill>
                            <a:schemeClr val="tx1"/>
                          </a:solidFill>
                          <a:latin typeface="+mn-lt"/>
                          <a:ea typeface="+mn-ea"/>
                          <a:cs typeface="+mn-cs"/>
                        </a:rPr>
                        <a:t>Lakeside</a:t>
                      </a:r>
                    </a:p>
                    <a:p>
                      <a:pPr marL="174625" indent="-174625" algn="l" defTabSz="932742" rtl="0" eaLnBrk="1" latinLnBrk="0" hangingPunct="1">
                        <a:spcAft>
                          <a:spcPts val="300"/>
                        </a:spcAft>
                        <a:buFont typeface="Arial" panose="020B0604020202020204" pitchFamily="34" charset="0"/>
                        <a:buChar char="•"/>
                      </a:pPr>
                      <a:r>
                        <a:rPr lang="en-US" sz="1400" kern="1200">
                          <a:solidFill>
                            <a:schemeClr val="tx1"/>
                          </a:solidFill>
                          <a:latin typeface="+mn-lt"/>
                          <a:ea typeface="+mn-ea"/>
                          <a:cs typeface="+mn-cs"/>
                        </a:rPr>
                        <a:t>Liquidware</a:t>
                      </a:r>
                    </a:p>
                    <a:p>
                      <a:pPr marL="174625" marR="0" lvl="0" indent="-174625" algn="l" defTabSz="932742"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sz="1400" kern="1200">
                          <a:solidFill>
                            <a:schemeClr val="tx1"/>
                          </a:solidFill>
                          <a:latin typeface="+mn-lt"/>
                          <a:ea typeface="+mn-ea"/>
                          <a:cs typeface="+mn-cs"/>
                        </a:rPr>
                        <a:t>ControlUp</a:t>
                      </a:r>
                    </a:p>
                  </a:txBody>
                  <a:tcPr marL="74608" marR="74608" marT="55956" marB="55956">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hMerge="1">
                  <a:txBody>
                    <a:bodyPr/>
                    <a:lstStyle/>
                    <a:p>
                      <a:pPr marL="174625" indent="-174625" algn="l" defTabSz="932742" rtl="0" eaLnBrk="1" latinLnBrk="0" hangingPunct="1">
                        <a:spcAft>
                          <a:spcPts val="300"/>
                        </a:spcAft>
                        <a:buFont typeface="Arial" panose="020B0604020202020204" pitchFamily="34" charset="0"/>
                        <a:buChar char="•"/>
                      </a:pPr>
                      <a:endParaRPr lang="en-US" sz="1400" kern="1200">
                        <a:solidFill>
                          <a:schemeClr val="tx1"/>
                        </a:solidFill>
                        <a:latin typeface="+mn-lt"/>
                        <a:ea typeface="+mn-ea"/>
                        <a:cs typeface="+mn-cs"/>
                      </a:endParaRPr>
                    </a:p>
                  </a:txBody>
                  <a:tcPr marL="73152" marR="73152" marT="54864" marB="54864">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174625" indent="-174625" algn="l" defTabSz="932742" rtl="0" eaLnBrk="1" latinLnBrk="0" hangingPunct="1">
                        <a:spcAft>
                          <a:spcPts val="300"/>
                        </a:spcAft>
                        <a:buFont typeface="Arial" panose="020B0604020202020204" pitchFamily="34" charset="0"/>
                        <a:buChar char="•"/>
                      </a:pPr>
                      <a:r>
                        <a:rPr lang="en-US" sz="1400" kern="1200">
                          <a:solidFill>
                            <a:schemeClr val="tx1"/>
                          </a:solidFill>
                          <a:latin typeface="+mn-lt"/>
                          <a:ea typeface="+mn-ea"/>
                          <a:cs typeface="+mn-cs"/>
                        </a:rPr>
                        <a:t>Azure Marketplace</a:t>
                      </a:r>
                    </a:p>
                  </a:txBody>
                  <a:tcPr marL="74608" marR="74608" marT="55956" marB="5595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14299413"/>
                  </a:ext>
                </a:extLst>
              </a:tr>
              <a:tr h="842452">
                <a:tc>
                  <a:txBody>
                    <a:bodyPr/>
                    <a:lstStyle/>
                    <a:p>
                      <a:r>
                        <a:rPr lang="en-US" sz="1400" b="1" i="1">
                          <a:solidFill>
                            <a:schemeClr val="tx1"/>
                          </a:solidFill>
                          <a:latin typeface="+mn-lt"/>
                        </a:rPr>
                        <a:t>Diagnostics &amp; End User Experience Monitoring</a:t>
                      </a:r>
                    </a:p>
                  </a:txBody>
                  <a:tcPr marL="74608" marR="74608" marT="55956" marB="5595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r>
                        <a:rPr lang="en-US" sz="1400">
                          <a:solidFill>
                            <a:schemeClr val="tx1"/>
                          </a:solidFill>
                          <a:latin typeface="+mn-lt"/>
                        </a:rPr>
                        <a:t>Assess, monitor, and manage end user experiences with GUI enabling reactive troubleshooting as well as predictive troubleshooting leveraging AI/ML</a:t>
                      </a:r>
                    </a:p>
                  </a:txBody>
                  <a:tcPr marL="74608" marR="74608" marT="55956" marB="5595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174625" indent="-174625" algn="l" defTabSz="932742" rtl="0" eaLnBrk="1" latinLnBrk="0" hangingPunct="1">
                        <a:spcAft>
                          <a:spcPts val="300"/>
                        </a:spcAft>
                        <a:buFont typeface="Arial" panose="020B0604020202020204" pitchFamily="34" charset="0"/>
                        <a:buChar char="•"/>
                      </a:pPr>
                      <a:r>
                        <a:rPr lang="en-US" sz="1400" kern="1200">
                          <a:solidFill>
                            <a:schemeClr val="tx1"/>
                          </a:solidFill>
                          <a:latin typeface="+mn-lt"/>
                          <a:ea typeface="+mn-ea"/>
                          <a:cs typeface="+mn-cs"/>
                        </a:rPr>
                        <a:t>Lakeside</a:t>
                      </a:r>
                    </a:p>
                    <a:p>
                      <a:pPr marL="174625" indent="-174625" algn="l" defTabSz="932742" rtl="0" eaLnBrk="1" latinLnBrk="0" hangingPunct="1">
                        <a:spcAft>
                          <a:spcPts val="300"/>
                        </a:spcAft>
                        <a:buFont typeface="Arial" panose="020B0604020202020204" pitchFamily="34" charset="0"/>
                        <a:buChar char="•"/>
                      </a:pPr>
                      <a:r>
                        <a:rPr lang="en-US" sz="1400" kern="1200">
                          <a:solidFill>
                            <a:schemeClr val="tx1"/>
                          </a:solidFill>
                          <a:latin typeface="+mn-lt"/>
                          <a:ea typeface="+mn-ea"/>
                          <a:cs typeface="+mn-cs"/>
                        </a:rPr>
                        <a:t>Liquidware</a:t>
                      </a:r>
                    </a:p>
                    <a:p>
                      <a:pPr marL="174625" indent="-174625" algn="l" defTabSz="932742" rtl="0" eaLnBrk="1" latinLnBrk="0" hangingPunct="1">
                        <a:spcAft>
                          <a:spcPts val="300"/>
                        </a:spcAft>
                        <a:buFont typeface="Arial" panose="020B0604020202020204" pitchFamily="34" charset="0"/>
                        <a:buChar char="•"/>
                      </a:pPr>
                      <a:r>
                        <a:rPr lang="en-US" sz="1400" kern="1200">
                          <a:solidFill>
                            <a:schemeClr val="tx1"/>
                          </a:solidFill>
                          <a:latin typeface="+mn-lt"/>
                          <a:ea typeface="+mn-ea"/>
                          <a:cs typeface="+mn-cs"/>
                        </a:rPr>
                        <a:t>ControlUp</a:t>
                      </a:r>
                    </a:p>
                  </a:txBody>
                  <a:tcPr marL="74608" marR="74608" marT="55956" marB="55956">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174625" indent="-174625" algn="l" defTabSz="932742" rtl="0" eaLnBrk="1" latinLnBrk="0" hangingPunct="1">
                        <a:spcAft>
                          <a:spcPts val="300"/>
                        </a:spcAft>
                        <a:buFont typeface="Arial" panose="020B0604020202020204" pitchFamily="34" charset="0"/>
                        <a:buChar char="•"/>
                      </a:pPr>
                      <a:r>
                        <a:rPr lang="en-US" sz="1400" kern="1200">
                          <a:solidFill>
                            <a:schemeClr val="tx1"/>
                          </a:solidFill>
                          <a:latin typeface="+mn-lt"/>
                          <a:ea typeface="+mn-ea"/>
                          <a:cs typeface="+mn-cs"/>
                        </a:rPr>
                        <a:t>RDPSoft</a:t>
                      </a:r>
                    </a:p>
                    <a:p>
                      <a:pPr marL="174625" indent="-174625" algn="l" defTabSz="932742" rtl="0" eaLnBrk="1" latinLnBrk="0" hangingPunct="1">
                        <a:spcAft>
                          <a:spcPts val="300"/>
                        </a:spcAft>
                        <a:buFont typeface="Arial" panose="020B0604020202020204" pitchFamily="34" charset="0"/>
                        <a:buChar char="•"/>
                      </a:pPr>
                      <a:r>
                        <a:rPr lang="en-US" sz="1400" kern="1200">
                          <a:solidFill>
                            <a:schemeClr val="tx1"/>
                          </a:solidFill>
                          <a:latin typeface="+mn-lt"/>
                          <a:ea typeface="+mn-ea"/>
                          <a:cs typeface="+mn-cs"/>
                        </a:rPr>
                        <a:t>Sepago</a:t>
                      </a:r>
                    </a:p>
                    <a:p>
                      <a:pPr marL="174625" indent="-174625" algn="l" defTabSz="932742" rtl="0" eaLnBrk="1" latinLnBrk="0" hangingPunct="1">
                        <a:spcAft>
                          <a:spcPts val="300"/>
                        </a:spcAft>
                        <a:buFont typeface="Arial" panose="020B0604020202020204" pitchFamily="34" charset="0"/>
                        <a:buChar char="•"/>
                      </a:pPr>
                      <a:endParaRPr lang="en-US" sz="1400" kern="1200">
                        <a:solidFill>
                          <a:schemeClr val="tx1"/>
                        </a:solidFill>
                        <a:latin typeface="+mn-lt"/>
                        <a:ea typeface="+mn-ea"/>
                        <a:cs typeface="+mn-cs"/>
                      </a:endParaRPr>
                    </a:p>
                  </a:txBody>
                  <a:tcPr marL="74608" marR="74608" marT="55956" marB="55956">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174625" indent="-174625" algn="l" defTabSz="932742" rtl="0" eaLnBrk="1" latinLnBrk="0" hangingPunct="1">
                        <a:spcAft>
                          <a:spcPts val="300"/>
                        </a:spcAft>
                        <a:buFont typeface="Arial" panose="020B0604020202020204" pitchFamily="34" charset="0"/>
                        <a:buChar char="•"/>
                      </a:pPr>
                      <a:r>
                        <a:rPr lang="en-US" sz="1400" kern="1200">
                          <a:solidFill>
                            <a:schemeClr val="tx1"/>
                          </a:solidFill>
                          <a:latin typeface="+mn-lt"/>
                          <a:ea typeface="+mn-ea"/>
                          <a:cs typeface="+mn-cs"/>
                        </a:rPr>
                        <a:t>Azure Marketplace</a:t>
                      </a:r>
                    </a:p>
                  </a:txBody>
                  <a:tcPr marL="74608" marR="74608" marT="55956" marB="5595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581335895"/>
                  </a:ext>
                </a:extLst>
              </a:tr>
              <a:tr h="585986">
                <a:tc>
                  <a:txBody>
                    <a:bodyPr/>
                    <a:lstStyle/>
                    <a:p>
                      <a:r>
                        <a:rPr lang="en-US" sz="1400" b="1" i="1">
                          <a:solidFill>
                            <a:schemeClr val="tx1"/>
                          </a:solidFill>
                          <a:latin typeface="+mn-lt"/>
                        </a:rPr>
                        <a:t>Application Layering</a:t>
                      </a:r>
                    </a:p>
                  </a:txBody>
                  <a:tcPr marL="74608" marR="74608" marT="55956" marB="5595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r>
                        <a:rPr lang="en-US" sz="1400">
                          <a:solidFill>
                            <a:schemeClr val="tx1"/>
                          </a:solidFill>
                          <a:latin typeface="+mn-lt"/>
                        </a:rPr>
                        <a:t>Enable dynamic provisioning of apps during boot/log on time based on user profile</a:t>
                      </a:r>
                    </a:p>
                  </a:txBody>
                  <a:tcPr marL="74608" marR="74608" marT="55956" marB="5595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gridSpan="2">
                  <a:txBody>
                    <a:bodyPr/>
                    <a:lstStyle/>
                    <a:p>
                      <a:pPr marL="174625" indent="-174625" algn="l" defTabSz="932742" rtl="0" eaLnBrk="1" latinLnBrk="0" hangingPunct="1">
                        <a:spcAft>
                          <a:spcPts val="300"/>
                        </a:spcAft>
                        <a:buFont typeface="Arial" panose="020B0604020202020204" pitchFamily="34" charset="0"/>
                        <a:buChar char="•"/>
                      </a:pPr>
                      <a:r>
                        <a:rPr lang="en-US" sz="1400" kern="1200">
                          <a:solidFill>
                            <a:schemeClr val="tx1"/>
                          </a:solidFill>
                          <a:latin typeface="+mn-lt"/>
                          <a:ea typeface="+mn-ea"/>
                          <a:cs typeface="+mn-cs"/>
                        </a:rPr>
                        <a:t>Liquidware</a:t>
                      </a:r>
                    </a:p>
                    <a:p>
                      <a:pPr marL="174625" marR="0" lvl="0" indent="-174625" algn="l" defTabSz="932742"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sz="1400" kern="1200">
                          <a:solidFill>
                            <a:schemeClr val="tx1"/>
                          </a:solidFill>
                          <a:latin typeface="+mn-lt"/>
                          <a:ea typeface="+mn-ea"/>
                          <a:cs typeface="+mn-cs"/>
                        </a:rPr>
                        <a:t>Citrix’s Unidesk</a:t>
                      </a:r>
                    </a:p>
                  </a:txBody>
                  <a:tcPr marL="74608" marR="74608" marT="55956" marB="55956">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hMerge="1">
                  <a:txBody>
                    <a:bodyPr/>
                    <a:lstStyle/>
                    <a:p>
                      <a:pPr marL="174625" marR="0" lvl="0" indent="-174625" algn="l" defTabSz="932742"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400" kern="1200">
                        <a:solidFill>
                          <a:schemeClr val="tx1"/>
                        </a:solidFill>
                        <a:latin typeface="+mn-lt"/>
                        <a:ea typeface="+mn-ea"/>
                        <a:cs typeface="+mn-cs"/>
                      </a:endParaRPr>
                    </a:p>
                  </a:txBody>
                  <a:tcPr marL="73152" marR="73152" marT="54864" marB="54864">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174625" indent="-174625" algn="l" defTabSz="932742" rtl="0" eaLnBrk="1" latinLnBrk="0" hangingPunct="1">
                        <a:spcAft>
                          <a:spcPts val="300"/>
                        </a:spcAft>
                        <a:buFont typeface="Arial" panose="020B0604020202020204" pitchFamily="34" charset="0"/>
                        <a:buChar char="•"/>
                      </a:pPr>
                      <a:r>
                        <a:rPr lang="en-US" sz="1400" kern="1200">
                          <a:solidFill>
                            <a:schemeClr val="tx1"/>
                          </a:solidFill>
                          <a:latin typeface="+mn-lt"/>
                          <a:ea typeface="+mn-ea"/>
                          <a:cs typeface="+mn-cs"/>
                        </a:rPr>
                        <a:t>Azure Marketplace</a:t>
                      </a:r>
                    </a:p>
                  </a:txBody>
                  <a:tcPr marL="74608" marR="74608" marT="55956" marB="5595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02632223"/>
                  </a:ext>
                </a:extLst>
              </a:tr>
              <a:tr h="842452">
                <a:tc>
                  <a:txBody>
                    <a:bodyPr/>
                    <a:lstStyle/>
                    <a:p>
                      <a:r>
                        <a:rPr lang="en-US" sz="1400" b="1" i="1">
                          <a:solidFill>
                            <a:schemeClr val="tx1"/>
                          </a:solidFill>
                          <a:latin typeface="+mn-lt"/>
                        </a:rPr>
                        <a:t>Management</a:t>
                      </a:r>
                    </a:p>
                  </a:txBody>
                  <a:tcPr marL="74608" marR="74608" marT="55956" marB="5595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r>
                        <a:rPr lang="en-US" sz="1400">
                          <a:solidFill>
                            <a:schemeClr val="tx1"/>
                          </a:solidFill>
                          <a:latin typeface="+mn-lt"/>
                        </a:rPr>
                        <a:t>Deployment and configuration</a:t>
                      </a:r>
                    </a:p>
                  </a:txBody>
                  <a:tcPr marL="74608" marR="74608" marT="55956" marB="5595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174625" indent="-174625" algn="l" defTabSz="932742" rtl="0" eaLnBrk="1" latinLnBrk="0" hangingPunct="1">
                        <a:spcAft>
                          <a:spcPts val="300"/>
                        </a:spcAft>
                        <a:buFont typeface="Arial" panose="020B0604020202020204" pitchFamily="34" charset="0"/>
                        <a:buChar char="•"/>
                      </a:pPr>
                      <a:r>
                        <a:rPr lang="en-US" sz="1400" kern="1200">
                          <a:solidFill>
                            <a:schemeClr val="tx1"/>
                          </a:solidFill>
                          <a:latin typeface="+mn-lt"/>
                          <a:ea typeface="+mn-ea"/>
                          <a:cs typeface="+mn-cs"/>
                        </a:rPr>
                        <a:t>Active Cypher</a:t>
                      </a:r>
                    </a:p>
                    <a:p>
                      <a:pPr marL="174625" indent="-174625" algn="l" defTabSz="932742" rtl="0" eaLnBrk="1" latinLnBrk="0" hangingPunct="1">
                        <a:spcAft>
                          <a:spcPts val="300"/>
                        </a:spcAft>
                        <a:buFont typeface="Arial" panose="020B0604020202020204" pitchFamily="34" charset="0"/>
                        <a:buChar char="•"/>
                      </a:pPr>
                      <a:r>
                        <a:rPr lang="en-US" sz="1400" kern="1200">
                          <a:solidFill>
                            <a:schemeClr val="tx1"/>
                          </a:solidFill>
                          <a:latin typeface="+mn-lt"/>
                          <a:ea typeface="+mn-ea"/>
                          <a:cs typeface="+mn-cs"/>
                        </a:rPr>
                        <a:t>CloudVae</a:t>
                      </a:r>
                    </a:p>
                    <a:p>
                      <a:pPr marL="174625" indent="-174625" algn="l" defTabSz="932742" rtl="0" eaLnBrk="1" latinLnBrk="0" hangingPunct="1">
                        <a:spcAft>
                          <a:spcPts val="300"/>
                        </a:spcAft>
                        <a:buFont typeface="Arial" panose="020B0604020202020204" pitchFamily="34" charset="0"/>
                        <a:buChar char="•"/>
                      </a:pPr>
                      <a:r>
                        <a:rPr lang="en-US" sz="1400" kern="1200">
                          <a:solidFill>
                            <a:schemeClr val="tx1"/>
                          </a:solidFill>
                          <a:latin typeface="+mn-lt"/>
                          <a:ea typeface="+mn-ea"/>
                          <a:cs typeface="+mn-cs"/>
                        </a:rPr>
                        <a:t>CloudJumper</a:t>
                      </a:r>
                    </a:p>
                  </a:txBody>
                  <a:tcPr marL="74608" marR="74608" marT="55956" marB="55956">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174625" indent="-174625" algn="l" defTabSz="932742" rtl="0" eaLnBrk="1" latinLnBrk="0" hangingPunct="1">
                        <a:spcAft>
                          <a:spcPts val="300"/>
                        </a:spcAft>
                        <a:buFont typeface="Arial" panose="020B0604020202020204" pitchFamily="34" charset="0"/>
                        <a:buChar char="•"/>
                      </a:pPr>
                      <a:r>
                        <a:rPr lang="en-US" sz="1400" kern="1200">
                          <a:solidFill>
                            <a:schemeClr val="tx1"/>
                          </a:solidFill>
                          <a:latin typeface="+mn-lt"/>
                          <a:ea typeface="+mn-ea"/>
                          <a:cs typeface="+mn-cs"/>
                        </a:rPr>
                        <a:t>Nerdio</a:t>
                      </a:r>
                    </a:p>
                    <a:p>
                      <a:pPr marL="174625" indent="-174625" algn="l" defTabSz="932742" rtl="0" eaLnBrk="1" latinLnBrk="0" hangingPunct="1">
                        <a:spcAft>
                          <a:spcPts val="300"/>
                        </a:spcAft>
                        <a:buFont typeface="Arial" panose="020B0604020202020204" pitchFamily="34" charset="0"/>
                        <a:buChar char="•"/>
                      </a:pPr>
                      <a:r>
                        <a:rPr lang="en-US" sz="1400" kern="1200">
                          <a:solidFill>
                            <a:schemeClr val="tx1"/>
                          </a:solidFill>
                          <a:latin typeface="+mn-lt"/>
                          <a:ea typeface="+mn-ea"/>
                          <a:cs typeface="+mn-cs"/>
                        </a:rPr>
                        <a:t>PTG </a:t>
                      </a:r>
                      <a:r>
                        <a:rPr lang="en-US" sz="1400" kern="1200" noProof="0">
                          <a:solidFill>
                            <a:schemeClr val="tx1"/>
                          </a:solidFill>
                          <a:latin typeface="+mn-lt"/>
                          <a:ea typeface="+mn-ea"/>
                          <a:cs typeface="+mn-cs"/>
                        </a:rPr>
                        <a:t>Ubikite </a:t>
                      </a:r>
                    </a:p>
                    <a:p>
                      <a:pPr marL="174625" indent="-174625" algn="l" defTabSz="932742" rtl="0" eaLnBrk="1" latinLnBrk="0" hangingPunct="1">
                        <a:spcAft>
                          <a:spcPts val="300"/>
                        </a:spcAft>
                        <a:buFont typeface="Arial" panose="020B0604020202020204" pitchFamily="34" charset="0"/>
                        <a:buChar char="•"/>
                      </a:pPr>
                      <a:endParaRPr lang="en-US" sz="1400" kern="1200" noProof="0">
                        <a:solidFill>
                          <a:schemeClr val="tx1"/>
                        </a:solidFill>
                        <a:latin typeface="+mn-lt"/>
                        <a:ea typeface="+mn-ea"/>
                        <a:cs typeface="+mn-cs"/>
                      </a:endParaRPr>
                    </a:p>
                  </a:txBody>
                  <a:tcPr marL="74608" marR="74608" marT="55956" marB="55956">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174625" indent="-174625" algn="l" defTabSz="932742" rtl="0" eaLnBrk="1" latinLnBrk="0" hangingPunct="1">
                        <a:spcAft>
                          <a:spcPts val="300"/>
                        </a:spcAft>
                        <a:buFont typeface="Arial" panose="020B0604020202020204" pitchFamily="34" charset="0"/>
                        <a:buChar char="•"/>
                      </a:pPr>
                      <a:r>
                        <a:rPr lang="en-US" sz="1400" kern="1200">
                          <a:solidFill>
                            <a:schemeClr val="tx1"/>
                          </a:solidFill>
                          <a:latin typeface="+mn-lt"/>
                          <a:ea typeface="+mn-ea"/>
                          <a:cs typeface="+mn-cs"/>
                        </a:rPr>
                        <a:t>Azure Marketplace</a:t>
                      </a:r>
                    </a:p>
                  </a:txBody>
                  <a:tcPr marL="74608" marR="74608" marT="55956" marB="5595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24642190"/>
                  </a:ext>
                </a:extLst>
              </a:tr>
              <a:tr h="585986">
                <a:tc>
                  <a:txBody>
                    <a:bodyPr/>
                    <a:lstStyle/>
                    <a:p>
                      <a:r>
                        <a:rPr lang="en-US" sz="1400" b="1" i="1">
                          <a:solidFill>
                            <a:schemeClr val="tx1"/>
                          </a:solidFill>
                          <a:latin typeface="+mn-lt"/>
                        </a:rPr>
                        <a:t>Printing</a:t>
                      </a:r>
                    </a:p>
                  </a:txBody>
                  <a:tcPr marL="74608" marR="74608" marT="55956" marB="5595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r>
                        <a:rPr lang="en-US" sz="1400">
                          <a:solidFill>
                            <a:schemeClr val="tx1"/>
                          </a:solidFill>
                          <a:latin typeface="+mn-lt"/>
                        </a:rPr>
                        <a:t>Remove the need for print server infrastructure</a:t>
                      </a:r>
                    </a:p>
                  </a:txBody>
                  <a:tcPr marL="74608" marR="74608" marT="55956" marB="5595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gridSpan="2">
                  <a:txBody>
                    <a:bodyPr/>
                    <a:lstStyle/>
                    <a:p>
                      <a:pPr marL="174625" indent="-174625" algn="l" defTabSz="932742" rtl="0" eaLnBrk="1" latinLnBrk="0" hangingPunct="1">
                        <a:spcAft>
                          <a:spcPts val="300"/>
                        </a:spcAft>
                        <a:buFont typeface="Arial" panose="020B0604020202020204" pitchFamily="34" charset="0"/>
                        <a:buChar char="•"/>
                      </a:pPr>
                      <a:r>
                        <a:rPr lang="en-US" sz="1400" kern="1200">
                          <a:solidFill>
                            <a:schemeClr val="tx1"/>
                          </a:solidFill>
                          <a:latin typeface="+mn-lt"/>
                          <a:ea typeface="+mn-ea"/>
                          <a:cs typeface="+mn-cs"/>
                        </a:rPr>
                        <a:t>Uprint</a:t>
                      </a:r>
                    </a:p>
                    <a:p>
                      <a:pPr marL="174625" marR="0" lvl="0" indent="-174625" algn="l" defTabSz="932742"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sz="1400" kern="1200">
                          <a:solidFill>
                            <a:schemeClr val="tx1"/>
                          </a:solidFill>
                          <a:latin typeface="+mn-lt"/>
                          <a:ea typeface="+mn-ea"/>
                          <a:cs typeface="+mn-cs"/>
                        </a:rPr>
                        <a:t>ThinPrint</a:t>
                      </a:r>
                    </a:p>
                  </a:txBody>
                  <a:tcPr marL="74608" marR="74608" marT="55956" marB="55956">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hMerge="1">
                  <a:txBody>
                    <a:bodyPr/>
                    <a:lstStyle/>
                    <a:p>
                      <a:pPr marL="174625" marR="0" lvl="0" indent="-174625" algn="l" defTabSz="932742"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400" kern="1200">
                        <a:solidFill>
                          <a:schemeClr val="tx1"/>
                        </a:solidFill>
                        <a:latin typeface="+mn-lt"/>
                        <a:ea typeface="+mn-ea"/>
                        <a:cs typeface="+mn-cs"/>
                      </a:endParaRPr>
                    </a:p>
                  </a:txBody>
                  <a:tcPr marL="73152" marR="73152" marT="54864" marB="54864">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174625" indent="-174625" algn="l" defTabSz="932742" rtl="0" eaLnBrk="1" latinLnBrk="0" hangingPunct="1">
                        <a:spcAft>
                          <a:spcPts val="300"/>
                        </a:spcAft>
                        <a:buFont typeface="Arial" panose="020B0604020202020204" pitchFamily="34" charset="0"/>
                        <a:buChar char="•"/>
                      </a:pPr>
                      <a:r>
                        <a:rPr lang="en-US" sz="1400" kern="1200">
                          <a:solidFill>
                            <a:schemeClr val="tx1"/>
                          </a:solidFill>
                          <a:latin typeface="+mn-lt"/>
                          <a:ea typeface="+mn-ea"/>
                          <a:cs typeface="+mn-cs"/>
                        </a:rPr>
                        <a:t>Azure Marketplace</a:t>
                      </a:r>
                    </a:p>
                  </a:txBody>
                  <a:tcPr marL="74608" marR="74608" marT="55956" marB="5595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708866528"/>
                  </a:ext>
                </a:extLst>
              </a:tr>
              <a:tr h="842452">
                <a:tc>
                  <a:txBody>
                    <a:bodyPr/>
                    <a:lstStyle/>
                    <a:p>
                      <a:r>
                        <a:rPr lang="en-US" sz="1400" b="1" i="1">
                          <a:solidFill>
                            <a:schemeClr val="tx1"/>
                          </a:solidFill>
                          <a:latin typeface="+mn-lt"/>
                        </a:rPr>
                        <a:t>App Compat Assessment / Remediation</a:t>
                      </a:r>
                    </a:p>
                  </a:txBody>
                  <a:tcPr marL="74608" marR="74608" marT="55956" marB="5595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r>
                        <a:rPr lang="en-US" sz="1400">
                          <a:solidFill>
                            <a:schemeClr val="tx1"/>
                          </a:solidFill>
                          <a:latin typeface="+mn-lt"/>
                        </a:rPr>
                        <a:t>Assess app compatibility for layering new packaging</a:t>
                      </a:r>
                    </a:p>
                  </a:txBody>
                  <a:tcPr marL="74608" marR="74608" marT="55956" marB="5595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174625" indent="-174625" algn="l" defTabSz="932742" rtl="0" eaLnBrk="1" latinLnBrk="0" hangingPunct="1">
                        <a:spcAft>
                          <a:spcPts val="300"/>
                        </a:spcAft>
                        <a:buFont typeface="Arial" panose="020B0604020202020204" pitchFamily="34" charset="0"/>
                        <a:buChar char="•"/>
                      </a:pPr>
                      <a:r>
                        <a:rPr lang="en-US" sz="1400" kern="1200">
                          <a:solidFill>
                            <a:schemeClr val="tx1"/>
                          </a:solidFill>
                          <a:latin typeface="+mn-lt"/>
                          <a:ea typeface="+mn-ea"/>
                          <a:cs typeface="+mn-cs"/>
                        </a:rPr>
                        <a:t>Cloudhouse</a:t>
                      </a:r>
                    </a:p>
                    <a:p>
                      <a:pPr marL="174625" marR="0" lvl="0" indent="-174625" algn="l" defTabSz="932742"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sz="1400" kern="1200">
                          <a:solidFill>
                            <a:schemeClr val="tx1"/>
                          </a:solidFill>
                          <a:latin typeface="+mn-lt"/>
                          <a:ea typeface="+mn-ea"/>
                          <a:cs typeface="+mn-cs"/>
                        </a:rPr>
                        <a:t>Citrix’s Unidesk</a:t>
                      </a:r>
                    </a:p>
                    <a:p>
                      <a:pPr marL="174625" marR="0" lvl="0" indent="-174625" algn="l" defTabSz="932742"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sz="1400" kern="1200" err="1">
                          <a:solidFill>
                            <a:schemeClr val="tx1"/>
                          </a:solidFill>
                          <a:latin typeface="+mn-lt"/>
                          <a:ea typeface="+mn-ea"/>
                          <a:cs typeface="+mn-cs"/>
                        </a:rPr>
                        <a:t>Numecent</a:t>
                      </a:r>
                      <a:endParaRPr lang="en-US" sz="1400" kern="1200">
                        <a:solidFill>
                          <a:schemeClr val="tx1"/>
                        </a:solidFill>
                        <a:latin typeface="+mn-lt"/>
                        <a:ea typeface="+mn-ea"/>
                        <a:cs typeface="+mn-cs"/>
                      </a:endParaRPr>
                    </a:p>
                  </a:txBody>
                  <a:tcPr marL="74608" marR="74608" marT="55956" marB="55956">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174625" indent="-174625" algn="l" defTabSz="932742" rtl="0" eaLnBrk="1" latinLnBrk="0" hangingPunct="1">
                        <a:spcAft>
                          <a:spcPts val="300"/>
                        </a:spcAft>
                        <a:buFont typeface="Arial" panose="020B0604020202020204" pitchFamily="34" charset="0"/>
                        <a:buChar char="•"/>
                      </a:pPr>
                      <a:r>
                        <a:rPr lang="en-US" sz="1400" kern="1200">
                          <a:solidFill>
                            <a:schemeClr val="tx1"/>
                          </a:solidFill>
                          <a:latin typeface="+mn-lt"/>
                          <a:ea typeface="+mn-ea"/>
                          <a:cs typeface="+mn-cs"/>
                        </a:rPr>
                        <a:t>Liquidware</a:t>
                      </a:r>
                    </a:p>
                    <a:p>
                      <a:pPr marL="174625" indent="-174625" algn="l" defTabSz="932742" rtl="0" eaLnBrk="1" latinLnBrk="0" hangingPunct="1">
                        <a:spcAft>
                          <a:spcPts val="300"/>
                        </a:spcAft>
                        <a:buFont typeface="Arial" panose="020B0604020202020204" pitchFamily="34" charset="0"/>
                        <a:buChar char="•"/>
                      </a:pPr>
                      <a:endParaRPr lang="en-US" sz="1400" kern="1200">
                        <a:solidFill>
                          <a:schemeClr val="tx1"/>
                        </a:solidFill>
                        <a:latin typeface="+mn-lt"/>
                        <a:ea typeface="+mn-ea"/>
                        <a:cs typeface="+mn-cs"/>
                      </a:endParaRPr>
                    </a:p>
                  </a:txBody>
                  <a:tcPr marL="74608" marR="74608" marT="55956" marB="55956">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174625" indent="-174625" algn="l" defTabSz="932742" rtl="0" eaLnBrk="1" latinLnBrk="0" hangingPunct="1">
                        <a:spcAft>
                          <a:spcPts val="300"/>
                        </a:spcAft>
                        <a:buFont typeface="Arial" panose="020B0604020202020204" pitchFamily="34" charset="0"/>
                        <a:buChar char="•"/>
                      </a:pPr>
                      <a:r>
                        <a:rPr lang="en-US" sz="1400" kern="1200">
                          <a:solidFill>
                            <a:schemeClr val="tx1"/>
                          </a:solidFill>
                          <a:latin typeface="+mn-lt"/>
                          <a:ea typeface="+mn-ea"/>
                          <a:cs typeface="+mn-cs"/>
                        </a:rPr>
                        <a:t>Azure Marketplace</a:t>
                      </a:r>
                    </a:p>
                  </a:txBody>
                  <a:tcPr marL="74608" marR="74608" marT="55956" marB="5595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649513861"/>
                  </a:ext>
                </a:extLst>
              </a:tr>
            </a:tbl>
          </a:graphicData>
        </a:graphic>
      </p:graphicFrame>
      <p:grpSp>
        <p:nvGrpSpPr>
          <p:cNvPr id="9" name="Group 8">
            <a:extLst>
              <a:ext uri="{FF2B5EF4-FFF2-40B4-BE49-F238E27FC236}">
                <a16:creationId xmlns:a16="http://schemas.microsoft.com/office/drawing/2014/main" id="{F31697C7-7ECC-47E2-A10A-28645352E6F4}"/>
              </a:ext>
            </a:extLst>
          </p:cNvPr>
          <p:cNvGrpSpPr/>
          <p:nvPr/>
        </p:nvGrpSpPr>
        <p:grpSpPr>
          <a:xfrm>
            <a:off x="10253458" y="148920"/>
            <a:ext cx="2074110" cy="1035869"/>
            <a:chOff x="10052458" y="146014"/>
            <a:chExt cx="2033626" cy="1015650"/>
          </a:xfrm>
        </p:grpSpPr>
        <p:pic>
          <p:nvPicPr>
            <p:cNvPr id="10" name="Picture 9">
              <a:extLst>
                <a:ext uri="{FF2B5EF4-FFF2-40B4-BE49-F238E27FC236}">
                  <a16:creationId xmlns:a16="http://schemas.microsoft.com/office/drawing/2014/main" id="{56CD8558-EE5C-4818-BBFD-F30247671180}"/>
                </a:ext>
              </a:extLst>
            </p:cNvPr>
            <p:cNvPicPr>
              <a:picLocks noChangeAspect="1"/>
            </p:cNvPicPr>
            <p:nvPr/>
          </p:nvPicPr>
          <p:blipFill>
            <a:blip r:embed="rId8"/>
            <a:stretch>
              <a:fillRect/>
            </a:stretch>
          </p:blipFill>
          <p:spPr>
            <a:xfrm>
              <a:off x="10052458" y="146014"/>
              <a:ext cx="2033626" cy="1015650"/>
            </a:xfrm>
            <a:prstGeom prst="rect">
              <a:avLst/>
            </a:prstGeom>
          </p:spPr>
        </p:pic>
        <p:sp>
          <p:nvSpPr>
            <p:cNvPr id="11" name="Rectangle 10">
              <a:extLst>
                <a:ext uri="{FF2B5EF4-FFF2-40B4-BE49-F238E27FC236}">
                  <a16:creationId xmlns:a16="http://schemas.microsoft.com/office/drawing/2014/main" id="{45CABAC3-173A-45AB-BD84-71CBEB7D55C1}"/>
                </a:ext>
              </a:extLst>
            </p:cNvPr>
            <p:cNvSpPr/>
            <p:nvPr/>
          </p:nvSpPr>
          <p:spPr bwMode="auto">
            <a:xfrm>
              <a:off x="10094230" y="729167"/>
              <a:ext cx="1945370" cy="173168"/>
            </a:xfrm>
            <a:prstGeom prst="rect">
              <a:avLst/>
            </a:prstGeom>
            <a:noFill/>
            <a:ln w="6350" cap="sq">
              <a:solidFill>
                <a:schemeClr val="tx1">
                  <a:lumMod val="50000"/>
                  <a:lumOff val="5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 tIns="9326" rIns="0" bIns="0" numCol="1" spcCol="0" rtlCol="0" fromWordArt="0" anchor="t" anchorCtr="0" forceAA="0" compatLnSpc="1">
              <a:prstTxWarp prst="textNoShape">
                <a:avLst/>
              </a:prstTxWarp>
              <a:noAutofit/>
            </a:bodyPr>
            <a:lstStyle/>
            <a:p>
              <a:pPr defTabSz="951028" fontAlgn="base">
                <a:lnSpc>
                  <a:spcPct val="80000"/>
                </a:lnSpc>
                <a:spcBef>
                  <a:spcPct val="0"/>
                </a:spcBef>
                <a:spcAft>
                  <a:spcPct val="0"/>
                </a:spcAft>
                <a:defRPr/>
              </a:pPr>
              <a:r>
                <a:rPr lang="en-US" sz="612">
                  <a:solidFill>
                    <a:srgbClr val="000000"/>
                  </a:solidFill>
                  <a:latin typeface="Segoe UI Semibold"/>
                  <a:cs typeface="Segoe UI" pitchFamily="34" charset="0"/>
                </a:rPr>
                <a:t>Strong Partner Ecosystem</a:t>
              </a:r>
            </a:p>
          </p:txBody>
        </p:sp>
      </p:grpSp>
    </p:spTree>
    <p:extLst>
      <p:ext uri="{BB962C8B-B14F-4D97-AF65-F5344CB8AC3E}">
        <p14:creationId xmlns:p14="http://schemas.microsoft.com/office/powerpoint/2010/main" val="3115246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486F8-63F4-4A20-B089-BF534013BA3B}"/>
              </a:ext>
            </a:extLst>
          </p:cNvPr>
          <p:cNvSpPr>
            <a:spLocks noGrp="1"/>
          </p:cNvSpPr>
          <p:nvPr>
            <p:ph type="title"/>
          </p:nvPr>
        </p:nvSpPr>
        <p:spPr>
          <a:xfrm>
            <a:off x="888775" y="2362804"/>
            <a:ext cx="9528298" cy="1280726"/>
          </a:xfrm>
        </p:spPr>
        <p:txBody>
          <a:bodyPr/>
          <a:lstStyle/>
          <a:p>
            <a:r>
              <a:rPr lang="en-US" sz="4080"/>
              <a:t>Lighthouse Program - Exclusive Offers</a:t>
            </a:r>
            <a:br>
              <a:rPr lang="en-US" sz="4080"/>
            </a:br>
            <a:r>
              <a:rPr lang="en-US" sz="4080"/>
              <a:t>3-6 months of free ISV/Tool Licenses </a:t>
            </a:r>
          </a:p>
        </p:txBody>
      </p:sp>
    </p:spTree>
    <p:extLst>
      <p:ext uri="{BB962C8B-B14F-4D97-AF65-F5344CB8AC3E}">
        <p14:creationId xmlns:p14="http://schemas.microsoft.com/office/powerpoint/2010/main" val="291371860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486F8-63F4-4A20-B089-BF534013BA3B}"/>
              </a:ext>
            </a:extLst>
          </p:cNvPr>
          <p:cNvSpPr>
            <a:spLocks noGrp="1"/>
          </p:cNvSpPr>
          <p:nvPr>
            <p:ph type="title"/>
          </p:nvPr>
        </p:nvSpPr>
        <p:spPr>
          <a:xfrm>
            <a:off x="888775" y="2362804"/>
            <a:ext cx="9528298" cy="1280726"/>
          </a:xfrm>
        </p:spPr>
        <p:txBody>
          <a:bodyPr/>
          <a:lstStyle/>
          <a:p>
            <a:r>
              <a:rPr lang="en-US" sz="4080"/>
              <a:t>Citrix Cloud for Lighthouse Pilot customers</a:t>
            </a:r>
          </a:p>
        </p:txBody>
      </p:sp>
    </p:spTree>
    <p:extLst>
      <p:ext uri="{BB962C8B-B14F-4D97-AF65-F5344CB8AC3E}">
        <p14:creationId xmlns:p14="http://schemas.microsoft.com/office/powerpoint/2010/main" val="329010925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652454-E6E1-433A-93A3-02A9E3E9AF9F}"/>
              </a:ext>
            </a:extLst>
          </p:cNvPr>
          <p:cNvSpPr>
            <a:spLocks noGrp="1"/>
          </p:cNvSpPr>
          <p:nvPr>
            <p:ph type="title"/>
          </p:nvPr>
        </p:nvSpPr>
        <p:spPr>
          <a:xfrm>
            <a:off x="493382" y="185245"/>
            <a:ext cx="10724938" cy="774788"/>
          </a:xfrm>
        </p:spPr>
        <p:txBody>
          <a:bodyPr>
            <a:normAutofit/>
          </a:bodyPr>
          <a:lstStyle/>
          <a:p>
            <a:r>
              <a:rPr lang="en-US"/>
              <a:t>Lakeside (</a:t>
            </a:r>
            <a:r>
              <a:rPr lang="en-US" err="1"/>
              <a:t>SysTrack</a:t>
            </a:r>
            <a:r>
              <a:rPr lang="en-US"/>
              <a:t>)</a:t>
            </a:r>
          </a:p>
        </p:txBody>
      </p:sp>
      <p:grpSp>
        <p:nvGrpSpPr>
          <p:cNvPr id="2" name="Group 1">
            <a:extLst>
              <a:ext uri="{FF2B5EF4-FFF2-40B4-BE49-F238E27FC236}">
                <a16:creationId xmlns:a16="http://schemas.microsoft.com/office/drawing/2014/main" id="{51A929FC-4C3A-45F7-B855-90C3FD6462A6}"/>
              </a:ext>
            </a:extLst>
          </p:cNvPr>
          <p:cNvGrpSpPr/>
          <p:nvPr/>
        </p:nvGrpSpPr>
        <p:grpSpPr>
          <a:xfrm>
            <a:off x="345243" y="1259891"/>
            <a:ext cx="11517013" cy="2464611"/>
            <a:chOff x="138623" y="1960291"/>
            <a:chExt cx="11870869" cy="4593168"/>
          </a:xfrm>
        </p:grpSpPr>
        <p:sp>
          <p:nvSpPr>
            <p:cNvPr id="5" name="Rectangle: Rounded Corners 4">
              <a:hlinkClick r:id="" action="ppaction://noaction"/>
              <a:extLst>
                <a:ext uri="{FF2B5EF4-FFF2-40B4-BE49-F238E27FC236}">
                  <a16:creationId xmlns:a16="http://schemas.microsoft.com/office/drawing/2014/main" id="{9A310D13-5F8B-4541-85A6-0C01B6BB774E}"/>
                </a:ext>
              </a:extLst>
            </p:cNvPr>
            <p:cNvSpPr/>
            <p:nvPr>
              <p:custDataLst>
                <p:tags r:id="rId1"/>
              </p:custDataLst>
            </p:nvPr>
          </p:nvSpPr>
          <p:spPr bwMode="auto">
            <a:xfrm>
              <a:off x="579188" y="1960291"/>
              <a:ext cx="3463862" cy="917457"/>
            </a:xfrm>
            <a:prstGeom prst="roundRect">
              <a:avLst/>
            </a:prstGeom>
            <a:solidFill>
              <a:srgbClr val="0D1722"/>
            </a:solidFill>
            <a:ln>
              <a:noFill/>
            </a:ln>
          </p:spPr>
          <p:txBody>
            <a:bodyPr vert="horz" lIns="0" tIns="46526" rIns="93050" bIns="46526" rtlCol="0" anchor="ctr">
              <a:noAutofit/>
            </a:bodyPr>
            <a:lstStyle/>
            <a:p>
              <a:pPr marL="93051" algn="ctr" defTabSz="932597">
                <a:spcBef>
                  <a:spcPts val="2448"/>
                </a:spcBef>
                <a:buClr>
                  <a:srgbClr val="FFFFFF"/>
                </a:buClr>
                <a:buSzPct val="100000"/>
                <a:defRPr/>
              </a:pPr>
              <a:r>
                <a:rPr lang="en-US" sz="1428" spc="-71">
                  <a:solidFill>
                    <a:srgbClr val="FFFFFF"/>
                  </a:solidFill>
                  <a:latin typeface="Segoe UI" panose="020B0502040204020203" pitchFamily="34" charset="0"/>
                  <a:cs typeface="Segoe UI" panose="020B0502040204020203" pitchFamily="34" charset="0"/>
                </a:rPr>
                <a:t>Core Applications &amp; Data</a:t>
              </a:r>
            </a:p>
          </p:txBody>
        </p:sp>
        <p:sp>
          <p:nvSpPr>
            <p:cNvPr id="7" name="Rectangle: Rounded Corners 6">
              <a:hlinkClick r:id="" action="ppaction://noaction"/>
              <a:extLst>
                <a:ext uri="{FF2B5EF4-FFF2-40B4-BE49-F238E27FC236}">
                  <a16:creationId xmlns:a16="http://schemas.microsoft.com/office/drawing/2014/main" id="{7EA6D99F-F957-4773-A181-DB8EB256A91A}"/>
                </a:ext>
              </a:extLst>
            </p:cNvPr>
            <p:cNvSpPr/>
            <p:nvPr>
              <p:custDataLst>
                <p:tags r:id="rId2"/>
              </p:custDataLst>
            </p:nvPr>
          </p:nvSpPr>
          <p:spPr bwMode="auto">
            <a:xfrm>
              <a:off x="4352947" y="1960291"/>
              <a:ext cx="3463862" cy="917457"/>
            </a:xfrm>
            <a:prstGeom prst="roundRect">
              <a:avLst/>
            </a:prstGeom>
            <a:solidFill>
              <a:srgbClr val="0D1722"/>
            </a:solidFill>
            <a:ln>
              <a:noFill/>
            </a:ln>
          </p:spPr>
          <p:txBody>
            <a:bodyPr vert="horz" lIns="0" tIns="46526" rIns="93050" bIns="46526" rtlCol="0" anchor="ctr">
              <a:noAutofit/>
            </a:bodyPr>
            <a:lstStyle/>
            <a:p>
              <a:pPr marL="93051" algn="ctr" defTabSz="932597">
                <a:spcBef>
                  <a:spcPts val="2448"/>
                </a:spcBef>
                <a:buClr>
                  <a:srgbClr val="FFFFFF"/>
                </a:buClr>
                <a:buSzPct val="100000"/>
                <a:defRPr/>
              </a:pPr>
              <a:r>
                <a:rPr lang="en-US" sz="1428" spc="-71">
                  <a:solidFill>
                    <a:srgbClr val="FFFFFF"/>
                  </a:solidFill>
                  <a:latin typeface="Segoe UI" panose="020B0502040204020203" pitchFamily="34" charset="0"/>
                  <a:cs typeface="Segoe UI" panose="020B0502040204020203" pitchFamily="34" charset="0"/>
                </a:rPr>
                <a:t>Important Workspace Features</a:t>
              </a:r>
            </a:p>
          </p:txBody>
        </p:sp>
        <p:sp>
          <p:nvSpPr>
            <p:cNvPr id="8" name="Rectangle: Rounded Corners 7">
              <a:hlinkClick r:id="" action="ppaction://noaction"/>
              <a:extLst>
                <a:ext uri="{FF2B5EF4-FFF2-40B4-BE49-F238E27FC236}">
                  <a16:creationId xmlns:a16="http://schemas.microsoft.com/office/drawing/2014/main" id="{5B386277-D859-4447-BF44-C6D682ADD851}"/>
                </a:ext>
              </a:extLst>
            </p:cNvPr>
            <p:cNvSpPr/>
            <p:nvPr>
              <p:custDataLst>
                <p:tags r:id="rId3"/>
              </p:custDataLst>
            </p:nvPr>
          </p:nvSpPr>
          <p:spPr bwMode="auto">
            <a:xfrm>
              <a:off x="8061112" y="1961380"/>
              <a:ext cx="3463862" cy="915279"/>
            </a:xfrm>
            <a:prstGeom prst="roundRect">
              <a:avLst/>
            </a:prstGeom>
            <a:solidFill>
              <a:srgbClr val="0D1722"/>
            </a:solidFill>
            <a:ln>
              <a:noFill/>
            </a:ln>
          </p:spPr>
          <p:txBody>
            <a:bodyPr vert="horz" lIns="0" tIns="46526" rIns="93050" bIns="46526" rtlCol="0" anchor="ctr">
              <a:noAutofit/>
            </a:bodyPr>
            <a:lstStyle/>
            <a:p>
              <a:pPr marL="93051" algn="ctr" defTabSz="932597">
                <a:spcBef>
                  <a:spcPts val="2448"/>
                </a:spcBef>
                <a:buClr>
                  <a:srgbClr val="FFFFFF"/>
                </a:buClr>
                <a:buSzPct val="100000"/>
                <a:defRPr/>
              </a:pPr>
              <a:r>
                <a:rPr lang="en-US" sz="1428" spc="-71">
                  <a:solidFill>
                    <a:srgbClr val="FFFFFF"/>
                  </a:solidFill>
                  <a:latin typeface="Segoe UI" panose="020B0502040204020203" pitchFamily="34" charset="0"/>
                  <a:cs typeface="Segoe UI" panose="020B0502040204020203" pitchFamily="34" charset="0"/>
                </a:rPr>
                <a:t>Technology &amp; Business Alignment</a:t>
              </a:r>
            </a:p>
          </p:txBody>
        </p:sp>
        <p:sp>
          <p:nvSpPr>
            <p:cNvPr id="9" name="Rectangle: Rounded Corners 8">
              <a:hlinkClick r:id="" action="ppaction://noaction"/>
              <a:extLst>
                <a:ext uri="{FF2B5EF4-FFF2-40B4-BE49-F238E27FC236}">
                  <a16:creationId xmlns:a16="http://schemas.microsoft.com/office/drawing/2014/main" id="{65E58495-EE29-4812-82D1-334A8045331D}"/>
                </a:ext>
              </a:extLst>
            </p:cNvPr>
            <p:cNvSpPr/>
            <p:nvPr>
              <p:custDataLst>
                <p:tags r:id="rId4"/>
              </p:custDataLst>
            </p:nvPr>
          </p:nvSpPr>
          <p:spPr bwMode="auto">
            <a:xfrm>
              <a:off x="6245559" y="4833833"/>
              <a:ext cx="1660188" cy="1719625"/>
            </a:xfrm>
            <a:prstGeom prst="roundRect">
              <a:avLst/>
            </a:prstGeom>
            <a:solidFill>
              <a:srgbClr val="0D1722"/>
            </a:solidFill>
            <a:ln>
              <a:noFill/>
            </a:ln>
          </p:spPr>
          <p:txBody>
            <a:bodyPr vert="horz" lIns="0" tIns="46526" rIns="93050" bIns="46526" rtlCol="0" anchor="b">
              <a:noAutofit/>
            </a:bodyPr>
            <a:lstStyle/>
            <a:p>
              <a:pPr marL="93051" algn="ctr" defTabSz="932597">
                <a:spcBef>
                  <a:spcPts val="2448"/>
                </a:spcBef>
                <a:buClr>
                  <a:srgbClr val="FFFFFF"/>
                </a:buClr>
                <a:buSzPct val="100000"/>
                <a:defRPr/>
              </a:pPr>
              <a:r>
                <a:rPr lang="en-US" sz="1428" spc="-71">
                  <a:solidFill>
                    <a:srgbClr val="FFFFFF"/>
                  </a:solidFill>
                  <a:latin typeface="Segoe UI" panose="020B0502040204020203" pitchFamily="34" charset="0"/>
                  <a:cs typeface="Segoe UI" panose="020B0502040204020203" pitchFamily="34" charset="0"/>
                </a:rPr>
                <a:t>Devices</a:t>
              </a:r>
            </a:p>
          </p:txBody>
        </p:sp>
        <p:sp>
          <p:nvSpPr>
            <p:cNvPr id="10" name="Rectangle: Rounded Corners 9">
              <a:hlinkClick r:id="" action="ppaction://noaction"/>
              <a:extLst>
                <a:ext uri="{FF2B5EF4-FFF2-40B4-BE49-F238E27FC236}">
                  <a16:creationId xmlns:a16="http://schemas.microsoft.com/office/drawing/2014/main" id="{C251EF50-8191-4934-91AA-8FCF29FBA7F2}"/>
                </a:ext>
              </a:extLst>
            </p:cNvPr>
            <p:cNvSpPr/>
            <p:nvPr>
              <p:custDataLst>
                <p:tags r:id="rId5"/>
              </p:custDataLst>
            </p:nvPr>
          </p:nvSpPr>
          <p:spPr bwMode="auto">
            <a:xfrm>
              <a:off x="4220729" y="4833834"/>
              <a:ext cx="1660188" cy="1719625"/>
            </a:xfrm>
            <a:prstGeom prst="roundRect">
              <a:avLst/>
            </a:prstGeom>
            <a:solidFill>
              <a:srgbClr val="0D1722"/>
            </a:solidFill>
            <a:ln>
              <a:noFill/>
            </a:ln>
          </p:spPr>
          <p:txBody>
            <a:bodyPr vert="horz" lIns="0" tIns="46526" rIns="93050" bIns="46526" rtlCol="0" anchor="b">
              <a:noAutofit/>
            </a:bodyPr>
            <a:lstStyle/>
            <a:p>
              <a:pPr marL="93051" algn="ctr" defTabSz="932597">
                <a:spcBef>
                  <a:spcPts val="2448"/>
                </a:spcBef>
                <a:buClr>
                  <a:srgbClr val="FFFFFF"/>
                </a:buClr>
                <a:buSzPct val="100000"/>
                <a:defRPr/>
              </a:pPr>
              <a:r>
                <a:rPr lang="en-US" sz="1428" spc="-71">
                  <a:solidFill>
                    <a:srgbClr val="FFFFFF"/>
                  </a:solidFill>
                  <a:latin typeface="Segoe UI" panose="020B0502040204020203" pitchFamily="34" charset="0"/>
                  <a:cs typeface="Segoe UI" panose="020B0502040204020203" pitchFamily="34" charset="0"/>
                </a:rPr>
                <a:t>Requirements &amp; Needs</a:t>
              </a:r>
            </a:p>
          </p:txBody>
        </p:sp>
        <p:sp>
          <p:nvSpPr>
            <p:cNvPr id="11" name="Rectangle: Rounded Corners 10">
              <a:hlinkClick r:id="" action="ppaction://noaction"/>
              <a:extLst>
                <a:ext uri="{FF2B5EF4-FFF2-40B4-BE49-F238E27FC236}">
                  <a16:creationId xmlns:a16="http://schemas.microsoft.com/office/drawing/2014/main" id="{9E7B0BA0-691A-4D53-873E-02E5AA36C35A}"/>
                </a:ext>
              </a:extLst>
            </p:cNvPr>
            <p:cNvSpPr/>
            <p:nvPr>
              <p:custDataLst>
                <p:tags r:id="rId6"/>
              </p:custDataLst>
            </p:nvPr>
          </p:nvSpPr>
          <p:spPr bwMode="auto">
            <a:xfrm>
              <a:off x="2179676" y="4833831"/>
              <a:ext cx="1660188" cy="1719625"/>
            </a:xfrm>
            <a:prstGeom prst="roundRect">
              <a:avLst/>
            </a:prstGeom>
            <a:solidFill>
              <a:srgbClr val="0D1722"/>
            </a:solidFill>
            <a:ln>
              <a:noFill/>
            </a:ln>
          </p:spPr>
          <p:txBody>
            <a:bodyPr vert="horz" lIns="0" tIns="46526" rIns="93050" bIns="46526" rtlCol="0" anchor="b">
              <a:noAutofit/>
            </a:bodyPr>
            <a:lstStyle/>
            <a:p>
              <a:pPr marL="93051" algn="ctr" defTabSz="932597">
                <a:spcBef>
                  <a:spcPts val="2448"/>
                </a:spcBef>
                <a:buClr>
                  <a:srgbClr val="FFFFFF"/>
                </a:buClr>
                <a:buSzPct val="100000"/>
                <a:defRPr/>
              </a:pPr>
              <a:r>
                <a:rPr lang="en-US" sz="1428" spc="-71">
                  <a:solidFill>
                    <a:srgbClr val="FFFFFF"/>
                  </a:solidFill>
                  <a:latin typeface="Segoe UI" panose="020B0502040204020203" pitchFamily="34" charset="0"/>
                  <a:cs typeface="Segoe UI" panose="020B0502040204020203" pitchFamily="34" charset="0"/>
                </a:rPr>
                <a:t>Common Characteristics</a:t>
              </a:r>
            </a:p>
          </p:txBody>
        </p:sp>
        <p:sp>
          <p:nvSpPr>
            <p:cNvPr id="12" name="Rectangle: Rounded Corners 11">
              <a:hlinkClick r:id="" action="ppaction://noaction"/>
              <a:extLst>
                <a:ext uri="{FF2B5EF4-FFF2-40B4-BE49-F238E27FC236}">
                  <a16:creationId xmlns:a16="http://schemas.microsoft.com/office/drawing/2014/main" id="{1B42140C-9ED8-4D2F-A608-44B73AAF485E}"/>
                </a:ext>
              </a:extLst>
            </p:cNvPr>
            <p:cNvSpPr/>
            <p:nvPr>
              <p:custDataLst>
                <p:tags r:id="rId7"/>
              </p:custDataLst>
            </p:nvPr>
          </p:nvSpPr>
          <p:spPr bwMode="auto">
            <a:xfrm>
              <a:off x="138623" y="4833829"/>
              <a:ext cx="1660188" cy="1719625"/>
            </a:xfrm>
            <a:prstGeom prst="roundRect">
              <a:avLst/>
            </a:prstGeom>
            <a:solidFill>
              <a:srgbClr val="0D1722"/>
            </a:solidFill>
            <a:ln>
              <a:noFill/>
            </a:ln>
          </p:spPr>
          <p:txBody>
            <a:bodyPr vert="horz" lIns="0" tIns="46526" rIns="93050" bIns="46526" rtlCol="0" anchor="b">
              <a:noAutofit/>
            </a:bodyPr>
            <a:lstStyle/>
            <a:p>
              <a:pPr marL="93051" algn="ctr" defTabSz="932597">
                <a:spcBef>
                  <a:spcPts val="2448"/>
                </a:spcBef>
                <a:buClr>
                  <a:srgbClr val="FFFFFF"/>
                </a:buClr>
                <a:buSzPct val="100000"/>
                <a:defRPr/>
              </a:pPr>
              <a:r>
                <a:rPr lang="en-US" sz="1428" spc="-71">
                  <a:solidFill>
                    <a:srgbClr val="FFFFFF"/>
                  </a:solidFill>
                  <a:latin typeface="Segoe UI" panose="020B0502040204020203" pitchFamily="34" charset="0"/>
                  <a:cs typeface="Segoe UI" panose="020B0502040204020203" pitchFamily="34" charset="0"/>
                </a:rPr>
                <a:t>Groups of Users</a:t>
              </a:r>
            </a:p>
          </p:txBody>
        </p:sp>
        <p:sp>
          <p:nvSpPr>
            <p:cNvPr id="13" name="Rectangle: Rounded Corners 12">
              <a:hlinkClick r:id="" action="ppaction://noaction"/>
              <a:extLst>
                <a:ext uri="{FF2B5EF4-FFF2-40B4-BE49-F238E27FC236}">
                  <a16:creationId xmlns:a16="http://schemas.microsoft.com/office/drawing/2014/main" id="{3B9763D1-A229-4DBA-8E02-66724651C9F2}"/>
                </a:ext>
              </a:extLst>
            </p:cNvPr>
            <p:cNvSpPr/>
            <p:nvPr>
              <p:custDataLst>
                <p:tags r:id="rId8"/>
              </p:custDataLst>
            </p:nvPr>
          </p:nvSpPr>
          <p:spPr bwMode="auto">
            <a:xfrm>
              <a:off x="8286612" y="4833832"/>
              <a:ext cx="1660188" cy="1719625"/>
            </a:xfrm>
            <a:prstGeom prst="roundRect">
              <a:avLst/>
            </a:prstGeom>
            <a:solidFill>
              <a:srgbClr val="0D1722"/>
            </a:solidFill>
            <a:ln>
              <a:noFill/>
            </a:ln>
          </p:spPr>
          <p:txBody>
            <a:bodyPr vert="horz" lIns="0" tIns="46526" rIns="93050" bIns="46526" rtlCol="0" anchor="b">
              <a:noAutofit/>
            </a:bodyPr>
            <a:lstStyle/>
            <a:p>
              <a:pPr marL="93051" algn="ctr" defTabSz="932597">
                <a:spcBef>
                  <a:spcPts val="2448"/>
                </a:spcBef>
                <a:buClr>
                  <a:srgbClr val="FFFFFF"/>
                </a:buClr>
                <a:buSzPct val="100000"/>
                <a:defRPr/>
              </a:pPr>
              <a:r>
                <a:rPr lang="en-US" sz="1428" spc="-71">
                  <a:solidFill>
                    <a:srgbClr val="FFFFFF"/>
                  </a:solidFill>
                  <a:latin typeface="Segoe UI" panose="020B0502040204020203" pitchFamily="34" charset="0"/>
                  <a:cs typeface="Segoe UI" panose="020B0502040204020203" pitchFamily="34" charset="0"/>
                </a:rPr>
                <a:t>Workstyle</a:t>
              </a:r>
            </a:p>
          </p:txBody>
        </p:sp>
        <p:sp>
          <p:nvSpPr>
            <p:cNvPr id="14" name="Rectangle: Rounded Corners 13">
              <a:hlinkClick r:id="" action="ppaction://noaction"/>
              <a:extLst>
                <a:ext uri="{FF2B5EF4-FFF2-40B4-BE49-F238E27FC236}">
                  <a16:creationId xmlns:a16="http://schemas.microsoft.com/office/drawing/2014/main" id="{88433A4A-0BE1-40D7-BC1F-FB5041144C93}"/>
                </a:ext>
              </a:extLst>
            </p:cNvPr>
            <p:cNvSpPr/>
            <p:nvPr>
              <p:custDataLst>
                <p:tags r:id="rId9"/>
              </p:custDataLst>
            </p:nvPr>
          </p:nvSpPr>
          <p:spPr bwMode="auto">
            <a:xfrm>
              <a:off x="10327664" y="4833834"/>
              <a:ext cx="1660188" cy="1719625"/>
            </a:xfrm>
            <a:prstGeom prst="roundRect">
              <a:avLst/>
            </a:prstGeom>
            <a:solidFill>
              <a:srgbClr val="0D1722"/>
            </a:solidFill>
            <a:ln>
              <a:noFill/>
            </a:ln>
          </p:spPr>
          <p:txBody>
            <a:bodyPr vert="horz" lIns="0" tIns="46526" rIns="93050" bIns="46526" rtlCol="0" anchor="b">
              <a:noAutofit/>
            </a:bodyPr>
            <a:lstStyle/>
            <a:p>
              <a:pPr marL="93051" algn="ctr" defTabSz="932597">
                <a:spcBef>
                  <a:spcPts val="2448"/>
                </a:spcBef>
                <a:buClr>
                  <a:srgbClr val="FFFFFF"/>
                </a:buClr>
                <a:buSzPct val="100000"/>
                <a:defRPr/>
              </a:pPr>
              <a:r>
                <a:rPr lang="en-US" sz="1428" spc="-71">
                  <a:solidFill>
                    <a:srgbClr val="FFFFFF"/>
                  </a:solidFill>
                  <a:latin typeface="Segoe UI" panose="020B0502040204020203" pitchFamily="34" charset="0"/>
                  <a:cs typeface="Segoe UI" panose="020B0502040204020203" pitchFamily="34" charset="0"/>
                </a:rPr>
                <a:t>Comparative Analytics</a:t>
              </a:r>
            </a:p>
          </p:txBody>
        </p:sp>
        <p:pic>
          <p:nvPicPr>
            <p:cNvPr id="16" name="Picture 15">
              <a:extLst>
                <a:ext uri="{FF2B5EF4-FFF2-40B4-BE49-F238E27FC236}">
                  <a16:creationId xmlns:a16="http://schemas.microsoft.com/office/drawing/2014/main" id="{6D32F4EC-8046-48F3-9B5E-92800D969C1A}"/>
                </a:ext>
              </a:extLst>
            </p:cNvPr>
            <p:cNvPicPr>
              <a:picLocks noChangeAspect="1"/>
            </p:cNvPicPr>
            <p:nvPr/>
          </p:nvPicPr>
          <p:blipFill>
            <a:blip r:embed="rId12" cstate="screen">
              <a:lum bright="70000" contrast="-70000"/>
              <a:extLst>
                <a:ext uri="{28A0092B-C50C-407E-A947-70E740481C1C}">
                  <a14:useLocalDpi xmlns:a14="http://schemas.microsoft.com/office/drawing/2010/main"/>
                </a:ext>
              </a:extLst>
            </a:blip>
            <a:stretch>
              <a:fillRect/>
            </a:stretch>
          </p:blipFill>
          <p:spPr>
            <a:xfrm>
              <a:off x="516578" y="5016691"/>
              <a:ext cx="896830" cy="792599"/>
            </a:xfrm>
            <a:prstGeom prst="rect">
              <a:avLst/>
            </a:prstGeom>
          </p:spPr>
        </p:pic>
        <p:pic>
          <p:nvPicPr>
            <p:cNvPr id="17" name="Picture 16">
              <a:extLst>
                <a:ext uri="{FF2B5EF4-FFF2-40B4-BE49-F238E27FC236}">
                  <a16:creationId xmlns:a16="http://schemas.microsoft.com/office/drawing/2014/main" id="{093D8CBF-11F6-4686-9C35-79544AF5EC3F}"/>
                </a:ext>
              </a:extLst>
            </p:cNvPr>
            <p:cNvPicPr>
              <a:picLocks noChangeAspect="1"/>
            </p:cNvPicPr>
            <p:nvPr/>
          </p:nvPicPr>
          <p:blipFill>
            <a:blip r:embed="rId13" cstate="screen">
              <a:lum bright="70000" contrast="-70000"/>
              <a:extLst>
                <a:ext uri="{28A0092B-C50C-407E-A947-70E740481C1C}">
                  <a14:useLocalDpi xmlns:a14="http://schemas.microsoft.com/office/drawing/2010/main"/>
                </a:ext>
              </a:extLst>
            </a:blip>
            <a:stretch>
              <a:fillRect/>
            </a:stretch>
          </p:blipFill>
          <p:spPr>
            <a:xfrm>
              <a:off x="2638263" y="5016691"/>
              <a:ext cx="800766" cy="772503"/>
            </a:xfrm>
            <a:prstGeom prst="rect">
              <a:avLst/>
            </a:prstGeom>
          </p:spPr>
        </p:pic>
        <p:pic>
          <p:nvPicPr>
            <p:cNvPr id="18" name="Picture 17">
              <a:extLst>
                <a:ext uri="{FF2B5EF4-FFF2-40B4-BE49-F238E27FC236}">
                  <a16:creationId xmlns:a16="http://schemas.microsoft.com/office/drawing/2014/main" id="{FC1CA4F0-779C-4783-9C11-FC38DB667225}"/>
                </a:ext>
              </a:extLst>
            </p:cNvPr>
            <p:cNvPicPr>
              <a:picLocks noChangeAspect="1"/>
            </p:cNvPicPr>
            <p:nvPr/>
          </p:nvPicPr>
          <p:blipFill>
            <a:blip r:embed="rId14" cstate="screen">
              <a:clrChange>
                <a:clrFrom>
                  <a:srgbClr val="FFFFFF"/>
                </a:clrFrom>
                <a:clrTo>
                  <a:srgbClr val="FFFFFF">
                    <a:alpha val="0"/>
                  </a:srgbClr>
                </a:clrTo>
              </a:clrChange>
              <a:lum bright="70000" contrast="-70000"/>
              <a:extLst>
                <a:ext uri="{28A0092B-C50C-407E-A947-70E740481C1C}">
                  <a14:useLocalDpi xmlns:a14="http://schemas.microsoft.com/office/drawing/2010/main"/>
                </a:ext>
              </a:extLst>
            </a:blip>
            <a:stretch>
              <a:fillRect/>
            </a:stretch>
          </p:blipFill>
          <p:spPr>
            <a:xfrm>
              <a:off x="4621078" y="4969509"/>
              <a:ext cx="937491" cy="883688"/>
            </a:xfrm>
            <a:prstGeom prst="rect">
              <a:avLst/>
            </a:prstGeom>
          </p:spPr>
        </p:pic>
        <p:pic>
          <p:nvPicPr>
            <p:cNvPr id="19" name="Picture 18">
              <a:extLst>
                <a:ext uri="{FF2B5EF4-FFF2-40B4-BE49-F238E27FC236}">
                  <a16:creationId xmlns:a16="http://schemas.microsoft.com/office/drawing/2014/main" id="{BAA361B5-6B18-4516-84DC-CEBF5FCB870F}"/>
                </a:ext>
              </a:extLst>
            </p:cNvPr>
            <p:cNvPicPr>
              <a:picLocks noChangeAspect="1"/>
            </p:cNvPicPr>
            <p:nvPr/>
          </p:nvPicPr>
          <p:blipFill>
            <a:blip r:embed="rId15" cstate="screen">
              <a:clrChange>
                <a:clrFrom>
                  <a:srgbClr val="FFFFFF"/>
                </a:clrFrom>
                <a:clrTo>
                  <a:srgbClr val="FFFFFF">
                    <a:alpha val="0"/>
                  </a:srgbClr>
                </a:clrTo>
              </a:clrChange>
              <a:lum bright="70000" contrast="-70000"/>
              <a:extLst>
                <a:ext uri="{28A0092B-C50C-407E-A947-70E740481C1C}">
                  <a14:useLocalDpi xmlns:a14="http://schemas.microsoft.com/office/drawing/2010/main"/>
                </a:ext>
              </a:extLst>
            </a:blip>
            <a:stretch>
              <a:fillRect/>
            </a:stretch>
          </p:blipFill>
          <p:spPr>
            <a:xfrm>
              <a:off x="6610218" y="5016691"/>
              <a:ext cx="974839" cy="840811"/>
            </a:xfrm>
            <a:prstGeom prst="rect">
              <a:avLst/>
            </a:prstGeom>
          </p:spPr>
        </p:pic>
        <p:pic>
          <p:nvPicPr>
            <p:cNvPr id="20" name="Picture 19">
              <a:extLst>
                <a:ext uri="{FF2B5EF4-FFF2-40B4-BE49-F238E27FC236}">
                  <a16:creationId xmlns:a16="http://schemas.microsoft.com/office/drawing/2014/main" id="{C9D60120-9D04-41BB-8DDD-63D99724F231}"/>
                </a:ext>
              </a:extLst>
            </p:cNvPr>
            <p:cNvPicPr>
              <a:picLocks noChangeAspect="1"/>
            </p:cNvPicPr>
            <p:nvPr/>
          </p:nvPicPr>
          <p:blipFill>
            <a:blip r:embed="rId16" cstate="screen">
              <a:clrChange>
                <a:clrFrom>
                  <a:srgbClr val="FFFFFF"/>
                </a:clrFrom>
                <a:clrTo>
                  <a:srgbClr val="FFFFFF">
                    <a:alpha val="0"/>
                  </a:srgbClr>
                </a:clrTo>
              </a:clrChange>
              <a:lum bright="70000" contrast="-70000"/>
              <a:extLst>
                <a:ext uri="{28A0092B-C50C-407E-A947-70E740481C1C}">
                  <a14:useLocalDpi xmlns:a14="http://schemas.microsoft.com/office/drawing/2010/main"/>
                </a:ext>
              </a:extLst>
            </a:blip>
            <a:stretch>
              <a:fillRect/>
            </a:stretch>
          </p:blipFill>
          <p:spPr>
            <a:xfrm>
              <a:off x="8652861" y="5016691"/>
              <a:ext cx="969643" cy="902062"/>
            </a:xfrm>
            <a:prstGeom prst="rect">
              <a:avLst/>
            </a:prstGeom>
          </p:spPr>
        </p:pic>
        <p:pic>
          <p:nvPicPr>
            <p:cNvPr id="21" name="Picture 20">
              <a:extLst>
                <a:ext uri="{FF2B5EF4-FFF2-40B4-BE49-F238E27FC236}">
                  <a16:creationId xmlns:a16="http://schemas.microsoft.com/office/drawing/2014/main" id="{9E62BADD-CFD0-4FA2-883C-8129C094FF1E}"/>
                </a:ext>
              </a:extLst>
            </p:cNvPr>
            <p:cNvPicPr>
              <a:picLocks noChangeAspect="1"/>
            </p:cNvPicPr>
            <p:nvPr/>
          </p:nvPicPr>
          <p:blipFill>
            <a:blip r:embed="rId17" cstate="screen">
              <a:clrChange>
                <a:clrFrom>
                  <a:srgbClr val="FFFFFF"/>
                </a:clrFrom>
                <a:clrTo>
                  <a:srgbClr val="FFFFFF">
                    <a:alpha val="0"/>
                  </a:srgbClr>
                </a:clrTo>
              </a:clrChange>
              <a:lum bright="70000" contrast="-70000"/>
              <a:extLst>
                <a:ext uri="{28A0092B-C50C-407E-A947-70E740481C1C}">
                  <a14:useLocalDpi xmlns:a14="http://schemas.microsoft.com/office/drawing/2010/main"/>
                </a:ext>
              </a:extLst>
            </a:blip>
            <a:stretch>
              <a:fillRect/>
            </a:stretch>
          </p:blipFill>
          <p:spPr>
            <a:xfrm>
              <a:off x="10793221" y="4969509"/>
              <a:ext cx="816676" cy="761731"/>
            </a:xfrm>
            <a:prstGeom prst="rect">
              <a:avLst/>
            </a:prstGeom>
          </p:spPr>
        </p:pic>
        <p:sp>
          <p:nvSpPr>
            <p:cNvPr id="22" name="Rectangle: Rounded Corners 21">
              <a:extLst>
                <a:ext uri="{FF2B5EF4-FFF2-40B4-BE49-F238E27FC236}">
                  <a16:creationId xmlns:a16="http://schemas.microsoft.com/office/drawing/2014/main" id="{8EA49C02-8040-407B-A5F8-740DA7129B29}"/>
                </a:ext>
              </a:extLst>
            </p:cNvPr>
            <p:cNvSpPr/>
            <p:nvPr/>
          </p:nvSpPr>
          <p:spPr>
            <a:xfrm>
              <a:off x="160263" y="3809142"/>
              <a:ext cx="11849229" cy="7488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r>
                <a:rPr lang="en-US" sz="1428">
                  <a:solidFill>
                    <a:srgbClr val="F8F8F8"/>
                  </a:solidFill>
                  <a:latin typeface="Segoe UI" panose="020B0502040204020203" pitchFamily="34" charset="0"/>
                  <a:cs typeface="Segoe UI" panose="020B0502040204020203" pitchFamily="34" charset="0"/>
                </a:rPr>
                <a:t>Continuous assessment</a:t>
              </a:r>
            </a:p>
          </p:txBody>
        </p:sp>
        <p:cxnSp>
          <p:nvCxnSpPr>
            <p:cNvPr id="4" name="Straight Connector 3">
              <a:extLst>
                <a:ext uri="{FF2B5EF4-FFF2-40B4-BE49-F238E27FC236}">
                  <a16:creationId xmlns:a16="http://schemas.microsoft.com/office/drawing/2014/main" id="{D7153C89-CAFA-4C2F-BA52-A22B4CA377A4}"/>
                </a:ext>
              </a:extLst>
            </p:cNvPr>
            <p:cNvCxnSpPr>
              <a:cxnSpLocks/>
              <a:endCxn id="5" idx="2"/>
            </p:cNvCxnSpPr>
            <p:nvPr/>
          </p:nvCxnSpPr>
          <p:spPr>
            <a:xfrm flipH="1" flipV="1">
              <a:off x="2311119" y="2877748"/>
              <a:ext cx="6120" cy="790448"/>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3224532-8A83-4B32-BECF-33CD4E0B912C}"/>
                </a:ext>
              </a:extLst>
            </p:cNvPr>
            <p:cNvCxnSpPr>
              <a:cxnSpLocks/>
              <a:endCxn id="8" idx="2"/>
            </p:cNvCxnSpPr>
            <p:nvPr/>
          </p:nvCxnSpPr>
          <p:spPr>
            <a:xfrm flipH="1" flipV="1">
              <a:off x="9793043" y="2876659"/>
              <a:ext cx="11182" cy="791537"/>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97AFA75-9A99-4D49-80F4-CFA4AA0B82C5}"/>
                </a:ext>
              </a:extLst>
            </p:cNvPr>
            <p:cNvCxnSpPr>
              <a:cxnSpLocks/>
            </p:cNvCxnSpPr>
            <p:nvPr/>
          </p:nvCxnSpPr>
          <p:spPr>
            <a:xfrm flipH="1" flipV="1">
              <a:off x="2321365" y="3668194"/>
              <a:ext cx="7481924" cy="30128"/>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42503B4-C273-4FFB-84AB-B14D23E72C68}"/>
                </a:ext>
              </a:extLst>
            </p:cNvPr>
            <p:cNvCxnSpPr>
              <a:cxnSpLocks/>
              <a:stCxn id="22" idx="0"/>
              <a:endCxn id="7" idx="2"/>
            </p:cNvCxnSpPr>
            <p:nvPr/>
          </p:nvCxnSpPr>
          <p:spPr>
            <a:xfrm flipV="1">
              <a:off x="6084878" y="2877748"/>
              <a:ext cx="0" cy="931394"/>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D54535E9-0E9B-4736-8C6D-554D5C141DCB}"/>
              </a:ext>
            </a:extLst>
          </p:cNvPr>
          <p:cNvGrpSpPr/>
          <p:nvPr/>
        </p:nvGrpSpPr>
        <p:grpSpPr>
          <a:xfrm>
            <a:off x="493382" y="4124608"/>
            <a:ext cx="11434871" cy="3006214"/>
            <a:chOff x="153968" y="2290375"/>
            <a:chExt cx="11967219" cy="3460779"/>
          </a:xfrm>
        </p:grpSpPr>
        <p:sp>
          <p:nvSpPr>
            <p:cNvPr id="26" name="TextBox 25">
              <a:extLst>
                <a:ext uri="{FF2B5EF4-FFF2-40B4-BE49-F238E27FC236}">
                  <a16:creationId xmlns:a16="http://schemas.microsoft.com/office/drawing/2014/main" id="{8D53D99D-B824-4DB7-9500-84FB88572A16}"/>
                </a:ext>
              </a:extLst>
            </p:cNvPr>
            <p:cNvSpPr txBox="1"/>
            <p:nvPr/>
          </p:nvSpPr>
          <p:spPr>
            <a:xfrm>
              <a:off x="153968" y="4265915"/>
              <a:ext cx="3813416" cy="993086"/>
            </a:xfrm>
            <a:prstGeom prst="rect">
              <a:avLst/>
            </a:prstGeom>
            <a:noFill/>
          </p:spPr>
          <p:txBody>
            <a:bodyPr wrap="square" rtlCol="0">
              <a:spAutoFit/>
            </a:bodyPr>
            <a:lstStyle/>
            <a:p>
              <a:pPr algn="ctr" defTabSz="932597">
                <a:defRPr/>
              </a:pPr>
              <a:r>
                <a:rPr lang="en-US" sz="1632">
                  <a:solidFill>
                    <a:srgbClr val="666666"/>
                  </a:solidFill>
                  <a:latin typeface="Segoe UI" panose="020B0502040204020203" pitchFamily="34" charset="0"/>
                  <a:cs typeface="Segoe UI" panose="020B0502040204020203" pitchFamily="34" charset="0"/>
                </a:rPr>
                <a:t>A </a:t>
              </a:r>
              <a:r>
                <a:rPr lang="en-US" sz="1632" b="1" err="1">
                  <a:solidFill>
                    <a:srgbClr val="666666"/>
                  </a:solidFill>
                  <a:latin typeface="Segoe UI" panose="020B0502040204020203" pitchFamily="34" charset="0"/>
                  <a:cs typeface="Segoe UI" panose="020B0502040204020203" pitchFamily="34" charset="0"/>
                </a:rPr>
                <a:t>SysTrack</a:t>
              </a:r>
              <a:r>
                <a:rPr lang="en-US" sz="1632">
                  <a:solidFill>
                    <a:srgbClr val="666666"/>
                  </a:solidFill>
                  <a:latin typeface="Segoe UI" panose="020B0502040204020203" pitchFamily="34" charset="0"/>
                  <a:cs typeface="Segoe UI" panose="020B0502040204020203" pitchFamily="34" charset="0"/>
                </a:rPr>
                <a:t> agent is installed on the physical or virtual endpoint where it gathers &amp; analyzes telemetry</a:t>
              </a:r>
            </a:p>
          </p:txBody>
        </p:sp>
        <p:sp>
          <p:nvSpPr>
            <p:cNvPr id="27" name="TextBox 26">
              <a:extLst>
                <a:ext uri="{FF2B5EF4-FFF2-40B4-BE49-F238E27FC236}">
                  <a16:creationId xmlns:a16="http://schemas.microsoft.com/office/drawing/2014/main" id="{F33DD0B7-F1AC-41E6-8BE1-57FFA4E0BCE8}"/>
                </a:ext>
              </a:extLst>
            </p:cNvPr>
            <p:cNvSpPr txBox="1"/>
            <p:nvPr/>
          </p:nvSpPr>
          <p:spPr>
            <a:xfrm>
              <a:off x="265433" y="3786141"/>
              <a:ext cx="3924732" cy="403303"/>
            </a:xfrm>
            <a:prstGeom prst="rect">
              <a:avLst/>
            </a:prstGeom>
            <a:noFill/>
          </p:spPr>
          <p:txBody>
            <a:bodyPr wrap="square" rtlCol="0">
              <a:spAutoFit/>
            </a:bodyPr>
            <a:lstStyle/>
            <a:p>
              <a:pPr algn="ctr" defTabSz="932597">
                <a:defRPr/>
              </a:pPr>
              <a:r>
                <a:rPr lang="en-US" sz="1632" b="1">
                  <a:solidFill>
                    <a:srgbClr val="77C9D8"/>
                  </a:solidFill>
                  <a:latin typeface="Segoe UI" panose="020B0502040204020203" pitchFamily="34" charset="0"/>
                  <a:cs typeface="Segoe UI" panose="020B0502040204020203" pitchFamily="34" charset="0"/>
                </a:rPr>
                <a:t>End user endpoint</a:t>
              </a:r>
            </a:p>
          </p:txBody>
        </p:sp>
        <p:grpSp>
          <p:nvGrpSpPr>
            <p:cNvPr id="28" name="Group 27">
              <a:extLst>
                <a:ext uri="{FF2B5EF4-FFF2-40B4-BE49-F238E27FC236}">
                  <a16:creationId xmlns:a16="http://schemas.microsoft.com/office/drawing/2014/main" id="{8205C91F-D5EB-458F-9DFC-942872ABED0A}"/>
                </a:ext>
              </a:extLst>
            </p:cNvPr>
            <p:cNvGrpSpPr/>
            <p:nvPr/>
          </p:nvGrpSpPr>
          <p:grpSpPr>
            <a:xfrm>
              <a:off x="1319003" y="2290375"/>
              <a:ext cx="10802184" cy="3460779"/>
              <a:chOff x="1330823" y="2283849"/>
              <a:chExt cx="11028678" cy="3409089"/>
            </a:xfrm>
          </p:grpSpPr>
          <p:grpSp>
            <p:nvGrpSpPr>
              <p:cNvPr id="29" name="Group 28">
                <a:extLst>
                  <a:ext uri="{FF2B5EF4-FFF2-40B4-BE49-F238E27FC236}">
                    <a16:creationId xmlns:a16="http://schemas.microsoft.com/office/drawing/2014/main" id="{7403E249-94CF-451F-80F9-862B4F1755C7}"/>
                  </a:ext>
                </a:extLst>
              </p:cNvPr>
              <p:cNvGrpSpPr/>
              <p:nvPr/>
            </p:nvGrpSpPr>
            <p:grpSpPr>
              <a:xfrm>
                <a:off x="1330823" y="2513727"/>
                <a:ext cx="1390061" cy="1160367"/>
                <a:chOff x="5092752" y="4921200"/>
                <a:chExt cx="2006495" cy="1645920"/>
              </a:xfrm>
            </p:grpSpPr>
            <p:grpSp>
              <p:nvGrpSpPr>
                <p:cNvPr id="54" name="Group 53">
                  <a:extLst>
                    <a:ext uri="{FF2B5EF4-FFF2-40B4-BE49-F238E27FC236}">
                      <a16:creationId xmlns:a16="http://schemas.microsoft.com/office/drawing/2014/main" id="{2515D96A-316F-4133-B19F-3DA4D5AAAE56}"/>
                    </a:ext>
                  </a:extLst>
                </p:cNvPr>
                <p:cNvGrpSpPr>
                  <a:grpSpLocks noChangeAspect="1"/>
                </p:cNvGrpSpPr>
                <p:nvPr/>
              </p:nvGrpSpPr>
              <p:grpSpPr>
                <a:xfrm>
                  <a:off x="5092752" y="4921200"/>
                  <a:ext cx="2006495" cy="1645920"/>
                  <a:chOff x="4393200" y="2469600"/>
                  <a:chExt cx="3405600" cy="2793600"/>
                </a:xfrm>
              </p:grpSpPr>
              <p:sp>
                <p:nvSpPr>
                  <p:cNvPr id="56" name="Rectangle: Rounded Corners 55">
                    <a:extLst>
                      <a:ext uri="{FF2B5EF4-FFF2-40B4-BE49-F238E27FC236}">
                        <a16:creationId xmlns:a16="http://schemas.microsoft.com/office/drawing/2014/main" id="{6268E5DF-E5F9-4526-9500-5C46DF02BE24}"/>
                      </a:ext>
                    </a:extLst>
                  </p:cNvPr>
                  <p:cNvSpPr/>
                  <p:nvPr/>
                </p:nvSpPr>
                <p:spPr>
                  <a:xfrm>
                    <a:off x="4393200" y="2469600"/>
                    <a:ext cx="3405600" cy="2458800"/>
                  </a:xfrm>
                  <a:prstGeom prst="roundRect">
                    <a:avLst/>
                  </a:prstGeom>
                  <a:solidFill>
                    <a:srgbClr val="0D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632">
                      <a:solidFill>
                        <a:srgbClr val="F8F8F8"/>
                      </a:solidFill>
                      <a:latin typeface="Segoe UI" panose="020B0502040204020203" pitchFamily="34" charset="0"/>
                      <a:cs typeface="Segoe UI" panose="020B0502040204020203" pitchFamily="34" charset="0"/>
                    </a:endParaRPr>
                  </a:p>
                </p:txBody>
              </p:sp>
              <p:sp>
                <p:nvSpPr>
                  <p:cNvPr id="57" name="Rectangle 56">
                    <a:extLst>
                      <a:ext uri="{FF2B5EF4-FFF2-40B4-BE49-F238E27FC236}">
                        <a16:creationId xmlns:a16="http://schemas.microsoft.com/office/drawing/2014/main" id="{C14C43F2-3BBA-48A9-A310-79ACC239EFBB}"/>
                      </a:ext>
                    </a:extLst>
                  </p:cNvPr>
                  <p:cNvSpPr/>
                  <p:nvPr/>
                </p:nvSpPr>
                <p:spPr>
                  <a:xfrm>
                    <a:off x="4564800" y="2638800"/>
                    <a:ext cx="3049200" cy="2120400"/>
                  </a:xfrm>
                  <a:prstGeom prst="rect">
                    <a:avLst/>
                  </a:prstGeom>
                  <a:gradFill>
                    <a:gsLst>
                      <a:gs pos="100000">
                        <a:schemeClr val="tx1">
                          <a:alpha val="97000"/>
                        </a:schemeClr>
                      </a:gs>
                      <a:gs pos="0">
                        <a:schemeClr val="accent2">
                          <a:alpha val="76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632">
                      <a:solidFill>
                        <a:srgbClr val="F8F8F8"/>
                      </a:solidFill>
                      <a:latin typeface="Segoe UI" panose="020B0502040204020203" pitchFamily="34" charset="0"/>
                      <a:cs typeface="Segoe UI" panose="020B0502040204020203" pitchFamily="34" charset="0"/>
                    </a:endParaRPr>
                  </a:p>
                </p:txBody>
              </p:sp>
              <p:sp>
                <p:nvSpPr>
                  <p:cNvPr id="58" name="Trapezoid 57">
                    <a:extLst>
                      <a:ext uri="{FF2B5EF4-FFF2-40B4-BE49-F238E27FC236}">
                        <a16:creationId xmlns:a16="http://schemas.microsoft.com/office/drawing/2014/main" id="{78F9CC6F-5965-44B8-8145-2EB1D1D96913}"/>
                      </a:ext>
                    </a:extLst>
                  </p:cNvPr>
                  <p:cNvSpPr/>
                  <p:nvPr/>
                </p:nvSpPr>
                <p:spPr>
                  <a:xfrm>
                    <a:off x="5691000" y="4928400"/>
                    <a:ext cx="810000" cy="255600"/>
                  </a:xfrm>
                  <a:prstGeom prst="trapezoid">
                    <a:avLst/>
                  </a:prstGeom>
                  <a:solidFill>
                    <a:srgbClr val="0D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632">
                      <a:solidFill>
                        <a:srgbClr val="F8F8F8"/>
                      </a:solidFill>
                      <a:latin typeface="Segoe UI" panose="020B0502040204020203" pitchFamily="34" charset="0"/>
                      <a:cs typeface="Segoe UI" panose="020B0502040204020203" pitchFamily="34" charset="0"/>
                    </a:endParaRPr>
                  </a:p>
                </p:txBody>
              </p:sp>
              <p:sp>
                <p:nvSpPr>
                  <p:cNvPr id="59" name="Flowchart: Terminator 58">
                    <a:extLst>
                      <a:ext uri="{FF2B5EF4-FFF2-40B4-BE49-F238E27FC236}">
                        <a16:creationId xmlns:a16="http://schemas.microsoft.com/office/drawing/2014/main" id="{3F18ABA3-C697-41B3-AB0C-E04646659498}"/>
                      </a:ext>
                    </a:extLst>
                  </p:cNvPr>
                  <p:cNvSpPr/>
                  <p:nvPr/>
                </p:nvSpPr>
                <p:spPr>
                  <a:xfrm>
                    <a:off x="5400000" y="5184000"/>
                    <a:ext cx="1353000" cy="79200"/>
                  </a:xfrm>
                  <a:prstGeom prst="flowChartTermina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632">
                      <a:solidFill>
                        <a:srgbClr val="F8F8F8"/>
                      </a:solidFill>
                      <a:latin typeface="Segoe UI" panose="020B0502040204020203" pitchFamily="34" charset="0"/>
                      <a:cs typeface="Segoe UI" panose="020B0502040204020203" pitchFamily="34" charset="0"/>
                    </a:endParaRPr>
                  </a:p>
                </p:txBody>
              </p:sp>
              <p:sp>
                <p:nvSpPr>
                  <p:cNvPr id="60" name="Rectangle 59">
                    <a:extLst>
                      <a:ext uri="{FF2B5EF4-FFF2-40B4-BE49-F238E27FC236}">
                        <a16:creationId xmlns:a16="http://schemas.microsoft.com/office/drawing/2014/main" id="{7AC5C017-4973-41B1-AD33-AF25E4437BB0}"/>
                      </a:ext>
                    </a:extLst>
                  </p:cNvPr>
                  <p:cNvSpPr/>
                  <p:nvPr/>
                </p:nvSpPr>
                <p:spPr>
                  <a:xfrm>
                    <a:off x="6096000" y="2639959"/>
                    <a:ext cx="1518001" cy="21204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632">
                      <a:solidFill>
                        <a:srgbClr val="F8F8F8"/>
                      </a:solidFill>
                      <a:latin typeface="Segoe UI" panose="020B0502040204020203" pitchFamily="34" charset="0"/>
                      <a:cs typeface="Segoe UI" panose="020B0502040204020203" pitchFamily="34" charset="0"/>
                    </a:endParaRPr>
                  </a:p>
                </p:txBody>
              </p:sp>
              <p:grpSp>
                <p:nvGrpSpPr>
                  <p:cNvPr id="61" name="Group 60">
                    <a:extLst>
                      <a:ext uri="{FF2B5EF4-FFF2-40B4-BE49-F238E27FC236}">
                        <a16:creationId xmlns:a16="http://schemas.microsoft.com/office/drawing/2014/main" id="{0FF44C06-DDB5-4D80-BACE-505953DC8791}"/>
                      </a:ext>
                    </a:extLst>
                  </p:cNvPr>
                  <p:cNvGrpSpPr/>
                  <p:nvPr/>
                </p:nvGrpSpPr>
                <p:grpSpPr>
                  <a:xfrm>
                    <a:off x="4820291" y="2858282"/>
                    <a:ext cx="2348372" cy="181183"/>
                    <a:chOff x="4098951" y="595344"/>
                    <a:chExt cx="3495077" cy="269655"/>
                  </a:xfrm>
                  <a:solidFill>
                    <a:schemeClr val="bg2"/>
                  </a:solidFill>
                </p:grpSpPr>
                <p:sp>
                  <p:nvSpPr>
                    <p:cNvPr id="68" name="Oval 17">
                      <a:extLst>
                        <a:ext uri="{FF2B5EF4-FFF2-40B4-BE49-F238E27FC236}">
                          <a16:creationId xmlns:a16="http://schemas.microsoft.com/office/drawing/2014/main" id="{C418B2CA-7086-43A1-B611-1B121D4D7010}"/>
                        </a:ext>
                      </a:extLst>
                    </p:cNvPr>
                    <p:cNvSpPr>
                      <a:spLocks noChangeArrowheads="1"/>
                    </p:cNvSpPr>
                    <p:nvPr/>
                  </p:nvSpPr>
                  <p:spPr bwMode="auto">
                    <a:xfrm>
                      <a:off x="4098951" y="595344"/>
                      <a:ext cx="255861" cy="255859"/>
                    </a:xfrm>
                    <a:prstGeom prst="ellipse">
                      <a:avLst/>
                    </a:prstGeom>
                    <a:grpFill/>
                    <a:ln w="9525" cap="flat" cmpd="sng" algn="ctr">
                      <a:noFill/>
                      <a:prstDash val="solid"/>
                      <a:headEnd type="none" w="med" len="med"/>
                      <a:tailEnd type="none" w="med" len="med"/>
                    </a:ln>
                    <a:effectLst/>
                  </p:spPr>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defRPr/>
                      </a:pPr>
                      <a:endParaRPr lang="en-US" sz="1632"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p:txBody>
                </p:sp>
                <p:sp>
                  <p:nvSpPr>
                    <p:cNvPr id="69" name="Oval 19">
                      <a:extLst>
                        <a:ext uri="{FF2B5EF4-FFF2-40B4-BE49-F238E27FC236}">
                          <a16:creationId xmlns:a16="http://schemas.microsoft.com/office/drawing/2014/main" id="{44F412C4-250E-4566-ABF1-54AFE00B5331}"/>
                        </a:ext>
                      </a:extLst>
                    </p:cNvPr>
                    <p:cNvSpPr>
                      <a:spLocks noChangeArrowheads="1"/>
                    </p:cNvSpPr>
                    <p:nvPr/>
                  </p:nvSpPr>
                  <p:spPr bwMode="auto">
                    <a:xfrm>
                      <a:off x="7452304" y="723275"/>
                      <a:ext cx="141724" cy="141724"/>
                    </a:xfrm>
                    <a:prstGeom prst="ellipse">
                      <a:avLst/>
                    </a:prstGeom>
                    <a:grpFill/>
                    <a:ln w="9525" cap="flat" cmpd="sng" algn="ctr">
                      <a:noFill/>
                      <a:prstDash val="solid"/>
                      <a:headEnd type="none" w="med" len="med"/>
                      <a:tailEnd type="none" w="med" len="med"/>
                    </a:ln>
                    <a:effectLst/>
                  </p:spPr>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defRPr/>
                      </a:pPr>
                      <a:endParaRPr lang="en-US" sz="1632"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p:txBody>
                </p:sp>
              </p:grpSp>
              <p:grpSp>
                <p:nvGrpSpPr>
                  <p:cNvPr id="62" name="Group 61">
                    <a:extLst>
                      <a:ext uri="{FF2B5EF4-FFF2-40B4-BE49-F238E27FC236}">
                        <a16:creationId xmlns:a16="http://schemas.microsoft.com/office/drawing/2014/main" id="{5674C930-9E31-4514-A5B0-25C761B9FC73}"/>
                      </a:ext>
                    </a:extLst>
                  </p:cNvPr>
                  <p:cNvGrpSpPr/>
                  <p:nvPr/>
                </p:nvGrpSpPr>
                <p:grpSpPr>
                  <a:xfrm rot="5023554">
                    <a:off x="6730989" y="3631671"/>
                    <a:ext cx="1046676" cy="424349"/>
                    <a:chOff x="6590014" y="-236000"/>
                    <a:chExt cx="1076786" cy="437575"/>
                  </a:xfrm>
                  <a:solidFill>
                    <a:schemeClr val="bg2"/>
                  </a:solidFill>
                </p:grpSpPr>
                <p:sp>
                  <p:nvSpPr>
                    <p:cNvPr id="66" name="Oval 17">
                      <a:extLst>
                        <a:ext uri="{FF2B5EF4-FFF2-40B4-BE49-F238E27FC236}">
                          <a16:creationId xmlns:a16="http://schemas.microsoft.com/office/drawing/2014/main" id="{6B513A53-2C7B-47A5-A239-913EF1ED34D0}"/>
                        </a:ext>
                      </a:extLst>
                    </p:cNvPr>
                    <p:cNvSpPr>
                      <a:spLocks noChangeArrowheads="1"/>
                    </p:cNvSpPr>
                    <p:nvPr/>
                  </p:nvSpPr>
                  <p:spPr bwMode="auto">
                    <a:xfrm>
                      <a:off x="7410940" y="-54284"/>
                      <a:ext cx="255860" cy="255859"/>
                    </a:xfrm>
                    <a:prstGeom prst="ellipse">
                      <a:avLst/>
                    </a:prstGeom>
                    <a:grpFill/>
                    <a:ln w="9525" cap="flat" cmpd="sng" algn="ctr">
                      <a:noFill/>
                      <a:prstDash val="solid"/>
                      <a:headEnd type="none" w="med" len="med"/>
                      <a:tailEnd type="none" w="med" len="med"/>
                    </a:ln>
                    <a:effectLst/>
                  </p:spPr>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defRPr/>
                      </a:pPr>
                      <a:endParaRPr lang="en-US" sz="1632"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p:txBody>
                </p:sp>
                <p:sp>
                  <p:nvSpPr>
                    <p:cNvPr id="67" name="Oval 19">
                      <a:extLst>
                        <a:ext uri="{FF2B5EF4-FFF2-40B4-BE49-F238E27FC236}">
                          <a16:creationId xmlns:a16="http://schemas.microsoft.com/office/drawing/2014/main" id="{460EE028-B315-4668-B2C3-FAD0DE73741B}"/>
                        </a:ext>
                      </a:extLst>
                    </p:cNvPr>
                    <p:cNvSpPr>
                      <a:spLocks noChangeArrowheads="1"/>
                    </p:cNvSpPr>
                    <p:nvPr/>
                  </p:nvSpPr>
                  <p:spPr bwMode="auto">
                    <a:xfrm>
                      <a:off x="6590014" y="-236000"/>
                      <a:ext cx="141723" cy="141725"/>
                    </a:xfrm>
                    <a:prstGeom prst="ellipse">
                      <a:avLst/>
                    </a:prstGeom>
                    <a:grpFill/>
                    <a:ln w="9525" cap="flat" cmpd="sng" algn="ctr">
                      <a:noFill/>
                      <a:prstDash val="solid"/>
                      <a:headEnd type="none" w="med" len="med"/>
                      <a:tailEnd type="none" w="med" len="med"/>
                    </a:ln>
                    <a:effectLst/>
                  </p:spPr>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defRPr/>
                      </a:pPr>
                      <a:endParaRPr lang="en-US" sz="1632"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p:txBody>
                </p:sp>
              </p:grpSp>
              <p:grpSp>
                <p:nvGrpSpPr>
                  <p:cNvPr id="63" name="Group 62">
                    <a:extLst>
                      <a:ext uri="{FF2B5EF4-FFF2-40B4-BE49-F238E27FC236}">
                        <a16:creationId xmlns:a16="http://schemas.microsoft.com/office/drawing/2014/main" id="{971094C4-338D-49CF-A58C-1E054284E3CA}"/>
                      </a:ext>
                    </a:extLst>
                  </p:cNvPr>
                  <p:cNvGrpSpPr/>
                  <p:nvPr/>
                </p:nvGrpSpPr>
                <p:grpSpPr>
                  <a:xfrm rot="9864305">
                    <a:off x="4900944" y="3971006"/>
                    <a:ext cx="450863" cy="661751"/>
                    <a:chOff x="6959394" y="-79120"/>
                    <a:chExt cx="634634" cy="944119"/>
                  </a:xfrm>
                  <a:solidFill>
                    <a:schemeClr val="bg2"/>
                  </a:solidFill>
                </p:grpSpPr>
                <p:sp>
                  <p:nvSpPr>
                    <p:cNvPr id="64" name="Oval 17">
                      <a:extLst>
                        <a:ext uri="{FF2B5EF4-FFF2-40B4-BE49-F238E27FC236}">
                          <a16:creationId xmlns:a16="http://schemas.microsoft.com/office/drawing/2014/main" id="{8469800C-F3FE-4FCF-BA39-3BE96A390E4E}"/>
                        </a:ext>
                      </a:extLst>
                    </p:cNvPr>
                    <p:cNvSpPr>
                      <a:spLocks noChangeArrowheads="1"/>
                    </p:cNvSpPr>
                    <p:nvPr/>
                  </p:nvSpPr>
                  <p:spPr bwMode="auto">
                    <a:xfrm>
                      <a:off x="6959394" y="-79120"/>
                      <a:ext cx="255861" cy="255860"/>
                    </a:xfrm>
                    <a:prstGeom prst="ellipse">
                      <a:avLst/>
                    </a:prstGeom>
                    <a:grpFill/>
                    <a:ln w="9525" cap="flat" cmpd="sng" algn="ctr">
                      <a:noFill/>
                      <a:prstDash val="solid"/>
                      <a:headEnd type="none" w="med" len="med"/>
                      <a:tailEnd type="none" w="med" len="med"/>
                    </a:ln>
                    <a:effectLst/>
                  </p:spPr>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defRPr/>
                      </a:pPr>
                      <a:endParaRPr lang="en-US" sz="1632"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p:txBody>
                </p:sp>
                <p:sp>
                  <p:nvSpPr>
                    <p:cNvPr id="65" name="Oval 19">
                      <a:extLst>
                        <a:ext uri="{FF2B5EF4-FFF2-40B4-BE49-F238E27FC236}">
                          <a16:creationId xmlns:a16="http://schemas.microsoft.com/office/drawing/2014/main" id="{6A02AF7B-8BDF-4069-BD2B-524563CDADF6}"/>
                        </a:ext>
                      </a:extLst>
                    </p:cNvPr>
                    <p:cNvSpPr>
                      <a:spLocks noChangeArrowheads="1"/>
                    </p:cNvSpPr>
                    <p:nvPr/>
                  </p:nvSpPr>
                  <p:spPr bwMode="auto">
                    <a:xfrm>
                      <a:off x="7452304" y="723275"/>
                      <a:ext cx="141724" cy="141724"/>
                    </a:xfrm>
                    <a:prstGeom prst="ellipse">
                      <a:avLst/>
                    </a:prstGeom>
                    <a:grpFill/>
                    <a:ln w="9525" cap="flat" cmpd="sng" algn="ctr">
                      <a:noFill/>
                      <a:prstDash val="solid"/>
                      <a:headEnd type="none" w="med" len="med"/>
                      <a:tailEnd type="none" w="med" len="med"/>
                    </a:ln>
                    <a:effectLst/>
                  </p:spPr>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defRPr/>
                      </a:pPr>
                      <a:endParaRPr lang="en-US" sz="1632"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p:txBody>
                </p:sp>
              </p:grpSp>
            </p:grpSp>
            <p:pic>
              <p:nvPicPr>
                <p:cNvPr id="55" name="Picture 54">
                  <a:extLst>
                    <a:ext uri="{FF2B5EF4-FFF2-40B4-BE49-F238E27FC236}">
                      <a16:creationId xmlns:a16="http://schemas.microsoft.com/office/drawing/2014/main" id="{16C856A9-D893-43C2-8CE9-0598EC7053C1}"/>
                    </a:ext>
                  </a:extLst>
                </p:cNvPr>
                <p:cNvPicPr>
                  <a:picLocks noChangeAspect="1"/>
                </p:cNvPicPr>
                <p:nvPr/>
              </p:nvPicPr>
              <p:blipFill>
                <a:blip r:embed="rId18" cstate="screen">
                  <a:lum bright="70000" contrast="-70000"/>
                  <a:extLst>
                    <a:ext uri="{28A0092B-C50C-407E-A947-70E740481C1C}">
                      <a14:useLocalDpi xmlns:a14="http://schemas.microsoft.com/office/drawing/2010/main"/>
                    </a:ext>
                  </a:extLst>
                </a:blip>
                <a:stretch>
                  <a:fillRect/>
                </a:stretch>
              </p:blipFill>
              <p:spPr>
                <a:xfrm>
                  <a:off x="5285205" y="4957624"/>
                  <a:ext cx="1613807" cy="1375814"/>
                </a:xfrm>
                <a:prstGeom prst="rect">
                  <a:avLst/>
                </a:prstGeom>
              </p:spPr>
            </p:pic>
          </p:grpSp>
          <p:grpSp>
            <p:nvGrpSpPr>
              <p:cNvPr id="31" name="Group 30">
                <a:extLst>
                  <a:ext uri="{FF2B5EF4-FFF2-40B4-BE49-F238E27FC236}">
                    <a16:creationId xmlns:a16="http://schemas.microsoft.com/office/drawing/2014/main" id="{EB92C325-E45E-47C1-B779-6816A1CD083E}"/>
                  </a:ext>
                </a:extLst>
              </p:cNvPr>
              <p:cNvGrpSpPr/>
              <p:nvPr/>
            </p:nvGrpSpPr>
            <p:grpSpPr>
              <a:xfrm>
                <a:off x="5435085" y="2283849"/>
                <a:ext cx="1135812" cy="1620122"/>
                <a:chOff x="4168260" y="2354491"/>
                <a:chExt cx="1057464" cy="1515509"/>
              </a:xfrm>
            </p:grpSpPr>
            <p:pic>
              <p:nvPicPr>
                <p:cNvPr id="52" name="Picture 51">
                  <a:extLst>
                    <a:ext uri="{FF2B5EF4-FFF2-40B4-BE49-F238E27FC236}">
                      <a16:creationId xmlns:a16="http://schemas.microsoft.com/office/drawing/2014/main" id="{6FC8CB62-1B5A-4550-98DA-5BD623FE961E}"/>
                    </a:ext>
                  </a:extLst>
                </p:cNvPr>
                <p:cNvPicPr>
                  <a:picLocks noChangeAspect="1"/>
                </p:cNvPicPr>
                <p:nvPr/>
              </p:nvPicPr>
              <p:blipFill rotWithShape="1">
                <a:blip r:embed="rId19" cstate="screen">
                  <a:extLst>
                    <a:ext uri="{28A0092B-C50C-407E-A947-70E740481C1C}">
                      <a14:useLocalDpi xmlns:a14="http://schemas.microsoft.com/office/drawing/2010/main"/>
                    </a:ext>
                  </a:extLst>
                </a:blip>
                <a:srcRect t="37744"/>
                <a:stretch/>
              </p:blipFill>
              <p:spPr>
                <a:xfrm>
                  <a:off x="4168260" y="3232800"/>
                  <a:ext cx="1057464" cy="637200"/>
                </a:xfrm>
                <a:prstGeom prst="rect">
                  <a:avLst/>
                </a:prstGeom>
              </p:spPr>
            </p:pic>
            <p:pic>
              <p:nvPicPr>
                <p:cNvPr id="53" name="Picture 52">
                  <a:extLst>
                    <a:ext uri="{FF2B5EF4-FFF2-40B4-BE49-F238E27FC236}">
                      <a16:creationId xmlns:a16="http://schemas.microsoft.com/office/drawing/2014/main" id="{AD9DACAC-241D-41C7-AF4C-1A049DAC363F}"/>
                    </a:ext>
                  </a:extLst>
                </p:cNvPr>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4168260" y="2354491"/>
                  <a:ext cx="1057464" cy="1023509"/>
                </a:xfrm>
                <a:prstGeom prst="rect">
                  <a:avLst/>
                </a:prstGeom>
              </p:spPr>
            </p:pic>
          </p:grpSp>
          <p:sp>
            <p:nvSpPr>
              <p:cNvPr id="32" name="TextBox 31">
                <a:extLst>
                  <a:ext uri="{FF2B5EF4-FFF2-40B4-BE49-F238E27FC236}">
                    <a16:creationId xmlns:a16="http://schemas.microsoft.com/office/drawing/2014/main" id="{2E8EC434-88BD-4C6A-9C28-C54909F12334}"/>
                  </a:ext>
                </a:extLst>
              </p:cNvPr>
              <p:cNvSpPr txBox="1"/>
              <p:nvPr/>
            </p:nvSpPr>
            <p:spPr>
              <a:xfrm>
                <a:off x="4173993" y="4251548"/>
                <a:ext cx="4000590" cy="978254"/>
              </a:xfrm>
              <a:prstGeom prst="rect">
                <a:avLst/>
              </a:prstGeom>
              <a:noFill/>
            </p:spPr>
            <p:txBody>
              <a:bodyPr wrap="square" rtlCol="0">
                <a:spAutoFit/>
              </a:bodyPr>
              <a:lstStyle/>
              <a:p>
                <a:pPr algn="ctr" defTabSz="932597">
                  <a:defRPr/>
                </a:pPr>
                <a:r>
                  <a:rPr lang="en-US" sz="1632">
                    <a:solidFill>
                      <a:srgbClr val="666666"/>
                    </a:solidFill>
                    <a:latin typeface="Segoe UI" panose="020B0502040204020203" pitchFamily="34" charset="0"/>
                    <a:cs typeface="Segoe UI" panose="020B0502040204020203" pitchFamily="34" charset="0"/>
                  </a:rPr>
                  <a:t>Whether in cloud or on-premises, endpoint data is analyzed by the </a:t>
                </a:r>
                <a:r>
                  <a:rPr lang="en-US" sz="1632" err="1">
                    <a:solidFill>
                      <a:srgbClr val="666666"/>
                    </a:solidFill>
                    <a:latin typeface="Segoe UI" panose="020B0502040204020203" pitchFamily="34" charset="0"/>
                    <a:cs typeface="Segoe UI" panose="020B0502040204020203" pitchFamily="34" charset="0"/>
                  </a:rPr>
                  <a:t>SysTrack</a:t>
                </a:r>
                <a:r>
                  <a:rPr lang="en-US" sz="1632">
                    <a:solidFill>
                      <a:srgbClr val="666666"/>
                    </a:solidFill>
                    <a:latin typeface="Segoe UI" panose="020B0502040204020203" pitchFamily="34" charset="0"/>
                    <a:cs typeface="Segoe UI" panose="020B0502040204020203" pitchFamily="34" charset="0"/>
                  </a:rPr>
                  <a:t> database</a:t>
                </a:r>
                <a:endParaRPr lang="en-US" sz="1632">
                  <a:solidFill>
                    <a:srgbClr val="FF0000"/>
                  </a:solidFill>
                  <a:latin typeface="Segoe UI" panose="020B0502040204020203" pitchFamily="34" charset="0"/>
                  <a:cs typeface="Segoe UI" panose="020B0502040204020203" pitchFamily="34" charset="0"/>
                </a:endParaRPr>
              </a:p>
            </p:txBody>
          </p:sp>
          <p:grpSp>
            <p:nvGrpSpPr>
              <p:cNvPr id="33" name="Group 32">
                <a:extLst>
                  <a:ext uri="{FF2B5EF4-FFF2-40B4-BE49-F238E27FC236}">
                    <a16:creationId xmlns:a16="http://schemas.microsoft.com/office/drawing/2014/main" id="{9358F0BB-8CBF-45F1-956A-26F6074CB69C}"/>
                  </a:ext>
                </a:extLst>
              </p:cNvPr>
              <p:cNvGrpSpPr>
                <a:grpSpLocks noChangeAspect="1"/>
              </p:cNvGrpSpPr>
              <p:nvPr/>
            </p:nvGrpSpPr>
            <p:grpSpPr>
              <a:xfrm>
                <a:off x="9235266" y="2486777"/>
                <a:ext cx="1480278" cy="1214267"/>
                <a:chOff x="4393200" y="2469600"/>
                <a:chExt cx="3405600" cy="2793600"/>
              </a:xfrm>
            </p:grpSpPr>
            <p:sp>
              <p:nvSpPr>
                <p:cNvPr id="47" name="Rectangle: Rounded Corners 46">
                  <a:extLst>
                    <a:ext uri="{FF2B5EF4-FFF2-40B4-BE49-F238E27FC236}">
                      <a16:creationId xmlns:a16="http://schemas.microsoft.com/office/drawing/2014/main" id="{2C380C78-D91E-4A99-A8C3-7CC908ED4796}"/>
                    </a:ext>
                  </a:extLst>
                </p:cNvPr>
                <p:cNvSpPr/>
                <p:nvPr/>
              </p:nvSpPr>
              <p:spPr>
                <a:xfrm>
                  <a:off x="4393200" y="2469600"/>
                  <a:ext cx="3405600" cy="2458800"/>
                </a:xfrm>
                <a:prstGeom prst="roundRect">
                  <a:avLst/>
                </a:prstGeom>
                <a:solidFill>
                  <a:srgbClr val="0D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632">
                    <a:solidFill>
                      <a:srgbClr val="F8F8F8"/>
                    </a:solidFill>
                    <a:latin typeface="Segoe UI" panose="020B0502040204020203" pitchFamily="34" charset="0"/>
                    <a:cs typeface="Segoe UI" panose="020B0502040204020203" pitchFamily="34" charset="0"/>
                  </a:endParaRPr>
                </a:p>
              </p:txBody>
            </p:sp>
            <p:sp>
              <p:nvSpPr>
                <p:cNvPr id="48" name="Rectangle 47">
                  <a:extLst>
                    <a:ext uri="{FF2B5EF4-FFF2-40B4-BE49-F238E27FC236}">
                      <a16:creationId xmlns:a16="http://schemas.microsoft.com/office/drawing/2014/main" id="{A7CF66C4-A7FC-4093-829B-77DB65A5432F}"/>
                    </a:ext>
                  </a:extLst>
                </p:cNvPr>
                <p:cNvSpPr/>
                <p:nvPr/>
              </p:nvSpPr>
              <p:spPr>
                <a:xfrm>
                  <a:off x="4564800" y="2638800"/>
                  <a:ext cx="3049200" cy="2120400"/>
                </a:xfrm>
                <a:prstGeom prst="rect">
                  <a:avLst/>
                </a:prstGeom>
                <a:gradFill>
                  <a:gsLst>
                    <a:gs pos="100000">
                      <a:schemeClr val="tx1">
                        <a:alpha val="97000"/>
                      </a:schemeClr>
                    </a:gs>
                    <a:gs pos="0">
                      <a:schemeClr val="accent2">
                        <a:alpha val="76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632">
                    <a:solidFill>
                      <a:srgbClr val="F8F8F8"/>
                    </a:solidFill>
                    <a:latin typeface="Segoe UI" panose="020B0502040204020203" pitchFamily="34" charset="0"/>
                    <a:cs typeface="Segoe UI" panose="020B0502040204020203" pitchFamily="34" charset="0"/>
                  </a:endParaRPr>
                </a:p>
              </p:txBody>
            </p:sp>
            <p:sp>
              <p:nvSpPr>
                <p:cNvPr id="49" name="Trapezoid 48">
                  <a:extLst>
                    <a:ext uri="{FF2B5EF4-FFF2-40B4-BE49-F238E27FC236}">
                      <a16:creationId xmlns:a16="http://schemas.microsoft.com/office/drawing/2014/main" id="{03F26189-86E6-4D95-B462-04BE3C3B1D62}"/>
                    </a:ext>
                  </a:extLst>
                </p:cNvPr>
                <p:cNvSpPr/>
                <p:nvPr/>
              </p:nvSpPr>
              <p:spPr>
                <a:xfrm>
                  <a:off x="5691000" y="4928400"/>
                  <a:ext cx="810000" cy="255600"/>
                </a:xfrm>
                <a:prstGeom prst="trapezoid">
                  <a:avLst/>
                </a:prstGeom>
                <a:solidFill>
                  <a:srgbClr val="0D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632">
                    <a:solidFill>
                      <a:srgbClr val="F8F8F8"/>
                    </a:solidFill>
                    <a:latin typeface="Segoe UI" panose="020B0502040204020203" pitchFamily="34" charset="0"/>
                    <a:cs typeface="Segoe UI" panose="020B0502040204020203" pitchFamily="34" charset="0"/>
                  </a:endParaRPr>
                </a:p>
              </p:txBody>
            </p:sp>
            <p:sp>
              <p:nvSpPr>
                <p:cNvPr id="50" name="Flowchart: Terminator 49">
                  <a:extLst>
                    <a:ext uri="{FF2B5EF4-FFF2-40B4-BE49-F238E27FC236}">
                      <a16:creationId xmlns:a16="http://schemas.microsoft.com/office/drawing/2014/main" id="{D3F47C29-102F-4FDA-B47D-8BDE12BCF757}"/>
                    </a:ext>
                  </a:extLst>
                </p:cNvPr>
                <p:cNvSpPr/>
                <p:nvPr/>
              </p:nvSpPr>
              <p:spPr>
                <a:xfrm>
                  <a:off x="5400000" y="5184000"/>
                  <a:ext cx="1353000" cy="79200"/>
                </a:xfrm>
                <a:prstGeom prst="flowChartTermina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632">
                    <a:solidFill>
                      <a:srgbClr val="F8F8F8"/>
                    </a:solidFill>
                    <a:latin typeface="Segoe UI" panose="020B0502040204020203" pitchFamily="34" charset="0"/>
                    <a:cs typeface="Segoe UI" panose="020B0502040204020203" pitchFamily="34" charset="0"/>
                  </a:endParaRPr>
                </a:p>
              </p:txBody>
            </p:sp>
            <p:sp>
              <p:nvSpPr>
                <p:cNvPr id="51" name="Rectangle 50">
                  <a:extLst>
                    <a:ext uri="{FF2B5EF4-FFF2-40B4-BE49-F238E27FC236}">
                      <a16:creationId xmlns:a16="http://schemas.microsoft.com/office/drawing/2014/main" id="{186D6D5A-631E-49A6-8BBA-F9FE707D0D8E}"/>
                    </a:ext>
                  </a:extLst>
                </p:cNvPr>
                <p:cNvSpPr/>
                <p:nvPr/>
              </p:nvSpPr>
              <p:spPr>
                <a:xfrm>
                  <a:off x="6096000" y="2639958"/>
                  <a:ext cx="1518000" cy="2120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632">
                    <a:solidFill>
                      <a:srgbClr val="F8F8F8"/>
                    </a:solidFill>
                    <a:latin typeface="Segoe UI" panose="020B0502040204020203" pitchFamily="34" charset="0"/>
                    <a:cs typeface="Segoe UI" panose="020B0502040204020203" pitchFamily="34" charset="0"/>
                  </a:endParaRPr>
                </a:p>
              </p:txBody>
            </p:sp>
          </p:grpSp>
          <p:sp>
            <p:nvSpPr>
              <p:cNvPr id="34" name="TextBox 33">
                <a:extLst>
                  <a:ext uri="{FF2B5EF4-FFF2-40B4-BE49-F238E27FC236}">
                    <a16:creationId xmlns:a16="http://schemas.microsoft.com/office/drawing/2014/main" id="{A7C31656-862C-4AE5-B58A-62686CB4E802}"/>
                  </a:ext>
                </a:extLst>
              </p:cNvPr>
              <p:cNvSpPr txBox="1"/>
              <p:nvPr/>
            </p:nvSpPr>
            <p:spPr>
              <a:xfrm>
                <a:off x="8420175" y="4133710"/>
                <a:ext cx="3939326" cy="1559228"/>
              </a:xfrm>
              <a:prstGeom prst="rect">
                <a:avLst/>
              </a:prstGeom>
              <a:noFill/>
            </p:spPr>
            <p:txBody>
              <a:bodyPr wrap="square" rtlCol="0">
                <a:spAutoFit/>
              </a:bodyPr>
              <a:lstStyle/>
              <a:p>
                <a:pPr algn="ctr" defTabSz="932597">
                  <a:defRPr/>
                </a:pPr>
                <a:r>
                  <a:rPr lang="en-US" sz="1632">
                    <a:solidFill>
                      <a:srgbClr val="666666"/>
                    </a:solidFill>
                    <a:latin typeface="Segoe UI" panose="020B0502040204020203" pitchFamily="34" charset="0"/>
                    <a:cs typeface="Segoe UI" panose="020B0502040204020203" pitchFamily="34" charset="0"/>
                  </a:rPr>
                  <a:t>The IT administrator monitors and leverages insights from </a:t>
                </a:r>
                <a:r>
                  <a:rPr lang="en-US" sz="1632" err="1">
                    <a:solidFill>
                      <a:srgbClr val="666666"/>
                    </a:solidFill>
                    <a:latin typeface="Segoe UI" panose="020B0502040204020203" pitchFamily="34" charset="0"/>
                    <a:cs typeface="Segoe UI" panose="020B0502040204020203" pitchFamily="34" charset="0"/>
                  </a:rPr>
                  <a:t>SysTrack’s</a:t>
                </a:r>
                <a:r>
                  <a:rPr lang="en-US" sz="1632">
                    <a:solidFill>
                      <a:srgbClr val="666666"/>
                    </a:solidFill>
                    <a:latin typeface="Segoe UI" panose="020B0502040204020203" pitchFamily="34" charset="0"/>
                    <a:cs typeface="Segoe UI" panose="020B0502040204020203" pitchFamily="34" charset="0"/>
                  </a:rPr>
                  <a:t> analysis in real time, proactively solving issues before they become problems   </a:t>
                </a:r>
              </a:p>
            </p:txBody>
          </p:sp>
          <p:sp>
            <p:nvSpPr>
              <p:cNvPr id="35" name="TextBox 34">
                <a:extLst>
                  <a:ext uri="{FF2B5EF4-FFF2-40B4-BE49-F238E27FC236}">
                    <a16:creationId xmlns:a16="http://schemas.microsoft.com/office/drawing/2014/main" id="{19491C78-5879-44C3-86CF-BBB26D4DC775}"/>
                  </a:ext>
                </a:extLst>
              </p:cNvPr>
              <p:cNvSpPr txBox="1"/>
              <p:nvPr/>
            </p:nvSpPr>
            <p:spPr>
              <a:xfrm>
                <a:off x="4209451" y="3800098"/>
                <a:ext cx="3965133" cy="397279"/>
              </a:xfrm>
              <a:prstGeom prst="rect">
                <a:avLst/>
              </a:prstGeom>
              <a:noFill/>
            </p:spPr>
            <p:txBody>
              <a:bodyPr wrap="square" rtlCol="0">
                <a:spAutoFit/>
              </a:bodyPr>
              <a:lstStyle/>
              <a:p>
                <a:pPr algn="ctr" defTabSz="932597">
                  <a:defRPr/>
                </a:pPr>
                <a:r>
                  <a:rPr lang="en-US" sz="1632" b="1">
                    <a:solidFill>
                      <a:srgbClr val="389ECC"/>
                    </a:solidFill>
                    <a:latin typeface="Segoe UI" panose="020B0502040204020203" pitchFamily="34" charset="0"/>
                    <a:cs typeface="Segoe UI" panose="020B0502040204020203" pitchFamily="34" charset="0"/>
                  </a:rPr>
                  <a:t>Central </a:t>
                </a:r>
                <a:r>
                  <a:rPr lang="en-US" sz="1632" b="1" err="1">
                    <a:solidFill>
                      <a:srgbClr val="389ECC"/>
                    </a:solidFill>
                    <a:latin typeface="Segoe UI" panose="020B0502040204020203" pitchFamily="34" charset="0"/>
                    <a:cs typeface="Segoe UI" panose="020B0502040204020203" pitchFamily="34" charset="0"/>
                  </a:rPr>
                  <a:t>SysTrack</a:t>
                </a:r>
                <a:r>
                  <a:rPr lang="en-US" sz="1632" b="1">
                    <a:solidFill>
                      <a:srgbClr val="389ECC"/>
                    </a:solidFill>
                    <a:latin typeface="Segoe UI" panose="020B0502040204020203" pitchFamily="34" charset="0"/>
                    <a:cs typeface="Segoe UI" panose="020B0502040204020203" pitchFamily="34" charset="0"/>
                  </a:rPr>
                  <a:t> collection</a:t>
                </a:r>
              </a:p>
            </p:txBody>
          </p:sp>
          <p:sp>
            <p:nvSpPr>
              <p:cNvPr id="36" name="TextBox 35">
                <a:extLst>
                  <a:ext uri="{FF2B5EF4-FFF2-40B4-BE49-F238E27FC236}">
                    <a16:creationId xmlns:a16="http://schemas.microsoft.com/office/drawing/2014/main" id="{3F057C38-B86D-4FBE-B1DA-845C906E08C9}"/>
                  </a:ext>
                </a:extLst>
              </p:cNvPr>
              <p:cNvSpPr txBox="1"/>
              <p:nvPr/>
            </p:nvSpPr>
            <p:spPr>
              <a:xfrm>
                <a:off x="8246590" y="3844428"/>
                <a:ext cx="4112911" cy="397279"/>
              </a:xfrm>
              <a:prstGeom prst="rect">
                <a:avLst/>
              </a:prstGeom>
              <a:noFill/>
            </p:spPr>
            <p:txBody>
              <a:bodyPr wrap="square" rtlCol="0">
                <a:spAutoFit/>
              </a:bodyPr>
              <a:lstStyle/>
              <a:p>
                <a:pPr algn="ctr" defTabSz="932597">
                  <a:defRPr/>
                </a:pPr>
                <a:r>
                  <a:rPr lang="en-US" sz="1632" b="1">
                    <a:solidFill>
                      <a:srgbClr val="666666"/>
                    </a:solidFill>
                    <a:latin typeface="Segoe UI" panose="020B0502040204020203" pitchFamily="34" charset="0"/>
                    <a:cs typeface="Segoe UI" panose="020B0502040204020203" pitchFamily="34" charset="0"/>
                  </a:rPr>
                  <a:t>IT Administrator</a:t>
                </a:r>
              </a:p>
            </p:txBody>
          </p:sp>
          <p:sp>
            <p:nvSpPr>
              <p:cNvPr id="42" name="Arrow: Chevron 41">
                <a:extLst>
                  <a:ext uri="{FF2B5EF4-FFF2-40B4-BE49-F238E27FC236}">
                    <a16:creationId xmlns:a16="http://schemas.microsoft.com/office/drawing/2014/main" id="{B2AC3021-D29C-46AB-BED5-872A7C0924BD}"/>
                  </a:ext>
                </a:extLst>
              </p:cNvPr>
              <p:cNvSpPr/>
              <p:nvPr/>
            </p:nvSpPr>
            <p:spPr>
              <a:xfrm>
                <a:off x="3964178" y="4347074"/>
                <a:ext cx="175056" cy="147016"/>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632">
                  <a:solidFill>
                    <a:srgbClr val="666666"/>
                  </a:solidFill>
                  <a:latin typeface="Segoe UI" panose="020B0502040204020203" pitchFamily="34" charset="0"/>
                  <a:cs typeface="Segoe UI" panose="020B0502040204020203" pitchFamily="34" charset="0"/>
                </a:endParaRPr>
              </a:p>
            </p:txBody>
          </p:sp>
          <p:sp>
            <p:nvSpPr>
              <p:cNvPr id="43" name="Arrow: Chevron 42">
                <a:extLst>
                  <a:ext uri="{FF2B5EF4-FFF2-40B4-BE49-F238E27FC236}">
                    <a16:creationId xmlns:a16="http://schemas.microsoft.com/office/drawing/2014/main" id="{C13B3ECA-2CD2-444D-A085-338906F05C06}"/>
                  </a:ext>
                </a:extLst>
              </p:cNvPr>
              <p:cNvSpPr/>
              <p:nvPr/>
            </p:nvSpPr>
            <p:spPr>
              <a:xfrm>
                <a:off x="7991560" y="4347074"/>
                <a:ext cx="175056" cy="147016"/>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632">
                  <a:solidFill>
                    <a:srgbClr val="666666"/>
                  </a:solidFill>
                  <a:latin typeface="Segoe UI" panose="020B0502040204020203" pitchFamily="34" charset="0"/>
                  <a:cs typeface="Segoe UI" panose="020B0502040204020203" pitchFamily="34" charset="0"/>
                </a:endParaRPr>
              </a:p>
            </p:txBody>
          </p:sp>
          <p:pic>
            <p:nvPicPr>
              <p:cNvPr id="44" name="Picture 43">
                <a:extLst>
                  <a:ext uri="{FF2B5EF4-FFF2-40B4-BE49-F238E27FC236}">
                    <a16:creationId xmlns:a16="http://schemas.microsoft.com/office/drawing/2014/main" id="{78D31C91-14F3-41FE-9C54-7BB6BE87037F}"/>
                  </a:ext>
                </a:extLst>
              </p:cNvPr>
              <p:cNvPicPr>
                <a:picLocks noChangeAspect="1"/>
              </p:cNvPicPr>
              <p:nvPr/>
            </p:nvPicPr>
            <p:blipFill>
              <a:blip r:embed="rId20" cstate="screen">
                <a:lum bright="70000" contrast="-70000"/>
                <a:extLst>
                  <a:ext uri="{28A0092B-C50C-407E-A947-70E740481C1C}">
                    <a14:useLocalDpi xmlns:a14="http://schemas.microsoft.com/office/drawing/2010/main"/>
                  </a:ext>
                </a:extLst>
              </a:blip>
              <a:stretch>
                <a:fillRect/>
              </a:stretch>
            </p:blipFill>
            <p:spPr>
              <a:xfrm>
                <a:off x="10032938" y="2630856"/>
                <a:ext cx="540214" cy="469023"/>
              </a:xfrm>
              <a:prstGeom prst="rect">
                <a:avLst/>
              </a:prstGeom>
            </p:spPr>
          </p:pic>
          <p:pic>
            <p:nvPicPr>
              <p:cNvPr id="45" name="Picture 44">
                <a:extLst>
                  <a:ext uri="{FF2B5EF4-FFF2-40B4-BE49-F238E27FC236}">
                    <a16:creationId xmlns:a16="http://schemas.microsoft.com/office/drawing/2014/main" id="{7A3CF9A8-7CB3-464A-AC7D-A5FFB96F784B}"/>
                  </a:ext>
                </a:extLst>
              </p:cNvPr>
              <p:cNvPicPr>
                <a:picLocks noChangeAspect="1"/>
              </p:cNvPicPr>
              <p:nvPr/>
            </p:nvPicPr>
            <p:blipFill>
              <a:blip r:embed="rId21" cstate="screen">
                <a:clrChange>
                  <a:clrFrom>
                    <a:srgbClr val="FFFFFF"/>
                  </a:clrFrom>
                  <a:clrTo>
                    <a:srgbClr val="FFFFFF">
                      <a:alpha val="0"/>
                    </a:srgbClr>
                  </a:clrTo>
                </a:clrChange>
                <a:lum bright="70000" contrast="-70000"/>
                <a:extLst>
                  <a:ext uri="{28A0092B-C50C-407E-A947-70E740481C1C}">
                    <a14:useLocalDpi xmlns:a14="http://schemas.microsoft.com/office/drawing/2010/main"/>
                  </a:ext>
                </a:extLst>
              </a:blip>
              <a:stretch>
                <a:fillRect/>
              </a:stretch>
            </p:blipFill>
            <p:spPr>
              <a:xfrm>
                <a:off x="9362314" y="2580179"/>
                <a:ext cx="600509" cy="560108"/>
              </a:xfrm>
              <a:prstGeom prst="rect">
                <a:avLst/>
              </a:prstGeom>
            </p:spPr>
          </p:pic>
          <p:pic>
            <p:nvPicPr>
              <p:cNvPr id="46" name="Picture 45">
                <a:extLst>
                  <a:ext uri="{FF2B5EF4-FFF2-40B4-BE49-F238E27FC236}">
                    <a16:creationId xmlns:a16="http://schemas.microsoft.com/office/drawing/2014/main" id="{CA23203C-8B5D-41AB-B5CD-30AEDE930234}"/>
                  </a:ext>
                </a:extLst>
              </p:cNvPr>
              <p:cNvPicPr>
                <a:picLocks noChangeAspect="1"/>
              </p:cNvPicPr>
              <p:nvPr/>
            </p:nvPicPr>
            <p:blipFill>
              <a:blip r:embed="rId22" cstate="screen">
                <a:lum bright="70000" contrast="-70000"/>
                <a:extLst>
                  <a:ext uri="{28A0092B-C50C-407E-A947-70E740481C1C}">
                    <a14:useLocalDpi xmlns:a14="http://schemas.microsoft.com/office/drawing/2010/main"/>
                  </a:ext>
                </a:extLst>
              </a:blip>
              <a:stretch>
                <a:fillRect/>
              </a:stretch>
            </p:blipFill>
            <p:spPr>
              <a:xfrm>
                <a:off x="9697931" y="3038159"/>
                <a:ext cx="545879" cy="482329"/>
              </a:xfrm>
              <a:prstGeom prst="rect">
                <a:avLst/>
              </a:prstGeom>
            </p:spPr>
          </p:pic>
        </p:grpSp>
      </p:grpSp>
      <p:sp>
        <p:nvSpPr>
          <p:cNvPr id="6" name="Rectangle 5">
            <a:extLst>
              <a:ext uri="{FF2B5EF4-FFF2-40B4-BE49-F238E27FC236}">
                <a16:creationId xmlns:a16="http://schemas.microsoft.com/office/drawing/2014/main" id="{FBDD08C0-253B-4AC4-90FE-FD024403953E}"/>
              </a:ext>
            </a:extLst>
          </p:cNvPr>
          <p:cNvSpPr/>
          <p:nvPr/>
        </p:nvSpPr>
        <p:spPr>
          <a:xfrm>
            <a:off x="6094637" y="3308920"/>
            <a:ext cx="248835" cy="382308"/>
          </a:xfrm>
          <a:prstGeom prst="rect">
            <a:avLst/>
          </a:prstGeom>
        </p:spPr>
        <p:txBody>
          <a:bodyPr wrap="none">
            <a:spAutoFit/>
          </a:bodyPr>
          <a:lstStyle/>
          <a:p>
            <a:r>
              <a:rPr lang="en-US" sz="1836">
                <a:solidFill>
                  <a:srgbClr val="000000"/>
                </a:solidFill>
                <a:latin typeface="Times New Roman" panose="02020603050405020304" pitchFamily="18" charset="0"/>
              </a:rPr>
              <a:t> </a:t>
            </a:r>
            <a:endParaRPr lang="en-US" sz="1836"/>
          </a:p>
        </p:txBody>
      </p:sp>
      <p:sp>
        <p:nvSpPr>
          <p:cNvPr id="15" name="Rectangle 14">
            <a:extLst>
              <a:ext uri="{FF2B5EF4-FFF2-40B4-BE49-F238E27FC236}">
                <a16:creationId xmlns:a16="http://schemas.microsoft.com/office/drawing/2014/main" id="{80E01498-2885-41E8-8436-4069E592FAF2}"/>
              </a:ext>
            </a:extLst>
          </p:cNvPr>
          <p:cNvSpPr/>
          <p:nvPr/>
        </p:nvSpPr>
        <p:spPr>
          <a:xfrm>
            <a:off x="6094637" y="3308920"/>
            <a:ext cx="248835" cy="382308"/>
          </a:xfrm>
          <a:prstGeom prst="rect">
            <a:avLst/>
          </a:prstGeom>
        </p:spPr>
        <p:txBody>
          <a:bodyPr wrap="none">
            <a:spAutoFit/>
          </a:bodyPr>
          <a:lstStyle/>
          <a:p>
            <a:r>
              <a:rPr lang="en-US" sz="1836">
                <a:solidFill>
                  <a:srgbClr val="000000"/>
                </a:solidFill>
                <a:latin typeface="Times New Roman" panose="02020603050405020304" pitchFamily="18" charset="0"/>
              </a:rPr>
              <a:t> </a:t>
            </a:r>
            <a:endParaRPr lang="en-US" sz="1836"/>
          </a:p>
        </p:txBody>
      </p:sp>
    </p:spTree>
    <p:extLst>
      <p:ext uri="{BB962C8B-B14F-4D97-AF65-F5344CB8AC3E}">
        <p14:creationId xmlns:p14="http://schemas.microsoft.com/office/powerpoint/2010/main" val="1279931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C1329C-1671-4398-936B-6F144858C5C1}"/>
              </a:ext>
            </a:extLst>
          </p:cNvPr>
          <p:cNvSpPr>
            <a:spLocks noGrp="1"/>
          </p:cNvSpPr>
          <p:nvPr>
            <p:ph type="title"/>
          </p:nvPr>
        </p:nvSpPr>
        <p:spPr>
          <a:xfrm>
            <a:off x="302606" y="722116"/>
            <a:ext cx="11278100" cy="846792"/>
          </a:xfrm>
        </p:spPr>
        <p:txBody>
          <a:bodyPr/>
          <a:lstStyle/>
          <a:p>
            <a:r>
              <a:rPr lang="en-US" err="1"/>
              <a:t>Liquidware</a:t>
            </a:r>
            <a:endParaRPr lang="en-US"/>
          </a:p>
        </p:txBody>
      </p:sp>
      <p:sp>
        <p:nvSpPr>
          <p:cNvPr id="6" name="Content Placeholder 4">
            <a:extLst>
              <a:ext uri="{FF2B5EF4-FFF2-40B4-BE49-F238E27FC236}">
                <a16:creationId xmlns:a16="http://schemas.microsoft.com/office/drawing/2014/main" id="{44027E6E-1F9A-4DD0-ACD9-5DD4BDD8A160}"/>
              </a:ext>
            </a:extLst>
          </p:cNvPr>
          <p:cNvSpPr>
            <a:spLocks noGrp="1"/>
          </p:cNvSpPr>
          <p:nvPr>
            <p:ph idx="1"/>
          </p:nvPr>
        </p:nvSpPr>
        <p:spPr>
          <a:xfrm>
            <a:off x="547600" y="1568908"/>
            <a:ext cx="11157454" cy="4084999"/>
          </a:xfrm>
        </p:spPr>
        <p:txBody>
          <a:bodyPr vert="horz" wrap="square" lIns="93260" tIns="46630" rIns="93260" bIns="46630" rtlCol="0" anchor="t">
            <a:noAutofit/>
          </a:bodyPr>
          <a:lstStyle/>
          <a:p>
            <a:pPr marL="291436" indent="-291436"/>
            <a:r>
              <a:rPr lang="en-US" b="1">
                <a:latin typeface="Roboto Light" panose="020B0604020202020204" charset="0"/>
                <a:ea typeface="Roboto Light" panose="020B0604020202020204" charset="0"/>
                <a:cs typeface="Roboto Light" panose="020B0604020202020204" charset="0"/>
              </a:rPr>
              <a:t>Simplify App Management </a:t>
            </a:r>
            <a:r>
              <a:rPr lang="en-US">
                <a:latin typeface="Roboto Light" panose="020B0604020202020204" charset="0"/>
                <a:ea typeface="Roboto Light" panose="020B0604020202020204" charset="0"/>
                <a:cs typeface="Roboto Light" panose="020B0604020202020204" charset="0"/>
              </a:rPr>
              <a:t>with dynamically attached app layers</a:t>
            </a:r>
          </a:p>
          <a:p>
            <a:pPr lvl="1">
              <a:buFont typeface="System Font Regular"/>
              <a:buChar char="–"/>
            </a:pPr>
            <a:r>
              <a:rPr lang="en-US" sz="2040">
                <a:latin typeface="Roboto Light"/>
                <a:ea typeface="Roboto Light"/>
                <a:cs typeface="Roboto Light"/>
              </a:rPr>
              <a:t>Reduce image management overhead by eliminating native application installs</a:t>
            </a:r>
          </a:p>
          <a:p>
            <a:pPr lvl="1">
              <a:buFont typeface="System Font Regular"/>
              <a:buChar char="–"/>
            </a:pPr>
            <a:r>
              <a:rPr lang="en-US" sz="2040">
                <a:latin typeface="Roboto Light"/>
                <a:ea typeface="Roboto Light"/>
                <a:cs typeface="Roboto Light"/>
              </a:rPr>
              <a:t>Enable applications to remain persistent in non-persistent desktop environment</a:t>
            </a:r>
          </a:p>
          <a:p>
            <a:pPr lvl="1">
              <a:buFont typeface="System Font Regular"/>
              <a:buChar char="–"/>
            </a:pPr>
            <a:r>
              <a:rPr lang="en-US" sz="2040">
                <a:latin typeface="Roboto Light"/>
                <a:ea typeface="Roboto Light"/>
                <a:cs typeface="Roboto Light"/>
              </a:rPr>
              <a:t>Integrate seamlessly with existing App Lifecycle Management workflows</a:t>
            </a:r>
            <a:br>
              <a:rPr lang="en-US" sz="1836">
                <a:latin typeface="Roboto Light"/>
                <a:ea typeface="Roboto Light"/>
                <a:cs typeface="Roboto Light"/>
              </a:rPr>
            </a:br>
            <a:endParaRPr lang="en-US" sz="1836">
              <a:latin typeface="Roboto Light"/>
              <a:ea typeface="Roboto Light"/>
              <a:cs typeface="Roboto Light"/>
            </a:endParaRPr>
          </a:p>
          <a:p>
            <a:pPr marL="291436" indent="-291436"/>
            <a:r>
              <a:rPr lang="en-US" b="1">
                <a:latin typeface="Roboto Light" panose="020B0604020202020204" charset="0"/>
                <a:ea typeface="Roboto Light" panose="020B0604020202020204" charset="0"/>
                <a:cs typeface="Roboto Light" panose="020B0604020202020204" charset="0"/>
              </a:rPr>
              <a:t>Speed adoption of WVD </a:t>
            </a:r>
            <a:r>
              <a:rPr lang="en-US">
                <a:latin typeface="Roboto Light" panose="020B0604020202020204" charset="0"/>
                <a:ea typeface="Roboto Light" panose="020B0604020202020204" charset="0"/>
                <a:cs typeface="Roboto Light" panose="020B0604020202020204" charset="0"/>
              </a:rPr>
              <a:t>with seamless zero-downtime user migrations from any workspace platform</a:t>
            </a:r>
          </a:p>
          <a:p>
            <a:pPr lvl="1">
              <a:buFont typeface="System Font Regular"/>
              <a:buChar char="–"/>
            </a:pPr>
            <a:r>
              <a:rPr lang="en-US" sz="2040">
                <a:latin typeface="Roboto Light"/>
                <a:ea typeface="Roboto Light"/>
                <a:cs typeface="Roboto Light"/>
              </a:rPr>
              <a:t>Selectively harvest user profiles and data for efficient, repeatable migrations to WVD</a:t>
            </a:r>
          </a:p>
          <a:p>
            <a:pPr lvl="1">
              <a:buFont typeface="System Font Regular"/>
              <a:buChar char="–"/>
            </a:pPr>
            <a:r>
              <a:rPr lang="en-US" sz="2040">
                <a:latin typeface="Roboto Light"/>
                <a:ea typeface="Roboto Light"/>
                <a:cs typeface="Roboto Light"/>
              </a:rPr>
              <a:t>Hydrate FSLogix profile containers with select user profile data and access to user-authored data</a:t>
            </a:r>
          </a:p>
          <a:p>
            <a:pPr lvl="1">
              <a:buFont typeface="System Font Regular"/>
              <a:buChar char="–"/>
            </a:pPr>
            <a:r>
              <a:rPr lang="en-US" sz="2040">
                <a:latin typeface="Roboto Light"/>
                <a:ea typeface="Roboto Light"/>
                <a:cs typeface="Roboto Light"/>
              </a:rPr>
              <a:t>Enable backup / fast restoration of FSLogix profiles, complementing FSLogix Cloud Cache</a:t>
            </a:r>
          </a:p>
        </p:txBody>
      </p:sp>
    </p:spTree>
    <p:extLst>
      <p:ext uri="{BB962C8B-B14F-4D97-AF65-F5344CB8AC3E}">
        <p14:creationId xmlns:p14="http://schemas.microsoft.com/office/powerpoint/2010/main" val="34749408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vio8ZppPduPCAo5sRN9wR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tAjCSG7fRQKoJ3Frya5.4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qTUP5fhnN86iCplWa.ZSNQ"/>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Azure Solutions Business">
  <a:themeElements>
    <a:clrScheme name="ICB_2019">
      <a:dk1>
        <a:srgbClr val="1A1A1A"/>
      </a:dk1>
      <a:lt1>
        <a:srgbClr val="FFFFFF"/>
      </a:lt1>
      <a:dk2>
        <a:srgbClr val="0D0D0D"/>
      </a:dk2>
      <a:lt2>
        <a:srgbClr val="F2F2F2"/>
      </a:lt2>
      <a:accent1>
        <a:srgbClr val="0078D4"/>
      </a:accent1>
      <a:accent2>
        <a:srgbClr val="50E6FF"/>
      </a:accent2>
      <a:accent3>
        <a:srgbClr val="243A5E"/>
      </a:accent3>
      <a:accent4>
        <a:srgbClr val="505050"/>
      </a:accent4>
      <a:accent5>
        <a:srgbClr val="737373"/>
      </a:accent5>
      <a:accent6>
        <a:srgbClr val="F2F2F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M_White_2_Apr_2018.potx" id="{26C96195-5F97-4020-9126-CF0686EA703A}" vid="{6C9527AC-54B1-4985-B6C5-6491A04A83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63FA498C683E94696A9F9E86390AA5F" ma:contentTypeVersion="5" ma:contentTypeDescription="Create a new document." ma:contentTypeScope="" ma:versionID="91abef37ac3c4a289a82c715eca548e5">
  <xsd:schema xmlns:xsd="http://www.w3.org/2001/XMLSchema" xmlns:xs="http://www.w3.org/2001/XMLSchema" xmlns:p="http://schemas.microsoft.com/office/2006/metadata/properties" xmlns:ns2="24ce65f2-f4ee-4734-b023-07c740501d91" targetNamespace="http://schemas.microsoft.com/office/2006/metadata/properties" ma:root="true" ma:fieldsID="93780468c6c271b3523095b5e6847ddd" ns2:_="">
    <xsd:import namespace="24ce65f2-f4ee-4734-b023-07c740501d9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ce65f2-f4ee-4734-b023-07c740501d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8bf59901-6bd8-4f68-89cb-f70ff498734c"/>
    <ds:schemaRef ds:uri="http://purl.org/dc/terms/"/>
    <ds:schemaRef ds:uri="http://schemas.microsoft.com/office/2006/documentManagement/types"/>
    <ds:schemaRef ds:uri="http://schemas.microsoft.com/office/infopath/2007/PartnerControls"/>
    <ds:schemaRef ds:uri="8224292d-0ba3-4abc-b44d-9bbef8e807e9"/>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506224EA-DC98-4086-A07D-970A6FC318B5}"/>
</file>

<file path=docProps/app.xml><?xml version="1.0" encoding="utf-8"?>
<Properties xmlns="http://schemas.openxmlformats.org/officeDocument/2006/extended-properties" xmlns:vt="http://schemas.openxmlformats.org/officeDocument/2006/docPropsVTypes">
  <Template>Brand_template_16-9_Business_BLUE_2016_4</Template>
  <TotalTime>1</TotalTime>
  <Words>1149</Words>
  <Application>Microsoft Office PowerPoint</Application>
  <PresentationFormat>Custom</PresentationFormat>
  <Paragraphs>201</Paragraphs>
  <Slides>12</Slides>
  <Notes>12</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7" baseType="lpstr">
      <vt:lpstr>Arial</vt:lpstr>
      <vt:lpstr>Calibri</vt:lpstr>
      <vt:lpstr>Century Gothic</vt:lpstr>
      <vt:lpstr>Consolas</vt:lpstr>
      <vt:lpstr>Poppins</vt:lpstr>
      <vt:lpstr>Roboto Light</vt:lpstr>
      <vt:lpstr>Segoe UI</vt:lpstr>
      <vt:lpstr>Segoe UI Light</vt:lpstr>
      <vt:lpstr>Segoe UI Semibold</vt:lpstr>
      <vt:lpstr>Segoe UI Semilight</vt:lpstr>
      <vt:lpstr>System Font Regular</vt:lpstr>
      <vt:lpstr>Times New Roman</vt:lpstr>
      <vt:lpstr>Wingdings</vt:lpstr>
      <vt:lpstr>Azure Solutions Business</vt:lpstr>
      <vt:lpstr>think-cell Slide</vt:lpstr>
      <vt:lpstr>Windows Virtual Desktop Sales Airlift</vt:lpstr>
      <vt:lpstr>Microsoft confidential</vt:lpstr>
      <vt:lpstr>WVD ISV Partner Discussion</vt:lpstr>
      <vt:lpstr>Extensive Partner Ecosystem with Strong Virtual Desktop Expertise</vt:lpstr>
      <vt:lpstr>Strong Expertise in Virtual Desktop Deployment and Management</vt:lpstr>
      <vt:lpstr>Lighthouse Program - Exclusive Offers 3-6 months of free ISV/Tool Licenses </vt:lpstr>
      <vt:lpstr>Citrix Cloud for Lighthouse Pilot customers</vt:lpstr>
      <vt:lpstr>Lakeside (SysTrack)</vt:lpstr>
      <vt:lpstr>Liquidware</vt:lpstr>
      <vt:lpstr>Why Cloud Workspace Management Suite?</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Guerilla Artist Collective</dc:creator>
  <dc:description>Template: Maryfj_x000d_
Formatting:_x000d_
Audience Type:</dc:description>
  <cp:lastModifiedBy>Alexis Slater</cp:lastModifiedBy>
  <cp:revision>2</cp:revision>
  <cp:lastPrinted>2019-09-25T13:51:38Z</cp:lastPrinted>
  <dcterms:created xsi:type="dcterms:W3CDTF">2016-03-10T00:17:44Z</dcterms:created>
  <dcterms:modified xsi:type="dcterms:W3CDTF">2019-09-27T23:25:15Z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0x010100663FA498C683E94696A9F9E86390AA5F</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Owner">
    <vt:lpwstr>v-damima@microsoft.com</vt:lpwstr>
  </property>
  <property fmtid="{D5CDD505-2E9C-101B-9397-08002B2CF9AE}" pid="17" name="MSIP_Label_f42aa342-8706-4288-bd11-ebb85995028c_SetDate">
    <vt:lpwstr>2017-11-03T13:52:25.0874008Z</vt:lpwstr>
  </property>
  <property fmtid="{D5CDD505-2E9C-101B-9397-08002B2CF9AE}" pid="18" name="MSIP_Label_f42aa342-8706-4288-bd11-ebb85995028c_Name">
    <vt:lpwstr>General</vt:lpwstr>
  </property>
  <property fmtid="{D5CDD505-2E9C-101B-9397-08002B2CF9AE}" pid="19" name="MSIP_Label_f42aa342-8706-4288-bd11-ebb85995028c_Application">
    <vt:lpwstr>Microsoft Azure Information Protection</vt:lpwstr>
  </property>
  <property fmtid="{D5CDD505-2E9C-101B-9397-08002B2CF9AE}" pid="20" name="MSIP_Label_f42aa342-8706-4288-bd11-ebb85995028c_Extended_MSFT_Method">
    <vt:lpwstr>Automatic</vt:lpwstr>
  </property>
  <property fmtid="{D5CDD505-2E9C-101B-9397-08002B2CF9AE}" pid="21" name="Sensitivity">
    <vt:lpwstr>General</vt:lpwstr>
  </property>
  <property fmtid="{D5CDD505-2E9C-101B-9397-08002B2CF9AE}" pid="22" name="Order">
    <vt:r8>10600</vt:r8>
  </property>
  <property fmtid="{D5CDD505-2E9C-101B-9397-08002B2CF9AE}" pid="23" name="xd_Signature">
    <vt:bool>false</vt:bool>
  </property>
  <property fmtid="{D5CDD505-2E9C-101B-9397-08002B2CF9AE}" pid="24" name="xd_ProgID">
    <vt:lpwstr/>
  </property>
  <property fmtid="{D5CDD505-2E9C-101B-9397-08002B2CF9AE}" pid="25" name="_SourceUrl">
    <vt:lpwstr/>
  </property>
  <property fmtid="{D5CDD505-2E9C-101B-9397-08002B2CF9AE}" pid="26" name="_SharedFileIndex">
    <vt:lpwstr/>
  </property>
  <property fmtid="{D5CDD505-2E9C-101B-9397-08002B2CF9AE}" pid="27" name="ComplianceAssetId">
    <vt:lpwstr/>
  </property>
  <property fmtid="{D5CDD505-2E9C-101B-9397-08002B2CF9AE}" pid="28" name="TemplateUrl">
    <vt:lpwstr/>
  </property>
</Properties>
</file>