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Fraunces Extra Bold" panose="020B0604020202020204" charset="0"/>
      <p:regular r:id="rId13"/>
    </p:embeddedFont>
    <p:embeddedFont>
      <p:font typeface="Nobil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449"/>
    <a:srgbClr val="E8F3E8"/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2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32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26A7-AC5C-EF87-4C59-79BD89B68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4F49E-CE56-02C8-4249-220EF301E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DDD030-0096-BDB7-9C1E-FDCE065A1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D8F15-AD9D-19EA-C433-E4404F1B57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2FD-2211-5197-DD13-490B523F5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DADC1-9EF9-059E-CB67-D82C08DC3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516BB-3375-7B1A-B4D8-B88CED6DD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CD40-6A53-BEFE-5C32-67C4DBED6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Aircrack-ng: A Comprehensive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 today's interconnected world, wireless networks are ubiquitous. However, the convenience of wireless connectivity comes with inherent security risks. Aircrack-ng is a powerful suite of tools designed to assess the security of wireless networks.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39D14-1CFE-B51B-5EE3-4D9F677DC77B}"/>
              </a:ext>
            </a:extLst>
          </p:cNvPr>
          <p:cNvSpPr/>
          <p:nvPr/>
        </p:nvSpPr>
        <p:spPr>
          <a:xfrm>
            <a:off x="12219709" y="7086601"/>
            <a:ext cx="2410691" cy="1072341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249C5-784A-7C69-A69D-35D57E87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A0EA98B-70D9-19DF-004D-55B8CB822228}"/>
              </a:ext>
            </a:extLst>
          </p:cNvPr>
          <p:cNvSpPr/>
          <p:nvPr/>
        </p:nvSpPr>
        <p:spPr>
          <a:xfrm>
            <a:off x="5977614" y="3797974"/>
            <a:ext cx="2675171" cy="633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Thank</a:t>
            </a:r>
            <a:r>
              <a:rPr lang="en-US" sz="39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3950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You</a:t>
            </a:r>
            <a:r>
              <a:rPr lang="en-US" sz="39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!</a:t>
            </a:r>
            <a:endParaRPr lang="en-US" sz="39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3E7BC6-6951-DA4E-FD78-4B788C8963B7}"/>
              </a:ext>
            </a:extLst>
          </p:cNvPr>
          <p:cNvSpPr/>
          <p:nvPr/>
        </p:nvSpPr>
        <p:spPr>
          <a:xfrm>
            <a:off x="12136582" y="7751327"/>
            <a:ext cx="2410691" cy="403458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61342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What is Aircrack-ng?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40256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Auditing Wireless Networks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Aircrack-ng is an open-source suite of tools for auditing wireless networks. It encompasses a collection of programs that can be used to monitor wireless networks, capture packets, crack WEP and WPA/WPA2-PSK keys, and perform various attacks.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Functionalities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 wireless networks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4761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Capture packets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9183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Crack WEP and WPA/WPA2-PSK keys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3605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Perform various attacks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CFC7E-E1A0-22A6-207A-B6563BB2D19B}"/>
              </a:ext>
            </a:extLst>
          </p:cNvPr>
          <p:cNvSpPr/>
          <p:nvPr/>
        </p:nvSpPr>
        <p:spPr>
          <a:xfrm>
            <a:off x="12136582" y="7082444"/>
            <a:ext cx="2410691" cy="1072341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473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Core Concepts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514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450449" y="3336488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25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Wireless Protocols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41896"/>
            <a:ext cx="2927747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Understand the fundamentals of 802.11 Wi-Fi standards (a, b, g, n, ac, ax), focusing on encryption mechanisms: WEP, WPA, WPA2, and WPA3.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2514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315813" y="3336488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25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Encryption Basics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418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Familiarize yourself with basic cryptographic concepts like keys, algorithms, and hashing.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9B6D-256F-9256-B01E-91B3EBA47C87}"/>
              </a:ext>
            </a:extLst>
          </p:cNvPr>
          <p:cNvSpPr/>
          <p:nvPr/>
        </p:nvSpPr>
        <p:spPr>
          <a:xfrm>
            <a:off x="12136582" y="7082444"/>
            <a:ext cx="2410691" cy="1072341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7" y="898565"/>
            <a:ext cx="5002887" cy="64323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63389" y="908566"/>
            <a:ext cx="6600230" cy="604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Aircrack-ng Tools in Detail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163389" y="1803202"/>
            <a:ext cx="3798332" cy="3281363"/>
          </a:xfrm>
          <a:prstGeom prst="roundRect">
            <a:avLst>
              <a:gd name="adj" fmla="val 5306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6356747" y="1996559"/>
            <a:ext cx="2417921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airodump-ng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6356747" y="2414707"/>
            <a:ext cx="3411617" cy="2476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Captures packets transmitted over the wireless network. Displays information about nearby access points (APs): BSSID (MAC address), channel, ESSID (network name), encryption type, signal strength. Monitors client devices associated with the AP.</a:t>
            </a:r>
            <a:endParaRPr lang="en-US" sz="1500" dirty="0"/>
          </a:p>
        </p:txBody>
      </p:sp>
      <p:sp>
        <p:nvSpPr>
          <p:cNvPr id="8" name="Shape 4"/>
          <p:cNvSpPr/>
          <p:nvPr/>
        </p:nvSpPr>
        <p:spPr>
          <a:xfrm>
            <a:off x="10155079" y="1803202"/>
            <a:ext cx="3798332" cy="3281363"/>
          </a:xfrm>
          <a:prstGeom prst="roundRect">
            <a:avLst>
              <a:gd name="adj" fmla="val 5306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0348436" y="1996559"/>
            <a:ext cx="2417921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aireplay-ng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10348436" y="2414707"/>
            <a:ext cx="3411617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Injects packets into the wireless network. Enables various attacks: deauthentication attacks, fake AP creation, beacon flooding.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6163389" y="5277922"/>
            <a:ext cx="7790021" cy="2043113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6356747" y="5471279"/>
            <a:ext cx="2417921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aircrack-ng</a:t>
            </a:r>
            <a:endParaRPr lang="en-US" sz="1900" dirty="0"/>
          </a:p>
        </p:txBody>
      </p:sp>
      <p:sp>
        <p:nvSpPr>
          <p:cNvPr id="13" name="Text 9"/>
          <p:cNvSpPr/>
          <p:nvPr/>
        </p:nvSpPr>
        <p:spPr>
          <a:xfrm>
            <a:off x="6356747" y="5889427"/>
            <a:ext cx="7403306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Analyzes captured packets to crack WEP and WPA/WPA2-PSK keys. Implements various cracking techniques: FMS, PTW, KoreK for WEP, and dictionary attacks, brute-force attacks, and rainbow tables for WPA/WPA2-PSK.</a:t>
            </a: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A97D4-F2BB-1806-0363-99A5F181EA8B}"/>
              </a:ext>
            </a:extLst>
          </p:cNvPr>
          <p:cNvSpPr/>
          <p:nvPr/>
        </p:nvSpPr>
        <p:spPr>
          <a:xfrm>
            <a:off x="12136582" y="7622771"/>
            <a:ext cx="2410691" cy="532014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732" y="622697"/>
            <a:ext cx="6231493" cy="633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How Aircrack-ng Works</a:t>
            </a:r>
            <a:endParaRPr lang="en-US" sz="3950" dirty="0"/>
          </a:p>
        </p:txBody>
      </p:sp>
      <p:sp>
        <p:nvSpPr>
          <p:cNvPr id="3" name="Shape 1"/>
          <p:cNvSpPr/>
          <p:nvPr/>
        </p:nvSpPr>
        <p:spPr>
          <a:xfrm>
            <a:off x="709732" y="4310063"/>
            <a:ext cx="13210937" cy="22860"/>
          </a:xfrm>
          <a:prstGeom prst="roundRect">
            <a:avLst>
              <a:gd name="adj" fmla="val 79843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5068133" y="3600331"/>
            <a:ext cx="22860" cy="709732"/>
          </a:xfrm>
          <a:prstGeom prst="roundRect">
            <a:avLst>
              <a:gd name="adj" fmla="val 79843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4851440" y="4081939"/>
            <a:ext cx="456248" cy="456248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5003602" y="4157901"/>
            <a:ext cx="151805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350" dirty="0"/>
          </a:p>
        </p:txBody>
      </p:sp>
      <p:sp>
        <p:nvSpPr>
          <p:cNvPr id="7" name="Text 5"/>
          <p:cNvSpPr/>
          <p:nvPr/>
        </p:nvSpPr>
        <p:spPr>
          <a:xfrm>
            <a:off x="3812024" y="1661874"/>
            <a:ext cx="253496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WEP Cracking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912495" y="2100263"/>
            <a:ext cx="8334137" cy="12973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Packet Capture: Aircrack-ng captures data packets transmitted over a WEP-encrypted network. IV Analysis: It analyzes the Initialization Vectors (IVs) used in WEP encryption. Key Recovery: By capturing enough packets with repeated IVs, Aircrack-ng can use algorithms like FMS and KoreK to recover the WEP key.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9539288" y="4310063"/>
            <a:ext cx="22860" cy="709732"/>
          </a:xfrm>
          <a:prstGeom prst="roundRect">
            <a:avLst>
              <a:gd name="adj" fmla="val 79843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9322594" y="4081939"/>
            <a:ext cx="456248" cy="456248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9451300" y="4157901"/>
            <a:ext cx="198834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350" dirty="0"/>
          </a:p>
        </p:txBody>
      </p:sp>
      <p:sp>
        <p:nvSpPr>
          <p:cNvPr id="12" name="Text 10"/>
          <p:cNvSpPr/>
          <p:nvPr/>
        </p:nvSpPr>
        <p:spPr>
          <a:xfrm>
            <a:off x="7803952" y="5222558"/>
            <a:ext cx="3493532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WPA/WPA2-PSK Cracking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5383649" y="5660946"/>
            <a:ext cx="8334256" cy="19459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Packet Capture: Aircrack-ng captures handshake packets exchanged between a wireless client and the access point during the authentication process. Dictionary Attacks: It attempts to crack the WPA/WPA2-PSK password by trying various combinations of characters from a dictionary file. Brute-Force Attacks: In more complex scenarios, Aircrack-ng can perform brute-force attacks to try all possible password combinations, although this can be time-consuming.</a:t>
            </a:r>
            <a:endParaRPr lang="en-US" sz="15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87FCD4-C431-3739-A660-48678FB2A320}"/>
              </a:ext>
            </a:extLst>
          </p:cNvPr>
          <p:cNvSpPr/>
          <p:nvPr/>
        </p:nvSpPr>
        <p:spPr>
          <a:xfrm>
            <a:off x="12136582" y="7751327"/>
            <a:ext cx="2410691" cy="403458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02" y="904280"/>
            <a:ext cx="4994077" cy="642104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75653" y="677347"/>
            <a:ext cx="4923592" cy="615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Advanced Concepts</a:t>
            </a:r>
            <a:endParaRPr lang="en-US" sz="38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653" y="1588056"/>
            <a:ext cx="492323" cy="49232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5653" y="2277308"/>
            <a:ext cx="2461736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Monitor Mode</a:t>
            </a:r>
            <a:endParaRPr lang="en-US" sz="1900" dirty="0"/>
          </a:p>
        </p:txBody>
      </p:sp>
      <p:sp>
        <p:nvSpPr>
          <p:cNvPr id="7" name="Text 2"/>
          <p:cNvSpPr/>
          <p:nvPr/>
        </p:nvSpPr>
        <p:spPr>
          <a:xfrm>
            <a:off x="6175653" y="2703195"/>
            <a:ext cx="3734991" cy="945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Understanding how to put your wireless network card into monitor mode to capture packets.</a:t>
            </a:r>
            <a:endParaRPr lang="en-US" sz="15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6037" y="1588056"/>
            <a:ext cx="492323" cy="49232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0206037" y="2277308"/>
            <a:ext cx="2461736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Packet Injection</a:t>
            </a:r>
            <a:endParaRPr lang="en-US" sz="1900" dirty="0"/>
          </a:p>
        </p:txBody>
      </p:sp>
      <p:sp>
        <p:nvSpPr>
          <p:cNvPr id="10" name="Text 4"/>
          <p:cNvSpPr/>
          <p:nvPr/>
        </p:nvSpPr>
        <p:spPr>
          <a:xfrm>
            <a:off x="10206037" y="2703195"/>
            <a:ext cx="3735110" cy="945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Learning how to inject packets into the wireless network, which requires specific hardware and driver support.</a:t>
            </a:r>
            <a:endParaRPr lang="en-US" sz="15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5653" y="4239101"/>
            <a:ext cx="492323" cy="49232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175653" y="4928354"/>
            <a:ext cx="2461736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Kali Linux</a:t>
            </a:r>
            <a:endParaRPr lang="en-US" sz="1900" dirty="0"/>
          </a:p>
        </p:txBody>
      </p:sp>
      <p:sp>
        <p:nvSpPr>
          <p:cNvPr id="13" name="Text 6"/>
          <p:cNvSpPr/>
          <p:nvPr/>
        </p:nvSpPr>
        <p:spPr>
          <a:xfrm>
            <a:off x="6175653" y="5354241"/>
            <a:ext cx="3734991" cy="15751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Exploring the Kali Linux operating system, a popular platform for penetration testing and security auditing, which includes Aircrack-ng and other security tools.</a:t>
            </a:r>
            <a:endParaRPr lang="en-US" sz="15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6037" y="4239101"/>
            <a:ext cx="492323" cy="492323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206037" y="4928354"/>
            <a:ext cx="3735110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Wireless Security Best Practices</a:t>
            </a:r>
            <a:endParaRPr lang="en-US" sz="1900" dirty="0"/>
          </a:p>
        </p:txBody>
      </p:sp>
      <p:sp>
        <p:nvSpPr>
          <p:cNvPr id="16" name="Text 8"/>
          <p:cNvSpPr/>
          <p:nvPr/>
        </p:nvSpPr>
        <p:spPr>
          <a:xfrm>
            <a:off x="10206037" y="5662017"/>
            <a:ext cx="3735110" cy="1890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Discussing best practices for securing wireless networks, such as using strong, unique passwords, enabling WPA2/WPA3 encryption, disabling WPS, keeping firmware updated, and using MAC address filtering.</a:t>
            </a:r>
            <a:endParaRPr lang="en-US" sz="15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E2E08-2460-3E50-CEB2-09BE821CCAED}"/>
              </a:ext>
            </a:extLst>
          </p:cNvPr>
          <p:cNvSpPr/>
          <p:nvPr/>
        </p:nvSpPr>
        <p:spPr>
          <a:xfrm>
            <a:off x="12136582" y="7772400"/>
            <a:ext cx="2493818" cy="382385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1849" y="577810"/>
            <a:ext cx="7673102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Ethical Considerations and Legal Implications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849" y="2206228"/>
            <a:ext cx="1050608" cy="18829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7615" y="2416254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Ethical Hacking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587615" y="2870478"/>
            <a:ext cx="6307336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Emphasize the importance of ethical hacking and obtaining proper authorization before conducting any security assessments.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849" y="4089202"/>
            <a:ext cx="1050608" cy="168104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87615" y="4299228"/>
            <a:ext cx="2674144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Legal Ramifications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587615" y="4753451"/>
            <a:ext cx="6307336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Discuss the legal and ethical ramifications of unauthorized network attacks.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849" y="5770245"/>
            <a:ext cx="1050608" cy="188297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7615" y="5980271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Responsible Use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587615" y="6434495"/>
            <a:ext cx="6307336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Highlight the importance of using Aircrack-ng responsibly for educational purposes, penetration testing with consent, and personal network security assessments.</a:t>
            </a:r>
            <a:endParaRPr lang="en-US" sz="16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43A88-F215-4D8D-E1C4-2F8164D76A84}"/>
              </a:ext>
            </a:extLst>
          </p:cNvPr>
          <p:cNvSpPr/>
          <p:nvPr/>
        </p:nvSpPr>
        <p:spPr>
          <a:xfrm>
            <a:off x="12136582" y="7569162"/>
            <a:ext cx="2493818" cy="585623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830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3201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Aircrack-ng is a valuable tool for understanding the security vulnerabilities of wireless networks. By understanding how Aircrack-ng works, network administrators can take steps to improve the security of their wireless networks and protect sensitive data. However, it is essential to use Aircrack-ng responsibly and ethically.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D1F68-FF65-C33A-25E2-353D30A0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CA03DFC5-E1A1-8B45-5EB4-A95F7F79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964" y="6241922"/>
            <a:ext cx="1050608" cy="1681043"/>
          </a:xfrm>
          <a:prstGeom prst="rect">
            <a:avLst/>
          </a:prstGeom>
        </p:spPr>
      </p:pic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C56A4BF-4FE5-909E-9E91-8385EDEE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31029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288FD6E8-C8D8-5410-1E7A-3B83A8A20D5B}"/>
              </a:ext>
            </a:extLst>
          </p:cNvPr>
          <p:cNvSpPr/>
          <p:nvPr/>
        </p:nvSpPr>
        <p:spPr>
          <a:xfrm>
            <a:off x="8007906" y="420573"/>
            <a:ext cx="7673102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Team</a:t>
            </a:r>
            <a:r>
              <a:rPr lang="en-US" sz="4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sz="4100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Members</a:t>
            </a:r>
            <a:endParaRPr lang="en-US" sz="41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AD5C2A05-99A8-7AD9-AF6A-17834B3A2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964" y="1048269"/>
            <a:ext cx="1050608" cy="1882973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434900D1-F87F-1A45-9E8C-02398B506816}"/>
              </a:ext>
            </a:extLst>
          </p:cNvPr>
          <p:cNvSpPr/>
          <p:nvPr/>
        </p:nvSpPr>
        <p:spPr>
          <a:xfrm>
            <a:off x="7578730" y="1657511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</a:rPr>
              <a:t>Farida Mohamed</a:t>
            </a:r>
            <a:endParaRPr lang="en-US" sz="20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F8ADD34-1B82-52A1-434B-87335662065A}"/>
              </a:ext>
            </a:extLst>
          </p:cNvPr>
          <p:cNvSpPr/>
          <p:nvPr/>
        </p:nvSpPr>
        <p:spPr>
          <a:xfrm>
            <a:off x="7587615" y="1985766"/>
            <a:ext cx="6307336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222101175</a:t>
            </a:r>
            <a:endParaRPr lang="en-US" sz="22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64FA31B2-2B06-73A8-1EF4-04ABB7D0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49" y="2840050"/>
            <a:ext cx="1050608" cy="1681043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6673FA1F-D828-6033-1297-FD4A95B9EF0F}"/>
              </a:ext>
            </a:extLst>
          </p:cNvPr>
          <p:cNvSpPr/>
          <p:nvPr/>
        </p:nvSpPr>
        <p:spPr>
          <a:xfrm>
            <a:off x="7578730" y="3232195"/>
            <a:ext cx="2674144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</a:rPr>
              <a:t>Ali </a:t>
            </a:r>
            <a:r>
              <a:rPr lang="en-US" sz="2050" b="1" dirty="0" err="1">
                <a:solidFill>
                  <a:srgbClr val="405449"/>
                </a:solidFill>
                <a:latin typeface="Fraunces Extra Bold" pitchFamily="34" charset="0"/>
              </a:rPr>
              <a:t>Aboughadeer</a:t>
            </a:r>
            <a:endParaRPr lang="en-US" sz="20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1F28A38C-537E-2237-2541-C17ACA7C7800}"/>
              </a:ext>
            </a:extLst>
          </p:cNvPr>
          <p:cNvSpPr/>
          <p:nvPr/>
        </p:nvSpPr>
        <p:spPr>
          <a:xfrm>
            <a:off x="7578730" y="3578115"/>
            <a:ext cx="6307336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222101010</a:t>
            </a:r>
            <a:endParaRPr lang="en-US" sz="22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8F3F6168-2261-C9BA-A695-A77AB7C95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964" y="4429901"/>
            <a:ext cx="1050608" cy="1882973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14E57357-9268-CC25-85E1-D8B0D14FCF72}"/>
              </a:ext>
            </a:extLst>
          </p:cNvPr>
          <p:cNvSpPr/>
          <p:nvPr/>
        </p:nvSpPr>
        <p:spPr>
          <a:xfrm>
            <a:off x="7578730" y="4998566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Marwan Hany</a:t>
            </a:r>
            <a:endParaRPr lang="en-US" sz="205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3A57201-EEAE-0584-798A-5F9755049226}"/>
              </a:ext>
            </a:extLst>
          </p:cNvPr>
          <p:cNvSpPr/>
          <p:nvPr/>
        </p:nvSpPr>
        <p:spPr>
          <a:xfrm>
            <a:off x="7578730" y="5330905"/>
            <a:ext cx="6307336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Nobile" pitchFamily="34" charset="0"/>
              </a:rPr>
              <a:t>221101634</a:t>
            </a:r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39D14-1CFE-B51B-5EE3-4D9F677DC77B}"/>
              </a:ext>
            </a:extLst>
          </p:cNvPr>
          <p:cNvSpPr/>
          <p:nvPr/>
        </p:nvSpPr>
        <p:spPr>
          <a:xfrm>
            <a:off x="12136582" y="7082444"/>
            <a:ext cx="2410691" cy="1072341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35C87-C5B7-D460-AA53-2E121CDB5569}"/>
              </a:ext>
            </a:extLst>
          </p:cNvPr>
          <p:cNvSpPr txBox="1"/>
          <p:nvPr/>
        </p:nvSpPr>
        <p:spPr>
          <a:xfrm>
            <a:off x="6557692" y="6740227"/>
            <a:ext cx="614065" cy="584775"/>
          </a:xfrm>
          <a:prstGeom prst="rect">
            <a:avLst/>
          </a:prstGeom>
          <a:solidFill>
            <a:srgbClr val="E8F3E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rgbClr val="405449"/>
                </a:solidFill>
              </a:rPr>
              <a:t>4</a:t>
            </a: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09C573F8-142F-23E7-2DA2-FB128E6718B3}"/>
              </a:ext>
            </a:extLst>
          </p:cNvPr>
          <p:cNvSpPr/>
          <p:nvPr/>
        </p:nvSpPr>
        <p:spPr>
          <a:xfrm>
            <a:off x="7626236" y="6625927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</a:rPr>
              <a:t>Rawan Hesham</a:t>
            </a:r>
            <a:endParaRPr lang="en-US" sz="205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C56B5669-4542-76D9-B11E-1FCE23AB557E}"/>
              </a:ext>
            </a:extLst>
          </p:cNvPr>
          <p:cNvSpPr/>
          <p:nvPr/>
        </p:nvSpPr>
        <p:spPr>
          <a:xfrm>
            <a:off x="7626236" y="6954182"/>
            <a:ext cx="6307336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Nobile" pitchFamily="34" charset="0"/>
              </a:rPr>
              <a:t>221100803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744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657</Words>
  <Application>Microsoft Office PowerPoint</Application>
  <PresentationFormat>Custom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Nobile</vt:lpstr>
      <vt:lpstr>Arial</vt:lpstr>
      <vt:lpstr>Fraunces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Farida Adel</cp:lastModifiedBy>
  <cp:revision>5</cp:revision>
  <dcterms:created xsi:type="dcterms:W3CDTF">2024-12-26T22:07:47Z</dcterms:created>
  <dcterms:modified xsi:type="dcterms:W3CDTF">2024-12-29T11:27:09Z</dcterms:modified>
</cp:coreProperties>
</file>