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3"/>
  </p:normalViewPr>
  <p:slideViewPr>
    <p:cSldViewPr snapToGrid="0" snapToObjects="1">
      <p:cViewPr varScale="1">
        <p:scale>
          <a:sx n="97" d="100"/>
          <a:sy n="97" d="100"/>
        </p:scale>
        <p:origin x="2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E418-97B0-264A-909C-72AF73B063C7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7293-299A-DB44-8600-00BB4D72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" y="134976"/>
            <a:ext cx="4567441" cy="3032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5" y="3379305"/>
            <a:ext cx="3968474" cy="2999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54" y="3379305"/>
            <a:ext cx="4711285" cy="286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66" y="720489"/>
            <a:ext cx="4211573" cy="18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Elaouadi, Farid</dc:creator>
  <cp:lastModifiedBy>Elaouadi, Farid</cp:lastModifiedBy>
  <cp:revision>1</cp:revision>
  <dcterms:created xsi:type="dcterms:W3CDTF">2019-07-15T09:07:43Z</dcterms:created>
  <dcterms:modified xsi:type="dcterms:W3CDTF">2019-07-15T09:10:13Z</dcterms:modified>
</cp:coreProperties>
</file>