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8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>
        <p:scale>
          <a:sx n="176" d="100"/>
          <a:sy n="176" d="100"/>
        </p:scale>
        <p:origin x="1064" y="-4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48057-F6A0-1C47-BF4C-D1D9DA6B1D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91A30-ACD6-0648-8E2B-380A8511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74E0-10B0-964E-BF22-533DA5CA509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74E0-10B0-964E-BF22-533DA5CA509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2D1A-58EB-DC4F-94EE-E377E643A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8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3669" y="689488"/>
            <a:ext cx="275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latin typeface="Apple Chancery" charset="0"/>
                <a:ea typeface="Apple Chancery" charset="0"/>
                <a:cs typeface="Apple Chancery" charset="0"/>
              </a:rPr>
              <a:t>DESSERTS</a:t>
            </a:r>
            <a:endParaRPr lang="en-US" b="1" dirty="0">
              <a:solidFill>
                <a:schemeClr val="accent4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861" y="1832399"/>
            <a:ext cx="5153805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OPERA - £6.50</a:t>
            </a:r>
            <a:endParaRPr lang="en-US" sz="16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endParaRPr lang="en-US" sz="900" dirty="0" smtClean="0"/>
          </a:p>
          <a:p>
            <a:pPr algn="ctr"/>
            <a:r>
              <a:rPr lang="en-US" sz="1200" dirty="0" smtClean="0"/>
              <a:t>Coffee butter cream layered with chocolate ganache and almond sponge soaked with a rich coffee and rum glaze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PISTACCHIO CHIBOUSTE- £6.50</a:t>
            </a:r>
          </a:p>
          <a:p>
            <a:pPr algn="ctr"/>
            <a:endParaRPr lang="en-US" sz="600" dirty="0" smtClean="0"/>
          </a:p>
          <a:p>
            <a:pPr algn="ctr"/>
            <a:r>
              <a:rPr lang="en-US" sz="1200" dirty="0" smtClean="0"/>
              <a:t>A light chiboust made of Crème patissiere, Italian meringue and whipped cream folded with grounded Iranian caramelised pistachios</a:t>
            </a:r>
          </a:p>
          <a:p>
            <a:pPr algn="ctr"/>
            <a:endParaRPr lang="en-US" sz="14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MOROCCAN SWEETS - </a:t>
            </a:r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£5.50</a:t>
            </a:r>
            <a:endParaRPr lang="en-US" sz="14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endParaRPr lang="en-US" sz="5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200" dirty="0" smtClean="0"/>
              <a:t>A selection of home made finger sweets similar to baklawa with almonds, pistachio and orange flower water</a:t>
            </a:r>
          </a:p>
          <a:p>
            <a:pPr algn="ctr"/>
            <a:endParaRPr lang="en-US" sz="16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VANILLA CASSIS MOUSSE- £6.50</a:t>
            </a:r>
            <a:b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</a:br>
            <a:endParaRPr lang="en-US" sz="14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200" dirty="0" smtClean="0"/>
              <a:t>Set on plain sponge base and a layer of blackcurrant mousse and vanilla chiboust topped off with a blackcurrant glaze and decoration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LEMON CURD TART - </a:t>
            </a:r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£4.50</a:t>
            </a:r>
            <a:endParaRPr lang="en-US" sz="14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endParaRPr lang="en-US" sz="300" dirty="0" smtClean="0"/>
          </a:p>
          <a:p>
            <a:pPr algn="ctr"/>
            <a:r>
              <a:rPr lang="en-US" sz="1200" dirty="0" smtClean="0"/>
              <a:t>Sweet tart base with a tangy homemade lemon curd filling, glazed and topped with a lemon julienne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MANGO RASPBERRY CHEESECAKE - £6.50</a:t>
            </a:r>
          </a:p>
          <a:p>
            <a:pPr algn="ctr"/>
            <a:endParaRPr lang="en-US" sz="500" dirty="0" smtClean="0"/>
          </a:p>
          <a:p>
            <a:pPr algn="ctr"/>
            <a:r>
              <a:rPr lang="en-US" sz="1200" dirty="0" smtClean="0"/>
              <a:t>A mango flavoured mix filled with a middle of fresh raspberries and glazed with a mango and raspberry glaze</a:t>
            </a:r>
          </a:p>
          <a:p>
            <a:pPr algn="ctr"/>
            <a:r>
              <a:rPr lang="en-US" sz="1200" dirty="0" smtClean="0"/>
              <a:t>(Gluten free)</a:t>
            </a:r>
          </a:p>
          <a:p>
            <a:pPr algn="ctr"/>
            <a:endParaRPr lang="en-US" sz="1200" dirty="0"/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FRESH FRUIT SALAD - £7</a:t>
            </a:r>
          </a:p>
          <a:p>
            <a:pPr algn="ctr"/>
            <a:endParaRPr lang="en-US" sz="1400" b="1" dirty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MIX ICE CREAM- £</a:t>
            </a:r>
            <a:r>
              <a:rPr lang="en-US" sz="1400" b="1" dirty="0" smtClean="0">
                <a:latin typeface="Apple Chancery" charset="0"/>
                <a:ea typeface="Apple Chancery" charset="0"/>
                <a:cs typeface="Apple Chancery" charset="0"/>
              </a:rPr>
              <a:t>6.50</a:t>
            </a:r>
            <a:endParaRPr lang="en-US" sz="14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200" dirty="0" smtClean="0"/>
              <a:t>Ask your waiter for todays flavours </a:t>
            </a:r>
          </a:p>
          <a:p>
            <a:pPr algn="ctr"/>
            <a:endParaRPr lang="en-US" sz="600" b="1" dirty="0" smtClean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7526" y="8638398"/>
            <a:ext cx="4590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Allergens:</a:t>
            </a:r>
          </a:p>
          <a:p>
            <a:pPr algn="ctr"/>
            <a:r>
              <a:rPr lang="en-US" sz="1400" dirty="0" smtClean="0"/>
              <a:t>Desserts not suitable for customers with allergies to nuts, almonds, and other dry fruits.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96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42</Words>
  <Application>Microsoft Macintosh PowerPoint</Application>
  <PresentationFormat>A4 Paper (210x297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Elaouadi, Farid</dc:creator>
  <cp:lastModifiedBy>Elaouadi, Farid</cp:lastModifiedBy>
  <cp:revision>8</cp:revision>
  <dcterms:created xsi:type="dcterms:W3CDTF">2019-07-10T11:18:40Z</dcterms:created>
  <dcterms:modified xsi:type="dcterms:W3CDTF">2019-08-25T19:22:09Z</dcterms:modified>
</cp:coreProperties>
</file>