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1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F6E1-9070-7442-A3E3-56A13DB0F92B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03CB-F5AA-F34D-889C-4B2659033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F6E1-9070-7442-A3E3-56A13DB0F92B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03CB-F5AA-F34D-889C-4B2659033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F6E1-9070-7442-A3E3-56A13DB0F92B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03CB-F5AA-F34D-889C-4B2659033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F6E1-9070-7442-A3E3-56A13DB0F92B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03CB-F5AA-F34D-889C-4B2659033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F6E1-9070-7442-A3E3-56A13DB0F92B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03CB-F5AA-F34D-889C-4B2659033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F6E1-9070-7442-A3E3-56A13DB0F92B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03CB-F5AA-F34D-889C-4B2659033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F6E1-9070-7442-A3E3-56A13DB0F92B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03CB-F5AA-F34D-889C-4B2659033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F6E1-9070-7442-A3E3-56A13DB0F92B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03CB-F5AA-F34D-889C-4B2659033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F6E1-9070-7442-A3E3-56A13DB0F92B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03CB-F5AA-F34D-889C-4B2659033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F6E1-9070-7442-A3E3-56A13DB0F92B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03CB-F5AA-F34D-889C-4B2659033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F6E1-9070-7442-A3E3-56A13DB0F92B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03CB-F5AA-F34D-889C-4B2659033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F6E1-9070-7442-A3E3-56A13DB0F92B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303CB-F5AA-F34D-889C-4B2659033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2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4563" y="935376"/>
            <a:ext cx="371071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Orange Juice                                 3.50</a:t>
            </a:r>
          </a:p>
          <a:p>
            <a:r>
              <a:rPr lang="en-US" dirty="0" smtClean="0"/>
              <a:t>Apple Juice                                    3.50</a:t>
            </a:r>
          </a:p>
          <a:p>
            <a:r>
              <a:rPr lang="en-US" dirty="0" smtClean="0"/>
              <a:t>Pineapple Juice                             3.50</a:t>
            </a:r>
          </a:p>
          <a:p>
            <a:endParaRPr lang="en-US" dirty="0"/>
          </a:p>
          <a:p>
            <a:r>
              <a:rPr lang="en-US" dirty="0" smtClean="0"/>
              <a:t>Large Mineral Water                    4.90</a:t>
            </a:r>
          </a:p>
          <a:p>
            <a:r>
              <a:rPr lang="en-US" dirty="0" smtClean="0"/>
              <a:t>Small Mineral Water                    2.90</a:t>
            </a:r>
          </a:p>
          <a:p>
            <a:endParaRPr lang="en-US" dirty="0"/>
          </a:p>
          <a:p>
            <a:r>
              <a:rPr lang="en-US" dirty="0" smtClean="0"/>
              <a:t>Coke/7up/Fanta/Lemonade       2.50</a:t>
            </a:r>
          </a:p>
          <a:p>
            <a:r>
              <a:rPr lang="en-US" dirty="0" smtClean="0"/>
              <a:t>Red Bull                                          3.00</a:t>
            </a:r>
          </a:p>
          <a:p>
            <a:r>
              <a:rPr lang="en-US" dirty="0" smtClean="0"/>
              <a:t>Cobra ( non alcoholic beer )        4.00</a:t>
            </a:r>
          </a:p>
          <a:p>
            <a:endParaRPr lang="en-US" dirty="0" smtClean="0"/>
          </a:p>
          <a:p>
            <a:pPr algn="ctr"/>
            <a:r>
              <a:rPr lang="en-US" u="sng" dirty="0" smtClean="0">
                <a:solidFill>
                  <a:srgbClr val="C00000"/>
                </a:solidFill>
              </a:rPr>
              <a:t>Bottled</a:t>
            </a:r>
            <a:r>
              <a:rPr lang="en-US" u="sng" dirty="0" smtClean="0">
                <a:solidFill>
                  <a:srgbClr val="FFC000"/>
                </a:solidFill>
              </a:rPr>
              <a:t> </a:t>
            </a:r>
            <a:r>
              <a:rPr lang="en-US" u="sng" dirty="0" smtClean="0">
                <a:solidFill>
                  <a:srgbClr val="C00000"/>
                </a:solidFill>
              </a:rPr>
              <a:t>Beers</a:t>
            </a:r>
          </a:p>
          <a:p>
            <a:endParaRPr lang="en-US" dirty="0" smtClean="0"/>
          </a:p>
          <a:p>
            <a:r>
              <a:rPr lang="en-US" dirty="0" smtClean="0"/>
              <a:t>Casablanca Beer                            5.00                       </a:t>
            </a:r>
          </a:p>
          <a:p>
            <a:r>
              <a:rPr lang="en-US" dirty="0" smtClean="0"/>
              <a:t>Heineken                                        4.50</a:t>
            </a:r>
          </a:p>
          <a:p>
            <a:r>
              <a:rPr lang="en-US" dirty="0" smtClean="0"/>
              <a:t>Sol                                                   4.50</a:t>
            </a:r>
          </a:p>
          <a:p>
            <a:r>
              <a:rPr lang="en-US" dirty="0" smtClean="0"/>
              <a:t>Peroni                                             4.50</a:t>
            </a:r>
          </a:p>
          <a:p>
            <a:endParaRPr lang="en-US" dirty="0" smtClean="0"/>
          </a:p>
          <a:p>
            <a:pPr algn="ctr"/>
            <a:r>
              <a:rPr lang="en-US" u="sng" dirty="0" smtClean="0">
                <a:solidFill>
                  <a:srgbClr val="C00000"/>
                </a:solidFill>
              </a:rPr>
              <a:t>Spirits</a:t>
            </a:r>
            <a:endParaRPr lang="en-US" u="sng" dirty="0">
              <a:solidFill>
                <a:srgbClr val="C00000"/>
              </a:solidFill>
            </a:endParaRPr>
          </a:p>
          <a:p>
            <a:r>
              <a:rPr lang="en-US" dirty="0" smtClean="0"/>
              <a:t>Whiskey                                         5.00</a:t>
            </a:r>
          </a:p>
          <a:p>
            <a:r>
              <a:rPr lang="en-US" dirty="0" smtClean="0"/>
              <a:t>Gin                                                  5.00</a:t>
            </a:r>
          </a:p>
          <a:p>
            <a:r>
              <a:rPr lang="en-US" dirty="0" smtClean="0"/>
              <a:t>Vodka                                             5.00</a:t>
            </a:r>
          </a:p>
          <a:p>
            <a:r>
              <a:rPr lang="en-US" dirty="0" smtClean="0"/>
              <a:t>Martini                                           4.50</a:t>
            </a:r>
          </a:p>
          <a:p>
            <a:r>
              <a:rPr lang="en-US" dirty="0" smtClean="0"/>
              <a:t>Tequila.                                          4.50</a:t>
            </a:r>
          </a:p>
          <a:p>
            <a:r>
              <a:rPr lang="en-US" dirty="0" smtClean="0"/>
              <a:t>Sambuca                                        5.00</a:t>
            </a:r>
          </a:p>
          <a:p>
            <a:r>
              <a:rPr lang="en-US" dirty="0" smtClean="0"/>
              <a:t>Baileys                                            5.00</a:t>
            </a:r>
          </a:p>
          <a:p>
            <a:r>
              <a:rPr lang="en-US" dirty="0" smtClean="0"/>
              <a:t>Brandy                                            5.00</a:t>
            </a:r>
          </a:p>
          <a:p>
            <a:r>
              <a:rPr lang="en-US" dirty="0" smtClean="0"/>
              <a:t>Moroccan Liquor                          5.00</a:t>
            </a:r>
          </a:p>
          <a:p>
            <a:r>
              <a:rPr lang="en-US" dirty="0" smtClean="0"/>
              <a:t>Rum                                                5.00</a:t>
            </a:r>
          </a:p>
          <a:p>
            <a:r>
              <a:rPr lang="en-US" dirty="0" smtClean="0"/>
              <a:t>Bacardi                                           5.00</a:t>
            </a:r>
          </a:p>
          <a:p>
            <a:r>
              <a:rPr lang="en-US" dirty="0" err="1" smtClean="0"/>
              <a:t>Mixers:Tonic</a:t>
            </a:r>
            <a:r>
              <a:rPr lang="en-US" dirty="0" smtClean="0"/>
              <a:t>, Ginger ale, Soda   2.00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04360" y="0"/>
            <a:ext cx="0" cy="990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2304" y="289560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pple Chancery" charset="0"/>
                <a:ea typeface="Apple Chancery" charset="0"/>
                <a:cs typeface="Apple Chancery" charset="0"/>
              </a:rPr>
              <a:t>ELFENOON</a:t>
            </a:r>
            <a:endParaRPr lang="en-US" b="1" dirty="0">
              <a:solidFill>
                <a:srgbClr val="C0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2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73</Words>
  <Application>Microsoft Macintosh PowerPoint</Application>
  <PresentationFormat>A4 Paper (210x297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Elaouadi, Farid</dc:creator>
  <cp:lastModifiedBy>Elaouadi, Farid</cp:lastModifiedBy>
  <cp:revision>3</cp:revision>
  <dcterms:created xsi:type="dcterms:W3CDTF">2019-08-25T19:50:55Z</dcterms:created>
  <dcterms:modified xsi:type="dcterms:W3CDTF">2019-08-25T20:17:44Z</dcterms:modified>
</cp:coreProperties>
</file>