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>
        <p:scale>
          <a:sx n="153" d="100"/>
          <a:sy n="153" d="100"/>
        </p:scale>
        <p:origin x="1544" y="-2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678-6B9E-B645-B88D-E7C117522504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4BB0-20F2-814D-9E43-ED1FA2917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678-6B9E-B645-B88D-E7C117522504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4BB0-20F2-814D-9E43-ED1FA2917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678-6B9E-B645-B88D-E7C117522504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4BB0-20F2-814D-9E43-ED1FA2917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678-6B9E-B645-B88D-E7C117522504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4BB0-20F2-814D-9E43-ED1FA2917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678-6B9E-B645-B88D-E7C117522504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4BB0-20F2-814D-9E43-ED1FA2917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678-6B9E-B645-B88D-E7C117522504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4BB0-20F2-814D-9E43-ED1FA2917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678-6B9E-B645-B88D-E7C117522504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4BB0-20F2-814D-9E43-ED1FA2917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678-6B9E-B645-B88D-E7C117522504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4BB0-20F2-814D-9E43-ED1FA2917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678-6B9E-B645-B88D-E7C117522504}" type="datetimeFigureOut">
              <a:rPr lang="en-US" smtClean="0"/>
              <a:t>8/25/19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4BB0-20F2-814D-9E43-ED1FA2917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678-6B9E-B645-B88D-E7C117522504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4BB0-20F2-814D-9E43-ED1FA2917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678-6B9E-B645-B88D-E7C117522504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4BB0-20F2-814D-9E43-ED1FA29173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0678-6B9E-B645-B88D-E7C117522504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54BB0-20F2-814D-9E43-ED1FA2917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4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6878" y="1373645"/>
            <a:ext cx="356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  <a:latin typeface="Apple Chancery" charset="0"/>
                <a:ea typeface="Apple Chancery" charset="0"/>
                <a:cs typeface="Apple Chancery" charset="0"/>
              </a:rPr>
              <a:t>Teas </a:t>
            </a:r>
            <a:r>
              <a:rPr lang="en-US" sz="3600" b="1" smtClean="0">
                <a:solidFill>
                  <a:schemeClr val="accent4"/>
                </a:solidFill>
                <a:latin typeface="Apple Chancery" charset="0"/>
                <a:ea typeface="Apple Chancery" charset="0"/>
                <a:cs typeface="Apple Chancery" charset="0"/>
              </a:rPr>
              <a:t>and Coffees </a:t>
            </a:r>
            <a:endParaRPr lang="en-US" b="1" dirty="0">
              <a:solidFill>
                <a:schemeClr val="accent4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5711" y="2564138"/>
            <a:ext cx="4249995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Apple Chancery" charset="0"/>
                <a:ea typeface="Apple Chancery" charset="0"/>
                <a:cs typeface="Apple Chancery" charset="0"/>
              </a:rPr>
              <a:t>Moroccan Mint tea </a:t>
            </a:r>
          </a:p>
          <a:p>
            <a:pPr algn="ctr"/>
            <a:r>
              <a:rPr lang="en-US" sz="1200" dirty="0" smtClean="0"/>
              <a:t>Glass - £2 </a:t>
            </a:r>
          </a:p>
          <a:p>
            <a:pPr algn="ctr"/>
            <a:r>
              <a:rPr lang="en-US" sz="1200" dirty="0" smtClean="0"/>
              <a:t>Small pot for two - £5 </a:t>
            </a:r>
          </a:p>
          <a:p>
            <a:pPr algn="ctr"/>
            <a:r>
              <a:rPr lang="en-US" sz="1200" dirty="0" smtClean="0"/>
              <a:t>Large pot - </a:t>
            </a:r>
            <a:r>
              <a:rPr lang="en-US" sz="1200" dirty="0" smtClean="0"/>
              <a:t>£</a:t>
            </a:r>
            <a:r>
              <a:rPr lang="en-US" sz="1200" dirty="0"/>
              <a:t>8</a:t>
            </a:r>
            <a:r>
              <a:rPr lang="en-US" sz="1200" dirty="0" smtClean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algn="ctr"/>
            <a:r>
              <a:rPr lang="en-US" sz="1600" b="1" dirty="0" smtClean="0">
                <a:latin typeface="Apple Chancery" charset="0"/>
                <a:ea typeface="Apple Chancery" charset="0"/>
                <a:cs typeface="Apple Chancery" charset="0"/>
              </a:rPr>
              <a:t>English Breakfast tea </a:t>
            </a:r>
            <a:r>
              <a:rPr lang="en-US" sz="1600" b="1" dirty="0" smtClean="0">
                <a:latin typeface="Apple Chancery" charset="0"/>
                <a:ea typeface="Apple Chancery" charset="0"/>
                <a:cs typeface="Apple Chancery" charset="0"/>
              </a:rPr>
              <a:t>- £2</a:t>
            </a:r>
          </a:p>
          <a:p>
            <a:pPr algn="ctr"/>
            <a:r>
              <a:rPr lang="en-US" sz="1600" b="1" dirty="0" smtClean="0">
                <a:latin typeface="Apple Chancery" charset="0"/>
                <a:ea typeface="Apple Chancery" charset="0"/>
                <a:cs typeface="Apple Chancery" charset="0"/>
              </a:rPr>
              <a:t>Earl grey - £2 </a:t>
            </a:r>
          </a:p>
          <a:p>
            <a:pPr algn="ctr"/>
            <a:endParaRPr lang="en-US" sz="600" dirty="0" smtClean="0"/>
          </a:p>
          <a:p>
            <a:pPr algn="ctr"/>
            <a:endParaRPr lang="en-US" sz="1600" b="1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r>
              <a:rPr lang="en-US" sz="1600" b="1" dirty="0" smtClean="0">
                <a:latin typeface="Apple Chancery" charset="0"/>
                <a:ea typeface="Apple Chancery" charset="0"/>
                <a:cs typeface="Apple Chancery" charset="0"/>
              </a:rPr>
              <a:t>Moroccan Coffee  - £3.50 </a:t>
            </a:r>
          </a:p>
          <a:p>
            <a:pPr algn="ctr"/>
            <a:r>
              <a:rPr lang="en-US" sz="1200" dirty="0"/>
              <a:t>Traditionally brewed with five spices – ginger, cardamom, nutmeg, black pepper, cinnamon and Sweetened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 algn="ctr"/>
            <a:r>
              <a:rPr lang="en-US" sz="1600" b="1" dirty="0" smtClean="0">
                <a:latin typeface="Apple Chancery" charset="0"/>
                <a:ea typeface="Apple Chancery" charset="0"/>
                <a:cs typeface="Apple Chancery" charset="0"/>
              </a:rPr>
              <a:t>ELFENOON Latte - £4.50</a:t>
            </a:r>
          </a:p>
          <a:p>
            <a:pPr algn="ctr"/>
            <a:endParaRPr lang="en-US" sz="300" dirty="0" smtClean="0"/>
          </a:p>
          <a:p>
            <a:pPr algn="ctr"/>
            <a:r>
              <a:rPr lang="en-US" sz="1200" dirty="0"/>
              <a:t>Latte made with Moroccan Coffee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 algn="ctr"/>
            <a:r>
              <a:rPr lang="en-US" sz="1600" b="1" dirty="0" smtClean="0">
                <a:latin typeface="Apple Chancery" charset="0"/>
                <a:ea typeface="Apple Chancery" charset="0"/>
                <a:cs typeface="Apple Chancery" charset="0"/>
              </a:rPr>
              <a:t>ESPRESSO - £2  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600" b="1" dirty="0" smtClean="0">
                <a:latin typeface="Apple Chancery" charset="0"/>
                <a:ea typeface="Apple Chancery" charset="0"/>
                <a:cs typeface="Apple Chancery" charset="0"/>
              </a:rPr>
              <a:t>NOSS NOSS ( Flat White ) - £3</a:t>
            </a:r>
          </a:p>
          <a:p>
            <a:pPr algn="ctr"/>
            <a:endParaRPr lang="en-US" sz="1400" b="1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r>
              <a:rPr lang="en-US" sz="1600" b="1" dirty="0" smtClean="0">
                <a:latin typeface="Apple Chancery" charset="0"/>
                <a:ea typeface="Apple Chancery" charset="0"/>
                <a:cs typeface="Apple Chancery" charset="0"/>
              </a:rPr>
              <a:t>REGULAR BLACK COFFEE- £2.50</a:t>
            </a:r>
          </a:p>
          <a:p>
            <a:pPr algn="ctr"/>
            <a:endParaRPr lang="en-US" sz="1400" b="1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endParaRPr lang="en-US" sz="500" b="1" dirty="0" smtClean="0"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22</Words>
  <Application>Microsoft Macintosh PowerPoint</Application>
  <PresentationFormat>A4 Paper (210x297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Elaouadi, Farid</dc:creator>
  <cp:lastModifiedBy>Elaouadi, Farid</cp:lastModifiedBy>
  <cp:revision>2</cp:revision>
  <dcterms:created xsi:type="dcterms:W3CDTF">2019-07-10T12:43:10Z</dcterms:created>
  <dcterms:modified xsi:type="dcterms:W3CDTF">2019-08-25T19:25:02Z</dcterms:modified>
</cp:coreProperties>
</file>