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5"/>
  </p:normalViewPr>
  <p:slideViewPr>
    <p:cSldViewPr snapToGrid="0" snapToObjects="1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35EB-657B-4F49-8719-928075B44B2E}" type="datetimeFigureOut">
              <a:rPr lang="en-US" smtClean="0"/>
              <a:t>6/15/19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1801-9B43-8341-AB1A-8F86FEDC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9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35EB-657B-4F49-8719-928075B44B2E}" type="datetimeFigureOut">
              <a:rPr lang="en-US" smtClean="0"/>
              <a:t>6/15/19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1801-9B43-8341-AB1A-8F86FEDC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5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35EB-657B-4F49-8719-928075B44B2E}" type="datetimeFigureOut">
              <a:rPr lang="en-US" smtClean="0"/>
              <a:t>6/15/19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1801-9B43-8341-AB1A-8F86FEDC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35EB-657B-4F49-8719-928075B44B2E}" type="datetimeFigureOut">
              <a:rPr lang="en-US" smtClean="0"/>
              <a:t>6/15/19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1801-9B43-8341-AB1A-8F86FEDC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8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35EB-657B-4F49-8719-928075B44B2E}" type="datetimeFigureOut">
              <a:rPr lang="en-US" smtClean="0"/>
              <a:t>6/15/19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1801-9B43-8341-AB1A-8F86FEDC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7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35EB-657B-4F49-8719-928075B44B2E}" type="datetimeFigureOut">
              <a:rPr lang="en-US" smtClean="0"/>
              <a:t>6/15/19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1801-9B43-8341-AB1A-8F86FEDC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4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35EB-657B-4F49-8719-928075B44B2E}" type="datetimeFigureOut">
              <a:rPr lang="en-US" smtClean="0"/>
              <a:t>6/15/19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1801-9B43-8341-AB1A-8F86FEDC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35EB-657B-4F49-8719-928075B44B2E}" type="datetimeFigureOut">
              <a:rPr lang="en-US" smtClean="0"/>
              <a:t>6/15/19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1801-9B43-8341-AB1A-8F86FEDC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5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35EB-657B-4F49-8719-928075B44B2E}" type="datetimeFigureOut">
              <a:rPr lang="en-US" smtClean="0"/>
              <a:t>6/15/19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1801-9B43-8341-AB1A-8F86FEDC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1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35EB-657B-4F49-8719-928075B44B2E}" type="datetimeFigureOut">
              <a:rPr lang="en-US" smtClean="0"/>
              <a:t>6/15/19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1801-9B43-8341-AB1A-8F86FEDC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9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35EB-657B-4F49-8719-928075B44B2E}" type="datetimeFigureOut">
              <a:rPr lang="en-US" smtClean="0"/>
              <a:t>6/15/19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1801-9B43-8341-AB1A-8F86FEDC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3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635EB-657B-4F49-8719-928075B44B2E}" type="datetimeFigureOut">
              <a:rPr lang="en-US" smtClean="0"/>
              <a:t>6/15/19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A1801-9B43-8341-AB1A-8F86FEDC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4425" y="308249"/>
            <a:ext cx="3940723" cy="53812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4338820" y="3066661"/>
            <a:ext cx="40408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spc="600" dirty="0" smtClean="0">
                <a:ln>
                  <a:solidFill>
                    <a:srgbClr val="FFC000"/>
                  </a:solidFill>
                </a:ln>
                <a:solidFill>
                  <a:schemeClr val="accent4"/>
                </a:solidFill>
                <a:latin typeface="Apple Chancery" charset="0"/>
                <a:ea typeface="Apple Chancery" charset="0"/>
                <a:cs typeface="Apple Chancery" charset="0"/>
              </a:rPr>
              <a:t>ELFENOON</a:t>
            </a:r>
            <a:endParaRPr lang="en-US" sz="2000" b="1" spc="600" dirty="0">
              <a:ln>
                <a:solidFill>
                  <a:srgbClr val="FFC000"/>
                </a:solidFill>
              </a:ln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31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Chancery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Elaouadi, Farid</dc:creator>
  <cp:lastModifiedBy>Elaouadi, Farid</cp:lastModifiedBy>
  <cp:revision>7</cp:revision>
  <cp:lastPrinted>2019-06-15T21:46:22Z</cp:lastPrinted>
  <dcterms:created xsi:type="dcterms:W3CDTF">2019-06-15T10:06:58Z</dcterms:created>
  <dcterms:modified xsi:type="dcterms:W3CDTF">2019-06-15T22:38:10Z</dcterms:modified>
</cp:coreProperties>
</file>