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84" d="100"/>
          <a:sy n="84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C68F-BA2F-F740-8413-77B895E70F18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92D5-F8D7-1949-A548-6D5E3B73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1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" y="1085823"/>
            <a:ext cx="6659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  <a:latin typeface="Apple Chancery" charset="0"/>
                <a:ea typeface="Apple Chancery" charset="0"/>
                <a:cs typeface="Apple Chancery" charset="0"/>
              </a:rPr>
              <a:t>ELFENOON RESTAURANT Special offer </a:t>
            </a:r>
            <a:endParaRPr lang="en-US" sz="3200" b="1" dirty="0">
              <a:solidFill>
                <a:srgbClr val="FFC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460" y="2174366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3 course meal : £15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7950" y="278385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C000"/>
                </a:solidFill>
                <a:latin typeface="Apple Chancery" charset="0"/>
                <a:ea typeface="Apple Chancery" charset="0"/>
                <a:cs typeface="Apple Chancery" charset="0"/>
              </a:rPr>
              <a:t>Starters </a:t>
            </a:r>
            <a:endParaRPr lang="en-US" b="1" u="sng" dirty="0">
              <a:solidFill>
                <a:srgbClr val="FFC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3367297"/>
            <a:ext cx="6278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1"/>
                </a:solidFill>
              </a:rPr>
              <a:t>Casablanca Salad  </a:t>
            </a:r>
            <a:r>
              <a:rPr lang="en-US" sz="1600" dirty="0" smtClean="0">
                <a:solidFill>
                  <a:schemeClr val="bg1"/>
                </a:solidFill>
              </a:rPr>
              <a:t>: Mix leaf salad, tomato, cucumber, fruit in a sweet and spicy dressing topped with grilled almonds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1"/>
                </a:solidFill>
              </a:rPr>
              <a:t>Sardines</a:t>
            </a:r>
            <a:r>
              <a:rPr lang="en-US" sz="1600" dirty="0" smtClean="0">
                <a:solidFill>
                  <a:schemeClr val="bg1"/>
                </a:solidFill>
              </a:rPr>
              <a:t> : Lightly Fried in chermoula with a splash of lemon juice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1"/>
                </a:solidFill>
              </a:rPr>
              <a:t>Vegetarian dip </a:t>
            </a:r>
            <a:r>
              <a:rPr lang="en-US" sz="1600" dirty="0" smtClean="0">
                <a:solidFill>
                  <a:schemeClr val="bg1"/>
                </a:solidFill>
              </a:rPr>
              <a:t>: Grilled aubergine and halloumi cheese salad in a Moroccan vinegar and cumin dressing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6480" y="5191307"/>
            <a:ext cx="214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C000"/>
                </a:solidFill>
                <a:latin typeface="Apple Chancery" charset="0"/>
                <a:ea typeface="Apple Chancery" charset="0"/>
                <a:cs typeface="Apple Chancery" charset="0"/>
              </a:rPr>
              <a:t>Main Course </a:t>
            </a:r>
            <a:endParaRPr lang="en-US" b="1" u="sng" dirty="0">
              <a:solidFill>
                <a:srgbClr val="FFC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" y="5714527"/>
            <a:ext cx="62788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1"/>
                </a:solidFill>
              </a:rPr>
              <a:t>Roz</a:t>
            </a:r>
            <a:r>
              <a:rPr lang="en-US" sz="1600" dirty="0" smtClean="0">
                <a:solidFill>
                  <a:schemeClr val="bg1"/>
                </a:solidFill>
              </a:rPr>
              <a:t>: Harissa and lemon stir fried rice with chicken, prawns and vegetables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1"/>
                </a:solidFill>
              </a:rPr>
              <a:t>Kefta tagine</a:t>
            </a:r>
            <a:r>
              <a:rPr lang="en-US" sz="1600" dirty="0" smtClean="0">
                <a:solidFill>
                  <a:schemeClr val="bg1"/>
                </a:solidFill>
              </a:rPr>
              <a:t>: Spicy meatballs cooked in tomato sauce , topped with egg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1"/>
                </a:solidFill>
              </a:rPr>
              <a:t>Atlas Grill </a:t>
            </a:r>
            <a:r>
              <a:rPr lang="en-US" sz="1600" dirty="0" smtClean="0">
                <a:solidFill>
                  <a:schemeClr val="bg1"/>
                </a:solidFill>
              </a:rPr>
              <a:t>: A selection of spicy meats: merguez sausage, marinated liver, chicken and meatballs served with bread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320" y="7899128"/>
            <a:ext cx="470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Finished off with a pot of Moroccan mint tea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6765" y="9327792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DISCLAIMER</a:t>
            </a:r>
            <a:r>
              <a:rPr lang="en-US" sz="1400" dirty="0" smtClean="0">
                <a:solidFill>
                  <a:schemeClr val="bg1"/>
                </a:solidFill>
              </a:rPr>
              <a:t> : This is an exclusive offer for our neighbors in the  Richmond area. So to redeem the offer, bring this leaflet with you.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62" y="25723"/>
            <a:ext cx="2479701" cy="24797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77358" y="-25566"/>
            <a:ext cx="2479701" cy="24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567690" y="8351850"/>
            <a:ext cx="520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R</a:t>
            </a:r>
            <a:r>
              <a:rPr lang="en-US" b="1" dirty="0" smtClean="0">
                <a:solidFill>
                  <a:srgbClr val="FFC000"/>
                </a:solidFill>
              </a:rPr>
              <a:t>eservations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r>
              <a:rPr lang="is-IS" dirty="0">
                <a:solidFill>
                  <a:schemeClr val="bg1"/>
                </a:solidFill>
              </a:rPr>
              <a:t>0208 948 </a:t>
            </a:r>
            <a:r>
              <a:rPr lang="is-IS" dirty="0" smtClean="0">
                <a:solidFill>
                  <a:schemeClr val="bg1"/>
                </a:solidFill>
              </a:rPr>
              <a:t>8275 or info@elfenoon.co.uk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0535" y="8990008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Address 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149 Kew Road, Richmond, United Kingdom, TW9 2PN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60480" y="394756"/>
            <a:ext cx="37465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Apple Chancery" charset="0"/>
                <a:ea typeface="Apple Chancery" charset="0"/>
                <a:cs typeface="Apple Chancery" charset="0"/>
              </a:rPr>
              <a:t>Recently opened </a:t>
            </a:r>
            <a:endParaRPr lang="en-US" sz="4000" b="1" dirty="0" smtClean="0">
              <a:solidFill>
                <a:srgbClr val="FFC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169</Words>
  <Application>Microsoft Macintosh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Elaouadi, Farid</dc:creator>
  <cp:lastModifiedBy>Elaouadi, Farid</cp:lastModifiedBy>
  <cp:revision>9</cp:revision>
  <dcterms:created xsi:type="dcterms:W3CDTF">2019-08-27T17:47:12Z</dcterms:created>
  <dcterms:modified xsi:type="dcterms:W3CDTF">2019-08-27T19:35:50Z</dcterms:modified>
</cp:coreProperties>
</file>