
<file path=[Content_Types].xml><?xml version="1.0" encoding="utf-8"?>
<Types xmlns="http://schemas.openxmlformats.org/package/2006/content-types">
  <Default Extension="png" ContentType="image/png"/>
  <Default Extension="emf" ContentType="image/x-emf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57" r:id="rId4"/>
    <p:sldId id="261" r:id="rId5"/>
    <p:sldId id="268" r:id="rId6"/>
    <p:sldId id="267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82E6A-C5B1-4227-8388-A98C35BAEE34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33B11-F565-4186-A7B9-104B50E9D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8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7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9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7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9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182" y="585334"/>
            <a:ext cx="13030200" cy="595357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59" y="1148441"/>
            <a:ext cx="4222377" cy="12182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 userDrawn="1"/>
        </p:nvSpPr>
        <p:spPr>
          <a:xfrm>
            <a:off x="215153" y="230188"/>
            <a:ext cx="11725835" cy="6491287"/>
          </a:xfrm>
          <a:prstGeom prst="rect">
            <a:avLst/>
          </a:prstGeom>
          <a:solidFill>
            <a:srgbClr val="FFFFFF">
              <a:alpha val="80000"/>
            </a:srgbClr>
          </a:solidFill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5" y="5217460"/>
            <a:ext cx="2197213" cy="14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8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webp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358063" y="1010653"/>
            <a:ext cx="6209532" cy="2308324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تريد إدارة مؤسستك استخراج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شهادة مدرسية لكافة تلاميذ الثانوية في وقت زمني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قصير علما أن عددهم يتجاوز 800 ،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ماهي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الوثائق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التي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تحتاج إليها الإدارة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لاتمام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هاته العملية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093428" y="4199477"/>
            <a:ext cx="7283116" cy="92333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هل هناك طريقة مختصرة في معالج النصوص تسمح بكتابة كل الشهادات في بضع دقائق ؟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/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8" name="Image 7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8108" y="1010653"/>
            <a:ext cx="922394" cy="2308324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962526" y="586833"/>
            <a:ext cx="2921009" cy="4282856"/>
            <a:chOff x="962526" y="586833"/>
            <a:chExt cx="2921009" cy="4282856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8" r="50165"/>
            <a:stretch/>
          </p:blipFill>
          <p:spPr>
            <a:xfrm>
              <a:off x="1172419" y="670406"/>
              <a:ext cx="2711116" cy="419928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62526" y="586833"/>
              <a:ext cx="721895" cy="46522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DZ" b="1" dirty="0" smtClean="0"/>
                <a:t>850</a:t>
              </a:r>
              <a:endParaRPr lang="en-US" b="1" dirty="0"/>
            </a:p>
          </p:txBody>
        </p:sp>
      </p:grpSp>
      <p:pic>
        <p:nvPicPr>
          <p:cNvPr id="12" name="Image 11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2231" y="4053584"/>
            <a:ext cx="922394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8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2053390" y="753980"/>
            <a:ext cx="9192126" cy="5598695"/>
            <a:chOff x="2085474" y="1010652"/>
            <a:chExt cx="9304421" cy="497305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74" y="1010652"/>
              <a:ext cx="9304421" cy="4973053"/>
            </a:xfrm>
            <a:prstGeom prst="rect">
              <a:avLst/>
            </a:prstGeom>
          </p:spPr>
        </p:pic>
        <p:sp>
          <p:nvSpPr>
            <p:cNvPr id="3" name="ZoneTexte 2"/>
            <p:cNvSpPr txBox="1"/>
            <p:nvPr/>
          </p:nvSpPr>
          <p:spPr>
            <a:xfrm>
              <a:off x="2550695" y="1941095"/>
              <a:ext cx="6721643" cy="646331"/>
            </a:xfrm>
            <a:prstGeom prst="rect">
              <a:avLst/>
            </a:prstGeom>
            <a:solidFill>
              <a:srgbClr val="004AA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dirty="0" smtClean="0">
                  <a:solidFill>
                    <a:schemeClr val="bg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دمج المراسلات </a:t>
              </a:r>
              <a:endParaRPr lang="en-US" sz="3600" dirty="0">
                <a:solidFill>
                  <a:schemeClr val="bg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6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7A65-EA0F-4CA8-BA43-4FB618E5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8" y="685968"/>
            <a:ext cx="10515600" cy="1325563"/>
          </a:xfrm>
        </p:spPr>
        <p:txBody>
          <a:bodyPr>
            <a:normAutofit fontScale="90000"/>
          </a:bodyPr>
          <a:lstStyle/>
          <a:p>
            <a:pPr algn="ctr" rtl="1"/>
            <a:r>
              <a:rPr lang="ar-DZ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لدينا قائمة تلاميذ </a:t>
            </a:r>
            <a:r>
              <a:rPr lang="ar-DZ" sz="32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المؤسسة ، </a:t>
            </a:r>
            <a:r>
              <a:rPr lang="ar-DZ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نريد انشاء شهادات مدرسية لهؤلاء التلاميذ . علما انه لدينا نموذج للشهادة المدرسية على شكل </a:t>
            </a:r>
            <a:r>
              <a:rPr lang="ar-DZ" sz="32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مستند </a:t>
            </a:r>
            <a:r>
              <a:rPr lang="fr-FR" sz="3200" b="1" dirty="0">
                <a:latin typeface="+mn-lt"/>
                <a:cs typeface="Al-Jazeera-Arabic-Bold" panose="01000500000000020006" pitchFamily="2" charset="-78"/>
              </a:rPr>
              <a:t>Word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422520"/>
            <a:ext cx="5464225" cy="309138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58" y="3198087"/>
            <a:ext cx="4837984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3C0D-5358-462F-833E-095FBE5F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98" y="508414"/>
            <a:ext cx="10515600" cy="63665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rtl="1"/>
            <a:r>
              <a:rPr lang="ar-DZ" sz="32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دمج </a:t>
            </a:r>
            <a:r>
              <a:rPr lang="ar-DZ" sz="32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المراسلات </a:t>
            </a:r>
            <a:r>
              <a:rPr lang="fr-FR" sz="3200" b="1" dirty="0">
                <a:latin typeface="+mn-lt"/>
                <a:cs typeface="Al-Jazeera-Arabic-Bold" panose="01000500000000020006" pitchFamily="2" charset="-78"/>
              </a:rPr>
              <a:t>Publipostage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1239214"/>
            <a:ext cx="1015064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هي عملية إنشاء مستندات نموذجية و شخصية، انطلاقا من مستندين المستند الرئيسي و مصدر البيانات. ناتج الدمج يمكن أن يكون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 :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9" name="Imag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92" y="4334608"/>
            <a:ext cx="6787661" cy="20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9" t="24822" r="27346"/>
          <a:stretch/>
        </p:blipFill>
        <p:spPr>
          <a:xfrm>
            <a:off x="9495691" y="2263427"/>
            <a:ext cx="2102749" cy="197703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58" y="2365919"/>
            <a:ext cx="1837225" cy="17052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77" y="2263427"/>
            <a:ext cx="1279456" cy="18148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0898" r="7693" b="13220"/>
          <a:stretch/>
        </p:blipFill>
        <p:spPr>
          <a:xfrm>
            <a:off x="6848160" y="2263427"/>
            <a:ext cx="2406315" cy="190867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5" y="2212064"/>
            <a:ext cx="2498937" cy="199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4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10858" y="498010"/>
            <a:ext cx="3573414" cy="64633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en-US" sz="3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المستند الرئيسي</a:t>
            </a:r>
            <a:endParaRPr kumimoji="0" lang="en-US" altLang="en-US" sz="4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Imag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89" y="3144116"/>
            <a:ext cx="3297148" cy="1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7937" y="1389790"/>
            <a:ext cx="1102092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هو مستند نصي عادي لا يحتوي على لأجزاء المتغيرة (الأسماء والعناوين) وتستبدل بخانات (حقول) تسمح بوضع معلومات فيها من مصدر بيانات محدد</a:t>
            </a:r>
            <a:r>
              <a:rPr kumimoji="0" lang="fr-F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.</a:t>
            </a:r>
            <a:r>
              <a:rPr kumimoji="0" lang="fr-F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Low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مثال : شهادة تقدير من دون المعلومات الشخصية للمتحصل عليها</a:t>
            </a:r>
            <a:endParaRPr kumimoji="0" lang="ar-SA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25" y="4119265"/>
            <a:ext cx="3559739" cy="201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14274" y="751876"/>
            <a:ext cx="4841546" cy="7078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DZ" altLang="en-US" sz="4000" b="1" i="0" strike="noStrike" cap="none" normalizeH="0" baseline="0" dirty="0" smtClean="0">
                <a:ln>
                  <a:noFill/>
                </a:ln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مصدر البيانات</a:t>
            </a:r>
            <a:endParaRPr kumimoji="0" lang="en-US" altLang="en-US" sz="1600" b="0" i="0" strike="noStrike" cap="none" normalizeH="0" baseline="0" dirty="0" smtClean="0">
              <a:ln>
                <a:noFill/>
              </a:ln>
            </a:endParaRPr>
          </a:p>
        </p:txBody>
      </p:sp>
      <p:pic>
        <p:nvPicPr>
          <p:cNvPr id="4097" name="Imag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16" y="3857734"/>
            <a:ext cx="7122693" cy="185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15979" y="1933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9201" y="2202907"/>
            <a:ext cx="962819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2400" b="0" i="0" u="none" strike="noStrike" cap="none" normalizeH="0" baseline="0" dirty="0" smtClean="0">
                <a:ln>
                  <a:noFill/>
                </a:ln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قائمة المعنيين يمكن أن تكون ورقة بيانات، قاعدة بيانات، ملف بيانات نصي، ويمكن أن تكون غير ذلك . 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2133600" y="1540042"/>
            <a:ext cx="9272336" cy="4844716"/>
            <a:chOff x="0" y="0"/>
            <a:chExt cx="6790690" cy="4495386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1637" y="202018"/>
              <a:ext cx="2296160" cy="17437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46027"/>
              <a:ext cx="3615055" cy="29571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84" y="0"/>
              <a:ext cx="3731895" cy="144589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986" y="2052083"/>
              <a:ext cx="2774315" cy="88201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800" y="3019646"/>
              <a:ext cx="2675890" cy="147574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664706" y="695239"/>
            <a:ext cx="4841546" cy="7078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DZ" altLang="en-US" sz="4000" b="1" i="0" strike="noStrike" cap="none" normalizeH="0" baseline="0" dirty="0" smtClean="0">
                <a:ln>
                  <a:noFill/>
                </a:ln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خطوات الدمج</a:t>
            </a:r>
            <a:endParaRPr kumimoji="0" lang="en-US" altLang="en-US" sz="1600" b="0" i="0" strike="noStrike" cap="none" normalizeH="0" baseline="0" dirty="0" smtClean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997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695748" y="389939"/>
            <a:ext cx="4841546" cy="7078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DZ" altLang="en-US" sz="4000" b="1" i="0" strike="noStrike" cap="none" normalizeH="0" baseline="0" dirty="0" smtClean="0">
                <a:ln>
                  <a:noFill/>
                </a:ln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ناتج الدمج</a:t>
            </a:r>
            <a:endParaRPr kumimoji="0" lang="en-US" altLang="en-US" sz="1600" b="0" i="0" strike="noStrike" cap="none" normalizeH="0" baseline="0" dirty="0" smtClean="0">
              <a:ln>
                <a:noFill/>
              </a:ln>
            </a:endParaRPr>
          </a:p>
        </p:txBody>
      </p:sp>
      <p:pic>
        <p:nvPicPr>
          <p:cNvPr id="5122" name="Picture 2" descr="C:\Users\l_bak\AppData\Local\Temp\SNAGHTML9363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1322414"/>
            <a:ext cx="9757777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5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</Words>
  <Application>Microsoft Office PowerPoint</Application>
  <PresentationFormat>Grand écran</PresentationFormat>
  <Paragraphs>14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Al-Jazeera-Arabic-Bold</vt:lpstr>
      <vt:lpstr>Arial</vt:lpstr>
      <vt:lpstr>Calibri</vt:lpstr>
      <vt:lpstr>Calibri Light</vt:lpstr>
      <vt:lpstr>Cambria</vt:lpstr>
      <vt:lpstr>Times New Roman</vt:lpstr>
      <vt:lpstr>Thème Office</vt:lpstr>
      <vt:lpstr>Présentation PowerPoint</vt:lpstr>
      <vt:lpstr>Présentation PowerPoint</vt:lpstr>
      <vt:lpstr>لدينا قائمة تلاميذ المؤسسة ، نريد انشاء شهادات مدرسية لهؤلاء التلاميذ . علما انه لدينا نموذج للشهادة المدرسية على شكل مستند Word</vt:lpstr>
      <vt:lpstr>دمج المراسلات Publipostage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المجال المفاهيمي : المكتبية الوحدة المفاهيمية: معالج النصوص -2-</dc:title>
  <dc:creator>MyComputer</dc:creator>
  <cp:lastModifiedBy>bakhta leila linda</cp:lastModifiedBy>
  <cp:revision>14</cp:revision>
  <dcterms:created xsi:type="dcterms:W3CDTF">2018-04-06T08:44:03Z</dcterms:created>
  <dcterms:modified xsi:type="dcterms:W3CDTF">2025-01-24T08:49:01Z</dcterms:modified>
</cp:coreProperties>
</file>