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65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" initials="F" lastIdx="0" clrIdx="0">
    <p:extLst>
      <p:ext uri="{19B8F6BF-5375-455C-9EA6-DF929625EA0E}">
        <p15:presenceInfo xmlns:p15="http://schemas.microsoft.com/office/powerpoint/2012/main" userId="Far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969696"/>
    <a:srgbClr val="777777"/>
    <a:srgbClr val="2ECC71"/>
    <a:srgbClr val="1ABC9C"/>
    <a:srgbClr val="E74C3C"/>
    <a:srgbClr val="F1C410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file:///G:\2023\&#1580;%20&#1605;%20&#1593;%20&#1578;\&#1576;&#1610;&#1574;&#1577;%20&#1575;&#1604;&#1578;&#1593;&#1575;&#1605;&#1604;%20&#1605;&#1593;%20&#1575;&#1604;&#1581;&#1575;&#1587;&#1608;&#1576;\&#1578;&#1602;&#1606;&#1610;&#1577;%20&#1575;&#1604;&#1605;&#1593;&#1604;&#1608;&#1605;&#1575;&#1578;\&#1578;&#1591;&#1608;&#1585;%20&#1578;&#1602;&#1606;&#1610;&#1577;%20&#1575;&#1604;&#1605;&#1593;&#1604;&#1608;&#1605;&#1575;&#1578;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093A35-8B4F-47BA-A276-254DAC48D172}" type="doc">
      <dgm:prSet loTypeId="urn:microsoft.com/office/officeart/2005/8/layout/process1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DZ"/>
        </a:p>
      </dgm:t>
    </dgm:pt>
    <dgm:pt modelId="{D84D22D4-3FB7-4FDC-B9AB-709598FC88AF}">
      <dgm:prSet phldrT="[Text]"/>
      <dgm:spPr/>
      <dgm:t>
        <a:bodyPr/>
        <a:lstStyle/>
        <a:p>
          <a:r>
            <a:rPr lang="ar-DZ" dirty="0"/>
            <a:t>بيانات</a:t>
          </a:r>
          <a:endParaRPr lang="fr-DZ" dirty="0"/>
        </a:p>
      </dgm:t>
    </dgm:pt>
    <dgm:pt modelId="{33EB7DAF-43DD-404D-84F0-44466EE04D3F}" type="parTrans" cxnId="{8386FDC2-2211-4AC3-B336-A2BFC445A0BA}">
      <dgm:prSet/>
      <dgm:spPr/>
      <dgm:t>
        <a:bodyPr/>
        <a:lstStyle/>
        <a:p>
          <a:endParaRPr lang="fr-DZ"/>
        </a:p>
      </dgm:t>
    </dgm:pt>
    <dgm:pt modelId="{94F44DA7-CB3A-48C9-8B31-C4C846E05ED1}" type="sibTrans" cxnId="{8386FDC2-2211-4AC3-B336-A2BFC445A0BA}">
      <dgm:prSet/>
      <dgm:spPr/>
      <dgm:t>
        <a:bodyPr/>
        <a:lstStyle/>
        <a:p>
          <a:endParaRPr lang="fr-DZ"/>
        </a:p>
      </dgm:t>
    </dgm:pt>
    <dgm:pt modelId="{464EBC7F-8B47-48E1-B143-386D40BFB8E7}">
      <dgm:prSet phldrT="[Text]"/>
      <dgm:spPr/>
      <dgm:t>
        <a:bodyPr/>
        <a:lstStyle/>
        <a:p>
          <a:r>
            <a:rPr lang="ar-DZ" dirty="0"/>
            <a:t>معالجة</a:t>
          </a:r>
          <a:endParaRPr lang="fr-DZ" dirty="0"/>
        </a:p>
      </dgm:t>
    </dgm:pt>
    <dgm:pt modelId="{4DF5D70A-251C-434C-B3D9-769DC6BB4EBD}" type="parTrans" cxnId="{D3068DB1-C2A7-4E6D-953B-8CB586A115E6}">
      <dgm:prSet/>
      <dgm:spPr/>
      <dgm:t>
        <a:bodyPr/>
        <a:lstStyle/>
        <a:p>
          <a:endParaRPr lang="fr-DZ"/>
        </a:p>
      </dgm:t>
    </dgm:pt>
    <dgm:pt modelId="{778689EE-647A-487E-9DAA-A66219F11B03}" type="sibTrans" cxnId="{D3068DB1-C2A7-4E6D-953B-8CB586A115E6}">
      <dgm:prSet/>
      <dgm:spPr/>
      <dgm:t>
        <a:bodyPr/>
        <a:lstStyle/>
        <a:p>
          <a:endParaRPr lang="fr-DZ"/>
        </a:p>
      </dgm:t>
    </dgm:pt>
    <dgm:pt modelId="{0C9BC12F-370B-49CF-9E5C-A4C1D3EEA66B}">
      <dgm:prSet phldrT="[Text]"/>
      <dgm:spPr/>
      <dgm:t>
        <a:bodyPr/>
        <a:lstStyle/>
        <a:p>
          <a:r>
            <a:rPr lang="ar-DZ" dirty="0"/>
            <a:t>معلومات</a:t>
          </a:r>
          <a:endParaRPr lang="fr-DZ" dirty="0"/>
        </a:p>
      </dgm:t>
    </dgm:pt>
    <dgm:pt modelId="{EA1CE913-2582-446E-B546-C551BD6A73CC}" type="parTrans" cxnId="{D1420141-7FA5-44D1-9888-A91A3DF59C46}">
      <dgm:prSet/>
      <dgm:spPr/>
      <dgm:t>
        <a:bodyPr/>
        <a:lstStyle/>
        <a:p>
          <a:endParaRPr lang="fr-DZ"/>
        </a:p>
      </dgm:t>
    </dgm:pt>
    <dgm:pt modelId="{74DD06DE-872A-4867-BD98-00C6AE2B9FF2}" type="sibTrans" cxnId="{D1420141-7FA5-44D1-9888-A91A3DF59C46}">
      <dgm:prSet/>
      <dgm:spPr/>
      <dgm:t>
        <a:bodyPr/>
        <a:lstStyle/>
        <a:p>
          <a:endParaRPr lang="fr-DZ"/>
        </a:p>
      </dgm:t>
    </dgm:pt>
    <dgm:pt modelId="{229E77F2-2490-4A52-A172-B963DB02CA77}" type="pres">
      <dgm:prSet presAssocID="{6D093A35-8B4F-47BA-A276-254DAC48D172}" presName="Name0" presStyleCnt="0">
        <dgm:presLayoutVars>
          <dgm:dir/>
          <dgm:resizeHandles val="exact"/>
        </dgm:presLayoutVars>
      </dgm:prSet>
      <dgm:spPr/>
    </dgm:pt>
    <dgm:pt modelId="{45629A84-4726-4E61-8DFF-7279513BC684}" type="pres">
      <dgm:prSet presAssocID="{D84D22D4-3FB7-4FDC-B9AB-709598FC88AF}" presName="node" presStyleLbl="node1" presStyleIdx="0" presStyleCnt="3">
        <dgm:presLayoutVars>
          <dgm:bulletEnabled val="1"/>
        </dgm:presLayoutVars>
      </dgm:prSet>
      <dgm:spPr/>
    </dgm:pt>
    <dgm:pt modelId="{FA3589C4-5AEF-4238-A828-836C0A9E7D31}" type="pres">
      <dgm:prSet presAssocID="{94F44DA7-CB3A-48C9-8B31-C4C846E05ED1}" presName="sibTrans" presStyleLbl="sibTrans2D1" presStyleIdx="0" presStyleCnt="2"/>
      <dgm:spPr/>
    </dgm:pt>
    <dgm:pt modelId="{053B30AC-03FA-4D5D-AF77-9E395C040E61}" type="pres">
      <dgm:prSet presAssocID="{94F44DA7-CB3A-48C9-8B31-C4C846E05ED1}" presName="connectorText" presStyleLbl="sibTrans2D1" presStyleIdx="0" presStyleCnt="2"/>
      <dgm:spPr/>
    </dgm:pt>
    <dgm:pt modelId="{7589EC46-24C7-41DA-A017-FB0B6380209B}" type="pres">
      <dgm:prSet presAssocID="{464EBC7F-8B47-48E1-B143-386D40BFB8E7}" presName="node" presStyleLbl="node1" presStyleIdx="1" presStyleCnt="3">
        <dgm:presLayoutVars>
          <dgm:bulletEnabled val="1"/>
        </dgm:presLayoutVars>
      </dgm:prSet>
      <dgm:spPr/>
    </dgm:pt>
    <dgm:pt modelId="{91CDEA6E-8CB5-45A3-A9B4-A3DD79E21AC4}" type="pres">
      <dgm:prSet presAssocID="{778689EE-647A-487E-9DAA-A66219F11B03}" presName="sibTrans" presStyleLbl="sibTrans2D1" presStyleIdx="1" presStyleCnt="2"/>
      <dgm:spPr/>
    </dgm:pt>
    <dgm:pt modelId="{5D891CCA-0D1C-43C2-BD52-494913CC74D6}" type="pres">
      <dgm:prSet presAssocID="{778689EE-647A-487E-9DAA-A66219F11B03}" presName="connectorText" presStyleLbl="sibTrans2D1" presStyleIdx="1" presStyleCnt="2"/>
      <dgm:spPr/>
    </dgm:pt>
    <dgm:pt modelId="{F609E6FA-DFC3-49FA-8D8D-5E1BE13F26C7}" type="pres">
      <dgm:prSet presAssocID="{0C9BC12F-370B-49CF-9E5C-A4C1D3EEA66B}" presName="node" presStyleLbl="node1" presStyleIdx="2" presStyleCnt="3">
        <dgm:presLayoutVars>
          <dgm:bulletEnabled val="1"/>
        </dgm:presLayoutVars>
      </dgm:prSet>
      <dgm:spPr/>
    </dgm:pt>
  </dgm:ptLst>
  <dgm:cxnLst>
    <dgm:cxn modelId="{ABD83B27-E063-4530-9BDC-6A689B82F2F4}" type="presOf" srcId="{94F44DA7-CB3A-48C9-8B31-C4C846E05ED1}" destId="{FA3589C4-5AEF-4238-A828-836C0A9E7D31}" srcOrd="0" destOrd="0" presId="urn:microsoft.com/office/officeart/2005/8/layout/process1"/>
    <dgm:cxn modelId="{1EFF3140-D123-4138-AC45-8B91FDB20909}" type="presOf" srcId="{464EBC7F-8B47-48E1-B143-386D40BFB8E7}" destId="{7589EC46-24C7-41DA-A017-FB0B6380209B}" srcOrd="0" destOrd="0" presId="urn:microsoft.com/office/officeart/2005/8/layout/process1"/>
    <dgm:cxn modelId="{D1420141-7FA5-44D1-9888-A91A3DF59C46}" srcId="{6D093A35-8B4F-47BA-A276-254DAC48D172}" destId="{0C9BC12F-370B-49CF-9E5C-A4C1D3EEA66B}" srcOrd="2" destOrd="0" parTransId="{EA1CE913-2582-446E-B546-C551BD6A73CC}" sibTransId="{74DD06DE-872A-4867-BD98-00C6AE2B9FF2}"/>
    <dgm:cxn modelId="{53718961-A638-4F35-99B0-FB17F4C5AA52}" type="presOf" srcId="{94F44DA7-CB3A-48C9-8B31-C4C846E05ED1}" destId="{053B30AC-03FA-4D5D-AF77-9E395C040E61}" srcOrd="1" destOrd="0" presId="urn:microsoft.com/office/officeart/2005/8/layout/process1"/>
    <dgm:cxn modelId="{5DE5756A-CBE5-4960-BD22-799AE074AED8}" type="presOf" srcId="{D84D22D4-3FB7-4FDC-B9AB-709598FC88AF}" destId="{45629A84-4726-4E61-8DFF-7279513BC684}" srcOrd="0" destOrd="0" presId="urn:microsoft.com/office/officeart/2005/8/layout/process1"/>
    <dgm:cxn modelId="{ADCDE095-DC31-4AA1-90D8-2B1AC43B779E}" type="presOf" srcId="{0C9BC12F-370B-49CF-9E5C-A4C1D3EEA66B}" destId="{F609E6FA-DFC3-49FA-8D8D-5E1BE13F26C7}" srcOrd="0" destOrd="0" presId="urn:microsoft.com/office/officeart/2005/8/layout/process1"/>
    <dgm:cxn modelId="{D3068DB1-C2A7-4E6D-953B-8CB586A115E6}" srcId="{6D093A35-8B4F-47BA-A276-254DAC48D172}" destId="{464EBC7F-8B47-48E1-B143-386D40BFB8E7}" srcOrd="1" destOrd="0" parTransId="{4DF5D70A-251C-434C-B3D9-769DC6BB4EBD}" sibTransId="{778689EE-647A-487E-9DAA-A66219F11B03}"/>
    <dgm:cxn modelId="{58F525B7-4757-41C2-B7EC-1ABF4A97E656}" type="presOf" srcId="{778689EE-647A-487E-9DAA-A66219F11B03}" destId="{91CDEA6E-8CB5-45A3-A9B4-A3DD79E21AC4}" srcOrd="0" destOrd="0" presId="urn:microsoft.com/office/officeart/2005/8/layout/process1"/>
    <dgm:cxn modelId="{8386FDC2-2211-4AC3-B336-A2BFC445A0BA}" srcId="{6D093A35-8B4F-47BA-A276-254DAC48D172}" destId="{D84D22D4-3FB7-4FDC-B9AB-709598FC88AF}" srcOrd="0" destOrd="0" parTransId="{33EB7DAF-43DD-404D-84F0-44466EE04D3F}" sibTransId="{94F44DA7-CB3A-48C9-8B31-C4C846E05ED1}"/>
    <dgm:cxn modelId="{18325DC9-9195-4B8A-89A7-45B3A833BF27}" type="presOf" srcId="{6D093A35-8B4F-47BA-A276-254DAC48D172}" destId="{229E77F2-2490-4A52-A172-B963DB02CA77}" srcOrd="0" destOrd="0" presId="urn:microsoft.com/office/officeart/2005/8/layout/process1"/>
    <dgm:cxn modelId="{1C6981FC-DBDC-4107-A546-BE26A65833DA}" type="presOf" srcId="{778689EE-647A-487E-9DAA-A66219F11B03}" destId="{5D891CCA-0D1C-43C2-BD52-494913CC74D6}" srcOrd="1" destOrd="0" presId="urn:microsoft.com/office/officeart/2005/8/layout/process1"/>
    <dgm:cxn modelId="{3C335F15-42F3-46B0-AE68-6F0DDFCDAF8B}" type="presParOf" srcId="{229E77F2-2490-4A52-A172-B963DB02CA77}" destId="{45629A84-4726-4E61-8DFF-7279513BC684}" srcOrd="0" destOrd="0" presId="urn:microsoft.com/office/officeart/2005/8/layout/process1"/>
    <dgm:cxn modelId="{A8CC272B-9DEC-4B44-94A6-15DFD7CDFC0E}" type="presParOf" srcId="{229E77F2-2490-4A52-A172-B963DB02CA77}" destId="{FA3589C4-5AEF-4238-A828-836C0A9E7D31}" srcOrd="1" destOrd="0" presId="urn:microsoft.com/office/officeart/2005/8/layout/process1"/>
    <dgm:cxn modelId="{B5CC8499-F750-41DA-8B90-A86850D4A9C3}" type="presParOf" srcId="{FA3589C4-5AEF-4238-A828-836C0A9E7D31}" destId="{053B30AC-03FA-4D5D-AF77-9E395C040E61}" srcOrd="0" destOrd="0" presId="urn:microsoft.com/office/officeart/2005/8/layout/process1"/>
    <dgm:cxn modelId="{88D66005-DAE9-477E-8961-84AFF1B0DBB2}" type="presParOf" srcId="{229E77F2-2490-4A52-A172-B963DB02CA77}" destId="{7589EC46-24C7-41DA-A017-FB0B6380209B}" srcOrd="2" destOrd="0" presId="urn:microsoft.com/office/officeart/2005/8/layout/process1"/>
    <dgm:cxn modelId="{7F178EE5-DE6C-4599-9BB1-18F462AAF93B}" type="presParOf" srcId="{229E77F2-2490-4A52-A172-B963DB02CA77}" destId="{91CDEA6E-8CB5-45A3-A9B4-A3DD79E21AC4}" srcOrd="3" destOrd="0" presId="urn:microsoft.com/office/officeart/2005/8/layout/process1"/>
    <dgm:cxn modelId="{B62170C0-F424-4BA2-9343-2E949FD75F3E}" type="presParOf" srcId="{91CDEA6E-8CB5-45A3-A9B4-A3DD79E21AC4}" destId="{5D891CCA-0D1C-43C2-BD52-494913CC74D6}" srcOrd="0" destOrd="0" presId="urn:microsoft.com/office/officeart/2005/8/layout/process1"/>
    <dgm:cxn modelId="{DC2267EC-C05B-497F-BC33-14E10FB0029C}" type="presParOf" srcId="{229E77F2-2490-4A52-A172-B963DB02CA77}" destId="{F609E6FA-DFC3-49FA-8D8D-5E1BE13F26C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E01D4F-4F4D-43F2-B1D4-1BC0EB2A6B31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DZ"/>
        </a:p>
      </dgm:t>
    </dgm:pt>
    <dgm:pt modelId="{FECB292B-7E66-4D9F-8A05-F6FE3ABC8711}">
      <dgm:prSet phldrT="[Text]"/>
      <dgm:spPr/>
      <dgm:t>
        <a:bodyPr/>
        <a:lstStyle/>
        <a:p>
          <a:r>
            <a:rPr lang="ar-DZ" dirty="0"/>
            <a:t>المعلوماتية</a:t>
          </a:r>
          <a:endParaRPr lang="fr-DZ" dirty="0"/>
        </a:p>
      </dgm:t>
    </dgm:pt>
    <dgm:pt modelId="{E13DBA98-9220-4CC6-90E8-037BE4826BD8}" type="parTrans" cxnId="{B58F46C4-4170-4463-B2AA-7DDC5E6020CB}">
      <dgm:prSet/>
      <dgm:spPr/>
      <dgm:t>
        <a:bodyPr/>
        <a:lstStyle/>
        <a:p>
          <a:endParaRPr lang="fr-DZ"/>
        </a:p>
      </dgm:t>
    </dgm:pt>
    <dgm:pt modelId="{0729E63D-4A4B-4AA5-92AA-E90489FA8850}" type="sibTrans" cxnId="{B58F46C4-4170-4463-B2AA-7DDC5E6020CB}">
      <dgm:prSet/>
      <dgm:spPr/>
      <dgm:t>
        <a:bodyPr/>
        <a:lstStyle/>
        <a:p>
          <a:endParaRPr lang="fr-DZ"/>
        </a:p>
      </dgm:t>
    </dgm:pt>
    <dgm:pt modelId="{B3FDF0DA-48FE-4B1A-ACEE-8344D52A5318}">
      <dgm:prSet phldrT="[Text]"/>
      <dgm:spPr/>
      <dgm:t>
        <a:bodyPr/>
        <a:lstStyle/>
        <a:p>
          <a:r>
            <a:rPr lang="ar-DZ" dirty="0"/>
            <a:t>العتاد</a:t>
          </a:r>
          <a:endParaRPr lang="fr-DZ" dirty="0"/>
        </a:p>
      </dgm:t>
    </dgm:pt>
    <dgm:pt modelId="{929CE36C-FD4E-468C-BF9D-3E77D82E5C49}" type="parTrans" cxnId="{D0F7FA43-8489-473F-9CBF-593AEC953521}">
      <dgm:prSet/>
      <dgm:spPr/>
      <dgm:t>
        <a:bodyPr/>
        <a:lstStyle/>
        <a:p>
          <a:endParaRPr lang="fr-DZ"/>
        </a:p>
      </dgm:t>
    </dgm:pt>
    <dgm:pt modelId="{6D767EB7-2A17-40E5-B88B-4601622A0F05}" type="sibTrans" cxnId="{D0F7FA43-8489-473F-9CBF-593AEC953521}">
      <dgm:prSet/>
      <dgm:spPr/>
      <dgm:t>
        <a:bodyPr/>
        <a:lstStyle/>
        <a:p>
          <a:endParaRPr lang="fr-DZ"/>
        </a:p>
      </dgm:t>
    </dgm:pt>
    <dgm:pt modelId="{93515B80-8A9B-4EBF-BFC9-9D61B4BAC7CD}">
      <dgm:prSet phldrT="[Text]"/>
      <dgm:spPr/>
      <dgm:t>
        <a:bodyPr/>
        <a:lstStyle/>
        <a:p>
          <a:r>
            <a:rPr lang="ar-DZ" dirty="0"/>
            <a:t>البرمجيات</a:t>
          </a:r>
          <a:endParaRPr lang="fr-DZ" dirty="0"/>
        </a:p>
      </dgm:t>
    </dgm:pt>
    <dgm:pt modelId="{6A23B594-CE78-4F6E-BC37-C056FDD11DB0}" type="parTrans" cxnId="{4E0A6A43-BBA4-4BD4-AC63-7DEB16B6F3A2}">
      <dgm:prSet/>
      <dgm:spPr/>
      <dgm:t>
        <a:bodyPr/>
        <a:lstStyle/>
        <a:p>
          <a:endParaRPr lang="fr-DZ"/>
        </a:p>
      </dgm:t>
    </dgm:pt>
    <dgm:pt modelId="{F8D1F38D-D8AA-4C1A-9E0B-2DB24B53E574}" type="sibTrans" cxnId="{4E0A6A43-BBA4-4BD4-AC63-7DEB16B6F3A2}">
      <dgm:prSet/>
      <dgm:spPr/>
      <dgm:t>
        <a:bodyPr/>
        <a:lstStyle/>
        <a:p>
          <a:endParaRPr lang="fr-DZ"/>
        </a:p>
      </dgm:t>
    </dgm:pt>
    <dgm:pt modelId="{942CEA3A-6A03-4F38-AE50-474704D60198}">
      <dgm:prSet phldrT="[Text]"/>
      <dgm:spPr/>
      <dgm:t>
        <a:bodyPr/>
        <a:lstStyle/>
        <a:p>
          <a:r>
            <a:rPr lang="ar-DZ" dirty="0"/>
            <a:t>الموارد المعرفية</a:t>
          </a:r>
          <a:endParaRPr lang="fr-DZ" dirty="0"/>
        </a:p>
      </dgm:t>
    </dgm:pt>
    <dgm:pt modelId="{883B59F3-345A-4AFB-A062-532263F4992F}" type="parTrans" cxnId="{BB89EC74-BEBE-4DBC-847E-AD7F1C55B742}">
      <dgm:prSet/>
      <dgm:spPr/>
      <dgm:t>
        <a:bodyPr/>
        <a:lstStyle/>
        <a:p>
          <a:endParaRPr lang="fr-DZ"/>
        </a:p>
      </dgm:t>
    </dgm:pt>
    <dgm:pt modelId="{10082D2F-7D2F-40F1-ADEF-B86DBC0E8B74}" type="sibTrans" cxnId="{BB89EC74-BEBE-4DBC-847E-AD7F1C55B742}">
      <dgm:prSet/>
      <dgm:spPr/>
      <dgm:t>
        <a:bodyPr/>
        <a:lstStyle/>
        <a:p>
          <a:endParaRPr lang="fr-DZ"/>
        </a:p>
      </dgm:t>
    </dgm:pt>
    <dgm:pt modelId="{534E082C-058E-4FCE-8112-B3FB85342CA7}">
      <dgm:prSet phldrT="[Text]"/>
      <dgm:spPr/>
      <dgm:t>
        <a:bodyPr/>
        <a:lstStyle/>
        <a:p>
          <a:r>
            <a:rPr lang="ar-DZ" dirty="0"/>
            <a:t>الموارد البشرية</a:t>
          </a:r>
          <a:endParaRPr lang="fr-DZ" dirty="0"/>
        </a:p>
      </dgm:t>
    </dgm:pt>
    <dgm:pt modelId="{6593D6F1-0FF5-4864-9DDB-3E8DC9303D87}" type="parTrans" cxnId="{64387462-ADBA-4D58-A4E8-CF5BBFFAE378}">
      <dgm:prSet/>
      <dgm:spPr/>
      <dgm:t>
        <a:bodyPr/>
        <a:lstStyle/>
        <a:p>
          <a:endParaRPr lang="fr-DZ"/>
        </a:p>
      </dgm:t>
    </dgm:pt>
    <dgm:pt modelId="{E527543B-7904-4491-AC1D-4CDDA4F86AEF}" type="sibTrans" cxnId="{64387462-ADBA-4D58-A4E8-CF5BBFFAE378}">
      <dgm:prSet/>
      <dgm:spPr/>
      <dgm:t>
        <a:bodyPr/>
        <a:lstStyle/>
        <a:p>
          <a:endParaRPr lang="fr-DZ"/>
        </a:p>
      </dgm:t>
    </dgm:pt>
    <dgm:pt modelId="{9E7780A0-1AAE-4901-9194-3A317AF6E6E9}" type="pres">
      <dgm:prSet presAssocID="{AEE01D4F-4F4D-43F2-B1D4-1BC0EB2A6B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AF607E-08FC-44A1-9EE1-8D73936C6FC3}" type="pres">
      <dgm:prSet presAssocID="{FECB292B-7E66-4D9F-8A05-F6FE3ABC8711}" presName="hierRoot1" presStyleCnt="0">
        <dgm:presLayoutVars>
          <dgm:hierBranch val="init"/>
        </dgm:presLayoutVars>
      </dgm:prSet>
      <dgm:spPr/>
    </dgm:pt>
    <dgm:pt modelId="{25563711-FB58-4F4F-AF16-68AD58663173}" type="pres">
      <dgm:prSet presAssocID="{FECB292B-7E66-4D9F-8A05-F6FE3ABC8711}" presName="rootComposite1" presStyleCnt="0"/>
      <dgm:spPr/>
    </dgm:pt>
    <dgm:pt modelId="{01CC0320-5E36-4AAD-8D74-84D93EDB2F33}" type="pres">
      <dgm:prSet presAssocID="{FECB292B-7E66-4D9F-8A05-F6FE3ABC8711}" presName="rootText1" presStyleLbl="node0" presStyleIdx="0" presStyleCnt="1">
        <dgm:presLayoutVars>
          <dgm:chPref val="3"/>
        </dgm:presLayoutVars>
      </dgm:prSet>
      <dgm:spPr/>
    </dgm:pt>
    <dgm:pt modelId="{AB683D81-3706-40F5-BE1A-8C463C4EC6B5}" type="pres">
      <dgm:prSet presAssocID="{FECB292B-7E66-4D9F-8A05-F6FE3ABC8711}" presName="rootConnector1" presStyleLbl="node1" presStyleIdx="0" presStyleCnt="0"/>
      <dgm:spPr/>
    </dgm:pt>
    <dgm:pt modelId="{B6D34384-CA6D-4918-87BC-4B4410584611}" type="pres">
      <dgm:prSet presAssocID="{FECB292B-7E66-4D9F-8A05-F6FE3ABC8711}" presName="hierChild2" presStyleCnt="0"/>
      <dgm:spPr/>
    </dgm:pt>
    <dgm:pt modelId="{2AEC005A-2395-427C-AD2B-5AC1DEA1552A}" type="pres">
      <dgm:prSet presAssocID="{929CE36C-FD4E-468C-BF9D-3E77D82E5C49}" presName="Name37" presStyleLbl="parChTrans1D2" presStyleIdx="0" presStyleCnt="4"/>
      <dgm:spPr/>
    </dgm:pt>
    <dgm:pt modelId="{22AFE7FE-46F1-4687-B185-E731AB7C7BCE}" type="pres">
      <dgm:prSet presAssocID="{B3FDF0DA-48FE-4B1A-ACEE-8344D52A5318}" presName="hierRoot2" presStyleCnt="0">
        <dgm:presLayoutVars>
          <dgm:hierBranch val="init"/>
        </dgm:presLayoutVars>
      </dgm:prSet>
      <dgm:spPr/>
    </dgm:pt>
    <dgm:pt modelId="{CF7E0B77-5585-440D-8922-8D1461E0E7FA}" type="pres">
      <dgm:prSet presAssocID="{B3FDF0DA-48FE-4B1A-ACEE-8344D52A5318}" presName="rootComposite" presStyleCnt="0"/>
      <dgm:spPr/>
    </dgm:pt>
    <dgm:pt modelId="{74015515-CA9C-4F1E-ADCC-77D359F45F3C}" type="pres">
      <dgm:prSet presAssocID="{B3FDF0DA-48FE-4B1A-ACEE-8344D52A5318}" presName="rootText" presStyleLbl="node2" presStyleIdx="0" presStyleCnt="4">
        <dgm:presLayoutVars>
          <dgm:chPref val="3"/>
        </dgm:presLayoutVars>
      </dgm:prSet>
      <dgm:spPr/>
    </dgm:pt>
    <dgm:pt modelId="{90F939F8-97C3-4D50-860C-4B30866844CB}" type="pres">
      <dgm:prSet presAssocID="{B3FDF0DA-48FE-4B1A-ACEE-8344D52A5318}" presName="rootConnector" presStyleLbl="node2" presStyleIdx="0" presStyleCnt="4"/>
      <dgm:spPr/>
    </dgm:pt>
    <dgm:pt modelId="{6528BEA7-AD5E-4733-A820-CB966AD040A9}" type="pres">
      <dgm:prSet presAssocID="{B3FDF0DA-48FE-4B1A-ACEE-8344D52A5318}" presName="hierChild4" presStyleCnt="0"/>
      <dgm:spPr/>
    </dgm:pt>
    <dgm:pt modelId="{9CD2919E-ACFA-4C54-8839-9F75ADDDF872}" type="pres">
      <dgm:prSet presAssocID="{B3FDF0DA-48FE-4B1A-ACEE-8344D52A5318}" presName="hierChild5" presStyleCnt="0"/>
      <dgm:spPr/>
    </dgm:pt>
    <dgm:pt modelId="{F8674664-6DA9-4EBB-80E2-A0E04317A033}" type="pres">
      <dgm:prSet presAssocID="{6A23B594-CE78-4F6E-BC37-C056FDD11DB0}" presName="Name37" presStyleLbl="parChTrans1D2" presStyleIdx="1" presStyleCnt="4"/>
      <dgm:spPr/>
    </dgm:pt>
    <dgm:pt modelId="{2E7F41CF-FED3-45F9-950A-1AF43D0CEAD8}" type="pres">
      <dgm:prSet presAssocID="{93515B80-8A9B-4EBF-BFC9-9D61B4BAC7CD}" presName="hierRoot2" presStyleCnt="0">
        <dgm:presLayoutVars>
          <dgm:hierBranch val="init"/>
        </dgm:presLayoutVars>
      </dgm:prSet>
      <dgm:spPr/>
    </dgm:pt>
    <dgm:pt modelId="{E73C336A-4277-4E18-BD44-86D2A06DA68D}" type="pres">
      <dgm:prSet presAssocID="{93515B80-8A9B-4EBF-BFC9-9D61B4BAC7CD}" presName="rootComposite" presStyleCnt="0"/>
      <dgm:spPr/>
    </dgm:pt>
    <dgm:pt modelId="{9FC8958B-90AE-456D-8182-E4CCC4609653}" type="pres">
      <dgm:prSet presAssocID="{93515B80-8A9B-4EBF-BFC9-9D61B4BAC7CD}" presName="rootText" presStyleLbl="node2" presStyleIdx="1" presStyleCnt="4">
        <dgm:presLayoutVars>
          <dgm:chPref val="3"/>
        </dgm:presLayoutVars>
      </dgm:prSet>
      <dgm:spPr/>
    </dgm:pt>
    <dgm:pt modelId="{E529F559-89E4-43FD-9A5A-A3F712F1DCDB}" type="pres">
      <dgm:prSet presAssocID="{93515B80-8A9B-4EBF-BFC9-9D61B4BAC7CD}" presName="rootConnector" presStyleLbl="node2" presStyleIdx="1" presStyleCnt="4"/>
      <dgm:spPr/>
    </dgm:pt>
    <dgm:pt modelId="{5FA288E3-3717-48B5-B0C1-82B96CEC1CA5}" type="pres">
      <dgm:prSet presAssocID="{93515B80-8A9B-4EBF-BFC9-9D61B4BAC7CD}" presName="hierChild4" presStyleCnt="0"/>
      <dgm:spPr/>
    </dgm:pt>
    <dgm:pt modelId="{FA89858D-E60B-4CE6-9359-9A3E2DF81CCC}" type="pres">
      <dgm:prSet presAssocID="{93515B80-8A9B-4EBF-BFC9-9D61B4BAC7CD}" presName="hierChild5" presStyleCnt="0"/>
      <dgm:spPr/>
    </dgm:pt>
    <dgm:pt modelId="{A1290861-32FA-4E21-9DE0-CB83C11C82DF}" type="pres">
      <dgm:prSet presAssocID="{883B59F3-345A-4AFB-A062-532263F4992F}" presName="Name37" presStyleLbl="parChTrans1D2" presStyleIdx="2" presStyleCnt="4"/>
      <dgm:spPr/>
    </dgm:pt>
    <dgm:pt modelId="{F380416A-76BC-40F5-958C-D7314121E19A}" type="pres">
      <dgm:prSet presAssocID="{942CEA3A-6A03-4F38-AE50-474704D60198}" presName="hierRoot2" presStyleCnt="0">
        <dgm:presLayoutVars>
          <dgm:hierBranch val="init"/>
        </dgm:presLayoutVars>
      </dgm:prSet>
      <dgm:spPr/>
    </dgm:pt>
    <dgm:pt modelId="{8D26255A-3D86-45D0-814F-94DE26F1D240}" type="pres">
      <dgm:prSet presAssocID="{942CEA3A-6A03-4F38-AE50-474704D60198}" presName="rootComposite" presStyleCnt="0"/>
      <dgm:spPr/>
    </dgm:pt>
    <dgm:pt modelId="{ABA9038E-AFAB-4CAD-B579-FAB53C98A428}" type="pres">
      <dgm:prSet presAssocID="{942CEA3A-6A03-4F38-AE50-474704D60198}" presName="rootText" presStyleLbl="node2" presStyleIdx="2" presStyleCnt="4">
        <dgm:presLayoutVars>
          <dgm:chPref val="3"/>
        </dgm:presLayoutVars>
      </dgm:prSet>
      <dgm:spPr/>
    </dgm:pt>
    <dgm:pt modelId="{A08D240B-9EDE-4A59-A960-70BBD692EDB2}" type="pres">
      <dgm:prSet presAssocID="{942CEA3A-6A03-4F38-AE50-474704D60198}" presName="rootConnector" presStyleLbl="node2" presStyleIdx="2" presStyleCnt="4"/>
      <dgm:spPr/>
    </dgm:pt>
    <dgm:pt modelId="{2A83EE80-2FA5-4C05-B9C5-038F98ED8422}" type="pres">
      <dgm:prSet presAssocID="{942CEA3A-6A03-4F38-AE50-474704D60198}" presName="hierChild4" presStyleCnt="0"/>
      <dgm:spPr/>
    </dgm:pt>
    <dgm:pt modelId="{598EAF60-DFD8-49AC-ADCC-31D2EA4A8FC5}" type="pres">
      <dgm:prSet presAssocID="{942CEA3A-6A03-4F38-AE50-474704D60198}" presName="hierChild5" presStyleCnt="0"/>
      <dgm:spPr/>
    </dgm:pt>
    <dgm:pt modelId="{FB93819E-7C1F-459A-8740-68E225694330}" type="pres">
      <dgm:prSet presAssocID="{6593D6F1-0FF5-4864-9DDB-3E8DC9303D87}" presName="Name37" presStyleLbl="parChTrans1D2" presStyleIdx="3" presStyleCnt="4"/>
      <dgm:spPr/>
    </dgm:pt>
    <dgm:pt modelId="{46E57621-B773-4D36-BC2F-4E0CFA486F37}" type="pres">
      <dgm:prSet presAssocID="{534E082C-058E-4FCE-8112-B3FB85342CA7}" presName="hierRoot2" presStyleCnt="0">
        <dgm:presLayoutVars>
          <dgm:hierBranch val="init"/>
        </dgm:presLayoutVars>
      </dgm:prSet>
      <dgm:spPr/>
    </dgm:pt>
    <dgm:pt modelId="{AB46099D-71A7-451D-A080-3ABA07988672}" type="pres">
      <dgm:prSet presAssocID="{534E082C-058E-4FCE-8112-B3FB85342CA7}" presName="rootComposite" presStyleCnt="0"/>
      <dgm:spPr/>
    </dgm:pt>
    <dgm:pt modelId="{22409FBA-58CA-4D09-8299-235C8311E000}" type="pres">
      <dgm:prSet presAssocID="{534E082C-058E-4FCE-8112-B3FB85342CA7}" presName="rootText" presStyleLbl="node2" presStyleIdx="3" presStyleCnt="4">
        <dgm:presLayoutVars>
          <dgm:chPref val="3"/>
        </dgm:presLayoutVars>
      </dgm:prSet>
      <dgm:spPr/>
    </dgm:pt>
    <dgm:pt modelId="{6EC28851-7375-4130-B08C-1811E9BCB4D4}" type="pres">
      <dgm:prSet presAssocID="{534E082C-058E-4FCE-8112-B3FB85342CA7}" presName="rootConnector" presStyleLbl="node2" presStyleIdx="3" presStyleCnt="4"/>
      <dgm:spPr/>
    </dgm:pt>
    <dgm:pt modelId="{CB35276C-7ECD-4F95-A95A-22927779B8FA}" type="pres">
      <dgm:prSet presAssocID="{534E082C-058E-4FCE-8112-B3FB85342CA7}" presName="hierChild4" presStyleCnt="0"/>
      <dgm:spPr/>
    </dgm:pt>
    <dgm:pt modelId="{3EA97D5D-8AA8-45BB-8065-CA50D8686A46}" type="pres">
      <dgm:prSet presAssocID="{534E082C-058E-4FCE-8112-B3FB85342CA7}" presName="hierChild5" presStyleCnt="0"/>
      <dgm:spPr/>
    </dgm:pt>
    <dgm:pt modelId="{F8E7778D-515E-461D-AE37-58E8EC2EAD38}" type="pres">
      <dgm:prSet presAssocID="{FECB292B-7E66-4D9F-8A05-F6FE3ABC8711}" presName="hierChild3" presStyleCnt="0"/>
      <dgm:spPr/>
    </dgm:pt>
  </dgm:ptLst>
  <dgm:cxnLst>
    <dgm:cxn modelId="{26F5590A-E255-4815-A5B8-269B72EC92C7}" type="presOf" srcId="{942CEA3A-6A03-4F38-AE50-474704D60198}" destId="{A08D240B-9EDE-4A59-A960-70BBD692EDB2}" srcOrd="1" destOrd="0" presId="urn:microsoft.com/office/officeart/2005/8/layout/orgChart1"/>
    <dgm:cxn modelId="{4A630014-42E4-495F-90EB-C37290B85F8C}" type="presOf" srcId="{FECB292B-7E66-4D9F-8A05-F6FE3ABC8711}" destId="{01CC0320-5E36-4AAD-8D74-84D93EDB2F33}" srcOrd="0" destOrd="0" presId="urn:microsoft.com/office/officeart/2005/8/layout/orgChart1"/>
    <dgm:cxn modelId="{5D1FB831-9931-48A7-9D68-E04E80A19AB1}" type="presOf" srcId="{FECB292B-7E66-4D9F-8A05-F6FE3ABC8711}" destId="{AB683D81-3706-40F5-BE1A-8C463C4EC6B5}" srcOrd="1" destOrd="0" presId="urn:microsoft.com/office/officeart/2005/8/layout/orgChart1"/>
    <dgm:cxn modelId="{517FB95B-3210-4C11-887E-1E4CC4352482}" type="presOf" srcId="{6593D6F1-0FF5-4864-9DDB-3E8DC9303D87}" destId="{FB93819E-7C1F-459A-8740-68E225694330}" srcOrd="0" destOrd="0" presId="urn:microsoft.com/office/officeart/2005/8/layout/orgChart1"/>
    <dgm:cxn modelId="{64387462-ADBA-4D58-A4E8-CF5BBFFAE378}" srcId="{FECB292B-7E66-4D9F-8A05-F6FE3ABC8711}" destId="{534E082C-058E-4FCE-8112-B3FB85342CA7}" srcOrd="3" destOrd="0" parTransId="{6593D6F1-0FF5-4864-9DDB-3E8DC9303D87}" sibTransId="{E527543B-7904-4491-AC1D-4CDDA4F86AEF}"/>
    <dgm:cxn modelId="{4E0A6A43-BBA4-4BD4-AC63-7DEB16B6F3A2}" srcId="{FECB292B-7E66-4D9F-8A05-F6FE3ABC8711}" destId="{93515B80-8A9B-4EBF-BFC9-9D61B4BAC7CD}" srcOrd="1" destOrd="0" parTransId="{6A23B594-CE78-4F6E-BC37-C056FDD11DB0}" sibTransId="{F8D1F38D-D8AA-4C1A-9E0B-2DB24B53E574}"/>
    <dgm:cxn modelId="{D0F7FA43-8489-473F-9CBF-593AEC953521}" srcId="{FECB292B-7E66-4D9F-8A05-F6FE3ABC8711}" destId="{B3FDF0DA-48FE-4B1A-ACEE-8344D52A5318}" srcOrd="0" destOrd="0" parTransId="{929CE36C-FD4E-468C-BF9D-3E77D82E5C49}" sibTransId="{6D767EB7-2A17-40E5-B88B-4601622A0F05}"/>
    <dgm:cxn modelId="{B99EE671-7AF0-4A7F-A407-FE01150DB439}" type="presOf" srcId="{942CEA3A-6A03-4F38-AE50-474704D60198}" destId="{ABA9038E-AFAB-4CAD-B579-FAB53C98A428}" srcOrd="0" destOrd="0" presId="urn:microsoft.com/office/officeart/2005/8/layout/orgChart1"/>
    <dgm:cxn modelId="{BB89EC74-BEBE-4DBC-847E-AD7F1C55B742}" srcId="{FECB292B-7E66-4D9F-8A05-F6FE3ABC8711}" destId="{942CEA3A-6A03-4F38-AE50-474704D60198}" srcOrd="2" destOrd="0" parTransId="{883B59F3-345A-4AFB-A062-532263F4992F}" sibTransId="{10082D2F-7D2F-40F1-ADEF-B86DBC0E8B74}"/>
    <dgm:cxn modelId="{FF7F3455-453D-4DC3-AE79-C68DC782451A}" type="presOf" srcId="{534E082C-058E-4FCE-8112-B3FB85342CA7}" destId="{22409FBA-58CA-4D09-8299-235C8311E000}" srcOrd="0" destOrd="0" presId="urn:microsoft.com/office/officeart/2005/8/layout/orgChart1"/>
    <dgm:cxn modelId="{9EABB77F-A5F1-4BFB-836D-9D2A25972348}" type="presOf" srcId="{929CE36C-FD4E-468C-BF9D-3E77D82E5C49}" destId="{2AEC005A-2395-427C-AD2B-5AC1DEA1552A}" srcOrd="0" destOrd="0" presId="urn:microsoft.com/office/officeart/2005/8/layout/orgChart1"/>
    <dgm:cxn modelId="{6C56399A-7B1C-42B2-BC05-951CA01C7EF0}" type="presOf" srcId="{AEE01D4F-4F4D-43F2-B1D4-1BC0EB2A6B31}" destId="{9E7780A0-1AAE-4901-9194-3A317AF6E6E9}" srcOrd="0" destOrd="0" presId="urn:microsoft.com/office/officeart/2005/8/layout/orgChart1"/>
    <dgm:cxn modelId="{5331D49C-14D6-498E-B7DF-E63AE4FCD432}" type="presOf" srcId="{883B59F3-345A-4AFB-A062-532263F4992F}" destId="{A1290861-32FA-4E21-9DE0-CB83C11C82DF}" srcOrd="0" destOrd="0" presId="urn:microsoft.com/office/officeart/2005/8/layout/orgChart1"/>
    <dgm:cxn modelId="{F04540A8-6B89-400E-A9D9-B2CD601E0DBC}" type="presOf" srcId="{534E082C-058E-4FCE-8112-B3FB85342CA7}" destId="{6EC28851-7375-4130-B08C-1811E9BCB4D4}" srcOrd="1" destOrd="0" presId="urn:microsoft.com/office/officeart/2005/8/layout/orgChart1"/>
    <dgm:cxn modelId="{A57227BA-657D-4BD6-B096-3E25DF04E6BC}" type="presOf" srcId="{B3FDF0DA-48FE-4B1A-ACEE-8344D52A5318}" destId="{74015515-CA9C-4F1E-ADCC-77D359F45F3C}" srcOrd="0" destOrd="0" presId="urn:microsoft.com/office/officeart/2005/8/layout/orgChart1"/>
    <dgm:cxn modelId="{C14D4ABB-8910-4229-A3EA-27C43403C2ED}" type="presOf" srcId="{B3FDF0DA-48FE-4B1A-ACEE-8344D52A5318}" destId="{90F939F8-97C3-4D50-860C-4B30866844CB}" srcOrd="1" destOrd="0" presId="urn:microsoft.com/office/officeart/2005/8/layout/orgChart1"/>
    <dgm:cxn modelId="{C57B2BC0-1088-4EA3-9FAC-3DE013DC1EC0}" type="presOf" srcId="{6A23B594-CE78-4F6E-BC37-C056FDD11DB0}" destId="{F8674664-6DA9-4EBB-80E2-A0E04317A033}" srcOrd="0" destOrd="0" presId="urn:microsoft.com/office/officeart/2005/8/layout/orgChart1"/>
    <dgm:cxn modelId="{B58F46C4-4170-4463-B2AA-7DDC5E6020CB}" srcId="{AEE01D4F-4F4D-43F2-B1D4-1BC0EB2A6B31}" destId="{FECB292B-7E66-4D9F-8A05-F6FE3ABC8711}" srcOrd="0" destOrd="0" parTransId="{E13DBA98-9220-4CC6-90E8-037BE4826BD8}" sibTransId="{0729E63D-4A4B-4AA5-92AA-E90489FA8850}"/>
    <dgm:cxn modelId="{D5531CDA-396E-4B4F-9190-E94B6D90F5FE}" type="presOf" srcId="{93515B80-8A9B-4EBF-BFC9-9D61B4BAC7CD}" destId="{E529F559-89E4-43FD-9A5A-A3F712F1DCDB}" srcOrd="1" destOrd="0" presId="urn:microsoft.com/office/officeart/2005/8/layout/orgChart1"/>
    <dgm:cxn modelId="{77B516E2-AC7B-43CD-8490-DC09E35A15AB}" type="presOf" srcId="{93515B80-8A9B-4EBF-BFC9-9D61B4BAC7CD}" destId="{9FC8958B-90AE-456D-8182-E4CCC4609653}" srcOrd="0" destOrd="0" presId="urn:microsoft.com/office/officeart/2005/8/layout/orgChart1"/>
    <dgm:cxn modelId="{8BCFDC0F-C85C-422F-981E-763B8933B510}" type="presParOf" srcId="{9E7780A0-1AAE-4901-9194-3A317AF6E6E9}" destId="{6AAF607E-08FC-44A1-9EE1-8D73936C6FC3}" srcOrd="0" destOrd="0" presId="urn:microsoft.com/office/officeart/2005/8/layout/orgChart1"/>
    <dgm:cxn modelId="{DCCA7519-92DA-4738-938C-7C1A1FA178A7}" type="presParOf" srcId="{6AAF607E-08FC-44A1-9EE1-8D73936C6FC3}" destId="{25563711-FB58-4F4F-AF16-68AD58663173}" srcOrd="0" destOrd="0" presId="urn:microsoft.com/office/officeart/2005/8/layout/orgChart1"/>
    <dgm:cxn modelId="{8A0E12FC-5D35-4226-9C66-E148FAD41FF9}" type="presParOf" srcId="{25563711-FB58-4F4F-AF16-68AD58663173}" destId="{01CC0320-5E36-4AAD-8D74-84D93EDB2F33}" srcOrd="0" destOrd="0" presId="urn:microsoft.com/office/officeart/2005/8/layout/orgChart1"/>
    <dgm:cxn modelId="{594F02DE-86DC-495B-89B0-E59525918559}" type="presParOf" srcId="{25563711-FB58-4F4F-AF16-68AD58663173}" destId="{AB683D81-3706-40F5-BE1A-8C463C4EC6B5}" srcOrd="1" destOrd="0" presId="urn:microsoft.com/office/officeart/2005/8/layout/orgChart1"/>
    <dgm:cxn modelId="{288594D3-95B1-4A3B-BAB9-A9056B4EE17B}" type="presParOf" srcId="{6AAF607E-08FC-44A1-9EE1-8D73936C6FC3}" destId="{B6D34384-CA6D-4918-87BC-4B4410584611}" srcOrd="1" destOrd="0" presId="urn:microsoft.com/office/officeart/2005/8/layout/orgChart1"/>
    <dgm:cxn modelId="{5CFF1A94-D140-4D3C-8441-9982FF483F22}" type="presParOf" srcId="{B6D34384-CA6D-4918-87BC-4B4410584611}" destId="{2AEC005A-2395-427C-AD2B-5AC1DEA1552A}" srcOrd="0" destOrd="0" presId="urn:microsoft.com/office/officeart/2005/8/layout/orgChart1"/>
    <dgm:cxn modelId="{07FF65D7-EB8D-487E-AD9E-0CA0A1FF6A3A}" type="presParOf" srcId="{B6D34384-CA6D-4918-87BC-4B4410584611}" destId="{22AFE7FE-46F1-4687-B185-E731AB7C7BCE}" srcOrd="1" destOrd="0" presId="urn:microsoft.com/office/officeart/2005/8/layout/orgChart1"/>
    <dgm:cxn modelId="{B185AD28-FD11-4B32-8DBF-202A778E19FC}" type="presParOf" srcId="{22AFE7FE-46F1-4687-B185-E731AB7C7BCE}" destId="{CF7E0B77-5585-440D-8922-8D1461E0E7FA}" srcOrd="0" destOrd="0" presId="urn:microsoft.com/office/officeart/2005/8/layout/orgChart1"/>
    <dgm:cxn modelId="{704E3232-F2FA-4026-AF1B-0C8D5335A7AE}" type="presParOf" srcId="{CF7E0B77-5585-440D-8922-8D1461E0E7FA}" destId="{74015515-CA9C-4F1E-ADCC-77D359F45F3C}" srcOrd="0" destOrd="0" presId="urn:microsoft.com/office/officeart/2005/8/layout/orgChart1"/>
    <dgm:cxn modelId="{3E50CF72-6780-406B-93BB-390B72328A24}" type="presParOf" srcId="{CF7E0B77-5585-440D-8922-8D1461E0E7FA}" destId="{90F939F8-97C3-4D50-860C-4B30866844CB}" srcOrd="1" destOrd="0" presId="urn:microsoft.com/office/officeart/2005/8/layout/orgChart1"/>
    <dgm:cxn modelId="{7A6D7E3F-8EEC-424F-9D08-1C85D4934DB0}" type="presParOf" srcId="{22AFE7FE-46F1-4687-B185-E731AB7C7BCE}" destId="{6528BEA7-AD5E-4733-A820-CB966AD040A9}" srcOrd="1" destOrd="0" presId="urn:microsoft.com/office/officeart/2005/8/layout/orgChart1"/>
    <dgm:cxn modelId="{1BB9CA45-8ADD-4828-BEDD-1F7EA188F574}" type="presParOf" srcId="{22AFE7FE-46F1-4687-B185-E731AB7C7BCE}" destId="{9CD2919E-ACFA-4C54-8839-9F75ADDDF872}" srcOrd="2" destOrd="0" presId="urn:microsoft.com/office/officeart/2005/8/layout/orgChart1"/>
    <dgm:cxn modelId="{430A740E-154E-4E74-8F71-73D848F95816}" type="presParOf" srcId="{B6D34384-CA6D-4918-87BC-4B4410584611}" destId="{F8674664-6DA9-4EBB-80E2-A0E04317A033}" srcOrd="2" destOrd="0" presId="urn:microsoft.com/office/officeart/2005/8/layout/orgChart1"/>
    <dgm:cxn modelId="{3ADDE330-139F-4837-8692-3AA045E8171F}" type="presParOf" srcId="{B6D34384-CA6D-4918-87BC-4B4410584611}" destId="{2E7F41CF-FED3-45F9-950A-1AF43D0CEAD8}" srcOrd="3" destOrd="0" presId="urn:microsoft.com/office/officeart/2005/8/layout/orgChart1"/>
    <dgm:cxn modelId="{2D68550B-C9B9-4021-A6CA-D677E72D9986}" type="presParOf" srcId="{2E7F41CF-FED3-45F9-950A-1AF43D0CEAD8}" destId="{E73C336A-4277-4E18-BD44-86D2A06DA68D}" srcOrd="0" destOrd="0" presId="urn:microsoft.com/office/officeart/2005/8/layout/orgChart1"/>
    <dgm:cxn modelId="{D1B3FA8A-45FD-4ED9-B01D-AD8996CF6DD3}" type="presParOf" srcId="{E73C336A-4277-4E18-BD44-86D2A06DA68D}" destId="{9FC8958B-90AE-456D-8182-E4CCC4609653}" srcOrd="0" destOrd="0" presId="urn:microsoft.com/office/officeart/2005/8/layout/orgChart1"/>
    <dgm:cxn modelId="{F3E2BB01-B198-4F10-947E-20C815938CF1}" type="presParOf" srcId="{E73C336A-4277-4E18-BD44-86D2A06DA68D}" destId="{E529F559-89E4-43FD-9A5A-A3F712F1DCDB}" srcOrd="1" destOrd="0" presId="urn:microsoft.com/office/officeart/2005/8/layout/orgChart1"/>
    <dgm:cxn modelId="{60EB3552-FF6A-48EB-95BF-A364D00342BB}" type="presParOf" srcId="{2E7F41CF-FED3-45F9-950A-1AF43D0CEAD8}" destId="{5FA288E3-3717-48B5-B0C1-82B96CEC1CA5}" srcOrd="1" destOrd="0" presId="urn:microsoft.com/office/officeart/2005/8/layout/orgChart1"/>
    <dgm:cxn modelId="{D8749A74-6574-429F-952F-714BCE082D98}" type="presParOf" srcId="{2E7F41CF-FED3-45F9-950A-1AF43D0CEAD8}" destId="{FA89858D-E60B-4CE6-9359-9A3E2DF81CCC}" srcOrd="2" destOrd="0" presId="urn:microsoft.com/office/officeart/2005/8/layout/orgChart1"/>
    <dgm:cxn modelId="{7F9E90F8-BBAE-4E29-A4B2-C805EA9F0478}" type="presParOf" srcId="{B6D34384-CA6D-4918-87BC-4B4410584611}" destId="{A1290861-32FA-4E21-9DE0-CB83C11C82DF}" srcOrd="4" destOrd="0" presId="urn:microsoft.com/office/officeart/2005/8/layout/orgChart1"/>
    <dgm:cxn modelId="{31E12BB4-EB45-49B5-AD4D-5A53D560486E}" type="presParOf" srcId="{B6D34384-CA6D-4918-87BC-4B4410584611}" destId="{F380416A-76BC-40F5-958C-D7314121E19A}" srcOrd="5" destOrd="0" presId="urn:microsoft.com/office/officeart/2005/8/layout/orgChart1"/>
    <dgm:cxn modelId="{A8DEF13F-22D9-43E0-AC0B-F95659A0CE6A}" type="presParOf" srcId="{F380416A-76BC-40F5-958C-D7314121E19A}" destId="{8D26255A-3D86-45D0-814F-94DE26F1D240}" srcOrd="0" destOrd="0" presId="urn:microsoft.com/office/officeart/2005/8/layout/orgChart1"/>
    <dgm:cxn modelId="{6CEF561B-8608-4E56-9CB7-1C2E3276A27F}" type="presParOf" srcId="{8D26255A-3D86-45D0-814F-94DE26F1D240}" destId="{ABA9038E-AFAB-4CAD-B579-FAB53C98A428}" srcOrd="0" destOrd="0" presId="urn:microsoft.com/office/officeart/2005/8/layout/orgChart1"/>
    <dgm:cxn modelId="{A5C6FDF7-DDBA-4EDD-8C24-1B1CFC13665B}" type="presParOf" srcId="{8D26255A-3D86-45D0-814F-94DE26F1D240}" destId="{A08D240B-9EDE-4A59-A960-70BBD692EDB2}" srcOrd="1" destOrd="0" presId="urn:microsoft.com/office/officeart/2005/8/layout/orgChart1"/>
    <dgm:cxn modelId="{D31906CA-D2C1-47BC-87B3-1744A95DDB95}" type="presParOf" srcId="{F380416A-76BC-40F5-958C-D7314121E19A}" destId="{2A83EE80-2FA5-4C05-B9C5-038F98ED8422}" srcOrd="1" destOrd="0" presId="urn:microsoft.com/office/officeart/2005/8/layout/orgChart1"/>
    <dgm:cxn modelId="{3484B1BD-3B14-49AA-A804-487306AD82EB}" type="presParOf" srcId="{F380416A-76BC-40F5-958C-D7314121E19A}" destId="{598EAF60-DFD8-49AC-ADCC-31D2EA4A8FC5}" srcOrd="2" destOrd="0" presId="urn:microsoft.com/office/officeart/2005/8/layout/orgChart1"/>
    <dgm:cxn modelId="{7FB7BB66-DFCF-4959-8057-420DA180A329}" type="presParOf" srcId="{B6D34384-CA6D-4918-87BC-4B4410584611}" destId="{FB93819E-7C1F-459A-8740-68E225694330}" srcOrd="6" destOrd="0" presId="urn:microsoft.com/office/officeart/2005/8/layout/orgChart1"/>
    <dgm:cxn modelId="{A03D4686-5716-4C2F-8748-1FF21BD97E85}" type="presParOf" srcId="{B6D34384-CA6D-4918-87BC-4B4410584611}" destId="{46E57621-B773-4D36-BC2F-4E0CFA486F37}" srcOrd="7" destOrd="0" presId="urn:microsoft.com/office/officeart/2005/8/layout/orgChart1"/>
    <dgm:cxn modelId="{13EB6BF1-D984-4023-82DA-F617C76CB77C}" type="presParOf" srcId="{46E57621-B773-4D36-BC2F-4E0CFA486F37}" destId="{AB46099D-71A7-451D-A080-3ABA07988672}" srcOrd="0" destOrd="0" presId="urn:microsoft.com/office/officeart/2005/8/layout/orgChart1"/>
    <dgm:cxn modelId="{30F7A1F3-6B39-4E76-A096-5FC705327A3E}" type="presParOf" srcId="{AB46099D-71A7-451D-A080-3ABA07988672}" destId="{22409FBA-58CA-4D09-8299-235C8311E000}" srcOrd="0" destOrd="0" presId="urn:microsoft.com/office/officeart/2005/8/layout/orgChart1"/>
    <dgm:cxn modelId="{D317DFBE-1E3F-4D8C-8B9B-4F6FD70459D3}" type="presParOf" srcId="{AB46099D-71A7-451D-A080-3ABA07988672}" destId="{6EC28851-7375-4130-B08C-1811E9BCB4D4}" srcOrd="1" destOrd="0" presId="urn:microsoft.com/office/officeart/2005/8/layout/orgChart1"/>
    <dgm:cxn modelId="{141355FE-D284-4F83-B0CD-E53ED9EBB694}" type="presParOf" srcId="{46E57621-B773-4D36-BC2F-4E0CFA486F37}" destId="{CB35276C-7ECD-4F95-A95A-22927779B8FA}" srcOrd="1" destOrd="0" presId="urn:microsoft.com/office/officeart/2005/8/layout/orgChart1"/>
    <dgm:cxn modelId="{77B36E79-F54D-4508-9E7E-3EF1AB954C41}" type="presParOf" srcId="{46E57621-B773-4D36-BC2F-4E0CFA486F37}" destId="{3EA97D5D-8AA8-45BB-8065-CA50D8686A46}" srcOrd="2" destOrd="0" presId="urn:microsoft.com/office/officeart/2005/8/layout/orgChart1"/>
    <dgm:cxn modelId="{F419D4AE-A147-41CE-B595-082E234E7615}" type="presParOf" srcId="{6AAF607E-08FC-44A1-9EE1-8D73936C6FC3}" destId="{F8E7778D-515E-461D-AE37-58E8EC2EAD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A696A-993C-41EE-BCE4-13CB88BD5E5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DZ"/>
        </a:p>
      </dgm:t>
    </dgm:pt>
    <dgm:pt modelId="{EBD0DD34-691B-4653-A2CF-E94FC203C060}">
      <dgm:prSet phldrT="[Text]"/>
      <dgm:spPr/>
      <dgm:t>
        <a:bodyPr/>
        <a:lstStyle/>
        <a:p>
          <a:pPr rtl="1"/>
          <a:r>
            <a:rPr lang="fr-FR" dirty="0"/>
            <a:t>1</a:t>
          </a:r>
          <a:endParaRPr lang="fr-DZ" dirty="0"/>
        </a:p>
      </dgm:t>
    </dgm:pt>
    <dgm:pt modelId="{17965257-7277-40A2-98F3-202F514246EE}" type="parTrans" cxnId="{6814C204-C7BF-4284-827D-7B3640E79382}">
      <dgm:prSet/>
      <dgm:spPr/>
      <dgm:t>
        <a:bodyPr/>
        <a:lstStyle/>
        <a:p>
          <a:pPr rtl="1"/>
          <a:endParaRPr lang="fr-DZ"/>
        </a:p>
      </dgm:t>
    </dgm:pt>
    <dgm:pt modelId="{FC7D4371-2DE4-4159-BD4F-CF1AE6D8C163}" type="sibTrans" cxnId="{6814C204-C7BF-4284-827D-7B3640E79382}">
      <dgm:prSet/>
      <dgm:spPr/>
      <dgm:t>
        <a:bodyPr/>
        <a:lstStyle/>
        <a:p>
          <a:pPr rtl="1"/>
          <a:endParaRPr lang="fr-DZ"/>
        </a:p>
      </dgm:t>
    </dgm:pt>
    <dgm:pt modelId="{CC93E80F-2668-4203-AC6A-B5BEC9EA4CB0}">
      <dgm:prSet phldrT="[Text]"/>
      <dgm:spPr/>
      <dgm:t>
        <a:bodyPr/>
        <a:lstStyle/>
        <a:p>
          <a:pPr rtl="1"/>
          <a:r>
            <a:rPr lang="ar-DZ" dirty="0"/>
            <a:t>تطور أجهزة معالجة المعلومات</a:t>
          </a:r>
          <a:endParaRPr lang="fr-DZ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131FA717-2063-4408-90CE-AB03294D00C8}" type="parTrans" cxnId="{4A5D9479-1B50-4F2A-B16D-582D50D5F792}">
      <dgm:prSet/>
      <dgm:spPr/>
      <dgm:t>
        <a:bodyPr/>
        <a:lstStyle/>
        <a:p>
          <a:pPr rtl="1"/>
          <a:endParaRPr lang="fr-DZ"/>
        </a:p>
      </dgm:t>
    </dgm:pt>
    <dgm:pt modelId="{96716CFF-0528-4F95-879C-F3031CD0F64B}" type="sibTrans" cxnId="{4A5D9479-1B50-4F2A-B16D-582D50D5F792}">
      <dgm:prSet/>
      <dgm:spPr/>
      <dgm:t>
        <a:bodyPr/>
        <a:lstStyle/>
        <a:p>
          <a:pPr rtl="1"/>
          <a:endParaRPr lang="fr-DZ"/>
        </a:p>
      </dgm:t>
    </dgm:pt>
    <dgm:pt modelId="{32279F5C-0F27-4418-A1D4-84062B12137B}">
      <dgm:prSet phldrT="[Text]"/>
      <dgm:spPr/>
      <dgm:t>
        <a:bodyPr/>
        <a:lstStyle/>
        <a:p>
          <a:pPr rtl="1"/>
          <a:r>
            <a:rPr lang="fr-FR" dirty="0"/>
            <a:t>2</a:t>
          </a:r>
          <a:endParaRPr lang="fr-DZ" dirty="0"/>
        </a:p>
      </dgm:t>
    </dgm:pt>
    <dgm:pt modelId="{ECDA6019-B934-4A96-9048-47475C903000}" type="parTrans" cxnId="{B8E8F40C-B7E5-42C2-8C1A-12B47962F8F1}">
      <dgm:prSet/>
      <dgm:spPr/>
      <dgm:t>
        <a:bodyPr/>
        <a:lstStyle/>
        <a:p>
          <a:pPr rtl="1"/>
          <a:endParaRPr lang="fr-DZ"/>
        </a:p>
      </dgm:t>
    </dgm:pt>
    <dgm:pt modelId="{31A5284B-DFA0-4700-A34C-33BE598FA4F3}" type="sibTrans" cxnId="{B8E8F40C-B7E5-42C2-8C1A-12B47962F8F1}">
      <dgm:prSet/>
      <dgm:spPr/>
      <dgm:t>
        <a:bodyPr/>
        <a:lstStyle/>
        <a:p>
          <a:pPr rtl="1"/>
          <a:endParaRPr lang="fr-DZ"/>
        </a:p>
      </dgm:t>
    </dgm:pt>
    <dgm:pt modelId="{C44A7EA4-C097-4F11-9924-43CD71F4212D}">
      <dgm:prSet phldrT="[Text]"/>
      <dgm:spPr/>
      <dgm:t>
        <a:bodyPr/>
        <a:lstStyle/>
        <a:p>
          <a:pPr rtl="1"/>
          <a:r>
            <a:rPr lang="ar-DZ" dirty="0"/>
            <a:t>تطور البرامج</a:t>
          </a:r>
          <a:endParaRPr lang="fr-DZ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CA72776E-230F-485E-B036-9C6275E8B1E2}" type="parTrans" cxnId="{1B05DCFC-715D-42B5-ABA1-0DA4ECCAEA0E}">
      <dgm:prSet/>
      <dgm:spPr/>
      <dgm:t>
        <a:bodyPr/>
        <a:lstStyle/>
        <a:p>
          <a:pPr rtl="1"/>
          <a:endParaRPr lang="fr-DZ"/>
        </a:p>
      </dgm:t>
    </dgm:pt>
    <dgm:pt modelId="{3CBA0C86-12E2-426C-BF8B-83DE73029425}" type="sibTrans" cxnId="{1B05DCFC-715D-42B5-ABA1-0DA4ECCAEA0E}">
      <dgm:prSet/>
      <dgm:spPr/>
      <dgm:t>
        <a:bodyPr/>
        <a:lstStyle/>
        <a:p>
          <a:pPr rtl="1"/>
          <a:endParaRPr lang="fr-DZ"/>
        </a:p>
      </dgm:t>
    </dgm:pt>
    <dgm:pt modelId="{52DA9906-7565-4BD8-A45C-B75FD1B4EAEE}">
      <dgm:prSet phldrT="[Text]"/>
      <dgm:spPr/>
      <dgm:t>
        <a:bodyPr/>
        <a:lstStyle/>
        <a:p>
          <a:pPr rtl="1"/>
          <a:r>
            <a:rPr lang="fr-FR" dirty="0"/>
            <a:t>3</a:t>
          </a:r>
          <a:endParaRPr lang="fr-DZ" dirty="0"/>
        </a:p>
      </dgm:t>
    </dgm:pt>
    <dgm:pt modelId="{6612DB5B-DED5-4CC9-8059-AFDE38803A5B}" type="parTrans" cxnId="{868D5FB2-B06C-478E-A30A-A01020F85D20}">
      <dgm:prSet/>
      <dgm:spPr/>
      <dgm:t>
        <a:bodyPr/>
        <a:lstStyle/>
        <a:p>
          <a:pPr rtl="1"/>
          <a:endParaRPr lang="fr-DZ"/>
        </a:p>
      </dgm:t>
    </dgm:pt>
    <dgm:pt modelId="{DB8A4710-2A11-4365-986E-2ABBF6CBE7F7}" type="sibTrans" cxnId="{868D5FB2-B06C-478E-A30A-A01020F85D20}">
      <dgm:prSet/>
      <dgm:spPr/>
      <dgm:t>
        <a:bodyPr/>
        <a:lstStyle/>
        <a:p>
          <a:pPr rtl="1"/>
          <a:endParaRPr lang="fr-DZ"/>
        </a:p>
      </dgm:t>
    </dgm:pt>
    <dgm:pt modelId="{452C4FCB-C3F0-45C9-97F2-50D68294433F}">
      <dgm:prSet phldrT="[Text]"/>
      <dgm:spPr/>
      <dgm:t>
        <a:bodyPr/>
        <a:lstStyle/>
        <a:p>
          <a:pPr rtl="1"/>
          <a:r>
            <a:rPr lang="ar-DZ" dirty="0"/>
            <a:t>تطور أجهزة الإتصال</a:t>
          </a:r>
          <a:endParaRPr lang="fr-DZ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file"/>
          </dgm14:cNvPr>
        </a:ext>
      </dgm:extLst>
    </dgm:pt>
    <dgm:pt modelId="{B8094340-936B-4518-9FA4-655F931A1E97}" type="parTrans" cxnId="{CCF21CA6-FE13-4DD5-A1AF-1EB2770E2C1F}">
      <dgm:prSet/>
      <dgm:spPr/>
      <dgm:t>
        <a:bodyPr/>
        <a:lstStyle/>
        <a:p>
          <a:pPr rtl="1"/>
          <a:endParaRPr lang="fr-DZ"/>
        </a:p>
      </dgm:t>
    </dgm:pt>
    <dgm:pt modelId="{793A9D43-6221-4120-900E-158F5422DE59}" type="sibTrans" cxnId="{CCF21CA6-FE13-4DD5-A1AF-1EB2770E2C1F}">
      <dgm:prSet/>
      <dgm:spPr/>
      <dgm:t>
        <a:bodyPr/>
        <a:lstStyle/>
        <a:p>
          <a:pPr rtl="1"/>
          <a:endParaRPr lang="fr-DZ"/>
        </a:p>
      </dgm:t>
    </dgm:pt>
    <dgm:pt modelId="{F1A0B7CD-486E-4C21-BADD-DDEC2BC88D92}" type="pres">
      <dgm:prSet presAssocID="{D6DA696A-993C-41EE-BCE4-13CB88BD5E54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08C79D6D-E1FB-4D53-AA50-02AF9BBE560E}" type="pres">
      <dgm:prSet presAssocID="{EBD0DD34-691B-4653-A2CF-E94FC203C060}" presName="composite" presStyleCnt="0"/>
      <dgm:spPr/>
    </dgm:pt>
    <dgm:pt modelId="{CB9076C7-C239-4E75-954D-E176E33C995D}" type="pres">
      <dgm:prSet presAssocID="{EBD0DD34-691B-4653-A2CF-E94FC203C06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8DC1016-6E51-4014-A318-2DA8399E161C}" type="pres">
      <dgm:prSet presAssocID="{EBD0DD34-691B-4653-A2CF-E94FC203C060}" presName="descendantText" presStyleLbl="alignAcc1" presStyleIdx="0" presStyleCnt="3">
        <dgm:presLayoutVars>
          <dgm:bulletEnabled val="1"/>
        </dgm:presLayoutVars>
      </dgm:prSet>
      <dgm:spPr/>
    </dgm:pt>
    <dgm:pt modelId="{BE13023A-48A8-4F22-9AD9-47ACC61FD8FA}" type="pres">
      <dgm:prSet presAssocID="{FC7D4371-2DE4-4159-BD4F-CF1AE6D8C163}" presName="sp" presStyleCnt="0"/>
      <dgm:spPr/>
    </dgm:pt>
    <dgm:pt modelId="{567C479D-7263-476C-946B-6C26D01D7347}" type="pres">
      <dgm:prSet presAssocID="{32279F5C-0F27-4418-A1D4-84062B12137B}" presName="composite" presStyleCnt="0"/>
      <dgm:spPr/>
    </dgm:pt>
    <dgm:pt modelId="{11F811BF-96B8-441D-A753-2B92311873C1}" type="pres">
      <dgm:prSet presAssocID="{32279F5C-0F27-4418-A1D4-84062B12137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1225E9C-85AA-4C13-9E0B-677E5772B6E7}" type="pres">
      <dgm:prSet presAssocID="{32279F5C-0F27-4418-A1D4-84062B12137B}" presName="descendantText" presStyleLbl="alignAcc1" presStyleIdx="1" presStyleCnt="3">
        <dgm:presLayoutVars>
          <dgm:bulletEnabled val="1"/>
        </dgm:presLayoutVars>
      </dgm:prSet>
      <dgm:spPr/>
    </dgm:pt>
    <dgm:pt modelId="{9AAC8710-87BD-4D7C-B14F-D1F9550A3E1E}" type="pres">
      <dgm:prSet presAssocID="{31A5284B-DFA0-4700-A34C-33BE598FA4F3}" presName="sp" presStyleCnt="0"/>
      <dgm:spPr/>
    </dgm:pt>
    <dgm:pt modelId="{55774268-6BAB-46F5-9B8D-2C17F7C184E2}" type="pres">
      <dgm:prSet presAssocID="{52DA9906-7565-4BD8-A45C-B75FD1B4EAEE}" presName="composite" presStyleCnt="0"/>
      <dgm:spPr/>
    </dgm:pt>
    <dgm:pt modelId="{0368C2D9-7BE3-4AF6-A676-30E9E5B0FD73}" type="pres">
      <dgm:prSet presAssocID="{52DA9906-7565-4BD8-A45C-B75FD1B4EAE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B7A4F98-883F-479D-B7FD-E94BEC9D7662}" type="pres">
      <dgm:prSet presAssocID="{52DA9906-7565-4BD8-A45C-B75FD1B4EAE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814C204-C7BF-4284-827D-7B3640E79382}" srcId="{D6DA696A-993C-41EE-BCE4-13CB88BD5E54}" destId="{EBD0DD34-691B-4653-A2CF-E94FC203C060}" srcOrd="0" destOrd="0" parTransId="{17965257-7277-40A2-98F3-202F514246EE}" sibTransId="{FC7D4371-2DE4-4159-BD4F-CF1AE6D8C163}"/>
    <dgm:cxn modelId="{B8E8F40C-B7E5-42C2-8C1A-12B47962F8F1}" srcId="{D6DA696A-993C-41EE-BCE4-13CB88BD5E54}" destId="{32279F5C-0F27-4418-A1D4-84062B12137B}" srcOrd="1" destOrd="0" parTransId="{ECDA6019-B934-4A96-9048-47475C903000}" sibTransId="{31A5284B-DFA0-4700-A34C-33BE598FA4F3}"/>
    <dgm:cxn modelId="{A30B790F-9347-424A-A383-218E976EE030}" type="presOf" srcId="{32279F5C-0F27-4418-A1D4-84062B12137B}" destId="{11F811BF-96B8-441D-A753-2B92311873C1}" srcOrd="0" destOrd="0" presId="urn:microsoft.com/office/officeart/2005/8/layout/chevron2"/>
    <dgm:cxn modelId="{73989525-B2DF-412A-A5FD-677E994F2251}" type="presOf" srcId="{C44A7EA4-C097-4F11-9924-43CD71F4212D}" destId="{E1225E9C-85AA-4C13-9E0B-677E5772B6E7}" srcOrd="0" destOrd="0" presId="urn:microsoft.com/office/officeart/2005/8/layout/chevron2"/>
    <dgm:cxn modelId="{0F797032-6A74-4100-A21F-D42195B7574A}" type="presOf" srcId="{CC93E80F-2668-4203-AC6A-B5BEC9EA4CB0}" destId="{28DC1016-6E51-4014-A318-2DA8399E161C}" srcOrd="0" destOrd="0" presId="urn:microsoft.com/office/officeart/2005/8/layout/chevron2"/>
    <dgm:cxn modelId="{DFC32136-FEDE-4445-A3DD-987720ED5B6C}" type="presOf" srcId="{D6DA696A-993C-41EE-BCE4-13CB88BD5E54}" destId="{F1A0B7CD-486E-4C21-BADD-DDEC2BC88D92}" srcOrd="0" destOrd="0" presId="urn:microsoft.com/office/officeart/2005/8/layout/chevron2"/>
    <dgm:cxn modelId="{50F39857-1C2F-4FDC-8DC8-7FC84C4E7BEB}" type="presOf" srcId="{452C4FCB-C3F0-45C9-97F2-50D68294433F}" destId="{9B7A4F98-883F-479D-B7FD-E94BEC9D7662}" srcOrd="0" destOrd="0" presId="urn:microsoft.com/office/officeart/2005/8/layout/chevron2"/>
    <dgm:cxn modelId="{4A5D9479-1B50-4F2A-B16D-582D50D5F792}" srcId="{EBD0DD34-691B-4653-A2CF-E94FC203C060}" destId="{CC93E80F-2668-4203-AC6A-B5BEC9EA4CB0}" srcOrd="0" destOrd="0" parTransId="{131FA717-2063-4408-90CE-AB03294D00C8}" sibTransId="{96716CFF-0528-4F95-879C-F3031CD0F64B}"/>
    <dgm:cxn modelId="{CCF21CA6-FE13-4DD5-A1AF-1EB2770E2C1F}" srcId="{52DA9906-7565-4BD8-A45C-B75FD1B4EAEE}" destId="{452C4FCB-C3F0-45C9-97F2-50D68294433F}" srcOrd="0" destOrd="0" parTransId="{B8094340-936B-4518-9FA4-655F931A1E97}" sibTransId="{793A9D43-6221-4120-900E-158F5422DE59}"/>
    <dgm:cxn modelId="{868D5FB2-B06C-478E-A30A-A01020F85D20}" srcId="{D6DA696A-993C-41EE-BCE4-13CB88BD5E54}" destId="{52DA9906-7565-4BD8-A45C-B75FD1B4EAEE}" srcOrd="2" destOrd="0" parTransId="{6612DB5B-DED5-4CC9-8059-AFDE38803A5B}" sibTransId="{DB8A4710-2A11-4365-986E-2ABBF6CBE7F7}"/>
    <dgm:cxn modelId="{A94BC6B6-914B-45A8-B40F-BADAA351A314}" type="presOf" srcId="{EBD0DD34-691B-4653-A2CF-E94FC203C060}" destId="{CB9076C7-C239-4E75-954D-E176E33C995D}" srcOrd="0" destOrd="0" presId="urn:microsoft.com/office/officeart/2005/8/layout/chevron2"/>
    <dgm:cxn modelId="{294697C5-7067-48F6-9342-C8B7602EDDE8}" type="presOf" srcId="{52DA9906-7565-4BD8-A45C-B75FD1B4EAEE}" destId="{0368C2D9-7BE3-4AF6-A676-30E9E5B0FD73}" srcOrd="0" destOrd="0" presId="urn:microsoft.com/office/officeart/2005/8/layout/chevron2"/>
    <dgm:cxn modelId="{1B05DCFC-715D-42B5-ABA1-0DA4ECCAEA0E}" srcId="{32279F5C-0F27-4418-A1D4-84062B12137B}" destId="{C44A7EA4-C097-4F11-9924-43CD71F4212D}" srcOrd="0" destOrd="0" parTransId="{CA72776E-230F-485E-B036-9C6275E8B1E2}" sibTransId="{3CBA0C86-12E2-426C-BF8B-83DE73029425}"/>
    <dgm:cxn modelId="{E1E6FEE2-9196-407F-BECC-63042668DF35}" type="presParOf" srcId="{F1A0B7CD-486E-4C21-BADD-DDEC2BC88D92}" destId="{08C79D6D-E1FB-4D53-AA50-02AF9BBE560E}" srcOrd="0" destOrd="0" presId="urn:microsoft.com/office/officeart/2005/8/layout/chevron2"/>
    <dgm:cxn modelId="{515C4B00-1ED9-4E6D-9252-0C4465154BCA}" type="presParOf" srcId="{08C79D6D-E1FB-4D53-AA50-02AF9BBE560E}" destId="{CB9076C7-C239-4E75-954D-E176E33C995D}" srcOrd="0" destOrd="0" presId="urn:microsoft.com/office/officeart/2005/8/layout/chevron2"/>
    <dgm:cxn modelId="{FBDC5B94-E507-4D5F-A6B7-943A06B66086}" type="presParOf" srcId="{08C79D6D-E1FB-4D53-AA50-02AF9BBE560E}" destId="{28DC1016-6E51-4014-A318-2DA8399E161C}" srcOrd="1" destOrd="0" presId="urn:microsoft.com/office/officeart/2005/8/layout/chevron2"/>
    <dgm:cxn modelId="{7B5D4C75-F713-4FA4-B3DA-BE4C4C5A2480}" type="presParOf" srcId="{F1A0B7CD-486E-4C21-BADD-DDEC2BC88D92}" destId="{BE13023A-48A8-4F22-9AD9-47ACC61FD8FA}" srcOrd="1" destOrd="0" presId="urn:microsoft.com/office/officeart/2005/8/layout/chevron2"/>
    <dgm:cxn modelId="{AB23F365-3A3B-45A5-8696-BB3AAF2395D7}" type="presParOf" srcId="{F1A0B7CD-486E-4C21-BADD-DDEC2BC88D92}" destId="{567C479D-7263-476C-946B-6C26D01D7347}" srcOrd="2" destOrd="0" presId="urn:microsoft.com/office/officeart/2005/8/layout/chevron2"/>
    <dgm:cxn modelId="{0AE4F964-812A-487F-89FB-43698FCBBE97}" type="presParOf" srcId="{567C479D-7263-476C-946B-6C26D01D7347}" destId="{11F811BF-96B8-441D-A753-2B92311873C1}" srcOrd="0" destOrd="0" presId="urn:microsoft.com/office/officeart/2005/8/layout/chevron2"/>
    <dgm:cxn modelId="{FC7B781D-663F-4E27-A929-10314A5642C7}" type="presParOf" srcId="{567C479D-7263-476C-946B-6C26D01D7347}" destId="{E1225E9C-85AA-4C13-9E0B-677E5772B6E7}" srcOrd="1" destOrd="0" presId="urn:microsoft.com/office/officeart/2005/8/layout/chevron2"/>
    <dgm:cxn modelId="{210D0B6D-1FF2-4B7E-B12C-9D096774265B}" type="presParOf" srcId="{F1A0B7CD-486E-4C21-BADD-DDEC2BC88D92}" destId="{9AAC8710-87BD-4D7C-B14F-D1F9550A3E1E}" srcOrd="3" destOrd="0" presId="urn:microsoft.com/office/officeart/2005/8/layout/chevron2"/>
    <dgm:cxn modelId="{379075E4-0C83-439F-B122-7169BB35CC47}" type="presParOf" srcId="{F1A0B7CD-486E-4C21-BADD-DDEC2BC88D92}" destId="{55774268-6BAB-46F5-9B8D-2C17F7C184E2}" srcOrd="4" destOrd="0" presId="urn:microsoft.com/office/officeart/2005/8/layout/chevron2"/>
    <dgm:cxn modelId="{8890C2E7-B95C-4B87-B41E-950D5E9FE08F}" type="presParOf" srcId="{55774268-6BAB-46F5-9B8D-2C17F7C184E2}" destId="{0368C2D9-7BE3-4AF6-A676-30E9E5B0FD73}" srcOrd="0" destOrd="0" presId="urn:microsoft.com/office/officeart/2005/8/layout/chevron2"/>
    <dgm:cxn modelId="{5CA9F0BE-C835-4E6F-930C-21E7EBCB7D27}" type="presParOf" srcId="{55774268-6BAB-46F5-9B8D-2C17F7C184E2}" destId="{9B7A4F98-883F-479D-B7FD-E94BEC9D76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29A84-4726-4E61-8DFF-7279513BC684}">
      <dsp:nvSpPr>
        <dsp:cNvPr id="0" name=""/>
        <dsp:cNvSpPr/>
      </dsp:nvSpPr>
      <dsp:spPr>
        <a:xfrm>
          <a:off x="6461" y="1519699"/>
          <a:ext cx="1931184" cy="1158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300" kern="1200" dirty="0"/>
            <a:t>بيانات</a:t>
          </a:r>
          <a:endParaRPr lang="fr-DZ" sz="4300" kern="1200" dirty="0"/>
        </a:p>
      </dsp:txBody>
      <dsp:txXfrm>
        <a:off x="40398" y="1553636"/>
        <a:ext cx="1863310" cy="1090836"/>
      </dsp:txXfrm>
    </dsp:sp>
    <dsp:sp modelId="{FA3589C4-5AEF-4238-A828-836C0A9E7D31}">
      <dsp:nvSpPr>
        <dsp:cNvPr id="0" name=""/>
        <dsp:cNvSpPr/>
      </dsp:nvSpPr>
      <dsp:spPr>
        <a:xfrm>
          <a:off x="2130764" y="1859587"/>
          <a:ext cx="409411" cy="478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DZ" sz="2000" kern="1200"/>
        </a:p>
      </dsp:txBody>
      <dsp:txXfrm>
        <a:off x="2130764" y="1955374"/>
        <a:ext cx="286588" cy="287359"/>
      </dsp:txXfrm>
    </dsp:sp>
    <dsp:sp modelId="{7589EC46-24C7-41DA-A017-FB0B6380209B}">
      <dsp:nvSpPr>
        <dsp:cNvPr id="0" name=""/>
        <dsp:cNvSpPr/>
      </dsp:nvSpPr>
      <dsp:spPr>
        <a:xfrm>
          <a:off x="2710120" y="1519699"/>
          <a:ext cx="1931184" cy="1158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300" kern="1200" dirty="0"/>
            <a:t>معالجة</a:t>
          </a:r>
          <a:endParaRPr lang="fr-DZ" sz="4300" kern="1200" dirty="0"/>
        </a:p>
      </dsp:txBody>
      <dsp:txXfrm>
        <a:off x="2744057" y="1553636"/>
        <a:ext cx="1863310" cy="1090836"/>
      </dsp:txXfrm>
    </dsp:sp>
    <dsp:sp modelId="{91CDEA6E-8CB5-45A3-A9B4-A3DD79E21AC4}">
      <dsp:nvSpPr>
        <dsp:cNvPr id="0" name=""/>
        <dsp:cNvSpPr/>
      </dsp:nvSpPr>
      <dsp:spPr>
        <a:xfrm>
          <a:off x="4834423" y="1859587"/>
          <a:ext cx="409411" cy="4789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DZ" sz="2000" kern="1200"/>
        </a:p>
      </dsp:txBody>
      <dsp:txXfrm>
        <a:off x="4834423" y="1955374"/>
        <a:ext cx="286588" cy="287359"/>
      </dsp:txXfrm>
    </dsp:sp>
    <dsp:sp modelId="{F609E6FA-DFC3-49FA-8D8D-5E1BE13F26C7}">
      <dsp:nvSpPr>
        <dsp:cNvPr id="0" name=""/>
        <dsp:cNvSpPr/>
      </dsp:nvSpPr>
      <dsp:spPr>
        <a:xfrm>
          <a:off x="5413778" y="1519699"/>
          <a:ext cx="1931184" cy="11587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300" kern="1200" dirty="0"/>
            <a:t>معلومات</a:t>
          </a:r>
          <a:endParaRPr lang="fr-DZ" sz="4300" kern="1200" dirty="0"/>
        </a:p>
      </dsp:txBody>
      <dsp:txXfrm>
        <a:off x="5447715" y="1553636"/>
        <a:ext cx="1863310" cy="10908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3819E-7C1F-459A-8740-68E225694330}">
      <dsp:nvSpPr>
        <dsp:cNvPr id="0" name=""/>
        <dsp:cNvSpPr/>
      </dsp:nvSpPr>
      <dsp:spPr>
        <a:xfrm>
          <a:off x="3919609" y="2115215"/>
          <a:ext cx="3069862" cy="355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95"/>
              </a:lnTo>
              <a:lnTo>
                <a:pt x="3069862" y="177595"/>
              </a:lnTo>
              <a:lnTo>
                <a:pt x="3069862" y="3551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90861-32FA-4E21-9DE0-CB83C11C82DF}">
      <dsp:nvSpPr>
        <dsp:cNvPr id="0" name=""/>
        <dsp:cNvSpPr/>
      </dsp:nvSpPr>
      <dsp:spPr>
        <a:xfrm>
          <a:off x="3919609" y="2115215"/>
          <a:ext cx="1023287" cy="3551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595"/>
              </a:lnTo>
              <a:lnTo>
                <a:pt x="1023287" y="177595"/>
              </a:lnTo>
              <a:lnTo>
                <a:pt x="1023287" y="3551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674664-6DA9-4EBB-80E2-A0E04317A033}">
      <dsp:nvSpPr>
        <dsp:cNvPr id="0" name=""/>
        <dsp:cNvSpPr/>
      </dsp:nvSpPr>
      <dsp:spPr>
        <a:xfrm>
          <a:off x="2896322" y="2115215"/>
          <a:ext cx="1023287" cy="355190"/>
        </a:xfrm>
        <a:custGeom>
          <a:avLst/>
          <a:gdLst/>
          <a:ahLst/>
          <a:cxnLst/>
          <a:rect l="0" t="0" r="0" b="0"/>
          <a:pathLst>
            <a:path>
              <a:moveTo>
                <a:pt x="1023287" y="0"/>
              </a:moveTo>
              <a:lnTo>
                <a:pt x="1023287" y="177595"/>
              </a:lnTo>
              <a:lnTo>
                <a:pt x="0" y="177595"/>
              </a:lnTo>
              <a:lnTo>
                <a:pt x="0" y="3551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EC005A-2395-427C-AD2B-5AC1DEA1552A}">
      <dsp:nvSpPr>
        <dsp:cNvPr id="0" name=""/>
        <dsp:cNvSpPr/>
      </dsp:nvSpPr>
      <dsp:spPr>
        <a:xfrm>
          <a:off x="849747" y="2115215"/>
          <a:ext cx="3069862" cy="355190"/>
        </a:xfrm>
        <a:custGeom>
          <a:avLst/>
          <a:gdLst/>
          <a:ahLst/>
          <a:cxnLst/>
          <a:rect l="0" t="0" r="0" b="0"/>
          <a:pathLst>
            <a:path>
              <a:moveTo>
                <a:pt x="3069862" y="0"/>
              </a:moveTo>
              <a:lnTo>
                <a:pt x="3069862" y="177595"/>
              </a:lnTo>
              <a:lnTo>
                <a:pt x="0" y="177595"/>
              </a:lnTo>
              <a:lnTo>
                <a:pt x="0" y="3551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C0320-5E36-4AAD-8D74-84D93EDB2F33}">
      <dsp:nvSpPr>
        <dsp:cNvPr id="0" name=""/>
        <dsp:cNvSpPr/>
      </dsp:nvSpPr>
      <dsp:spPr>
        <a:xfrm>
          <a:off x="3073917" y="1269523"/>
          <a:ext cx="1691384" cy="84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900" kern="1200" dirty="0"/>
            <a:t>المعلوماتية</a:t>
          </a:r>
          <a:endParaRPr lang="fr-DZ" sz="2900" kern="1200" dirty="0"/>
        </a:p>
      </dsp:txBody>
      <dsp:txXfrm>
        <a:off x="3073917" y="1269523"/>
        <a:ext cx="1691384" cy="845692"/>
      </dsp:txXfrm>
    </dsp:sp>
    <dsp:sp modelId="{74015515-CA9C-4F1E-ADCC-77D359F45F3C}">
      <dsp:nvSpPr>
        <dsp:cNvPr id="0" name=""/>
        <dsp:cNvSpPr/>
      </dsp:nvSpPr>
      <dsp:spPr>
        <a:xfrm>
          <a:off x="4055" y="2470406"/>
          <a:ext cx="1691384" cy="84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900" kern="1200" dirty="0"/>
            <a:t>العتاد</a:t>
          </a:r>
          <a:endParaRPr lang="fr-DZ" sz="2900" kern="1200" dirty="0"/>
        </a:p>
      </dsp:txBody>
      <dsp:txXfrm>
        <a:off x="4055" y="2470406"/>
        <a:ext cx="1691384" cy="845692"/>
      </dsp:txXfrm>
    </dsp:sp>
    <dsp:sp modelId="{9FC8958B-90AE-456D-8182-E4CCC4609653}">
      <dsp:nvSpPr>
        <dsp:cNvPr id="0" name=""/>
        <dsp:cNvSpPr/>
      </dsp:nvSpPr>
      <dsp:spPr>
        <a:xfrm>
          <a:off x="2050629" y="2470406"/>
          <a:ext cx="1691384" cy="84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900" kern="1200" dirty="0"/>
            <a:t>البرمجيات</a:t>
          </a:r>
          <a:endParaRPr lang="fr-DZ" sz="2900" kern="1200" dirty="0"/>
        </a:p>
      </dsp:txBody>
      <dsp:txXfrm>
        <a:off x="2050629" y="2470406"/>
        <a:ext cx="1691384" cy="845692"/>
      </dsp:txXfrm>
    </dsp:sp>
    <dsp:sp modelId="{ABA9038E-AFAB-4CAD-B579-FAB53C98A428}">
      <dsp:nvSpPr>
        <dsp:cNvPr id="0" name=""/>
        <dsp:cNvSpPr/>
      </dsp:nvSpPr>
      <dsp:spPr>
        <a:xfrm>
          <a:off x="4097204" y="2470406"/>
          <a:ext cx="1691384" cy="84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900" kern="1200" dirty="0"/>
            <a:t>الموارد المعرفية</a:t>
          </a:r>
          <a:endParaRPr lang="fr-DZ" sz="2900" kern="1200" dirty="0"/>
        </a:p>
      </dsp:txBody>
      <dsp:txXfrm>
        <a:off x="4097204" y="2470406"/>
        <a:ext cx="1691384" cy="845692"/>
      </dsp:txXfrm>
    </dsp:sp>
    <dsp:sp modelId="{22409FBA-58CA-4D09-8299-235C8311E000}">
      <dsp:nvSpPr>
        <dsp:cNvPr id="0" name=""/>
        <dsp:cNvSpPr/>
      </dsp:nvSpPr>
      <dsp:spPr>
        <a:xfrm>
          <a:off x="6143779" y="2470406"/>
          <a:ext cx="1691384" cy="8456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2900" kern="1200" dirty="0"/>
            <a:t>الموارد البشرية</a:t>
          </a:r>
          <a:endParaRPr lang="fr-DZ" sz="2900" kern="1200" dirty="0"/>
        </a:p>
      </dsp:txBody>
      <dsp:txXfrm>
        <a:off x="6143779" y="2470406"/>
        <a:ext cx="1691384" cy="8456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076C7-C239-4E75-954D-E176E33C995D}">
      <dsp:nvSpPr>
        <dsp:cNvPr id="0" name=""/>
        <dsp:cNvSpPr/>
      </dsp:nvSpPr>
      <dsp:spPr>
        <a:xfrm rot="5400000">
          <a:off x="5412161" y="215748"/>
          <a:ext cx="1429135" cy="10003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1</a:t>
          </a:r>
          <a:endParaRPr lang="fr-DZ" sz="2800" kern="1200" dirty="0"/>
        </a:p>
      </dsp:txBody>
      <dsp:txXfrm rot="-5400000">
        <a:off x="5626532" y="501576"/>
        <a:ext cx="1000395" cy="428740"/>
      </dsp:txXfrm>
    </dsp:sp>
    <dsp:sp modelId="{28DC1016-6E51-4014-A318-2DA8399E161C}">
      <dsp:nvSpPr>
        <dsp:cNvPr id="0" name=""/>
        <dsp:cNvSpPr/>
      </dsp:nvSpPr>
      <dsp:spPr>
        <a:xfrm rot="16200000">
          <a:off x="2348796" y="-2347418"/>
          <a:ext cx="928938" cy="56265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84480" bIns="25400" numCol="1" spcCol="1270" anchor="ctr" anchorCtr="0">
          <a:noAutofit/>
        </a:bodyPr>
        <a:lstStyle/>
        <a:p>
          <a:pPr marL="285750" lvl="1" indent="-285750" algn="r" defTabSz="1778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DZ" sz="4000" kern="1200" dirty="0"/>
            <a:t>تطور أجهزة معالجة المعلومات</a:t>
          </a:r>
          <a:endParaRPr lang="fr-DZ" sz="4000" kern="1200" dirty="0"/>
        </a:p>
      </dsp:txBody>
      <dsp:txXfrm rot="5400000">
        <a:off x="45347" y="46725"/>
        <a:ext cx="5581184" cy="838244"/>
      </dsp:txXfrm>
    </dsp:sp>
    <dsp:sp modelId="{11F811BF-96B8-441D-A753-2B92311873C1}">
      <dsp:nvSpPr>
        <dsp:cNvPr id="0" name=""/>
        <dsp:cNvSpPr/>
      </dsp:nvSpPr>
      <dsp:spPr>
        <a:xfrm rot="5400000">
          <a:off x="5412161" y="1448450"/>
          <a:ext cx="1429135" cy="10003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2</a:t>
          </a:r>
          <a:endParaRPr lang="fr-DZ" sz="2800" kern="1200" dirty="0"/>
        </a:p>
      </dsp:txBody>
      <dsp:txXfrm rot="-5400000">
        <a:off x="5626532" y="1734278"/>
        <a:ext cx="1000395" cy="428740"/>
      </dsp:txXfrm>
    </dsp:sp>
    <dsp:sp modelId="{E1225E9C-85AA-4C13-9E0B-677E5772B6E7}">
      <dsp:nvSpPr>
        <dsp:cNvPr id="0" name=""/>
        <dsp:cNvSpPr/>
      </dsp:nvSpPr>
      <dsp:spPr>
        <a:xfrm rot="16200000">
          <a:off x="2348796" y="-1114716"/>
          <a:ext cx="928938" cy="56265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84480" bIns="25400" numCol="1" spcCol="1270" anchor="ctr" anchorCtr="0">
          <a:noAutofit/>
        </a:bodyPr>
        <a:lstStyle/>
        <a:p>
          <a:pPr marL="285750" lvl="1" indent="-285750" algn="r" defTabSz="1778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DZ" sz="4000" kern="1200" dirty="0"/>
            <a:t>تطور البرامج</a:t>
          </a:r>
          <a:endParaRPr lang="fr-DZ" sz="4000" kern="1200" dirty="0"/>
        </a:p>
      </dsp:txBody>
      <dsp:txXfrm rot="5400000">
        <a:off x="45347" y="1279427"/>
        <a:ext cx="5581184" cy="838244"/>
      </dsp:txXfrm>
    </dsp:sp>
    <dsp:sp modelId="{0368C2D9-7BE3-4AF6-A676-30E9E5B0FD73}">
      <dsp:nvSpPr>
        <dsp:cNvPr id="0" name=""/>
        <dsp:cNvSpPr/>
      </dsp:nvSpPr>
      <dsp:spPr>
        <a:xfrm rot="5400000">
          <a:off x="5412161" y="2681153"/>
          <a:ext cx="1429135" cy="10003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</a:t>
          </a:r>
          <a:endParaRPr lang="fr-DZ" sz="2800" kern="1200" dirty="0"/>
        </a:p>
      </dsp:txBody>
      <dsp:txXfrm rot="-5400000">
        <a:off x="5626532" y="2966981"/>
        <a:ext cx="1000395" cy="428740"/>
      </dsp:txXfrm>
    </dsp:sp>
    <dsp:sp modelId="{9B7A4F98-883F-479D-B7FD-E94BEC9D7662}">
      <dsp:nvSpPr>
        <dsp:cNvPr id="0" name=""/>
        <dsp:cNvSpPr/>
      </dsp:nvSpPr>
      <dsp:spPr>
        <a:xfrm rot="16200000">
          <a:off x="2348796" y="117986"/>
          <a:ext cx="928938" cy="562653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84480" bIns="25400" numCol="1" spcCol="1270" anchor="ctr" anchorCtr="0">
          <a:noAutofit/>
        </a:bodyPr>
        <a:lstStyle/>
        <a:p>
          <a:pPr marL="285750" lvl="1" indent="-285750" algn="r" defTabSz="17780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DZ" sz="4000" kern="1200" dirty="0"/>
            <a:t>تطور أجهزة الإتصال</a:t>
          </a:r>
          <a:endParaRPr lang="fr-DZ" sz="4000" kern="1200" dirty="0"/>
        </a:p>
      </dsp:txBody>
      <dsp:txXfrm rot="5400000">
        <a:off x="45347" y="2512130"/>
        <a:ext cx="5581184" cy="83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7ACE-B57F-48B4-8525-D3EDD0BC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A968A-304B-4C2A-95B4-BA9185C96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3195F-5654-46B9-844D-1903ED93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B7F2-DCBB-4C6B-9F3E-EF614461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2BC6-806A-4F90-8D10-181D33A2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6445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D493-EBB4-4E5E-B07D-72D16C2A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4D59-456F-468C-B011-AB644FF2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4C44-7783-4E91-998F-5B6F99B2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2A3F-6C5E-4E05-84A9-8F1D0C5A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05A0B-3B02-473F-85FC-8ED39F2F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9100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579FE-61AE-4EBA-A9AC-FB4C2A291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13EB6-E3F1-469C-8122-03395F75D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2496D-5F61-4D59-8908-6A128104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4C32-9B9A-41D8-B56A-28924759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52AB8-C005-4E91-BCF4-44EE15E4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9796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973F-19F9-470A-A6E2-A1018A5D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D4EB-AC9B-418B-8A09-F50FA311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4942-CE34-4A47-B334-A0634B6F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F4BAD-9DBB-4C1F-90F5-A92F833B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644D-72E6-4D4E-A390-BF7369F6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63366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ECC0-A710-451A-969B-79DBD8E0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9A25-56F9-4D84-80BD-DBADE9AD8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E89E-C5F4-42D7-8A6D-7F240FBB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4E575-FB06-4833-BC7F-D6D2F95A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9881-DA27-4979-863B-E2B6F7D2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42723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EFB1-9133-4C87-8BA1-0DF39110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294E-CB8C-46A0-A9F9-6BB585721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B7C8-BEEE-42AC-AD5A-811343476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117BF-78C1-449B-8128-E48F7E16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871A6-CFE2-4EE6-9927-452A2B07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C816-99E1-4D84-868E-FCF8C270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40883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DC11-008A-4678-84AD-BF1C6A1C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D199D-CF96-4B9E-A8CA-E44695D66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32336-19B6-4343-9843-642956F0C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27FE4-EFFB-46C2-BD16-5BF14ADB3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BF497-FCF3-49B0-8323-CDF554C06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FD7030-F198-4D31-B8B6-2994AB33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1CB0D-9552-42C1-B3DD-A6497A2A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8239A-AD7C-4FDC-AEFE-8266FDD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53557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CBA4-1F3C-4704-9609-D211B9CC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A666D-E9FB-4F28-8C0F-C6E98188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64A4F-4711-4CA3-A376-870B8D3B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F6B68-BDF5-453D-B855-5A6B907B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44389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026CD-24E4-4C60-8E03-8A973DCB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E9EA7-645C-47F1-8D19-B108FA8C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71F0-8014-4AD9-9C38-85B3D967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0581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A519-8CD0-4750-8946-B7773073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F519-EB2F-458C-B021-E93E152F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F07D-4062-4DEF-92C8-1044F7B2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98890-E220-42C8-BCD7-1F6806E7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AA719-3FFE-4647-B4FB-2E406B53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7C014-248B-46E5-84B3-6DA6E7F5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37720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2044-CA86-49AE-A2B5-B09719CC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7E25B-CA3E-41D4-B213-DE7D730EE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973C4-E911-4ACB-A6C3-90130543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B0522-40B3-4E79-99EF-FB7A9C619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54044-30D3-4FB6-9C3F-42E7B4E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3CB91-1894-497D-AA01-2562914C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44748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AFF8-3DA7-4A76-BEBC-BF9F14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A90DE-38D8-4A52-80AF-D162CE2F3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5D31-BA3C-4B3F-BA49-B8B81DF7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7642C-3AEB-4AC6-AC2D-226C9B11907C}" type="datetimeFigureOut">
              <a:rPr lang="fr-DZ" smtClean="0"/>
              <a:t>27/09/2022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2E09-0AFC-4887-885D-63A4ECDB91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3F26B-8412-4C57-B2E0-8C20C4C22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42CB-50FB-42D2-9A7F-77ECA54D01B0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33725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EB959E-DA7F-4C36-B35B-C007232591D1}"/>
              </a:ext>
            </a:extLst>
          </p:cNvPr>
          <p:cNvSpPr txBox="1"/>
          <p:nvPr/>
        </p:nvSpPr>
        <p:spPr>
          <a:xfrm>
            <a:off x="3511118" y="164612"/>
            <a:ext cx="5169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ثانوية عبد الحميد بن باديس</a:t>
            </a:r>
          </a:p>
          <a:p>
            <a:pPr algn="ctr"/>
            <a:r>
              <a:rPr lang="ar-DZ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مادة المعلوماتية</a:t>
            </a:r>
          </a:p>
          <a:p>
            <a:pPr algn="ctr"/>
            <a:r>
              <a:rPr lang="ar-DZ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السنة الدراسية:2022-2023 </a:t>
            </a:r>
            <a:endParaRPr lang="en-GB" sz="3200" b="1" dirty="0">
              <a:solidFill>
                <a:schemeClr val="tx1">
                  <a:lumMod val="75000"/>
                  <a:lumOff val="25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A84982-99D1-450F-A4AF-5039FC55D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013529"/>
            <a:ext cx="11277600" cy="268778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المجال التعلمي:بيئة التعامل مع الحاسوب</a:t>
            </a:r>
            <a:b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التعلمية:تقنية المعلومات</a:t>
            </a:r>
            <a:endParaRPr lang="en-GB" sz="7200" b="1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ABB944B-5E60-462B-BB9E-B2418F31F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615" y="6042748"/>
            <a:ext cx="3775969" cy="561513"/>
          </a:xfrm>
        </p:spPr>
        <p:txBody>
          <a:bodyPr>
            <a:normAutofit/>
          </a:bodyPr>
          <a:lstStyle/>
          <a:p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أستاذ المادة:مزان فريد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077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A763F5-A68C-41C2-A3B5-42EE3014F68D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B5BB3-3636-45CE-AD6B-FE3A842B310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D01A83-EF1E-4CCD-8694-9A43BCF83933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634D01-46DB-4E4B-906D-E923642EBABF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47B9F8-F76C-4BCB-B459-AF0B6DCB30D6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999039-2F3E-4728-AF03-FA90E01344D0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57028C-543F-47A4-B3C4-0FF5D35240FD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367D14-9F3B-4B6D-85CC-F129C5CD8BAC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AB84B8-0DB5-40D1-B1E0-749473531667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3BEE3A-12F4-4A11-953B-61C0A66CEBDE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3E9460-2D0F-4692-8524-2F944B111944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C594FF-B501-4B27-80D5-0E4E049E47D7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61709E-7FE4-4865-B7F1-0CA8D74D4229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A87AB9-9DE6-494E-A905-6E9796064414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64088-248F-4BF2-A27C-85B90B7799DF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AA588-3CB3-4C19-8587-C45F29144660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BFE2B2-D1EA-4D61-B9F5-394D3C07EFB2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C5915-EC85-46A2-989B-53EFC17BC6FD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BFCC92-6801-4687-AB9F-3D02A1279E1C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ECFC0-09F3-4BE2-95AA-D0C197FF89F9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الإعلام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A339D7-5576-46A4-ABEA-E5C63EB1DC93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A621D-B8CC-42D4-B405-578D7C699441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932D1F-2F23-4967-88EF-2741C5230233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CAAADF-3B6D-4B97-BA97-2725FE802264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B12676-8EBA-4011-8A5D-CA7348296C17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50A8B-5A4F-40FD-A46A-753406EB9A3D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الإعلام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A0FF38-BE7F-4CAC-8D12-37399E58184F}"/>
              </a:ext>
            </a:extLst>
          </p:cNvPr>
          <p:cNvSpPr txBox="1"/>
          <p:nvPr/>
        </p:nvSpPr>
        <p:spPr>
          <a:xfrm>
            <a:off x="4619682" y="1293091"/>
            <a:ext cx="7092027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600" dirty="0"/>
              <a:t>هو الإخبار و تقديم المعلومات من المرسل إلى المستقبل. </a:t>
            </a:r>
          </a:p>
        </p:txBody>
      </p:sp>
    </p:spTree>
    <p:extLst>
      <p:ext uri="{BB962C8B-B14F-4D97-AF65-F5344CB8AC3E}">
        <p14:creationId xmlns:p14="http://schemas.microsoft.com/office/powerpoint/2010/main" val="148027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BA907-26D7-4B3C-A60F-01F92C2F6065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463B46-DA6D-471A-870A-9945DD91BF0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C1E33-FB2A-4A85-9927-818F105E2411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E78A39-137A-4F89-BD6A-B0C31E3821DD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E2E3DF-7023-4260-BCFC-2ACE64EC40CF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E104B9-EADC-42B5-84FB-61ACABB53910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67005-6E2F-4CF1-A9D6-F4CFC4C45051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E07098-62DC-4CF0-A2DB-2DAD5AE1CDCA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C60FA5-A663-4C36-99FB-7821580F8E45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BFE37B-E7B6-4F20-881A-B43407107BE6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46DFCD-F251-49A7-8B78-84BA266BA19A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DA1595-AA66-4368-8621-7F8270B5B927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BBDE01-4FB1-4D1C-B805-07AAC6B1129A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160A9C-0416-46A5-8303-DDBB012355D9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E6DBDD-22D3-4026-92E6-36AA0E35CA2C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F0144D-678A-4446-9CFB-566484894984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92EB25-4E5E-47FB-8EF5-CC6525A96410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A3643E-3E30-4C2D-BB33-933FA413FBFC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5712B3-2C79-4D2E-979C-40468DB8CDD6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27EF9-DF1D-4639-8DEA-F21A736BF53C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5E110-7A85-49F3-9C1E-D18DA9590847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C8051-79CC-49DC-B07C-9804689C977B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9DEC2D-BE84-4987-BC1E-8ACAC18F380F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تكنلوجيا الإعلام و الإتصال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4E0AD4-599A-4C76-BA9B-CE9642C23756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821B7-8A8F-442A-8699-0703E5D65F3C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AFA7A6-99D5-4D64-AF3A-6290E22AC3ED}"/>
              </a:ext>
            </a:extLst>
          </p:cNvPr>
          <p:cNvSpPr txBox="1"/>
          <p:nvPr/>
        </p:nvSpPr>
        <p:spPr>
          <a:xfrm>
            <a:off x="5438759" y="504552"/>
            <a:ext cx="5573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تكنلوجيا الإعلام و الإتصال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D743B9-3D5B-4416-BBAB-2DECCCDA93E5}"/>
              </a:ext>
            </a:extLst>
          </p:cNvPr>
          <p:cNvSpPr txBox="1"/>
          <p:nvPr/>
        </p:nvSpPr>
        <p:spPr>
          <a:xfrm>
            <a:off x="4619682" y="1293091"/>
            <a:ext cx="7092027" cy="33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DZ" sz="3600" dirty="0"/>
              <a:t>هي كل التقنيات و الأجهزة السمعية البصرية و الوسائط المتعددة و الانترنت و الاتصالات وتعني الدمج بين أنواع أجهزة الحاسوب و العتادوالبرمجيات وشبكات الاتصال.</a:t>
            </a:r>
          </a:p>
        </p:txBody>
      </p:sp>
    </p:spTree>
    <p:extLst>
      <p:ext uri="{BB962C8B-B14F-4D97-AF65-F5344CB8AC3E}">
        <p14:creationId xmlns:p14="http://schemas.microsoft.com/office/powerpoint/2010/main" val="6628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2FFBC-E0CD-4C08-B5E3-D957C7371330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710325-B9CE-4B18-A9F3-60A32B11127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A878FD-B7DC-497A-B83B-2F2ED3E420F2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E3181-7D03-4790-8C4C-362A391FF8E5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2F3E75-C6B9-4A1E-9DB0-13127410F37B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EE977-5F8F-4CF8-96DC-62291770E682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7BE2D8-E3FD-415E-9E0B-B7B68DAAAA48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97F0A-B6B8-4F63-B658-017196EE5902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8718E4-BC0D-4D78-BCAC-F81EEE65047A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7988ED-6B8E-43C6-BF12-1DBBD8439E53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0B1066-D071-432C-8B9A-5BE81053ABE4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8CACBE-6BD3-422C-AC8B-5EDC5CC580AF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hlinkClick r:id="rId2" action="ppaction://hlinksldjump"/>
            <a:extLst>
              <a:ext uri="{FF2B5EF4-FFF2-40B4-BE49-F238E27FC236}">
                <a16:creationId xmlns:a16="http://schemas.microsoft.com/office/drawing/2014/main" id="{CD892754-2482-431D-9464-47C378A43F5A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DC6BF-A817-475F-8288-D0D9EA48C93E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16D3AC-DE46-4B6C-A951-3B1B93BAB5FB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05887E-A43B-43A1-8702-E0C1C24BB3E5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A99FB6-2132-4F96-B3FD-8288FCC9CA52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6CDD2-FCE1-4B04-8874-0C9AE5ECC2FD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CCBFDA-1904-4F11-A437-6B140B85AE5D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92A1A6-B831-4CD1-A5CD-5AAA21B779A3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D9574B-B279-4504-9ECF-62577C830E34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68FFD-81C7-44AC-A0E3-ABB5738487A0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8CB603-912B-4247-A215-23771EB817E6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127A0D-33A9-41A9-BE5F-870288A61EC1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تطور تكنلوجيا الإعلام و الإتصال</a:t>
            </a:r>
            <a:endParaRPr lang="en-US" sz="3200" b="1" spc="-15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8CB05-EA4B-4AE5-BABF-CA2522A48761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454B50-6F59-4F9B-B85D-5B9F7B0E7763}"/>
              </a:ext>
            </a:extLst>
          </p:cNvPr>
          <p:cNvSpPr txBox="1"/>
          <p:nvPr/>
        </p:nvSpPr>
        <p:spPr>
          <a:xfrm>
            <a:off x="4942081" y="548100"/>
            <a:ext cx="6769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تطور تكنلوجيا الإعلام و الإتصال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F21F89-8392-4D0D-9EF5-A5327B2889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292436"/>
              </p:ext>
            </p:extLst>
          </p:nvPr>
        </p:nvGraphicFramePr>
        <p:xfrm>
          <a:off x="4869655" y="2041864"/>
          <a:ext cx="6626927" cy="3897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71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A763F5-A68C-41C2-A3B5-42EE3014F68D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B5BB3-3636-45CE-AD6B-FE3A842B310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D01A83-EF1E-4CCD-8694-9A43BCF83933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634D01-46DB-4E4B-906D-E923642EBABF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47B9F8-F76C-4BCB-B459-AF0B6DCB30D6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999039-2F3E-4728-AF03-FA90E01344D0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57028C-543F-47A4-B3C4-0FF5D35240FD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367D14-9F3B-4B6D-85CC-F129C5CD8BAC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AB84B8-0DB5-40D1-B1E0-749473531667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3BEE3A-12F4-4A11-953B-61C0A66CEBDE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3E9460-2D0F-4692-8524-2F944B111944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C594FF-B501-4B27-80D5-0E4E049E47D7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61709E-7FE4-4865-B7F1-0CA8D74D4229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A87AB9-9DE6-494E-A905-6E9796064414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64088-248F-4BF2-A27C-85B90B7799DF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AA588-3CB3-4C19-8587-C45F29144660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BFE2B2-D1EA-4D61-B9F5-394D3C07EFB2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C5915-EC85-46A2-989B-53EFC17BC6FD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BFCC92-6801-4687-AB9F-3D02A1279E1C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ECFC0-09F3-4BE2-95AA-D0C197FF89F9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A339D7-5576-46A4-ABEA-E5C63EB1DC93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A621D-B8CC-42D4-B405-578D7C699441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932D1F-2F23-4967-88EF-2741C5230233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CAAADF-3B6D-4B97-BA97-2725FE802264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B12676-8EBA-4011-8A5D-CA7348296C17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تقويم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D03DF-78A3-43D1-9B08-F5D69C4A6EE9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تقويم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C7569D-3114-4B1B-A278-093AA56C7888}"/>
              </a:ext>
            </a:extLst>
          </p:cNvPr>
          <p:cNvSpPr txBox="1"/>
          <p:nvPr/>
        </p:nvSpPr>
        <p:spPr>
          <a:xfrm>
            <a:off x="4619682" y="1293091"/>
            <a:ext cx="7092027" cy="2136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DZ" sz="3600" dirty="0"/>
              <a:t>ماهي اهم الإختراعات التي لعبت دورا حاسما في التطور التكنلوجي الحديث؟</a:t>
            </a:r>
          </a:p>
        </p:txBody>
      </p:sp>
    </p:spTree>
    <p:extLst>
      <p:ext uri="{BB962C8B-B14F-4D97-AF65-F5344CB8AC3E}">
        <p14:creationId xmlns:p14="http://schemas.microsoft.com/office/powerpoint/2010/main" val="352178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A88CE18-8FA2-40A8-985D-3AEFDF9D66DE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17" name="Rectangle: Rounded Corners 16">
            <a:hlinkClick r:id="rId2" action="ppaction://hlinksldjump"/>
            <a:extLst>
              <a:ext uri="{FF2B5EF4-FFF2-40B4-BE49-F238E27FC236}">
                <a16:creationId xmlns:a16="http://schemas.microsoft.com/office/drawing/2014/main" id="{63415D89-5A94-4E54-A1F2-E95222AF7E6A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D6156F-0077-41D9-B496-8830CCC93EF4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hlinkClick r:id="rId3" action="ppaction://hlinksldjump"/>
            <a:extLst>
              <a:ext uri="{FF2B5EF4-FFF2-40B4-BE49-F238E27FC236}">
                <a16:creationId xmlns:a16="http://schemas.microsoft.com/office/drawing/2014/main" id="{856E3A02-17AE-464E-A291-5F21CA63DFBA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E5CBD222-2637-42E0-A38B-2936B0DC4BCE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6B4B62B3-2128-4AE0-8A61-9AE25AE03663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21" name="Rectangle: Rounded Corners 20">
            <a:hlinkClick r:id="rId6" action="ppaction://hlinksldjump"/>
            <a:extLst>
              <a:ext uri="{FF2B5EF4-FFF2-40B4-BE49-F238E27FC236}">
                <a16:creationId xmlns:a16="http://schemas.microsoft.com/office/drawing/2014/main" id="{14DE14F9-3759-43B4-B7E2-4DC268075FA4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C9629B-64BB-4230-8080-80223A713658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24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id="{49C69BBD-228B-4450-BA02-02B547DEF213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25" name="Rectangle: Rounded Corners 24">
            <a:hlinkClick r:id="rId8" action="ppaction://hlinksldjump"/>
            <a:extLst>
              <a:ext uri="{FF2B5EF4-FFF2-40B4-BE49-F238E27FC236}">
                <a16:creationId xmlns:a16="http://schemas.microsoft.com/office/drawing/2014/main" id="{F7C256F9-5AA9-41D9-A69A-F19D835EE6BC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26" name="Rectangle: Rounded Corners 25">
            <a:hlinkClick r:id="rId9" action="ppaction://hlinksldjump"/>
            <a:extLst>
              <a:ext uri="{FF2B5EF4-FFF2-40B4-BE49-F238E27FC236}">
                <a16:creationId xmlns:a16="http://schemas.microsoft.com/office/drawing/2014/main" id="{47B13DFB-E7EB-476F-8A6C-64DA31AD5A95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27" name="Rectangle: Rounded Corners 26">
            <a:hlinkClick r:id="rId10" action="ppaction://hlinksldjump"/>
            <a:extLst>
              <a:ext uri="{FF2B5EF4-FFF2-40B4-BE49-F238E27FC236}">
                <a16:creationId xmlns:a16="http://schemas.microsoft.com/office/drawing/2014/main" id="{020EC611-3517-4F39-8FD3-5BCD0EF83EA3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E0FC33-987C-4291-A505-CD5885102FED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83D21E-FB31-4AD8-BA7C-CF5C75CDD293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CAB7C7-B3CC-45E1-B322-972D379C9F01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الإشكالية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C332C2-F8A2-43BB-8E8D-EF0AD9FFFB5D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3CC66-9429-47BF-B5EF-4FA8F6A881ED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54C4E8-F39A-42A0-B534-1980275BB874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4AABD-3016-43F4-B375-CE963CFCE88F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442A21-CB5D-4A00-9B16-57019A34CF84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7C97C9-062D-45C3-B35D-29C5271CEE9F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FA7FB9-9EB5-4E88-B092-72751CFB5EB2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BE508F-C240-47D9-B63D-7EEBB4C5965A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3" name="Rectangle 32">
            <a:hlinkClick r:id="rId11" action="ppaction://hlinksldjump"/>
            <a:extLst>
              <a:ext uri="{FF2B5EF4-FFF2-40B4-BE49-F238E27FC236}">
                <a16:creationId xmlns:a16="http://schemas.microsoft.com/office/drawing/2014/main" id="{71E4D05B-642C-4F1A-A20C-691B99B1197A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8D46B21-3FEB-4B55-8F59-EC49CD41A781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FCF8D6-EC17-4DF6-A7E6-8D2316A83B7A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الإشكالية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2CAACA-5EE4-4F87-9ED7-F12AEB5953ED}"/>
              </a:ext>
            </a:extLst>
          </p:cNvPr>
          <p:cNvSpPr txBox="1"/>
          <p:nvPr/>
        </p:nvSpPr>
        <p:spPr>
          <a:xfrm>
            <a:off x="4619682" y="1293091"/>
            <a:ext cx="7092027" cy="331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600" dirty="0"/>
              <a:t>لقد بلغ العلم في يومنا هذا مبلغا كبيرا من التطور ويتجلى هذا خاصة في الوسائل التقنية الحديثة وسهولة التواصل.</a:t>
            </a:r>
            <a:endParaRPr lang="fr-FR" sz="3600" dirty="0"/>
          </a:p>
          <a:p>
            <a:pPr algn="r" rtl="1">
              <a:lnSpc>
                <a:spcPct val="150000"/>
              </a:lnSpc>
            </a:pPr>
            <a:r>
              <a:rPr lang="ar-DZ" sz="3600" dirty="0"/>
              <a:t>فما هي تكنولوجيا الإعلام والاتصال؟</a:t>
            </a:r>
          </a:p>
        </p:txBody>
      </p:sp>
    </p:spTree>
    <p:extLst>
      <p:ext uri="{BB962C8B-B14F-4D97-AF65-F5344CB8AC3E}">
        <p14:creationId xmlns:p14="http://schemas.microsoft.com/office/powerpoint/2010/main" val="148223016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325742-9976-424C-B493-6FB4BB43AD95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238358-B6D9-404B-BC93-D8CF3E24FE76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3E3230-CA91-4621-851E-D94EC86E1B0D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6553E7-80A7-402D-A975-3DC5AC6863A7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68EA00-0A1D-44AE-9070-870D89E928E7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BC5441-1BE3-4DB8-86B1-1AB6F214BF29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96B93E-1240-4C2F-A323-3A7B73FF3EBE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BD1629-E3FD-4ADE-8E10-1DF27217B11A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85EB1E-47A3-43F4-8AF7-ACEA0D18240B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14BAED-C795-4F04-9ECD-A580773EB0FE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98299D-6B52-456F-AA90-D1C44C769F57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758A10-1726-4072-9658-F39BDCB74E47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342002-5282-425D-BAD3-D956EBB2E797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7608DD-0025-45B0-8520-FD577EA2726A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6F9AD2-355F-46AC-BB79-063CDF7DFC8A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232FAE-E9FD-4141-9019-9E0FD04C88EF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البيانات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13F947-5114-40FC-B5FA-2C4BE909C2BA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C1731-4770-4C68-9221-CF1498DA4820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C164B3-3419-49E9-B036-73A022B047F6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8D8934-1B0D-4C82-B689-8C57B7CDA050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A259B6-A85D-4CAF-A49D-CD3C13B747EA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E8B685-4B4A-4CDE-8685-B16CC046F269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C2756D-E770-4C9D-8D81-2C47222AE06B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60402D-771C-4B48-900C-BF0CC1FCC45C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3C4987-9EDC-4360-B183-4D057BE6A42E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BB938B-B7EE-4523-98F5-182DF20474AB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البيانات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B68782-B3B1-4721-A32F-B6F921D54902}"/>
              </a:ext>
            </a:extLst>
          </p:cNvPr>
          <p:cNvSpPr txBox="1"/>
          <p:nvPr/>
        </p:nvSpPr>
        <p:spPr>
          <a:xfrm>
            <a:off x="4619682" y="1293091"/>
            <a:ext cx="7092027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600" dirty="0"/>
              <a:t>هي مجموعة قيم أولية لموضوع ما و تتكون من أرقام أو حروف أو كلمات أو صور.</a:t>
            </a:r>
          </a:p>
        </p:txBody>
      </p:sp>
    </p:spTree>
    <p:extLst>
      <p:ext uri="{BB962C8B-B14F-4D97-AF65-F5344CB8AC3E}">
        <p14:creationId xmlns:p14="http://schemas.microsoft.com/office/powerpoint/2010/main" val="280559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4190B4-6DB3-4725-9BB9-1A967F97A59F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54F902-59C0-449F-BEAE-CB8F0511FAEA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9418C1-2DC0-4186-A50B-28D9A7EB5754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BE352B-6F93-4FB7-B109-0BF08A358360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88F59D-AD40-4F63-8317-D74EAB96243F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AEC4A-CB49-4FED-AFE3-7B507E3F27D5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916B52B-91BC-484A-96CA-C9C7B2F5CBB5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BA8C8F-75F0-4507-B844-2675D4BDC4BE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9EF61B-F941-41F3-A709-8D90A8AE3F89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412D12-853F-49AC-ACC2-BE5280200E92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B5CA3A-1CF8-43D0-9761-571930CA2DFA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3F1ECC6-42D7-4726-A88B-A4B602F6C606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A16E67-BDFD-4CE0-B034-825988278B05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7B9D7B-570B-44A7-BB31-BCD67F398146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3D1B33-66D2-40BB-86AA-496BDB79A008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EA8AA-DF65-4CF6-8F1D-62BDEEB1D20C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0AC010-5E5C-4D26-ADF2-BBB344347F05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المعلومات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0798DD-DB91-432E-A313-10F90AC587EF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EFAC80-6E05-4352-95EF-901347878ACE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21F9C-1471-403A-9028-EC8C5BE4E0E4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CE676A-7F81-41D8-AEE0-3003B3DB21A6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9F2E2-23D4-4C85-B39D-1665AE4E039B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0FB9E-367A-4C55-823B-3217532B9823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DBE9FB-5B96-4939-8D2A-39B44F9E0256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E896B6-CC11-48A5-8B2A-F650D8FBAC3F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F6535-CF2B-4A19-9695-044A507B853C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المعلومات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E50AB-806F-4A0B-98F5-5D6FDA7A93D5}"/>
              </a:ext>
            </a:extLst>
          </p:cNvPr>
          <p:cNvSpPr txBox="1"/>
          <p:nvPr/>
        </p:nvSpPr>
        <p:spPr>
          <a:xfrm>
            <a:off x="4619682" y="1293091"/>
            <a:ext cx="7092027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600" dirty="0"/>
              <a:t>هي كل البيانات التي تتم معالجتها لتصبح ذات معنى. 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6CD85C6B-A847-4040-A486-FF5D86590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707680"/>
              </p:ext>
            </p:extLst>
          </p:nvPr>
        </p:nvGraphicFramePr>
        <p:xfrm>
          <a:off x="4569487" y="2039823"/>
          <a:ext cx="7351425" cy="4198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682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380D51-7341-4057-A3FE-AE085BBC0051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94C47E-2301-4AF0-92BB-44DE6DA2EED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CDBD9D-E711-477E-9BE5-C1DE6D2C8B63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FAB8C4-7500-4AC9-AC36-01818B29963D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C147A-58CF-4E2D-84CD-0D2E881A15C2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9C7BAC-8BE2-450E-99BA-89F38B9D4EC8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DD8421-3AAE-4139-AC96-F50E52278189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190C41-7746-4778-8C6A-6985D42FCE9E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DC5D05E-4EC0-4E66-8647-850C685908D5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15A77F-E102-4E42-B47D-EA223D48B211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D6A7EF-A2F9-4100-9CEF-5632A312BCF9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CD1C29-E118-4E1A-8608-797A3A6D1BD7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B61A11D-ABB9-4A1D-9E50-4367853163CC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178FF6-4A0A-457F-ADF2-F9F802DEABE6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التقنية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4E7EB3-E887-45A8-9911-583A3ECBD837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7168C-3006-4F3E-83AA-1CA0E65E53A5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FE4596-C69D-4569-818A-39E1F5537A63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67843C-2B4C-48E0-84CC-EE9A7AE6CA79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2411F0-858C-4DF7-9E10-67824EF4055E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0B4D39-AB71-47EA-BE80-F06B7F994B22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AD67AD-1410-4D83-B073-B6B38E251240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430A67-8C43-4763-BD56-6FA693229F37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73357F-1403-4A23-834E-94069030DD6B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A54802-1689-44CB-B81D-561E98931106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6099B8-1F53-4639-B224-FA4618D780AA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5A835-4BFC-401F-91BB-768B21458BEF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التقنية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4751C7-89B0-4AE4-A0CC-2CF04EBAA65D}"/>
              </a:ext>
            </a:extLst>
          </p:cNvPr>
          <p:cNvSpPr txBox="1"/>
          <p:nvPr/>
        </p:nvSpPr>
        <p:spPr>
          <a:xfrm>
            <a:off x="4619682" y="1293091"/>
            <a:ext cx="7092027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600" dirty="0"/>
              <a:t>هي معرفة و قدرة الشخص في انجاز الأعمال و النشاطات بمهارة فنية و على أساس علمي.</a:t>
            </a:r>
          </a:p>
        </p:txBody>
      </p:sp>
    </p:spTree>
    <p:extLst>
      <p:ext uri="{BB962C8B-B14F-4D97-AF65-F5344CB8AC3E}">
        <p14:creationId xmlns:p14="http://schemas.microsoft.com/office/powerpoint/2010/main" val="3712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160C8E-F584-459F-9619-A70D032A1904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AE9052-9747-4908-AA19-0261B7383AE6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7E3945-6EDB-4195-9E6A-47D70A3DB8D5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36A3FF-7829-44E8-8CE7-E9D8EDED6E02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D9D9BF-56A8-45B4-A090-AC8047DF71EE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AD8CC0-12E3-43B9-8410-65807F9C4859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B42E2C-9601-48C9-BDD3-E6A4FD351661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C55A61-53F1-4C93-B9C5-3481BE770131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F9C163-32C5-4AC8-8DDD-EA5D42BB9B40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5FA36C-DDBE-4464-856E-09F46AC4F390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293B4D-3CB4-4E1C-92D6-1959864F12D0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38B113-0134-4471-AC82-6F4A7C074B4D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2630E-F013-4F99-BDDC-0E93987597A9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BC4FF-CB59-4FF1-B48D-D431F4EEDD2F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FFB5F-D76D-4BA6-AC7B-0476EC4A2F25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39D1A5-100C-46C2-881D-B3BD3C626E2E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05A85-10C6-4532-BF7E-8396DAE7ECAC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AFC7A8-045F-4D3F-B8CD-13CF56802F4D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المعلوماتية</a:t>
            </a:r>
            <a:endParaRPr 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2D976A-2665-433F-8B83-0D5C23599D0C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D7A014-D4A4-449A-A5C2-A482BC3102E5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8064E2-561A-4ADC-A3C2-823F60D31F50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1A0071-56E9-4826-A6C4-5FEC33510D89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5843B6-9DA9-46F5-AF16-10B14E03E42C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6958F5-FB27-4306-8C4C-54E20CB63CC8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E25097-7E3E-4A56-8FD6-E9665604CC12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498C30-686C-455A-A41F-C7E9AFDA8A89}"/>
              </a:ext>
            </a:extLst>
          </p:cNvPr>
          <p:cNvSpPr txBox="1"/>
          <p:nvPr/>
        </p:nvSpPr>
        <p:spPr>
          <a:xfrm>
            <a:off x="5892162" y="9236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المعلوماتية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7DF9BE-8CDB-4B13-A8BC-499DBE4D2731}"/>
              </a:ext>
            </a:extLst>
          </p:cNvPr>
          <p:cNvSpPr txBox="1"/>
          <p:nvPr/>
        </p:nvSpPr>
        <p:spPr>
          <a:xfrm>
            <a:off x="4454701" y="725269"/>
            <a:ext cx="7384823" cy="4192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ts val="5000"/>
              </a:lnSpc>
              <a:spcBef>
                <a:spcPts val="1200"/>
              </a:spcBef>
              <a:spcAft>
                <a:spcPts val="1200"/>
              </a:spcAft>
            </a:pPr>
            <a:r>
              <a:rPr lang="ar-DZ" sz="3600" dirty="0"/>
              <a:t>هو ذلك العلم الحديث الذي يعالج المعلومات ويبني برامج التي يقترحها الإنسان بطريقة آلية و باستعمال جهاز الحاسوب و برامج خاصة أنشئت لهذا الغرض وهي أيضا المنظومة التي تجمع كل ما يتعلق بأجهزة الحاسوب عبر أبعاده الأربع</a:t>
            </a:r>
          </a:p>
          <a:p>
            <a:pPr algn="just" rtl="1">
              <a:lnSpc>
                <a:spcPts val="5000"/>
              </a:lnSpc>
              <a:spcBef>
                <a:spcPts val="1200"/>
              </a:spcBef>
              <a:spcAft>
                <a:spcPts val="1200"/>
              </a:spcAft>
            </a:pPr>
            <a:endParaRPr lang="ar-DZ" sz="3600" dirty="0"/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B32CFED0-832D-4E0B-ADC4-2AAD51096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403838"/>
              </p:ext>
            </p:extLst>
          </p:nvPr>
        </p:nvGraphicFramePr>
        <p:xfrm>
          <a:off x="4319044" y="2843637"/>
          <a:ext cx="7839219" cy="4585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5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BA907-26D7-4B3C-A60F-01F92C2F6065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463B46-DA6D-471A-870A-9945DD91BF0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C1E33-FB2A-4A85-9927-818F105E2411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E78A39-137A-4F89-BD6A-B0C31E3821DD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E2E3DF-7023-4260-BCFC-2ACE64EC40CF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E104B9-EADC-42B5-84FB-61ACABB53910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B67005-6E2F-4CF1-A9D6-F4CFC4C45051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E07098-62DC-4CF0-A2DB-2DAD5AE1CDCA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4C60FA5-A663-4C36-99FB-7821580F8E45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BFE37B-E7B6-4F20-881A-B43407107BE6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46DFCD-F251-49A7-8B78-84BA266BA19A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DA1595-AA66-4368-8621-7F8270B5B927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BBDE01-4FB1-4D1C-B805-07AAC6B1129A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160A9C-0416-46A5-8303-DDBB012355D9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E6DBDD-22D3-4026-92E6-36AA0E35CA2C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F0144D-678A-4446-9CFB-566484894984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92EB25-4E5E-47FB-8EF5-CC6525A96410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A3643E-3E30-4C2D-BB33-933FA413FBFC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5712B3-2C79-4D2E-979C-40468DB8CDD6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مجالات تقنية المعلومات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527EF9-DF1D-4639-8DEA-F21A736BF53C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5E110-7A85-49F3-9C1E-D18DA9590847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C8051-79CC-49DC-B07C-9804689C977B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9DEC2D-BE84-4987-BC1E-8ACAC18F380F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4E0AD4-599A-4C76-BA9B-CE9642C23756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A821B7-8A8F-442A-8699-0703E5D65F3C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2AB3F-2345-48B0-9CB4-D27997B39EE8}"/>
              </a:ext>
            </a:extLst>
          </p:cNvPr>
          <p:cNvSpPr txBox="1"/>
          <p:nvPr/>
        </p:nvSpPr>
        <p:spPr>
          <a:xfrm>
            <a:off x="5589268" y="462094"/>
            <a:ext cx="5156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مجالات تقنية المعلومات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F6DFBA-932B-4D5B-8F4C-377C1BBE8BF8}"/>
              </a:ext>
            </a:extLst>
          </p:cNvPr>
          <p:cNvSpPr txBox="1"/>
          <p:nvPr/>
        </p:nvSpPr>
        <p:spPr>
          <a:xfrm>
            <a:off x="4619682" y="1293091"/>
            <a:ext cx="7092027" cy="497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DZ" sz="3600" dirty="0"/>
              <a:t>كل المجالات تأثرت بهذه التكنولوجيا من إدارة و صحة و نقل و اقتصاد مثل التجارة الالكترونية ,المجال العسكري ,البورصة و التعليم مثل إدخال الحاسوب و ملحقاته في نشاط التلاميذ مما يمكنهم من التحكم و تخزين المعلومات و السرعة في إجراء العمليات .</a:t>
            </a:r>
          </a:p>
        </p:txBody>
      </p:sp>
    </p:spTree>
    <p:extLst>
      <p:ext uri="{BB962C8B-B14F-4D97-AF65-F5344CB8AC3E}">
        <p14:creationId xmlns:p14="http://schemas.microsoft.com/office/powerpoint/2010/main" val="189244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2FFBC-E0CD-4C08-B5E3-D957C7371330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710325-B9CE-4B18-A9F3-60A32B11127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A878FD-B7DC-497A-B83B-2F2ED3E420F2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E3181-7D03-4790-8C4C-362A391FF8E5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2F3E75-C6B9-4A1E-9DB0-13127410F37B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6EE977-5F8F-4CF8-96DC-62291770E682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7BE2D8-E3FD-415E-9E0B-B7B68DAAAA48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D597F0A-B6B8-4F63-B658-017196EE5902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8718E4-BC0D-4D78-BCAC-F81EEE65047A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7988ED-6B8E-43C6-BF12-1DBBD8439E53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0B1066-D071-432C-8B9A-5BE81053ABE4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8CACBE-6BD3-422C-AC8B-5EDC5CC580AF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892754-2482-431D-9464-47C378A43F5A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9DC6BF-A817-475F-8288-D0D9EA48C93E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16D3AC-DE46-4B6C-A951-3B1B93BAB5FB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05887E-A43B-43A1-8702-E0C1C24BB3E5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A99FB6-2132-4F96-B3FD-8288FCC9CA52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6CDD2-FCE1-4B04-8874-0C9AE5ECC2FD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CCBFDA-1904-4F11-A437-6B140B85AE5D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92A1A6-B831-4CD1-A5CD-5AAA21B779A3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D9574B-B279-4504-9ECF-62577C830E34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التكنلوجيا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68FFD-81C7-44AC-A0E3-ABB5738487A0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الإتصال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8CB603-912B-4247-A215-23771EB817E6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127A0D-33A9-41A9-BE5F-870288A61EC1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8CB05-EA4B-4AE5-BABF-CA2522A48761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C6AFE-3980-42F6-8082-E819ED6FB193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التكنلوجيا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F96127-F5EC-4BD9-BE85-00D14745ED3F}"/>
              </a:ext>
            </a:extLst>
          </p:cNvPr>
          <p:cNvSpPr txBox="1"/>
          <p:nvPr/>
        </p:nvSpPr>
        <p:spPr>
          <a:xfrm>
            <a:off x="4619682" y="1293091"/>
            <a:ext cx="7160039" cy="414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ar-DZ" sz="3600" dirty="0"/>
              <a:t>هي كلمة يونانية مكونة من كلمتين تكنو و تعني المهارة الفنية و لوجيا و تعني عل أي علم المهارات الفنية الذي يعتمد على المعارف العلمية و التقنية من اجل انجاز و تحقيق الأهداف المطلوبة</a:t>
            </a:r>
          </a:p>
        </p:txBody>
      </p:sp>
    </p:spTree>
    <p:extLst>
      <p:ext uri="{BB962C8B-B14F-4D97-AF65-F5344CB8AC3E}">
        <p14:creationId xmlns:p14="http://schemas.microsoft.com/office/powerpoint/2010/main" val="17426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A763F5-A68C-41C2-A3B5-42EE3014F68D}"/>
              </a:ext>
            </a:extLst>
          </p:cNvPr>
          <p:cNvSpPr/>
          <p:nvPr/>
        </p:nvSpPr>
        <p:spPr>
          <a:xfrm>
            <a:off x="0" y="0"/>
            <a:ext cx="4083113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3B5BB3-3636-45CE-AD6B-FE3A842B3103}"/>
              </a:ext>
            </a:extLst>
          </p:cNvPr>
          <p:cNvSpPr/>
          <p:nvPr/>
        </p:nvSpPr>
        <p:spPr>
          <a:xfrm>
            <a:off x="135108" y="232097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D01A83-EF1E-4CCD-8694-9A43BCF83933}"/>
              </a:ext>
            </a:extLst>
          </p:cNvPr>
          <p:cNvSpPr/>
          <p:nvPr/>
        </p:nvSpPr>
        <p:spPr>
          <a:xfrm>
            <a:off x="135108" y="8271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634D01-46DB-4E4B-906D-E923642EBABF}"/>
              </a:ext>
            </a:extLst>
          </p:cNvPr>
          <p:cNvSpPr/>
          <p:nvPr/>
        </p:nvSpPr>
        <p:spPr>
          <a:xfrm>
            <a:off x="135108" y="64227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47B9F8-F76C-4BCB-B459-AF0B6DCB30D6}"/>
              </a:ext>
            </a:extLst>
          </p:cNvPr>
          <p:cNvSpPr/>
          <p:nvPr/>
        </p:nvSpPr>
        <p:spPr>
          <a:xfrm>
            <a:off x="135108" y="120184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999039-2F3E-4728-AF03-FA90E01344D0}"/>
              </a:ext>
            </a:extLst>
          </p:cNvPr>
          <p:cNvSpPr/>
          <p:nvPr/>
        </p:nvSpPr>
        <p:spPr>
          <a:xfrm>
            <a:off x="135108" y="176140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57028C-543F-47A4-B3C4-0FF5D35240FD}"/>
              </a:ext>
            </a:extLst>
          </p:cNvPr>
          <p:cNvSpPr/>
          <p:nvPr/>
        </p:nvSpPr>
        <p:spPr>
          <a:xfrm>
            <a:off x="135108" y="288054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367D14-9F3B-4B6D-85CC-F129C5CD8BAC}"/>
              </a:ext>
            </a:extLst>
          </p:cNvPr>
          <p:cNvSpPr/>
          <p:nvPr/>
        </p:nvSpPr>
        <p:spPr>
          <a:xfrm>
            <a:off x="135108" y="5678370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AB84B8-0DB5-40D1-B1E0-749473531667}"/>
              </a:ext>
            </a:extLst>
          </p:cNvPr>
          <p:cNvSpPr/>
          <p:nvPr/>
        </p:nvSpPr>
        <p:spPr>
          <a:xfrm>
            <a:off x="135108" y="3440106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3BEE3A-12F4-4A11-953B-61C0A66CEBDE}"/>
              </a:ext>
            </a:extLst>
          </p:cNvPr>
          <p:cNvSpPr/>
          <p:nvPr/>
        </p:nvSpPr>
        <p:spPr>
          <a:xfrm>
            <a:off x="135108" y="399967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3E9460-2D0F-4692-8524-2F944B111944}"/>
              </a:ext>
            </a:extLst>
          </p:cNvPr>
          <p:cNvSpPr/>
          <p:nvPr/>
        </p:nvSpPr>
        <p:spPr>
          <a:xfrm>
            <a:off x="135108" y="4559238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7C594FF-B501-4B27-80D5-0E4E049E47D7}"/>
              </a:ext>
            </a:extLst>
          </p:cNvPr>
          <p:cNvSpPr/>
          <p:nvPr/>
        </p:nvSpPr>
        <p:spPr>
          <a:xfrm>
            <a:off x="135108" y="5118804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61709E-7FE4-4865-B7F1-0CA8D74D4229}"/>
              </a:ext>
            </a:extLst>
          </p:cNvPr>
          <p:cNvSpPr/>
          <p:nvPr/>
        </p:nvSpPr>
        <p:spPr>
          <a:xfrm>
            <a:off x="135108" y="6237932"/>
            <a:ext cx="3814424" cy="502085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A87AB9-9DE6-494E-A905-6E9796064414}"/>
              </a:ext>
            </a:extLst>
          </p:cNvPr>
          <p:cNvSpPr/>
          <p:nvPr/>
        </p:nvSpPr>
        <p:spPr>
          <a:xfrm>
            <a:off x="994076" y="176119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التقنية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64088-248F-4BF2-A27C-85B90B7799DF}"/>
              </a:ext>
            </a:extLst>
          </p:cNvPr>
          <p:cNvSpPr/>
          <p:nvPr/>
        </p:nvSpPr>
        <p:spPr>
          <a:xfrm>
            <a:off x="1355646" y="60897"/>
            <a:ext cx="13468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الإشكالية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9AA588-3CB3-4C19-8587-C45F29144660}"/>
              </a:ext>
            </a:extLst>
          </p:cNvPr>
          <p:cNvSpPr/>
          <p:nvPr/>
        </p:nvSpPr>
        <p:spPr>
          <a:xfrm>
            <a:off x="1446216" y="627664"/>
            <a:ext cx="11657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البيانات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BFE2B2-D1EA-4D61-B9F5-394D3C07EFB2}"/>
              </a:ext>
            </a:extLst>
          </p:cNvPr>
          <p:cNvSpPr/>
          <p:nvPr/>
        </p:nvSpPr>
        <p:spPr>
          <a:xfrm>
            <a:off x="1277901" y="1194431"/>
            <a:ext cx="150233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1C5915-EC85-46A2-989B-53EFC17BC6FD}"/>
              </a:ext>
            </a:extLst>
          </p:cNvPr>
          <p:cNvSpPr/>
          <p:nvPr/>
        </p:nvSpPr>
        <p:spPr>
          <a:xfrm>
            <a:off x="1302747" y="2327965"/>
            <a:ext cx="14526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المعلوماتية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BFCC92-6801-4687-AB9F-3D02A1279E1C}"/>
              </a:ext>
            </a:extLst>
          </p:cNvPr>
          <p:cNvSpPr/>
          <p:nvPr/>
        </p:nvSpPr>
        <p:spPr>
          <a:xfrm>
            <a:off x="370601" y="2833177"/>
            <a:ext cx="33169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مجالات تقنية المعلومات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ECFC0-09F3-4BE2-95AA-D0C197FF89F9}"/>
              </a:ext>
            </a:extLst>
          </p:cNvPr>
          <p:cNvSpPr/>
          <p:nvPr/>
        </p:nvSpPr>
        <p:spPr>
          <a:xfrm>
            <a:off x="994076" y="4533478"/>
            <a:ext cx="206998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الإعلام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A339D7-5576-46A4-ABEA-E5C63EB1DC93}"/>
              </a:ext>
            </a:extLst>
          </p:cNvPr>
          <p:cNvSpPr/>
          <p:nvPr/>
        </p:nvSpPr>
        <p:spPr>
          <a:xfrm>
            <a:off x="1290725" y="3399944"/>
            <a:ext cx="147668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التكنلوجيا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4A621D-B8CC-42D4-B405-578D7C699441}"/>
              </a:ext>
            </a:extLst>
          </p:cNvPr>
          <p:cNvSpPr/>
          <p:nvPr/>
        </p:nvSpPr>
        <p:spPr>
          <a:xfrm>
            <a:off x="1435797" y="3966711"/>
            <a:ext cx="11865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الإتصال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932D1F-2F23-4967-88EF-2741C5230233}"/>
              </a:ext>
            </a:extLst>
          </p:cNvPr>
          <p:cNvSpPr/>
          <p:nvPr/>
        </p:nvSpPr>
        <p:spPr>
          <a:xfrm>
            <a:off x="412279" y="5100245"/>
            <a:ext cx="32335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تكنلوجيا الإعلام و الإتصال</a:t>
            </a:r>
            <a:endParaRPr lang="en-US" sz="2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CAAADF-3B6D-4B97-BA97-2725FE802264}"/>
              </a:ext>
            </a:extLst>
          </p:cNvPr>
          <p:cNvSpPr/>
          <p:nvPr/>
        </p:nvSpPr>
        <p:spPr>
          <a:xfrm>
            <a:off x="58817" y="5605457"/>
            <a:ext cx="394050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spc="-15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تطور تكنلوجيا الإعلام و الإتصال</a:t>
            </a:r>
            <a:endParaRPr lang="en-US" sz="3200" b="1" spc="-15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B12676-8EBA-4011-8A5D-CA7348296C17}"/>
              </a:ext>
            </a:extLst>
          </p:cNvPr>
          <p:cNvSpPr/>
          <p:nvPr/>
        </p:nvSpPr>
        <p:spPr>
          <a:xfrm>
            <a:off x="1588883" y="6172227"/>
            <a:ext cx="88037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تقويم</a:t>
            </a:r>
            <a:endParaRPr lang="en-US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3CCB9-B5D3-4CA1-BA5C-E9FB54BD1C8C}"/>
              </a:ext>
            </a:extLst>
          </p:cNvPr>
          <p:cNvSpPr txBox="1"/>
          <p:nvPr/>
        </p:nvSpPr>
        <p:spPr>
          <a:xfrm>
            <a:off x="5948968" y="548100"/>
            <a:ext cx="4433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الإتصال</a:t>
            </a:r>
            <a:endParaRPr lang="fr-DZ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28248C-9DF4-41EC-B84D-78EEAEF93200}"/>
              </a:ext>
            </a:extLst>
          </p:cNvPr>
          <p:cNvSpPr txBox="1"/>
          <p:nvPr/>
        </p:nvSpPr>
        <p:spPr>
          <a:xfrm>
            <a:off x="4619682" y="1293091"/>
            <a:ext cx="7092027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3600" dirty="0"/>
              <a:t>هو نقل المعلومات بين المرسل و المستقبل مثل المحاضرات و الندوات</a:t>
            </a:r>
          </a:p>
        </p:txBody>
      </p:sp>
    </p:spTree>
    <p:extLst>
      <p:ext uri="{BB962C8B-B14F-4D97-AF65-F5344CB8AC3E}">
        <p14:creationId xmlns:p14="http://schemas.microsoft.com/office/powerpoint/2010/main" val="2215715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561</Words>
  <Application>Microsoft Office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Sakkal Majalla</vt:lpstr>
      <vt:lpstr>Office Theme</vt:lpstr>
      <vt:lpstr>المجال التعلمي:بيئة التعامل مع الحاسوب الوحدة التعلمية:تقنية المعلومات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</dc:creator>
  <cp:lastModifiedBy>Farid</cp:lastModifiedBy>
  <cp:revision>14</cp:revision>
  <dcterms:created xsi:type="dcterms:W3CDTF">2022-09-27T15:07:33Z</dcterms:created>
  <dcterms:modified xsi:type="dcterms:W3CDTF">2022-09-27T20:43:41Z</dcterms:modified>
</cp:coreProperties>
</file>