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3" r:id="rId17"/>
    <p:sldId id="276" r:id="rId18"/>
    <p:sldId id="277" r:id="rId19"/>
    <p:sldId id="271" r:id="rId20"/>
    <p:sldId id="275" r:id="rId21"/>
    <p:sldId id="274" r:id="rId22"/>
    <p:sldId id="278" r:id="rId23"/>
    <p:sldId id="279" r:id="rId24"/>
    <p:sldId id="280" r:id="rId25"/>
    <p:sldId id="281" r:id="rId26"/>
    <p:sldId id="272" r:id="rId27"/>
    <p:sldId id="287" r:id="rId28"/>
    <p:sldId id="288" r:id="rId29"/>
    <p:sldId id="282" r:id="rId30"/>
    <p:sldId id="283" r:id="rId31"/>
    <p:sldId id="284" r:id="rId32"/>
    <p:sldId id="285" r:id="rId33"/>
    <p:sldId id="286" r:id="rId34"/>
    <p:sldId id="292" r:id="rId35"/>
    <p:sldId id="289" r:id="rId36"/>
    <p:sldId id="290" r:id="rId37"/>
    <p:sldId id="291" r:id="rId38"/>
    <p:sldId id="29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8A93-C68E-412F-8F35-544A9002C356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1CD8-706B-425A-9FA0-1975D17484E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302332331_1127691788185960_3365902787362405811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2357422" y="2857496"/>
            <a:ext cx="4000528" cy="10715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ar-DZ" sz="9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Sakkal Majalla" pitchFamily="2" charset="-78"/>
                <a:cs typeface="Sakkal Majalla" pitchFamily="2" charset="-78"/>
              </a:rPr>
              <a:t>العـــــتاد</a:t>
            </a:r>
            <a:endParaRPr lang="fr-FR" sz="9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Sakkal Majalla" pitchFamily="2" charset="-78"/>
              <a:cs typeface="Sakkal Majall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Q4-BT-TOT-MSDOS-Wh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9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14290"/>
            <a:ext cx="4214842" cy="6143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 descr="9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290"/>
            <a:ext cx="4286248" cy="6357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w9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Windows_2000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"/>
            <a:ext cx="8715436" cy="164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 descr="w200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714488"/>
            <a:ext cx="8643998" cy="5143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x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Install-Windows-XP-Step-25-Version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windows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MS_Windows8_800_thumb8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85728"/>
            <a:ext cx="7786742" cy="1214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mg-0c64555c-w7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714488"/>
            <a:ext cx="8429684" cy="493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186243cf2345e2437a963786c0aee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80"/>
            <a:ext cx="9144000" cy="690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8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windows-8-comparativo-aber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w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Windows-11-is-Putting-the-Pandemic-driven-Rise-in-PC-to-Use-for-its-2022-Upd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Windows-11-Bureau-Menu-Demarr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téléchargement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642918"/>
            <a:ext cx="8858280" cy="5786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kali-desktop-xf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ndroid-14-17232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4371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3" descr="نظام_تشغيل_الآيفون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0"/>
            <a:ext cx="8215370" cy="207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dossier-ios-17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214554"/>
            <a:ext cx="8215370" cy="4643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8e311422805113d77d6d7c66d074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>
            <a:off x="500034" y="415078"/>
            <a:ext cx="8215370" cy="114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06787" y="571479"/>
            <a:ext cx="4063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400" dirty="0" err="1" smtClean="0">
                <a:latin typeface="Sakkal Majalla" pitchFamily="2" charset="-78"/>
                <a:cs typeface="Sakkal Majalla" pitchFamily="2" charset="-78"/>
              </a:rPr>
              <a:t>مميـــــــــــــــيزآت</a:t>
            </a:r>
            <a:r>
              <a:rPr lang="ar-DZ" sz="4400" dirty="0" smtClean="0">
                <a:latin typeface="Sakkal Majalla" pitchFamily="2" charset="-78"/>
                <a:cs typeface="Sakkal Majalla" pitchFamily="2" charset="-78"/>
              </a:rPr>
              <a:t> نظام التشغيل</a:t>
            </a:r>
            <a:endParaRPr lang="fr-FR" sz="4400" dirty="0"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5" name="Image 4" descr="caracteristicas-sistema-operati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1714488"/>
            <a:ext cx="4714876" cy="4013067"/>
          </a:xfrm>
          <a:prstGeom prst="rect">
            <a:avLst/>
          </a:prstGeom>
        </p:spPr>
      </p:pic>
      <p:pic>
        <p:nvPicPr>
          <p:cNvPr id="6" name="Image 5" descr="windows-programmes-et-donne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4286248" cy="372731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857752" y="6143644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2800" dirty="0" smtClean="0">
                <a:latin typeface="Sakkal Majalla" pitchFamily="2" charset="-78"/>
                <a:cs typeface="Sakkal Majalla" pitchFamily="2" charset="-78"/>
              </a:rPr>
              <a:t>واجهة بيانية بسيطة </a:t>
            </a:r>
            <a:r>
              <a:rPr lang="ar-DZ" sz="2800" dirty="0" err="1" smtClean="0">
                <a:latin typeface="Sakkal Majalla" pitchFamily="2" charset="-78"/>
                <a:cs typeface="Sakkal Majalla" pitchFamily="2" charset="-78"/>
              </a:rPr>
              <a:t>و</a:t>
            </a:r>
            <a:r>
              <a:rPr lang="ar-DZ" sz="2800" dirty="0" smtClean="0">
                <a:latin typeface="Sakkal Majalla" pitchFamily="2" charset="-78"/>
                <a:cs typeface="Sakkal Majalla" pitchFamily="2" charset="-78"/>
              </a:rPr>
              <a:t> سهلة الاستخدام</a:t>
            </a:r>
            <a:endParaRPr lang="fr-FR" sz="2800" dirty="0"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4282" y="6143644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2800" dirty="0" smtClean="0">
                <a:latin typeface="Sakkal Majalla" pitchFamily="2" charset="-78"/>
                <a:cs typeface="Sakkal Majalla" pitchFamily="2" charset="-78"/>
              </a:rPr>
              <a:t>تنفيذ عدة برامج وتعليمات في آن واحد</a:t>
            </a:r>
            <a:endParaRPr lang="fr-FR" sz="2800" dirty="0">
              <a:latin typeface="Sakkal Majalla" pitchFamily="2" charset="-78"/>
              <a:cs typeface="Sakkal Majall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>
            <a:off x="461781" y="241820"/>
            <a:ext cx="8215370" cy="114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00166" y="428604"/>
            <a:ext cx="6231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Installation </a:t>
            </a:r>
            <a:r>
              <a:rPr lang="ar-DZ" sz="4400" dirty="0" smtClean="0"/>
              <a:t>تثبيت نظام التشغيل</a:t>
            </a:r>
            <a:endParaRPr lang="fr-FR" sz="4400" dirty="0"/>
          </a:p>
        </p:txBody>
      </p:sp>
      <p:pic>
        <p:nvPicPr>
          <p:cNvPr id="5" name="Image 4" descr="cuamsfaprcod1c5subn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028" y="1930149"/>
            <a:ext cx="4009708" cy="2758991"/>
          </a:xfrm>
          <a:prstGeom prst="rect">
            <a:avLst/>
          </a:prstGeom>
        </p:spPr>
      </p:pic>
      <p:pic>
        <p:nvPicPr>
          <p:cNvPr id="6" name="Image 5" descr="disque-dur-80go-sata-3-5-western-digital-wd-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0774" y="2708920"/>
            <a:ext cx="3960440" cy="3960440"/>
          </a:xfrm>
          <a:prstGeom prst="rect">
            <a:avLst/>
          </a:prstGeom>
        </p:spPr>
      </p:pic>
      <p:sp>
        <p:nvSpPr>
          <p:cNvPr id="7" name="Flèche courbée vers le bas 6"/>
          <p:cNvSpPr/>
          <p:nvPr/>
        </p:nvSpPr>
        <p:spPr>
          <a:xfrm rot="20619369" flipH="1">
            <a:off x="1604140" y="1610423"/>
            <a:ext cx="3096344" cy="11521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563888" y="5085184"/>
            <a:ext cx="5450904" cy="144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/>
              <a:t>هي نقل وتخزين ملفات نظام التشغيل  في القرص الصلب , وتتم هذه العملية عبر مراحل عديدة </a:t>
            </a:r>
            <a:r>
              <a:rPr lang="ar-DZ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38" y="1196"/>
            <a:ext cx="9144000" cy="6858000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>
            <a:off x="461781" y="241820"/>
            <a:ext cx="8215370" cy="114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chemeClr val="tx1"/>
                </a:solidFill>
              </a:rPr>
              <a:t>تهيئة القرص الصلب 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4" name="Picture 2" descr="Résultat de recherche d'images pour &quot;‫تهيئة فيزيائية‬‎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955781">
            <a:off x="-119503" y="2485475"/>
            <a:ext cx="4752528" cy="3571875"/>
          </a:xfrm>
          <a:prstGeom prst="rect">
            <a:avLst/>
          </a:prstGeom>
          <a:noFill/>
        </p:spPr>
      </p:pic>
      <p:pic>
        <p:nvPicPr>
          <p:cNvPr id="5" name="Picture 4" descr="Résultat de recherche d'images pour &quot;‫تهيئة فيزيائية‬‎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5067" y="1684825"/>
            <a:ext cx="2787655" cy="2780928"/>
          </a:xfrm>
          <a:prstGeom prst="rect">
            <a:avLst/>
          </a:prstGeom>
          <a:noFill/>
        </p:spPr>
      </p:pic>
      <p:sp>
        <p:nvSpPr>
          <p:cNvPr id="7" name="Flèche droite 6"/>
          <p:cNvSpPr/>
          <p:nvPr/>
        </p:nvSpPr>
        <p:spPr>
          <a:xfrm>
            <a:off x="3779912" y="3430196"/>
            <a:ext cx="1512168" cy="57486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84168" y="5445224"/>
            <a:ext cx="1981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6000" dirty="0" smtClean="0">
                <a:latin typeface="Calibri Light" pitchFamily="34" charset="0"/>
                <a:cs typeface="Calibri Light" pitchFamily="34" charset="0"/>
              </a:rPr>
              <a:t>فيزيائية</a:t>
            </a:r>
            <a:endParaRPr lang="fr-FR" sz="6000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تنظيم ملفات الكمبيوتر - ارورد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00808"/>
            <a:ext cx="7143750" cy="45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dre 3"/>
          <p:cNvSpPr/>
          <p:nvPr/>
        </p:nvSpPr>
        <p:spPr>
          <a:xfrm>
            <a:off x="461781" y="241820"/>
            <a:ext cx="8215370" cy="114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chemeClr val="tx1"/>
                </a:solidFill>
              </a:rPr>
              <a:t>تهيئة القرص الصلب 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encrypted-tbn0.gstatic.com/images?q=tbn:ANd9GcQ53jtme_HkY7x2yddbZdQa1O74faaOi6-sGfBcyQ7Wu1ELQ45CVST6VOjmuzJcFWCdnK4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136904" cy="590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Image associ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32657"/>
            <a:ext cx="3744416" cy="4960058"/>
          </a:xfrm>
          <a:prstGeom prst="rect">
            <a:avLst/>
          </a:prstGeom>
          <a:noFill/>
        </p:spPr>
      </p:pic>
      <p:pic>
        <p:nvPicPr>
          <p:cNvPr id="4" name="Picture 2" descr="Résultat de recherche d'images pour &quot;‫تهيئة منطقة fat ntfs‬‎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88640"/>
            <a:ext cx="3456384" cy="525658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483400" y="5661248"/>
            <a:ext cx="2177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6000" dirty="0" smtClean="0">
                <a:latin typeface="Calibri Light" pitchFamily="34" charset="0"/>
                <a:cs typeface="Calibri Light" pitchFamily="34" charset="0"/>
              </a:rPr>
              <a:t>منطقية </a:t>
            </a:r>
            <a:endParaRPr lang="fr-FR" sz="60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dre 2"/>
          <p:cNvSpPr/>
          <p:nvPr/>
        </p:nvSpPr>
        <p:spPr>
          <a:xfrm>
            <a:off x="461781" y="241820"/>
            <a:ext cx="8215370" cy="1143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chemeClr val="tx1"/>
                </a:solidFill>
              </a:rPr>
              <a:t>تقسيم القرص الصلب 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7734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40968"/>
            <a:ext cx="6984776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797152"/>
            <a:ext cx="6624736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1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Image associ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48680"/>
            <a:ext cx="7620000" cy="4476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835696" y="5589240"/>
            <a:ext cx="5897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400" dirty="0" smtClean="0">
                <a:latin typeface="Sakkal Majalla" pitchFamily="2" charset="-78"/>
                <a:cs typeface="Sakkal Majalla" pitchFamily="2" charset="-78"/>
              </a:rPr>
              <a:t>ترتيب ملفات الحاسوب وحمايتها</a:t>
            </a:r>
            <a:endParaRPr lang="fr-FR" sz="4400" dirty="0">
              <a:latin typeface="Sakkal Majalla" pitchFamily="2" charset="-78"/>
              <a:cs typeface="Sakkal Majall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21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 descr="05474869-photo-windows-8-dual-bo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" y="476672"/>
            <a:ext cx="7743825" cy="4869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619672" y="5733255"/>
            <a:ext cx="613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3600" dirty="0" smtClean="0">
                <a:latin typeface="Sakkal Majalla" pitchFamily="2" charset="-78"/>
                <a:cs typeface="Sakkal Majalla" pitchFamily="2" charset="-78"/>
              </a:rPr>
              <a:t>تثبيت اكثر من نظام  تشغيل في الحاسوب</a:t>
            </a:r>
            <a:endParaRPr lang="fr-FR" sz="3600" dirty="0">
              <a:latin typeface="Sakkal Majalla" pitchFamily="2" charset="-78"/>
              <a:cs typeface="Sakkal Majall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81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74575650b0550ff6859520e477279e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690ed420093d7a1f762589df2d575c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4572000" y="1845394"/>
            <a:ext cx="4572000" cy="1655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Sakkal Majalla" pitchFamily="2" charset="-78"/>
                <a:cs typeface="Sakkal Majalla" pitchFamily="2" charset="-78"/>
              </a:rPr>
              <a:t>!</a:t>
            </a:r>
            <a:r>
              <a:rPr lang="ar-DZ" sz="4000" dirty="0" smtClean="0">
                <a:latin typeface="Sakkal Majalla" pitchFamily="2" charset="-78"/>
                <a:cs typeface="Sakkal Majalla" pitchFamily="2" charset="-78"/>
              </a:rPr>
              <a:t>برأيك </a:t>
            </a:r>
          </a:p>
          <a:p>
            <a:pPr algn="ctr"/>
            <a:r>
              <a:rPr lang="ar-DZ" sz="4000" dirty="0" smtClean="0">
                <a:latin typeface="Sakkal Majalla" pitchFamily="2" charset="-78"/>
                <a:cs typeface="Sakkal Majalla" pitchFamily="2" charset="-78"/>
              </a:rPr>
              <a:t>لماذا لم يشتغل الحاسوب ؟</a:t>
            </a:r>
            <a:endParaRPr lang="fr-FR" sz="4000" dirty="0">
              <a:latin typeface="Sakkal Majalla" pitchFamily="2" charset="-78"/>
              <a:cs typeface="Sakkal Majall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5d47232128b18b59c7847577ceec941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7870cbce80ddfbbc95fd78685350d6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gner un rectangle avec un coin diagonal 3"/>
          <p:cNvSpPr/>
          <p:nvPr/>
        </p:nvSpPr>
        <p:spPr>
          <a:xfrm>
            <a:off x="2285984" y="214290"/>
            <a:ext cx="6429420" cy="107157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Système d’Exploitation </a:t>
            </a:r>
            <a:r>
              <a:rPr lang="ar-DZ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نظام التشغيل </a:t>
            </a:r>
            <a:endParaRPr lang="fr-F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55576" y="1643050"/>
            <a:ext cx="5602374" cy="29289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DZ" sz="4000" b="1" dirty="0" smtClean="0">
                <a:latin typeface="Arabic Typesetting" pitchFamily="66" charset="-78"/>
                <a:cs typeface="Arabic Typesetting" pitchFamily="66" charset="-78"/>
              </a:rPr>
              <a:t>هو مجموعة من الملفات </a:t>
            </a:r>
            <a:r>
              <a:rPr lang="ar-DZ" sz="4000" b="1" dirty="0" err="1" smtClean="0">
                <a:latin typeface="Arabic Typesetting" pitchFamily="66" charset="-78"/>
                <a:cs typeface="Arabic Typesetting" pitchFamily="66" charset="-78"/>
              </a:rPr>
              <a:t>و</a:t>
            </a:r>
            <a:r>
              <a:rPr lang="ar-DZ" sz="4000" b="1" dirty="0" smtClean="0">
                <a:latin typeface="Arabic Typesetting" pitchFamily="66" charset="-78"/>
                <a:cs typeface="Arabic Typesetting" pitchFamily="66" charset="-78"/>
              </a:rPr>
              <a:t> البرمجيات المتكاملة التي تسمح بتشغيل الحاسوب  و استعمال لواحقه , وهو وسيط بين العتاد </a:t>
            </a:r>
            <a:r>
              <a:rPr lang="ar-DZ" sz="4000" b="1" dirty="0" err="1" smtClean="0">
                <a:latin typeface="Arabic Typesetting" pitchFamily="66" charset="-78"/>
                <a:cs typeface="Arabic Typesetting" pitchFamily="66" charset="-78"/>
              </a:rPr>
              <a:t>و</a:t>
            </a:r>
            <a:r>
              <a:rPr lang="ar-DZ" sz="4000" b="1" dirty="0" smtClean="0">
                <a:latin typeface="Arabic Typesetting" pitchFamily="66" charset="-78"/>
                <a:cs typeface="Arabic Typesetting" pitchFamily="66" charset="-78"/>
              </a:rPr>
              <a:t> المستخدم. </a:t>
            </a:r>
            <a:endParaRPr lang="fr-FR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Image 6" descr="télécharge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786322"/>
            <a:ext cx="5143536" cy="1662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172819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628800"/>
            <a:ext cx="164368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lèche courbée vers le bas 3"/>
          <p:cNvSpPr/>
          <p:nvPr/>
        </p:nvSpPr>
        <p:spPr>
          <a:xfrm flipH="1">
            <a:off x="1619672" y="332656"/>
            <a:ext cx="5328592" cy="9475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412776"/>
            <a:ext cx="151216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1556792"/>
            <a:ext cx="160163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04dc6771358aef74abcfea836f769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dre 3"/>
          <p:cNvSpPr/>
          <p:nvPr/>
        </p:nvSpPr>
        <p:spPr>
          <a:xfrm>
            <a:off x="571472" y="428604"/>
            <a:ext cx="7929618" cy="10715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3568" y="695183"/>
            <a:ext cx="7664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800" dirty="0" smtClean="0">
                <a:latin typeface="Sakkal Majalla" pitchFamily="2" charset="-78"/>
                <a:cs typeface="Sakkal Majalla" pitchFamily="2" charset="-78"/>
              </a:rPr>
              <a:t>أشهر </a:t>
            </a:r>
            <a:r>
              <a:rPr lang="ar-DZ" sz="4800" dirty="0" smtClean="0">
                <a:latin typeface="Sakkal Majalla" pitchFamily="2" charset="-78"/>
                <a:cs typeface="Sakkal Majalla" pitchFamily="2" charset="-78"/>
              </a:rPr>
              <a:t>أنــــــــــــــظمة التشغيــــــــــــــل</a:t>
            </a:r>
            <a:endParaRPr lang="fr-FR" sz="4800" dirty="0"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6" name="Image 5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71678"/>
            <a:ext cx="8286807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</Words>
  <Application>Microsoft Office PowerPoint</Application>
  <PresentationFormat>Affichage à l'écran (4:3)</PresentationFormat>
  <Paragraphs>18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om</dc:creator>
  <cp:lastModifiedBy>om</cp:lastModifiedBy>
  <cp:revision>15</cp:revision>
  <dcterms:created xsi:type="dcterms:W3CDTF">2023-10-21T20:44:23Z</dcterms:created>
  <dcterms:modified xsi:type="dcterms:W3CDTF">2023-10-23T20:59:46Z</dcterms:modified>
</cp:coreProperties>
</file>