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22"/>
  </p:notesMasterIdLst>
  <p:sldIdLst>
    <p:sldId id="292" r:id="rId2"/>
    <p:sldId id="279" r:id="rId3"/>
    <p:sldId id="288" r:id="rId4"/>
    <p:sldId id="287" r:id="rId5"/>
    <p:sldId id="259" r:id="rId6"/>
    <p:sldId id="289" r:id="rId7"/>
    <p:sldId id="291" r:id="rId8"/>
    <p:sldId id="264" r:id="rId9"/>
    <p:sldId id="286" r:id="rId10"/>
    <p:sldId id="282" r:id="rId11"/>
    <p:sldId id="283" r:id="rId12"/>
    <p:sldId id="284" r:id="rId13"/>
    <p:sldId id="285" r:id="rId14"/>
    <p:sldId id="270" r:id="rId15"/>
    <p:sldId id="266" r:id="rId16"/>
    <p:sldId id="271" r:id="rId17"/>
    <p:sldId id="272" r:id="rId18"/>
    <p:sldId id="281" r:id="rId19"/>
    <p:sldId id="267" r:id="rId20"/>
    <p:sldId id="269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94434" autoAdjust="0"/>
  </p:normalViewPr>
  <p:slideViewPr>
    <p:cSldViewPr snapToGrid="0">
      <p:cViewPr varScale="1">
        <p:scale>
          <a:sx n="82" d="100"/>
          <a:sy n="82" d="100"/>
        </p:scale>
        <p:origin x="94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47BDE-6CB3-4443-BB3F-3E02B9CA6909}" type="datetimeFigureOut">
              <a:rPr lang="fr-FR" smtClean="0"/>
              <a:t>01/10/2024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5723A-63CE-4042-A2DD-1937485AB5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505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DZ" dirty="0" smtClean="0"/>
              <a:t>فيديو على أول حاسوب ضخم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5723A-63CE-4042-A2DD-1937485AB59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02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DZ" dirty="0" smtClean="0"/>
              <a:t>ملاحظات : البحث عن فيديو</a:t>
            </a:r>
            <a:r>
              <a:rPr lang="ar-DZ" baseline="0" dirty="0" smtClean="0"/>
              <a:t> يوضح عمل التلغراف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5723A-63CE-4042-A2DD-1937485AB59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211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DZ" dirty="0" smtClean="0"/>
              <a:t>إضافة صور متعلقة بكل نقطة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5723A-63CE-4042-A2DD-1937485AB59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974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99EF-A8E5-471A-AC97-F834DBDCAD51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2960-CF2F-40A7-BF7B-18FDD59D8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2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99EF-A8E5-471A-AC97-F834DBDCAD51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2960-CF2F-40A7-BF7B-18FDD59D8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10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99EF-A8E5-471A-AC97-F834DBDCAD51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2960-CF2F-40A7-BF7B-18FDD59D8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77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9793" y="1534502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99EF-A8E5-471A-AC97-F834DBDCAD51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2960-CF2F-40A7-BF7B-18FDD59D8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172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99EF-A8E5-471A-AC97-F834DBDCAD51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2960-CF2F-40A7-BF7B-18FDD59D8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44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99EF-A8E5-471A-AC97-F834DBDCAD51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2960-CF2F-40A7-BF7B-18FDD59D8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57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99EF-A8E5-471A-AC97-F834DBDCAD51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2960-CF2F-40A7-BF7B-18FDD59D8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97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99EF-A8E5-471A-AC97-F834DBDCAD51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2960-CF2F-40A7-BF7B-18FDD59D8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37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99EF-A8E5-471A-AC97-F834DBDCAD51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2960-CF2F-40A7-BF7B-18FDD59D8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46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99EF-A8E5-471A-AC97-F834DBDCAD51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2960-CF2F-40A7-BF7B-18FDD59D8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57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99EF-A8E5-471A-AC97-F834DBDCAD51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2960-CF2F-40A7-BF7B-18FDD59D8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57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D99EF-A8E5-471A-AC97-F834DBDCAD51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32960-CF2F-40A7-BF7B-18FDD59D8F8D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12" descr="IT Solutions &amp;amp; Services for Hi-Tech Industry | Hexawar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2" y="31528"/>
            <a:ext cx="12160468" cy="68476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8" name="Rectangle 7"/>
          <p:cNvSpPr/>
          <p:nvPr userDrawn="1"/>
        </p:nvSpPr>
        <p:spPr>
          <a:xfrm>
            <a:off x="31532" y="55294"/>
            <a:ext cx="12160468" cy="6826472"/>
          </a:xfrm>
          <a:prstGeom prst="rect">
            <a:avLst/>
          </a:prstGeom>
          <a:solidFill>
            <a:srgbClr val="FFFFFF">
              <a:alpha val="58824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61" y="5574323"/>
            <a:ext cx="1730675" cy="114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0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15681" y="150865"/>
            <a:ext cx="4333528" cy="1008112"/>
          </a:xfrm>
        </p:spPr>
        <p:txBody>
          <a:bodyPr/>
          <a:lstStyle/>
          <a:p>
            <a:pPr algn="ctr" rtl="1"/>
            <a:r>
              <a:rPr lang="ar-SA" dirty="0" smtClean="0">
                <a:solidFill>
                  <a:schemeClr val="accent1">
                    <a:lumMod val="50000"/>
                  </a:schemeClr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الإشكالية :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AutoShape 6" descr="Hi-Tech Technology Concept Royalty Free Cliparts, Vectors, And Stock  Illustration. Image 71059271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IT Solutions &amp;amp; Services for Hi-Tech Industry | Hexaw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278" y="957681"/>
            <a:ext cx="4524024" cy="25475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017866"/>
            <a:ext cx="4274215" cy="27698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2762037"/>
            <a:ext cx="3958274" cy="26407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 descr="Hi-Tech - Promos Algéri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845" y="2675588"/>
            <a:ext cx="4565919" cy="26845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 descr="Person-question-2-151x300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768531">
            <a:off x="1524301" y="248361"/>
            <a:ext cx="1438275" cy="228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8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2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2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Ã©sultat de recherche d'images pour &quot;tic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8557">
            <a:off x="-1240798" y="-611971"/>
            <a:ext cx="6518180" cy="241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23160" y="1298763"/>
            <a:ext cx="6797040" cy="9056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</a:t>
            </a:r>
            <a:r>
              <a:rPr lang="en-US" sz="2400" b="1" dirty="0" err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Technologie</a:t>
            </a:r>
            <a:r>
              <a:rPr lang="en-US" sz="24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</a:t>
            </a:r>
            <a:r>
              <a:rPr lang="en-US" sz="24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l’Information</a:t>
            </a:r>
            <a:r>
              <a:rPr lang="ar-DZ" sz="24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</a:t>
            </a:r>
            <a:r>
              <a:rPr lang="en-US" sz="24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la Communication( TIC )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2368" y="595856"/>
            <a:ext cx="5355953" cy="5579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sz="28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مفهوم تكنولوجيا الإعلام و </a:t>
            </a:r>
            <a:r>
              <a:rPr lang="ar-SA" sz="2800" b="1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الإتصال</a:t>
            </a:r>
            <a:endParaRPr lang="en-US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  <a:effectLst/>
              <a:latin typeface="Al-Jazeera-Arabic-Bold" panose="01000500000000020006" pitchFamily="2" charset="-78"/>
              <a:ea typeface="Times New Roman" panose="02020603050405020304" pitchFamily="18" charset="0"/>
              <a:cs typeface="Al-Jazeera-Arabic-Bold" panose="01000500000000020006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54721" y="3782613"/>
            <a:ext cx="1800000" cy="523220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rtl="1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</a:pPr>
            <a:r>
              <a:rPr lang="ar-DZ" sz="2800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تكنولوجيا</a:t>
            </a:r>
            <a:r>
              <a:rPr kumimoji="0" lang="ar-SA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88321" y="4695585"/>
            <a:ext cx="1800000" cy="523220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rtl="1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</a:pPr>
            <a:r>
              <a:rPr lang="ar-DZ" sz="2800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إعلام</a:t>
            </a:r>
            <a:endParaRPr lang="en-US" sz="28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88321" y="5690125"/>
            <a:ext cx="1800000" cy="523220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rtl="1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</a:pPr>
            <a:r>
              <a:rPr lang="ar-DZ" sz="2800" dirty="0" err="1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إتصال</a:t>
            </a:r>
            <a:r>
              <a:rPr kumimoji="0" lang="ar-SA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687580" y="2731983"/>
            <a:ext cx="5951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هي عبارة مكونة من 3 كلمات :</a:t>
            </a:r>
            <a:endParaRPr lang="fr-FR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5403" y="3782613"/>
            <a:ext cx="57022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ar-DZ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هي  كلمة يونانية الأصل مركبة من كلمتين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019868" y="4352593"/>
            <a:ext cx="9990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تكنو 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07907" y="4369611"/>
            <a:ext cx="2050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kumimoji="0" lang="ar-DZ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 المهارة الفنية</a:t>
            </a:r>
            <a:endParaRPr lang="fr-FR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42960" y="4913314"/>
            <a:ext cx="771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ar-DZ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 علم</a:t>
            </a:r>
            <a:endParaRPr lang="fr-FR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867616" y="4902432"/>
            <a:ext cx="11512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لوجي 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2170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3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10" grpId="0" animBg="1"/>
      <p:bldP spid="11" grpId="0" animBg="1"/>
      <p:bldP spid="2" grpId="0"/>
      <p:bldP spid="12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Ã©sultat de recherche d'images pour &quot;tic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8557">
            <a:off x="-1240798" y="-611971"/>
            <a:ext cx="6518180" cy="241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23160" y="1298763"/>
            <a:ext cx="6797040" cy="9056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</a:t>
            </a:r>
            <a:r>
              <a:rPr lang="en-US" sz="2400" b="1" dirty="0" err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Technologie</a:t>
            </a:r>
            <a:r>
              <a:rPr lang="en-US" sz="24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</a:t>
            </a:r>
            <a:r>
              <a:rPr lang="en-US" sz="24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l’Information</a:t>
            </a:r>
            <a:r>
              <a:rPr lang="ar-DZ" sz="24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</a:t>
            </a:r>
            <a:r>
              <a:rPr lang="en-US" sz="24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la Communication( TIC )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2368" y="595856"/>
            <a:ext cx="5355953" cy="5579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sz="28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مفهوم تكنولوجيا الإعلام و </a:t>
            </a:r>
            <a:r>
              <a:rPr lang="ar-SA" sz="2800" b="1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الإتصال</a:t>
            </a:r>
            <a:endParaRPr lang="en-US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  <a:effectLst/>
              <a:latin typeface="Al-Jazeera-Arabic-Bold" panose="01000500000000020006" pitchFamily="2" charset="-78"/>
              <a:ea typeface="Times New Roman" panose="02020603050405020304" pitchFamily="18" charset="0"/>
              <a:cs typeface="Al-Jazeera-Arabic-Bold" panose="01000500000000020006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33875" y="3514061"/>
            <a:ext cx="1800000" cy="523220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rtl="1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</a:pPr>
            <a:r>
              <a:rPr lang="ar-DZ" sz="2800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تكنولوجيا</a:t>
            </a:r>
            <a:r>
              <a:rPr kumimoji="0" lang="ar-SA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97295" y="4471288"/>
            <a:ext cx="1800000" cy="523220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rtl="1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</a:pPr>
            <a:r>
              <a:rPr lang="ar-DZ" sz="2800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إعلام</a:t>
            </a:r>
            <a:endParaRPr lang="en-US" sz="28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33875" y="5428515"/>
            <a:ext cx="1800000" cy="523220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rtl="1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</a:pPr>
            <a:r>
              <a:rPr lang="ar-DZ" sz="2800" dirty="0" err="1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إتصال</a:t>
            </a:r>
            <a:r>
              <a:rPr kumimoji="0" lang="ar-SA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687580" y="2731983"/>
            <a:ext cx="5951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هي عبارة مكونة من 3 كلمات :</a:t>
            </a:r>
            <a:endParaRPr lang="fr-FR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250305" y="4389109"/>
            <a:ext cx="659026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 algn="r" rtl="1">
              <a:buFont typeface="Arial" panose="020B0604020202020204" pitchFamily="34" charset="0"/>
              <a:buChar char="•"/>
            </a:pPr>
            <a:r>
              <a:rPr lang="ar-DZ" sz="28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هو الإخبار و تقديم </a:t>
            </a:r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معلومات</a:t>
            </a:r>
          </a:p>
          <a:p>
            <a:pPr marL="342900" lvl="0" indent="-342900" algn="r" rtl="1">
              <a:buFont typeface="Arial" panose="020B0604020202020204" pitchFamily="34" charset="0"/>
              <a:buChar char="•"/>
            </a:pPr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يعني </a:t>
            </a:r>
            <a:r>
              <a:rPr lang="ar-DZ" sz="28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وجود رسالة </a:t>
            </a:r>
            <a:endParaRPr lang="ar-DZ" sz="2800" dirty="0" smtClean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marL="342900" lvl="0" indent="-342900" algn="r" rtl="1">
              <a:buFont typeface="Arial" panose="020B0604020202020204" pitchFamily="34" charset="0"/>
              <a:buChar char="•"/>
            </a:pPr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تنتقل </a:t>
            </a:r>
            <a:r>
              <a:rPr lang="ar-DZ" sz="28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بين مرسل و مستقبل (مرسل إليه)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2210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3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10" grpId="0" animBg="1"/>
      <p:bldP spid="11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Ã©sultat de recherche d'images pour &quot;tic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8557">
            <a:off x="-1240798" y="-611971"/>
            <a:ext cx="6518180" cy="241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23160" y="1298763"/>
            <a:ext cx="6797040" cy="9056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</a:t>
            </a:r>
            <a:r>
              <a:rPr lang="en-US" sz="2400" b="1" dirty="0" err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Technologie</a:t>
            </a:r>
            <a:r>
              <a:rPr lang="en-US" sz="24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</a:t>
            </a:r>
            <a:r>
              <a:rPr lang="en-US" sz="24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l’Information</a:t>
            </a:r>
            <a:r>
              <a:rPr lang="ar-DZ" sz="24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</a:t>
            </a:r>
            <a:r>
              <a:rPr lang="en-US" sz="24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la Communication( TIC )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2368" y="595856"/>
            <a:ext cx="5355953" cy="5579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sz="28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مفهوم تكنولوجيا الإعلام و </a:t>
            </a:r>
            <a:r>
              <a:rPr lang="ar-SA" sz="2800" b="1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الإتصال</a:t>
            </a:r>
            <a:endParaRPr lang="en-US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  <a:effectLst/>
              <a:latin typeface="Al-Jazeera-Arabic-Bold" panose="01000500000000020006" pitchFamily="2" charset="-78"/>
              <a:ea typeface="Times New Roman" panose="02020603050405020304" pitchFamily="18" charset="0"/>
              <a:cs typeface="Al-Jazeera-Arabic-Bold" panose="01000500000000020006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71035" y="3645595"/>
            <a:ext cx="1800000" cy="523220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rtl="1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</a:pPr>
            <a:r>
              <a:rPr lang="ar-DZ" sz="2800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تكنولوجيا</a:t>
            </a:r>
            <a:r>
              <a:rPr kumimoji="0" lang="ar-SA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71035" y="4565509"/>
            <a:ext cx="1800000" cy="523220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rtl="1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</a:pPr>
            <a:r>
              <a:rPr lang="ar-DZ" sz="2800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إعلام</a:t>
            </a:r>
            <a:endParaRPr lang="en-US" sz="28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20200" y="5597707"/>
            <a:ext cx="1800000" cy="523220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rtl="1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</a:pPr>
            <a:r>
              <a:rPr lang="ar-DZ" sz="2800" dirty="0" err="1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إتصال</a:t>
            </a:r>
            <a:r>
              <a:rPr kumimoji="0" lang="ar-SA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687580" y="2731983"/>
            <a:ext cx="5951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هي عبارة مكونة من 3 كلمات :</a:t>
            </a:r>
            <a:endParaRPr lang="fr-FR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768442" y="5520762"/>
            <a:ext cx="554190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rtl="1"/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هو التفاعل بين مرسل و مستقبل و رسالة </a:t>
            </a:r>
            <a:endParaRPr lang="en-US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r" rtl="1"/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مثل : اللقاءات العلمية ، المحاضرات ، </a:t>
            </a:r>
            <a:endParaRPr lang="ar-DZ" sz="2400" dirty="0" smtClean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r" rtl="1"/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الدروس 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في القسم..... إلخ </a:t>
            </a:r>
            <a:endParaRPr lang="en-US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5749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3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10" grpId="0" animBg="1"/>
      <p:bldP spid="11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Ã©sultat de recherche d'images pour &quot;tic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8557">
            <a:off x="-1240798" y="-611971"/>
            <a:ext cx="6518180" cy="241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23160" y="1298763"/>
            <a:ext cx="6797040" cy="9056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</a:t>
            </a:r>
            <a:r>
              <a:rPr lang="en-US" sz="2400" b="1" dirty="0" err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Technologie</a:t>
            </a:r>
            <a:r>
              <a:rPr lang="en-US" sz="24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</a:t>
            </a:r>
            <a:r>
              <a:rPr lang="en-US" sz="24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l’Information</a:t>
            </a:r>
            <a:r>
              <a:rPr lang="ar-DZ" sz="24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</a:t>
            </a:r>
            <a:r>
              <a:rPr lang="en-US" sz="24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la Communication( TIC )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2368" y="595856"/>
            <a:ext cx="5355953" cy="5579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sz="28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مفهوم تكنولوجيا الإعلام و </a:t>
            </a:r>
            <a:r>
              <a:rPr lang="ar-SA" sz="2800" b="1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الإتصال</a:t>
            </a:r>
            <a:endParaRPr lang="en-US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  <a:effectLst/>
              <a:latin typeface="Al-Jazeera-Arabic-Bold" panose="01000500000000020006" pitchFamily="2" charset="-78"/>
              <a:ea typeface="Times New Roman" panose="02020603050405020304" pitchFamily="18" charset="0"/>
              <a:cs typeface="Al-Jazeera-Arabic-Bold" panose="01000500000000020006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1795" y="3364714"/>
            <a:ext cx="9284677" cy="2044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algn="ctr" rtl="1">
              <a:lnSpc>
                <a:spcPct val="115000"/>
              </a:lnSpc>
              <a:spcAft>
                <a:spcPts val="1000"/>
              </a:spcAft>
            </a:pPr>
            <a:r>
              <a:rPr lang="ar-DZ" sz="2800" b="1" dirty="0" smtClean="0">
                <a:solidFill>
                  <a:srgbClr val="000000"/>
                </a:solidFill>
                <a:effectLst/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هو ذلك المجال الذي يهتم بإنتاج المعلومات و إدارتها و نقلها عبر شبكات الإتصال مستغلا لهذا الغرض كل التقنيات، الأدوات، الأجهزة السمعية البصرية، الحواسب، و شبكات الإتصالات</a:t>
            </a:r>
            <a:endParaRPr lang="en-US" sz="2400" dirty="0">
              <a:effectLst/>
              <a:latin typeface="Al-Jazeera-Arabic-Bold" panose="01000500000000020006" pitchFamily="2" charset="-78"/>
              <a:ea typeface="Times New Roman" panose="02020603050405020304" pitchFamily="18" charset="0"/>
              <a:cs typeface="Al-Jazeera-Arabic-Bold" panose="01000500000000020006" pitchFamily="2" charset="-78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158926" y="2551236"/>
            <a:ext cx="4583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المفهوم العام :</a:t>
            </a:r>
            <a:endParaRPr lang="fr-FR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470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1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1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1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1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100" tmFilter="0,0; .5, 1; 1, 1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ardrop 1">
            <a:extLst>
              <a:ext uri="{FF2B5EF4-FFF2-40B4-BE49-F238E27FC236}">
                <a16:creationId xmlns:a16="http://schemas.microsoft.com/office/drawing/2014/main" id="{163AAB45-8237-477A-833C-CDDC3821BED8}"/>
              </a:ext>
            </a:extLst>
          </p:cNvPr>
          <p:cNvSpPr/>
          <p:nvPr/>
        </p:nvSpPr>
        <p:spPr>
          <a:xfrm rot="18805991">
            <a:off x="5873041" y="3903390"/>
            <a:ext cx="401849" cy="39765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88">
            <a:extLst>
              <a:ext uri="{FF2B5EF4-FFF2-40B4-BE49-F238E27FC236}">
                <a16:creationId xmlns:a16="http://schemas.microsoft.com/office/drawing/2014/main" id="{7BDB711B-496F-450C-B560-F2E2DA70CFD8}"/>
              </a:ext>
            </a:extLst>
          </p:cNvPr>
          <p:cNvCxnSpPr/>
          <p:nvPr/>
        </p:nvCxnSpPr>
        <p:spPr>
          <a:xfrm flipH="1">
            <a:off x="4782232" y="3595340"/>
            <a:ext cx="19783" cy="124547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57">
            <a:extLst>
              <a:ext uri="{FF2B5EF4-FFF2-40B4-BE49-F238E27FC236}">
                <a16:creationId xmlns:a16="http://schemas.microsoft.com/office/drawing/2014/main" id="{1A0094C9-BCBC-421D-B382-0B4148A09351}"/>
              </a:ext>
            </a:extLst>
          </p:cNvPr>
          <p:cNvSpPr/>
          <p:nvPr/>
        </p:nvSpPr>
        <p:spPr>
          <a:xfrm>
            <a:off x="6633768" y="759658"/>
            <a:ext cx="3092170" cy="173373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Oval 58">
            <a:extLst>
              <a:ext uri="{FF2B5EF4-FFF2-40B4-BE49-F238E27FC236}">
                <a16:creationId xmlns:a16="http://schemas.microsoft.com/office/drawing/2014/main" id="{F562FC12-955C-4FB5-8DE2-E5519DE34A6B}"/>
              </a:ext>
            </a:extLst>
          </p:cNvPr>
          <p:cNvSpPr/>
          <p:nvPr/>
        </p:nvSpPr>
        <p:spPr>
          <a:xfrm>
            <a:off x="0" y="702804"/>
            <a:ext cx="3202604" cy="173373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Oval 61">
            <a:extLst>
              <a:ext uri="{FF2B5EF4-FFF2-40B4-BE49-F238E27FC236}">
                <a16:creationId xmlns:a16="http://schemas.microsoft.com/office/drawing/2014/main" id="{E76A3C30-86D3-475B-B57A-A74C59F4CFF4}"/>
              </a:ext>
            </a:extLst>
          </p:cNvPr>
          <p:cNvSpPr/>
          <p:nvPr/>
        </p:nvSpPr>
        <p:spPr>
          <a:xfrm>
            <a:off x="3202604" y="4864947"/>
            <a:ext cx="3156122" cy="130061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6" name="Straight Arrow Connector 77">
            <a:extLst>
              <a:ext uri="{FF2B5EF4-FFF2-40B4-BE49-F238E27FC236}">
                <a16:creationId xmlns:a16="http://schemas.microsoft.com/office/drawing/2014/main" id="{C2551FF0-D306-441D-8EE4-2919DA530CF8}"/>
              </a:ext>
            </a:extLst>
          </p:cNvPr>
          <p:cNvCxnSpPr/>
          <p:nvPr/>
        </p:nvCxnSpPr>
        <p:spPr>
          <a:xfrm flipH="1" flipV="1">
            <a:off x="3265188" y="2149216"/>
            <a:ext cx="1458644" cy="58671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78">
            <a:extLst>
              <a:ext uri="{FF2B5EF4-FFF2-40B4-BE49-F238E27FC236}">
                <a16:creationId xmlns:a16="http://schemas.microsoft.com/office/drawing/2014/main" id="{8303BD05-3F24-4842-B8E5-7B295938895E}"/>
              </a:ext>
            </a:extLst>
          </p:cNvPr>
          <p:cNvCxnSpPr/>
          <p:nvPr/>
        </p:nvCxnSpPr>
        <p:spPr>
          <a:xfrm flipV="1">
            <a:off x="4690530" y="2216871"/>
            <a:ext cx="2120976" cy="62792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56">
            <a:extLst>
              <a:ext uri="{FF2B5EF4-FFF2-40B4-BE49-F238E27FC236}">
                <a16:creationId xmlns:a16="http://schemas.microsoft.com/office/drawing/2014/main" id="{8BA72ABA-DD4D-4A06-94EA-CDCE84EE78DD}"/>
              </a:ext>
            </a:extLst>
          </p:cNvPr>
          <p:cNvSpPr/>
          <p:nvPr/>
        </p:nvSpPr>
        <p:spPr>
          <a:xfrm>
            <a:off x="3403077" y="1869790"/>
            <a:ext cx="2829747" cy="25702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ar-DZ" sz="40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تطور </a:t>
            </a:r>
            <a:endParaRPr lang="ar-DZ" sz="4000" b="1" dirty="0" smtClean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ctr"/>
            <a:r>
              <a:rPr lang="ar-DZ" sz="40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تقنية </a:t>
            </a:r>
            <a:r>
              <a:rPr lang="ar-DZ" sz="40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المعلومات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3" name="Rectangle 18"/>
          <p:cNvSpPr/>
          <p:nvPr/>
        </p:nvSpPr>
        <p:spPr>
          <a:xfrm>
            <a:off x="7596043" y="1234365"/>
            <a:ext cx="1751683" cy="91485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11330547-2FD5-41B4-9E10-6CC1E4FC523A}"/>
              </a:ext>
            </a:extLst>
          </p:cNvPr>
          <p:cNvSpPr>
            <a:spLocks noChangeAspect="1"/>
          </p:cNvSpPr>
          <p:nvPr/>
        </p:nvSpPr>
        <p:spPr>
          <a:xfrm>
            <a:off x="669637" y="1221969"/>
            <a:ext cx="1060350" cy="64316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ounded Rectangle 10">
            <a:extLst>
              <a:ext uri="{FF2B5EF4-FFF2-40B4-BE49-F238E27FC236}">
                <a16:creationId xmlns:a16="http://schemas.microsoft.com/office/drawing/2014/main" id="{B2011DB4-153A-4B61-92A9-391A8F952CFE}"/>
              </a:ext>
            </a:extLst>
          </p:cNvPr>
          <p:cNvSpPr>
            <a:spLocks noChangeAspect="1"/>
          </p:cNvSpPr>
          <p:nvPr/>
        </p:nvSpPr>
        <p:spPr>
          <a:xfrm>
            <a:off x="1826342" y="1221969"/>
            <a:ext cx="1146564" cy="638507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400"/>
          </a:p>
        </p:txBody>
      </p:sp>
      <p:sp>
        <p:nvSpPr>
          <p:cNvPr id="38" name="Freeform 25">
            <a:extLst>
              <a:ext uri="{FF2B5EF4-FFF2-40B4-BE49-F238E27FC236}">
                <a16:creationId xmlns:a16="http://schemas.microsoft.com/office/drawing/2014/main" id="{FC4F68E4-FDAD-477F-8DAD-61DC9996B7FB}"/>
              </a:ext>
            </a:extLst>
          </p:cNvPr>
          <p:cNvSpPr/>
          <p:nvPr/>
        </p:nvSpPr>
        <p:spPr>
          <a:xfrm>
            <a:off x="4251977" y="5178024"/>
            <a:ext cx="1278050" cy="82888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ZoneTexte 38"/>
          <p:cNvSpPr txBox="1"/>
          <p:nvPr/>
        </p:nvSpPr>
        <p:spPr>
          <a:xfrm>
            <a:off x="7011978" y="2737268"/>
            <a:ext cx="2335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400" dirty="0" smtClean="0"/>
              <a:t>أجهزة الحاسوب</a:t>
            </a:r>
            <a:endParaRPr lang="fr-FR" sz="2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-289650" y="2693236"/>
            <a:ext cx="2335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400" dirty="0" smtClean="0"/>
              <a:t>البرامج</a:t>
            </a:r>
            <a:endParaRPr lang="fr-FR" sz="2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3555957" y="6189700"/>
            <a:ext cx="2335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400" dirty="0" smtClean="0"/>
              <a:t>أجهزة الإتصال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89731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2" grpId="0" animBg="1"/>
      <p:bldP spid="39" grpId="0"/>
      <p:bldP spid="40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3">
            <a:extLst>
              <a:ext uri="{FF2B5EF4-FFF2-40B4-BE49-F238E27FC236}">
                <a16:creationId xmlns:a16="http://schemas.microsoft.com/office/drawing/2014/main" id="{CBCE3AB1-CB75-427A-BEBE-D498A3FB66C8}"/>
              </a:ext>
            </a:extLst>
          </p:cNvPr>
          <p:cNvCxnSpPr>
            <a:cxnSpLocks/>
          </p:cNvCxnSpPr>
          <p:nvPr/>
        </p:nvCxnSpPr>
        <p:spPr>
          <a:xfrm flipV="1">
            <a:off x="264906" y="2369974"/>
            <a:ext cx="9534414" cy="25416"/>
          </a:xfrm>
          <a:prstGeom prst="line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7">
            <a:extLst>
              <a:ext uri="{FF2B5EF4-FFF2-40B4-BE49-F238E27FC236}">
                <a16:creationId xmlns:a16="http://schemas.microsoft.com/office/drawing/2014/main" id="{A226A3B5-0D44-476F-A545-F547126E1A27}"/>
              </a:ext>
            </a:extLst>
          </p:cNvPr>
          <p:cNvSpPr/>
          <p:nvPr/>
        </p:nvSpPr>
        <p:spPr>
          <a:xfrm>
            <a:off x="8529143" y="2216743"/>
            <a:ext cx="521190" cy="288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Oval 11">
            <a:extLst>
              <a:ext uri="{FF2B5EF4-FFF2-40B4-BE49-F238E27FC236}">
                <a16:creationId xmlns:a16="http://schemas.microsoft.com/office/drawing/2014/main" id="{F3015214-332B-4167-B9C0-25CB6A5058F9}"/>
              </a:ext>
            </a:extLst>
          </p:cNvPr>
          <p:cNvSpPr/>
          <p:nvPr/>
        </p:nvSpPr>
        <p:spPr>
          <a:xfrm>
            <a:off x="1039474" y="2216743"/>
            <a:ext cx="521190" cy="288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Oval 12">
            <a:extLst>
              <a:ext uri="{FF2B5EF4-FFF2-40B4-BE49-F238E27FC236}">
                <a16:creationId xmlns:a16="http://schemas.microsoft.com/office/drawing/2014/main" id="{F700692F-7F37-4670-B740-20AADBCBB674}"/>
              </a:ext>
            </a:extLst>
          </p:cNvPr>
          <p:cNvSpPr/>
          <p:nvPr/>
        </p:nvSpPr>
        <p:spPr>
          <a:xfrm>
            <a:off x="3160891" y="2216743"/>
            <a:ext cx="52119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Oval 13">
            <a:extLst>
              <a:ext uri="{FF2B5EF4-FFF2-40B4-BE49-F238E27FC236}">
                <a16:creationId xmlns:a16="http://schemas.microsoft.com/office/drawing/2014/main" id="{C7A57AF2-9E0C-4824-A3F2-9630911A7273}"/>
              </a:ext>
            </a:extLst>
          </p:cNvPr>
          <p:cNvSpPr/>
          <p:nvPr/>
        </p:nvSpPr>
        <p:spPr>
          <a:xfrm>
            <a:off x="5845017" y="2216743"/>
            <a:ext cx="521190" cy="288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TextBox 101">
            <a:extLst>
              <a:ext uri="{FF2B5EF4-FFF2-40B4-BE49-F238E27FC236}">
                <a16:creationId xmlns:a16="http://schemas.microsoft.com/office/drawing/2014/main" id="{535BB872-8679-4163-8ED4-024A0C4D4776}"/>
              </a:ext>
            </a:extLst>
          </p:cNvPr>
          <p:cNvSpPr txBox="1"/>
          <p:nvPr/>
        </p:nvSpPr>
        <p:spPr>
          <a:xfrm>
            <a:off x="-63933" y="4777511"/>
            <a:ext cx="280549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تشغيل أول حاسوب عملاق</a:t>
            </a:r>
          </a:p>
          <a:p>
            <a:pPr algn="ctr"/>
            <a:r>
              <a:rPr lang="fr-FR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UNIVAC</a:t>
            </a:r>
          </a:p>
        </p:txBody>
      </p:sp>
      <p:cxnSp>
        <p:nvCxnSpPr>
          <p:cNvPr id="10" name="Straight Arrow Connector 34">
            <a:extLst>
              <a:ext uri="{FF2B5EF4-FFF2-40B4-BE49-F238E27FC236}">
                <a16:creationId xmlns:a16="http://schemas.microsoft.com/office/drawing/2014/main" id="{30BD2331-9726-4F6C-A80D-9D16B64EC6D8}"/>
              </a:ext>
            </a:extLst>
          </p:cNvPr>
          <p:cNvCxnSpPr/>
          <p:nvPr/>
        </p:nvCxnSpPr>
        <p:spPr>
          <a:xfrm flipV="1">
            <a:off x="1276520" y="2570376"/>
            <a:ext cx="195" cy="284586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06">
            <a:extLst>
              <a:ext uri="{FF2B5EF4-FFF2-40B4-BE49-F238E27FC236}">
                <a16:creationId xmlns:a16="http://schemas.microsoft.com/office/drawing/2014/main" id="{22FE6880-86FC-4D41-964F-0C867F43C62E}"/>
              </a:ext>
            </a:extLst>
          </p:cNvPr>
          <p:cNvSpPr txBox="1"/>
          <p:nvPr/>
        </p:nvSpPr>
        <p:spPr>
          <a:xfrm>
            <a:off x="4668811" y="4391058"/>
            <a:ext cx="28054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ظهور أول هاتف ذكي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3" name="Straight Arrow Connector 115">
            <a:extLst>
              <a:ext uri="{FF2B5EF4-FFF2-40B4-BE49-F238E27FC236}">
                <a16:creationId xmlns:a16="http://schemas.microsoft.com/office/drawing/2014/main" id="{1449C2AA-86C5-4A23-A23E-F6C90BE530D4}"/>
              </a:ext>
            </a:extLst>
          </p:cNvPr>
          <p:cNvCxnSpPr>
            <a:cxnSpLocks/>
          </p:cNvCxnSpPr>
          <p:nvPr/>
        </p:nvCxnSpPr>
        <p:spPr>
          <a:xfrm flipV="1">
            <a:off x="6105612" y="2562223"/>
            <a:ext cx="0" cy="29389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21">
            <a:extLst>
              <a:ext uri="{FF2B5EF4-FFF2-40B4-BE49-F238E27FC236}">
                <a16:creationId xmlns:a16="http://schemas.microsoft.com/office/drawing/2014/main" id="{AD542C3A-8AA2-43D8-9F2D-F17261431AB5}"/>
              </a:ext>
            </a:extLst>
          </p:cNvPr>
          <p:cNvSpPr txBox="1"/>
          <p:nvPr/>
        </p:nvSpPr>
        <p:spPr>
          <a:xfrm>
            <a:off x="2008129" y="6010191"/>
            <a:ext cx="280549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ظهور أول حاسوب محمول بمعالج دقيق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9" name="Straight Arrow Connector 133">
            <a:extLst>
              <a:ext uri="{FF2B5EF4-FFF2-40B4-BE49-F238E27FC236}">
                <a16:creationId xmlns:a16="http://schemas.microsoft.com/office/drawing/2014/main" id="{0B0AE0AB-A035-4E87-99C3-F19DB702D91C}"/>
              </a:ext>
            </a:extLst>
          </p:cNvPr>
          <p:cNvCxnSpPr>
            <a:cxnSpLocks/>
          </p:cNvCxnSpPr>
          <p:nvPr/>
        </p:nvCxnSpPr>
        <p:spPr>
          <a:xfrm flipH="1" flipV="1">
            <a:off x="3421487" y="2562223"/>
            <a:ext cx="19179" cy="1875171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26">
            <a:extLst>
              <a:ext uri="{FF2B5EF4-FFF2-40B4-BE49-F238E27FC236}">
                <a16:creationId xmlns:a16="http://schemas.microsoft.com/office/drawing/2014/main" id="{981E3DDA-836A-47B4-BD39-C5D3F27A372D}"/>
              </a:ext>
            </a:extLst>
          </p:cNvPr>
          <p:cNvSpPr txBox="1"/>
          <p:nvPr/>
        </p:nvSpPr>
        <p:spPr>
          <a:xfrm>
            <a:off x="7386988" y="6102328"/>
            <a:ext cx="28054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ظهورأول</a:t>
            </a:r>
            <a:r>
              <a:rPr lang="ar-DZ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جهاز إيفون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2" name="Straight Arrow Connector 152">
            <a:extLst>
              <a:ext uri="{FF2B5EF4-FFF2-40B4-BE49-F238E27FC236}">
                <a16:creationId xmlns:a16="http://schemas.microsoft.com/office/drawing/2014/main" id="{CAA6698A-A700-4AB6-BDA6-C25CA3749089}"/>
              </a:ext>
            </a:extLst>
          </p:cNvPr>
          <p:cNvCxnSpPr/>
          <p:nvPr/>
        </p:nvCxnSpPr>
        <p:spPr>
          <a:xfrm flipV="1">
            <a:off x="8789738" y="2577328"/>
            <a:ext cx="19007" cy="1790008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37">
            <a:extLst>
              <a:ext uri="{FF2B5EF4-FFF2-40B4-BE49-F238E27FC236}">
                <a16:creationId xmlns:a16="http://schemas.microsoft.com/office/drawing/2014/main" id="{9905FC78-1F6B-4D50-B31C-7D0555E63D81}"/>
              </a:ext>
            </a:extLst>
          </p:cNvPr>
          <p:cNvSpPr txBox="1"/>
          <p:nvPr/>
        </p:nvSpPr>
        <p:spPr>
          <a:xfrm>
            <a:off x="7945810" y="1834363"/>
            <a:ext cx="16878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2007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138">
            <a:extLst>
              <a:ext uri="{FF2B5EF4-FFF2-40B4-BE49-F238E27FC236}">
                <a16:creationId xmlns:a16="http://schemas.microsoft.com/office/drawing/2014/main" id="{A91CAA72-7418-483C-83EB-1954F0F8B0D6}"/>
              </a:ext>
            </a:extLst>
          </p:cNvPr>
          <p:cNvSpPr txBox="1"/>
          <p:nvPr/>
        </p:nvSpPr>
        <p:spPr>
          <a:xfrm>
            <a:off x="5261684" y="1834363"/>
            <a:ext cx="16878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1992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139">
            <a:extLst>
              <a:ext uri="{FF2B5EF4-FFF2-40B4-BE49-F238E27FC236}">
                <a16:creationId xmlns:a16="http://schemas.microsoft.com/office/drawing/2014/main" id="{C6AD5109-5A9F-44EA-B6D4-B049AF04A3D8}"/>
              </a:ext>
            </a:extLst>
          </p:cNvPr>
          <p:cNvSpPr txBox="1"/>
          <p:nvPr/>
        </p:nvSpPr>
        <p:spPr>
          <a:xfrm>
            <a:off x="2577558" y="1834363"/>
            <a:ext cx="16878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1981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140">
            <a:extLst>
              <a:ext uri="{FF2B5EF4-FFF2-40B4-BE49-F238E27FC236}">
                <a16:creationId xmlns:a16="http://schemas.microsoft.com/office/drawing/2014/main" id="{7B8902F5-154A-4F9B-B3C0-5297FFDAA4FA}"/>
              </a:ext>
            </a:extLst>
          </p:cNvPr>
          <p:cNvSpPr txBox="1"/>
          <p:nvPr/>
        </p:nvSpPr>
        <p:spPr>
          <a:xfrm>
            <a:off x="456141" y="1834363"/>
            <a:ext cx="16878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1951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3471552" y="464024"/>
            <a:ext cx="6327768" cy="764275"/>
          </a:xfrm>
          <a:prstGeom prst="round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DZ" sz="36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1. تطور أجهزة الحاسوب</a:t>
            </a:r>
            <a:endParaRPr lang="fr-FR" sz="36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5122" name="Picture 2" descr="RÃ©sultat de recherche d'images pour &quot;1951 univac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06" y="2995981"/>
            <a:ext cx="2232180" cy="16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Ã©sultat de recherche d'images pour &quot;1981 pc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725" y="4560416"/>
            <a:ext cx="2055883" cy="154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Ã©sultat de recherche d'images pour &quot;1992 smartphone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570" y="3072325"/>
            <a:ext cx="2430082" cy="11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Ã©sultat de recherche d'images pour &quot;original 2007 iphone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496" y="4464758"/>
            <a:ext cx="2209375" cy="15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val 57">
            <a:extLst>
              <a:ext uri="{FF2B5EF4-FFF2-40B4-BE49-F238E27FC236}">
                <a16:creationId xmlns:a16="http://schemas.microsoft.com/office/drawing/2014/main" id="{1A0094C9-BCBC-421D-B382-0B4148A09351}"/>
              </a:ext>
            </a:extLst>
          </p:cNvPr>
          <p:cNvSpPr/>
          <p:nvPr/>
        </p:nvSpPr>
        <p:spPr>
          <a:xfrm>
            <a:off x="658974" y="94103"/>
            <a:ext cx="3092170" cy="173373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Rectangle 18"/>
          <p:cNvSpPr/>
          <p:nvPr/>
        </p:nvSpPr>
        <p:spPr>
          <a:xfrm>
            <a:off x="1621249" y="568810"/>
            <a:ext cx="1751683" cy="91485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65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40" grpId="0"/>
      <p:bldP spid="38" grpId="0"/>
      <p:bldP spid="34" grpId="0"/>
      <p:bldP spid="32" grpId="0"/>
      <p:bldP spid="23" grpId="0"/>
      <p:bldP spid="24" grpId="0"/>
      <p:bldP spid="25" grpId="0"/>
      <p:bldP spid="26" grpId="0"/>
      <p:bldP spid="49" grpId="0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à coins arrondis 48"/>
          <p:cNvSpPr/>
          <p:nvPr/>
        </p:nvSpPr>
        <p:spPr>
          <a:xfrm>
            <a:off x="4314029" y="331307"/>
            <a:ext cx="4539684" cy="764275"/>
          </a:xfrm>
          <a:prstGeom prst="round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DZ" sz="36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2. تطور البرامج</a:t>
            </a:r>
            <a:endParaRPr lang="fr-FR" sz="36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1026" name="Picture 2" descr="RÃ©sultat de recherche d'images pour &quot;â«ØªØ·ÙØ± Ø£ÙØ¸ÙØ© Ø§ÙØªØ´ØºÙÙ Windowsâ¬â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771" y="1651981"/>
            <a:ext cx="4124292" cy="36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24113" y="1651980"/>
            <a:ext cx="43107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  <a:spcAft>
                <a:spcPts val="1000"/>
              </a:spcAft>
            </a:pPr>
            <a:r>
              <a:rPr lang="ar-DZ" sz="24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بالنسبة للحاسوب نجد نظام </a:t>
            </a:r>
            <a:r>
              <a:rPr lang="ar-DZ" sz="2400" b="1" dirty="0" err="1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وينداوز</a:t>
            </a:r>
            <a:r>
              <a:rPr lang="en-CA" sz="24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(</a:t>
            </a:r>
            <a:r>
              <a:rPr lang="en-CA" sz="2400" b="1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windows</a:t>
            </a:r>
            <a:r>
              <a:rPr lang="en-CA" sz="24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) </a:t>
            </a:r>
            <a:r>
              <a:rPr lang="ar-DZ" sz="24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 و ماك </a:t>
            </a:r>
            <a:r>
              <a:rPr lang="en-CA" sz="24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(</a:t>
            </a:r>
            <a:r>
              <a:rPr lang="en-CA" sz="2400" b="1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mac</a:t>
            </a:r>
            <a:r>
              <a:rPr lang="en-CA" sz="24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)</a:t>
            </a:r>
            <a:r>
              <a:rPr lang="ar-DZ" sz="24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 و </a:t>
            </a:r>
            <a:r>
              <a:rPr lang="ar-DZ" sz="2400" b="1" dirty="0" err="1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لينيكس</a:t>
            </a:r>
            <a:r>
              <a:rPr lang="en-CA" sz="2400" b="1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(l</a:t>
            </a:r>
            <a:r>
              <a:rPr lang="fr-FR" sz="2400" b="1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inu</a:t>
            </a:r>
            <a:r>
              <a:rPr lang="en-CA" sz="2400" b="1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x</a:t>
            </a:r>
            <a:r>
              <a:rPr lang="en-CA" sz="24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)</a:t>
            </a:r>
            <a:r>
              <a:rPr lang="ar-DZ" sz="24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 , بدأت شركة مايكروسوفت بنظام </a:t>
            </a:r>
            <a:r>
              <a:rPr lang="en-CA" sz="2400" b="1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MS-DOS</a:t>
            </a:r>
            <a:r>
              <a:rPr lang="ar-DZ" sz="2400" b="1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ar-DZ" sz="24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سنة 1981 ثم </a:t>
            </a:r>
            <a:r>
              <a:rPr lang="ar-DZ" sz="2400" b="1" dirty="0" err="1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إنتقلت</a:t>
            </a:r>
            <a:r>
              <a:rPr lang="ar-DZ" sz="24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 إلى </a:t>
            </a:r>
            <a:r>
              <a:rPr lang="ar-DZ" sz="2400" b="1" dirty="0" err="1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الوينداوز</a:t>
            </a:r>
            <a:r>
              <a:rPr lang="ar-DZ" sz="24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 بمختلف إصداراته وصولا الى اليوم </a:t>
            </a:r>
            <a:r>
              <a:rPr lang="en-CA" sz="2400" b="1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windows</a:t>
            </a:r>
            <a:r>
              <a:rPr lang="en-CA" sz="24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 10</a:t>
            </a:r>
            <a:endParaRPr lang="fr-FR" sz="2000" dirty="0">
              <a:effectLst/>
              <a:latin typeface="Al-Jazeera-Arabic-Bold" panose="01000500000000020006" pitchFamily="2" charset="-78"/>
              <a:ea typeface="Times New Roman" panose="02020603050405020304" pitchFamily="18" charset="0"/>
              <a:cs typeface="Al-Jazeera-Arabic-Bold" panose="01000500000000020006" pitchFamily="2" charset="-78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788885" y="5788783"/>
            <a:ext cx="8548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3600" dirty="0" smtClean="0">
                <a:solidFill>
                  <a:srgbClr val="FF0000"/>
                </a:solidFill>
              </a:rPr>
              <a:t>تطور البرامج يتماشى مباشرة بتطور الأجهزة 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6" name="Oval 58">
            <a:extLst>
              <a:ext uri="{FF2B5EF4-FFF2-40B4-BE49-F238E27FC236}">
                <a16:creationId xmlns:a16="http://schemas.microsoft.com/office/drawing/2014/main" id="{F562FC12-955C-4FB5-8DE2-E5519DE34A6B}"/>
              </a:ext>
            </a:extLst>
          </p:cNvPr>
          <p:cNvSpPr/>
          <p:nvPr/>
        </p:nvSpPr>
        <p:spPr>
          <a:xfrm>
            <a:off x="624113" y="0"/>
            <a:ext cx="3202604" cy="173373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11330547-2FD5-41B4-9E10-6CC1E4FC523A}"/>
              </a:ext>
            </a:extLst>
          </p:cNvPr>
          <p:cNvSpPr>
            <a:spLocks noChangeAspect="1"/>
          </p:cNvSpPr>
          <p:nvPr/>
        </p:nvSpPr>
        <p:spPr>
          <a:xfrm>
            <a:off x="1293750" y="519165"/>
            <a:ext cx="1060350" cy="64316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B2011DB4-153A-4B61-92A9-391A8F952CFE}"/>
              </a:ext>
            </a:extLst>
          </p:cNvPr>
          <p:cNvSpPr>
            <a:spLocks noChangeAspect="1"/>
          </p:cNvSpPr>
          <p:nvPr/>
        </p:nvSpPr>
        <p:spPr>
          <a:xfrm>
            <a:off x="2450455" y="519165"/>
            <a:ext cx="1146564" cy="638507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31241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" grpId="0"/>
      <p:bldP spid="2" grpId="1"/>
      <p:bldP spid="3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3">
            <a:extLst>
              <a:ext uri="{FF2B5EF4-FFF2-40B4-BE49-F238E27FC236}">
                <a16:creationId xmlns:a16="http://schemas.microsoft.com/office/drawing/2014/main" id="{CBCE3AB1-CB75-427A-BEBE-D498A3FB66C8}"/>
              </a:ext>
            </a:extLst>
          </p:cNvPr>
          <p:cNvCxnSpPr>
            <a:cxnSpLocks/>
          </p:cNvCxnSpPr>
          <p:nvPr/>
        </p:nvCxnSpPr>
        <p:spPr>
          <a:xfrm flipV="1">
            <a:off x="348859" y="2390132"/>
            <a:ext cx="9059251" cy="4986"/>
          </a:xfrm>
          <a:prstGeom prst="line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7">
            <a:extLst>
              <a:ext uri="{FF2B5EF4-FFF2-40B4-BE49-F238E27FC236}">
                <a16:creationId xmlns:a16="http://schemas.microsoft.com/office/drawing/2014/main" id="{A226A3B5-0D44-476F-A545-F547126E1A27}"/>
              </a:ext>
            </a:extLst>
          </p:cNvPr>
          <p:cNvSpPr/>
          <p:nvPr/>
        </p:nvSpPr>
        <p:spPr>
          <a:xfrm>
            <a:off x="8287770" y="2226996"/>
            <a:ext cx="528654" cy="286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Oval 11">
            <a:extLst>
              <a:ext uri="{FF2B5EF4-FFF2-40B4-BE49-F238E27FC236}">
                <a16:creationId xmlns:a16="http://schemas.microsoft.com/office/drawing/2014/main" id="{F3015214-332B-4167-B9C0-25CB6A5058F9}"/>
              </a:ext>
            </a:extLst>
          </p:cNvPr>
          <p:cNvSpPr/>
          <p:nvPr/>
        </p:nvSpPr>
        <p:spPr>
          <a:xfrm>
            <a:off x="729670" y="2226996"/>
            <a:ext cx="528654" cy="2860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Oval 12">
            <a:extLst>
              <a:ext uri="{FF2B5EF4-FFF2-40B4-BE49-F238E27FC236}">
                <a16:creationId xmlns:a16="http://schemas.microsoft.com/office/drawing/2014/main" id="{F700692F-7F37-4670-B740-20AADBCBB674}"/>
              </a:ext>
            </a:extLst>
          </p:cNvPr>
          <p:cNvSpPr/>
          <p:nvPr/>
        </p:nvSpPr>
        <p:spPr>
          <a:xfrm>
            <a:off x="2842639" y="2226996"/>
            <a:ext cx="528654" cy="2860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Oval 13">
            <a:extLst>
              <a:ext uri="{FF2B5EF4-FFF2-40B4-BE49-F238E27FC236}">
                <a16:creationId xmlns:a16="http://schemas.microsoft.com/office/drawing/2014/main" id="{C7A57AF2-9E0C-4824-A3F2-9630911A7273}"/>
              </a:ext>
            </a:extLst>
          </p:cNvPr>
          <p:cNvSpPr/>
          <p:nvPr/>
        </p:nvSpPr>
        <p:spPr>
          <a:xfrm>
            <a:off x="5565204" y="2226996"/>
            <a:ext cx="528654" cy="2860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TextBox 101">
            <a:extLst>
              <a:ext uri="{FF2B5EF4-FFF2-40B4-BE49-F238E27FC236}">
                <a16:creationId xmlns:a16="http://schemas.microsoft.com/office/drawing/2014/main" id="{535BB872-8679-4163-8ED4-024A0C4D4776}"/>
              </a:ext>
            </a:extLst>
          </p:cNvPr>
          <p:cNvSpPr txBox="1"/>
          <p:nvPr/>
        </p:nvSpPr>
        <p:spPr>
          <a:xfrm>
            <a:off x="-438795" y="4494187"/>
            <a:ext cx="2845676" cy="397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ظهور التلغراف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0" name="Straight Arrow Connector 34">
            <a:extLst>
              <a:ext uri="{FF2B5EF4-FFF2-40B4-BE49-F238E27FC236}">
                <a16:creationId xmlns:a16="http://schemas.microsoft.com/office/drawing/2014/main" id="{30BD2331-9726-4F6C-A80D-9D16B64EC6D8}"/>
              </a:ext>
            </a:extLst>
          </p:cNvPr>
          <p:cNvCxnSpPr/>
          <p:nvPr/>
        </p:nvCxnSpPr>
        <p:spPr>
          <a:xfrm flipV="1">
            <a:off x="1040796" y="2578154"/>
            <a:ext cx="198" cy="282594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06">
            <a:extLst>
              <a:ext uri="{FF2B5EF4-FFF2-40B4-BE49-F238E27FC236}">
                <a16:creationId xmlns:a16="http://schemas.microsoft.com/office/drawing/2014/main" id="{22FE6880-86FC-4D41-964F-0C867F43C62E}"/>
              </a:ext>
            </a:extLst>
          </p:cNvPr>
          <p:cNvSpPr txBox="1"/>
          <p:nvPr/>
        </p:nvSpPr>
        <p:spPr>
          <a:xfrm>
            <a:off x="4406694" y="4678322"/>
            <a:ext cx="2845676" cy="397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ظهور التلفاز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3" name="Straight Arrow Connector 115">
            <a:extLst>
              <a:ext uri="{FF2B5EF4-FFF2-40B4-BE49-F238E27FC236}">
                <a16:creationId xmlns:a16="http://schemas.microsoft.com/office/drawing/2014/main" id="{1449C2AA-86C5-4A23-A23E-F6C90BE530D4}"/>
              </a:ext>
            </a:extLst>
          </p:cNvPr>
          <p:cNvCxnSpPr>
            <a:cxnSpLocks/>
          </p:cNvCxnSpPr>
          <p:nvPr/>
        </p:nvCxnSpPr>
        <p:spPr>
          <a:xfrm flipV="1">
            <a:off x="5829531" y="2570058"/>
            <a:ext cx="0" cy="291841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21">
            <a:extLst>
              <a:ext uri="{FF2B5EF4-FFF2-40B4-BE49-F238E27FC236}">
                <a16:creationId xmlns:a16="http://schemas.microsoft.com/office/drawing/2014/main" id="{AD542C3A-8AA2-43D8-9F2D-F17261431AB5}"/>
              </a:ext>
            </a:extLst>
          </p:cNvPr>
          <p:cNvSpPr txBox="1"/>
          <p:nvPr/>
        </p:nvSpPr>
        <p:spPr>
          <a:xfrm>
            <a:off x="1561019" y="6068019"/>
            <a:ext cx="2845676" cy="397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ظهور الهاتف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9" name="Straight Arrow Connector 133">
            <a:extLst>
              <a:ext uri="{FF2B5EF4-FFF2-40B4-BE49-F238E27FC236}">
                <a16:creationId xmlns:a16="http://schemas.microsoft.com/office/drawing/2014/main" id="{0B0AE0AB-A035-4E87-99C3-F19DB702D91C}"/>
              </a:ext>
            </a:extLst>
          </p:cNvPr>
          <p:cNvCxnSpPr>
            <a:cxnSpLocks/>
          </p:cNvCxnSpPr>
          <p:nvPr/>
        </p:nvCxnSpPr>
        <p:spPr>
          <a:xfrm flipV="1">
            <a:off x="3106966" y="2555569"/>
            <a:ext cx="0" cy="1810418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26">
            <a:extLst>
              <a:ext uri="{FF2B5EF4-FFF2-40B4-BE49-F238E27FC236}">
                <a16:creationId xmlns:a16="http://schemas.microsoft.com/office/drawing/2014/main" id="{981E3DDA-836A-47B4-BD39-C5D3F27A372D}"/>
              </a:ext>
            </a:extLst>
          </p:cNvPr>
          <p:cNvSpPr txBox="1"/>
          <p:nvPr/>
        </p:nvSpPr>
        <p:spPr>
          <a:xfrm>
            <a:off x="7020272" y="6158221"/>
            <a:ext cx="2845676" cy="702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إطلاق أول قمر صناعي </a:t>
            </a:r>
            <a:r>
              <a:rPr lang="ar-DZ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للإتصالات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2" name="Straight Arrow Connector 152">
            <a:extLst>
              <a:ext uri="{FF2B5EF4-FFF2-40B4-BE49-F238E27FC236}">
                <a16:creationId xmlns:a16="http://schemas.microsoft.com/office/drawing/2014/main" id="{CAA6698A-A700-4AB6-BDA6-C25CA3749089}"/>
              </a:ext>
            </a:extLst>
          </p:cNvPr>
          <p:cNvCxnSpPr/>
          <p:nvPr/>
        </p:nvCxnSpPr>
        <p:spPr>
          <a:xfrm flipV="1">
            <a:off x="8552097" y="2585057"/>
            <a:ext cx="19279" cy="1777478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37">
            <a:extLst>
              <a:ext uri="{FF2B5EF4-FFF2-40B4-BE49-F238E27FC236}">
                <a16:creationId xmlns:a16="http://schemas.microsoft.com/office/drawing/2014/main" id="{9905FC78-1F6B-4D50-B31C-7D0555E63D81}"/>
              </a:ext>
            </a:extLst>
          </p:cNvPr>
          <p:cNvSpPr txBox="1"/>
          <p:nvPr/>
        </p:nvSpPr>
        <p:spPr>
          <a:xfrm>
            <a:off x="7696083" y="1860250"/>
            <a:ext cx="1712027" cy="3667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1962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138">
            <a:extLst>
              <a:ext uri="{FF2B5EF4-FFF2-40B4-BE49-F238E27FC236}">
                <a16:creationId xmlns:a16="http://schemas.microsoft.com/office/drawing/2014/main" id="{A91CAA72-7418-483C-83EB-1954F0F8B0D6}"/>
              </a:ext>
            </a:extLst>
          </p:cNvPr>
          <p:cNvSpPr txBox="1"/>
          <p:nvPr/>
        </p:nvSpPr>
        <p:spPr>
          <a:xfrm>
            <a:off x="4973518" y="1847293"/>
            <a:ext cx="1712027" cy="3667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1925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139">
            <a:extLst>
              <a:ext uri="{FF2B5EF4-FFF2-40B4-BE49-F238E27FC236}">
                <a16:creationId xmlns:a16="http://schemas.microsoft.com/office/drawing/2014/main" id="{C6AD5109-5A9F-44EA-B6D4-B049AF04A3D8}"/>
              </a:ext>
            </a:extLst>
          </p:cNvPr>
          <p:cNvSpPr txBox="1"/>
          <p:nvPr/>
        </p:nvSpPr>
        <p:spPr>
          <a:xfrm>
            <a:off x="2250952" y="1847293"/>
            <a:ext cx="1712027" cy="3667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1876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140">
            <a:extLst>
              <a:ext uri="{FF2B5EF4-FFF2-40B4-BE49-F238E27FC236}">
                <a16:creationId xmlns:a16="http://schemas.microsoft.com/office/drawing/2014/main" id="{7B8902F5-154A-4F9B-B3C0-5297FFDAA4FA}"/>
              </a:ext>
            </a:extLst>
          </p:cNvPr>
          <p:cNvSpPr txBox="1"/>
          <p:nvPr/>
        </p:nvSpPr>
        <p:spPr>
          <a:xfrm>
            <a:off x="208325" y="1847293"/>
            <a:ext cx="1712027" cy="3667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1831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4394928" y="476003"/>
            <a:ext cx="4539684" cy="764275"/>
          </a:xfrm>
          <a:prstGeom prst="round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DZ" sz="36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3. تطور أجهزة الإتصال</a:t>
            </a:r>
            <a:endParaRPr lang="fr-FR" sz="36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30" name="Picture 10" descr="http://www.carrollcommunications.com/Images/Avaya_4412_telepho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093" y="4495851"/>
            <a:ext cx="2229743" cy="14651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://sp.sony-asia.com/media/32/1564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694" y="2965717"/>
            <a:ext cx="1777851" cy="167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Ã©sultat de recherche d'images pour &quot;telegraphe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4" y="3037563"/>
            <a:ext cx="1822238" cy="139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Ã©sultat de recherche d'images pour &quot;premier satellite de communication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75" y="4434580"/>
            <a:ext cx="2632873" cy="171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val 61">
            <a:extLst>
              <a:ext uri="{FF2B5EF4-FFF2-40B4-BE49-F238E27FC236}">
                <a16:creationId xmlns:a16="http://schemas.microsoft.com/office/drawing/2014/main" id="{E76A3C30-86D3-475B-B57A-A74C59F4CFF4}"/>
              </a:ext>
            </a:extLst>
          </p:cNvPr>
          <p:cNvSpPr/>
          <p:nvPr/>
        </p:nvSpPr>
        <p:spPr>
          <a:xfrm>
            <a:off x="648145" y="233600"/>
            <a:ext cx="3156122" cy="130061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Freeform 25">
            <a:extLst>
              <a:ext uri="{FF2B5EF4-FFF2-40B4-BE49-F238E27FC236}">
                <a16:creationId xmlns:a16="http://schemas.microsoft.com/office/drawing/2014/main" id="{FC4F68E4-FDAD-477F-8DAD-61DC9996B7FB}"/>
              </a:ext>
            </a:extLst>
          </p:cNvPr>
          <p:cNvSpPr/>
          <p:nvPr/>
        </p:nvSpPr>
        <p:spPr>
          <a:xfrm>
            <a:off x="1697518" y="546677"/>
            <a:ext cx="1278050" cy="82888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53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40" grpId="0"/>
      <p:bldP spid="38" grpId="0"/>
      <p:bldP spid="34" grpId="0"/>
      <p:bldP spid="32" grpId="0"/>
      <p:bldP spid="23" grpId="0"/>
      <p:bldP spid="24" grpId="0"/>
      <p:bldP spid="25" grpId="0"/>
      <p:bldP spid="26" grpId="0"/>
      <p:bldP spid="49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sées 3"/>
          <p:cNvSpPr/>
          <p:nvPr/>
        </p:nvSpPr>
        <p:spPr>
          <a:xfrm>
            <a:off x="2123728" y="380714"/>
            <a:ext cx="7534622" cy="3089669"/>
          </a:xfrm>
          <a:prstGeom prst="cloudCallout">
            <a:avLst>
              <a:gd name="adj1" fmla="val -38100"/>
              <a:gd name="adj2" fmla="val 77244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Picture 1" descr="C:\Users\RIDHA\Downloads\صور المعلوماتية\Bonhomme-question-0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1691" y="3996710"/>
            <a:ext cx="2941886" cy="2952328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843039" y="987096"/>
            <a:ext cx="6096000" cy="16941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DZ" sz="2400" b="1" dirty="0" smtClean="0">
                <a:solidFill>
                  <a:srgbClr val="FF0000"/>
                </a:solidFill>
                <a:effectLst/>
                <a:latin typeface="Al-Jazeera-Arabic-Bold" panose="01000500000000020006" pitchFamily="2" charset="-78"/>
                <a:ea typeface="Times New Roman" panose="02020603050405020304" pitchFamily="18" charset="0"/>
                <a:cs typeface="Al-Jazeera-Arabic-Bold" panose="01000500000000020006" pitchFamily="2" charset="-78"/>
              </a:rPr>
              <a:t>ما </a:t>
            </a:r>
            <a:r>
              <a:rPr lang="ar-DZ" sz="2400" b="1" dirty="0" smtClean="0">
                <a:solidFill>
                  <a:srgbClr val="FF0000"/>
                </a:solidFill>
                <a:latin typeface="Al-Jazeera-Arabic-Bold" panose="01000500000000020006" pitchFamily="2" charset="-78"/>
                <a:ea typeface="Times New Roman" panose="02020603050405020304" pitchFamily="18" charset="0"/>
                <a:cs typeface="Al-Jazeera-Arabic-Bold" panose="01000500000000020006" pitchFamily="2" charset="-78"/>
              </a:rPr>
              <a:t>هي خصائص تكنولوجيا الاعلام و </a:t>
            </a:r>
            <a:r>
              <a:rPr lang="ar-DZ" sz="2400" b="1" dirty="0" err="1" smtClean="0">
                <a:solidFill>
                  <a:srgbClr val="FF0000"/>
                </a:solidFill>
                <a:latin typeface="Al-Jazeera-Arabic-Bold" panose="01000500000000020006" pitchFamily="2" charset="-78"/>
                <a:ea typeface="Times New Roman" panose="02020603050405020304" pitchFamily="18" charset="0"/>
                <a:cs typeface="Al-Jazeera-Arabic-Bold" panose="01000500000000020006" pitchFamily="2" charset="-78"/>
              </a:rPr>
              <a:t>التصال</a:t>
            </a:r>
            <a:r>
              <a:rPr lang="ar-DZ" sz="2400" b="1" dirty="0" smtClean="0">
                <a:solidFill>
                  <a:srgbClr val="FF0000"/>
                </a:solidFill>
                <a:latin typeface="Al-Jazeera-Arabic-Bold" panose="01000500000000020006" pitchFamily="2" charset="-78"/>
                <a:ea typeface="Times New Roman" panose="02020603050405020304" pitchFamily="18" charset="0"/>
                <a:cs typeface="Al-Jazeera-Arabic-Bold" panose="01000500000000020006" pitchFamily="2" charset="-78"/>
              </a:rPr>
              <a:t> ؟؟</a:t>
            </a:r>
            <a:r>
              <a:rPr lang="ar-SA" sz="2400" b="1" dirty="0" smtClean="0">
                <a:solidFill>
                  <a:srgbClr val="FF0000"/>
                </a:solidFill>
                <a:effectLst/>
                <a:latin typeface="Al-Jazeera-Arabic-Bold" panose="01000500000000020006" pitchFamily="2" charset="-78"/>
                <a:ea typeface="Times New Roman" panose="02020603050405020304" pitchFamily="18" charset="0"/>
                <a:cs typeface="Al-Jazeera-Arabic-Bold" panose="01000500000000020006" pitchFamily="2" charset="-78"/>
              </a:rPr>
              <a:t> </a:t>
            </a:r>
            <a:endParaRPr lang="ar-DZ" sz="2400" b="1" dirty="0" smtClean="0">
              <a:solidFill>
                <a:srgbClr val="FF0000"/>
              </a:solidFill>
              <a:effectLst/>
              <a:latin typeface="Al-Jazeera-Arabic-Bold" panose="01000500000000020006" pitchFamily="2" charset="-78"/>
              <a:ea typeface="Times New Roman" panose="02020603050405020304" pitchFamily="18" charset="0"/>
              <a:cs typeface="Al-Jazeera-Arabic-Bold" panose="01000500000000020006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ar-DZ" sz="2400" b="1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فيما تتمثل إيجابيات </a:t>
            </a:r>
            <a:r>
              <a:rPr lang="fr-F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</a:t>
            </a:r>
            <a:r>
              <a:rPr lang="fr-FR" sz="2400" b="1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sz="2400" b="1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؟؟</a:t>
            </a:r>
          </a:p>
          <a:p>
            <a:pPr algn="ctr" rtl="1">
              <a:lnSpc>
                <a:spcPct val="150000"/>
              </a:lnSpc>
            </a:pPr>
            <a:r>
              <a:rPr lang="ar-DZ" sz="2400" b="1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فيما تتمثل سلبيات </a:t>
            </a:r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</a:t>
            </a:r>
            <a:r>
              <a:rPr lang="ar-DZ" sz="2400" b="1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؟؟؟</a:t>
            </a:r>
            <a:endParaRPr lang="fr-FR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1006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Ã©sultat de recherche d'images pour &quot;tic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8557">
            <a:off x="-1603735" y="-773771"/>
            <a:ext cx="6518180" cy="241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 rot="16200000">
            <a:off x="6729532" y="3126060"/>
            <a:ext cx="6302326" cy="58477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3200" dirty="0">
                <a:solidFill>
                  <a:schemeClr val="lt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تكنولوجيا الإعلام و </a:t>
            </a:r>
            <a:r>
              <a:rPr lang="ar-SA" sz="3200" dirty="0" err="1">
                <a:solidFill>
                  <a:schemeClr val="lt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الإتصال</a:t>
            </a:r>
            <a:endParaRPr lang="en-US" sz="3200" dirty="0">
              <a:solidFill>
                <a:schemeClr val="lt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Organigramme : Document 5"/>
          <p:cNvSpPr/>
          <p:nvPr/>
        </p:nvSpPr>
        <p:spPr>
          <a:xfrm>
            <a:off x="6446352" y="1132114"/>
            <a:ext cx="3108960" cy="783548"/>
          </a:xfrm>
          <a:prstGeom prst="flowChartDocumen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4400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الإيجابيات</a:t>
            </a:r>
            <a:endParaRPr lang="fr-FR" sz="44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1623527" y="2037972"/>
            <a:ext cx="7460982" cy="1054245"/>
            <a:chOff x="2680036" y="2901877"/>
            <a:chExt cx="6831928" cy="1054245"/>
          </a:xfrm>
        </p:grpSpPr>
        <p:grpSp>
          <p:nvGrpSpPr>
            <p:cNvPr id="8" name="Groupe 7"/>
            <p:cNvGrpSpPr/>
            <p:nvPr/>
          </p:nvGrpSpPr>
          <p:grpSpPr>
            <a:xfrm>
              <a:off x="2680036" y="2974993"/>
              <a:ext cx="6341364" cy="981129"/>
              <a:chOff x="1351978" y="73116"/>
              <a:chExt cx="6341364" cy="981129"/>
            </a:xfrm>
            <a:scene3d>
              <a:camera prst="orthographicFront"/>
              <a:lightRig rig="flat" dir="t"/>
            </a:scene3d>
          </p:grpSpPr>
          <p:sp>
            <p:nvSpPr>
              <p:cNvPr id="10" name="Pentagone 9"/>
              <p:cNvSpPr/>
              <p:nvPr/>
            </p:nvSpPr>
            <p:spPr>
              <a:xfrm>
                <a:off x="1351978" y="73116"/>
                <a:ext cx="6341364" cy="981129"/>
              </a:xfrm>
              <a:prstGeom prst="homePlat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sp>
          <p:sp>
            <p:nvSpPr>
              <p:cNvPr id="11" name="Pentagone 4"/>
              <p:cNvSpPr/>
              <p:nvPr/>
            </p:nvSpPr>
            <p:spPr>
              <a:xfrm>
                <a:off x="1351978" y="73116"/>
                <a:ext cx="6096082" cy="98112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ar-DZ" sz="3200" dirty="0">
                    <a:solidFill>
                      <a:schemeClr val="dk1"/>
                    </a:solidFill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ربح الوقت و الجهد</a:t>
                </a:r>
                <a:endParaRPr lang="ar-SA" sz="3200" dirty="0">
                  <a:solidFill>
                    <a:schemeClr val="dk1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</p:grpSp>
        <p:sp>
          <p:nvSpPr>
            <p:cNvPr id="9" name="Ellipse 8"/>
            <p:cNvSpPr/>
            <p:nvPr/>
          </p:nvSpPr>
          <p:spPr>
            <a:xfrm>
              <a:off x="8530835" y="2901877"/>
              <a:ext cx="981129" cy="98112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</p:grpSp>
      <p:grpSp>
        <p:nvGrpSpPr>
          <p:cNvPr id="3" name="Groupe 2"/>
          <p:cNvGrpSpPr/>
          <p:nvPr/>
        </p:nvGrpSpPr>
        <p:grpSpPr>
          <a:xfrm>
            <a:off x="1623527" y="3214528"/>
            <a:ext cx="7460982" cy="981129"/>
            <a:chOff x="2680036" y="2938435"/>
            <a:chExt cx="6831928" cy="981129"/>
          </a:xfrm>
        </p:grpSpPr>
        <p:grpSp>
          <p:nvGrpSpPr>
            <p:cNvPr id="12" name="Groupe 11"/>
            <p:cNvGrpSpPr/>
            <p:nvPr/>
          </p:nvGrpSpPr>
          <p:grpSpPr>
            <a:xfrm>
              <a:off x="2680036" y="2938435"/>
              <a:ext cx="6341364" cy="981129"/>
              <a:chOff x="1351978" y="1251149"/>
              <a:chExt cx="6341364" cy="981129"/>
            </a:xfrm>
            <a:scene3d>
              <a:camera prst="orthographicFront"/>
              <a:lightRig rig="flat" dir="t"/>
            </a:scene3d>
          </p:grpSpPr>
          <p:sp>
            <p:nvSpPr>
              <p:cNvPr id="14" name="Pentagone 13"/>
              <p:cNvSpPr/>
              <p:nvPr/>
            </p:nvSpPr>
            <p:spPr>
              <a:xfrm>
                <a:off x="1351978" y="1251149"/>
                <a:ext cx="6341364" cy="981129"/>
              </a:xfrm>
              <a:prstGeom prst="homePlat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sp>
          <p:sp>
            <p:nvSpPr>
              <p:cNvPr id="15" name="Pentagone 4"/>
              <p:cNvSpPr/>
              <p:nvPr/>
            </p:nvSpPr>
            <p:spPr>
              <a:xfrm>
                <a:off x="1351978" y="1251149"/>
                <a:ext cx="6096082" cy="98112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ar-DZ" sz="3200" dirty="0">
                    <a:solidFill>
                      <a:schemeClr val="dk1"/>
                    </a:solidFill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زيادة الدقة و التقليل من الأخطاء</a:t>
                </a:r>
                <a:endParaRPr lang="ar-SA" sz="3200" dirty="0">
                  <a:solidFill>
                    <a:schemeClr val="dk1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</p:grpSp>
        <p:sp>
          <p:nvSpPr>
            <p:cNvPr id="13" name="Ellipse 12"/>
            <p:cNvSpPr/>
            <p:nvPr/>
          </p:nvSpPr>
          <p:spPr>
            <a:xfrm>
              <a:off x="8530835" y="2938435"/>
              <a:ext cx="981129" cy="98112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</p:grpSp>
      <p:grpSp>
        <p:nvGrpSpPr>
          <p:cNvPr id="4" name="Groupe 3"/>
          <p:cNvGrpSpPr/>
          <p:nvPr/>
        </p:nvGrpSpPr>
        <p:grpSpPr>
          <a:xfrm>
            <a:off x="1638048" y="4361914"/>
            <a:ext cx="7460982" cy="1429286"/>
            <a:chOff x="2832436" y="3090835"/>
            <a:chExt cx="6831928" cy="981129"/>
          </a:xfrm>
        </p:grpSpPr>
        <p:grpSp>
          <p:nvGrpSpPr>
            <p:cNvPr id="16" name="Groupe 15"/>
            <p:cNvGrpSpPr/>
            <p:nvPr/>
          </p:nvGrpSpPr>
          <p:grpSpPr>
            <a:xfrm>
              <a:off x="2832436" y="3090835"/>
              <a:ext cx="6341364" cy="981129"/>
              <a:chOff x="1351978" y="2499744"/>
              <a:chExt cx="6341364" cy="981129"/>
            </a:xfrm>
            <a:scene3d>
              <a:camera prst="orthographicFront"/>
              <a:lightRig rig="flat" dir="t"/>
            </a:scene3d>
          </p:grpSpPr>
          <p:sp>
            <p:nvSpPr>
              <p:cNvPr id="18" name="Pentagone 17"/>
              <p:cNvSpPr/>
              <p:nvPr/>
            </p:nvSpPr>
            <p:spPr>
              <a:xfrm>
                <a:off x="1351978" y="2499744"/>
                <a:ext cx="6341364" cy="981129"/>
              </a:xfrm>
              <a:prstGeom prst="homePlat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sp>
          <p:sp>
            <p:nvSpPr>
              <p:cNvPr id="19" name="Pentagone 4"/>
              <p:cNvSpPr/>
              <p:nvPr/>
            </p:nvSpPr>
            <p:spPr>
              <a:xfrm>
                <a:off x="1351978" y="2499744"/>
                <a:ext cx="6096082" cy="98112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ar-DZ" sz="3200" dirty="0">
                    <a:solidFill>
                      <a:schemeClr val="dk1"/>
                    </a:solidFill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توفير المعلومات حديثة و بكميات هائلة و جعل الإتصالات أسرع</a:t>
                </a:r>
                <a:endParaRPr lang="ar-SA" sz="3200" dirty="0">
                  <a:solidFill>
                    <a:schemeClr val="dk1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</p:grpSp>
        <p:sp>
          <p:nvSpPr>
            <p:cNvPr id="17" name="Ellipse 16"/>
            <p:cNvSpPr/>
            <p:nvPr/>
          </p:nvSpPr>
          <p:spPr>
            <a:xfrm>
              <a:off x="8683235" y="3090835"/>
              <a:ext cx="981129" cy="98112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</p:grpSp>
    </p:spTree>
    <p:extLst>
      <p:ext uri="{BB962C8B-B14F-4D97-AF65-F5344CB8AC3E}">
        <p14:creationId xmlns:p14="http://schemas.microsoft.com/office/powerpoint/2010/main" val="296143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2427485" y="1261242"/>
            <a:ext cx="7738814" cy="1502092"/>
          </a:xfrm>
        </p:spPr>
        <p:txBody>
          <a:bodyPr>
            <a:normAutofit/>
          </a:bodyPr>
          <a:lstStyle/>
          <a:p>
            <a:r>
              <a:rPr lang="ar-DZ" sz="7200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تقنية المعلومات</a:t>
            </a:r>
            <a:endParaRPr lang="fr-FR" sz="7200" b="1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9453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Ã©sultat de recherche d'images pour &quot;tic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8557">
            <a:off x="-1603735" y="-773771"/>
            <a:ext cx="6518180" cy="241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 rot="16200000">
            <a:off x="6729532" y="3126060"/>
            <a:ext cx="6302326" cy="58477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تكنولوجيا الإعلام و </a:t>
            </a:r>
            <a:r>
              <a:rPr lang="ar-SA" sz="32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الإتصال</a:t>
            </a:r>
            <a:endParaRPr lang="en-US" sz="32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Organigramme : Document 5"/>
          <p:cNvSpPr/>
          <p:nvPr/>
        </p:nvSpPr>
        <p:spPr>
          <a:xfrm>
            <a:off x="6446352" y="1132114"/>
            <a:ext cx="3108960" cy="783548"/>
          </a:xfrm>
          <a:prstGeom prst="flowChartDocumen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4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السلبيات</a:t>
            </a:r>
            <a:endParaRPr lang="fr-FR" sz="440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1772816" y="4560205"/>
            <a:ext cx="7046807" cy="1474835"/>
            <a:chOff x="2680036" y="2938435"/>
            <a:chExt cx="6831928" cy="981129"/>
          </a:xfrm>
        </p:grpSpPr>
        <p:grpSp>
          <p:nvGrpSpPr>
            <p:cNvPr id="12" name="Groupe 11"/>
            <p:cNvGrpSpPr/>
            <p:nvPr/>
          </p:nvGrpSpPr>
          <p:grpSpPr>
            <a:xfrm>
              <a:off x="2680036" y="2938435"/>
              <a:ext cx="6341364" cy="981129"/>
              <a:chOff x="1351978" y="1251149"/>
              <a:chExt cx="6341364" cy="981129"/>
            </a:xfrm>
            <a:scene3d>
              <a:camera prst="orthographicFront"/>
              <a:lightRig rig="flat" dir="t"/>
            </a:scene3d>
          </p:grpSpPr>
          <p:sp>
            <p:nvSpPr>
              <p:cNvPr id="14" name="Pentagone 13"/>
              <p:cNvSpPr/>
              <p:nvPr/>
            </p:nvSpPr>
            <p:spPr>
              <a:xfrm>
                <a:off x="1351978" y="1251149"/>
                <a:ext cx="6341364" cy="981129"/>
              </a:xfrm>
              <a:prstGeom prst="homePlat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sp>
          <p:sp>
            <p:nvSpPr>
              <p:cNvPr id="15" name="Pentagone 4"/>
              <p:cNvSpPr/>
              <p:nvPr/>
            </p:nvSpPr>
            <p:spPr>
              <a:xfrm>
                <a:off x="1351978" y="1251149"/>
                <a:ext cx="6096082" cy="98112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ar-DZ" sz="3200" dirty="0">
                    <a:solidFill>
                      <a:schemeClr val="dk1"/>
                    </a:solidFill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تقلل من مهارات الإنسان و من فرص العمل</a:t>
                </a:r>
                <a:endParaRPr lang="ar-SA" sz="3200" dirty="0">
                  <a:solidFill>
                    <a:schemeClr val="dk1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</p:grpSp>
        <p:sp>
          <p:nvSpPr>
            <p:cNvPr id="13" name="Ellipse 12"/>
            <p:cNvSpPr/>
            <p:nvPr/>
          </p:nvSpPr>
          <p:spPr>
            <a:xfrm>
              <a:off x="8530835" y="2938435"/>
              <a:ext cx="981129" cy="98112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</p:grpSp>
      <p:grpSp>
        <p:nvGrpSpPr>
          <p:cNvPr id="4" name="Groupe 3"/>
          <p:cNvGrpSpPr/>
          <p:nvPr/>
        </p:nvGrpSpPr>
        <p:grpSpPr>
          <a:xfrm>
            <a:off x="1782399" y="3397977"/>
            <a:ext cx="7046807" cy="981129"/>
            <a:chOff x="2680036" y="2938435"/>
            <a:chExt cx="6831928" cy="981129"/>
          </a:xfrm>
        </p:grpSpPr>
        <p:grpSp>
          <p:nvGrpSpPr>
            <p:cNvPr id="16" name="Groupe 15"/>
            <p:cNvGrpSpPr/>
            <p:nvPr/>
          </p:nvGrpSpPr>
          <p:grpSpPr>
            <a:xfrm>
              <a:off x="2680036" y="2938435"/>
              <a:ext cx="6341364" cy="981129"/>
              <a:chOff x="1351978" y="2499744"/>
              <a:chExt cx="6341364" cy="981129"/>
            </a:xfrm>
            <a:scene3d>
              <a:camera prst="orthographicFront"/>
              <a:lightRig rig="flat" dir="t"/>
            </a:scene3d>
          </p:grpSpPr>
          <p:sp>
            <p:nvSpPr>
              <p:cNvPr id="18" name="Pentagone 17"/>
              <p:cNvSpPr/>
              <p:nvPr/>
            </p:nvSpPr>
            <p:spPr>
              <a:xfrm>
                <a:off x="1351978" y="2499744"/>
                <a:ext cx="6341364" cy="981129"/>
              </a:xfrm>
              <a:prstGeom prst="homePlat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sp>
          <p:sp>
            <p:nvSpPr>
              <p:cNvPr id="19" name="Pentagone 4"/>
              <p:cNvSpPr/>
              <p:nvPr/>
            </p:nvSpPr>
            <p:spPr>
              <a:xfrm>
                <a:off x="1351978" y="2499744"/>
                <a:ext cx="6096082" cy="98112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ar-DZ" sz="3200" dirty="0">
                    <a:solidFill>
                      <a:schemeClr val="dk1"/>
                    </a:solidFill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تسبب أمراض جسمية و نفسية </a:t>
                </a:r>
                <a:endParaRPr lang="ar-SA" sz="3200" dirty="0">
                  <a:solidFill>
                    <a:schemeClr val="dk1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</p:grpSp>
        <p:sp>
          <p:nvSpPr>
            <p:cNvPr id="17" name="Ellipse 16"/>
            <p:cNvSpPr/>
            <p:nvPr/>
          </p:nvSpPr>
          <p:spPr>
            <a:xfrm>
              <a:off x="8530835" y="2938435"/>
              <a:ext cx="981129" cy="98112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</p:grpSp>
      <p:grpSp>
        <p:nvGrpSpPr>
          <p:cNvPr id="7" name="Groupe 6"/>
          <p:cNvGrpSpPr/>
          <p:nvPr/>
        </p:nvGrpSpPr>
        <p:grpSpPr>
          <a:xfrm>
            <a:off x="1785042" y="2235749"/>
            <a:ext cx="7077159" cy="981129"/>
            <a:chOff x="1168904" y="2235749"/>
            <a:chExt cx="7693297" cy="981129"/>
          </a:xfrm>
        </p:grpSpPr>
        <p:grpSp>
          <p:nvGrpSpPr>
            <p:cNvPr id="8" name="Groupe 7"/>
            <p:cNvGrpSpPr/>
            <p:nvPr/>
          </p:nvGrpSpPr>
          <p:grpSpPr>
            <a:xfrm>
              <a:off x="1168904" y="2235749"/>
              <a:ext cx="7110257" cy="981129"/>
              <a:chOff x="1429374" y="2554"/>
              <a:chExt cx="6341364" cy="981129"/>
            </a:xfrm>
            <a:scene3d>
              <a:camera prst="orthographicFront"/>
              <a:lightRig rig="flat" dir="t"/>
            </a:scene3d>
          </p:grpSpPr>
          <p:sp>
            <p:nvSpPr>
              <p:cNvPr id="10" name="Pentagone 9"/>
              <p:cNvSpPr/>
              <p:nvPr/>
            </p:nvSpPr>
            <p:spPr>
              <a:xfrm>
                <a:off x="1429374" y="2554"/>
                <a:ext cx="6341364" cy="981129"/>
              </a:xfrm>
              <a:prstGeom prst="homePlat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sp>
          <p:sp>
            <p:nvSpPr>
              <p:cNvPr id="11" name="Pentagone 4"/>
              <p:cNvSpPr/>
              <p:nvPr/>
            </p:nvSpPr>
            <p:spPr>
              <a:xfrm>
                <a:off x="1429374" y="2554"/>
                <a:ext cx="6096082" cy="98112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ar-DZ" sz="3200" dirty="0">
                    <a:solidFill>
                      <a:schemeClr val="dk1"/>
                    </a:solidFill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الإدمان و سوء </a:t>
                </a:r>
                <a:r>
                  <a:rPr lang="ar-DZ" sz="3200" dirty="0" err="1">
                    <a:solidFill>
                      <a:schemeClr val="dk1"/>
                    </a:solidFill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الإستعمال</a:t>
                </a:r>
                <a:endParaRPr lang="ar-SA" sz="3200" dirty="0">
                  <a:solidFill>
                    <a:schemeClr val="dk1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</p:grpSp>
        <p:sp>
          <p:nvSpPr>
            <p:cNvPr id="20" name="Ellipse 19"/>
            <p:cNvSpPr/>
            <p:nvPr/>
          </p:nvSpPr>
          <p:spPr>
            <a:xfrm>
              <a:off x="7762110" y="2235749"/>
              <a:ext cx="1100091" cy="98112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sp>
      </p:grpSp>
    </p:spTree>
    <p:extLst>
      <p:ext uri="{BB962C8B-B14F-4D97-AF65-F5344CB8AC3E}">
        <p14:creationId xmlns:p14="http://schemas.microsoft.com/office/powerpoint/2010/main" val="334246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sées 3"/>
          <p:cNvSpPr/>
          <p:nvPr/>
        </p:nvSpPr>
        <p:spPr>
          <a:xfrm>
            <a:off x="2123728" y="380714"/>
            <a:ext cx="7534622" cy="3089669"/>
          </a:xfrm>
          <a:prstGeom prst="cloudCallout">
            <a:avLst>
              <a:gd name="adj1" fmla="val -38100"/>
              <a:gd name="adj2" fmla="val 77244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Picture 1" descr="C:\Users\RIDHA\Downloads\صور المعلوماتية\Bonhomme-question-0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442" y="3586163"/>
            <a:ext cx="2941886" cy="2952328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843039" y="146388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ar-DZ" sz="2400" b="1" dirty="0" smtClean="0">
                <a:solidFill>
                  <a:srgbClr val="FF0000"/>
                </a:solidFill>
                <a:effectLst/>
                <a:latin typeface="Al-Jazeera-Arabic-Bold" panose="01000500000000020006" pitchFamily="2" charset="-78"/>
                <a:ea typeface="Times New Roman" panose="02020603050405020304" pitchFamily="18" charset="0"/>
                <a:cs typeface="Al-Jazeera-Arabic-Bold" panose="01000500000000020006" pitchFamily="2" charset="-78"/>
              </a:rPr>
              <a:t>ما معنى كلمة </a:t>
            </a:r>
            <a:r>
              <a:rPr lang="ar-DZ" sz="2400" b="1" dirty="0" smtClean="0">
                <a:solidFill>
                  <a:srgbClr val="FF0000"/>
                </a:solidFill>
                <a:latin typeface="Al-Jazeera-Arabic-Bold" panose="01000500000000020006" pitchFamily="2" charset="-78"/>
                <a:ea typeface="Times New Roman" panose="02020603050405020304" pitchFamily="18" charset="0"/>
                <a:cs typeface="Al-Jazeera-Arabic-Bold" panose="01000500000000020006" pitchFamily="2" charset="-78"/>
              </a:rPr>
              <a:t>تقنية </a:t>
            </a:r>
            <a:r>
              <a:rPr lang="ar-DZ" sz="2400" b="1" dirty="0" smtClean="0">
                <a:solidFill>
                  <a:srgbClr val="FF0000"/>
                </a:solidFill>
                <a:effectLst/>
                <a:latin typeface="Al-Jazeera-Arabic-Bold" panose="01000500000000020006" pitchFamily="2" charset="-78"/>
                <a:ea typeface="Times New Roman" panose="02020603050405020304" pitchFamily="18" charset="0"/>
                <a:cs typeface="Al-Jazeera-Arabic-Bold" panose="01000500000000020006" pitchFamily="2" charset="-78"/>
              </a:rPr>
              <a:t>، و ما معنى معلومات؟؟</a:t>
            </a:r>
          </a:p>
          <a:p>
            <a:pPr algn="ctr"/>
            <a:r>
              <a:rPr lang="ar-SA" sz="2400" b="1" dirty="0" smtClean="0">
                <a:solidFill>
                  <a:srgbClr val="FF0000"/>
                </a:solidFill>
                <a:effectLst/>
                <a:latin typeface="Al-Jazeera-Arabic-Bold" panose="01000500000000020006" pitchFamily="2" charset="-78"/>
                <a:ea typeface="Times New Roman" panose="02020603050405020304" pitchFamily="18" charset="0"/>
                <a:cs typeface="Al-Jazeera-Arabic-Bold" panose="01000500000000020006" pitchFamily="2" charset="-78"/>
              </a:rPr>
              <a:t> </a:t>
            </a:r>
            <a:endParaRPr lang="fr-FR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818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Ã©sultat de recherche d'images pour &quot;tic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8557">
            <a:off x="-1240798" y="-611971"/>
            <a:ext cx="6518180" cy="241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07677" y="759031"/>
            <a:ext cx="4457915" cy="67524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fr-FR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technique</a:t>
            </a:r>
            <a:endParaRPr lang="en-US" sz="3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99802" y="475975"/>
            <a:ext cx="3437159" cy="7575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مفهوم </a:t>
            </a:r>
            <a:r>
              <a:rPr lang="ar-DZ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التقنية</a:t>
            </a:r>
            <a:endParaRPr lang="en-US" sz="28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l-Jazeera-Arabic-Bold" panose="01000500000000020006" pitchFamily="2" charset="-78"/>
              <a:ea typeface="Times New Roman" panose="02020603050405020304" pitchFamily="18" charset="0"/>
              <a:cs typeface="Al-Jazeera-Arabic-Bold" panose="01000500000000020006" pitchFamily="2" charset="-78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011680" y="2731983"/>
            <a:ext cx="7626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8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هي المهارة المتعلقة بفن أو مهنة أو حرفة معينة</a:t>
            </a:r>
            <a:endParaRPr lang="fr-FR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5559" y="4010282"/>
            <a:ext cx="4612040" cy="46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9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Ã©sultat de recherche d'images pour &quot;tic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8557">
            <a:off x="-1240798" y="-611971"/>
            <a:ext cx="6518180" cy="241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33750" y="665199"/>
            <a:ext cx="3627120" cy="67524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fr-FR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données</a:t>
            </a:r>
            <a:endParaRPr lang="en-US" sz="3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68680" y="2731983"/>
            <a:ext cx="87699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هي مجموعة من الحقائق أو القيم الأولية المكونة من مجموعة من الحروف أو الكلمات أو الصور في شكلها الخام المتعلقة بموضوع معين </a:t>
            </a:r>
          </a:p>
          <a:p>
            <a:pPr algn="r" rtl="1"/>
            <a:endParaRPr lang="ar-DZ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r" rtl="1"/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مثال : بيانات حسابك في </a:t>
            </a:r>
            <a:r>
              <a:rPr lang="ar-DZ" sz="28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الفايسبوك</a:t>
            </a:r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endParaRPr lang="fr-FR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70608" y="217098"/>
            <a:ext cx="3534943" cy="7575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مفهوم </a:t>
            </a:r>
            <a:r>
              <a:rPr lang="ar-DZ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البيانات</a:t>
            </a:r>
            <a:endParaRPr lang="en-US" sz="28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l-Jazeera-Arabic-Bold" panose="01000500000000020006" pitchFamily="2" charset="-78"/>
              <a:ea typeface="Times New Roman" panose="02020603050405020304" pitchFamily="18" charset="0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6479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Ã©sultat de recherche d'images pour &quot;tic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8557">
            <a:off x="-1240798" y="-611971"/>
            <a:ext cx="6518180" cy="241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54569" y="911456"/>
            <a:ext cx="4457915" cy="67524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fr-FR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informations</a:t>
            </a:r>
            <a:endParaRPr lang="en-US" sz="3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97073" y="475975"/>
            <a:ext cx="4039888" cy="7575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مفهوم </a:t>
            </a:r>
            <a:r>
              <a:rPr lang="ar-DZ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المعلومات</a:t>
            </a:r>
            <a:endParaRPr lang="en-US" sz="28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l-Jazeera-Arabic-Bold" panose="01000500000000020006" pitchFamily="2" charset="-78"/>
              <a:ea typeface="Times New Roman" panose="02020603050405020304" pitchFamily="18" charset="0"/>
              <a:cs typeface="Al-Jazeera-Arabic-Bold" panose="01000500000000020006" pitchFamily="2" charset="-78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011680" y="2731983"/>
            <a:ext cx="76269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8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هي البيانات التي تمت معالجتها، بحيث أصبحت ذات معنى.</a:t>
            </a:r>
            <a:endParaRPr lang="fr-FR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432" y="4331912"/>
            <a:ext cx="8525281" cy="19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1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67897" y="201718"/>
            <a:ext cx="5674951" cy="7575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-Jazeera-Arabic-Bold" panose="01000500000000020006" pitchFamily="2" charset="-78"/>
                <a:ea typeface="Times New Roman" panose="02020603050405020304" pitchFamily="18" charset="0"/>
                <a:cs typeface="Al-Jazeera-Arabic-Bold" panose="01000500000000020006" pitchFamily="2" charset="-78"/>
              </a:rPr>
              <a:t>مجالات تقنية المعلومات :</a:t>
            </a:r>
            <a:endParaRPr lang="en-US" sz="28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l-Jazeera-Arabic-Bold" panose="01000500000000020006" pitchFamily="2" charset="-78"/>
              <a:ea typeface="Times New Roman" panose="02020603050405020304" pitchFamily="18" charset="0"/>
              <a:cs typeface="Al-Jazeera-Arabic-Bold" panose="01000500000000020006" pitchFamily="2" charset="-78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60" y="959233"/>
            <a:ext cx="9827626" cy="589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2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4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98286" y="1629466"/>
            <a:ext cx="1071054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هو ذلك العلم الحديث الذي يعالج المعلومات بطريقة آلية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 و بإستعمال جهاز الكمبيوتر و برامج خاصة و هي المنظومة التي تجمع :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80366" y="467905"/>
            <a:ext cx="5059398" cy="80021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ما معنى المعلوماتية ؟</a:t>
            </a:r>
            <a:endParaRPr lang="en-US" sz="4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l-Jazeera-Arabic-Bold" panose="01000500000000020006" pitchFamily="2" charset="-78"/>
              <a:ea typeface="Calibri" panose="020F0502020204030204" pitchFamily="34" charset="0"/>
              <a:cs typeface="Al-Jazeera-Arabic-Bold" panose="01000500000000020006" pitchFamily="2" charset="-78"/>
            </a:endParaRPr>
          </a:p>
        </p:txBody>
      </p:sp>
      <p:pic>
        <p:nvPicPr>
          <p:cNvPr id="3077" name="Picture 5" descr="RÃ©sultat de recherche d'images pour &quot;INFORMATIQUE&quot;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6986">
            <a:off x="-31035" y="175477"/>
            <a:ext cx="4416425" cy="155094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onut 20">
            <a:extLst>
              <a:ext uri="{FF2B5EF4-FFF2-40B4-BE49-F238E27FC236}">
                <a16:creationId xmlns:a16="http://schemas.microsoft.com/office/drawing/2014/main" id="{CC891846-525D-46BB-9902-F914D14A7C51}"/>
              </a:ext>
            </a:extLst>
          </p:cNvPr>
          <p:cNvSpPr/>
          <p:nvPr/>
        </p:nvSpPr>
        <p:spPr>
          <a:xfrm>
            <a:off x="2752467" y="3455524"/>
            <a:ext cx="5374167" cy="2326379"/>
          </a:xfrm>
          <a:prstGeom prst="donut">
            <a:avLst>
              <a:gd name="adj" fmla="val 98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Picture 5" descr="RÃ©sultat de recherche d'images pour &quot;INFORMATIQUE&quot;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163" y="3837144"/>
            <a:ext cx="3299509" cy="155584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e 3"/>
          <p:cNvGrpSpPr/>
          <p:nvPr/>
        </p:nvGrpSpPr>
        <p:grpSpPr>
          <a:xfrm>
            <a:off x="4780366" y="2648790"/>
            <a:ext cx="1193688" cy="1000325"/>
            <a:chOff x="5558082" y="2754861"/>
            <a:chExt cx="1193688" cy="1000325"/>
          </a:xfrm>
        </p:grpSpPr>
        <p:sp>
          <p:nvSpPr>
            <p:cNvPr id="13" name="TextBox 73">
              <a:extLst>
                <a:ext uri="{FF2B5EF4-FFF2-40B4-BE49-F238E27FC236}">
                  <a16:creationId xmlns:a16="http://schemas.microsoft.com/office/drawing/2014/main" id="{7E9687C9-7D4D-4C9A-A64F-9820CA547282}"/>
                </a:ext>
              </a:extLst>
            </p:cNvPr>
            <p:cNvSpPr txBox="1"/>
            <p:nvPr/>
          </p:nvSpPr>
          <p:spPr>
            <a:xfrm>
              <a:off x="5780792" y="2754861"/>
              <a:ext cx="667630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DZ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العتاد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Rounded Rectangle 9">
              <a:extLst>
                <a:ext uri="{FF2B5EF4-FFF2-40B4-BE49-F238E27FC236}">
                  <a16:creationId xmlns:a16="http://schemas.microsoft.com/office/drawing/2014/main" id="{5B61B149-7580-472B-8F1A-940EEE3EDBD2}"/>
                </a:ext>
              </a:extLst>
            </p:cNvPr>
            <p:cNvSpPr/>
            <p:nvPr/>
          </p:nvSpPr>
          <p:spPr>
            <a:xfrm>
              <a:off x="5558082" y="3165809"/>
              <a:ext cx="1193688" cy="58937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ectangle 18"/>
            <p:cNvSpPr/>
            <p:nvPr/>
          </p:nvSpPr>
          <p:spPr>
            <a:xfrm>
              <a:off x="5780792" y="3260415"/>
              <a:ext cx="660998" cy="443322"/>
            </a:xfrm>
            <a:custGeom>
              <a:avLst/>
              <a:gdLst/>
              <a:ahLst/>
              <a:cxnLst/>
              <a:rect l="l" t="t" r="r" b="b"/>
              <a:pathLst>
                <a:path w="3240000" h="2574247">
                  <a:moveTo>
                    <a:pt x="2393400" y="1814089"/>
                  </a:moveTo>
                  <a:cubicBezTo>
                    <a:pt x="2363577" y="1814089"/>
                    <a:pt x="2339400" y="1838266"/>
                    <a:pt x="2339400" y="1868089"/>
                  </a:cubicBezTo>
                  <a:cubicBezTo>
                    <a:pt x="2339400" y="1897912"/>
                    <a:pt x="2363577" y="1922089"/>
                    <a:pt x="2393400" y="1922089"/>
                  </a:cubicBezTo>
                  <a:lnTo>
                    <a:pt x="2573400" y="1922089"/>
                  </a:lnTo>
                  <a:cubicBezTo>
                    <a:pt x="2603223" y="1922089"/>
                    <a:pt x="2627400" y="1897912"/>
                    <a:pt x="2627400" y="1868089"/>
                  </a:cubicBezTo>
                  <a:cubicBezTo>
                    <a:pt x="2627400" y="1838266"/>
                    <a:pt x="2603223" y="1814089"/>
                    <a:pt x="2573400" y="1814089"/>
                  </a:cubicBezTo>
                  <a:close/>
                  <a:moveTo>
                    <a:pt x="173344" y="1814089"/>
                  </a:moveTo>
                  <a:cubicBezTo>
                    <a:pt x="143521" y="1814089"/>
                    <a:pt x="119344" y="1838266"/>
                    <a:pt x="119344" y="1868089"/>
                  </a:cubicBezTo>
                  <a:cubicBezTo>
                    <a:pt x="119344" y="1897912"/>
                    <a:pt x="143521" y="1922089"/>
                    <a:pt x="173344" y="1922089"/>
                  </a:cubicBezTo>
                  <a:lnTo>
                    <a:pt x="353344" y="1922089"/>
                  </a:lnTo>
                  <a:cubicBezTo>
                    <a:pt x="383167" y="1922089"/>
                    <a:pt x="407344" y="1897912"/>
                    <a:pt x="407344" y="1868089"/>
                  </a:cubicBezTo>
                  <a:cubicBezTo>
                    <a:pt x="407344" y="1838266"/>
                    <a:pt x="383167" y="1814089"/>
                    <a:pt x="353344" y="1814089"/>
                  </a:cubicBezTo>
                  <a:close/>
                  <a:moveTo>
                    <a:pt x="2933496" y="1796081"/>
                  </a:moveTo>
                  <a:cubicBezTo>
                    <a:pt x="2893727" y="1796081"/>
                    <a:pt x="2861488" y="1828320"/>
                    <a:pt x="2861488" y="1868089"/>
                  </a:cubicBezTo>
                  <a:cubicBezTo>
                    <a:pt x="2861488" y="1907858"/>
                    <a:pt x="2893727" y="1940097"/>
                    <a:pt x="2933496" y="1940097"/>
                  </a:cubicBezTo>
                  <a:cubicBezTo>
                    <a:pt x="2973265" y="1940097"/>
                    <a:pt x="3005504" y="1907858"/>
                    <a:pt x="3005504" y="1868089"/>
                  </a:cubicBezTo>
                  <a:cubicBezTo>
                    <a:pt x="3005504" y="1828320"/>
                    <a:pt x="2973265" y="1796081"/>
                    <a:pt x="2933496" y="1796081"/>
                  </a:cubicBezTo>
                  <a:close/>
                  <a:moveTo>
                    <a:pt x="119344" y="122856"/>
                  </a:moveTo>
                  <a:lnTo>
                    <a:pt x="119344" y="1728192"/>
                  </a:lnTo>
                  <a:lnTo>
                    <a:pt x="3120656" y="1728192"/>
                  </a:lnTo>
                  <a:lnTo>
                    <a:pt x="3120656" y="122856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2016224"/>
                  </a:lnTo>
                  <a:lnTo>
                    <a:pt x="1812079" y="2016224"/>
                  </a:lnTo>
                  <a:lnTo>
                    <a:pt x="1857107" y="2320159"/>
                  </a:lnTo>
                  <a:lnTo>
                    <a:pt x="2357140" y="2320159"/>
                  </a:lnTo>
                  <a:cubicBezTo>
                    <a:pt x="2427304" y="2320159"/>
                    <a:pt x="2484184" y="2377039"/>
                    <a:pt x="2484184" y="2447203"/>
                  </a:cubicBezTo>
                  <a:lnTo>
                    <a:pt x="2484184" y="2574247"/>
                  </a:lnTo>
                  <a:lnTo>
                    <a:pt x="755992" y="2574247"/>
                  </a:lnTo>
                  <a:lnTo>
                    <a:pt x="755992" y="2447203"/>
                  </a:lnTo>
                  <a:cubicBezTo>
                    <a:pt x="755992" y="2377039"/>
                    <a:pt x="812872" y="2320159"/>
                    <a:pt x="883036" y="2320159"/>
                  </a:cubicBezTo>
                  <a:lnTo>
                    <a:pt x="1382894" y="2320159"/>
                  </a:lnTo>
                  <a:lnTo>
                    <a:pt x="1427922" y="2016224"/>
                  </a:lnTo>
                  <a:lnTo>
                    <a:pt x="0" y="201622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4663864" y="5640026"/>
            <a:ext cx="1551372" cy="1065838"/>
            <a:chOff x="5379240" y="5567351"/>
            <a:chExt cx="1551372" cy="1065838"/>
          </a:xfrm>
        </p:grpSpPr>
        <p:sp>
          <p:nvSpPr>
            <p:cNvPr id="12" name="TextBox 70">
              <a:extLst>
                <a:ext uri="{FF2B5EF4-FFF2-40B4-BE49-F238E27FC236}">
                  <a16:creationId xmlns:a16="http://schemas.microsoft.com/office/drawing/2014/main" id="{BDC839E1-AFBD-48DD-9439-9645285DE767}"/>
                </a:ext>
              </a:extLst>
            </p:cNvPr>
            <p:cNvSpPr txBox="1"/>
            <p:nvPr/>
          </p:nvSpPr>
          <p:spPr>
            <a:xfrm>
              <a:off x="5379240" y="6263857"/>
              <a:ext cx="1551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DZ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الموارد المعرفية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Rounded Rectangle 45">
              <a:extLst>
                <a:ext uri="{FF2B5EF4-FFF2-40B4-BE49-F238E27FC236}">
                  <a16:creationId xmlns:a16="http://schemas.microsoft.com/office/drawing/2014/main" id="{724587A0-1672-4696-A658-4C0FB89518E7}"/>
                </a:ext>
              </a:extLst>
            </p:cNvPr>
            <p:cNvSpPr/>
            <p:nvPr/>
          </p:nvSpPr>
          <p:spPr>
            <a:xfrm>
              <a:off x="5429999" y="5567351"/>
              <a:ext cx="1248916" cy="58937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ectangle 9">
              <a:extLst>
                <a:ext uri="{FF2B5EF4-FFF2-40B4-BE49-F238E27FC236}">
                  <a16:creationId xmlns:a16="http://schemas.microsoft.com/office/drawing/2014/main" id="{31379617-5A44-4246-BDB9-B2CAFFDBF740}"/>
                </a:ext>
              </a:extLst>
            </p:cNvPr>
            <p:cNvSpPr/>
            <p:nvPr/>
          </p:nvSpPr>
          <p:spPr>
            <a:xfrm>
              <a:off x="5641145" y="5674480"/>
              <a:ext cx="807277" cy="359705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7652606" y="4316902"/>
            <a:ext cx="1847643" cy="1002304"/>
            <a:chOff x="7431302" y="4333133"/>
            <a:chExt cx="1847643" cy="1002304"/>
          </a:xfrm>
        </p:grpSpPr>
        <p:sp>
          <p:nvSpPr>
            <p:cNvPr id="10" name="TextBox 64">
              <a:extLst>
                <a:ext uri="{FF2B5EF4-FFF2-40B4-BE49-F238E27FC236}">
                  <a16:creationId xmlns:a16="http://schemas.microsoft.com/office/drawing/2014/main" id="{66AC6B25-041E-47F2-9679-A48045F73A26}"/>
                </a:ext>
              </a:extLst>
            </p:cNvPr>
            <p:cNvSpPr txBox="1"/>
            <p:nvPr/>
          </p:nvSpPr>
          <p:spPr>
            <a:xfrm>
              <a:off x="7884208" y="4966105"/>
              <a:ext cx="1394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DZ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الموارد البشرية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ounded Rectangle 49">
              <a:extLst>
                <a:ext uri="{FF2B5EF4-FFF2-40B4-BE49-F238E27FC236}">
                  <a16:creationId xmlns:a16="http://schemas.microsoft.com/office/drawing/2014/main" id="{36041166-EA6B-4EB0-B4E5-BD6BA4B2347B}"/>
                </a:ext>
              </a:extLst>
            </p:cNvPr>
            <p:cNvSpPr/>
            <p:nvPr/>
          </p:nvSpPr>
          <p:spPr>
            <a:xfrm>
              <a:off x="7431302" y="4333133"/>
              <a:ext cx="1248916" cy="5893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7627094" y="4364105"/>
              <a:ext cx="869902" cy="485485"/>
              <a:chOff x="7627094" y="4364105"/>
              <a:chExt cx="869902" cy="485485"/>
            </a:xfrm>
            <a:solidFill>
              <a:schemeClr val="bg1"/>
            </a:solidFill>
          </p:grpSpPr>
          <p:sp>
            <p:nvSpPr>
              <p:cNvPr id="23" name="Round Same Side Corner Rectangle 8">
                <a:extLst>
                  <a:ext uri="{FF2B5EF4-FFF2-40B4-BE49-F238E27FC236}">
                    <a16:creationId xmlns:a16="http://schemas.microsoft.com/office/drawing/2014/main" id="{2B8495D9-3D6A-429A-9B7B-8F5233470016}"/>
                  </a:ext>
                </a:extLst>
              </p:cNvPr>
              <p:cNvSpPr/>
              <p:nvPr/>
            </p:nvSpPr>
            <p:spPr>
              <a:xfrm>
                <a:off x="7627094" y="4382691"/>
                <a:ext cx="176460" cy="464752"/>
              </a:xfrm>
              <a:custGeom>
                <a:avLst/>
                <a:gdLst>
                  <a:gd name="connsiteX0" fmla="*/ 280204 w 1489775"/>
                  <a:gd name="connsiteY0" fmla="*/ 750754 h 3923699"/>
                  <a:gd name="connsiteX1" fmla="*/ 1209570 w 1489775"/>
                  <a:gd name="connsiteY1" fmla="*/ 750754 h 3923699"/>
                  <a:gd name="connsiteX2" fmla="*/ 1489774 w 1489775"/>
                  <a:gd name="connsiteY2" fmla="*/ 1030958 h 3923699"/>
                  <a:gd name="connsiteX3" fmla="*/ 1489774 w 1489775"/>
                  <a:gd name="connsiteY3" fmla="*/ 1293518 h 3923699"/>
                  <a:gd name="connsiteX4" fmla="*/ 1489775 w 1489775"/>
                  <a:gd name="connsiteY4" fmla="*/ 1293518 h 3923699"/>
                  <a:gd name="connsiteX5" fmla="*/ 1489775 w 1489775"/>
                  <a:gd name="connsiteY5" fmla="*/ 2063902 h 3923699"/>
                  <a:gd name="connsiteX6" fmla="*/ 1345759 w 1489775"/>
                  <a:gd name="connsiteY6" fmla="*/ 2207918 h 3923699"/>
                  <a:gd name="connsiteX7" fmla="*/ 1201743 w 1489775"/>
                  <a:gd name="connsiteY7" fmla="*/ 2063902 h 3923699"/>
                  <a:gd name="connsiteX8" fmla="*/ 1201743 w 1489775"/>
                  <a:gd name="connsiteY8" fmla="*/ 1390678 h 3923699"/>
                  <a:gd name="connsiteX9" fmla="*/ 1158887 w 1489775"/>
                  <a:gd name="connsiteY9" fmla="*/ 1390678 h 3923699"/>
                  <a:gd name="connsiteX10" fmla="*/ 1158887 w 1489775"/>
                  <a:gd name="connsiteY10" fmla="*/ 2305078 h 3923699"/>
                  <a:gd name="connsiteX11" fmla="*/ 1151853 w 1489775"/>
                  <a:gd name="connsiteY11" fmla="*/ 3743699 h 3923699"/>
                  <a:gd name="connsiteX12" fmla="*/ 971853 w 1489775"/>
                  <a:gd name="connsiteY12" fmla="*/ 3923699 h 3923699"/>
                  <a:gd name="connsiteX13" fmla="*/ 791853 w 1489775"/>
                  <a:gd name="connsiteY13" fmla="*/ 3743699 h 3923699"/>
                  <a:gd name="connsiteX14" fmla="*/ 791853 w 1489775"/>
                  <a:gd name="connsiteY14" fmla="*/ 2305078 h 3923699"/>
                  <a:gd name="connsiteX15" fmla="*/ 683854 w 1489775"/>
                  <a:gd name="connsiteY15" fmla="*/ 2305078 h 3923699"/>
                  <a:gd name="connsiteX16" fmla="*/ 683854 w 1489775"/>
                  <a:gd name="connsiteY16" fmla="*/ 3743698 h 3923699"/>
                  <a:gd name="connsiteX17" fmla="*/ 503854 w 1489775"/>
                  <a:gd name="connsiteY17" fmla="*/ 3923698 h 3923699"/>
                  <a:gd name="connsiteX18" fmla="*/ 323854 w 1489775"/>
                  <a:gd name="connsiteY18" fmla="*/ 3743698 h 3923699"/>
                  <a:gd name="connsiteX19" fmla="*/ 323854 w 1489775"/>
                  <a:gd name="connsiteY19" fmla="*/ 2238914 h 3923699"/>
                  <a:gd name="connsiteX20" fmla="*/ 330887 w 1489775"/>
                  <a:gd name="connsiteY20" fmla="*/ 2238914 h 3923699"/>
                  <a:gd name="connsiteX21" fmla="*/ 330887 w 1489775"/>
                  <a:gd name="connsiteY21" fmla="*/ 1390678 h 3923699"/>
                  <a:gd name="connsiteX22" fmla="*/ 288033 w 1489775"/>
                  <a:gd name="connsiteY22" fmla="*/ 1390678 h 3923699"/>
                  <a:gd name="connsiteX23" fmla="*/ 288033 w 1489775"/>
                  <a:gd name="connsiteY23" fmla="*/ 2063902 h 3923699"/>
                  <a:gd name="connsiteX24" fmla="*/ 144017 w 1489775"/>
                  <a:gd name="connsiteY24" fmla="*/ 2207918 h 3923699"/>
                  <a:gd name="connsiteX25" fmla="*/ 1 w 1489775"/>
                  <a:gd name="connsiteY25" fmla="*/ 2063902 h 3923699"/>
                  <a:gd name="connsiteX26" fmla="*/ 1 w 1489775"/>
                  <a:gd name="connsiteY26" fmla="*/ 1390678 h 3923699"/>
                  <a:gd name="connsiteX27" fmla="*/ 0 w 1489775"/>
                  <a:gd name="connsiteY27" fmla="*/ 1390678 h 3923699"/>
                  <a:gd name="connsiteX28" fmla="*/ 0 w 1489775"/>
                  <a:gd name="connsiteY28" fmla="*/ 1030958 h 3923699"/>
                  <a:gd name="connsiteX29" fmla="*/ 280204 w 1489775"/>
                  <a:gd name="connsiteY29" fmla="*/ 750754 h 3923699"/>
                  <a:gd name="connsiteX30" fmla="*/ 744888 w 1489775"/>
                  <a:gd name="connsiteY30" fmla="*/ 0 h 3923699"/>
                  <a:gd name="connsiteX31" fmla="*/ 1082199 w 1489775"/>
                  <a:gd name="connsiteY31" fmla="*/ 337311 h 3923699"/>
                  <a:gd name="connsiteX32" fmla="*/ 744888 w 1489775"/>
                  <a:gd name="connsiteY32" fmla="*/ 674622 h 3923699"/>
                  <a:gd name="connsiteX33" fmla="*/ 407577 w 1489775"/>
                  <a:gd name="connsiteY33" fmla="*/ 337311 h 3923699"/>
                  <a:gd name="connsiteX34" fmla="*/ 744888 w 1489775"/>
                  <a:gd name="connsiteY34" fmla="*/ 0 h 3923699"/>
                  <a:gd name="connsiteX0" fmla="*/ 280204 w 1489775"/>
                  <a:gd name="connsiteY0" fmla="*/ 750754 h 3923699"/>
                  <a:gd name="connsiteX1" fmla="*/ 1209570 w 1489775"/>
                  <a:gd name="connsiteY1" fmla="*/ 750754 h 3923699"/>
                  <a:gd name="connsiteX2" fmla="*/ 1489774 w 1489775"/>
                  <a:gd name="connsiteY2" fmla="*/ 1030958 h 3923699"/>
                  <a:gd name="connsiteX3" fmla="*/ 1489774 w 1489775"/>
                  <a:gd name="connsiteY3" fmla="*/ 1293518 h 3923699"/>
                  <a:gd name="connsiteX4" fmla="*/ 1489775 w 1489775"/>
                  <a:gd name="connsiteY4" fmla="*/ 1293518 h 3923699"/>
                  <a:gd name="connsiteX5" fmla="*/ 1489775 w 1489775"/>
                  <a:gd name="connsiteY5" fmla="*/ 2063902 h 3923699"/>
                  <a:gd name="connsiteX6" fmla="*/ 1345759 w 1489775"/>
                  <a:gd name="connsiteY6" fmla="*/ 2207918 h 3923699"/>
                  <a:gd name="connsiteX7" fmla="*/ 1201743 w 1489775"/>
                  <a:gd name="connsiteY7" fmla="*/ 2063902 h 3923699"/>
                  <a:gd name="connsiteX8" fmla="*/ 1201743 w 1489775"/>
                  <a:gd name="connsiteY8" fmla="*/ 1390678 h 3923699"/>
                  <a:gd name="connsiteX9" fmla="*/ 1158887 w 1489775"/>
                  <a:gd name="connsiteY9" fmla="*/ 1390678 h 3923699"/>
                  <a:gd name="connsiteX10" fmla="*/ 1151853 w 1489775"/>
                  <a:gd name="connsiteY10" fmla="*/ 3743699 h 3923699"/>
                  <a:gd name="connsiteX11" fmla="*/ 971853 w 1489775"/>
                  <a:gd name="connsiteY11" fmla="*/ 3923699 h 3923699"/>
                  <a:gd name="connsiteX12" fmla="*/ 791853 w 1489775"/>
                  <a:gd name="connsiteY12" fmla="*/ 3743699 h 3923699"/>
                  <a:gd name="connsiteX13" fmla="*/ 791853 w 1489775"/>
                  <a:gd name="connsiteY13" fmla="*/ 2305078 h 3923699"/>
                  <a:gd name="connsiteX14" fmla="*/ 683854 w 1489775"/>
                  <a:gd name="connsiteY14" fmla="*/ 2305078 h 3923699"/>
                  <a:gd name="connsiteX15" fmla="*/ 683854 w 1489775"/>
                  <a:gd name="connsiteY15" fmla="*/ 3743698 h 3923699"/>
                  <a:gd name="connsiteX16" fmla="*/ 503854 w 1489775"/>
                  <a:gd name="connsiteY16" fmla="*/ 3923698 h 3923699"/>
                  <a:gd name="connsiteX17" fmla="*/ 323854 w 1489775"/>
                  <a:gd name="connsiteY17" fmla="*/ 3743698 h 3923699"/>
                  <a:gd name="connsiteX18" fmla="*/ 323854 w 1489775"/>
                  <a:gd name="connsiteY18" fmla="*/ 2238914 h 3923699"/>
                  <a:gd name="connsiteX19" fmla="*/ 330887 w 1489775"/>
                  <a:gd name="connsiteY19" fmla="*/ 2238914 h 3923699"/>
                  <a:gd name="connsiteX20" fmla="*/ 330887 w 1489775"/>
                  <a:gd name="connsiteY20" fmla="*/ 1390678 h 3923699"/>
                  <a:gd name="connsiteX21" fmla="*/ 288033 w 1489775"/>
                  <a:gd name="connsiteY21" fmla="*/ 1390678 h 3923699"/>
                  <a:gd name="connsiteX22" fmla="*/ 288033 w 1489775"/>
                  <a:gd name="connsiteY22" fmla="*/ 2063902 h 3923699"/>
                  <a:gd name="connsiteX23" fmla="*/ 144017 w 1489775"/>
                  <a:gd name="connsiteY23" fmla="*/ 2207918 h 3923699"/>
                  <a:gd name="connsiteX24" fmla="*/ 1 w 1489775"/>
                  <a:gd name="connsiteY24" fmla="*/ 2063902 h 3923699"/>
                  <a:gd name="connsiteX25" fmla="*/ 1 w 1489775"/>
                  <a:gd name="connsiteY25" fmla="*/ 1390678 h 3923699"/>
                  <a:gd name="connsiteX26" fmla="*/ 0 w 1489775"/>
                  <a:gd name="connsiteY26" fmla="*/ 1390678 h 3923699"/>
                  <a:gd name="connsiteX27" fmla="*/ 0 w 1489775"/>
                  <a:gd name="connsiteY27" fmla="*/ 1030958 h 3923699"/>
                  <a:gd name="connsiteX28" fmla="*/ 280204 w 1489775"/>
                  <a:gd name="connsiteY28" fmla="*/ 750754 h 3923699"/>
                  <a:gd name="connsiteX29" fmla="*/ 744888 w 1489775"/>
                  <a:gd name="connsiteY29" fmla="*/ 0 h 3923699"/>
                  <a:gd name="connsiteX30" fmla="*/ 1082199 w 1489775"/>
                  <a:gd name="connsiteY30" fmla="*/ 337311 h 3923699"/>
                  <a:gd name="connsiteX31" fmla="*/ 744888 w 1489775"/>
                  <a:gd name="connsiteY31" fmla="*/ 674622 h 3923699"/>
                  <a:gd name="connsiteX32" fmla="*/ 407577 w 1489775"/>
                  <a:gd name="connsiteY32" fmla="*/ 337311 h 3923699"/>
                  <a:gd name="connsiteX33" fmla="*/ 744888 w 1489775"/>
                  <a:gd name="connsiteY33" fmla="*/ 0 h 3923699"/>
                  <a:gd name="connsiteX0" fmla="*/ 280204 w 1489775"/>
                  <a:gd name="connsiteY0" fmla="*/ 750754 h 3923699"/>
                  <a:gd name="connsiteX1" fmla="*/ 1209570 w 1489775"/>
                  <a:gd name="connsiteY1" fmla="*/ 750754 h 3923699"/>
                  <a:gd name="connsiteX2" fmla="*/ 1489774 w 1489775"/>
                  <a:gd name="connsiteY2" fmla="*/ 1030958 h 3923699"/>
                  <a:gd name="connsiteX3" fmla="*/ 1489774 w 1489775"/>
                  <a:gd name="connsiteY3" fmla="*/ 1293518 h 3923699"/>
                  <a:gd name="connsiteX4" fmla="*/ 1489775 w 1489775"/>
                  <a:gd name="connsiteY4" fmla="*/ 1293518 h 3923699"/>
                  <a:gd name="connsiteX5" fmla="*/ 1489775 w 1489775"/>
                  <a:gd name="connsiteY5" fmla="*/ 2063902 h 3923699"/>
                  <a:gd name="connsiteX6" fmla="*/ 1345759 w 1489775"/>
                  <a:gd name="connsiteY6" fmla="*/ 2207918 h 3923699"/>
                  <a:gd name="connsiteX7" fmla="*/ 1201743 w 1489775"/>
                  <a:gd name="connsiteY7" fmla="*/ 2063902 h 3923699"/>
                  <a:gd name="connsiteX8" fmla="*/ 1201743 w 1489775"/>
                  <a:gd name="connsiteY8" fmla="*/ 1390678 h 3923699"/>
                  <a:gd name="connsiteX9" fmla="*/ 1158887 w 1489775"/>
                  <a:gd name="connsiteY9" fmla="*/ 1390678 h 3923699"/>
                  <a:gd name="connsiteX10" fmla="*/ 1151853 w 1489775"/>
                  <a:gd name="connsiteY10" fmla="*/ 3743699 h 3923699"/>
                  <a:gd name="connsiteX11" fmla="*/ 971853 w 1489775"/>
                  <a:gd name="connsiteY11" fmla="*/ 3923699 h 3923699"/>
                  <a:gd name="connsiteX12" fmla="*/ 791853 w 1489775"/>
                  <a:gd name="connsiteY12" fmla="*/ 3743699 h 3923699"/>
                  <a:gd name="connsiteX13" fmla="*/ 791853 w 1489775"/>
                  <a:gd name="connsiteY13" fmla="*/ 2305078 h 3923699"/>
                  <a:gd name="connsiteX14" fmla="*/ 683854 w 1489775"/>
                  <a:gd name="connsiteY14" fmla="*/ 2305078 h 3923699"/>
                  <a:gd name="connsiteX15" fmla="*/ 683854 w 1489775"/>
                  <a:gd name="connsiteY15" fmla="*/ 3743698 h 3923699"/>
                  <a:gd name="connsiteX16" fmla="*/ 503854 w 1489775"/>
                  <a:gd name="connsiteY16" fmla="*/ 3923698 h 3923699"/>
                  <a:gd name="connsiteX17" fmla="*/ 323854 w 1489775"/>
                  <a:gd name="connsiteY17" fmla="*/ 3743698 h 3923699"/>
                  <a:gd name="connsiteX18" fmla="*/ 323854 w 1489775"/>
                  <a:gd name="connsiteY18" fmla="*/ 2238914 h 3923699"/>
                  <a:gd name="connsiteX19" fmla="*/ 330887 w 1489775"/>
                  <a:gd name="connsiteY19" fmla="*/ 1390678 h 3923699"/>
                  <a:gd name="connsiteX20" fmla="*/ 288033 w 1489775"/>
                  <a:gd name="connsiteY20" fmla="*/ 1390678 h 3923699"/>
                  <a:gd name="connsiteX21" fmla="*/ 288033 w 1489775"/>
                  <a:gd name="connsiteY21" fmla="*/ 2063902 h 3923699"/>
                  <a:gd name="connsiteX22" fmla="*/ 144017 w 1489775"/>
                  <a:gd name="connsiteY22" fmla="*/ 2207918 h 3923699"/>
                  <a:gd name="connsiteX23" fmla="*/ 1 w 1489775"/>
                  <a:gd name="connsiteY23" fmla="*/ 2063902 h 3923699"/>
                  <a:gd name="connsiteX24" fmla="*/ 1 w 1489775"/>
                  <a:gd name="connsiteY24" fmla="*/ 1390678 h 3923699"/>
                  <a:gd name="connsiteX25" fmla="*/ 0 w 1489775"/>
                  <a:gd name="connsiteY25" fmla="*/ 1390678 h 3923699"/>
                  <a:gd name="connsiteX26" fmla="*/ 0 w 1489775"/>
                  <a:gd name="connsiteY26" fmla="*/ 1030958 h 3923699"/>
                  <a:gd name="connsiteX27" fmla="*/ 280204 w 1489775"/>
                  <a:gd name="connsiteY27" fmla="*/ 750754 h 3923699"/>
                  <a:gd name="connsiteX28" fmla="*/ 744888 w 1489775"/>
                  <a:gd name="connsiteY28" fmla="*/ 0 h 3923699"/>
                  <a:gd name="connsiteX29" fmla="*/ 1082199 w 1489775"/>
                  <a:gd name="connsiteY29" fmla="*/ 337311 h 3923699"/>
                  <a:gd name="connsiteX30" fmla="*/ 744888 w 1489775"/>
                  <a:gd name="connsiteY30" fmla="*/ 674622 h 3923699"/>
                  <a:gd name="connsiteX31" fmla="*/ 407577 w 1489775"/>
                  <a:gd name="connsiteY31" fmla="*/ 337311 h 3923699"/>
                  <a:gd name="connsiteX32" fmla="*/ 744888 w 1489775"/>
                  <a:gd name="connsiteY32" fmla="*/ 0 h 3923699"/>
                  <a:gd name="connsiteX0" fmla="*/ 280204 w 1489775"/>
                  <a:gd name="connsiteY0" fmla="*/ 750754 h 3923699"/>
                  <a:gd name="connsiteX1" fmla="*/ 1209570 w 1489775"/>
                  <a:gd name="connsiteY1" fmla="*/ 750754 h 3923699"/>
                  <a:gd name="connsiteX2" fmla="*/ 1489774 w 1489775"/>
                  <a:gd name="connsiteY2" fmla="*/ 1030958 h 3923699"/>
                  <a:gd name="connsiteX3" fmla="*/ 1489774 w 1489775"/>
                  <a:gd name="connsiteY3" fmla="*/ 1293518 h 3923699"/>
                  <a:gd name="connsiteX4" fmla="*/ 1489775 w 1489775"/>
                  <a:gd name="connsiteY4" fmla="*/ 1293518 h 3923699"/>
                  <a:gd name="connsiteX5" fmla="*/ 1489775 w 1489775"/>
                  <a:gd name="connsiteY5" fmla="*/ 2063902 h 3923699"/>
                  <a:gd name="connsiteX6" fmla="*/ 1345759 w 1489775"/>
                  <a:gd name="connsiteY6" fmla="*/ 2207918 h 3923699"/>
                  <a:gd name="connsiteX7" fmla="*/ 1201743 w 1489775"/>
                  <a:gd name="connsiteY7" fmla="*/ 2063902 h 3923699"/>
                  <a:gd name="connsiteX8" fmla="*/ 1201743 w 1489775"/>
                  <a:gd name="connsiteY8" fmla="*/ 1390678 h 3923699"/>
                  <a:gd name="connsiteX9" fmla="*/ 1158887 w 1489775"/>
                  <a:gd name="connsiteY9" fmla="*/ 1390678 h 3923699"/>
                  <a:gd name="connsiteX10" fmla="*/ 1151853 w 1489775"/>
                  <a:gd name="connsiteY10" fmla="*/ 3743699 h 3923699"/>
                  <a:gd name="connsiteX11" fmla="*/ 971853 w 1489775"/>
                  <a:gd name="connsiteY11" fmla="*/ 3923699 h 3923699"/>
                  <a:gd name="connsiteX12" fmla="*/ 791853 w 1489775"/>
                  <a:gd name="connsiteY12" fmla="*/ 3743699 h 3923699"/>
                  <a:gd name="connsiteX13" fmla="*/ 791853 w 1489775"/>
                  <a:gd name="connsiteY13" fmla="*/ 2305078 h 3923699"/>
                  <a:gd name="connsiteX14" fmla="*/ 683854 w 1489775"/>
                  <a:gd name="connsiteY14" fmla="*/ 2305078 h 3923699"/>
                  <a:gd name="connsiteX15" fmla="*/ 683854 w 1489775"/>
                  <a:gd name="connsiteY15" fmla="*/ 3743698 h 3923699"/>
                  <a:gd name="connsiteX16" fmla="*/ 503854 w 1489775"/>
                  <a:gd name="connsiteY16" fmla="*/ 3923698 h 3923699"/>
                  <a:gd name="connsiteX17" fmla="*/ 323854 w 1489775"/>
                  <a:gd name="connsiteY17" fmla="*/ 3743698 h 3923699"/>
                  <a:gd name="connsiteX18" fmla="*/ 330887 w 1489775"/>
                  <a:gd name="connsiteY18" fmla="*/ 1390678 h 3923699"/>
                  <a:gd name="connsiteX19" fmla="*/ 288033 w 1489775"/>
                  <a:gd name="connsiteY19" fmla="*/ 1390678 h 3923699"/>
                  <a:gd name="connsiteX20" fmla="*/ 288033 w 1489775"/>
                  <a:gd name="connsiteY20" fmla="*/ 2063902 h 3923699"/>
                  <a:gd name="connsiteX21" fmla="*/ 144017 w 1489775"/>
                  <a:gd name="connsiteY21" fmla="*/ 2207918 h 3923699"/>
                  <a:gd name="connsiteX22" fmla="*/ 1 w 1489775"/>
                  <a:gd name="connsiteY22" fmla="*/ 2063902 h 3923699"/>
                  <a:gd name="connsiteX23" fmla="*/ 1 w 1489775"/>
                  <a:gd name="connsiteY23" fmla="*/ 1390678 h 3923699"/>
                  <a:gd name="connsiteX24" fmla="*/ 0 w 1489775"/>
                  <a:gd name="connsiteY24" fmla="*/ 1390678 h 3923699"/>
                  <a:gd name="connsiteX25" fmla="*/ 0 w 1489775"/>
                  <a:gd name="connsiteY25" fmla="*/ 1030958 h 3923699"/>
                  <a:gd name="connsiteX26" fmla="*/ 280204 w 1489775"/>
                  <a:gd name="connsiteY26" fmla="*/ 750754 h 3923699"/>
                  <a:gd name="connsiteX27" fmla="*/ 744888 w 1489775"/>
                  <a:gd name="connsiteY27" fmla="*/ 0 h 3923699"/>
                  <a:gd name="connsiteX28" fmla="*/ 1082199 w 1489775"/>
                  <a:gd name="connsiteY28" fmla="*/ 337311 h 3923699"/>
                  <a:gd name="connsiteX29" fmla="*/ 744888 w 1489775"/>
                  <a:gd name="connsiteY29" fmla="*/ 674622 h 3923699"/>
                  <a:gd name="connsiteX30" fmla="*/ 407577 w 1489775"/>
                  <a:gd name="connsiteY30" fmla="*/ 337311 h 3923699"/>
                  <a:gd name="connsiteX31" fmla="*/ 744888 w 1489775"/>
                  <a:gd name="connsiteY31" fmla="*/ 0 h 3923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489775" h="3923699">
                    <a:moveTo>
                      <a:pt x="280204" y="750754"/>
                    </a:moveTo>
                    <a:lnTo>
                      <a:pt x="1209570" y="750754"/>
                    </a:lnTo>
                    <a:cubicBezTo>
                      <a:pt x="1364322" y="750754"/>
                      <a:pt x="1489774" y="876206"/>
                      <a:pt x="1489774" y="1030958"/>
                    </a:cubicBezTo>
                    <a:lnTo>
                      <a:pt x="1489774" y="1293518"/>
                    </a:lnTo>
                    <a:lnTo>
                      <a:pt x="1489775" y="1293518"/>
                    </a:lnTo>
                    <a:lnTo>
                      <a:pt x="1489775" y="2063902"/>
                    </a:lnTo>
                    <a:cubicBezTo>
                      <a:pt x="1489775" y="2143440"/>
                      <a:pt x="1425297" y="2207918"/>
                      <a:pt x="1345759" y="2207918"/>
                    </a:cubicBezTo>
                    <a:cubicBezTo>
                      <a:pt x="1266221" y="2207918"/>
                      <a:pt x="1201743" y="2143440"/>
                      <a:pt x="1201743" y="2063902"/>
                    </a:cubicBezTo>
                    <a:lnTo>
                      <a:pt x="1201743" y="1390678"/>
                    </a:lnTo>
                    <a:lnTo>
                      <a:pt x="1158887" y="1390678"/>
                    </a:lnTo>
                    <a:cubicBezTo>
                      <a:pt x="1156542" y="2175018"/>
                      <a:pt x="1154198" y="2959359"/>
                      <a:pt x="1151853" y="3743699"/>
                    </a:cubicBezTo>
                    <a:cubicBezTo>
                      <a:pt x="1151853" y="3843110"/>
                      <a:pt x="1071264" y="3923699"/>
                      <a:pt x="971853" y="3923699"/>
                    </a:cubicBezTo>
                    <a:cubicBezTo>
                      <a:pt x="872442" y="3923699"/>
                      <a:pt x="791853" y="3843110"/>
                      <a:pt x="791853" y="3743699"/>
                    </a:cubicBezTo>
                    <a:lnTo>
                      <a:pt x="791853" y="2305078"/>
                    </a:lnTo>
                    <a:lnTo>
                      <a:pt x="683854" y="2305078"/>
                    </a:lnTo>
                    <a:lnTo>
                      <a:pt x="683854" y="3743698"/>
                    </a:lnTo>
                    <a:cubicBezTo>
                      <a:pt x="683854" y="3843109"/>
                      <a:pt x="603265" y="3923698"/>
                      <a:pt x="503854" y="3923698"/>
                    </a:cubicBezTo>
                    <a:cubicBezTo>
                      <a:pt x="404443" y="3923698"/>
                      <a:pt x="323854" y="3843109"/>
                      <a:pt x="323854" y="3743698"/>
                    </a:cubicBezTo>
                    <a:cubicBezTo>
                      <a:pt x="326198" y="2959358"/>
                      <a:pt x="328543" y="2175018"/>
                      <a:pt x="330887" y="1390678"/>
                    </a:cubicBezTo>
                    <a:lnTo>
                      <a:pt x="288033" y="1390678"/>
                    </a:lnTo>
                    <a:lnTo>
                      <a:pt x="288033" y="2063902"/>
                    </a:lnTo>
                    <a:cubicBezTo>
                      <a:pt x="288033" y="2143440"/>
                      <a:pt x="223555" y="2207918"/>
                      <a:pt x="144017" y="2207918"/>
                    </a:cubicBezTo>
                    <a:cubicBezTo>
                      <a:pt x="64479" y="2207918"/>
                      <a:pt x="1" y="2143440"/>
                      <a:pt x="1" y="2063902"/>
                    </a:cubicBezTo>
                    <a:lnTo>
                      <a:pt x="1" y="1390678"/>
                    </a:lnTo>
                    <a:lnTo>
                      <a:pt x="0" y="1390678"/>
                    </a:lnTo>
                    <a:lnTo>
                      <a:pt x="0" y="1030958"/>
                    </a:lnTo>
                    <a:cubicBezTo>
                      <a:pt x="0" y="876206"/>
                      <a:pt x="125452" y="750754"/>
                      <a:pt x="280204" y="750754"/>
                    </a:cubicBezTo>
                    <a:close/>
                    <a:moveTo>
                      <a:pt x="744888" y="0"/>
                    </a:moveTo>
                    <a:cubicBezTo>
                      <a:pt x="931180" y="0"/>
                      <a:pt x="1082199" y="151019"/>
                      <a:pt x="1082199" y="337311"/>
                    </a:cubicBezTo>
                    <a:cubicBezTo>
                      <a:pt x="1082199" y="523603"/>
                      <a:pt x="931180" y="674622"/>
                      <a:pt x="744888" y="674622"/>
                    </a:cubicBezTo>
                    <a:cubicBezTo>
                      <a:pt x="558596" y="674622"/>
                      <a:pt x="407577" y="523603"/>
                      <a:pt x="407577" y="337311"/>
                    </a:cubicBezTo>
                    <a:cubicBezTo>
                      <a:pt x="407577" y="151019"/>
                      <a:pt x="558596" y="0"/>
                      <a:pt x="7448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4" name="Round Same Side Corner Rectangle 20">
                <a:extLst>
                  <a:ext uri="{FF2B5EF4-FFF2-40B4-BE49-F238E27FC236}">
                    <a16:creationId xmlns:a16="http://schemas.microsoft.com/office/drawing/2014/main" id="{E52C275B-1FC6-46B7-9184-94ED6C6BD043}"/>
                  </a:ext>
                </a:extLst>
              </p:cNvPr>
              <p:cNvSpPr/>
              <p:nvPr/>
            </p:nvSpPr>
            <p:spPr>
              <a:xfrm rot="10800000">
                <a:off x="8039391" y="4380545"/>
                <a:ext cx="219879" cy="469045"/>
              </a:xfrm>
              <a:custGeom>
                <a:avLst/>
                <a:gdLst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521281 w 1856332"/>
                  <a:gd name="connsiteY2" fmla="*/ 3174669 h 3959924"/>
                  <a:gd name="connsiteX3" fmla="*/ 466697 w 1856332"/>
                  <a:gd name="connsiteY3" fmla="*/ 3144149 h 3959924"/>
                  <a:gd name="connsiteX4" fmla="*/ 8303 w 1856332"/>
                  <a:gd name="connsiteY4" fmla="*/ 1942070 h 3959924"/>
                  <a:gd name="connsiteX5" fmla="*/ 81139 w 1856332"/>
                  <a:gd name="connsiteY5" fmla="*/ 1779444 h 3959924"/>
                  <a:gd name="connsiteX6" fmla="*/ 243764 w 1856332"/>
                  <a:gd name="connsiteY6" fmla="*/ 1852280 h 3959924"/>
                  <a:gd name="connsiteX7" fmla="*/ 504770 w 1856332"/>
                  <a:gd name="connsiteY7" fmla="*/ 2536736 h 3959924"/>
                  <a:gd name="connsiteX8" fmla="*/ 555637 w 1856332"/>
                  <a:gd name="connsiteY8" fmla="*/ 2536736 h 3959924"/>
                  <a:gd name="connsiteX9" fmla="*/ 226299 w 1856332"/>
                  <a:gd name="connsiteY9" fmla="*/ 1210417 h 3959924"/>
                  <a:gd name="connsiteX10" fmla="*/ 551784 w 1856332"/>
                  <a:gd name="connsiteY10" fmla="*/ 1210417 h 3959924"/>
                  <a:gd name="connsiteX11" fmla="*/ 551784 w 1856332"/>
                  <a:gd name="connsiteY11" fmla="*/ 168335 h 3959924"/>
                  <a:gd name="connsiteX12" fmla="*/ 720119 w 1856332"/>
                  <a:gd name="connsiteY12" fmla="*/ 0 h 3959924"/>
                  <a:gd name="connsiteX13" fmla="*/ 888454 w 1856332"/>
                  <a:gd name="connsiteY13" fmla="*/ 168335 h 3959924"/>
                  <a:gd name="connsiteX14" fmla="*/ 888454 w 1856332"/>
                  <a:gd name="connsiteY14" fmla="*/ 1210417 h 3959924"/>
                  <a:gd name="connsiteX15" fmla="*/ 968040 w 1856332"/>
                  <a:gd name="connsiteY15" fmla="*/ 1210417 h 3959924"/>
                  <a:gd name="connsiteX16" fmla="*/ 968040 w 1856332"/>
                  <a:gd name="connsiteY16" fmla="*/ 168335 h 3959924"/>
                  <a:gd name="connsiteX17" fmla="*/ 1136375 w 1856332"/>
                  <a:gd name="connsiteY17" fmla="*/ 0 h 3959924"/>
                  <a:gd name="connsiteX18" fmla="*/ 1304710 w 1856332"/>
                  <a:gd name="connsiteY18" fmla="*/ 168335 h 3959924"/>
                  <a:gd name="connsiteX19" fmla="*/ 1304710 w 1856332"/>
                  <a:gd name="connsiteY19" fmla="*/ 1210417 h 3959924"/>
                  <a:gd name="connsiteX20" fmla="*/ 1631589 w 1856332"/>
                  <a:gd name="connsiteY20" fmla="*/ 1210417 h 3959924"/>
                  <a:gd name="connsiteX21" fmla="*/ 1302251 w 1856332"/>
                  <a:gd name="connsiteY21" fmla="*/ 2536736 h 3959924"/>
                  <a:gd name="connsiteX22" fmla="*/ 1351562 w 1856332"/>
                  <a:gd name="connsiteY22" fmla="*/ 2536736 h 3959924"/>
                  <a:gd name="connsiteX23" fmla="*/ 1612568 w 1856332"/>
                  <a:gd name="connsiteY23" fmla="*/ 1852280 h 3959924"/>
                  <a:gd name="connsiteX24" fmla="*/ 1775193 w 1856332"/>
                  <a:gd name="connsiteY24" fmla="*/ 1779444 h 3959924"/>
                  <a:gd name="connsiteX25" fmla="*/ 1848029 w 1856332"/>
                  <a:gd name="connsiteY25" fmla="*/ 1942070 h 3959924"/>
                  <a:gd name="connsiteX26" fmla="*/ 1389635 w 1856332"/>
                  <a:gd name="connsiteY26" fmla="*/ 3144149 h 3959924"/>
                  <a:gd name="connsiteX27" fmla="*/ 1344732 w 1856332"/>
                  <a:gd name="connsiteY27" fmla="*/ 3176282 h 3959924"/>
                  <a:gd name="connsiteX28" fmla="*/ 1228565 w 1856332"/>
                  <a:gd name="connsiteY28" fmla="*/ 3214674 h 3959924"/>
                  <a:gd name="connsiteX29" fmla="*/ 925623 w 1856332"/>
                  <a:gd name="connsiteY29" fmla="*/ 3959924 h 3959924"/>
                  <a:gd name="connsiteX30" fmla="*/ 601623 w 1856332"/>
                  <a:gd name="connsiteY30" fmla="*/ 3635924 h 3959924"/>
                  <a:gd name="connsiteX31" fmla="*/ 925623 w 1856332"/>
                  <a:gd name="connsiteY31" fmla="*/ 3311924 h 3959924"/>
                  <a:gd name="connsiteX32" fmla="*/ 1249623 w 1856332"/>
                  <a:gd name="connsiteY32" fmla="*/ 3635924 h 3959924"/>
                  <a:gd name="connsiteX33" fmla="*/ 925623 w 1856332"/>
                  <a:gd name="connsiteY33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56332" h="3959924">
                    <a:moveTo>
                      <a:pt x="1228565" y="3214674"/>
                    </a:moveTo>
                    <a:lnTo>
                      <a:pt x="622681" y="3214674"/>
                    </a:lnTo>
                    <a:cubicBezTo>
                      <a:pt x="495703" y="3202920"/>
                      <a:pt x="501057" y="3225622"/>
                      <a:pt x="466697" y="3144149"/>
                    </a:cubicBezTo>
                    <a:lnTo>
                      <a:pt x="8303" y="1942070"/>
                    </a:lnTo>
                    <a:cubicBezTo>
                      <a:pt x="-16491" y="1877049"/>
                      <a:pt x="16118" y="1804239"/>
                      <a:pt x="81139" y="1779444"/>
                    </a:cubicBezTo>
                    <a:cubicBezTo>
                      <a:pt x="146160" y="1754650"/>
                      <a:pt x="218970" y="1787259"/>
                      <a:pt x="243764" y="1852280"/>
                    </a:cubicBezTo>
                    <a:lnTo>
                      <a:pt x="504770" y="2536736"/>
                    </a:lnTo>
                    <a:lnTo>
                      <a:pt x="555637" y="2536736"/>
                    </a:lnTo>
                    <a:lnTo>
                      <a:pt x="226299" y="1210417"/>
                    </a:lnTo>
                    <a:lnTo>
                      <a:pt x="551784" y="1210417"/>
                    </a:lnTo>
                    <a:lnTo>
                      <a:pt x="551784" y="168335"/>
                    </a:lnTo>
                    <a:cubicBezTo>
                      <a:pt x="551784" y="75366"/>
                      <a:pt x="627150" y="0"/>
                      <a:pt x="720119" y="0"/>
                    </a:cubicBezTo>
                    <a:cubicBezTo>
                      <a:pt x="813088" y="0"/>
                      <a:pt x="888454" y="75366"/>
                      <a:pt x="888454" y="168335"/>
                    </a:cubicBezTo>
                    <a:lnTo>
                      <a:pt x="888454" y="1210417"/>
                    </a:lnTo>
                    <a:lnTo>
                      <a:pt x="968040" y="1210417"/>
                    </a:lnTo>
                    <a:lnTo>
                      <a:pt x="968040" y="168335"/>
                    </a:lnTo>
                    <a:cubicBezTo>
                      <a:pt x="968040" y="75366"/>
                      <a:pt x="1043406" y="0"/>
                      <a:pt x="1136375" y="0"/>
                    </a:cubicBezTo>
                    <a:cubicBezTo>
                      <a:pt x="1229344" y="0"/>
                      <a:pt x="1304710" y="75366"/>
                      <a:pt x="1304710" y="168335"/>
                    </a:cubicBezTo>
                    <a:lnTo>
                      <a:pt x="1304710" y="1210417"/>
                    </a:lnTo>
                    <a:lnTo>
                      <a:pt x="1631589" y="1210417"/>
                    </a:lnTo>
                    <a:lnTo>
                      <a:pt x="1302251" y="2536736"/>
                    </a:lnTo>
                    <a:lnTo>
                      <a:pt x="1351562" y="2536736"/>
                    </a:lnTo>
                    <a:lnTo>
                      <a:pt x="1612568" y="1852280"/>
                    </a:lnTo>
                    <a:cubicBezTo>
                      <a:pt x="1637362" y="1787259"/>
                      <a:pt x="1710172" y="1754650"/>
                      <a:pt x="1775193" y="1779444"/>
                    </a:cubicBezTo>
                    <a:cubicBezTo>
                      <a:pt x="1840214" y="1804239"/>
                      <a:pt x="1872823" y="1877049"/>
                      <a:pt x="1848029" y="1942070"/>
                    </a:cubicBezTo>
                    <a:lnTo>
                      <a:pt x="1389635" y="3144149"/>
                    </a:lnTo>
                    <a:cubicBezTo>
                      <a:pt x="1348984" y="3225622"/>
                      <a:pt x="1356391" y="3202920"/>
                      <a:pt x="1228565" y="3214674"/>
                    </a:cubicBezTo>
                    <a:close/>
                    <a:moveTo>
                      <a:pt x="925623" y="3959924"/>
                    </a:moveTo>
                    <a:cubicBezTo>
                      <a:pt x="746683" y="3959924"/>
                      <a:pt x="601623" y="3814864"/>
                      <a:pt x="601623" y="3635924"/>
                    </a:cubicBezTo>
                    <a:cubicBezTo>
                      <a:pt x="601623" y="3456984"/>
                      <a:pt x="746683" y="3311924"/>
                      <a:pt x="925623" y="3311924"/>
                    </a:cubicBezTo>
                    <a:cubicBezTo>
                      <a:pt x="1104563" y="3311924"/>
                      <a:pt x="1249623" y="3456984"/>
                      <a:pt x="1249623" y="3635924"/>
                    </a:cubicBezTo>
                    <a:cubicBezTo>
                      <a:pt x="1249623" y="3814864"/>
                      <a:pt x="1104563" y="3959924"/>
                      <a:pt x="925623" y="395992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5" name="Round Same Side Corner Rectangle 8">
                <a:extLst>
                  <a:ext uri="{FF2B5EF4-FFF2-40B4-BE49-F238E27FC236}">
                    <a16:creationId xmlns:a16="http://schemas.microsoft.com/office/drawing/2014/main" id="{2B8495D9-3D6A-429A-9B7B-8F5233470016}"/>
                  </a:ext>
                </a:extLst>
              </p:cNvPr>
              <p:cNvSpPr/>
              <p:nvPr/>
            </p:nvSpPr>
            <p:spPr>
              <a:xfrm>
                <a:off x="7864820" y="4366251"/>
                <a:ext cx="176460" cy="464752"/>
              </a:xfrm>
              <a:custGeom>
                <a:avLst/>
                <a:gdLst>
                  <a:gd name="connsiteX0" fmla="*/ 280204 w 1489775"/>
                  <a:gd name="connsiteY0" fmla="*/ 750754 h 3923699"/>
                  <a:gd name="connsiteX1" fmla="*/ 1209570 w 1489775"/>
                  <a:gd name="connsiteY1" fmla="*/ 750754 h 3923699"/>
                  <a:gd name="connsiteX2" fmla="*/ 1489774 w 1489775"/>
                  <a:gd name="connsiteY2" fmla="*/ 1030958 h 3923699"/>
                  <a:gd name="connsiteX3" fmla="*/ 1489774 w 1489775"/>
                  <a:gd name="connsiteY3" fmla="*/ 1293518 h 3923699"/>
                  <a:gd name="connsiteX4" fmla="*/ 1489775 w 1489775"/>
                  <a:gd name="connsiteY4" fmla="*/ 1293518 h 3923699"/>
                  <a:gd name="connsiteX5" fmla="*/ 1489775 w 1489775"/>
                  <a:gd name="connsiteY5" fmla="*/ 2063902 h 3923699"/>
                  <a:gd name="connsiteX6" fmla="*/ 1345759 w 1489775"/>
                  <a:gd name="connsiteY6" fmla="*/ 2207918 h 3923699"/>
                  <a:gd name="connsiteX7" fmla="*/ 1201743 w 1489775"/>
                  <a:gd name="connsiteY7" fmla="*/ 2063902 h 3923699"/>
                  <a:gd name="connsiteX8" fmla="*/ 1201743 w 1489775"/>
                  <a:gd name="connsiteY8" fmla="*/ 1390678 h 3923699"/>
                  <a:gd name="connsiteX9" fmla="*/ 1158887 w 1489775"/>
                  <a:gd name="connsiteY9" fmla="*/ 1390678 h 3923699"/>
                  <a:gd name="connsiteX10" fmla="*/ 1158887 w 1489775"/>
                  <a:gd name="connsiteY10" fmla="*/ 2305078 h 3923699"/>
                  <a:gd name="connsiteX11" fmla="*/ 1151853 w 1489775"/>
                  <a:gd name="connsiteY11" fmla="*/ 3743699 h 3923699"/>
                  <a:gd name="connsiteX12" fmla="*/ 971853 w 1489775"/>
                  <a:gd name="connsiteY12" fmla="*/ 3923699 h 3923699"/>
                  <a:gd name="connsiteX13" fmla="*/ 791853 w 1489775"/>
                  <a:gd name="connsiteY13" fmla="*/ 3743699 h 3923699"/>
                  <a:gd name="connsiteX14" fmla="*/ 791853 w 1489775"/>
                  <a:gd name="connsiteY14" fmla="*/ 2305078 h 3923699"/>
                  <a:gd name="connsiteX15" fmla="*/ 683854 w 1489775"/>
                  <a:gd name="connsiteY15" fmla="*/ 2305078 h 3923699"/>
                  <a:gd name="connsiteX16" fmla="*/ 683854 w 1489775"/>
                  <a:gd name="connsiteY16" fmla="*/ 3743698 h 3923699"/>
                  <a:gd name="connsiteX17" fmla="*/ 503854 w 1489775"/>
                  <a:gd name="connsiteY17" fmla="*/ 3923698 h 3923699"/>
                  <a:gd name="connsiteX18" fmla="*/ 323854 w 1489775"/>
                  <a:gd name="connsiteY18" fmla="*/ 3743698 h 3923699"/>
                  <a:gd name="connsiteX19" fmla="*/ 323854 w 1489775"/>
                  <a:gd name="connsiteY19" fmla="*/ 2238914 h 3923699"/>
                  <a:gd name="connsiteX20" fmla="*/ 330887 w 1489775"/>
                  <a:gd name="connsiteY20" fmla="*/ 2238914 h 3923699"/>
                  <a:gd name="connsiteX21" fmla="*/ 330887 w 1489775"/>
                  <a:gd name="connsiteY21" fmla="*/ 1390678 h 3923699"/>
                  <a:gd name="connsiteX22" fmla="*/ 288033 w 1489775"/>
                  <a:gd name="connsiteY22" fmla="*/ 1390678 h 3923699"/>
                  <a:gd name="connsiteX23" fmla="*/ 288033 w 1489775"/>
                  <a:gd name="connsiteY23" fmla="*/ 2063902 h 3923699"/>
                  <a:gd name="connsiteX24" fmla="*/ 144017 w 1489775"/>
                  <a:gd name="connsiteY24" fmla="*/ 2207918 h 3923699"/>
                  <a:gd name="connsiteX25" fmla="*/ 1 w 1489775"/>
                  <a:gd name="connsiteY25" fmla="*/ 2063902 h 3923699"/>
                  <a:gd name="connsiteX26" fmla="*/ 1 w 1489775"/>
                  <a:gd name="connsiteY26" fmla="*/ 1390678 h 3923699"/>
                  <a:gd name="connsiteX27" fmla="*/ 0 w 1489775"/>
                  <a:gd name="connsiteY27" fmla="*/ 1390678 h 3923699"/>
                  <a:gd name="connsiteX28" fmla="*/ 0 w 1489775"/>
                  <a:gd name="connsiteY28" fmla="*/ 1030958 h 3923699"/>
                  <a:gd name="connsiteX29" fmla="*/ 280204 w 1489775"/>
                  <a:gd name="connsiteY29" fmla="*/ 750754 h 3923699"/>
                  <a:gd name="connsiteX30" fmla="*/ 744888 w 1489775"/>
                  <a:gd name="connsiteY30" fmla="*/ 0 h 3923699"/>
                  <a:gd name="connsiteX31" fmla="*/ 1082199 w 1489775"/>
                  <a:gd name="connsiteY31" fmla="*/ 337311 h 3923699"/>
                  <a:gd name="connsiteX32" fmla="*/ 744888 w 1489775"/>
                  <a:gd name="connsiteY32" fmla="*/ 674622 h 3923699"/>
                  <a:gd name="connsiteX33" fmla="*/ 407577 w 1489775"/>
                  <a:gd name="connsiteY33" fmla="*/ 337311 h 3923699"/>
                  <a:gd name="connsiteX34" fmla="*/ 744888 w 1489775"/>
                  <a:gd name="connsiteY34" fmla="*/ 0 h 3923699"/>
                  <a:gd name="connsiteX0" fmla="*/ 280204 w 1489775"/>
                  <a:gd name="connsiteY0" fmla="*/ 750754 h 3923699"/>
                  <a:gd name="connsiteX1" fmla="*/ 1209570 w 1489775"/>
                  <a:gd name="connsiteY1" fmla="*/ 750754 h 3923699"/>
                  <a:gd name="connsiteX2" fmla="*/ 1489774 w 1489775"/>
                  <a:gd name="connsiteY2" fmla="*/ 1030958 h 3923699"/>
                  <a:gd name="connsiteX3" fmla="*/ 1489774 w 1489775"/>
                  <a:gd name="connsiteY3" fmla="*/ 1293518 h 3923699"/>
                  <a:gd name="connsiteX4" fmla="*/ 1489775 w 1489775"/>
                  <a:gd name="connsiteY4" fmla="*/ 1293518 h 3923699"/>
                  <a:gd name="connsiteX5" fmla="*/ 1489775 w 1489775"/>
                  <a:gd name="connsiteY5" fmla="*/ 2063902 h 3923699"/>
                  <a:gd name="connsiteX6" fmla="*/ 1345759 w 1489775"/>
                  <a:gd name="connsiteY6" fmla="*/ 2207918 h 3923699"/>
                  <a:gd name="connsiteX7" fmla="*/ 1201743 w 1489775"/>
                  <a:gd name="connsiteY7" fmla="*/ 2063902 h 3923699"/>
                  <a:gd name="connsiteX8" fmla="*/ 1201743 w 1489775"/>
                  <a:gd name="connsiteY8" fmla="*/ 1390678 h 3923699"/>
                  <a:gd name="connsiteX9" fmla="*/ 1158887 w 1489775"/>
                  <a:gd name="connsiteY9" fmla="*/ 1390678 h 3923699"/>
                  <a:gd name="connsiteX10" fmla="*/ 1151853 w 1489775"/>
                  <a:gd name="connsiteY10" fmla="*/ 3743699 h 3923699"/>
                  <a:gd name="connsiteX11" fmla="*/ 971853 w 1489775"/>
                  <a:gd name="connsiteY11" fmla="*/ 3923699 h 3923699"/>
                  <a:gd name="connsiteX12" fmla="*/ 791853 w 1489775"/>
                  <a:gd name="connsiteY12" fmla="*/ 3743699 h 3923699"/>
                  <a:gd name="connsiteX13" fmla="*/ 791853 w 1489775"/>
                  <a:gd name="connsiteY13" fmla="*/ 2305078 h 3923699"/>
                  <a:gd name="connsiteX14" fmla="*/ 683854 w 1489775"/>
                  <a:gd name="connsiteY14" fmla="*/ 2305078 h 3923699"/>
                  <a:gd name="connsiteX15" fmla="*/ 683854 w 1489775"/>
                  <a:gd name="connsiteY15" fmla="*/ 3743698 h 3923699"/>
                  <a:gd name="connsiteX16" fmla="*/ 503854 w 1489775"/>
                  <a:gd name="connsiteY16" fmla="*/ 3923698 h 3923699"/>
                  <a:gd name="connsiteX17" fmla="*/ 323854 w 1489775"/>
                  <a:gd name="connsiteY17" fmla="*/ 3743698 h 3923699"/>
                  <a:gd name="connsiteX18" fmla="*/ 323854 w 1489775"/>
                  <a:gd name="connsiteY18" fmla="*/ 2238914 h 3923699"/>
                  <a:gd name="connsiteX19" fmla="*/ 330887 w 1489775"/>
                  <a:gd name="connsiteY19" fmla="*/ 2238914 h 3923699"/>
                  <a:gd name="connsiteX20" fmla="*/ 330887 w 1489775"/>
                  <a:gd name="connsiteY20" fmla="*/ 1390678 h 3923699"/>
                  <a:gd name="connsiteX21" fmla="*/ 288033 w 1489775"/>
                  <a:gd name="connsiteY21" fmla="*/ 1390678 h 3923699"/>
                  <a:gd name="connsiteX22" fmla="*/ 288033 w 1489775"/>
                  <a:gd name="connsiteY22" fmla="*/ 2063902 h 3923699"/>
                  <a:gd name="connsiteX23" fmla="*/ 144017 w 1489775"/>
                  <a:gd name="connsiteY23" fmla="*/ 2207918 h 3923699"/>
                  <a:gd name="connsiteX24" fmla="*/ 1 w 1489775"/>
                  <a:gd name="connsiteY24" fmla="*/ 2063902 h 3923699"/>
                  <a:gd name="connsiteX25" fmla="*/ 1 w 1489775"/>
                  <a:gd name="connsiteY25" fmla="*/ 1390678 h 3923699"/>
                  <a:gd name="connsiteX26" fmla="*/ 0 w 1489775"/>
                  <a:gd name="connsiteY26" fmla="*/ 1390678 h 3923699"/>
                  <a:gd name="connsiteX27" fmla="*/ 0 w 1489775"/>
                  <a:gd name="connsiteY27" fmla="*/ 1030958 h 3923699"/>
                  <a:gd name="connsiteX28" fmla="*/ 280204 w 1489775"/>
                  <a:gd name="connsiteY28" fmla="*/ 750754 h 3923699"/>
                  <a:gd name="connsiteX29" fmla="*/ 744888 w 1489775"/>
                  <a:gd name="connsiteY29" fmla="*/ 0 h 3923699"/>
                  <a:gd name="connsiteX30" fmla="*/ 1082199 w 1489775"/>
                  <a:gd name="connsiteY30" fmla="*/ 337311 h 3923699"/>
                  <a:gd name="connsiteX31" fmla="*/ 744888 w 1489775"/>
                  <a:gd name="connsiteY31" fmla="*/ 674622 h 3923699"/>
                  <a:gd name="connsiteX32" fmla="*/ 407577 w 1489775"/>
                  <a:gd name="connsiteY32" fmla="*/ 337311 h 3923699"/>
                  <a:gd name="connsiteX33" fmla="*/ 744888 w 1489775"/>
                  <a:gd name="connsiteY33" fmla="*/ 0 h 3923699"/>
                  <a:gd name="connsiteX0" fmla="*/ 280204 w 1489775"/>
                  <a:gd name="connsiteY0" fmla="*/ 750754 h 3923699"/>
                  <a:gd name="connsiteX1" fmla="*/ 1209570 w 1489775"/>
                  <a:gd name="connsiteY1" fmla="*/ 750754 h 3923699"/>
                  <a:gd name="connsiteX2" fmla="*/ 1489774 w 1489775"/>
                  <a:gd name="connsiteY2" fmla="*/ 1030958 h 3923699"/>
                  <a:gd name="connsiteX3" fmla="*/ 1489774 w 1489775"/>
                  <a:gd name="connsiteY3" fmla="*/ 1293518 h 3923699"/>
                  <a:gd name="connsiteX4" fmla="*/ 1489775 w 1489775"/>
                  <a:gd name="connsiteY4" fmla="*/ 1293518 h 3923699"/>
                  <a:gd name="connsiteX5" fmla="*/ 1489775 w 1489775"/>
                  <a:gd name="connsiteY5" fmla="*/ 2063902 h 3923699"/>
                  <a:gd name="connsiteX6" fmla="*/ 1345759 w 1489775"/>
                  <a:gd name="connsiteY6" fmla="*/ 2207918 h 3923699"/>
                  <a:gd name="connsiteX7" fmla="*/ 1201743 w 1489775"/>
                  <a:gd name="connsiteY7" fmla="*/ 2063902 h 3923699"/>
                  <a:gd name="connsiteX8" fmla="*/ 1201743 w 1489775"/>
                  <a:gd name="connsiteY8" fmla="*/ 1390678 h 3923699"/>
                  <a:gd name="connsiteX9" fmla="*/ 1158887 w 1489775"/>
                  <a:gd name="connsiteY9" fmla="*/ 1390678 h 3923699"/>
                  <a:gd name="connsiteX10" fmla="*/ 1151853 w 1489775"/>
                  <a:gd name="connsiteY10" fmla="*/ 3743699 h 3923699"/>
                  <a:gd name="connsiteX11" fmla="*/ 971853 w 1489775"/>
                  <a:gd name="connsiteY11" fmla="*/ 3923699 h 3923699"/>
                  <a:gd name="connsiteX12" fmla="*/ 791853 w 1489775"/>
                  <a:gd name="connsiteY12" fmla="*/ 3743699 h 3923699"/>
                  <a:gd name="connsiteX13" fmla="*/ 791853 w 1489775"/>
                  <a:gd name="connsiteY13" fmla="*/ 2305078 h 3923699"/>
                  <a:gd name="connsiteX14" fmla="*/ 683854 w 1489775"/>
                  <a:gd name="connsiteY14" fmla="*/ 2305078 h 3923699"/>
                  <a:gd name="connsiteX15" fmla="*/ 683854 w 1489775"/>
                  <a:gd name="connsiteY15" fmla="*/ 3743698 h 3923699"/>
                  <a:gd name="connsiteX16" fmla="*/ 503854 w 1489775"/>
                  <a:gd name="connsiteY16" fmla="*/ 3923698 h 3923699"/>
                  <a:gd name="connsiteX17" fmla="*/ 323854 w 1489775"/>
                  <a:gd name="connsiteY17" fmla="*/ 3743698 h 3923699"/>
                  <a:gd name="connsiteX18" fmla="*/ 323854 w 1489775"/>
                  <a:gd name="connsiteY18" fmla="*/ 2238914 h 3923699"/>
                  <a:gd name="connsiteX19" fmla="*/ 330887 w 1489775"/>
                  <a:gd name="connsiteY19" fmla="*/ 1390678 h 3923699"/>
                  <a:gd name="connsiteX20" fmla="*/ 288033 w 1489775"/>
                  <a:gd name="connsiteY20" fmla="*/ 1390678 h 3923699"/>
                  <a:gd name="connsiteX21" fmla="*/ 288033 w 1489775"/>
                  <a:gd name="connsiteY21" fmla="*/ 2063902 h 3923699"/>
                  <a:gd name="connsiteX22" fmla="*/ 144017 w 1489775"/>
                  <a:gd name="connsiteY22" fmla="*/ 2207918 h 3923699"/>
                  <a:gd name="connsiteX23" fmla="*/ 1 w 1489775"/>
                  <a:gd name="connsiteY23" fmla="*/ 2063902 h 3923699"/>
                  <a:gd name="connsiteX24" fmla="*/ 1 w 1489775"/>
                  <a:gd name="connsiteY24" fmla="*/ 1390678 h 3923699"/>
                  <a:gd name="connsiteX25" fmla="*/ 0 w 1489775"/>
                  <a:gd name="connsiteY25" fmla="*/ 1390678 h 3923699"/>
                  <a:gd name="connsiteX26" fmla="*/ 0 w 1489775"/>
                  <a:gd name="connsiteY26" fmla="*/ 1030958 h 3923699"/>
                  <a:gd name="connsiteX27" fmla="*/ 280204 w 1489775"/>
                  <a:gd name="connsiteY27" fmla="*/ 750754 h 3923699"/>
                  <a:gd name="connsiteX28" fmla="*/ 744888 w 1489775"/>
                  <a:gd name="connsiteY28" fmla="*/ 0 h 3923699"/>
                  <a:gd name="connsiteX29" fmla="*/ 1082199 w 1489775"/>
                  <a:gd name="connsiteY29" fmla="*/ 337311 h 3923699"/>
                  <a:gd name="connsiteX30" fmla="*/ 744888 w 1489775"/>
                  <a:gd name="connsiteY30" fmla="*/ 674622 h 3923699"/>
                  <a:gd name="connsiteX31" fmla="*/ 407577 w 1489775"/>
                  <a:gd name="connsiteY31" fmla="*/ 337311 h 3923699"/>
                  <a:gd name="connsiteX32" fmla="*/ 744888 w 1489775"/>
                  <a:gd name="connsiteY32" fmla="*/ 0 h 3923699"/>
                  <a:gd name="connsiteX0" fmla="*/ 280204 w 1489775"/>
                  <a:gd name="connsiteY0" fmla="*/ 750754 h 3923699"/>
                  <a:gd name="connsiteX1" fmla="*/ 1209570 w 1489775"/>
                  <a:gd name="connsiteY1" fmla="*/ 750754 h 3923699"/>
                  <a:gd name="connsiteX2" fmla="*/ 1489774 w 1489775"/>
                  <a:gd name="connsiteY2" fmla="*/ 1030958 h 3923699"/>
                  <a:gd name="connsiteX3" fmla="*/ 1489774 w 1489775"/>
                  <a:gd name="connsiteY3" fmla="*/ 1293518 h 3923699"/>
                  <a:gd name="connsiteX4" fmla="*/ 1489775 w 1489775"/>
                  <a:gd name="connsiteY4" fmla="*/ 1293518 h 3923699"/>
                  <a:gd name="connsiteX5" fmla="*/ 1489775 w 1489775"/>
                  <a:gd name="connsiteY5" fmla="*/ 2063902 h 3923699"/>
                  <a:gd name="connsiteX6" fmla="*/ 1345759 w 1489775"/>
                  <a:gd name="connsiteY6" fmla="*/ 2207918 h 3923699"/>
                  <a:gd name="connsiteX7" fmla="*/ 1201743 w 1489775"/>
                  <a:gd name="connsiteY7" fmla="*/ 2063902 h 3923699"/>
                  <a:gd name="connsiteX8" fmla="*/ 1201743 w 1489775"/>
                  <a:gd name="connsiteY8" fmla="*/ 1390678 h 3923699"/>
                  <a:gd name="connsiteX9" fmla="*/ 1158887 w 1489775"/>
                  <a:gd name="connsiteY9" fmla="*/ 1390678 h 3923699"/>
                  <a:gd name="connsiteX10" fmla="*/ 1151853 w 1489775"/>
                  <a:gd name="connsiteY10" fmla="*/ 3743699 h 3923699"/>
                  <a:gd name="connsiteX11" fmla="*/ 971853 w 1489775"/>
                  <a:gd name="connsiteY11" fmla="*/ 3923699 h 3923699"/>
                  <a:gd name="connsiteX12" fmla="*/ 791853 w 1489775"/>
                  <a:gd name="connsiteY12" fmla="*/ 3743699 h 3923699"/>
                  <a:gd name="connsiteX13" fmla="*/ 791853 w 1489775"/>
                  <a:gd name="connsiteY13" fmla="*/ 2305078 h 3923699"/>
                  <a:gd name="connsiteX14" fmla="*/ 683854 w 1489775"/>
                  <a:gd name="connsiteY14" fmla="*/ 2305078 h 3923699"/>
                  <a:gd name="connsiteX15" fmla="*/ 683854 w 1489775"/>
                  <a:gd name="connsiteY15" fmla="*/ 3743698 h 3923699"/>
                  <a:gd name="connsiteX16" fmla="*/ 503854 w 1489775"/>
                  <a:gd name="connsiteY16" fmla="*/ 3923698 h 3923699"/>
                  <a:gd name="connsiteX17" fmla="*/ 323854 w 1489775"/>
                  <a:gd name="connsiteY17" fmla="*/ 3743698 h 3923699"/>
                  <a:gd name="connsiteX18" fmla="*/ 330887 w 1489775"/>
                  <a:gd name="connsiteY18" fmla="*/ 1390678 h 3923699"/>
                  <a:gd name="connsiteX19" fmla="*/ 288033 w 1489775"/>
                  <a:gd name="connsiteY19" fmla="*/ 1390678 h 3923699"/>
                  <a:gd name="connsiteX20" fmla="*/ 288033 w 1489775"/>
                  <a:gd name="connsiteY20" fmla="*/ 2063902 h 3923699"/>
                  <a:gd name="connsiteX21" fmla="*/ 144017 w 1489775"/>
                  <a:gd name="connsiteY21" fmla="*/ 2207918 h 3923699"/>
                  <a:gd name="connsiteX22" fmla="*/ 1 w 1489775"/>
                  <a:gd name="connsiteY22" fmla="*/ 2063902 h 3923699"/>
                  <a:gd name="connsiteX23" fmla="*/ 1 w 1489775"/>
                  <a:gd name="connsiteY23" fmla="*/ 1390678 h 3923699"/>
                  <a:gd name="connsiteX24" fmla="*/ 0 w 1489775"/>
                  <a:gd name="connsiteY24" fmla="*/ 1390678 h 3923699"/>
                  <a:gd name="connsiteX25" fmla="*/ 0 w 1489775"/>
                  <a:gd name="connsiteY25" fmla="*/ 1030958 h 3923699"/>
                  <a:gd name="connsiteX26" fmla="*/ 280204 w 1489775"/>
                  <a:gd name="connsiteY26" fmla="*/ 750754 h 3923699"/>
                  <a:gd name="connsiteX27" fmla="*/ 744888 w 1489775"/>
                  <a:gd name="connsiteY27" fmla="*/ 0 h 3923699"/>
                  <a:gd name="connsiteX28" fmla="*/ 1082199 w 1489775"/>
                  <a:gd name="connsiteY28" fmla="*/ 337311 h 3923699"/>
                  <a:gd name="connsiteX29" fmla="*/ 744888 w 1489775"/>
                  <a:gd name="connsiteY29" fmla="*/ 674622 h 3923699"/>
                  <a:gd name="connsiteX30" fmla="*/ 407577 w 1489775"/>
                  <a:gd name="connsiteY30" fmla="*/ 337311 h 3923699"/>
                  <a:gd name="connsiteX31" fmla="*/ 744888 w 1489775"/>
                  <a:gd name="connsiteY31" fmla="*/ 0 h 3923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489775" h="3923699">
                    <a:moveTo>
                      <a:pt x="280204" y="750754"/>
                    </a:moveTo>
                    <a:lnTo>
                      <a:pt x="1209570" y="750754"/>
                    </a:lnTo>
                    <a:cubicBezTo>
                      <a:pt x="1364322" y="750754"/>
                      <a:pt x="1489774" y="876206"/>
                      <a:pt x="1489774" y="1030958"/>
                    </a:cubicBezTo>
                    <a:lnTo>
                      <a:pt x="1489774" y="1293518"/>
                    </a:lnTo>
                    <a:lnTo>
                      <a:pt x="1489775" y="1293518"/>
                    </a:lnTo>
                    <a:lnTo>
                      <a:pt x="1489775" y="2063902"/>
                    </a:lnTo>
                    <a:cubicBezTo>
                      <a:pt x="1489775" y="2143440"/>
                      <a:pt x="1425297" y="2207918"/>
                      <a:pt x="1345759" y="2207918"/>
                    </a:cubicBezTo>
                    <a:cubicBezTo>
                      <a:pt x="1266221" y="2207918"/>
                      <a:pt x="1201743" y="2143440"/>
                      <a:pt x="1201743" y="2063902"/>
                    </a:cubicBezTo>
                    <a:lnTo>
                      <a:pt x="1201743" y="1390678"/>
                    </a:lnTo>
                    <a:lnTo>
                      <a:pt x="1158887" y="1390678"/>
                    </a:lnTo>
                    <a:cubicBezTo>
                      <a:pt x="1156542" y="2175018"/>
                      <a:pt x="1154198" y="2959359"/>
                      <a:pt x="1151853" y="3743699"/>
                    </a:cubicBezTo>
                    <a:cubicBezTo>
                      <a:pt x="1151853" y="3843110"/>
                      <a:pt x="1071264" y="3923699"/>
                      <a:pt x="971853" y="3923699"/>
                    </a:cubicBezTo>
                    <a:cubicBezTo>
                      <a:pt x="872442" y="3923699"/>
                      <a:pt x="791853" y="3843110"/>
                      <a:pt x="791853" y="3743699"/>
                    </a:cubicBezTo>
                    <a:lnTo>
                      <a:pt x="791853" y="2305078"/>
                    </a:lnTo>
                    <a:lnTo>
                      <a:pt x="683854" y="2305078"/>
                    </a:lnTo>
                    <a:lnTo>
                      <a:pt x="683854" y="3743698"/>
                    </a:lnTo>
                    <a:cubicBezTo>
                      <a:pt x="683854" y="3843109"/>
                      <a:pt x="603265" y="3923698"/>
                      <a:pt x="503854" y="3923698"/>
                    </a:cubicBezTo>
                    <a:cubicBezTo>
                      <a:pt x="404443" y="3923698"/>
                      <a:pt x="323854" y="3843109"/>
                      <a:pt x="323854" y="3743698"/>
                    </a:cubicBezTo>
                    <a:cubicBezTo>
                      <a:pt x="326198" y="2959358"/>
                      <a:pt x="328543" y="2175018"/>
                      <a:pt x="330887" y="1390678"/>
                    </a:cubicBezTo>
                    <a:lnTo>
                      <a:pt x="288033" y="1390678"/>
                    </a:lnTo>
                    <a:lnTo>
                      <a:pt x="288033" y="2063902"/>
                    </a:lnTo>
                    <a:cubicBezTo>
                      <a:pt x="288033" y="2143440"/>
                      <a:pt x="223555" y="2207918"/>
                      <a:pt x="144017" y="2207918"/>
                    </a:cubicBezTo>
                    <a:cubicBezTo>
                      <a:pt x="64479" y="2207918"/>
                      <a:pt x="1" y="2143440"/>
                      <a:pt x="1" y="2063902"/>
                    </a:cubicBezTo>
                    <a:lnTo>
                      <a:pt x="1" y="1390678"/>
                    </a:lnTo>
                    <a:lnTo>
                      <a:pt x="0" y="1390678"/>
                    </a:lnTo>
                    <a:lnTo>
                      <a:pt x="0" y="1030958"/>
                    </a:lnTo>
                    <a:cubicBezTo>
                      <a:pt x="0" y="876206"/>
                      <a:pt x="125452" y="750754"/>
                      <a:pt x="280204" y="750754"/>
                    </a:cubicBezTo>
                    <a:close/>
                    <a:moveTo>
                      <a:pt x="744888" y="0"/>
                    </a:moveTo>
                    <a:cubicBezTo>
                      <a:pt x="931180" y="0"/>
                      <a:pt x="1082199" y="151019"/>
                      <a:pt x="1082199" y="337311"/>
                    </a:cubicBezTo>
                    <a:cubicBezTo>
                      <a:pt x="1082199" y="523603"/>
                      <a:pt x="931180" y="674622"/>
                      <a:pt x="744888" y="674622"/>
                    </a:cubicBezTo>
                    <a:cubicBezTo>
                      <a:pt x="558596" y="674622"/>
                      <a:pt x="407577" y="523603"/>
                      <a:pt x="407577" y="337311"/>
                    </a:cubicBezTo>
                    <a:cubicBezTo>
                      <a:pt x="407577" y="151019"/>
                      <a:pt x="558596" y="0"/>
                      <a:pt x="7448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6" name="Round Same Side Corner Rectangle 20">
                <a:extLst>
                  <a:ext uri="{FF2B5EF4-FFF2-40B4-BE49-F238E27FC236}">
                    <a16:creationId xmlns:a16="http://schemas.microsoft.com/office/drawing/2014/main" id="{E52C275B-1FC6-46B7-9184-94ED6C6BD043}"/>
                  </a:ext>
                </a:extLst>
              </p:cNvPr>
              <p:cNvSpPr/>
              <p:nvPr/>
            </p:nvSpPr>
            <p:spPr>
              <a:xfrm rot="10800000">
                <a:off x="8277117" y="4364105"/>
                <a:ext cx="219879" cy="469045"/>
              </a:xfrm>
              <a:custGeom>
                <a:avLst/>
                <a:gdLst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521281 w 1856332"/>
                  <a:gd name="connsiteY2" fmla="*/ 3174669 h 3959924"/>
                  <a:gd name="connsiteX3" fmla="*/ 466697 w 1856332"/>
                  <a:gd name="connsiteY3" fmla="*/ 3144149 h 3959924"/>
                  <a:gd name="connsiteX4" fmla="*/ 8303 w 1856332"/>
                  <a:gd name="connsiteY4" fmla="*/ 1942070 h 3959924"/>
                  <a:gd name="connsiteX5" fmla="*/ 81139 w 1856332"/>
                  <a:gd name="connsiteY5" fmla="*/ 1779444 h 3959924"/>
                  <a:gd name="connsiteX6" fmla="*/ 243764 w 1856332"/>
                  <a:gd name="connsiteY6" fmla="*/ 1852280 h 3959924"/>
                  <a:gd name="connsiteX7" fmla="*/ 504770 w 1856332"/>
                  <a:gd name="connsiteY7" fmla="*/ 2536736 h 3959924"/>
                  <a:gd name="connsiteX8" fmla="*/ 555637 w 1856332"/>
                  <a:gd name="connsiteY8" fmla="*/ 2536736 h 3959924"/>
                  <a:gd name="connsiteX9" fmla="*/ 226299 w 1856332"/>
                  <a:gd name="connsiteY9" fmla="*/ 1210417 h 3959924"/>
                  <a:gd name="connsiteX10" fmla="*/ 551784 w 1856332"/>
                  <a:gd name="connsiteY10" fmla="*/ 1210417 h 3959924"/>
                  <a:gd name="connsiteX11" fmla="*/ 551784 w 1856332"/>
                  <a:gd name="connsiteY11" fmla="*/ 168335 h 3959924"/>
                  <a:gd name="connsiteX12" fmla="*/ 720119 w 1856332"/>
                  <a:gd name="connsiteY12" fmla="*/ 0 h 3959924"/>
                  <a:gd name="connsiteX13" fmla="*/ 888454 w 1856332"/>
                  <a:gd name="connsiteY13" fmla="*/ 168335 h 3959924"/>
                  <a:gd name="connsiteX14" fmla="*/ 888454 w 1856332"/>
                  <a:gd name="connsiteY14" fmla="*/ 1210417 h 3959924"/>
                  <a:gd name="connsiteX15" fmla="*/ 968040 w 1856332"/>
                  <a:gd name="connsiteY15" fmla="*/ 1210417 h 3959924"/>
                  <a:gd name="connsiteX16" fmla="*/ 968040 w 1856332"/>
                  <a:gd name="connsiteY16" fmla="*/ 168335 h 3959924"/>
                  <a:gd name="connsiteX17" fmla="*/ 1136375 w 1856332"/>
                  <a:gd name="connsiteY17" fmla="*/ 0 h 3959924"/>
                  <a:gd name="connsiteX18" fmla="*/ 1304710 w 1856332"/>
                  <a:gd name="connsiteY18" fmla="*/ 168335 h 3959924"/>
                  <a:gd name="connsiteX19" fmla="*/ 1304710 w 1856332"/>
                  <a:gd name="connsiteY19" fmla="*/ 1210417 h 3959924"/>
                  <a:gd name="connsiteX20" fmla="*/ 1631589 w 1856332"/>
                  <a:gd name="connsiteY20" fmla="*/ 1210417 h 3959924"/>
                  <a:gd name="connsiteX21" fmla="*/ 1302251 w 1856332"/>
                  <a:gd name="connsiteY21" fmla="*/ 2536736 h 3959924"/>
                  <a:gd name="connsiteX22" fmla="*/ 1351562 w 1856332"/>
                  <a:gd name="connsiteY22" fmla="*/ 2536736 h 3959924"/>
                  <a:gd name="connsiteX23" fmla="*/ 1612568 w 1856332"/>
                  <a:gd name="connsiteY23" fmla="*/ 1852280 h 3959924"/>
                  <a:gd name="connsiteX24" fmla="*/ 1775193 w 1856332"/>
                  <a:gd name="connsiteY24" fmla="*/ 1779444 h 3959924"/>
                  <a:gd name="connsiteX25" fmla="*/ 1848029 w 1856332"/>
                  <a:gd name="connsiteY25" fmla="*/ 1942070 h 3959924"/>
                  <a:gd name="connsiteX26" fmla="*/ 1389635 w 1856332"/>
                  <a:gd name="connsiteY26" fmla="*/ 3144149 h 3959924"/>
                  <a:gd name="connsiteX27" fmla="*/ 1344732 w 1856332"/>
                  <a:gd name="connsiteY27" fmla="*/ 3176282 h 3959924"/>
                  <a:gd name="connsiteX28" fmla="*/ 1228565 w 1856332"/>
                  <a:gd name="connsiteY28" fmla="*/ 3214674 h 3959924"/>
                  <a:gd name="connsiteX29" fmla="*/ 925623 w 1856332"/>
                  <a:gd name="connsiteY29" fmla="*/ 3959924 h 3959924"/>
                  <a:gd name="connsiteX30" fmla="*/ 601623 w 1856332"/>
                  <a:gd name="connsiteY30" fmla="*/ 3635924 h 3959924"/>
                  <a:gd name="connsiteX31" fmla="*/ 925623 w 1856332"/>
                  <a:gd name="connsiteY31" fmla="*/ 3311924 h 3959924"/>
                  <a:gd name="connsiteX32" fmla="*/ 1249623 w 1856332"/>
                  <a:gd name="connsiteY32" fmla="*/ 3635924 h 3959924"/>
                  <a:gd name="connsiteX33" fmla="*/ 925623 w 1856332"/>
                  <a:gd name="connsiteY33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56332" h="3959924">
                    <a:moveTo>
                      <a:pt x="1228565" y="3214674"/>
                    </a:moveTo>
                    <a:lnTo>
                      <a:pt x="622681" y="3214674"/>
                    </a:lnTo>
                    <a:cubicBezTo>
                      <a:pt x="495703" y="3202920"/>
                      <a:pt x="501057" y="3225622"/>
                      <a:pt x="466697" y="3144149"/>
                    </a:cubicBezTo>
                    <a:lnTo>
                      <a:pt x="8303" y="1942070"/>
                    </a:lnTo>
                    <a:cubicBezTo>
                      <a:pt x="-16491" y="1877049"/>
                      <a:pt x="16118" y="1804239"/>
                      <a:pt x="81139" y="1779444"/>
                    </a:cubicBezTo>
                    <a:cubicBezTo>
                      <a:pt x="146160" y="1754650"/>
                      <a:pt x="218970" y="1787259"/>
                      <a:pt x="243764" y="1852280"/>
                    </a:cubicBezTo>
                    <a:lnTo>
                      <a:pt x="504770" y="2536736"/>
                    </a:lnTo>
                    <a:lnTo>
                      <a:pt x="555637" y="2536736"/>
                    </a:lnTo>
                    <a:lnTo>
                      <a:pt x="226299" y="1210417"/>
                    </a:lnTo>
                    <a:lnTo>
                      <a:pt x="551784" y="1210417"/>
                    </a:lnTo>
                    <a:lnTo>
                      <a:pt x="551784" y="168335"/>
                    </a:lnTo>
                    <a:cubicBezTo>
                      <a:pt x="551784" y="75366"/>
                      <a:pt x="627150" y="0"/>
                      <a:pt x="720119" y="0"/>
                    </a:cubicBezTo>
                    <a:cubicBezTo>
                      <a:pt x="813088" y="0"/>
                      <a:pt x="888454" y="75366"/>
                      <a:pt x="888454" y="168335"/>
                    </a:cubicBezTo>
                    <a:lnTo>
                      <a:pt x="888454" y="1210417"/>
                    </a:lnTo>
                    <a:lnTo>
                      <a:pt x="968040" y="1210417"/>
                    </a:lnTo>
                    <a:lnTo>
                      <a:pt x="968040" y="168335"/>
                    </a:lnTo>
                    <a:cubicBezTo>
                      <a:pt x="968040" y="75366"/>
                      <a:pt x="1043406" y="0"/>
                      <a:pt x="1136375" y="0"/>
                    </a:cubicBezTo>
                    <a:cubicBezTo>
                      <a:pt x="1229344" y="0"/>
                      <a:pt x="1304710" y="75366"/>
                      <a:pt x="1304710" y="168335"/>
                    </a:cubicBezTo>
                    <a:lnTo>
                      <a:pt x="1304710" y="1210417"/>
                    </a:lnTo>
                    <a:lnTo>
                      <a:pt x="1631589" y="1210417"/>
                    </a:lnTo>
                    <a:lnTo>
                      <a:pt x="1302251" y="2536736"/>
                    </a:lnTo>
                    <a:lnTo>
                      <a:pt x="1351562" y="2536736"/>
                    </a:lnTo>
                    <a:lnTo>
                      <a:pt x="1612568" y="1852280"/>
                    </a:lnTo>
                    <a:cubicBezTo>
                      <a:pt x="1637362" y="1787259"/>
                      <a:pt x="1710172" y="1754650"/>
                      <a:pt x="1775193" y="1779444"/>
                    </a:cubicBezTo>
                    <a:cubicBezTo>
                      <a:pt x="1840214" y="1804239"/>
                      <a:pt x="1872823" y="1877049"/>
                      <a:pt x="1848029" y="1942070"/>
                    </a:cubicBezTo>
                    <a:lnTo>
                      <a:pt x="1389635" y="3144149"/>
                    </a:lnTo>
                    <a:cubicBezTo>
                      <a:pt x="1348984" y="3225622"/>
                      <a:pt x="1356391" y="3202920"/>
                      <a:pt x="1228565" y="3214674"/>
                    </a:cubicBezTo>
                    <a:close/>
                    <a:moveTo>
                      <a:pt x="925623" y="3959924"/>
                    </a:moveTo>
                    <a:cubicBezTo>
                      <a:pt x="746683" y="3959924"/>
                      <a:pt x="601623" y="3814864"/>
                      <a:pt x="601623" y="3635924"/>
                    </a:cubicBezTo>
                    <a:cubicBezTo>
                      <a:pt x="601623" y="3456984"/>
                      <a:pt x="746683" y="3311924"/>
                      <a:pt x="925623" y="3311924"/>
                    </a:cubicBezTo>
                    <a:cubicBezTo>
                      <a:pt x="1104563" y="3311924"/>
                      <a:pt x="1249623" y="3456984"/>
                      <a:pt x="1249623" y="3635924"/>
                    </a:cubicBezTo>
                    <a:cubicBezTo>
                      <a:pt x="1249623" y="3814864"/>
                      <a:pt x="1104563" y="3959924"/>
                      <a:pt x="925623" y="395992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7" name="Groupe 26"/>
          <p:cNvGrpSpPr/>
          <p:nvPr/>
        </p:nvGrpSpPr>
        <p:grpSpPr>
          <a:xfrm>
            <a:off x="1981413" y="4337906"/>
            <a:ext cx="1448963" cy="1038221"/>
            <a:chOff x="3315878" y="4333133"/>
            <a:chExt cx="1448963" cy="1038221"/>
          </a:xfrm>
        </p:grpSpPr>
        <p:sp>
          <p:nvSpPr>
            <p:cNvPr id="11" name="TextBox 67">
              <a:extLst>
                <a:ext uri="{FF2B5EF4-FFF2-40B4-BE49-F238E27FC236}">
                  <a16:creationId xmlns:a16="http://schemas.microsoft.com/office/drawing/2014/main" id="{A7E4F68B-0231-442F-ACF0-411D123BB07D}"/>
                </a:ext>
              </a:extLst>
            </p:cNvPr>
            <p:cNvSpPr txBox="1"/>
            <p:nvPr/>
          </p:nvSpPr>
          <p:spPr>
            <a:xfrm>
              <a:off x="3315878" y="4971243"/>
              <a:ext cx="885540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DZ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البرامج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Rounded Rectangle 53">
              <a:extLst>
                <a:ext uri="{FF2B5EF4-FFF2-40B4-BE49-F238E27FC236}">
                  <a16:creationId xmlns:a16="http://schemas.microsoft.com/office/drawing/2014/main" id="{DBD51837-C1EB-47F4-BBA7-B28185E4D777}"/>
                </a:ext>
              </a:extLst>
            </p:cNvPr>
            <p:cNvSpPr/>
            <p:nvPr/>
          </p:nvSpPr>
          <p:spPr>
            <a:xfrm>
              <a:off x="3515925" y="4333133"/>
              <a:ext cx="1248916" cy="58937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Rounded Rectangle 2">
              <a:extLst>
                <a:ext uri="{FF2B5EF4-FFF2-40B4-BE49-F238E27FC236}">
                  <a16:creationId xmlns:a16="http://schemas.microsoft.com/office/drawing/2014/main" id="{6117B82B-FA4B-4C4B-8286-25BFC618DCE7}"/>
                </a:ext>
              </a:extLst>
            </p:cNvPr>
            <p:cNvSpPr/>
            <p:nvPr/>
          </p:nvSpPr>
          <p:spPr>
            <a:xfrm>
              <a:off x="4108617" y="4438650"/>
              <a:ext cx="352834" cy="352834"/>
            </a:xfrm>
            <a:custGeom>
              <a:avLst/>
              <a:gdLst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155131 w 3960000"/>
                <a:gd name="connsiteY16" fmla="*/ 1419365 h 3960000"/>
                <a:gd name="connsiteX17" fmla="*/ 3207849 w 3960000"/>
                <a:gd name="connsiteY17" fmla="*/ 1493166 h 3960000"/>
                <a:gd name="connsiteX18" fmla="*/ 3407333 w 3960000"/>
                <a:gd name="connsiteY18" fmla="*/ 1117847 h 3960000"/>
                <a:gd name="connsiteX19" fmla="*/ 3108461 w 3960000"/>
                <a:gd name="connsiteY19" fmla="*/ 1185086 h 3960000"/>
                <a:gd name="connsiteX20" fmla="*/ 3334650 w 3960000"/>
                <a:gd name="connsiteY20" fmla="*/ 883134 h 3960000"/>
                <a:gd name="connsiteX21" fmla="*/ 2995677 w 3960000"/>
                <a:gd name="connsiteY21" fmla="*/ 1008938 h 3960000"/>
                <a:gd name="connsiteX22" fmla="*/ 2538382 w 3960000"/>
                <a:gd name="connsiteY22" fmla="*/ 802616 h 3960000"/>
                <a:gd name="connsiteX23" fmla="*/ 308009 w 3960000"/>
                <a:gd name="connsiteY23" fmla="*/ 0 h 3960000"/>
                <a:gd name="connsiteX24" fmla="*/ 3651991 w 3960000"/>
                <a:gd name="connsiteY24" fmla="*/ 0 h 3960000"/>
                <a:gd name="connsiteX25" fmla="*/ 3960000 w 3960000"/>
                <a:gd name="connsiteY25" fmla="*/ 308009 h 3960000"/>
                <a:gd name="connsiteX26" fmla="*/ 3960000 w 3960000"/>
                <a:gd name="connsiteY26" fmla="*/ 3651991 h 3960000"/>
                <a:gd name="connsiteX27" fmla="*/ 3651991 w 3960000"/>
                <a:gd name="connsiteY27" fmla="*/ 3960000 h 3960000"/>
                <a:gd name="connsiteX28" fmla="*/ 308009 w 3960000"/>
                <a:gd name="connsiteY28" fmla="*/ 3960000 h 3960000"/>
                <a:gd name="connsiteX29" fmla="*/ 0 w 3960000"/>
                <a:gd name="connsiteY29" fmla="*/ 3651991 h 3960000"/>
                <a:gd name="connsiteX30" fmla="*/ 0 w 3960000"/>
                <a:gd name="connsiteY30" fmla="*/ 308009 h 3960000"/>
                <a:gd name="connsiteX31" fmla="*/ 308009 w 3960000"/>
                <a:gd name="connsiteY31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207849 w 3960000"/>
                <a:gd name="connsiteY16" fmla="*/ 1493166 h 3960000"/>
                <a:gd name="connsiteX17" fmla="*/ 3407333 w 3960000"/>
                <a:gd name="connsiteY17" fmla="*/ 1117847 h 3960000"/>
                <a:gd name="connsiteX18" fmla="*/ 3108461 w 3960000"/>
                <a:gd name="connsiteY18" fmla="*/ 1185086 h 3960000"/>
                <a:gd name="connsiteX19" fmla="*/ 3334650 w 3960000"/>
                <a:gd name="connsiteY19" fmla="*/ 883134 h 3960000"/>
                <a:gd name="connsiteX20" fmla="*/ 2995677 w 3960000"/>
                <a:gd name="connsiteY20" fmla="*/ 1008938 h 3960000"/>
                <a:gd name="connsiteX21" fmla="*/ 2538382 w 3960000"/>
                <a:gd name="connsiteY21" fmla="*/ 802616 h 3960000"/>
                <a:gd name="connsiteX22" fmla="*/ 308009 w 3960000"/>
                <a:gd name="connsiteY22" fmla="*/ 0 h 3960000"/>
                <a:gd name="connsiteX23" fmla="*/ 3651991 w 3960000"/>
                <a:gd name="connsiteY23" fmla="*/ 0 h 3960000"/>
                <a:gd name="connsiteX24" fmla="*/ 3960000 w 3960000"/>
                <a:gd name="connsiteY24" fmla="*/ 308009 h 3960000"/>
                <a:gd name="connsiteX25" fmla="*/ 3960000 w 3960000"/>
                <a:gd name="connsiteY25" fmla="*/ 3651991 h 3960000"/>
                <a:gd name="connsiteX26" fmla="*/ 3651991 w 3960000"/>
                <a:gd name="connsiteY26" fmla="*/ 3960000 h 3960000"/>
                <a:gd name="connsiteX27" fmla="*/ 308009 w 3960000"/>
                <a:gd name="connsiteY27" fmla="*/ 3960000 h 3960000"/>
                <a:gd name="connsiteX28" fmla="*/ 0 w 3960000"/>
                <a:gd name="connsiteY28" fmla="*/ 3651991 h 3960000"/>
                <a:gd name="connsiteX29" fmla="*/ 0 w 3960000"/>
                <a:gd name="connsiteY29" fmla="*/ 308009 h 3960000"/>
                <a:gd name="connsiteX30" fmla="*/ 308009 w 3960000"/>
                <a:gd name="connsiteY30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08461 w 3960000"/>
                <a:gd name="connsiteY17" fmla="*/ 1185086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60000" h="3960000">
                  <a:moveTo>
                    <a:pt x="3160999" y="1374274"/>
                  </a:moveTo>
                  <a:lnTo>
                    <a:pt x="3155132" y="1419362"/>
                  </a:lnTo>
                  <a:lnTo>
                    <a:pt x="3160999" y="1374274"/>
                  </a:lnTo>
                  <a:close/>
                  <a:moveTo>
                    <a:pt x="2496208" y="770986"/>
                  </a:moveTo>
                  <a:cubicBezTo>
                    <a:pt x="2113414" y="770986"/>
                    <a:pt x="1929581" y="1106902"/>
                    <a:pt x="1921633" y="1292845"/>
                  </a:cubicBezTo>
                  <a:cubicBezTo>
                    <a:pt x="1914712" y="1454769"/>
                    <a:pt x="1928136" y="1522392"/>
                    <a:pt x="1942445" y="1570340"/>
                  </a:cubicBezTo>
                  <a:cubicBezTo>
                    <a:pt x="1547199" y="1510736"/>
                    <a:pt x="1237189" y="1330681"/>
                    <a:pt x="815277" y="836121"/>
                  </a:cubicBezTo>
                  <a:cubicBezTo>
                    <a:pt x="618819" y="1229038"/>
                    <a:pt x="733086" y="1558961"/>
                    <a:pt x="965659" y="1735195"/>
                  </a:cubicBezTo>
                  <a:cubicBezTo>
                    <a:pt x="864541" y="1716416"/>
                    <a:pt x="662904" y="1695759"/>
                    <a:pt x="570453" y="1629310"/>
                  </a:cubicBezTo>
                  <a:cubicBezTo>
                    <a:pt x="597898" y="2016450"/>
                    <a:pt x="990931" y="2177657"/>
                    <a:pt x="1196057" y="2257108"/>
                  </a:cubicBezTo>
                  <a:cubicBezTo>
                    <a:pt x="1113718" y="2275887"/>
                    <a:pt x="943857" y="2321380"/>
                    <a:pt x="813848" y="2296824"/>
                  </a:cubicBezTo>
                  <a:cubicBezTo>
                    <a:pt x="926523" y="2634848"/>
                    <a:pt x="1326064" y="2611755"/>
                    <a:pt x="1486410" y="2607420"/>
                  </a:cubicBezTo>
                  <a:cubicBezTo>
                    <a:pt x="1297174" y="2749708"/>
                    <a:pt x="1000058" y="2795794"/>
                    <a:pt x="489408" y="2829018"/>
                  </a:cubicBezTo>
                  <a:cubicBezTo>
                    <a:pt x="914827" y="3139596"/>
                    <a:pt x="1734874" y="3242281"/>
                    <a:pt x="2062787" y="3146219"/>
                  </a:cubicBezTo>
                  <a:cubicBezTo>
                    <a:pt x="2763394" y="2903535"/>
                    <a:pt x="2915370" y="2621267"/>
                    <a:pt x="3074271" y="2105563"/>
                  </a:cubicBezTo>
                  <a:cubicBezTo>
                    <a:pt x="3173740" y="1733406"/>
                    <a:pt x="3145310" y="1648999"/>
                    <a:pt x="3207849" y="1493166"/>
                  </a:cubicBezTo>
                  <a:cubicBezTo>
                    <a:pt x="3270388" y="1337333"/>
                    <a:pt x="3414210" y="1276468"/>
                    <a:pt x="3449507" y="1170564"/>
                  </a:cubicBezTo>
                  <a:cubicBezTo>
                    <a:pt x="3349883" y="1192977"/>
                    <a:pt x="3252716" y="1239516"/>
                    <a:pt x="3140091" y="1227260"/>
                  </a:cubicBezTo>
                  <a:cubicBezTo>
                    <a:pt x="3219995" y="1183499"/>
                    <a:pt x="3274317" y="996523"/>
                    <a:pt x="3324107" y="851504"/>
                  </a:cubicBezTo>
                  <a:cubicBezTo>
                    <a:pt x="3215037" y="921165"/>
                    <a:pt x="3152155" y="998691"/>
                    <a:pt x="2995677" y="1008938"/>
                  </a:cubicBezTo>
                  <a:cubicBezTo>
                    <a:pt x="2884471" y="881691"/>
                    <a:pt x="2678487" y="770986"/>
                    <a:pt x="2496208" y="77098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3">
              <a:extLst>
                <a:ext uri="{FF2B5EF4-FFF2-40B4-BE49-F238E27FC236}">
                  <a16:creationId xmlns:a16="http://schemas.microsoft.com/office/drawing/2014/main" id="{11330547-2FD5-41B4-9E10-6CC1E4FC52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5099" y="4454404"/>
              <a:ext cx="352834" cy="352834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706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Ã©sultat de recherche d'images pour &quot;tic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8557">
            <a:off x="-1240798" y="-611971"/>
            <a:ext cx="6518180" cy="241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23160" y="1298763"/>
            <a:ext cx="6797040" cy="90563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</a:t>
            </a:r>
            <a:r>
              <a:rPr lang="en-US" sz="2400" b="1" dirty="0" err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Technologie</a:t>
            </a:r>
            <a:r>
              <a:rPr lang="en-US" sz="24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</a:t>
            </a:r>
            <a:r>
              <a:rPr lang="en-US" sz="24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l’Information</a:t>
            </a:r>
            <a:r>
              <a:rPr lang="ar-DZ" sz="24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</a:t>
            </a:r>
            <a:r>
              <a:rPr lang="en-US" sz="24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la Communication( TIC )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2368" y="595856"/>
            <a:ext cx="5355953" cy="5579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sz="28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مفهوم تكنولوجيا الإعلام و </a:t>
            </a:r>
            <a:r>
              <a:rPr lang="ar-SA" sz="2800" b="1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Al-Jazeera-Arabic-Bold" panose="01000500000000020006" pitchFamily="2" charset="-78"/>
                <a:ea typeface="Calibri" panose="020F0502020204030204" pitchFamily="34" charset="0"/>
                <a:cs typeface="Al-Jazeera-Arabic-Bold" panose="01000500000000020006" pitchFamily="2" charset="-78"/>
              </a:rPr>
              <a:t>الإتصال</a:t>
            </a:r>
            <a:endParaRPr lang="en-US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  <a:effectLst/>
              <a:latin typeface="Al-Jazeera-Arabic-Bold" panose="01000500000000020006" pitchFamily="2" charset="-78"/>
              <a:ea typeface="Times New Roman" panose="02020603050405020304" pitchFamily="18" charset="0"/>
              <a:cs typeface="Al-Jazeera-Arabic-Bold" panose="01000500000000020006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81075" y="3523675"/>
            <a:ext cx="1800000" cy="523220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rtl="1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</a:pPr>
            <a:r>
              <a:rPr lang="ar-DZ" sz="2800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تكنولوجيا</a:t>
            </a:r>
            <a:r>
              <a:rPr kumimoji="0" lang="ar-SA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81075" y="4443589"/>
            <a:ext cx="1800000" cy="523220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rtl="1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</a:pPr>
            <a:r>
              <a:rPr lang="ar-DZ" sz="2800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إعلام</a:t>
            </a:r>
            <a:endParaRPr lang="en-US" sz="28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81075" y="5438129"/>
            <a:ext cx="1800000" cy="523220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rtl="1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</a:pPr>
            <a:r>
              <a:rPr lang="ar-DZ" sz="2800" dirty="0" err="1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إتصال</a:t>
            </a:r>
            <a:r>
              <a:rPr kumimoji="0" lang="ar-SA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687580" y="2731983"/>
            <a:ext cx="5951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هي عبارة مكونة من 3 كلمات :</a:t>
            </a:r>
            <a:endParaRPr lang="fr-FR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0360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3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10" grpId="0" animBg="1"/>
      <p:bldP spid="11" grpId="0" animBg="1"/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515</Words>
  <Application>Microsoft Office PowerPoint</Application>
  <PresentationFormat>Grand écran</PresentationFormat>
  <Paragraphs>108</Paragraphs>
  <Slides>20</Slides>
  <Notes>3</Notes>
  <HiddenSlides>3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Arial Unicode MS</vt:lpstr>
      <vt:lpstr>맑은 고딕</vt:lpstr>
      <vt:lpstr>Al-Jazeera-Arabic-Bold</vt:lpstr>
      <vt:lpstr>Arial</vt:lpstr>
      <vt:lpstr>Calibri</vt:lpstr>
      <vt:lpstr>Calibri Light</vt:lpstr>
      <vt:lpstr>Sakkal Majalla</vt:lpstr>
      <vt:lpstr>Times New Roman</vt:lpstr>
      <vt:lpstr>Thème Office</vt:lpstr>
      <vt:lpstr>الإشكالية :</vt:lpstr>
      <vt:lpstr>تقنية المعلومات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المجال الأول : بيئة التعامل مع الحاسوب</dc:title>
  <dc:creator>linda</dc:creator>
  <cp:lastModifiedBy>bakhta leila linda</cp:lastModifiedBy>
  <cp:revision>74</cp:revision>
  <dcterms:created xsi:type="dcterms:W3CDTF">2018-08-16T11:18:25Z</dcterms:created>
  <dcterms:modified xsi:type="dcterms:W3CDTF">2024-10-01T13:47:35Z</dcterms:modified>
</cp:coreProperties>
</file>