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  <p:sldMasterId id="2147483810" r:id="rId3"/>
  </p:sldMasterIdLst>
  <p:notesMasterIdLst>
    <p:notesMasterId r:id="rId20"/>
  </p:notesMasterIdLst>
  <p:sldIdLst>
    <p:sldId id="257" r:id="rId4"/>
    <p:sldId id="256" r:id="rId5"/>
    <p:sldId id="288" r:id="rId6"/>
    <p:sldId id="293" r:id="rId7"/>
    <p:sldId id="289" r:id="rId8"/>
    <p:sldId id="291" r:id="rId9"/>
    <p:sldId id="292" r:id="rId10"/>
    <p:sldId id="295" r:id="rId11"/>
    <p:sldId id="297" r:id="rId12"/>
    <p:sldId id="298" r:id="rId13"/>
    <p:sldId id="299" r:id="rId14"/>
    <p:sldId id="300" r:id="rId15"/>
    <p:sldId id="296" r:id="rId16"/>
    <p:sldId id="264" r:id="rId17"/>
    <p:sldId id="287" r:id="rId18"/>
    <p:sldId id="25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A4B7573-D686-4F18-ABDA-8EE379B32D2F}">
          <p14:sldIdLst>
            <p14:sldId id="257"/>
          </p14:sldIdLst>
        </p14:section>
        <p14:section name="Section sans titre" id="{E810DC5E-0E4F-4B9B-903F-A720D3898DD2}">
          <p14:sldIdLst>
            <p14:sldId id="256"/>
          </p14:sldIdLst>
        </p14:section>
        <p14:section name="Section sans titre" id="{2F05D1FF-08B6-47C3-A0DF-219D2C8C6689}">
          <p14:sldIdLst>
            <p14:sldId id="288"/>
            <p14:sldId id="293"/>
            <p14:sldId id="289"/>
            <p14:sldId id="291"/>
            <p14:sldId id="292"/>
            <p14:sldId id="295"/>
            <p14:sldId id="297"/>
            <p14:sldId id="298"/>
            <p14:sldId id="299"/>
            <p14:sldId id="300"/>
            <p14:sldId id="296"/>
            <p14:sldId id="264"/>
            <p14:sldId id="28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9CD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71" autoAdjust="0"/>
  </p:normalViewPr>
  <p:slideViewPr>
    <p:cSldViewPr>
      <p:cViewPr varScale="1">
        <p:scale>
          <a:sx n="82" d="100"/>
          <a:sy n="82" d="100"/>
        </p:scale>
        <p:origin x="69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8E534-1CC4-461C-8F1A-21C6B5A144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D9C66764-6D7F-492B-8334-7D338AB67FFE}">
      <dgm:prSet phldrT="[Texte]"/>
      <dgm:spPr/>
      <dgm:t>
        <a:bodyPr/>
        <a:lstStyle/>
        <a:p>
          <a:pPr rtl="1"/>
          <a:r>
            <a:rPr lang="ar-DZ" dirty="0" smtClean="0"/>
            <a:t>فحص </a:t>
          </a:r>
          <a:r>
            <a:rPr lang="ar-DZ" dirty="0" err="1" smtClean="0"/>
            <a:t>و</a:t>
          </a:r>
          <a:r>
            <a:rPr lang="ar-DZ" dirty="0" smtClean="0"/>
            <a:t> </a:t>
          </a:r>
          <a:r>
            <a:rPr lang="ar-DZ" dirty="0" err="1" smtClean="0"/>
            <a:t>إستكشاف</a:t>
          </a:r>
          <a:r>
            <a:rPr lang="ar-DZ" dirty="0" smtClean="0"/>
            <a:t> المكونات المادية</a:t>
          </a:r>
          <a:endParaRPr lang="ar-SA" dirty="0"/>
        </a:p>
      </dgm:t>
    </dgm:pt>
    <dgm:pt modelId="{0E08090C-FB35-4EA8-A577-A0934E4FCC97}" type="parTrans" cxnId="{AC1C01CE-41D1-462D-9EE2-BC3AA73753E2}">
      <dgm:prSet/>
      <dgm:spPr/>
      <dgm:t>
        <a:bodyPr/>
        <a:lstStyle/>
        <a:p>
          <a:pPr rtl="1"/>
          <a:endParaRPr lang="ar-SA"/>
        </a:p>
      </dgm:t>
    </dgm:pt>
    <dgm:pt modelId="{5A7DD193-CDAC-4606-BD9C-CD75BD426495}" type="sibTrans" cxnId="{AC1C01CE-41D1-462D-9EE2-BC3AA73753E2}">
      <dgm:prSet/>
      <dgm:spPr/>
      <dgm:t>
        <a:bodyPr/>
        <a:lstStyle/>
        <a:p>
          <a:pPr rtl="1"/>
          <a:endParaRPr lang="ar-SA"/>
        </a:p>
      </dgm:t>
    </dgm:pt>
    <dgm:pt modelId="{A4F6BCB3-E372-430C-806D-6CBADE017EFD}">
      <dgm:prSet phldrT="[Texte]"/>
      <dgm:spPr/>
      <dgm:t>
        <a:bodyPr/>
        <a:lstStyle/>
        <a:p>
          <a:pPr rtl="1"/>
          <a:r>
            <a:rPr lang="ar-DZ" dirty="0" smtClean="0"/>
            <a:t>تطابق المتطلبات المادية لنظام تشغيل مع مكونات الجهاز الذي سيحويه</a:t>
          </a:r>
          <a:endParaRPr lang="ar-SA" dirty="0"/>
        </a:p>
      </dgm:t>
    </dgm:pt>
    <dgm:pt modelId="{076E2020-93C1-4326-B8A0-F3CDD9FAE947}" type="parTrans" cxnId="{41257DC7-8406-49D1-921F-76DEFDB57054}">
      <dgm:prSet/>
      <dgm:spPr/>
      <dgm:t>
        <a:bodyPr/>
        <a:lstStyle/>
        <a:p>
          <a:pPr rtl="1"/>
          <a:endParaRPr lang="ar-SA"/>
        </a:p>
      </dgm:t>
    </dgm:pt>
    <dgm:pt modelId="{4B7D876C-0DB9-43E9-BE3E-D28176E852D7}" type="sibTrans" cxnId="{41257DC7-8406-49D1-921F-76DEFDB57054}">
      <dgm:prSet/>
      <dgm:spPr/>
      <dgm:t>
        <a:bodyPr/>
        <a:lstStyle/>
        <a:p>
          <a:pPr rtl="1"/>
          <a:endParaRPr lang="ar-SA"/>
        </a:p>
      </dgm:t>
    </dgm:pt>
    <dgm:pt modelId="{B4A9FF61-A18E-43CA-9945-372F1825D682}">
      <dgm:prSet phldrT="[Texte]"/>
      <dgm:spPr/>
      <dgm:t>
        <a:bodyPr/>
        <a:lstStyle/>
        <a:p>
          <a:pPr rtl="1"/>
          <a:r>
            <a:rPr lang="ar-DZ" dirty="0" smtClean="0"/>
            <a:t>التثبيت النهائي</a:t>
          </a:r>
          <a:endParaRPr lang="ar-SA" dirty="0"/>
        </a:p>
      </dgm:t>
    </dgm:pt>
    <dgm:pt modelId="{A4ABFFF1-D679-4019-B59A-69FDBD74DD6D}" type="parTrans" cxnId="{3D2995AA-C841-4883-83AB-FD03EFFEE189}">
      <dgm:prSet/>
      <dgm:spPr/>
      <dgm:t>
        <a:bodyPr/>
        <a:lstStyle/>
        <a:p>
          <a:pPr rtl="1"/>
          <a:endParaRPr lang="ar-SA"/>
        </a:p>
      </dgm:t>
    </dgm:pt>
    <dgm:pt modelId="{9BCC61E9-E8FF-448A-9509-6443C2A70ED2}" type="sibTrans" cxnId="{3D2995AA-C841-4883-83AB-FD03EFFEE189}">
      <dgm:prSet/>
      <dgm:spPr/>
      <dgm:t>
        <a:bodyPr/>
        <a:lstStyle/>
        <a:p>
          <a:pPr rtl="1"/>
          <a:endParaRPr lang="ar-SA"/>
        </a:p>
      </dgm:t>
    </dgm:pt>
    <dgm:pt modelId="{77B7030F-C38C-409D-9ED5-185D0B726305}">
      <dgm:prSet phldrT="[Texte]"/>
      <dgm:spPr/>
      <dgm:t>
        <a:bodyPr/>
        <a:lstStyle/>
        <a:p>
          <a:pPr rtl="1"/>
          <a:r>
            <a:rPr lang="ar-DZ" dirty="0" smtClean="0"/>
            <a:t>تزويد برنامج التثبيت بالمعلومات اللازمة لذلك</a:t>
          </a:r>
          <a:endParaRPr lang="ar-SA" dirty="0"/>
        </a:p>
      </dgm:t>
    </dgm:pt>
    <dgm:pt modelId="{F4C18FBD-7A3D-419E-87E3-C9E45C6D5EFA}" type="parTrans" cxnId="{CA5BF38F-F21F-4DD5-A0B9-585B99C4816D}">
      <dgm:prSet/>
      <dgm:spPr/>
      <dgm:t>
        <a:bodyPr/>
        <a:lstStyle/>
        <a:p>
          <a:pPr rtl="1"/>
          <a:endParaRPr lang="ar-SA"/>
        </a:p>
      </dgm:t>
    </dgm:pt>
    <dgm:pt modelId="{1BF0A044-EF1A-4212-8A18-3B7756DBF3F5}" type="sibTrans" cxnId="{CA5BF38F-F21F-4DD5-A0B9-585B99C4816D}">
      <dgm:prSet/>
      <dgm:spPr/>
      <dgm:t>
        <a:bodyPr/>
        <a:lstStyle/>
        <a:p>
          <a:pPr rtl="1"/>
          <a:endParaRPr lang="ar-SA"/>
        </a:p>
      </dgm:t>
    </dgm:pt>
    <dgm:pt modelId="{4B2799C4-3DDE-4580-A24E-43878CF6E178}">
      <dgm:prSet phldrT="[Texte]"/>
      <dgm:spPr/>
      <dgm:t>
        <a:bodyPr/>
        <a:lstStyle/>
        <a:p>
          <a:pPr rtl="1"/>
          <a:r>
            <a:rPr lang="ar-DZ" dirty="0" smtClean="0"/>
            <a:t>المعلومات : اللغة، </a:t>
          </a:r>
          <a:r>
            <a:rPr lang="ar-DZ" dirty="0" err="1" smtClean="0"/>
            <a:t>إسم</a:t>
          </a:r>
          <a:r>
            <a:rPr lang="ar-DZ" dirty="0" smtClean="0"/>
            <a:t> المستخدم، الرقم التسلسلي، كلمة المرور، التاريخ، الوقت </a:t>
          </a:r>
          <a:r>
            <a:rPr lang="ar-DZ" dirty="0" err="1" smtClean="0"/>
            <a:t>و</a:t>
          </a:r>
          <a:r>
            <a:rPr lang="ar-DZ" dirty="0" smtClean="0"/>
            <a:t> المنطقة الزمنية </a:t>
          </a:r>
          <a:endParaRPr lang="ar-SA" dirty="0"/>
        </a:p>
      </dgm:t>
    </dgm:pt>
    <dgm:pt modelId="{62B7DD28-11AE-45C9-8B09-2FE9ECC77F2F}" type="parTrans" cxnId="{3263A243-3EDD-4D13-9CBF-EC8CFCC363C7}">
      <dgm:prSet/>
      <dgm:spPr/>
      <dgm:t>
        <a:bodyPr/>
        <a:lstStyle/>
        <a:p>
          <a:pPr rtl="1"/>
          <a:endParaRPr lang="ar-SA"/>
        </a:p>
      </dgm:t>
    </dgm:pt>
    <dgm:pt modelId="{344013A0-A235-4B9F-B679-53BE87DACFEF}" type="sibTrans" cxnId="{3263A243-3EDD-4D13-9CBF-EC8CFCC363C7}">
      <dgm:prSet/>
      <dgm:spPr/>
      <dgm:t>
        <a:bodyPr/>
        <a:lstStyle/>
        <a:p>
          <a:pPr rtl="1"/>
          <a:endParaRPr lang="ar-SA"/>
        </a:p>
      </dgm:t>
    </dgm:pt>
    <dgm:pt modelId="{957D7545-3B42-4E06-8FC8-AFA6EA2E5020}">
      <dgm:prSet/>
      <dgm:spPr/>
      <dgm:t>
        <a:bodyPr/>
        <a:lstStyle/>
        <a:p>
          <a:pPr rtl="1"/>
          <a:r>
            <a:rPr lang="ar-DZ" dirty="0" smtClean="0"/>
            <a:t>ما قبل التثبيت</a:t>
          </a:r>
          <a:endParaRPr lang="ar-SA" dirty="0"/>
        </a:p>
      </dgm:t>
    </dgm:pt>
    <dgm:pt modelId="{FF983D8B-3C2E-4C61-9315-91FFD340B98B}" type="parTrans" cxnId="{2F1FF40A-E807-4817-887A-CB2AACE6A869}">
      <dgm:prSet/>
      <dgm:spPr/>
      <dgm:t>
        <a:bodyPr/>
        <a:lstStyle/>
        <a:p>
          <a:pPr rtl="1"/>
          <a:endParaRPr lang="ar-SA"/>
        </a:p>
      </dgm:t>
    </dgm:pt>
    <dgm:pt modelId="{FB3D6CAA-3FB5-4BAD-A0A0-AB32EF24D452}" type="sibTrans" cxnId="{2F1FF40A-E807-4817-887A-CB2AACE6A869}">
      <dgm:prSet/>
      <dgm:spPr/>
      <dgm:t>
        <a:bodyPr/>
        <a:lstStyle/>
        <a:p>
          <a:pPr rtl="1"/>
          <a:endParaRPr lang="ar-SA"/>
        </a:p>
      </dgm:t>
    </dgm:pt>
    <dgm:pt modelId="{2C62CF12-1B7C-46D4-8E3B-2F1497D518CB}">
      <dgm:prSet/>
      <dgm:spPr/>
      <dgm:t>
        <a:bodyPr/>
        <a:lstStyle/>
        <a:p>
          <a:pPr rtl="1"/>
          <a:r>
            <a:rPr lang="ar-DZ" dirty="0" smtClean="0"/>
            <a:t>ضبط إعدادات </a:t>
          </a:r>
          <a:r>
            <a:rPr lang="ar-DZ" dirty="0" err="1" smtClean="0"/>
            <a:t>الـ</a:t>
          </a:r>
          <a:r>
            <a:rPr lang="ar-DZ" dirty="0" smtClean="0"/>
            <a:t> </a:t>
          </a:r>
          <a:r>
            <a:rPr lang="en-CA" dirty="0" smtClean="0"/>
            <a:t>Bios</a:t>
          </a:r>
          <a:endParaRPr lang="ar-SA" dirty="0"/>
        </a:p>
      </dgm:t>
    </dgm:pt>
    <dgm:pt modelId="{08FBB4C9-FA8C-401B-BB19-8DCD4EBA828D}" type="parTrans" cxnId="{47B2CCDF-59FB-47F2-8AC3-DD5D8B644CEA}">
      <dgm:prSet/>
      <dgm:spPr/>
      <dgm:t>
        <a:bodyPr/>
        <a:lstStyle/>
        <a:p>
          <a:pPr rtl="1"/>
          <a:endParaRPr lang="ar-SA"/>
        </a:p>
      </dgm:t>
    </dgm:pt>
    <dgm:pt modelId="{53E61777-1626-4850-ABF8-BA8BC0E709C8}" type="sibTrans" cxnId="{47B2CCDF-59FB-47F2-8AC3-DD5D8B644CEA}">
      <dgm:prSet/>
      <dgm:spPr/>
      <dgm:t>
        <a:bodyPr/>
        <a:lstStyle/>
        <a:p>
          <a:pPr rtl="1"/>
          <a:endParaRPr lang="ar-SA"/>
        </a:p>
      </dgm:t>
    </dgm:pt>
    <dgm:pt modelId="{FCBC8802-2BE4-4165-BFF7-2FC666927133}">
      <dgm:prSet/>
      <dgm:spPr/>
      <dgm:t>
        <a:bodyPr/>
        <a:lstStyle/>
        <a:p>
          <a:pPr rtl="1"/>
          <a:r>
            <a:rPr lang="ar-DZ" dirty="0" smtClean="0"/>
            <a:t>وضع القرص المضغوط</a:t>
          </a:r>
          <a:endParaRPr lang="ar-SA" dirty="0"/>
        </a:p>
      </dgm:t>
    </dgm:pt>
    <dgm:pt modelId="{1A304CF5-7031-444A-AE67-2B9DC6EF78E8}" type="parTrans" cxnId="{E40E7271-4A70-4C7A-88A3-D3CFB9AC74FE}">
      <dgm:prSet/>
      <dgm:spPr/>
      <dgm:t>
        <a:bodyPr/>
        <a:lstStyle/>
        <a:p>
          <a:pPr rtl="1"/>
          <a:endParaRPr lang="ar-SA"/>
        </a:p>
      </dgm:t>
    </dgm:pt>
    <dgm:pt modelId="{DDBFAEC5-8C7F-4172-A943-DC347715F0CE}" type="sibTrans" cxnId="{E40E7271-4A70-4C7A-88A3-D3CFB9AC74FE}">
      <dgm:prSet/>
      <dgm:spPr/>
      <dgm:t>
        <a:bodyPr/>
        <a:lstStyle/>
        <a:p>
          <a:pPr rtl="1"/>
          <a:endParaRPr lang="ar-SA"/>
        </a:p>
      </dgm:t>
    </dgm:pt>
    <dgm:pt modelId="{B0C3F399-824B-4253-A559-3F8F419986C3}">
      <dgm:prSet/>
      <dgm:spPr/>
      <dgm:t>
        <a:bodyPr/>
        <a:lstStyle/>
        <a:p>
          <a:pPr rtl="1"/>
          <a:r>
            <a:rPr lang="ar-DZ" dirty="0" err="1" smtClean="0"/>
            <a:t>إختيار</a:t>
          </a:r>
          <a:r>
            <a:rPr lang="ar-DZ" dirty="0" smtClean="0"/>
            <a:t> العملية المراد القيام </a:t>
          </a:r>
          <a:r>
            <a:rPr lang="ar-DZ" dirty="0" err="1" smtClean="0"/>
            <a:t>بها</a:t>
          </a:r>
          <a:endParaRPr lang="ar-SA" dirty="0"/>
        </a:p>
      </dgm:t>
    </dgm:pt>
    <dgm:pt modelId="{1963C97B-4FC8-468E-9613-C5B499EE655C}" type="parTrans" cxnId="{7AEAA08E-2AE6-4756-8E35-7DAEA61CA0D5}">
      <dgm:prSet/>
      <dgm:spPr/>
      <dgm:t>
        <a:bodyPr/>
        <a:lstStyle/>
        <a:p>
          <a:pPr rtl="1"/>
          <a:endParaRPr lang="ar-SA"/>
        </a:p>
      </dgm:t>
    </dgm:pt>
    <dgm:pt modelId="{08C363FC-1723-41FC-A7C1-D4596F7D4333}" type="sibTrans" cxnId="{7AEAA08E-2AE6-4756-8E35-7DAEA61CA0D5}">
      <dgm:prSet/>
      <dgm:spPr/>
      <dgm:t>
        <a:bodyPr/>
        <a:lstStyle/>
        <a:p>
          <a:pPr rtl="1"/>
          <a:endParaRPr lang="ar-SA"/>
        </a:p>
      </dgm:t>
    </dgm:pt>
    <dgm:pt modelId="{E38D9474-4ED7-4690-BC6F-D1B76710E5AE}">
      <dgm:prSet/>
      <dgm:spPr/>
      <dgm:t>
        <a:bodyPr/>
        <a:lstStyle/>
        <a:p>
          <a:pPr rtl="1"/>
          <a:r>
            <a:rPr lang="ar-DZ" dirty="0" smtClean="0"/>
            <a:t>تقسيم القرص </a:t>
          </a:r>
          <a:r>
            <a:rPr lang="ar-DZ" dirty="0" err="1" smtClean="0"/>
            <a:t>و</a:t>
          </a:r>
          <a:r>
            <a:rPr lang="ar-DZ" dirty="0" smtClean="0"/>
            <a:t> </a:t>
          </a:r>
          <a:r>
            <a:rPr lang="ar-DZ" dirty="0" err="1" smtClean="0"/>
            <a:t>إختيار</a:t>
          </a:r>
          <a:r>
            <a:rPr lang="ar-DZ" dirty="0" smtClean="0"/>
            <a:t> التجزئة</a:t>
          </a:r>
          <a:endParaRPr lang="ar-SA" dirty="0"/>
        </a:p>
      </dgm:t>
    </dgm:pt>
    <dgm:pt modelId="{58DE3235-7E56-4758-A6FD-918CFCBF78A9}" type="parTrans" cxnId="{3088CCC4-6D96-4460-9939-86302180EBD0}">
      <dgm:prSet/>
      <dgm:spPr/>
      <dgm:t>
        <a:bodyPr/>
        <a:lstStyle/>
        <a:p>
          <a:pPr rtl="1"/>
          <a:endParaRPr lang="ar-SA"/>
        </a:p>
      </dgm:t>
    </dgm:pt>
    <dgm:pt modelId="{837D2268-BC1B-4EB6-894C-08E3C3F006C9}" type="sibTrans" cxnId="{3088CCC4-6D96-4460-9939-86302180EBD0}">
      <dgm:prSet/>
      <dgm:spPr/>
      <dgm:t>
        <a:bodyPr/>
        <a:lstStyle/>
        <a:p>
          <a:pPr rtl="1"/>
          <a:endParaRPr lang="ar-SA"/>
        </a:p>
      </dgm:t>
    </dgm:pt>
    <dgm:pt modelId="{8577A57C-F535-4A35-832E-3A1535996205}">
      <dgm:prSet/>
      <dgm:spPr/>
      <dgm:t>
        <a:bodyPr/>
        <a:lstStyle/>
        <a:p>
          <a:pPr rtl="1"/>
          <a:r>
            <a:rPr lang="ar-DZ" dirty="0" smtClean="0"/>
            <a:t>تهيئة التجزئة التي ستحوي نظام التشغيل</a:t>
          </a:r>
          <a:endParaRPr lang="ar-SA" dirty="0"/>
        </a:p>
      </dgm:t>
    </dgm:pt>
    <dgm:pt modelId="{C3BBD732-6DD0-41A3-B857-3B0DCCC88CDA}" type="parTrans" cxnId="{1205C14E-0978-47AA-BA51-12FE50BA4B44}">
      <dgm:prSet/>
      <dgm:spPr/>
      <dgm:t>
        <a:bodyPr/>
        <a:lstStyle/>
        <a:p>
          <a:pPr rtl="1"/>
          <a:endParaRPr lang="ar-SA"/>
        </a:p>
      </dgm:t>
    </dgm:pt>
    <dgm:pt modelId="{1FB6D62C-A46A-4A5D-9DAE-018E80D9716D}" type="sibTrans" cxnId="{1205C14E-0978-47AA-BA51-12FE50BA4B44}">
      <dgm:prSet/>
      <dgm:spPr/>
      <dgm:t>
        <a:bodyPr/>
        <a:lstStyle/>
        <a:p>
          <a:pPr rtl="1"/>
          <a:endParaRPr lang="ar-SA"/>
        </a:p>
      </dgm:t>
    </dgm:pt>
    <dgm:pt modelId="{E9132F33-5705-4250-B29D-C66433AA34CE}">
      <dgm:prSet/>
      <dgm:spPr/>
      <dgm:t>
        <a:bodyPr/>
        <a:lstStyle/>
        <a:p>
          <a:pPr rtl="1"/>
          <a:r>
            <a:rPr lang="ar-DZ" dirty="0" smtClean="0"/>
            <a:t>نسخ ملفات نظام التشغيل</a:t>
          </a:r>
          <a:endParaRPr lang="ar-SA" dirty="0"/>
        </a:p>
      </dgm:t>
    </dgm:pt>
    <dgm:pt modelId="{05F69601-E08B-412B-B5E3-C143F8361CD2}" type="parTrans" cxnId="{33D65A8F-47BA-46EE-8681-798E92A93612}">
      <dgm:prSet/>
      <dgm:spPr/>
      <dgm:t>
        <a:bodyPr/>
        <a:lstStyle/>
        <a:p>
          <a:pPr rtl="1"/>
          <a:endParaRPr lang="ar-SA"/>
        </a:p>
      </dgm:t>
    </dgm:pt>
    <dgm:pt modelId="{53A159C0-D8D4-4C02-8C72-AF9A23E02F2B}" type="sibTrans" cxnId="{33D65A8F-47BA-46EE-8681-798E92A93612}">
      <dgm:prSet/>
      <dgm:spPr/>
      <dgm:t>
        <a:bodyPr/>
        <a:lstStyle/>
        <a:p>
          <a:pPr rtl="1"/>
          <a:endParaRPr lang="ar-SA"/>
        </a:p>
      </dgm:t>
    </dgm:pt>
    <dgm:pt modelId="{976DBFA3-C68D-4262-BBBD-464168A20C45}" type="pres">
      <dgm:prSet presAssocID="{35F8E534-1CC4-461C-8F1A-21C6B5A144D7}" presName="linearFlow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350A8DF-7F0D-46E4-8038-B529E9CC9F23}" type="pres">
      <dgm:prSet presAssocID="{D9C66764-6D7F-492B-8334-7D338AB67FFE}" presName="composite" presStyleCnt="0"/>
      <dgm:spPr/>
    </dgm:pt>
    <dgm:pt modelId="{4AC6280A-CAC8-46B1-A17D-9A800A5AD835}" type="pres">
      <dgm:prSet presAssocID="{D9C66764-6D7F-492B-8334-7D338AB67FF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52559BA4-C8B0-456F-AF83-3D43036300D4}" type="pres">
      <dgm:prSet presAssocID="{D9C66764-6D7F-492B-8334-7D338AB67FF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5B793FAD-09C9-421B-988B-8C9B0A5A0046}" type="pres">
      <dgm:prSet presAssocID="{5A7DD193-CDAC-4606-BD9C-CD75BD426495}" presName="sp" presStyleCnt="0"/>
      <dgm:spPr/>
    </dgm:pt>
    <dgm:pt modelId="{E49CB532-9FC5-4E02-A304-905982A9DD52}" type="pres">
      <dgm:prSet presAssocID="{957D7545-3B42-4E06-8FC8-AFA6EA2E5020}" presName="composite" presStyleCnt="0"/>
      <dgm:spPr/>
    </dgm:pt>
    <dgm:pt modelId="{162FCBBD-09ED-46E0-BCA7-087A4A7E2B76}" type="pres">
      <dgm:prSet presAssocID="{957D7545-3B42-4E06-8FC8-AFA6EA2E502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BECB4B14-2E12-4312-9983-4D208D877545}" type="pres">
      <dgm:prSet presAssocID="{957D7545-3B42-4E06-8FC8-AFA6EA2E502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4DB04C85-EFEB-41F6-8BB6-87F3C335AFF3}" type="pres">
      <dgm:prSet presAssocID="{FB3D6CAA-3FB5-4BAD-A0A0-AB32EF24D452}" presName="sp" presStyleCnt="0"/>
      <dgm:spPr/>
    </dgm:pt>
    <dgm:pt modelId="{BB1BC38C-0EED-41B8-9D5D-4F1F65F0D9C8}" type="pres">
      <dgm:prSet presAssocID="{B4A9FF61-A18E-43CA-9945-372F1825D682}" presName="composite" presStyleCnt="0"/>
      <dgm:spPr/>
    </dgm:pt>
    <dgm:pt modelId="{A204AED0-F9A7-480E-8E22-160AB1CE30EF}" type="pres">
      <dgm:prSet presAssocID="{B4A9FF61-A18E-43CA-9945-372F1825D68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28E2BE-7ADE-4DE9-9929-85D6A90522D5}" type="pres">
      <dgm:prSet presAssocID="{B4A9FF61-A18E-43CA-9945-372F1825D68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</dgm:ptLst>
  <dgm:cxnLst>
    <dgm:cxn modelId="{2F1FF40A-E807-4817-887A-CB2AACE6A869}" srcId="{35F8E534-1CC4-461C-8F1A-21C6B5A144D7}" destId="{957D7545-3B42-4E06-8FC8-AFA6EA2E5020}" srcOrd="1" destOrd="0" parTransId="{FF983D8B-3C2E-4C61-9315-91FFD340B98B}" sibTransId="{FB3D6CAA-3FB5-4BAD-A0A0-AB32EF24D452}"/>
    <dgm:cxn modelId="{47B2CCDF-59FB-47F2-8AC3-DD5D8B644CEA}" srcId="{957D7545-3B42-4E06-8FC8-AFA6EA2E5020}" destId="{2C62CF12-1B7C-46D4-8E3B-2F1497D518CB}" srcOrd="0" destOrd="0" parTransId="{08FBB4C9-FA8C-401B-BB19-8DCD4EBA828D}" sibTransId="{53E61777-1626-4850-ABF8-BA8BC0E709C8}"/>
    <dgm:cxn modelId="{41257DC7-8406-49D1-921F-76DEFDB57054}" srcId="{D9C66764-6D7F-492B-8334-7D338AB67FFE}" destId="{A4F6BCB3-E372-430C-806D-6CBADE017EFD}" srcOrd="0" destOrd="0" parTransId="{076E2020-93C1-4326-B8A0-F3CDD9FAE947}" sibTransId="{4B7D876C-0DB9-43E9-BE3E-D28176E852D7}"/>
    <dgm:cxn modelId="{E40E7271-4A70-4C7A-88A3-D3CFB9AC74FE}" srcId="{957D7545-3B42-4E06-8FC8-AFA6EA2E5020}" destId="{FCBC8802-2BE4-4165-BFF7-2FC666927133}" srcOrd="1" destOrd="0" parTransId="{1A304CF5-7031-444A-AE67-2B9DC6EF78E8}" sibTransId="{DDBFAEC5-8C7F-4172-A943-DC347715F0CE}"/>
    <dgm:cxn modelId="{360D9EBE-99A3-4C72-B65A-42879F8CFA9E}" type="presOf" srcId="{B4A9FF61-A18E-43CA-9945-372F1825D682}" destId="{A204AED0-F9A7-480E-8E22-160AB1CE30EF}" srcOrd="0" destOrd="0" presId="urn:microsoft.com/office/officeart/2005/8/layout/chevron2"/>
    <dgm:cxn modelId="{CDB4E087-604C-47A1-9B35-57AAF4F9923D}" type="presOf" srcId="{957D7545-3B42-4E06-8FC8-AFA6EA2E5020}" destId="{162FCBBD-09ED-46E0-BCA7-087A4A7E2B76}" srcOrd="0" destOrd="0" presId="urn:microsoft.com/office/officeart/2005/8/layout/chevron2"/>
    <dgm:cxn modelId="{AC1C01CE-41D1-462D-9EE2-BC3AA73753E2}" srcId="{35F8E534-1CC4-461C-8F1A-21C6B5A144D7}" destId="{D9C66764-6D7F-492B-8334-7D338AB67FFE}" srcOrd="0" destOrd="0" parTransId="{0E08090C-FB35-4EA8-A577-A0934E4FCC97}" sibTransId="{5A7DD193-CDAC-4606-BD9C-CD75BD426495}"/>
    <dgm:cxn modelId="{9B85BE75-B726-40FF-ADBE-BB71AEF373A5}" type="presOf" srcId="{B0C3F399-824B-4253-A559-3F8F419986C3}" destId="{BECB4B14-2E12-4312-9983-4D208D877545}" srcOrd="0" destOrd="2" presId="urn:microsoft.com/office/officeart/2005/8/layout/chevron2"/>
    <dgm:cxn modelId="{72114D71-ACD9-419D-B2EE-F2C5052C7CC3}" type="presOf" srcId="{77B7030F-C38C-409D-9ED5-185D0B726305}" destId="{4928E2BE-7ADE-4DE9-9929-85D6A90522D5}" srcOrd="0" destOrd="0" presId="urn:microsoft.com/office/officeart/2005/8/layout/chevron2"/>
    <dgm:cxn modelId="{0733BBCA-1551-4048-A0F1-FCBE7433C556}" type="presOf" srcId="{A4F6BCB3-E372-430C-806D-6CBADE017EFD}" destId="{52559BA4-C8B0-456F-AF83-3D43036300D4}" srcOrd="0" destOrd="0" presId="urn:microsoft.com/office/officeart/2005/8/layout/chevron2"/>
    <dgm:cxn modelId="{30A4FD52-2C48-4362-AEA6-50D1E5074DBC}" type="presOf" srcId="{D9C66764-6D7F-492B-8334-7D338AB67FFE}" destId="{4AC6280A-CAC8-46B1-A17D-9A800A5AD835}" srcOrd="0" destOrd="0" presId="urn:microsoft.com/office/officeart/2005/8/layout/chevron2"/>
    <dgm:cxn modelId="{3D2995AA-C841-4883-83AB-FD03EFFEE189}" srcId="{35F8E534-1CC4-461C-8F1A-21C6B5A144D7}" destId="{B4A9FF61-A18E-43CA-9945-372F1825D682}" srcOrd="2" destOrd="0" parTransId="{A4ABFFF1-D679-4019-B59A-69FDBD74DD6D}" sibTransId="{9BCC61E9-E8FF-448A-9509-6443C2A70ED2}"/>
    <dgm:cxn modelId="{33D65A8F-47BA-46EE-8681-798E92A93612}" srcId="{957D7545-3B42-4E06-8FC8-AFA6EA2E5020}" destId="{E9132F33-5705-4250-B29D-C66433AA34CE}" srcOrd="5" destOrd="0" parTransId="{05F69601-E08B-412B-B5E3-C143F8361CD2}" sibTransId="{53A159C0-D8D4-4C02-8C72-AF9A23E02F2B}"/>
    <dgm:cxn modelId="{68359A5F-806E-441B-8CF6-5880B7DBD62D}" type="presOf" srcId="{E9132F33-5705-4250-B29D-C66433AA34CE}" destId="{BECB4B14-2E12-4312-9983-4D208D877545}" srcOrd="0" destOrd="5" presId="urn:microsoft.com/office/officeart/2005/8/layout/chevron2"/>
    <dgm:cxn modelId="{DD9F4029-219E-4B8B-BE47-F8F93E10171D}" type="presOf" srcId="{E38D9474-4ED7-4690-BC6F-D1B76710E5AE}" destId="{BECB4B14-2E12-4312-9983-4D208D877545}" srcOrd="0" destOrd="3" presId="urn:microsoft.com/office/officeart/2005/8/layout/chevron2"/>
    <dgm:cxn modelId="{720C36E4-DADD-45A2-938B-2D726A154925}" type="presOf" srcId="{4B2799C4-3DDE-4580-A24E-43878CF6E178}" destId="{4928E2BE-7ADE-4DE9-9929-85D6A90522D5}" srcOrd="0" destOrd="1" presId="urn:microsoft.com/office/officeart/2005/8/layout/chevron2"/>
    <dgm:cxn modelId="{585D2E99-7012-4E7F-8275-F460DD09C977}" type="presOf" srcId="{FCBC8802-2BE4-4165-BFF7-2FC666927133}" destId="{BECB4B14-2E12-4312-9983-4D208D877545}" srcOrd="0" destOrd="1" presId="urn:microsoft.com/office/officeart/2005/8/layout/chevron2"/>
    <dgm:cxn modelId="{3088CCC4-6D96-4460-9939-86302180EBD0}" srcId="{957D7545-3B42-4E06-8FC8-AFA6EA2E5020}" destId="{E38D9474-4ED7-4690-BC6F-D1B76710E5AE}" srcOrd="3" destOrd="0" parTransId="{58DE3235-7E56-4758-A6FD-918CFCBF78A9}" sibTransId="{837D2268-BC1B-4EB6-894C-08E3C3F006C9}"/>
    <dgm:cxn modelId="{ED8B799A-8C5C-484D-BE4A-08CDB47B6F4A}" type="presOf" srcId="{35F8E534-1CC4-461C-8F1A-21C6B5A144D7}" destId="{976DBFA3-C68D-4262-BBBD-464168A20C45}" srcOrd="0" destOrd="0" presId="urn:microsoft.com/office/officeart/2005/8/layout/chevron2"/>
    <dgm:cxn modelId="{FEA5B6DE-30FE-42C9-9E8D-662A788B6661}" type="presOf" srcId="{8577A57C-F535-4A35-832E-3A1535996205}" destId="{BECB4B14-2E12-4312-9983-4D208D877545}" srcOrd="0" destOrd="4" presId="urn:microsoft.com/office/officeart/2005/8/layout/chevron2"/>
    <dgm:cxn modelId="{CA5BF38F-F21F-4DD5-A0B9-585B99C4816D}" srcId="{B4A9FF61-A18E-43CA-9945-372F1825D682}" destId="{77B7030F-C38C-409D-9ED5-185D0B726305}" srcOrd="0" destOrd="0" parTransId="{F4C18FBD-7A3D-419E-87E3-C9E45C6D5EFA}" sibTransId="{1BF0A044-EF1A-4212-8A18-3B7756DBF3F5}"/>
    <dgm:cxn modelId="{7AEAA08E-2AE6-4756-8E35-7DAEA61CA0D5}" srcId="{957D7545-3B42-4E06-8FC8-AFA6EA2E5020}" destId="{B0C3F399-824B-4253-A559-3F8F419986C3}" srcOrd="2" destOrd="0" parTransId="{1963C97B-4FC8-468E-9613-C5B499EE655C}" sibTransId="{08C363FC-1723-41FC-A7C1-D4596F7D4333}"/>
    <dgm:cxn modelId="{3263A243-3EDD-4D13-9CBF-EC8CFCC363C7}" srcId="{B4A9FF61-A18E-43CA-9945-372F1825D682}" destId="{4B2799C4-3DDE-4580-A24E-43878CF6E178}" srcOrd="1" destOrd="0" parTransId="{62B7DD28-11AE-45C9-8B09-2FE9ECC77F2F}" sibTransId="{344013A0-A235-4B9F-B679-53BE87DACFEF}"/>
    <dgm:cxn modelId="{1205C14E-0978-47AA-BA51-12FE50BA4B44}" srcId="{957D7545-3B42-4E06-8FC8-AFA6EA2E5020}" destId="{8577A57C-F535-4A35-832E-3A1535996205}" srcOrd="4" destOrd="0" parTransId="{C3BBD732-6DD0-41A3-B857-3B0DCCC88CDA}" sibTransId="{1FB6D62C-A46A-4A5D-9DAE-018E80D9716D}"/>
    <dgm:cxn modelId="{82C396D7-E44F-4A12-8882-D36891A6B3B0}" type="presOf" srcId="{2C62CF12-1B7C-46D4-8E3B-2F1497D518CB}" destId="{BECB4B14-2E12-4312-9983-4D208D877545}" srcOrd="0" destOrd="0" presId="urn:microsoft.com/office/officeart/2005/8/layout/chevron2"/>
    <dgm:cxn modelId="{9201C85C-CC46-4E37-8308-819FA4E90254}" type="presParOf" srcId="{976DBFA3-C68D-4262-BBBD-464168A20C45}" destId="{4350A8DF-7F0D-46E4-8038-B529E9CC9F23}" srcOrd="0" destOrd="0" presId="urn:microsoft.com/office/officeart/2005/8/layout/chevron2"/>
    <dgm:cxn modelId="{FEB35FB0-B6F5-425C-A327-71D627FAD1ED}" type="presParOf" srcId="{4350A8DF-7F0D-46E4-8038-B529E9CC9F23}" destId="{4AC6280A-CAC8-46B1-A17D-9A800A5AD835}" srcOrd="0" destOrd="0" presId="urn:microsoft.com/office/officeart/2005/8/layout/chevron2"/>
    <dgm:cxn modelId="{2661C210-2CFA-4301-B10E-A64C9F723D18}" type="presParOf" srcId="{4350A8DF-7F0D-46E4-8038-B529E9CC9F23}" destId="{52559BA4-C8B0-456F-AF83-3D43036300D4}" srcOrd="1" destOrd="0" presId="urn:microsoft.com/office/officeart/2005/8/layout/chevron2"/>
    <dgm:cxn modelId="{4B4DF3FE-1482-4646-89F3-B81D50698150}" type="presParOf" srcId="{976DBFA3-C68D-4262-BBBD-464168A20C45}" destId="{5B793FAD-09C9-421B-988B-8C9B0A5A0046}" srcOrd="1" destOrd="0" presId="urn:microsoft.com/office/officeart/2005/8/layout/chevron2"/>
    <dgm:cxn modelId="{3052483C-7A1D-4AA4-A6FF-E8B908D8781D}" type="presParOf" srcId="{976DBFA3-C68D-4262-BBBD-464168A20C45}" destId="{E49CB532-9FC5-4E02-A304-905982A9DD52}" srcOrd="2" destOrd="0" presId="urn:microsoft.com/office/officeart/2005/8/layout/chevron2"/>
    <dgm:cxn modelId="{C29C47CE-9256-4796-9F21-C33896D7F547}" type="presParOf" srcId="{E49CB532-9FC5-4E02-A304-905982A9DD52}" destId="{162FCBBD-09ED-46E0-BCA7-087A4A7E2B76}" srcOrd="0" destOrd="0" presId="urn:microsoft.com/office/officeart/2005/8/layout/chevron2"/>
    <dgm:cxn modelId="{0BD1CCE5-C2F6-4651-B249-9EE6F0FDD80A}" type="presParOf" srcId="{E49CB532-9FC5-4E02-A304-905982A9DD52}" destId="{BECB4B14-2E12-4312-9983-4D208D877545}" srcOrd="1" destOrd="0" presId="urn:microsoft.com/office/officeart/2005/8/layout/chevron2"/>
    <dgm:cxn modelId="{69E63B49-8A6E-4916-8803-560C7E136DF2}" type="presParOf" srcId="{976DBFA3-C68D-4262-BBBD-464168A20C45}" destId="{4DB04C85-EFEB-41F6-8BB6-87F3C335AFF3}" srcOrd="3" destOrd="0" presId="urn:microsoft.com/office/officeart/2005/8/layout/chevron2"/>
    <dgm:cxn modelId="{00BB9CB9-AF89-4FFC-AF5C-D3739F2615F7}" type="presParOf" srcId="{976DBFA3-C68D-4262-BBBD-464168A20C45}" destId="{BB1BC38C-0EED-41B8-9D5D-4F1F65F0D9C8}" srcOrd="4" destOrd="0" presId="urn:microsoft.com/office/officeart/2005/8/layout/chevron2"/>
    <dgm:cxn modelId="{0DA0946B-1EEB-4A37-9D28-182D73007448}" type="presParOf" srcId="{BB1BC38C-0EED-41B8-9D5D-4F1F65F0D9C8}" destId="{A204AED0-F9A7-480E-8E22-160AB1CE30EF}" srcOrd="0" destOrd="0" presId="urn:microsoft.com/office/officeart/2005/8/layout/chevron2"/>
    <dgm:cxn modelId="{F39EF9A2-E292-412B-9289-DD2B266ECF59}" type="presParOf" srcId="{BB1BC38C-0EED-41B8-9D5D-4F1F65F0D9C8}" destId="{4928E2BE-7ADE-4DE9-9929-85D6A90522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6280A-CAC8-46B1-A17D-9A800A5AD835}">
      <dsp:nvSpPr>
        <dsp:cNvPr id="0" name=""/>
        <dsp:cNvSpPr/>
      </dsp:nvSpPr>
      <dsp:spPr>
        <a:xfrm rot="5400000">
          <a:off x="6267341" y="345337"/>
          <a:ext cx="2291797" cy="16042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DZ" sz="2100" kern="1200" dirty="0" smtClean="0"/>
            <a:t>فحص </a:t>
          </a:r>
          <a:r>
            <a:rPr lang="ar-DZ" sz="2100" kern="1200" dirty="0" err="1" smtClean="0"/>
            <a:t>و</a:t>
          </a:r>
          <a:r>
            <a:rPr lang="ar-DZ" sz="2100" kern="1200" dirty="0" smtClean="0"/>
            <a:t> </a:t>
          </a:r>
          <a:r>
            <a:rPr lang="ar-DZ" sz="2100" kern="1200" dirty="0" err="1" smtClean="0"/>
            <a:t>إستكشاف</a:t>
          </a:r>
          <a:r>
            <a:rPr lang="ar-DZ" sz="2100" kern="1200" dirty="0" smtClean="0"/>
            <a:t> المكونات المادية</a:t>
          </a:r>
          <a:endParaRPr lang="ar-SA" sz="2100" kern="1200" dirty="0"/>
        </a:p>
      </dsp:txBody>
      <dsp:txXfrm rot="-5400000">
        <a:off x="6611111" y="803696"/>
        <a:ext cx="1604258" cy="687539"/>
      </dsp:txXfrm>
    </dsp:sp>
    <dsp:sp modelId="{52559BA4-C8B0-456F-AF83-3D43036300D4}">
      <dsp:nvSpPr>
        <dsp:cNvPr id="0" name=""/>
        <dsp:cNvSpPr/>
      </dsp:nvSpPr>
      <dsp:spPr>
        <a:xfrm rot="16200000">
          <a:off x="2560721" y="-2559153"/>
          <a:ext cx="1489668" cy="6611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99568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DZ" sz="1400" kern="1200" dirty="0" smtClean="0"/>
            <a:t>تطابق المتطلبات المادية لنظام تشغيل مع مكونات الجهاز الذي سيحويه</a:t>
          </a:r>
          <a:endParaRPr lang="ar-SA" sz="1400" kern="1200" dirty="0"/>
        </a:p>
      </dsp:txBody>
      <dsp:txXfrm rot="5400000">
        <a:off x="72720" y="74288"/>
        <a:ext cx="6538391" cy="1344228"/>
      </dsp:txXfrm>
    </dsp:sp>
    <dsp:sp modelId="{162FCBBD-09ED-46E0-BCA7-087A4A7E2B76}">
      <dsp:nvSpPr>
        <dsp:cNvPr id="0" name=""/>
        <dsp:cNvSpPr/>
      </dsp:nvSpPr>
      <dsp:spPr>
        <a:xfrm rot="5400000">
          <a:off x="6267341" y="2448287"/>
          <a:ext cx="2291797" cy="16042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DZ" sz="2100" kern="1200" dirty="0" smtClean="0"/>
            <a:t>ما قبل التثبيت</a:t>
          </a:r>
          <a:endParaRPr lang="ar-SA" sz="2100" kern="1200" dirty="0"/>
        </a:p>
      </dsp:txBody>
      <dsp:txXfrm rot="-5400000">
        <a:off x="6611111" y="2906646"/>
        <a:ext cx="1604258" cy="687539"/>
      </dsp:txXfrm>
    </dsp:sp>
    <dsp:sp modelId="{BECB4B14-2E12-4312-9983-4D208D877545}">
      <dsp:nvSpPr>
        <dsp:cNvPr id="0" name=""/>
        <dsp:cNvSpPr/>
      </dsp:nvSpPr>
      <dsp:spPr>
        <a:xfrm rot="16200000">
          <a:off x="2560721" y="-456203"/>
          <a:ext cx="1489668" cy="6611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99568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DZ" sz="1400" kern="1200" dirty="0" smtClean="0"/>
            <a:t>ضبط إعدادات </a:t>
          </a:r>
          <a:r>
            <a:rPr lang="ar-DZ" sz="1400" kern="1200" dirty="0" err="1" smtClean="0"/>
            <a:t>الـ</a:t>
          </a:r>
          <a:r>
            <a:rPr lang="ar-DZ" sz="1400" kern="1200" dirty="0" smtClean="0"/>
            <a:t> </a:t>
          </a:r>
          <a:r>
            <a:rPr lang="en-CA" sz="1400" kern="1200" dirty="0" smtClean="0"/>
            <a:t>Bios</a:t>
          </a:r>
          <a:endParaRPr lang="ar-SA" sz="14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DZ" sz="1400" kern="1200" dirty="0" smtClean="0"/>
            <a:t>وضع القرص المضغوط</a:t>
          </a:r>
          <a:endParaRPr lang="ar-SA" sz="14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DZ" sz="1400" kern="1200" dirty="0" err="1" smtClean="0"/>
            <a:t>إختيار</a:t>
          </a:r>
          <a:r>
            <a:rPr lang="ar-DZ" sz="1400" kern="1200" dirty="0" smtClean="0"/>
            <a:t> العملية المراد القيام </a:t>
          </a:r>
          <a:r>
            <a:rPr lang="ar-DZ" sz="1400" kern="1200" dirty="0" err="1" smtClean="0"/>
            <a:t>بها</a:t>
          </a:r>
          <a:endParaRPr lang="ar-SA" sz="14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DZ" sz="1400" kern="1200" dirty="0" smtClean="0"/>
            <a:t>تقسيم القرص </a:t>
          </a:r>
          <a:r>
            <a:rPr lang="ar-DZ" sz="1400" kern="1200" dirty="0" err="1" smtClean="0"/>
            <a:t>و</a:t>
          </a:r>
          <a:r>
            <a:rPr lang="ar-DZ" sz="1400" kern="1200" dirty="0" smtClean="0"/>
            <a:t> </a:t>
          </a:r>
          <a:r>
            <a:rPr lang="ar-DZ" sz="1400" kern="1200" dirty="0" err="1" smtClean="0"/>
            <a:t>إختيار</a:t>
          </a:r>
          <a:r>
            <a:rPr lang="ar-DZ" sz="1400" kern="1200" dirty="0" smtClean="0"/>
            <a:t> التجزئة</a:t>
          </a:r>
          <a:endParaRPr lang="ar-SA" sz="14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DZ" sz="1400" kern="1200" dirty="0" smtClean="0"/>
            <a:t>تهيئة التجزئة التي ستحوي نظام التشغيل</a:t>
          </a:r>
          <a:endParaRPr lang="ar-SA" sz="14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DZ" sz="1400" kern="1200" dirty="0" smtClean="0"/>
            <a:t>نسخ ملفات نظام التشغيل</a:t>
          </a:r>
          <a:endParaRPr lang="ar-SA" sz="1400" kern="1200" dirty="0"/>
        </a:p>
      </dsp:txBody>
      <dsp:txXfrm rot="5400000">
        <a:off x="72720" y="2177238"/>
        <a:ext cx="6538391" cy="1344228"/>
      </dsp:txXfrm>
    </dsp:sp>
    <dsp:sp modelId="{A204AED0-F9A7-480E-8E22-160AB1CE30EF}">
      <dsp:nvSpPr>
        <dsp:cNvPr id="0" name=""/>
        <dsp:cNvSpPr/>
      </dsp:nvSpPr>
      <dsp:spPr>
        <a:xfrm rot="5400000">
          <a:off x="6267341" y="4551237"/>
          <a:ext cx="2291797" cy="16042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DZ" sz="2100" kern="1200" dirty="0" smtClean="0"/>
            <a:t>التثبيت النهائي</a:t>
          </a:r>
          <a:endParaRPr lang="ar-SA" sz="2100" kern="1200" dirty="0"/>
        </a:p>
      </dsp:txBody>
      <dsp:txXfrm rot="-5400000">
        <a:off x="6611111" y="5009596"/>
        <a:ext cx="1604258" cy="687539"/>
      </dsp:txXfrm>
    </dsp:sp>
    <dsp:sp modelId="{4928E2BE-7ADE-4DE9-9929-85D6A90522D5}">
      <dsp:nvSpPr>
        <dsp:cNvPr id="0" name=""/>
        <dsp:cNvSpPr/>
      </dsp:nvSpPr>
      <dsp:spPr>
        <a:xfrm rot="16200000">
          <a:off x="2560721" y="1646746"/>
          <a:ext cx="1489668" cy="6611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99568" bIns="8890" numCol="1" spcCol="1270" anchor="ctr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DZ" sz="1400" kern="1200" dirty="0" smtClean="0"/>
            <a:t>تزويد برنامج التثبيت بالمعلومات اللازمة لذلك</a:t>
          </a:r>
          <a:endParaRPr lang="ar-SA" sz="14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DZ" sz="1400" kern="1200" dirty="0" smtClean="0"/>
            <a:t>المعلومات : اللغة، </a:t>
          </a:r>
          <a:r>
            <a:rPr lang="ar-DZ" sz="1400" kern="1200" dirty="0" err="1" smtClean="0"/>
            <a:t>إسم</a:t>
          </a:r>
          <a:r>
            <a:rPr lang="ar-DZ" sz="1400" kern="1200" dirty="0" smtClean="0"/>
            <a:t> المستخدم، الرقم التسلسلي، كلمة المرور، التاريخ، الوقت </a:t>
          </a:r>
          <a:r>
            <a:rPr lang="ar-DZ" sz="1400" kern="1200" dirty="0" err="1" smtClean="0"/>
            <a:t>و</a:t>
          </a:r>
          <a:r>
            <a:rPr lang="ar-DZ" sz="1400" kern="1200" dirty="0" smtClean="0"/>
            <a:t> المنطقة الزمنية </a:t>
          </a:r>
          <a:endParaRPr lang="ar-SA" sz="1400" kern="1200" dirty="0"/>
        </a:p>
      </dsp:txBody>
      <dsp:txXfrm rot="5400000">
        <a:off x="72720" y="4280187"/>
        <a:ext cx="6538391" cy="1344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36D90-D512-400C-BCBB-D509AEEDCE09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59445-C4DD-4534-96C9-171B9CB19F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4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59445-C4DD-4534-96C9-171B9CB19F3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1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59445-C4DD-4534-96C9-171B9CB19F3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1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59445-C4DD-4534-96C9-171B9CB19F3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1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59445-C4DD-4534-96C9-171B9CB19F3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1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59445-C4DD-4534-96C9-171B9CB19F3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19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59445-C4DD-4534-96C9-171B9CB19F32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1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59445-C4DD-4534-96C9-171B9CB19F3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19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59445-C4DD-4534-96C9-171B9CB19F3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1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8" y="630938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9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6" y="5979198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3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9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869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64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2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382387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735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24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48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591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4369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1489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322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613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9946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993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971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548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119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089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537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3063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83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856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4338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93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0" y="1073890"/>
            <a:ext cx="8187071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1" y="5159783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7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7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1" y="0"/>
            <a:ext cx="2814639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1762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" y="5293890"/>
            <a:ext cx="2263241" cy="15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5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566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673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083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431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9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947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8999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33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3872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9" y="381002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9" y="2199635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5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1486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62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47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3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5" y="457201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9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2" y="6375679"/>
            <a:ext cx="1233355" cy="348462"/>
          </a:xfrm>
        </p:spPr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5" y="6375679"/>
            <a:ext cx="1232456" cy="345796"/>
          </a:xfrm>
        </p:spPr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485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5" y="2"/>
            <a:ext cx="7355585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3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4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1" y="6375679"/>
            <a:ext cx="1232456" cy="348462"/>
          </a:xfrm>
        </p:spPr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6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2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microsoft.com/office/2007/relationships/hdphoto" Target="../media/hdphoto1.wdp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178323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7" y="2286003"/>
            <a:ext cx="1017832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7" y="6375679"/>
            <a:ext cx="2329723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Freeform 6"/>
          <p:cNvSpPr/>
          <p:nvPr/>
        </p:nvSpPr>
        <p:spPr bwMode="auto">
          <a:xfrm>
            <a:off x="1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572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056" userDrawn="1">
          <p15:clr>
            <a:srgbClr val="F26B43"/>
          </p15:clr>
        </p15:guide>
        <p15:guide id="2" pos="9600" userDrawn="1">
          <p15:clr>
            <a:srgbClr val="F26B43"/>
          </p15:clr>
        </p15:guide>
        <p15:guide id="3" orient="horz" pos="400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5" orient="horz" pos="3720" userDrawn="1">
          <p15:clr>
            <a:srgbClr val="F26B43"/>
          </p15:clr>
        </p15:guide>
        <p15:guide id="6" orient="horz" pos="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0DA4-3EC6-4B3A-8AEA-38171814CAA8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516AF9A4-6B5E-48FC-9470-6E0446DDB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22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8" name="Groupe 17"/>
          <p:cNvGrpSpPr/>
          <p:nvPr userDrawn="1"/>
        </p:nvGrpSpPr>
        <p:grpSpPr>
          <a:xfrm>
            <a:off x="1318719" y="260648"/>
            <a:ext cx="9601817" cy="6146582"/>
            <a:chOff x="1318719" y="260648"/>
            <a:chExt cx="9601817" cy="6146582"/>
          </a:xfrm>
        </p:grpSpPr>
        <p:grpSp>
          <p:nvGrpSpPr>
            <p:cNvPr id="17" name="Groupe 16"/>
            <p:cNvGrpSpPr/>
            <p:nvPr userDrawn="1"/>
          </p:nvGrpSpPr>
          <p:grpSpPr>
            <a:xfrm>
              <a:off x="1318719" y="511107"/>
              <a:ext cx="8620084" cy="5388381"/>
              <a:chOff x="1318719" y="511107"/>
              <a:chExt cx="8620084" cy="5388381"/>
            </a:xfrm>
          </p:grpSpPr>
          <p:pic>
            <p:nvPicPr>
              <p:cNvPr id="12" name="Picture 6" descr="http://media.bestofmicro.com/Z/0/1260/gallery/logo_mac_os_w_500.jpg"/>
              <p:cNvPicPr>
                <a:picLocks noChangeAspect="1" noChangeArrowheads="1"/>
              </p:cNvPicPr>
              <p:nvPr userDrawn="1"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21074162">
                <a:off x="1318719" y="1802407"/>
                <a:ext cx="2933304" cy="2131219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3" name="Image 12"/>
              <p:cNvPicPr>
                <a:picLocks noChangeAspect="1"/>
              </p:cNvPicPr>
              <p:nvPr userDrawn="1"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88786">
                <a:off x="2008951" y="4160401"/>
                <a:ext cx="3040733" cy="1739087"/>
              </a:xfrm>
              <a:prstGeom prst="rect">
                <a:avLst/>
              </a:prstGeom>
            </p:spPr>
          </p:pic>
          <p:pic>
            <p:nvPicPr>
              <p:cNvPr id="14" name="Image 13"/>
              <p:cNvPicPr>
                <a:picLocks noChangeAspect="1"/>
              </p:cNvPicPr>
              <p:nvPr userDrawn="1"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3501" y="4005065"/>
                <a:ext cx="4056779" cy="1682206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5" name="Image 14"/>
              <p:cNvPicPr>
                <a:picLocks noChangeAspect="1"/>
              </p:cNvPicPr>
              <p:nvPr userDrawn="1"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3530" y="2338965"/>
                <a:ext cx="3312254" cy="1760471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11" name="Picture 14" descr="http://files.softicons.com/download/system-icons/phuzion-icons-by-kyo-tux/png/256/Windows.png"/>
              <p:cNvPicPr>
                <a:picLocks noChangeAspect="1" noChangeArrowheads="1"/>
              </p:cNvPicPr>
              <p:nvPr userDrawn="1"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 rot="649870">
                <a:off x="7022221" y="1702293"/>
                <a:ext cx="2916582" cy="2388191"/>
              </a:xfrm>
              <a:prstGeom prst="rect">
                <a:avLst/>
              </a:prstGeom>
              <a:noFill/>
            </p:spPr>
          </p:pic>
          <p:pic>
            <p:nvPicPr>
              <p:cNvPr id="10" name="Picture 18" descr="http://cdn-3.famouslogos.us/images/linux-logo.jpg"/>
              <p:cNvPicPr>
                <a:picLocks noChangeAspect="1" noChangeArrowheads="1"/>
              </p:cNvPicPr>
              <p:nvPr userDrawn="1"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3791744" y="511107"/>
                <a:ext cx="3542996" cy="201110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sp>
          <p:nvSpPr>
            <p:cNvPr id="16" name="Ellipse 15"/>
            <p:cNvSpPr/>
            <p:nvPr userDrawn="1"/>
          </p:nvSpPr>
          <p:spPr>
            <a:xfrm>
              <a:off x="1415480" y="260648"/>
              <a:ext cx="9505056" cy="6146582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5" y="5331341"/>
            <a:ext cx="2075126" cy="137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7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edabalat.com/hb/%d8%aa%d9%82%d8%b3%d9%8a%d9%85-%d8%a7%d9%84%d9%82%d8%b1%d8%b5-%d8%a7%d9%84%d8%b5%d9%84%d8%a8-hdd-partitio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548680"/>
            <a:ext cx="6781800" cy="1008112"/>
          </a:xfrm>
        </p:spPr>
        <p:txBody>
          <a:bodyPr/>
          <a:lstStyle/>
          <a:p>
            <a:pPr algn="r" rtl="1"/>
            <a:r>
              <a:rPr lang="ar-SA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الإشكالية :</a:t>
            </a:r>
            <a:endParaRPr lang="fr-FR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4" name="Image 3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768531">
            <a:off x="708374" y="1194685"/>
            <a:ext cx="1438275" cy="328954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207568" y="2276872"/>
            <a:ext cx="792088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4000" b="1" dirty="0">
                <a:solidFill>
                  <a:schemeClr val="dk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قمنا بتركيب حاسوب باستعمال مكونات جديدة تماما، </a:t>
            </a:r>
            <a:endParaRPr lang="fr-FR" sz="4000" b="1" dirty="0">
              <a:solidFill>
                <a:schemeClr val="dk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/>
            <a:r>
              <a:rPr lang="ar-DZ" sz="4000" b="1" dirty="0">
                <a:solidFill>
                  <a:schemeClr val="dk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هل نستطيع مباشرة العمل به ؟</a:t>
            </a:r>
            <a:endParaRPr lang="fr-FR" sz="4000" dirty="0">
              <a:solidFill>
                <a:schemeClr val="dk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79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ar-SA" sz="4000" b="1" u="sng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مفهوم تقسيم القرص الصلب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89228" y="620688"/>
            <a:ext cx="7573888" cy="952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/>
            <a:r>
              <a:rPr lang="ar-SA" sz="4000" b="1" u="sng" dirty="0">
                <a:solidFill>
                  <a:srgbClr val="FF0000"/>
                </a:solidFill>
              </a:rPr>
              <a:t>:</a:t>
            </a:r>
            <a:r>
              <a:rPr lang="fr-FR" sz="4000" b="1" u="sng" dirty="0">
                <a:solidFill>
                  <a:srgbClr val="FF0000"/>
                </a:solidFill>
              </a:rPr>
              <a:t>Le Partitionnement </a:t>
            </a:r>
            <a:endParaRPr lang="ar-SA" sz="4000" b="1" u="sng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1544" y="2364985"/>
            <a:ext cx="7560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نعني بالتجزئة الأساسية التجزئة التي تحوي ملفات و مجلدات  نظام التشغيل.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97" y="3573016"/>
            <a:ext cx="579953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3575720" y="3573016"/>
            <a:ext cx="936104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2995255" y="5758262"/>
            <a:ext cx="936104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8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ar-SA" sz="4000" b="1" u="sng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مفهوم تهيئة القرص :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89228" y="620688"/>
            <a:ext cx="7573888" cy="952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rtl="1"/>
            <a:r>
              <a:rPr lang="fr-FR" sz="4000" b="1" u="sng" dirty="0">
                <a:solidFill>
                  <a:srgbClr val="FF0000"/>
                </a:solidFill>
              </a:rPr>
              <a:t>Le Formatage </a:t>
            </a:r>
            <a:r>
              <a:rPr lang="en-US" sz="4000" b="1" u="sng" dirty="0">
                <a:solidFill>
                  <a:srgbClr val="FF0000"/>
                </a:solidFill>
              </a:rPr>
              <a:t> </a:t>
            </a:r>
            <a:r>
              <a:rPr lang="fr-FR" sz="4000" b="1" u="sng" dirty="0">
                <a:solidFill>
                  <a:srgbClr val="FF0000"/>
                </a:solidFill>
              </a:rPr>
              <a:t>: </a:t>
            </a:r>
            <a:endParaRPr lang="ar-SA" sz="4000" b="1" u="sng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0287" y="1844824"/>
            <a:ext cx="756084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DZ" sz="4000" u="sng" dirty="0">
                <a:solidFill>
                  <a:schemeClr val="accent1">
                    <a:lumMod val="75000"/>
                  </a:schemeClr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التهيئة الفيزيائية :</a:t>
            </a:r>
            <a:endParaRPr lang="fr-FR" sz="4000" u="sng" dirty="0">
              <a:solidFill>
                <a:schemeClr val="accent1">
                  <a:lumMod val="75000"/>
                </a:schemeClr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/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 التقسيم إلى : أسطوانات ، مسارات ، قطاعات،  تقوم به الشركة المصنعة فقط.</a:t>
            </a:r>
          </a:p>
        </p:txBody>
      </p:sp>
      <p:pic>
        <p:nvPicPr>
          <p:cNvPr id="9" name="صورة 18" descr="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37" y="3907582"/>
            <a:ext cx="3738570" cy="2442075"/>
          </a:xfrm>
          <a:prstGeom prst="rect">
            <a:avLst/>
          </a:prstGeom>
        </p:spPr>
      </p:pic>
      <p:pic>
        <p:nvPicPr>
          <p:cNvPr id="10" name="Picture 2" descr="http://images.slideplayer.fr/1/179955/slides/slide_5.jpg"/>
          <p:cNvPicPr>
            <a:picLocks noChangeAspect="1" noChangeArrowheads="1"/>
          </p:cNvPicPr>
          <p:nvPr/>
        </p:nvPicPr>
        <p:blipFill>
          <a:blip r:embed="rId4"/>
          <a:srcRect t="13333" r="2500"/>
          <a:stretch>
            <a:fillRect/>
          </a:stretch>
        </p:blipFill>
        <p:spPr bwMode="auto">
          <a:xfrm>
            <a:off x="6384032" y="4126747"/>
            <a:ext cx="3168352" cy="2054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968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ar-SA" sz="4000" b="1" u="sng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مفهوم تهيئة القرص :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89228" y="620688"/>
            <a:ext cx="7573888" cy="952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rtl="1"/>
            <a:r>
              <a:rPr lang="fr-FR" sz="4000" b="1" u="sng" dirty="0">
                <a:solidFill>
                  <a:srgbClr val="FF0000"/>
                </a:solidFill>
              </a:rPr>
              <a:t>Le Formatage </a:t>
            </a:r>
            <a:r>
              <a:rPr lang="en-US" sz="4000" b="1" u="sng" dirty="0">
                <a:solidFill>
                  <a:srgbClr val="FF0000"/>
                </a:solidFill>
              </a:rPr>
              <a:t> </a:t>
            </a:r>
            <a:r>
              <a:rPr lang="fr-FR" sz="4000" b="1" u="sng" dirty="0">
                <a:solidFill>
                  <a:srgbClr val="FF0000"/>
                </a:solidFill>
              </a:rPr>
              <a:t>: </a:t>
            </a:r>
            <a:endParaRPr lang="ar-SA" sz="4000" b="1" u="sng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11824" y="1572817"/>
            <a:ext cx="5941894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800"/>
              </a:spcAft>
            </a:pPr>
            <a:r>
              <a:rPr lang="ar-DZ" sz="4400" u="sng" dirty="0">
                <a:solidFill>
                  <a:schemeClr val="accent1">
                    <a:lumMod val="75000"/>
                  </a:schemeClr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التهيئة المنطقية :</a:t>
            </a:r>
            <a:endParaRPr lang="fr-FR" sz="4400" u="sng" dirty="0">
              <a:solidFill>
                <a:schemeClr val="accent1">
                  <a:lumMod val="75000"/>
                </a:schemeClr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/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إعداده و تحضيره ليصبح جاهزا لتخزين الملفات و المجلدات و يتم ذلك بوضع نظام</a:t>
            </a:r>
            <a:r>
              <a:rPr lang="fr-FR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SA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الملفات عليه</a:t>
            </a:r>
            <a:r>
              <a:rPr lang="fr-FR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.</a:t>
            </a:r>
            <a:r>
              <a:rPr lang="ar-SA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(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Système de fichiers</a:t>
            </a:r>
            <a:r>
              <a:rPr lang="ar-SA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) مثل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</a:t>
            </a:r>
            <a:r>
              <a:rPr lang="ar-SA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NTFS</a:t>
            </a:r>
            <a:r>
              <a:rPr lang="fr-FR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,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FAT </a:t>
            </a:r>
            <a:r>
              <a:rPr lang="fr-FR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32</a:t>
            </a:r>
            <a:r>
              <a:rPr lang="ar-SA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.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28" y="1542593"/>
            <a:ext cx="3168604" cy="390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1356161" y="2322766"/>
            <a:ext cx="1944216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96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rtl="1"/>
            <a:r>
              <a:rPr lang="ar-SA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jazeera" pitchFamily="2" charset="-78"/>
                <a:cs typeface="Aljazeera" pitchFamily="2" charset="-78"/>
              </a:rPr>
              <a:t>مراحل تثبيت نظام التشغيل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me 3"/>
          <p:cNvGraphicFramePr/>
          <p:nvPr/>
        </p:nvGraphicFramePr>
        <p:xfrm>
          <a:off x="1738282" y="142852"/>
          <a:ext cx="8215370" cy="6500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58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التقويم:</a:t>
            </a:r>
            <a:endParaRPr lang="fr-FR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DZ" sz="4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ما هو الفرق بين نظام التشغيل و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Bios</a:t>
            </a:r>
            <a:r>
              <a:rPr lang="en-US" sz="4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4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؟</a:t>
            </a:r>
            <a:endParaRPr lang="fr-FR" sz="4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/>
            <a:r>
              <a:rPr lang="ar-DZ" sz="4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ما هو فائدة تقسم قرص الصلب؟ ولماذا نقوم بالإعدادات أثناء التثبيت ليس بعد التثبيت ؟</a:t>
            </a:r>
            <a:endParaRPr lang="ar-SA" sz="4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73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ar-DZ" sz="3200" dirty="0"/>
              <a:t>التمرين 04 ص40 النقطة 01 ؟</a:t>
            </a:r>
            <a:endParaRPr lang="fr-FR" sz="3200" dirty="0"/>
          </a:p>
          <a:p>
            <a:pPr algn="r" rtl="1"/>
            <a:r>
              <a:rPr lang="ar-DZ" sz="3200" dirty="0"/>
              <a:t>التمرين 05 ص41 ؟</a:t>
            </a:r>
            <a:endParaRPr lang="fr-FR" sz="3200" dirty="0"/>
          </a:p>
          <a:p>
            <a:pPr algn="r" rtl="1"/>
            <a:r>
              <a:rPr lang="ar-DZ" sz="3200" dirty="0"/>
              <a:t>التمرين 06 ص41 ؟</a:t>
            </a:r>
            <a:endParaRPr lang="fr-FR" sz="32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359696" y="764704"/>
            <a:ext cx="6781800" cy="9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ar-SA" dirty="0">
                <a:solidFill>
                  <a:srgbClr val="FF0000"/>
                </a:solidFill>
              </a:rPr>
              <a:t>واجب منزلي 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365260" y="3507904"/>
            <a:ext cx="7543800" cy="244137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ar-DZ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9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>
                <a:solidFill>
                  <a:srgbClr val="FF0000"/>
                </a:solidFill>
              </a:rPr>
              <a:t>التطبيق: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52123"/>
              </p:ext>
            </p:extLst>
          </p:nvPr>
        </p:nvGraphicFramePr>
        <p:xfrm>
          <a:off x="2567608" y="2708920"/>
          <a:ext cx="6570980" cy="3211494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07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1505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</a:rPr>
                        <a:t>تطبيق 01</a:t>
                      </a:r>
                      <a:endParaRPr lang="fr-FR" sz="20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400">
                          <a:effectLst/>
                        </a:rPr>
                        <a:t>مشاهدو فيديو حول تثبيت نظام التشغيل</a:t>
                      </a:r>
                      <a:endParaRPr lang="fr-FR" sz="20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455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400">
                          <a:effectLst/>
                        </a:rPr>
                        <a:t>تطبيق 02</a:t>
                      </a:r>
                      <a:endParaRPr lang="fr-FR" sz="20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400">
                          <a:effectLst/>
                        </a:rPr>
                        <a:t>تثبيت النظام بواسطة برنامج المحاكاة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9534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400">
                          <a:effectLst/>
                        </a:rPr>
                        <a:t>تطبيق 03</a:t>
                      </a:r>
                      <a:endParaRPr lang="fr-FR" sz="20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400" dirty="0">
                          <a:effectLst/>
                        </a:rPr>
                        <a:t>التثبيت الفعلي لنظام التشغيل</a:t>
                      </a:r>
                      <a:endParaRPr lang="fr-FR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1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143672" y="2276872"/>
            <a:ext cx="6120680" cy="1825368"/>
          </a:xfrm>
          <a:prstGeom prst="ellipse">
            <a:avLst/>
          </a:prstGeom>
          <a:solidFill>
            <a:srgbClr val="FAD9CD">
              <a:alpha val="60000"/>
            </a:srgbClr>
          </a:solidFill>
        </p:spPr>
        <p:txBody>
          <a:bodyPr>
            <a:normAutofit fontScale="90000"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أنظمة التشغيل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89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1464" y="188640"/>
            <a:ext cx="10058400" cy="1609344"/>
          </a:xfrm>
        </p:spPr>
        <p:txBody>
          <a:bodyPr>
            <a:noAutofit/>
          </a:bodyPr>
          <a:lstStyle/>
          <a:p>
            <a:pPr algn="r" rtl="1"/>
            <a:r>
              <a:rPr lang="ar-SA" sz="4000" b="1" u="sng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مفهوم نظام التشغيل :</a:t>
            </a:r>
            <a:r>
              <a:rPr lang="ar-SA" sz="40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endParaRPr lang="fr-F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7595" y="1988840"/>
            <a:ext cx="9682269" cy="4221088"/>
          </a:xfrm>
        </p:spPr>
        <p:txBody>
          <a:bodyPr>
            <a:noAutofit/>
          </a:bodyPr>
          <a:lstStyle/>
          <a:p>
            <a:pPr marL="0" indent="0" algn="just" rtl="1">
              <a:lnSpc>
                <a:spcPct val="150000"/>
              </a:lnSpc>
              <a:spcAft>
                <a:spcPts val="600"/>
              </a:spcAft>
              <a:buNone/>
            </a:pPr>
            <a:r>
              <a:rPr lang="ar-SA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هو مجموعة متكاملة من </a:t>
            </a:r>
            <a:r>
              <a:rPr lang="ar-DZ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البرامــــــج</a:t>
            </a:r>
            <a:r>
              <a:rPr lang="ar-SA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تقوم بال</a:t>
            </a:r>
            <a:r>
              <a:rPr lang="ar-DZ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تــــــحــكـــــم</a:t>
            </a:r>
            <a:r>
              <a:rPr lang="ar-SA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في عمل الحاسوب و </a:t>
            </a:r>
            <a:r>
              <a:rPr lang="ar-DZ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الربـــــــــــــــط</a:t>
            </a:r>
            <a:r>
              <a:rPr lang="ar-SA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بين العتاد بعضها ببعض فهو بمثابة الوسيط بين </a:t>
            </a:r>
            <a:r>
              <a:rPr lang="ar-DZ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المستــــخــــــدم</a:t>
            </a:r>
            <a:r>
              <a:rPr lang="ar-SA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و </a:t>
            </a:r>
            <a:r>
              <a:rPr lang="ar-DZ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الحـــــــاســــوب</a:t>
            </a:r>
            <a:r>
              <a:rPr lang="ar-SA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من أنظمة التشغيل المعروف</a:t>
            </a:r>
            <a:r>
              <a:rPr lang="ar-DZ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ـــــــ</a:t>
            </a:r>
            <a:r>
              <a:rPr lang="ar-SA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ة نذك</a:t>
            </a:r>
            <a:r>
              <a:rPr lang="ar-DZ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ــــــ</a:t>
            </a:r>
            <a:r>
              <a:rPr lang="ar-SA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ر : </a:t>
            </a:r>
            <a:endParaRPr lang="ar-DZ" sz="3200" b="1" dirty="0" smtClean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marL="0" indent="0" algn="just" rtl="1">
              <a:lnSpc>
                <a:spcPct val="150000"/>
              </a:lnSpc>
              <a:spcAft>
                <a:spcPts val="600"/>
              </a:spcAft>
              <a:buNone/>
            </a:pPr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ar-SA" sz="32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SA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,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271464" y="1165320"/>
            <a:ext cx="6781800" cy="952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/>
            <a:r>
              <a:rPr lang="fr-FR" sz="4000" b="1" dirty="0">
                <a:solidFill>
                  <a:srgbClr val="FF0000"/>
                </a:solidFill>
              </a:rPr>
              <a:t>Système d’exploitation :</a:t>
            </a:r>
            <a:r>
              <a:rPr lang="ar-SA" sz="4000" b="1" dirty="0">
                <a:solidFill>
                  <a:srgbClr val="FF0000"/>
                </a:solidFill>
              </a:rPr>
              <a:t> </a:t>
            </a:r>
            <a:endParaRPr lang="fr-F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8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3778266" y="1404555"/>
            <a:ext cx="4893077" cy="146808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أنظمة خاصة بالحواسيب</a:t>
            </a:r>
            <a:endParaRPr lang="fr-FR" sz="3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800148" y="4293097"/>
            <a:ext cx="4893077" cy="146808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أنظمة خاصة بالهواتف الذكية و اللوحات الرقمية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5" name="Picture 16" descr="http://interviewpenguin.com/wp-content/uploads/2011/09/Unix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55701">
            <a:off x="6487456" y="548685"/>
            <a:ext cx="1238250" cy="1143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18" descr="http://cdn-3.famouslogos.us/images/linux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9445" y="548680"/>
            <a:ext cx="1555358" cy="1143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14" descr="http://files.softicons.com/download/system-icons/phuzion-icons-by-kyo-tux/png/256/Window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92681" y="1245394"/>
            <a:ext cx="1357322" cy="1357322"/>
          </a:xfrm>
          <a:prstGeom prst="rect">
            <a:avLst/>
          </a:prstGeom>
          <a:noFill/>
        </p:spPr>
      </p:pic>
      <p:pic>
        <p:nvPicPr>
          <p:cNvPr id="8" name="Picture 6" descr="http://media.bestofmicro.com/Z/0/1260/gallery/logo_mac_os_w_5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074162">
            <a:off x="3135339" y="1300556"/>
            <a:ext cx="1285852" cy="1211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7644">
            <a:off x="3212017" y="4038734"/>
            <a:ext cx="1728193" cy="98840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3607301"/>
            <a:ext cx="2232248" cy="925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4662">
            <a:off x="7646660" y="4061507"/>
            <a:ext cx="1484398" cy="788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917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ar-SA" sz="4000" b="1" u="sng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مهام نظام التشغيل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>
              <a:buFont typeface="Wingdings" pitchFamily="2" charset="2"/>
              <a:buChar char="ü"/>
            </a:pPr>
            <a:r>
              <a:rPr lang="ar-SA" sz="36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التشفير وفك التشفير </a:t>
            </a:r>
            <a: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</a:t>
            </a:r>
            <a:r>
              <a:rPr lang="ar-SA" sz="35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يعمل نظام التشغيل على الترجمة بين</a:t>
            </a:r>
            <a:r>
              <a:rPr lang="ar-SA" sz="3500" b="1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3500" b="1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</a:t>
            </a:r>
            <a:r>
              <a:rPr lang="ar-SA" sz="35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نسان والكمبيوتر .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6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إدارة ا</a:t>
            </a:r>
            <a:r>
              <a:rPr lang="ar-DZ" sz="3600" b="1" dirty="0" err="1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لأ</a:t>
            </a:r>
            <a:r>
              <a:rPr lang="ar-SA" sz="3600" b="1" dirty="0" err="1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جهزة</a:t>
            </a:r>
            <a:r>
              <a:rPr lang="ar-SA" sz="36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 إضافة وحذف وتعريف </a:t>
            </a:r>
            <a:r>
              <a:rPr lang="ar-DZ" sz="3600" b="1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الأ</a:t>
            </a:r>
            <a:r>
              <a:rPr lang="ar-SA" sz="3600" b="1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جهزة</a:t>
            </a:r>
            <a: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المكونة</a:t>
            </a:r>
            <a:r>
              <a:rPr lang="fr-FR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للكمبيوتر .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6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إدارة البرامج </a:t>
            </a:r>
            <a: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 إضافة وحذف وتشغيل البرامج .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6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إدارة البيانات </a:t>
            </a:r>
            <a: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 نسخ وحذف وتعديل البيانات .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6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إدارة الذاكرة </a:t>
            </a:r>
            <a:r>
              <a:rPr lang="ar-SA" sz="36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 التحكم بطريقة توزيع الذاكرة وتخزين البيانات عليها .</a:t>
            </a:r>
          </a:p>
        </p:txBody>
      </p:sp>
    </p:spTree>
    <p:extLst>
      <p:ext uri="{BB962C8B-B14F-4D97-AF65-F5344CB8AC3E}">
        <p14:creationId xmlns:p14="http://schemas.microsoft.com/office/powerpoint/2010/main" val="354831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ar-SA" sz="4000" b="1" u="sng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مفهوم التثبيت :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DZ" sz="37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العملية التي يتم بمقتضاها جعل نظام التشغيل متوفر بصفة </a:t>
            </a:r>
            <a:r>
              <a:rPr lang="ar-DZ" sz="37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دائـــــمــة</a:t>
            </a:r>
            <a:r>
              <a:rPr lang="ar-DZ" sz="37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على </a:t>
            </a:r>
            <a:r>
              <a:rPr lang="ar-DZ" sz="37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الـــقـــرص الصـــلــب </a:t>
            </a:r>
            <a:r>
              <a:rPr lang="ar-DZ" sz="37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 تتم بنسخ الملفات و البرامج الخاصة انطلاقا من برنامج </a:t>
            </a:r>
            <a:r>
              <a:rPr lang="ar-DZ" sz="37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إقــــــــــــلاع </a:t>
            </a:r>
            <a:r>
              <a:rPr lang="fr-FR" sz="3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Bootable</a:t>
            </a:r>
            <a:r>
              <a:rPr lang="fr-FR" sz="37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DZ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DZ" sz="37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نجده في قرص مضغوط أو فلاش ، و تتم هذه العملية على مراحل عدة.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2135560" y="836712"/>
            <a:ext cx="7573888" cy="952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/>
            <a:r>
              <a:rPr lang="fr-FR" sz="4000" b="1" u="sng" dirty="0">
                <a:solidFill>
                  <a:srgbClr val="FF0000"/>
                </a:solidFill>
              </a:rPr>
              <a:t>L’Installation</a:t>
            </a:r>
            <a:endParaRPr lang="ar-SA" sz="4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ar-SA" sz="4000" b="1" u="sng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مفهوم التثبيت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2207568" y="2132856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ar-SA" sz="4400" b="1" u="sng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ملاحظة :</a:t>
            </a:r>
            <a:r>
              <a:rPr lang="ar-SA" sz="4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4400" dirty="0">
                <a:solidFill>
                  <a:schemeClr val="bg1">
                    <a:lumMod val="95000"/>
                  </a:schemeClr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............. .........</a:t>
            </a:r>
            <a:r>
              <a:rPr lang="ar-SA" sz="4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هو المسؤول عن التخزين الطويل الأمد للمعلومات والبيانات حتى في حالة قطع التيار الكهربائي عن الجهاز.</a:t>
            </a:r>
          </a:p>
          <a:p>
            <a:pPr algn="r" rtl="1"/>
            <a:endParaRPr lang="fr-FR" sz="4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924086" y="217717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6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الق</a:t>
            </a:r>
            <a:r>
              <a:rPr lang="ar-DZ" sz="36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ـــــــ</a:t>
            </a:r>
            <a:r>
              <a:rPr lang="ar-SA" sz="36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رص الص</a:t>
            </a:r>
            <a:r>
              <a:rPr lang="ar-DZ" sz="36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ـ</a:t>
            </a:r>
            <a:r>
              <a:rPr lang="ar-SA" sz="36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</a:t>
            </a:r>
            <a:r>
              <a:rPr lang="ar-DZ" sz="36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ـــ</a:t>
            </a:r>
            <a:r>
              <a:rPr lang="ar-SA" sz="36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</a:t>
            </a:r>
            <a:endParaRPr lang="fr-FR" sz="3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12" name="صورة 12" descr="logo_d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53496">
            <a:off x="1761286" y="-13370"/>
            <a:ext cx="2691974" cy="24501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93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تقسيم القرص الصلب  HDD Partitioning">
            <a:hlinkClick r:id="rId3" tooltip="&quot;تقسيم القرص الصلب  HDD Partitioning&quot;"/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 rot="349490">
            <a:off x="8472690" y="445924"/>
            <a:ext cx="3643626" cy="1676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ar-SA" sz="4000" b="1" u="sng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مفهوم تقسيم القرص الصلب :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978009" y="2603409"/>
            <a:ext cx="297915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3700" dirty="0" err="1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الإفتراضية</a:t>
            </a:r>
            <a:endParaRPr lang="fr-FR" sz="37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4070524"/>
            <a:ext cx="4968552" cy="209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589228" y="620688"/>
            <a:ext cx="7573888" cy="952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/>
            <a:r>
              <a:rPr lang="ar-SA" sz="4000" b="1" u="sng" dirty="0">
                <a:solidFill>
                  <a:srgbClr val="FF0000"/>
                </a:solidFill>
              </a:rPr>
              <a:t>:</a:t>
            </a:r>
            <a:r>
              <a:rPr lang="fr-FR" sz="4000" b="1" u="sng" dirty="0">
                <a:solidFill>
                  <a:srgbClr val="FF0000"/>
                </a:solidFill>
              </a:rPr>
              <a:t>Le Partitionnement </a:t>
            </a:r>
            <a:endParaRPr lang="ar-SA" sz="4000" b="1" u="sng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67408" y="2290911"/>
            <a:ext cx="9947339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r-FR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</a:p>
          <a:p>
            <a:pPr algn="r" rtl="1"/>
            <a:r>
              <a:rPr lang="fr-FR" sz="3700" dirty="0">
                <a:solidFill>
                  <a:schemeClr val="tx2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        </a:t>
            </a:r>
            <a:r>
              <a:rPr lang="ar-DZ" sz="3700" dirty="0">
                <a:solidFill>
                  <a:schemeClr val="tx2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هو عملية التجزئة </a:t>
            </a:r>
            <a:r>
              <a:rPr lang="fr-FR" sz="3700" dirty="0" smtClean="0">
                <a:solidFill>
                  <a:schemeClr val="tx2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                  </a:t>
            </a:r>
            <a:r>
              <a:rPr lang="ar-DZ" sz="3700" dirty="0" smtClean="0">
                <a:solidFill>
                  <a:schemeClr val="tx2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للقرص </a:t>
            </a:r>
            <a:r>
              <a:rPr lang="ar-DZ" sz="3700" dirty="0">
                <a:solidFill>
                  <a:schemeClr val="tx2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الصلب، حيث يمكن تقسيمه و تجزئته بحيث نحصل على تجزئتين أو أكثر ( </a:t>
            </a:r>
            <a:r>
              <a:rPr lang="fr-FR" sz="37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3700" dirty="0">
                <a:solidFill>
                  <a:schemeClr val="tx2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, </a:t>
            </a:r>
            <a:r>
              <a:rPr lang="fr-FR" sz="37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3700" dirty="0">
                <a:solidFill>
                  <a:schemeClr val="tx2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, </a:t>
            </a:r>
            <a:r>
              <a:rPr lang="fr-FR" sz="37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3700" dirty="0">
                <a:solidFill>
                  <a:schemeClr val="tx2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, </a:t>
            </a:r>
            <a:r>
              <a:rPr lang="fr-FR" sz="37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sz="3700" dirty="0">
                <a:solidFill>
                  <a:schemeClr val="tx2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….</a:t>
            </a:r>
            <a:r>
              <a:rPr lang="ar-DZ" sz="3700" dirty="0">
                <a:solidFill>
                  <a:schemeClr val="tx2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)</a:t>
            </a:r>
            <a:endParaRPr lang="fr-FR" sz="3700" dirty="0">
              <a:solidFill>
                <a:schemeClr val="tx2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761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ar-SA" sz="4000" b="1" u="sng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مفهوم تقسيم القرص الصلب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89228" y="620688"/>
            <a:ext cx="7573888" cy="952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/>
            <a:r>
              <a:rPr lang="ar-SA" sz="4000" b="1" u="sng" dirty="0">
                <a:solidFill>
                  <a:srgbClr val="FF0000"/>
                </a:solidFill>
              </a:rPr>
              <a:t>:</a:t>
            </a:r>
            <a:r>
              <a:rPr lang="fr-FR" sz="4000" b="1" u="sng" dirty="0">
                <a:solidFill>
                  <a:srgbClr val="FF0000"/>
                </a:solidFill>
              </a:rPr>
              <a:t>Le Partitionnement </a:t>
            </a:r>
            <a:endParaRPr lang="ar-SA" sz="4000" b="1" u="sng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328" y="3063731"/>
            <a:ext cx="1065718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1200"/>
              </a:spcAft>
              <a:buFont typeface="Wingdings" pitchFamily="2" charset="2"/>
              <a:buChar char="v"/>
            </a:pP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تثبيت نظام تشغيل واحد  أو أكثر في أي تجزئة</a:t>
            </a:r>
          </a:p>
          <a:p>
            <a:pPr marL="285750" indent="-285750" algn="r" rtl="1">
              <a:spcAft>
                <a:spcPts val="1200"/>
              </a:spcAft>
              <a:buFont typeface="Wingdings" pitchFamily="2" charset="2"/>
              <a:buChar char="v"/>
            </a:pP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تنظيم و ترتيب الملفات و المجلدات أي سهولة الوصول إليها</a:t>
            </a:r>
            <a:endParaRPr lang="ar-DZ" sz="3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marL="285750" indent="-285750" algn="r" rtl="1">
              <a:buFont typeface="Wingdings" pitchFamily="2" charset="2"/>
              <a:buChar char="v"/>
            </a:pP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تفادي ضياع الملفات خاصة الشخصية و المهمة منها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3287688" y="1916832"/>
            <a:ext cx="6349752" cy="6640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ar-DZ" sz="40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مزايا تقسيم القرص الصلب :</a:t>
            </a:r>
          </a:p>
        </p:txBody>
      </p:sp>
    </p:spTree>
    <p:extLst>
      <p:ext uri="{BB962C8B-B14F-4D97-AF65-F5344CB8AC3E}">
        <p14:creationId xmlns:p14="http://schemas.microsoft.com/office/powerpoint/2010/main" val="23691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179C2A72-F026-4300-B399-81AC31CBCF59}" vid="{87E4D715-03A9-4A46-99A7-3334FE4471A8}"/>
    </a:ext>
  </a:extLst>
</a:theme>
</file>

<file path=ppt/theme/theme2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0</TotalTime>
  <Words>523</Words>
  <Application>Microsoft Office PowerPoint</Application>
  <PresentationFormat>Grand écran</PresentationFormat>
  <Paragraphs>80</Paragraphs>
  <Slides>16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31" baseType="lpstr">
      <vt:lpstr>Aljazeera</vt:lpstr>
      <vt:lpstr>Al-Jazeera-Arabic-Bold</vt:lpstr>
      <vt:lpstr>Arial</vt:lpstr>
      <vt:lpstr>Calibri</vt:lpstr>
      <vt:lpstr>Gill Sans MT</vt:lpstr>
      <vt:lpstr>Impact</vt:lpstr>
      <vt:lpstr>Rockwell</vt:lpstr>
      <vt:lpstr>Rockwell Condensed</vt:lpstr>
      <vt:lpstr>Times New Roman</vt:lpstr>
      <vt:lpstr>Trebuchet MS</vt:lpstr>
      <vt:lpstr>Wingdings</vt:lpstr>
      <vt:lpstr>Wingdings 3</vt:lpstr>
      <vt:lpstr>Thème1</vt:lpstr>
      <vt:lpstr>Facette</vt:lpstr>
      <vt:lpstr>Type de bois</vt:lpstr>
      <vt:lpstr>الإشكالية :</vt:lpstr>
      <vt:lpstr>أنظمة التشغيل</vt:lpstr>
      <vt:lpstr>مفهوم نظام التشغيل : </vt:lpstr>
      <vt:lpstr>Présentation PowerPoint</vt:lpstr>
      <vt:lpstr>مهام نظام التشغيل :</vt:lpstr>
      <vt:lpstr>مفهوم التثبيت :</vt:lpstr>
      <vt:lpstr>مفهوم التثبيت :</vt:lpstr>
      <vt:lpstr>مفهوم تقسيم القرص الصلب :</vt:lpstr>
      <vt:lpstr>مفهوم تقسيم القرص الصلب :</vt:lpstr>
      <vt:lpstr>مفهوم تقسيم القرص الصلب :</vt:lpstr>
      <vt:lpstr>مفهوم تهيئة القرص : </vt:lpstr>
      <vt:lpstr>مفهوم تهيئة القرص : </vt:lpstr>
      <vt:lpstr>مراحل تثبيت نظام التشغيل </vt:lpstr>
      <vt:lpstr>التقويم:</vt:lpstr>
      <vt:lpstr>Présentation PowerPoint</vt:lpstr>
      <vt:lpstr>التطبيق: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المجال : بيئة التعامل مع الحاسوب</dc:title>
  <dc:creator>linda</dc:creator>
  <cp:lastModifiedBy>bakhta leila linda</cp:lastModifiedBy>
  <cp:revision>48</cp:revision>
  <dcterms:created xsi:type="dcterms:W3CDTF">2017-10-04T03:24:57Z</dcterms:created>
  <dcterms:modified xsi:type="dcterms:W3CDTF">2024-10-01T14:21:59Z</dcterms:modified>
</cp:coreProperties>
</file>