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64" r:id="rId2"/>
  </p:sldMasterIdLst>
  <p:notesMasterIdLst>
    <p:notesMasterId r:id="rId20"/>
  </p:notesMasterIdLst>
  <p:handoutMasterIdLst>
    <p:handoutMasterId r:id="rId21"/>
  </p:handoutMasterIdLst>
  <p:sldIdLst>
    <p:sldId id="584" r:id="rId3"/>
    <p:sldId id="634" r:id="rId4"/>
    <p:sldId id="1062" r:id="rId5"/>
    <p:sldId id="1066" r:id="rId6"/>
    <p:sldId id="1082" r:id="rId7"/>
    <p:sldId id="1064" r:id="rId8"/>
    <p:sldId id="1083" r:id="rId9"/>
    <p:sldId id="1084" r:id="rId10"/>
    <p:sldId id="1085" r:id="rId11"/>
    <p:sldId id="1086" r:id="rId12"/>
    <p:sldId id="1087" r:id="rId13"/>
    <p:sldId id="1088" r:id="rId14"/>
    <p:sldId id="1089" r:id="rId15"/>
    <p:sldId id="1090" r:id="rId16"/>
    <p:sldId id="1091" r:id="rId17"/>
    <p:sldId id="1092" r:id="rId18"/>
    <p:sldId id="109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13A18B1B-C52E-4B32-BF88-1B0F1C4F0456}">
          <p14:sldIdLst>
            <p14:sldId id="584"/>
            <p14:sldId id="634"/>
            <p14:sldId id="1062"/>
            <p14:sldId id="1066"/>
            <p14:sldId id="1082"/>
            <p14:sldId id="1064"/>
            <p14:sldId id="1083"/>
            <p14:sldId id="1084"/>
            <p14:sldId id="1085"/>
            <p14:sldId id="1086"/>
            <p14:sldId id="1087"/>
            <p14:sldId id="1088"/>
            <p14:sldId id="1089"/>
            <p14:sldId id="1090"/>
            <p14:sldId id="1091"/>
            <p14:sldId id="1092"/>
            <p14:sldId id="1093"/>
          </p14:sldIdLst>
        </p14:section>
        <p14:section name="CREDITS &amp; COPYRIGHTS" id="{18636757-AC71-4832-B2EB-DBAB69615C8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3" orient="horz" pos="3158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2880">
          <p15:clr>
            <a:srgbClr val="A4A3A4"/>
          </p15:clr>
        </p15:guide>
        <p15:guide id="7" pos="431">
          <p15:clr>
            <a:srgbClr val="A4A3A4"/>
          </p15:clr>
        </p15:guide>
        <p15:guide id="8" pos="5329">
          <p15:clr>
            <a:srgbClr val="A4A3A4"/>
          </p15:clr>
        </p15:guide>
        <p15:guide id="9" pos="5556" userDrawn="1">
          <p15:clr>
            <a:srgbClr val="A4A3A4"/>
          </p15:clr>
        </p15:guide>
        <p15:guide id="10" pos="249">
          <p15:clr>
            <a:srgbClr val="A4A3A4"/>
          </p15:clr>
        </p15:guide>
        <p15:guide id="11" pos="1474" userDrawn="1">
          <p15:clr>
            <a:srgbClr val="A4A3A4"/>
          </p15:clr>
        </p15:guide>
        <p15:guide id="12" pos="4286" userDrawn="1">
          <p15:clr>
            <a:srgbClr val="A4A3A4"/>
          </p15:clr>
        </p15:guide>
        <p15:guide id="13" pos="3288" userDrawn="1">
          <p15:clr>
            <a:srgbClr val="A4A3A4"/>
          </p15:clr>
        </p15:guide>
        <p15:guide id="14" orient="horz" pos="3294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A46"/>
    <a:srgbClr val="4B2C50"/>
    <a:srgbClr val="C0382A"/>
    <a:srgbClr val="1F608B"/>
    <a:srgbClr val="2C3E50"/>
    <a:srgbClr val="222A35"/>
    <a:srgbClr val="FFFFFF"/>
    <a:srgbClr val="2A9A72"/>
    <a:srgbClr val="1E263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6370" autoAdjust="0"/>
  </p:normalViewPr>
  <p:slideViewPr>
    <p:cSldViewPr>
      <p:cViewPr varScale="1">
        <p:scale>
          <a:sx n="112" d="100"/>
          <a:sy n="112" d="100"/>
        </p:scale>
        <p:origin x="1608" y="84"/>
      </p:cViewPr>
      <p:guideLst>
        <p:guide orient="horz" pos="2251"/>
        <p:guide orient="horz" pos="3158"/>
        <p:guide orient="horz" pos="981"/>
        <p:guide pos="2880"/>
        <p:guide pos="431"/>
        <p:guide pos="5329"/>
        <p:guide pos="5556"/>
        <p:guide pos="249"/>
        <p:guide pos="1474"/>
        <p:guide pos="4286"/>
        <p:guide pos="3288"/>
        <p:guide orient="horz" pos="3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4/7/2019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75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69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79512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704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1630387" y="862554"/>
            <a:ext cx="7056413" cy="461665"/>
          </a:xfrm>
        </p:spPr>
        <p:txBody>
          <a:bodyPr wrap="square" anchor="ctr">
            <a:spAutoFit/>
          </a:bodyPr>
          <a:lstStyle>
            <a:lvl1pPr marL="0" indent="0" algn="r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1630387" y="304508"/>
            <a:ext cx="7056413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07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20043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20043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84449" y="237075"/>
            <a:ext cx="1435522" cy="720080"/>
            <a:chOff x="7584449" y="237075"/>
            <a:chExt cx="1435522" cy="72008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668344" y="421437"/>
              <a:ext cx="1267733" cy="351357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 userDrawn="1"/>
          </p:nvSpPr>
          <p:spPr>
            <a:xfrm>
              <a:off x="7584449" y="237075"/>
              <a:ext cx="1435522" cy="72008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9532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467914" y="862554"/>
            <a:ext cx="7200430" cy="461665"/>
          </a:xfrm>
        </p:spPr>
        <p:txBody>
          <a:bodyPr wrap="square" anchor="ctr">
            <a:spAutoFit/>
          </a:bodyPr>
          <a:lstStyle>
            <a:lvl1pPr marL="0" indent="0" algn="l">
              <a:buNone/>
              <a:defRPr sz="2400" cap="none" baseline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Espace réservé du titre 1"/>
          <p:cNvSpPr>
            <a:spLocks noGrp="1"/>
          </p:cNvSpPr>
          <p:nvPr>
            <p:ph type="title"/>
          </p:nvPr>
        </p:nvSpPr>
        <p:spPr>
          <a:xfrm>
            <a:off x="467914" y="304508"/>
            <a:ext cx="720043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200" cap="all" baseline="0">
                <a:solidFill>
                  <a:srgbClr val="2F3A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24" name="Rectangle 2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6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28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287">
          <p15:clr>
            <a:srgbClr val="FBAE40"/>
          </p15:clr>
        </p15:guide>
        <p15:guide id="3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3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5772419" y="6336792"/>
            <a:ext cx="1470980" cy="307777"/>
            <a:chOff x="8616280" y="6285754"/>
            <a:chExt cx="1470980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1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71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782026"/>
            <a:ext cx="8424936" cy="784830"/>
          </a:xfrm>
        </p:spPr>
        <p:txBody>
          <a:bodyPr wrap="square" anchor="ctr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4901695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30650" y="2564904"/>
            <a:ext cx="4343435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3399" y="6216529"/>
            <a:ext cx="1627773" cy="451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8048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8473620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4" r:id="rId2"/>
    <p:sldLayoutId id="2147483763" r:id="rId3"/>
    <p:sldLayoutId id="2147483775" r:id="rId4"/>
    <p:sldLayoutId id="2147483740" r:id="rId5"/>
    <p:sldLayoutId id="2147483768" r:id="rId6"/>
    <p:sldLayoutId id="2147483773" r:id="rId7"/>
    <p:sldLayoutId id="2147483743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lang="en-US" sz="32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39461" y="2574491"/>
            <a:ext cx="5865080" cy="258532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685766"/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405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405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4930" y="341033"/>
            <a:ext cx="2914141" cy="8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hf hd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532" y="343446"/>
            <a:ext cx="8424936" cy="1661993"/>
          </a:xfrm>
        </p:spPr>
        <p:txBody>
          <a:bodyPr/>
          <a:lstStyle/>
          <a:p>
            <a:pPr algn="r" rtl="1"/>
            <a:r>
              <a:rPr lang="ar-DZ" sz="4800" dirty="0">
                <a:solidFill>
                  <a:srgbClr val="63BB46"/>
                </a:solidFill>
              </a:rPr>
              <a:t>المجال </a:t>
            </a:r>
            <a:r>
              <a:rPr lang="ar-DZ" sz="4800" dirty="0">
                <a:solidFill>
                  <a:srgbClr val="63BB46"/>
                </a:solidFill>
              </a:rPr>
              <a:t>المفاهيمي: </a:t>
            </a:r>
            <a:r>
              <a:rPr lang="ar-SA" sz="5400" dirty="0"/>
              <a:t>تقنيات الويب </a:t>
            </a:r>
            <a:r>
              <a:rPr lang="ar-DZ" sz="5400" dirty="0" smtClean="0"/>
              <a:t/>
            </a:r>
            <a:br>
              <a:rPr lang="ar-DZ" sz="5400" dirty="0" smtClean="0"/>
            </a:br>
            <a:r>
              <a:rPr lang="ar-SA" sz="4800" dirty="0">
                <a:solidFill>
                  <a:srgbClr val="63BB46"/>
                </a:solidFill>
              </a:rPr>
              <a:t>الوحدة المفاهمية</a:t>
            </a:r>
            <a:r>
              <a:rPr lang="ar-SA" sz="4800" dirty="0" smtClean="0">
                <a:solidFill>
                  <a:srgbClr val="63BB46"/>
                </a:solidFill>
              </a:rPr>
              <a:t>:</a:t>
            </a:r>
            <a:endParaRPr lang="en-US" sz="5400" dirty="0"/>
          </a:p>
        </p:txBody>
      </p:sp>
      <p:sp>
        <p:nvSpPr>
          <p:cNvPr id="77" name="Freeform 76"/>
          <p:cNvSpPr/>
          <p:nvPr/>
        </p:nvSpPr>
        <p:spPr>
          <a:xfrm>
            <a:off x="3038121" y="2562225"/>
            <a:ext cx="1840183" cy="2930155"/>
          </a:xfrm>
          <a:custGeom>
            <a:avLst/>
            <a:gdLst>
              <a:gd name="connsiteX0" fmla="*/ 0 w 2379576"/>
              <a:gd name="connsiteY0" fmla="*/ 0 h 3789040"/>
              <a:gd name="connsiteX1" fmla="*/ 2214084 w 2379576"/>
              <a:gd name="connsiteY1" fmla="*/ 0 h 3789040"/>
              <a:gd name="connsiteX2" fmla="*/ 2379576 w 2379576"/>
              <a:gd name="connsiteY2" fmla="*/ 165492 h 3789040"/>
              <a:gd name="connsiteX3" fmla="*/ 2379576 w 2379576"/>
              <a:gd name="connsiteY3" fmla="*/ 3709249 h 3789040"/>
              <a:gd name="connsiteX4" fmla="*/ 2366571 w 2379576"/>
              <a:gd name="connsiteY4" fmla="*/ 3773666 h 3789040"/>
              <a:gd name="connsiteX5" fmla="*/ 2356205 w 2379576"/>
              <a:gd name="connsiteY5" fmla="*/ 3789040 h 3789040"/>
              <a:gd name="connsiteX6" fmla="*/ 1654973 w 2379576"/>
              <a:gd name="connsiteY6" fmla="*/ 3789040 h 378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9576" h="3789040">
                <a:moveTo>
                  <a:pt x="0" y="0"/>
                </a:moveTo>
                <a:lnTo>
                  <a:pt x="2214084" y="0"/>
                </a:lnTo>
                <a:cubicBezTo>
                  <a:pt x="2305483" y="0"/>
                  <a:pt x="2379576" y="74093"/>
                  <a:pt x="2379576" y="165492"/>
                </a:cubicBezTo>
                <a:lnTo>
                  <a:pt x="2379576" y="3709249"/>
                </a:lnTo>
                <a:cubicBezTo>
                  <a:pt x="2379576" y="3732099"/>
                  <a:pt x="2374945" y="3753867"/>
                  <a:pt x="2366571" y="3773666"/>
                </a:cubicBezTo>
                <a:lnTo>
                  <a:pt x="2356205" y="3789040"/>
                </a:lnTo>
                <a:lnTo>
                  <a:pt x="1654973" y="378904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62" name="TextBox 61"/>
          <p:cNvSpPr txBox="1"/>
          <p:nvPr/>
        </p:nvSpPr>
        <p:spPr>
          <a:xfrm>
            <a:off x="6012160" y="5157192"/>
            <a:ext cx="2303836" cy="4154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ar-DZ" sz="2100" b="1" dirty="0" smtClean="0">
                <a:solidFill>
                  <a:srgbClr val="63BB4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الاستاذ: زمام صفي الدين</a:t>
            </a:r>
            <a:endParaRPr lang="en-US" sz="2100" b="1" dirty="0">
              <a:solidFill>
                <a:srgbClr val="63BB4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AutoShape 4" descr="Résultat de recherche d'images pour &quot;‫: البريد الإلكتروني.‬‎&quot;"/>
          <p:cNvSpPr>
            <a:spLocks noChangeAspect="1" noChangeArrowheads="1"/>
          </p:cNvSpPr>
          <p:nvPr/>
        </p:nvSpPr>
        <p:spPr bwMode="auto">
          <a:xfrm>
            <a:off x="155575" y="476672"/>
            <a:ext cx="3030504" cy="227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Résultat de recherche d'images pour &quot;‫: البريد الإلكتروني.‬‎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5" y="2556657"/>
            <a:ext cx="426288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347938" y="6093296"/>
            <a:ext cx="1544542" cy="65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629778" y="1223333"/>
            <a:ext cx="3520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4400" b="1" dirty="0">
                <a:solidFill>
                  <a:schemeClr val="bg1"/>
                </a:solidFill>
              </a:rPr>
              <a:t>البريد الإلكتروني</a:t>
            </a:r>
            <a:r>
              <a:rPr lang="ar-DZ" sz="4400" b="1" dirty="0">
                <a:solidFill>
                  <a:schemeClr val="bg1"/>
                </a:solidFill>
              </a:rPr>
              <a:t>. </a:t>
            </a:r>
            <a:endParaRPr lang="fr-F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403648" y="2035423"/>
            <a:ext cx="5291521" cy="2716540"/>
            <a:chOff x="2708861" y="1040022"/>
            <a:chExt cx="4053840" cy="2716540"/>
          </a:xfrm>
        </p:grpSpPr>
        <p:sp>
          <p:nvSpPr>
            <p:cNvPr id="13" name="Forme libre 12"/>
            <p:cNvSpPr/>
            <p:nvPr/>
          </p:nvSpPr>
          <p:spPr>
            <a:xfrm>
              <a:off x="2708861" y="1040022"/>
              <a:ext cx="4053840" cy="1015168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/>
                <a:t>. </a:t>
              </a:r>
              <a:r>
                <a:rPr lang="ar-SA" sz="2000" dirty="0"/>
                <a:t>احتواء بعض الرسائل على الفيروسات الحاسوبية التي تلحق أضراراً بالغة بالمستخدم وبجهازه بمجرد محاولته قراءة أي من تلك الرسائل</a:t>
              </a:r>
              <a:r>
                <a:rPr lang="fr-FR" sz="2000" dirty="0" smtClean="0"/>
                <a:t>..</a:t>
              </a:r>
              <a:endParaRPr lang="fr-FR" sz="2000" dirty="0"/>
            </a:p>
          </p:txBody>
        </p:sp>
        <p:sp>
          <p:nvSpPr>
            <p:cNvPr id="15" name="Forme libre 14"/>
            <p:cNvSpPr/>
            <p:nvPr/>
          </p:nvSpPr>
          <p:spPr>
            <a:xfrm rot="21600000">
              <a:off x="2708861" y="2250749"/>
              <a:ext cx="4053840" cy="655128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1" numCol="1" spcCol="1270" anchor="ctr" anchorCtr="0">
              <a:noAutofit/>
            </a:bodyPr>
            <a:lstStyle/>
            <a:p>
              <a:pPr lvl="0" rtl="1"/>
              <a:r>
                <a:rPr lang="ar-DZ" dirty="0" smtClean="0"/>
                <a:t>ا</a:t>
              </a:r>
              <a:r>
                <a:rPr lang="ar-SA" dirty="0" err="1" smtClean="0"/>
                <a:t>ستخدام</a:t>
              </a:r>
              <a:r>
                <a:rPr lang="ar-SA" dirty="0" smtClean="0"/>
                <a:t> </a:t>
              </a:r>
              <a:r>
                <a:rPr lang="ar-SA" dirty="0"/>
                <a:t>بريدك الإلكتروني لأغراض دعائية من قبل بعض الشركات دون أخذ إذنك فيصبح لديك رسائل غير مرغوب</a:t>
              </a:r>
              <a:endParaRPr lang="fr-FR" dirty="0"/>
            </a:p>
          </p:txBody>
        </p:sp>
        <p:sp>
          <p:nvSpPr>
            <p:cNvPr id="17" name="Forme libre 16"/>
            <p:cNvSpPr/>
            <p:nvPr/>
          </p:nvSpPr>
          <p:spPr>
            <a:xfrm rot="21600000">
              <a:off x="2708861" y="3101436"/>
              <a:ext cx="4053840" cy="655126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0" rIns="21336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DZ" sz="2400" dirty="0" smtClean="0"/>
                <a:t>البريد الالكتروني ليس آمنا تمام و هذا يعني ان بوسع المخترقين اختراقه بسهولة</a:t>
              </a:r>
              <a:endParaRPr lang="fr-FR" sz="2400" dirty="0"/>
            </a:p>
          </p:txBody>
        </p:sp>
      </p:grpSp>
      <p:sp>
        <p:nvSpPr>
          <p:cNvPr id="23" name="Ellipse 22"/>
          <p:cNvSpPr/>
          <p:nvPr/>
        </p:nvSpPr>
        <p:spPr>
          <a:xfrm>
            <a:off x="7020272" y="2269817"/>
            <a:ext cx="648072" cy="5831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01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7020272" y="3291339"/>
            <a:ext cx="648072" cy="5831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02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7020272" y="4070017"/>
            <a:ext cx="648072" cy="5831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03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59832" y="339197"/>
            <a:ext cx="5247811" cy="660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  <a:spcAft>
                <a:spcPts val="0"/>
              </a:spcAft>
            </a:pPr>
            <a:r>
              <a:rPr lang="ar-DZ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3-ب- سلبيات </a:t>
            </a:r>
            <a:r>
              <a:rPr lang="ar-SA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البريد </a:t>
            </a:r>
            <a:r>
              <a:rPr lang="ar-SA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الإلكتروني</a:t>
            </a: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fr-F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59832" y="339197"/>
            <a:ext cx="524781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/>
            <a:r>
              <a:rPr lang="ar-DZ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4- </a:t>
            </a:r>
            <a:r>
              <a:rPr lang="ar-DZ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انشاء </a:t>
            </a:r>
            <a:r>
              <a:rPr lang="ar-DZ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حساب </a:t>
            </a:r>
            <a:r>
              <a:rPr lang="ar-SA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البريد الإلكتروني</a:t>
            </a:r>
            <a:endParaRPr lang="fr-FR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529" y="1268760"/>
            <a:ext cx="8712968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1"/>
            <a:r>
              <a:rPr lang="ar-DZ" sz="4000" b="1" dirty="0"/>
              <a:t>إنشاء بريد الكتروني على </a:t>
            </a:r>
            <a:r>
              <a:rPr lang="ar-DZ" sz="4000" b="1" dirty="0" smtClean="0"/>
              <a:t>جوجل </a:t>
            </a:r>
            <a:r>
              <a:rPr lang="fr-FR" sz="4000" b="1" dirty="0" smtClean="0"/>
              <a:t>Gmail.com</a:t>
            </a:r>
            <a:endParaRPr lang="fr-FR" sz="40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5" y="2259878"/>
            <a:ext cx="8928992" cy="44319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ar-DZ" sz="2400" u="sng" dirty="0">
                <a:solidFill>
                  <a:schemeClr val="accent6">
                    <a:lumMod val="50000"/>
                  </a:schemeClr>
                </a:solidFill>
              </a:rPr>
              <a:t>مميزات البريد الالكتروني </a:t>
            </a:r>
            <a:r>
              <a:rPr lang="fr-FR" sz="2400" u="sng" dirty="0" smtClean="0">
                <a:solidFill>
                  <a:schemeClr val="accent6">
                    <a:lumMod val="50000"/>
                  </a:schemeClr>
                </a:solidFill>
              </a:rPr>
              <a:t>Gmail :</a:t>
            </a:r>
            <a:endParaRPr lang="ar-DZ" sz="24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 rtl="1"/>
            <a:endParaRPr lang="ar-DZ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قدر كبير من المساحة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تجاوز الحجم 10310.643759 ميجابايت (وأكثر) من التخزين المجاني.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رسائل غير مرغوب فيها أقل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يمكنك استبعاد الرسائل غير المرغوب فيها من البريد الوارد.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 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بحث سريع جداً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r" rtl="1"/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استخدم خدمة بحث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</a:rPr>
              <a:t>Google </a:t>
            </a:r>
            <a:r>
              <a:rPr lang="ar-DZ" sz="2400" dirty="0">
                <a:solidFill>
                  <a:schemeClr val="accent6">
                    <a:lumMod val="50000"/>
                  </a:schemeClr>
                </a:solidFill>
              </a:rPr>
              <a:t>للعثور على الرسالة التي تريدها بالضبط، بصرف النظر عن تاريخ إرسالها أو تلقيها.</a:t>
            </a:r>
            <a:endParaRPr lang="ar-DZ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 rt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8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4" y="1556792"/>
            <a:ext cx="8928992" cy="51398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ar-DZ" sz="2800" b="1" u="sng" dirty="0">
                <a:solidFill>
                  <a:schemeClr val="accent5"/>
                </a:solidFill>
              </a:rPr>
              <a:t>إنشاء بريد الكتروني</a:t>
            </a:r>
            <a:endParaRPr lang="ar-DZ" sz="2800" u="sng" dirty="0" smtClean="0">
              <a:solidFill>
                <a:schemeClr val="accent5"/>
              </a:solidFill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نضغط على </a:t>
            </a: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</a:rPr>
              <a:t>Cree un compte</a:t>
            </a: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نقوم بملأ استمارة البيانات المتعلقة بفتح الايميل,(الاسم, كلمة السر, تاريخ الميلاد ,رقم الهاتف, ...)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وافق على الشروط ثم اكمل</a:t>
            </a:r>
          </a:p>
          <a:p>
            <a:pPr algn="just" rtl="1"/>
            <a:r>
              <a:rPr lang="ar-DZ" sz="2800" b="1" u="sng" dirty="0" smtClean="0">
                <a:solidFill>
                  <a:schemeClr val="accent5"/>
                </a:solidFill>
              </a:rPr>
              <a:t>تفعيل </a:t>
            </a:r>
            <a:r>
              <a:rPr lang="ar-DZ" sz="2800" b="1" u="sng" dirty="0">
                <a:solidFill>
                  <a:schemeClr val="accent5"/>
                </a:solidFill>
              </a:rPr>
              <a:t>حسابك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يقوم </a:t>
            </a: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</a:rPr>
              <a:t>Google </a:t>
            </a: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 بإرسال رسالة تحتوي على رمز التحقق و الذي عليك إدخاله في الخانة</a:t>
            </a:r>
          </a:p>
          <a:p>
            <a:pPr algn="just" rtl="1"/>
            <a:r>
              <a:rPr lang="ar-DZ" sz="2800" b="1" u="sng" dirty="0">
                <a:solidFill>
                  <a:schemeClr val="accent5"/>
                </a:solidFill>
              </a:rPr>
              <a:t>اعداد الملف </a:t>
            </a:r>
            <a:r>
              <a:rPr lang="ar-DZ" sz="2800" b="1" u="sng" dirty="0" smtClean="0">
                <a:solidFill>
                  <a:schemeClr val="accent5"/>
                </a:solidFill>
              </a:rPr>
              <a:t>الشخصي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</a:rPr>
              <a:t>يمكنك في هذه الخطوة اختيار صورة شخصية</a:t>
            </a:r>
            <a:endParaRPr lang="ar-DZ" sz="2800" dirty="0">
              <a:solidFill>
                <a:schemeClr val="accent6">
                  <a:lumMod val="50000"/>
                </a:schemeClr>
              </a:solidFill>
            </a:endParaRPr>
          </a:p>
          <a:p>
            <a:pPr algn="just" rtl="1"/>
            <a:endParaRPr lang="ar-DZ" sz="2400" b="1" u="sng" dirty="0">
              <a:solidFill>
                <a:schemeClr val="accent5"/>
              </a:solidFill>
            </a:endParaRPr>
          </a:p>
          <a:p>
            <a:pPr algn="just" rtl="1"/>
            <a:endParaRPr lang="ar-DZ" sz="2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5516" y="476672"/>
            <a:ext cx="8712968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1"/>
            <a:r>
              <a:rPr lang="ar-DZ" sz="4000" b="1" dirty="0"/>
              <a:t>إنشاء بريد الكتروني على </a:t>
            </a:r>
            <a:r>
              <a:rPr lang="ar-DZ" sz="4000" b="1" dirty="0" smtClean="0"/>
              <a:t>جوجل </a:t>
            </a:r>
            <a:r>
              <a:rPr lang="fr-FR" sz="4000" b="1" dirty="0" smtClean="0"/>
              <a:t>Gmail.com</a:t>
            </a:r>
            <a:endParaRPr lang="fr-FR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16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8640"/>
            <a:ext cx="89916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856984" cy="44644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71" y="2344561"/>
            <a:ext cx="8396336" cy="21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516" y="476672"/>
            <a:ext cx="8712968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/>
            <a:r>
              <a:rPr lang="ar-DZ" sz="4000" b="1" dirty="0"/>
              <a:t>ارسال واستقبال </a:t>
            </a:r>
            <a:r>
              <a:rPr lang="ar-DZ" sz="4000" b="1" dirty="0" smtClean="0"/>
              <a:t>الرسائل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340768"/>
            <a:ext cx="8244916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ésultat de recherche d'images pour &quot;envoyer un fichier gmail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4" y="954106"/>
            <a:ext cx="9139237" cy="590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198" y="0"/>
            <a:ext cx="892899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rtl="1"/>
            <a:r>
              <a:rPr lang="ar-DZ" sz="2800" dirty="0" smtClean="0">
                <a:solidFill>
                  <a:srgbClr val="2F3A46"/>
                </a:solidFill>
              </a:rPr>
              <a:t>لإرفاق الرسالة بملف نضغط على الرمز  </a:t>
            </a:r>
          </a:p>
          <a:p>
            <a:pPr algn="just" rtl="1"/>
            <a:r>
              <a:rPr lang="ar-DZ" sz="2800" dirty="0" smtClean="0">
                <a:solidFill>
                  <a:srgbClr val="2F3A46"/>
                </a:solidFill>
              </a:rPr>
              <a:t>تظهر علبة حوار تحدد مكان الملف ثم نختار الملف و تضغط على </a:t>
            </a:r>
            <a:r>
              <a:rPr lang="fr-FR" sz="2800" b="1" u="sng" dirty="0" smtClean="0">
                <a:solidFill>
                  <a:srgbClr val="2F3A46"/>
                </a:solidFill>
              </a:rPr>
              <a:t>ouvrir</a:t>
            </a:r>
            <a:endParaRPr lang="ar-DZ" sz="2800" u="sng" dirty="0">
              <a:solidFill>
                <a:srgbClr val="2F3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6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16" y="476672"/>
            <a:ext cx="8712968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rtl="1"/>
            <a:r>
              <a:rPr lang="ar-DZ" sz="4000" b="1" dirty="0" smtClean="0"/>
              <a:t>تقويم تحصيلي</a:t>
            </a:r>
          </a:p>
        </p:txBody>
      </p:sp>
    </p:spTree>
    <p:extLst>
      <p:ext uri="{BB962C8B-B14F-4D97-AF65-F5344CB8AC3E}">
        <p14:creationId xmlns:p14="http://schemas.microsoft.com/office/powerpoint/2010/main" val="15938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1556792"/>
            <a:ext cx="6858000" cy="3701008"/>
          </a:xfrm>
        </p:spPr>
        <p:txBody>
          <a:bodyPr anchor="ctr">
            <a:normAutofit/>
          </a:bodyPr>
          <a:lstStyle/>
          <a:p>
            <a:pPr algn="just" rtl="1"/>
            <a:r>
              <a:rPr lang="ar-SA" sz="4400" b="1" dirty="0"/>
              <a:t>أردت أن ترسل رسالة إلى أخوك الذي يقطن في لندن عبر الانترنيت كيف يمكن ذلك؟</a:t>
            </a:r>
            <a:endParaRPr lang="en-US" sz="4400" dirty="0"/>
          </a:p>
        </p:txBody>
      </p:sp>
      <p:sp>
        <p:nvSpPr>
          <p:cNvPr id="15" name="Pentagon 8">
            <a:extLst>
              <a:ext uri="{FF2B5EF4-FFF2-40B4-BE49-F238E27FC236}">
                <a16:creationId xmlns:a16="http://schemas.microsoft.com/office/drawing/2014/main" xmlns="" id="{1B6CDB5B-7B69-4C74-BBFA-1016230BD578}"/>
              </a:ext>
            </a:extLst>
          </p:cNvPr>
          <p:cNvSpPr/>
          <p:nvPr/>
        </p:nvSpPr>
        <p:spPr>
          <a:xfrm>
            <a:off x="3923928" y="332656"/>
            <a:ext cx="4831222" cy="936105"/>
          </a:xfrm>
          <a:prstGeom prst="homePlate">
            <a:avLst>
              <a:gd name="adj" fmla="val 0"/>
            </a:avLst>
          </a:prstGeom>
          <a:solidFill>
            <a:srgbClr val="F39B1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6000" b="1" dirty="0"/>
              <a:t>إشكالية</a:t>
            </a:r>
            <a:endParaRPr lang="en-US" sz="6000" dirty="0"/>
          </a:p>
        </p:txBody>
      </p:sp>
      <p:sp>
        <p:nvSpPr>
          <p:cNvPr id="17" name="Rectangle 16"/>
          <p:cNvSpPr/>
          <p:nvPr/>
        </p:nvSpPr>
        <p:spPr>
          <a:xfrm>
            <a:off x="5220072" y="6093296"/>
            <a:ext cx="3672408" cy="65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8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27895FD4-FF66-452A-BFE0-8D082BC4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05" y="323138"/>
            <a:ext cx="3204263" cy="707886"/>
          </a:xfrm>
        </p:spPr>
        <p:txBody>
          <a:bodyPr/>
          <a:lstStyle/>
          <a:p>
            <a:pPr algn="ctr"/>
            <a:r>
              <a:rPr lang="ar-DZ" sz="4000" dirty="0" smtClean="0"/>
              <a:t>الموارد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F824A-346E-4877-B2CF-ED99B5F1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xmlns="" id="{74301DA2-AAF5-4AA9-BB5A-0B4705806BBA}"/>
              </a:ext>
            </a:extLst>
          </p:cNvPr>
          <p:cNvSpPr/>
          <p:nvPr/>
        </p:nvSpPr>
        <p:spPr>
          <a:xfrm>
            <a:off x="3914971" y="1"/>
            <a:ext cx="4779398" cy="6858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73" h="21600" extrusionOk="0">
                <a:moveTo>
                  <a:pt x="15973" y="9217"/>
                </a:moveTo>
                <a:cubicBezTo>
                  <a:pt x="9792" y="6018"/>
                  <a:pt x="6535" y="4129"/>
                  <a:pt x="8727" y="3169"/>
                </a:cubicBezTo>
                <a:cubicBezTo>
                  <a:pt x="10918" y="2209"/>
                  <a:pt x="12034" y="1969"/>
                  <a:pt x="10849" y="1153"/>
                </a:cubicBezTo>
                <a:cubicBezTo>
                  <a:pt x="9665" y="337"/>
                  <a:pt x="10170" y="161"/>
                  <a:pt x="10859" y="1"/>
                </a:cubicBezTo>
                <a:lnTo>
                  <a:pt x="10310" y="1"/>
                </a:lnTo>
                <a:cubicBezTo>
                  <a:pt x="10310" y="16"/>
                  <a:pt x="10299" y="30"/>
                  <a:pt x="10281" y="36"/>
                </a:cubicBezTo>
                <a:cubicBezTo>
                  <a:pt x="10141" y="83"/>
                  <a:pt x="9995" y="134"/>
                  <a:pt x="9887" y="202"/>
                </a:cubicBezTo>
                <a:cubicBezTo>
                  <a:pt x="9878" y="208"/>
                  <a:pt x="9868" y="210"/>
                  <a:pt x="9858" y="210"/>
                </a:cubicBezTo>
                <a:cubicBezTo>
                  <a:pt x="9843" y="210"/>
                  <a:pt x="9830" y="205"/>
                  <a:pt x="9821" y="195"/>
                </a:cubicBezTo>
                <a:cubicBezTo>
                  <a:pt x="9805" y="179"/>
                  <a:pt x="9809" y="154"/>
                  <a:pt x="9829" y="142"/>
                </a:cubicBezTo>
                <a:cubicBezTo>
                  <a:pt x="9919" y="85"/>
                  <a:pt x="10029" y="40"/>
                  <a:pt x="10142" y="0"/>
                </a:cubicBezTo>
                <a:lnTo>
                  <a:pt x="9835" y="0"/>
                </a:lnTo>
                <a:cubicBezTo>
                  <a:pt x="9146" y="160"/>
                  <a:pt x="8651" y="336"/>
                  <a:pt x="9835" y="1152"/>
                </a:cubicBezTo>
                <a:cubicBezTo>
                  <a:pt x="11019" y="1968"/>
                  <a:pt x="8958" y="2170"/>
                  <a:pt x="6792" y="3168"/>
                </a:cubicBezTo>
                <a:cubicBezTo>
                  <a:pt x="5055" y="3968"/>
                  <a:pt x="6170" y="6288"/>
                  <a:pt x="12448" y="9360"/>
                </a:cubicBezTo>
                <a:cubicBezTo>
                  <a:pt x="18726" y="12431"/>
                  <a:pt x="9121" y="17807"/>
                  <a:pt x="0" y="21599"/>
                </a:cubicBezTo>
                <a:lnTo>
                  <a:pt x="4591" y="21599"/>
                </a:lnTo>
                <a:cubicBezTo>
                  <a:pt x="4591" y="21585"/>
                  <a:pt x="4601" y="21572"/>
                  <a:pt x="4618" y="21565"/>
                </a:cubicBezTo>
                <a:cubicBezTo>
                  <a:pt x="4620" y="21564"/>
                  <a:pt x="4805" y="21491"/>
                  <a:pt x="5121" y="21356"/>
                </a:cubicBezTo>
                <a:cubicBezTo>
                  <a:pt x="5144" y="21346"/>
                  <a:pt x="5173" y="21353"/>
                  <a:pt x="5185" y="21373"/>
                </a:cubicBezTo>
                <a:cubicBezTo>
                  <a:pt x="5197" y="21391"/>
                  <a:pt x="5189" y="21415"/>
                  <a:pt x="5164" y="21424"/>
                </a:cubicBezTo>
                <a:cubicBezTo>
                  <a:pt x="4972" y="21506"/>
                  <a:pt x="4827" y="21566"/>
                  <a:pt x="4743" y="21600"/>
                </a:cubicBezTo>
                <a:lnTo>
                  <a:pt x="8509" y="21600"/>
                </a:lnTo>
                <a:cubicBezTo>
                  <a:pt x="17631" y="17808"/>
                  <a:pt x="21600" y="12128"/>
                  <a:pt x="15973" y="9217"/>
                </a:cubicBezTo>
                <a:close/>
                <a:moveTo>
                  <a:pt x="10117" y="950"/>
                </a:moveTo>
                <a:cubicBezTo>
                  <a:pt x="10107" y="957"/>
                  <a:pt x="10095" y="961"/>
                  <a:pt x="10084" y="961"/>
                </a:cubicBezTo>
                <a:cubicBezTo>
                  <a:pt x="10072" y="961"/>
                  <a:pt x="10060" y="957"/>
                  <a:pt x="10051" y="949"/>
                </a:cubicBezTo>
                <a:cubicBezTo>
                  <a:pt x="9871" y="801"/>
                  <a:pt x="9747" y="689"/>
                  <a:pt x="9681" y="591"/>
                </a:cubicBezTo>
                <a:cubicBezTo>
                  <a:pt x="9669" y="572"/>
                  <a:pt x="9677" y="549"/>
                  <a:pt x="9700" y="539"/>
                </a:cubicBezTo>
                <a:cubicBezTo>
                  <a:pt x="9723" y="529"/>
                  <a:pt x="9752" y="536"/>
                  <a:pt x="9764" y="555"/>
                </a:cubicBezTo>
                <a:cubicBezTo>
                  <a:pt x="9831" y="655"/>
                  <a:pt x="9982" y="783"/>
                  <a:pt x="10118" y="896"/>
                </a:cubicBezTo>
                <a:cubicBezTo>
                  <a:pt x="10136" y="911"/>
                  <a:pt x="10136" y="935"/>
                  <a:pt x="10117" y="950"/>
                </a:cubicBezTo>
                <a:close/>
                <a:moveTo>
                  <a:pt x="10443" y="1224"/>
                </a:moveTo>
                <a:cubicBezTo>
                  <a:pt x="10463" y="1211"/>
                  <a:pt x="10493" y="1212"/>
                  <a:pt x="10510" y="1228"/>
                </a:cubicBezTo>
                <a:cubicBezTo>
                  <a:pt x="10669" y="1376"/>
                  <a:pt x="10752" y="1488"/>
                  <a:pt x="10771" y="1582"/>
                </a:cubicBezTo>
                <a:cubicBezTo>
                  <a:pt x="10775" y="1601"/>
                  <a:pt x="10777" y="1620"/>
                  <a:pt x="10777" y="1638"/>
                </a:cubicBezTo>
                <a:lnTo>
                  <a:pt x="10777" y="1651"/>
                </a:lnTo>
                <a:cubicBezTo>
                  <a:pt x="10776" y="1671"/>
                  <a:pt x="10755" y="1688"/>
                  <a:pt x="10730" y="1688"/>
                </a:cubicBezTo>
                <a:cubicBezTo>
                  <a:pt x="10729" y="1688"/>
                  <a:pt x="10729" y="1688"/>
                  <a:pt x="10728" y="1688"/>
                </a:cubicBezTo>
                <a:cubicBezTo>
                  <a:pt x="10701" y="1687"/>
                  <a:pt x="10681" y="1669"/>
                  <a:pt x="10682" y="1648"/>
                </a:cubicBezTo>
                <a:lnTo>
                  <a:pt x="10682" y="1637"/>
                </a:lnTo>
                <a:cubicBezTo>
                  <a:pt x="10682" y="1624"/>
                  <a:pt x="10681" y="1608"/>
                  <a:pt x="10677" y="1593"/>
                </a:cubicBezTo>
                <a:cubicBezTo>
                  <a:pt x="10661" y="1516"/>
                  <a:pt x="10583" y="1413"/>
                  <a:pt x="10439" y="1278"/>
                </a:cubicBezTo>
                <a:cubicBezTo>
                  <a:pt x="10422" y="1262"/>
                  <a:pt x="10424" y="1238"/>
                  <a:pt x="10443" y="1224"/>
                </a:cubicBezTo>
                <a:close/>
                <a:moveTo>
                  <a:pt x="9924" y="2226"/>
                </a:moveTo>
                <a:cubicBezTo>
                  <a:pt x="10136" y="2130"/>
                  <a:pt x="10282" y="2056"/>
                  <a:pt x="10395" y="1986"/>
                </a:cubicBezTo>
                <a:cubicBezTo>
                  <a:pt x="10416" y="1973"/>
                  <a:pt x="10446" y="1976"/>
                  <a:pt x="10461" y="1993"/>
                </a:cubicBezTo>
                <a:cubicBezTo>
                  <a:pt x="10477" y="2009"/>
                  <a:pt x="10474" y="2034"/>
                  <a:pt x="10453" y="2046"/>
                </a:cubicBezTo>
                <a:cubicBezTo>
                  <a:pt x="10336" y="2119"/>
                  <a:pt x="10188" y="2196"/>
                  <a:pt x="9970" y="2293"/>
                </a:cubicBezTo>
                <a:cubicBezTo>
                  <a:pt x="9963" y="2296"/>
                  <a:pt x="9954" y="2298"/>
                  <a:pt x="9947" y="2298"/>
                </a:cubicBezTo>
                <a:cubicBezTo>
                  <a:pt x="9930" y="2298"/>
                  <a:pt x="9915" y="2291"/>
                  <a:pt x="9906" y="2279"/>
                </a:cubicBezTo>
                <a:cubicBezTo>
                  <a:pt x="9894" y="2259"/>
                  <a:pt x="9901" y="2236"/>
                  <a:pt x="9924" y="2226"/>
                </a:cubicBezTo>
                <a:close/>
                <a:moveTo>
                  <a:pt x="8909" y="2609"/>
                </a:moveTo>
                <a:lnTo>
                  <a:pt x="9005" y="2578"/>
                </a:lnTo>
                <a:cubicBezTo>
                  <a:pt x="9159" y="2530"/>
                  <a:pt x="9304" y="2485"/>
                  <a:pt x="9429" y="2438"/>
                </a:cubicBezTo>
                <a:cubicBezTo>
                  <a:pt x="9453" y="2429"/>
                  <a:pt x="9481" y="2437"/>
                  <a:pt x="9492" y="2456"/>
                </a:cubicBezTo>
                <a:cubicBezTo>
                  <a:pt x="9503" y="2476"/>
                  <a:pt x="9493" y="2498"/>
                  <a:pt x="9469" y="2507"/>
                </a:cubicBezTo>
                <a:cubicBezTo>
                  <a:pt x="9341" y="2555"/>
                  <a:pt x="9194" y="2601"/>
                  <a:pt x="9039" y="2650"/>
                </a:cubicBezTo>
                <a:lnTo>
                  <a:pt x="8942" y="2680"/>
                </a:lnTo>
                <a:cubicBezTo>
                  <a:pt x="8936" y="2682"/>
                  <a:pt x="8932" y="2683"/>
                  <a:pt x="8926" y="2683"/>
                </a:cubicBezTo>
                <a:cubicBezTo>
                  <a:pt x="8906" y="2683"/>
                  <a:pt x="8888" y="2673"/>
                  <a:pt x="8881" y="2658"/>
                </a:cubicBezTo>
                <a:cubicBezTo>
                  <a:pt x="8872" y="2638"/>
                  <a:pt x="8885" y="2616"/>
                  <a:pt x="8909" y="2609"/>
                </a:cubicBezTo>
                <a:close/>
                <a:moveTo>
                  <a:pt x="7155" y="3723"/>
                </a:moveTo>
                <a:cubicBezTo>
                  <a:pt x="7237" y="3581"/>
                  <a:pt x="7341" y="3449"/>
                  <a:pt x="7465" y="3331"/>
                </a:cubicBezTo>
                <a:cubicBezTo>
                  <a:pt x="7482" y="3315"/>
                  <a:pt x="7512" y="3313"/>
                  <a:pt x="7532" y="3327"/>
                </a:cubicBezTo>
                <a:cubicBezTo>
                  <a:pt x="7551" y="3341"/>
                  <a:pt x="7553" y="3365"/>
                  <a:pt x="7537" y="3381"/>
                </a:cubicBezTo>
                <a:cubicBezTo>
                  <a:pt x="7417" y="3493"/>
                  <a:pt x="7317" y="3619"/>
                  <a:pt x="7239" y="3755"/>
                </a:cubicBezTo>
                <a:cubicBezTo>
                  <a:pt x="7231" y="3768"/>
                  <a:pt x="7214" y="3777"/>
                  <a:pt x="7196" y="3777"/>
                </a:cubicBezTo>
                <a:cubicBezTo>
                  <a:pt x="7188" y="3777"/>
                  <a:pt x="7182" y="3776"/>
                  <a:pt x="7175" y="3773"/>
                </a:cubicBezTo>
                <a:cubicBezTo>
                  <a:pt x="7153" y="3765"/>
                  <a:pt x="7143" y="3742"/>
                  <a:pt x="7155" y="3723"/>
                </a:cubicBezTo>
                <a:close/>
                <a:moveTo>
                  <a:pt x="7214" y="4645"/>
                </a:moveTo>
                <a:cubicBezTo>
                  <a:pt x="7206" y="4648"/>
                  <a:pt x="7200" y="4649"/>
                  <a:pt x="7193" y="4649"/>
                </a:cubicBezTo>
                <a:cubicBezTo>
                  <a:pt x="7176" y="4649"/>
                  <a:pt x="7159" y="4641"/>
                  <a:pt x="7151" y="4628"/>
                </a:cubicBezTo>
                <a:cubicBezTo>
                  <a:pt x="7051" y="4464"/>
                  <a:pt x="7000" y="4311"/>
                  <a:pt x="6999" y="4176"/>
                </a:cubicBezTo>
                <a:cubicBezTo>
                  <a:pt x="6999" y="4154"/>
                  <a:pt x="7020" y="4137"/>
                  <a:pt x="7046" y="4137"/>
                </a:cubicBezTo>
                <a:cubicBezTo>
                  <a:pt x="7046" y="4137"/>
                  <a:pt x="7046" y="4137"/>
                  <a:pt x="7046" y="4137"/>
                </a:cubicBezTo>
                <a:cubicBezTo>
                  <a:pt x="7073" y="4137"/>
                  <a:pt x="7093" y="4154"/>
                  <a:pt x="7093" y="4176"/>
                </a:cubicBezTo>
                <a:cubicBezTo>
                  <a:pt x="7094" y="4299"/>
                  <a:pt x="7143" y="4440"/>
                  <a:pt x="7235" y="4594"/>
                </a:cubicBezTo>
                <a:cubicBezTo>
                  <a:pt x="7247" y="4613"/>
                  <a:pt x="7238" y="4635"/>
                  <a:pt x="7214" y="4645"/>
                </a:cubicBezTo>
                <a:close/>
                <a:moveTo>
                  <a:pt x="7888" y="5374"/>
                </a:moveTo>
                <a:cubicBezTo>
                  <a:pt x="7879" y="5381"/>
                  <a:pt x="7868" y="5384"/>
                  <a:pt x="7856" y="5384"/>
                </a:cubicBezTo>
                <a:cubicBezTo>
                  <a:pt x="7843" y="5384"/>
                  <a:pt x="7830" y="5380"/>
                  <a:pt x="7821" y="5371"/>
                </a:cubicBezTo>
                <a:cubicBezTo>
                  <a:pt x="7681" y="5248"/>
                  <a:pt x="7558" y="5130"/>
                  <a:pt x="7455" y="5019"/>
                </a:cubicBezTo>
                <a:cubicBezTo>
                  <a:pt x="7439" y="5002"/>
                  <a:pt x="7443" y="4978"/>
                  <a:pt x="7464" y="4965"/>
                </a:cubicBezTo>
                <a:cubicBezTo>
                  <a:pt x="7485" y="4953"/>
                  <a:pt x="7515" y="4956"/>
                  <a:pt x="7530" y="4973"/>
                </a:cubicBezTo>
                <a:cubicBezTo>
                  <a:pt x="7632" y="5082"/>
                  <a:pt x="7753" y="5200"/>
                  <a:pt x="7891" y="5320"/>
                </a:cubicBezTo>
                <a:cubicBezTo>
                  <a:pt x="7909" y="5336"/>
                  <a:pt x="7908" y="5361"/>
                  <a:pt x="7888" y="5374"/>
                </a:cubicBezTo>
                <a:close/>
                <a:moveTo>
                  <a:pt x="7918" y="3090"/>
                </a:moveTo>
                <a:cubicBezTo>
                  <a:pt x="7904" y="3090"/>
                  <a:pt x="7889" y="3084"/>
                  <a:pt x="7880" y="3073"/>
                </a:cubicBezTo>
                <a:cubicBezTo>
                  <a:pt x="7864" y="3056"/>
                  <a:pt x="7870" y="3032"/>
                  <a:pt x="7891" y="3020"/>
                </a:cubicBezTo>
                <a:cubicBezTo>
                  <a:pt x="8035" y="2937"/>
                  <a:pt x="8197" y="2860"/>
                  <a:pt x="8385" y="2787"/>
                </a:cubicBezTo>
                <a:cubicBezTo>
                  <a:pt x="8409" y="2778"/>
                  <a:pt x="8436" y="2786"/>
                  <a:pt x="8447" y="2805"/>
                </a:cubicBezTo>
                <a:cubicBezTo>
                  <a:pt x="8458" y="2824"/>
                  <a:pt x="8448" y="2847"/>
                  <a:pt x="8426" y="2856"/>
                </a:cubicBezTo>
                <a:cubicBezTo>
                  <a:pt x="8242" y="2927"/>
                  <a:pt x="8085" y="3001"/>
                  <a:pt x="7945" y="3081"/>
                </a:cubicBezTo>
                <a:cubicBezTo>
                  <a:pt x="7938" y="3087"/>
                  <a:pt x="7928" y="3090"/>
                  <a:pt x="7918" y="3090"/>
                </a:cubicBezTo>
                <a:close/>
                <a:moveTo>
                  <a:pt x="8703" y="6008"/>
                </a:moveTo>
                <a:cubicBezTo>
                  <a:pt x="8693" y="6017"/>
                  <a:pt x="8680" y="6021"/>
                  <a:pt x="8668" y="6021"/>
                </a:cubicBezTo>
                <a:cubicBezTo>
                  <a:pt x="8657" y="6021"/>
                  <a:pt x="8645" y="6018"/>
                  <a:pt x="8636" y="6011"/>
                </a:cubicBezTo>
                <a:cubicBezTo>
                  <a:pt x="8487" y="5904"/>
                  <a:pt x="8346" y="5799"/>
                  <a:pt x="8220" y="5700"/>
                </a:cubicBezTo>
                <a:cubicBezTo>
                  <a:pt x="8200" y="5686"/>
                  <a:pt x="8200" y="5661"/>
                  <a:pt x="8218" y="5647"/>
                </a:cubicBezTo>
                <a:cubicBezTo>
                  <a:pt x="8236" y="5632"/>
                  <a:pt x="8267" y="5631"/>
                  <a:pt x="8285" y="5646"/>
                </a:cubicBezTo>
                <a:cubicBezTo>
                  <a:pt x="8410" y="5744"/>
                  <a:pt x="8550" y="5848"/>
                  <a:pt x="8699" y="5954"/>
                </a:cubicBezTo>
                <a:cubicBezTo>
                  <a:pt x="8718" y="5968"/>
                  <a:pt x="8720" y="5992"/>
                  <a:pt x="8703" y="6008"/>
                </a:cubicBezTo>
                <a:close/>
                <a:moveTo>
                  <a:pt x="9571" y="6592"/>
                </a:moveTo>
                <a:cubicBezTo>
                  <a:pt x="9562" y="6602"/>
                  <a:pt x="9548" y="6606"/>
                  <a:pt x="9534" y="6606"/>
                </a:cubicBezTo>
                <a:cubicBezTo>
                  <a:pt x="9523" y="6606"/>
                  <a:pt x="9513" y="6603"/>
                  <a:pt x="9505" y="6598"/>
                </a:cubicBezTo>
                <a:cubicBezTo>
                  <a:pt x="9353" y="6500"/>
                  <a:pt x="9205" y="6403"/>
                  <a:pt x="9065" y="6309"/>
                </a:cubicBezTo>
                <a:cubicBezTo>
                  <a:pt x="9045" y="6295"/>
                  <a:pt x="9042" y="6271"/>
                  <a:pt x="9059" y="6255"/>
                </a:cubicBezTo>
                <a:cubicBezTo>
                  <a:pt x="9076" y="6238"/>
                  <a:pt x="9106" y="6236"/>
                  <a:pt x="9125" y="6250"/>
                </a:cubicBezTo>
                <a:cubicBezTo>
                  <a:pt x="9264" y="6344"/>
                  <a:pt x="9412" y="6440"/>
                  <a:pt x="9563" y="6538"/>
                </a:cubicBezTo>
                <a:cubicBezTo>
                  <a:pt x="9584" y="6551"/>
                  <a:pt x="9588" y="6575"/>
                  <a:pt x="9571" y="6592"/>
                </a:cubicBezTo>
                <a:close/>
                <a:moveTo>
                  <a:pt x="10470" y="7146"/>
                </a:moveTo>
                <a:cubicBezTo>
                  <a:pt x="10460" y="7156"/>
                  <a:pt x="10446" y="7162"/>
                  <a:pt x="10431" y="7162"/>
                </a:cubicBezTo>
                <a:cubicBezTo>
                  <a:pt x="10422" y="7162"/>
                  <a:pt x="10412" y="7159"/>
                  <a:pt x="10404" y="7154"/>
                </a:cubicBezTo>
                <a:cubicBezTo>
                  <a:pt x="10251" y="7062"/>
                  <a:pt x="10100" y="6971"/>
                  <a:pt x="9952" y="6879"/>
                </a:cubicBezTo>
                <a:cubicBezTo>
                  <a:pt x="9931" y="6866"/>
                  <a:pt x="9927" y="6842"/>
                  <a:pt x="9943" y="6825"/>
                </a:cubicBezTo>
                <a:cubicBezTo>
                  <a:pt x="9959" y="6809"/>
                  <a:pt x="9989" y="6805"/>
                  <a:pt x="10010" y="6818"/>
                </a:cubicBezTo>
                <a:cubicBezTo>
                  <a:pt x="10158" y="6910"/>
                  <a:pt x="10308" y="7002"/>
                  <a:pt x="10460" y="7093"/>
                </a:cubicBezTo>
                <a:cubicBezTo>
                  <a:pt x="10481" y="7105"/>
                  <a:pt x="10486" y="7130"/>
                  <a:pt x="10470" y="7146"/>
                </a:cubicBezTo>
                <a:close/>
                <a:moveTo>
                  <a:pt x="11385" y="7682"/>
                </a:moveTo>
                <a:cubicBezTo>
                  <a:pt x="11376" y="7693"/>
                  <a:pt x="11361" y="7699"/>
                  <a:pt x="11347" y="7699"/>
                </a:cubicBezTo>
                <a:cubicBezTo>
                  <a:pt x="11337" y="7699"/>
                  <a:pt x="11328" y="7697"/>
                  <a:pt x="11319" y="7692"/>
                </a:cubicBezTo>
                <a:cubicBezTo>
                  <a:pt x="11166" y="7604"/>
                  <a:pt x="11012" y="7515"/>
                  <a:pt x="10860" y="7426"/>
                </a:cubicBezTo>
                <a:cubicBezTo>
                  <a:pt x="10839" y="7413"/>
                  <a:pt x="10835" y="7389"/>
                  <a:pt x="10849" y="7372"/>
                </a:cubicBezTo>
                <a:cubicBezTo>
                  <a:pt x="10865" y="7354"/>
                  <a:pt x="10894" y="7350"/>
                  <a:pt x="10916" y="7363"/>
                </a:cubicBezTo>
                <a:cubicBezTo>
                  <a:pt x="11069" y="7452"/>
                  <a:pt x="11222" y="7541"/>
                  <a:pt x="11375" y="7629"/>
                </a:cubicBezTo>
                <a:cubicBezTo>
                  <a:pt x="11395" y="7641"/>
                  <a:pt x="11401" y="7665"/>
                  <a:pt x="11385" y="7682"/>
                </a:cubicBezTo>
                <a:close/>
                <a:moveTo>
                  <a:pt x="12312" y="8206"/>
                </a:moveTo>
                <a:cubicBezTo>
                  <a:pt x="12302" y="8216"/>
                  <a:pt x="12288" y="8222"/>
                  <a:pt x="12273" y="8222"/>
                </a:cubicBezTo>
                <a:cubicBezTo>
                  <a:pt x="12264" y="8222"/>
                  <a:pt x="12255" y="8220"/>
                  <a:pt x="12247" y="8215"/>
                </a:cubicBezTo>
                <a:cubicBezTo>
                  <a:pt x="12094" y="8129"/>
                  <a:pt x="11938" y="8043"/>
                  <a:pt x="11783" y="7955"/>
                </a:cubicBezTo>
                <a:cubicBezTo>
                  <a:pt x="11761" y="7943"/>
                  <a:pt x="11757" y="7919"/>
                  <a:pt x="11771" y="7901"/>
                </a:cubicBezTo>
                <a:cubicBezTo>
                  <a:pt x="11785" y="7883"/>
                  <a:pt x="11816" y="7879"/>
                  <a:pt x="11837" y="7891"/>
                </a:cubicBezTo>
                <a:cubicBezTo>
                  <a:pt x="11993" y="7979"/>
                  <a:pt x="12148" y="8066"/>
                  <a:pt x="12301" y="8152"/>
                </a:cubicBezTo>
                <a:cubicBezTo>
                  <a:pt x="12322" y="8165"/>
                  <a:pt x="12326" y="8188"/>
                  <a:pt x="12312" y="8206"/>
                </a:cubicBezTo>
                <a:close/>
                <a:moveTo>
                  <a:pt x="13243" y="8723"/>
                </a:moveTo>
                <a:cubicBezTo>
                  <a:pt x="13233" y="8734"/>
                  <a:pt x="13219" y="8740"/>
                  <a:pt x="13205" y="8740"/>
                </a:cubicBezTo>
                <a:cubicBezTo>
                  <a:pt x="13195" y="8740"/>
                  <a:pt x="13186" y="8738"/>
                  <a:pt x="13178" y="8733"/>
                </a:cubicBezTo>
                <a:lnTo>
                  <a:pt x="12712" y="8474"/>
                </a:lnTo>
                <a:cubicBezTo>
                  <a:pt x="12690" y="8462"/>
                  <a:pt x="12685" y="8438"/>
                  <a:pt x="12700" y="8420"/>
                </a:cubicBezTo>
                <a:cubicBezTo>
                  <a:pt x="12714" y="8403"/>
                  <a:pt x="12744" y="8399"/>
                  <a:pt x="12766" y="8411"/>
                </a:cubicBezTo>
                <a:lnTo>
                  <a:pt x="13232" y="8669"/>
                </a:lnTo>
                <a:cubicBezTo>
                  <a:pt x="13252" y="8682"/>
                  <a:pt x="13258" y="8706"/>
                  <a:pt x="13243" y="8723"/>
                </a:cubicBezTo>
                <a:close/>
                <a:moveTo>
                  <a:pt x="14155" y="9261"/>
                </a:moveTo>
                <a:cubicBezTo>
                  <a:pt x="14145" y="9271"/>
                  <a:pt x="14132" y="9276"/>
                  <a:pt x="14118" y="9276"/>
                </a:cubicBezTo>
                <a:cubicBezTo>
                  <a:pt x="14107" y="9276"/>
                  <a:pt x="14097" y="9273"/>
                  <a:pt x="14089" y="9267"/>
                </a:cubicBezTo>
                <a:cubicBezTo>
                  <a:pt x="13948" y="9175"/>
                  <a:pt x="13797" y="9083"/>
                  <a:pt x="13641" y="8992"/>
                </a:cubicBezTo>
                <a:cubicBezTo>
                  <a:pt x="13619" y="8980"/>
                  <a:pt x="13614" y="8956"/>
                  <a:pt x="13630" y="8939"/>
                </a:cubicBezTo>
                <a:cubicBezTo>
                  <a:pt x="13645" y="8921"/>
                  <a:pt x="13674" y="8917"/>
                  <a:pt x="13696" y="8930"/>
                </a:cubicBezTo>
                <a:cubicBezTo>
                  <a:pt x="13854" y="9021"/>
                  <a:pt x="14007" y="9114"/>
                  <a:pt x="14148" y="9206"/>
                </a:cubicBezTo>
                <a:cubicBezTo>
                  <a:pt x="14168" y="9220"/>
                  <a:pt x="14172" y="9244"/>
                  <a:pt x="14155" y="9261"/>
                </a:cubicBezTo>
                <a:close/>
                <a:moveTo>
                  <a:pt x="6160" y="20988"/>
                </a:moveTo>
                <a:cubicBezTo>
                  <a:pt x="5981" y="21068"/>
                  <a:pt x="5815" y="21142"/>
                  <a:pt x="5663" y="21209"/>
                </a:cubicBezTo>
                <a:cubicBezTo>
                  <a:pt x="5656" y="21211"/>
                  <a:pt x="5649" y="21213"/>
                  <a:pt x="5640" y="21213"/>
                </a:cubicBezTo>
                <a:cubicBezTo>
                  <a:pt x="5623" y="21213"/>
                  <a:pt x="5608" y="21207"/>
                  <a:pt x="5598" y="21193"/>
                </a:cubicBezTo>
                <a:cubicBezTo>
                  <a:pt x="5586" y="21174"/>
                  <a:pt x="5595" y="21151"/>
                  <a:pt x="5617" y="21141"/>
                </a:cubicBezTo>
                <a:cubicBezTo>
                  <a:pt x="5769" y="21075"/>
                  <a:pt x="5934" y="21002"/>
                  <a:pt x="6113" y="20921"/>
                </a:cubicBezTo>
                <a:cubicBezTo>
                  <a:pt x="6135" y="20911"/>
                  <a:pt x="6164" y="20917"/>
                  <a:pt x="6176" y="20935"/>
                </a:cubicBezTo>
                <a:cubicBezTo>
                  <a:pt x="6191" y="20955"/>
                  <a:pt x="6182" y="20978"/>
                  <a:pt x="6160" y="20988"/>
                </a:cubicBezTo>
                <a:close/>
                <a:moveTo>
                  <a:pt x="7141" y="20532"/>
                </a:moveTo>
                <a:cubicBezTo>
                  <a:pt x="6973" y="20613"/>
                  <a:pt x="6809" y="20689"/>
                  <a:pt x="6652" y="20762"/>
                </a:cubicBezTo>
                <a:cubicBezTo>
                  <a:pt x="6645" y="20766"/>
                  <a:pt x="6637" y="20767"/>
                  <a:pt x="6628" y="20767"/>
                </a:cubicBezTo>
                <a:cubicBezTo>
                  <a:pt x="6611" y="20767"/>
                  <a:pt x="6596" y="20760"/>
                  <a:pt x="6587" y="20748"/>
                </a:cubicBezTo>
                <a:cubicBezTo>
                  <a:pt x="6574" y="20729"/>
                  <a:pt x="6582" y="20706"/>
                  <a:pt x="6604" y="20695"/>
                </a:cubicBezTo>
                <a:cubicBezTo>
                  <a:pt x="6761" y="20623"/>
                  <a:pt x="6923" y="20546"/>
                  <a:pt x="7092" y="20466"/>
                </a:cubicBezTo>
                <a:cubicBezTo>
                  <a:pt x="7115" y="20455"/>
                  <a:pt x="7144" y="20461"/>
                  <a:pt x="7157" y="20479"/>
                </a:cubicBezTo>
                <a:cubicBezTo>
                  <a:pt x="7171" y="20498"/>
                  <a:pt x="7164" y="20521"/>
                  <a:pt x="7141" y="20532"/>
                </a:cubicBezTo>
                <a:close/>
                <a:moveTo>
                  <a:pt x="8109" y="20057"/>
                </a:moveTo>
                <a:cubicBezTo>
                  <a:pt x="7945" y="20140"/>
                  <a:pt x="7785" y="20220"/>
                  <a:pt x="7627" y="20297"/>
                </a:cubicBezTo>
                <a:cubicBezTo>
                  <a:pt x="7620" y="20301"/>
                  <a:pt x="7611" y="20303"/>
                  <a:pt x="7603" y="20303"/>
                </a:cubicBezTo>
                <a:cubicBezTo>
                  <a:pt x="7587" y="20303"/>
                  <a:pt x="7571" y="20296"/>
                  <a:pt x="7562" y="20284"/>
                </a:cubicBezTo>
                <a:cubicBezTo>
                  <a:pt x="7549" y="20265"/>
                  <a:pt x="7556" y="20242"/>
                  <a:pt x="7577" y="20231"/>
                </a:cubicBezTo>
                <a:cubicBezTo>
                  <a:pt x="7734" y="20154"/>
                  <a:pt x="7896" y="20074"/>
                  <a:pt x="8058" y="19992"/>
                </a:cubicBezTo>
                <a:cubicBezTo>
                  <a:pt x="8080" y="19981"/>
                  <a:pt x="8110" y="19986"/>
                  <a:pt x="8123" y="20005"/>
                </a:cubicBezTo>
                <a:cubicBezTo>
                  <a:pt x="8138" y="20022"/>
                  <a:pt x="8130" y="20047"/>
                  <a:pt x="8109" y="20057"/>
                </a:cubicBezTo>
                <a:close/>
                <a:moveTo>
                  <a:pt x="9060" y="19563"/>
                </a:moveTo>
                <a:cubicBezTo>
                  <a:pt x="8901" y="19648"/>
                  <a:pt x="8742" y="19732"/>
                  <a:pt x="8586" y="19813"/>
                </a:cubicBezTo>
                <a:cubicBezTo>
                  <a:pt x="8577" y="19817"/>
                  <a:pt x="8569" y="19819"/>
                  <a:pt x="8560" y="19819"/>
                </a:cubicBezTo>
                <a:cubicBezTo>
                  <a:pt x="8545" y="19819"/>
                  <a:pt x="8529" y="19813"/>
                  <a:pt x="8521" y="19802"/>
                </a:cubicBezTo>
                <a:cubicBezTo>
                  <a:pt x="8506" y="19784"/>
                  <a:pt x="8514" y="19760"/>
                  <a:pt x="8535" y="19749"/>
                </a:cubicBezTo>
                <a:cubicBezTo>
                  <a:pt x="8691" y="19668"/>
                  <a:pt x="8848" y="19585"/>
                  <a:pt x="9009" y="19500"/>
                </a:cubicBezTo>
                <a:cubicBezTo>
                  <a:pt x="9030" y="19488"/>
                  <a:pt x="9059" y="19493"/>
                  <a:pt x="9074" y="19511"/>
                </a:cubicBezTo>
                <a:cubicBezTo>
                  <a:pt x="9089" y="19528"/>
                  <a:pt x="9083" y="19552"/>
                  <a:pt x="9060" y="19563"/>
                </a:cubicBezTo>
                <a:close/>
                <a:moveTo>
                  <a:pt x="9996" y="19048"/>
                </a:moveTo>
                <a:cubicBezTo>
                  <a:pt x="9841" y="19137"/>
                  <a:pt x="9686" y="19224"/>
                  <a:pt x="9531" y="19309"/>
                </a:cubicBezTo>
                <a:cubicBezTo>
                  <a:pt x="9523" y="19314"/>
                  <a:pt x="9515" y="19316"/>
                  <a:pt x="9505" y="19316"/>
                </a:cubicBezTo>
                <a:cubicBezTo>
                  <a:pt x="9489" y="19316"/>
                  <a:pt x="9475" y="19310"/>
                  <a:pt x="9466" y="19299"/>
                </a:cubicBezTo>
                <a:cubicBezTo>
                  <a:pt x="9452" y="19281"/>
                  <a:pt x="9457" y="19258"/>
                  <a:pt x="9478" y="19246"/>
                </a:cubicBezTo>
                <a:cubicBezTo>
                  <a:pt x="9633" y="19161"/>
                  <a:pt x="9787" y="19074"/>
                  <a:pt x="9942" y="18987"/>
                </a:cubicBezTo>
                <a:cubicBezTo>
                  <a:pt x="9964" y="18975"/>
                  <a:pt x="9993" y="18979"/>
                  <a:pt x="10009" y="18996"/>
                </a:cubicBezTo>
                <a:cubicBezTo>
                  <a:pt x="10023" y="19012"/>
                  <a:pt x="10017" y="19036"/>
                  <a:pt x="9996" y="19048"/>
                </a:cubicBezTo>
                <a:close/>
                <a:moveTo>
                  <a:pt x="10911" y="18509"/>
                </a:moveTo>
                <a:cubicBezTo>
                  <a:pt x="10760" y="18601"/>
                  <a:pt x="10608" y="18693"/>
                  <a:pt x="10457" y="18782"/>
                </a:cubicBezTo>
                <a:cubicBezTo>
                  <a:pt x="10448" y="18786"/>
                  <a:pt x="10439" y="18789"/>
                  <a:pt x="10429" y="18789"/>
                </a:cubicBezTo>
                <a:cubicBezTo>
                  <a:pt x="10414" y="18789"/>
                  <a:pt x="10400" y="18783"/>
                  <a:pt x="10390" y="18774"/>
                </a:cubicBezTo>
                <a:cubicBezTo>
                  <a:pt x="10375" y="18756"/>
                  <a:pt x="10380" y="18733"/>
                  <a:pt x="10401" y="18720"/>
                </a:cubicBezTo>
                <a:cubicBezTo>
                  <a:pt x="10553" y="18631"/>
                  <a:pt x="10704" y="18540"/>
                  <a:pt x="10854" y="18449"/>
                </a:cubicBezTo>
                <a:cubicBezTo>
                  <a:pt x="10875" y="18436"/>
                  <a:pt x="10905" y="18439"/>
                  <a:pt x="10920" y="18456"/>
                </a:cubicBezTo>
                <a:cubicBezTo>
                  <a:pt x="10936" y="18473"/>
                  <a:pt x="10931" y="18496"/>
                  <a:pt x="10911" y="18509"/>
                </a:cubicBezTo>
                <a:close/>
                <a:moveTo>
                  <a:pt x="11801" y="17944"/>
                </a:moveTo>
                <a:cubicBezTo>
                  <a:pt x="11655" y="18041"/>
                  <a:pt x="11507" y="18136"/>
                  <a:pt x="11359" y="18231"/>
                </a:cubicBezTo>
                <a:cubicBezTo>
                  <a:pt x="11351" y="18237"/>
                  <a:pt x="11340" y="18239"/>
                  <a:pt x="11330" y="18239"/>
                </a:cubicBezTo>
                <a:cubicBezTo>
                  <a:pt x="11316" y="18239"/>
                  <a:pt x="11302" y="18234"/>
                  <a:pt x="11293" y="18224"/>
                </a:cubicBezTo>
                <a:cubicBezTo>
                  <a:pt x="11277" y="18207"/>
                  <a:pt x="11281" y="18183"/>
                  <a:pt x="11301" y="18170"/>
                </a:cubicBezTo>
                <a:cubicBezTo>
                  <a:pt x="11449" y="18077"/>
                  <a:pt x="11596" y="17981"/>
                  <a:pt x="11742" y="17884"/>
                </a:cubicBezTo>
                <a:cubicBezTo>
                  <a:pt x="11763" y="17871"/>
                  <a:pt x="11791" y="17874"/>
                  <a:pt x="11808" y="17890"/>
                </a:cubicBezTo>
                <a:cubicBezTo>
                  <a:pt x="11824" y="17906"/>
                  <a:pt x="11820" y="17930"/>
                  <a:pt x="11801" y="17944"/>
                </a:cubicBezTo>
                <a:close/>
                <a:moveTo>
                  <a:pt x="12659" y="17346"/>
                </a:moveTo>
                <a:cubicBezTo>
                  <a:pt x="12521" y="17447"/>
                  <a:pt x="12379" y="17548"/>
                  <a:pt x="12234" y="17649"/>
                </a:cubicBezTo>
                <a:cubicBezTo>
                  <a:pt x="12225" y="17655"/>
                  <a:pt x="12213" y="17658"/>
                  <a:pt x="12202" y="17658"/>
                </a:cubicBezTo>
                <a:cubicBezTo>
                  <a:pt x="12189" y="17658"/>
                  <a:pt x="12176" y="17653"/>
                  <a:pt x="12166" y="17644"/>
                </a:cubicBezTo>
                <a:cubicBezTo>
                  <a:pt x="12149" y="17629"/>
                  <a:pt x="12152" y="17604"/>
                  <a:pt x="12171" y="17590"/>
                </a:cubicBezTo>
                <a:cubicBezTo>
                  <a:pt x="12315" y="17490"/>
                  <a:pt x="12458" y="17388"/>
                  <a:pt x="12594" y="17289"/>
                </a:cubicBezTo>
                <a:cubicBezTo>
                  <a:pt x="12613" y="17275"/>
                  <a:pt x="12643" y="17276"/>
                  <a:pt x="12660" y="17292"/>
                </a:cubicBezTo>
                <a:cubicBezTo>
                  <a:pt x="12681" y="17308"/>
                  <a:pt x="12678" y="17333"/>
                  <a:pt x="12659" y="17346"/>
                </a:cubicBezTo>
                <a:close/>
                <a:moveTo>
                  <a:pt x="13476" y="16712"/>
                </a:moveTo>
                <a:cubicBezTo>
                  <a:pt x="13348" y="16818"/>
                  <a:pt x="13212" y="16927"/>
                  <a:pt x="13073" y="17034"/>
                </a:cubicBezTo>
                <a:cubicBezTo>
                  <a:pt x="13064" y="17041"/>
                  <a:pt x="13053" y="17045"/>
                  <a:pt x="13041" y="17045"/>
                </a:cubicBezTo>
                <a:cubicBezTo>
                  <a:pt x="13029" y="17045"/>
                  <a:pt x="13015" y="17041"/>
                  <a:pt x="13007" y="17033"/>
                </a:cubicBezTo>
                <a:cubicBezTo>
                  <a:pt x="12989" y="17017"/>
                  <a:pt x="12990" y="16994"/>
                  <a:pt x="13008" y="16979"/>
                </a:cubicBezTo>
                <a:cubicBezTo>
                  <a:pt x="13147" y="16872"/>
                  <a:pt x="13282" y="16765"/>
                  <a:pt x="13408" y="16659"/>
                </a:cubicBezTo>
                <a:cubicBezTo>
                  <a:pt x="13426" y="16644"/>
                  <a:pt x="13456" y="16643"/>
                  <a:pt x="13474" y="16658"/>
                </a:cubicBezTo>
                <a:cubicBezTo>
                  <a:pt x="13494" y="16673"/>
                  <a:pt x="13495" y="16697"/>
                  <a:pt x="13476" y="16712"/>
                </a:cubicBezTo>
                <a:close/>
                <a:moveTo>
                  <a:pt x="14236" y="16031"/>
                </a:moveTo>
                <a:cubicBezTo>
                  <a:pt x="14119" y="16146"/>
                  <a:pt x="13994" y="16262"/>
                  <a:pt x="13865" y="16378"/>
                </a:cubicBezTo>
                <a:cubicBezTo>
                  <a:pt x="13855" y="16387"/>
                  <a:pt x="13843" y="16391"/>
                  <a:pt x="13830" y="16391"/>
                </a:cubicBezTo>
                <a:cubicBezTo>
                  <a:pt x="13819" y="16391"/>
                  <a:pt x="13807" y="16388"/>
                  <a:pt x="13798" y="16381"/>
                </a:cubicBezTo>
                <a:cubicBezTo>
                  <a:pt x="13779" y="16366"/>
                  <a:pt x="13778" y="16343"/>
                  <a:pt x="13795" y="16327"/>
                </a:cubicBezTo>
                <a:cubicBezTo>
                  <a:pt x="13924" y="16212"/>
                  <a:pt x="14048" y="16097"/>
                  <a:pt x="14163" y="15984"/>
                </a:cubicBezTo>
                <a:cubicBezTo>
                  <a:pt x="14180" y="15967"/>
                  <a:pt x="14209" y="15965"/>
                  <a:pt x="14230" y="15979"/>
                </a:cubicBezTo>
                <a:cubicBezTo>
                  <a:pt x="14250" y="15991"/>
                  <a:pt x="14253" y="16016"/>
                  <a:pt x="14236" y="16031"/>
                </a:cubicBezTo>
                <a:close/>
                <a:moveTo>
                  <a:pt x="14916" y="15298"/>
                </a:moveTo>
                <a:cubicBezTo>
                  <a:pt x="14814" y="15420"/>
                  <a:pt x="14703" y="15545"/>
                  <a:pt x="14589" y="15669"/>
                </a:cubicBezTo>
                <a:lnTo>
                  <a:pt x="14549" y="15648"/>
                </a:lnTo>
                <a:lnTo>
                  <a:pt x="14513" y="15623"/>
                </a:lnTo>
                <a:cubicBezTo>
                  <a:pt x="14626" y="15500"/>
                  <a:pt x="14736" y="15376"/>
                  <a:pt x="14838" y="15254"/>
                </a:cubicBezTo>
                <a:cubicBezTo>
                  <a:pt x="14853" y="15237"/>
                  <a:pt x="14883" y="15233"/>
                  <a:pt x="14904" y="15244"/>
                </a:cubicBezTo>
                <a:cubicBezTo>
                  <a:pt x="14925" y="15257"/>
                  <a:pt x="14931" y="15281"/>
                  <a:pt x="14916" y="15298"/>
                </a:cubicBezTo>
                <a:close/>
                <a:moveTo>
                  <a:pt x="14978" y="9885"/>
                </a:moveTo>
                <a:cubicBezTo>
                  <a:pt x="14968" y="9892"/>
                  <a:pt x="14957" y="9895"/>
                  <a:pt x="14945" y="9895"/>
                </a:cubicBezTo>
                <a:cubicBezTo>
                  <a:pt x="14932" y="9895"/>
                  <a:pt x="14920" y="9891"/>
                  <a:pt x="14910" y="9882"/>
                </a:cubicBezTo>
                <a:cubicBezTo>
                  <a:pt x="14788" y="9774"/>
                  <a:pt x="14654" y="9667"/>
                  <a:pt x="14514" y="9562"/>
                </a:cubicBezTo>
                <a:cubicBezTo>
                  <a:pt x="14495" y="9547"/>
                  <a:pt x="14494" y="9524"/>
                  <a:pt x="14512" y="9508"/>
                </a:cubicBezTo>
                <a:cubicBezTo>
                  <a:pt x="14530" y="9492"/>
                  <a:pt x="14560" y="9491"/>
                  <a:pt x="14578" y="9506"/>
                </a:cubicBezTo>
                <a:cubicBezTo>
                  <a:pt x="14720" y="9612"/>
                  <a:pt x="14856" y="9722"/>
                  <a:pt x="14980" y="9830"/>
                </a:cubicBezTo>
                <a:cubicBezTo>
                  <a:pt x="14998" y="9846"/>
                  <a:pt x="14997" y="9870"/>
                  <a:pt x="14978" y="9885"/>
                </a:cubicBezTo>
                <a:close/>
                <a:moveTo>
                  <a:pt x="15504" y="14514"/>
                </a:moveTo>
                <a:cubicBezTo>
                  <a:pt x="15419" y="14645"/>
                  <a:pt x="15324" y="14780"/>
                  <a:pt x="15224" y="14913"/>
                </a:cubicBezTo>
                <a:cubicBezTo>
                  <a:pt x="15215" y="14924"/>
                  <a:pt x="15200" y="14931"/>
                  <a:pt x="15183" y="14931"/>
                </a:cubicBezTo>
                <a:cubicBezTo>
                  <a:pt x="15174" y="14931"/>
                  <a:pt x="15166" y="14929"/>
                  <a:pt x="15159" y="14925"/>
                </a:cubicBezTo>
                <a:cubicBezTo>
                  <a:pt x="15137" y="14914"/>
                  <a:pt x="15130" y="14891"/>
                  <a:pt x="15143" y="14873"/>
                </a:cubicBezTo>
                <a:cubicBezTo>
                  <a:pt x="15243" y="14741"/>
                  <a:pt x="15336" y="14608"/>
                  <a:pt x="15421" y="14478"/>
                </a:cubicBezTo>
                <a:cubicBezTo>
                  <a:pt x="15433" y="14460"/>
                  <a:pt x="15462" y="14453"/>
                  <a:pt x="15485" y="14462"/>
                </a:cubicBezTo>
                <a:cubicBezTo>
                  <a:pt x="15508" y="14472"/>
                  <a:pt x="15518" y="14496"/>
                  <a:pt x="15504" y="14514"/>
                </a:cubicBezTo>
                <a:close/>
                <a:moveTo>
                  <a:pt x="15626" y="10622"/>
                </a:moveTo>
                <a:cubicBezTo>
                  <a:pt x="15610" y="10622"/>
                  <a:pt x="15595" y="10615"/>
                  <a:pt x="15585" y="10603"/>
                </a:cubicBezTo>
                <a:cubicBezTo>
                  <a:pt x="15492" y="10477"/>
                  <a:pt x="15386" y="10351"/>
                  <a:pt x="15272" y="10229"/>
                </a:cubicBezTo>
                <a:cubicBezTo>
                  <a:pt x="15256" y="10213"/>
                  <a:pt x="15260" y="10188"/>
                  <a:pt x="15280" y="10176"/>
                </a:cubicBezTo>
                <a:cubicBezTo>
                  <a:pt x="15301" y="10163"/>
                  <a:pt x="15331" y="10166"/>
                  <a:pt x="15346" y="10183"/>
                </a:cubicBezTo>
                <a:cubicBezTo>
                  <a:pt x="15463" y="10307"/>
                  <a:pt x="15572" y="10435"/>
                  <a:pt x="15666" y="10564"/>
                </a:cubicBezTo>
                <a:cubicBezTo>
                  <a:pt x="15679" y="10583"/>
                  <a:pt x="15672" y="10606"/>
                  <a:pt x="15650" y="10617"/>
                </a:cubicBezTo>
                <a:cubicBezTo>
                  <a:pt x="15643" y="10620"/>
                  <a:pt x="15634" y="10622"/>
                  <a:pt x="15626" y="10622"/>
                </a:cubicBezTo>
                <a:close/>
                <a:moveTo>
                  <a:pt x="15964" y="13675"/>
                </a:moveTo>
                <a:cubicBezTo>
                  <a:pt x="15904" y="13814"/>
                  <a:pt x="15833" y="13958"/>
                  <a:pt x="15754" y="14101"/>
                </a:cubicBezTo>
                <a:cubicBezTo>
                  <a:pt x="15745" y="14116"/>
                  <a:pt x="15728" y="14124"/>
                  <a:pt x="15710" y="14124"/>
                </a:cubicBezTo>
                <a:cubicBezTo>
                  <a:pt x="15704" y="14124"/>
                  <a:pt x="15697" y="14123"/>
                  <a:pt x="15691" y="14121"/>
                </a:cubicBezTo>
                <a:cubicBezTo>
                  <a:pt x="15667" y="14112"/>
                  <a:pt x="15656" y="14090"/>
                  <a:pt x="15667" y="14070"/>
                </a:cubicBezTo>
                <a:cubicBezTo>
                  <a:pt x="15745" y="13928"/>
                  <a:pt x="15815" y="13787"/>
                  <a:pt x="15875" y="13649"/>
                </a:cubicBezTo>
                <a:cubicBezTo>
                  <a:pt x="15884" y="13630"/>
                  <a:pt x="15911" y="13619"/>
                  <a:pt x="15936" y="13626"/>
                </a:cubicBezTo>
                <a:cubicBezTo>
                  <a:pt x="15961" y="13633"/>
                  <a:pt x="15974" y="13655"/>
                  <a:pt x="15964" y="13675"/>
                </a:cubicBezTo>
                <a:close/>
                <a:moveTo>
                  <a:pt x="15842" y="11004"/>
                </a:moveTo>
                <a:cubicBezTo>
                  <a:pt x="15831" y="10984"/>
                  <a:pt x="15842" y="10962"/>
                  <a:pt x="15866" y="10953"/>
                </a:cubicBezTo>
                <a:cubicBezTo>
                  <a:pt x="15890" y="10944"/>
                  <a:pt x="15917" y="10953"/>
                  <a:pt x="15928" y="10972"/>
                </a:cubicBezTo>
                <a:cubicBezTo>
                  <a:pt x="16005" y="11114"/>
                  <a:pt x="16070" y="11260"/>
                  <a:pt x="16121" y="11407"/>
                </a:cubicBezTo>
                <a:cubicBezTo>
                  <a:pt x="16128" y="11427"/>
                  <a:pt x="16114" y="11449"/>
                  <a:pt x="16089" y="11455"/>
                </a:cubicBezTo>
                <a:cubicBezTo>
                  <a:pt x="16084" y="11456"/>
                  <a:pt x="16080" y="11456"/>
                  <a:pt x="16075" y="11456"/>
                </a:cubicBezTo>
                <a:cubicBezTo>
                  <a:pt x="16055" y="11456"/>
                  <a:pt x="16036" y="11445"/>
                  <a:pt x="16030" y="11427"/>
                </a:cubicBezTo>
                <a:cubicBezTo>
                  <a:pt x="15980" y="11286"/>
                  <a:pt x="15916" y="11142"/>
                  <a:pt x="15842" y="11004"/>
                </a:cubicBezTo>
                <a:close/>
                <a:moveTo>
                  <a:pt x="16128" y="13233"/>
                </a:moveTo>
                <a:cubicBezTo>
                  <a:pt x="16123" y="13251"/>
                  <a:pt x="16104" y="13263"/>
                  <a:pt x="16083" y="13263"/>
                </a:cubicBezTo>
                <a:cubicBezTo>
                  <a:pt x="16079" y="13263"/>
                  <a:pt x="16075" y="13263"/>
                  <a:pt x="16072" y="13262"/>
                </a:cubicBezTo>
                <a:cubicBezTo>
                  <a:pt x="16046" y="13257"/>
                  <a:pt x="16031" y="13236"/>
                  <a:pt x="16037" y="13215"/>
                </a:cubicBezTo>
                <a:cubicBezTo>
                  <a:pt x="16083" y="13065"/>
                  <a:pt x="16117" y="12916"/>
                  <a:pt x="16142" y="12771"/>
                </a:cubicBezTo>
                <a:cubicBezTo>
                  <a:pt x="16145" y="12750"/>
                  <a:pt x="16168" y="12734"/>
                  <a:pt x="16195" y="12737"/>
                </a:cubicBezTo>
                <a:cubicBezTo>
                  <a:pt x="16220" y="12740"/>
                  <a:pt x="16239" y="12760"/>
                  <a:pt x="16236" y="12780"/>
                </a:cubicBezTo>
                <a:cubicBezTo>
                  <a:pt x="16210" y="12929"/>
                  <a:pt x="16175" y="13081"/>
                  <a:pt x="16128" y="13233"/>
                </a:cubicBezTo>
                <a:close/>
                <a:moveTo>
                  <a:pt x="16273" y="12321"/>
                </a:moveTo>
                <a:cubicBezTo>
                  <a:pt x="16273" y="12342"/>
                  <a:pt x="16251" y="12359"/>
                  <a:pt x="16226" y="12359"/>
                </a:cubicBezTo>
                <a:cubicBezTo>
                  <a:pt x="16199" y="12359"/>
                  <a:pt x="16179" y="12341"/>
                  <a:pt x="16179" y="12321"/>
                </a:cubicBezTo>
                <a:lnTo>
                  <a:pt x="16179" y="12307"/>
                </a:lnTo>
                <a:cubicBezTo>
                  <a:pt x="16179" y="12160"/>
                  <a:pt x="16167" y="12013"/>
                  <a:pt x="16143" y="11870"/>
                </a:cubicBezTo>
                <a:cubicBezTo>
                  <a:pt x="16139" y="11850"/>
                  <a:pt x="16157" y="11830"/>
                  <a:pt x="16184" y="11828"/>
                </a:cubicBezTo>
                <a:cubicBezTo>
                  <a:pt x="16210" y="11824"/>
                  <a:pt x="16233" y="11839"/>
                  <a:pt x="16237" y="11861"/>
                </a:cubicBezTo>
                <a:cubicBezTo>
                  <a:pt x="16261" y="12007"/>
                  <a:pt x="16273" y="12158"/>
                  <a:pt x="16273" y="12308"/>
                </a:cubicBezTo>
                <a:lnTo>
                  <a:pt x="16273" y="12321"/>
                </a:lnTo>
                <a:close/>
              </a:path>
            </a:pathLst>
          </a:custGeom>
          <a:solidFill>
            <a:srgbClr val="2C3E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xmlns="" id="{0EF7D947-6BB2-46C9-AF3F-7B1ACF6BBDE4}"/>
              </a:ext>
            </a:extLst>
          </p:cNvPr>
          <p:cNvSpPr/>
          <p:nvPr/>
        </p:nvSpPr>
        <p:spPr>
          <a:xfrm>
            <a:off x="4621492" y="4729303"/>
            <a:ext cx="1082643" cy="17645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9ABC59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xmlns="" id="{0F8CB383-233C-495C-8580-4B2965A929B8}"/>
              </a:ext>
            </a:extLst>
          </p:cNvPr>
          <p:cNvSpPr/>
          <p:nvPr/>
        </p:nvSpPr>
        <p:spPr>
          <a:xfrm>
            <a:off x="6883023" y="3184392"/>
            <a:ext cx="927186" cy="1511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C0382A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xmlns="" id="{D745C63D-56A7-4EB4-AF73-5C3CCABA54C1}"/>
              </a:ext>
            </a:extLst>
          </p:cNvPr>
          <p:cNvSpPr/>
          <p:nvPr/>
        </p:nvSpPr>
        <p:spPr>
          <a:xfrm>
            <a:off x="6195790" y="912101"/>
            <a:ext cx="660612" cy="1076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2B80B9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xmlns="" id="{C78C3533-50CE-40F1-B080-ED114621951F}"/>
              </a:ext>
            </a:extLst>
          </p:cNvPr>
          <p:cNvSpPr/>
          <p:nvPr/>
        </p:nvSpPr>
        <p:spPr>
          <a:xfrm>
            <a:off x="8042719" y="2227085"/>
            <a:ext cx="836427" cy="1363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0FA184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xmlns="" id="{AFA03049-A972-4836-B823-9454FFD27B36}"/>
              </a:ext>
            </a:extLst>
          </p:cNvPr>
          <p:cNvSpPr/>
          <p:nvPr/>
        </p:nvSpPr>
        <p:spPr>
          <a:xfrm>
            <a:off x="5945031" y="4022916"/>
            <a:ext cx="963821" cy="1570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F39B13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xmlns="" id="{1ACAA34B-4A5F-4610-88EF-FBFEEFB32F5A}"/>
              </a:ext>
            </a:extLst>
          </p:cNvPr>
          <p:cNvSpPr/>
          <p:nvPr/>
        </p:nvSpPr>
        <p:spPr>
          <a:xfrm>
            <a:off x="7099196" y="1450453"/>
            <a:ext cx="740678" cy="120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4B2C50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77F6C5-FA50-47C4-83D4-C55AEB10D1EE}"/>
              </a:ext>
            </a:extLst>
          </p:cNvPr>
          <p:cNvSpPr txBox="1"/>
          <p:nvPr/>
        </p:nvSpPr>
        <p:spPr>
          <a:xfrm>
            <a:off x="6375253" y="10795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B80B9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AD1316-B0D8-408C-9587-420DF8D471A4}"/>
              </a:ext>
            </a:extLst>
          </p:cNvPr>
          <p:cNvSpPr txBox="1"/>
          <p:nvPr/>
        </p:nvSpPr>
        <p:spPr>
          <a:xfrm>
            <a:off x="7326784" y="166009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4B2C50"/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FB756AA-5035-4C19-B057-3722E2596F1C}"/>
              </a:ext>
            </a:extLst>
          </p:cNvPr>
          <p:cNvSpPr txBox="1"/>
          <p:nvPr/>
        </p:nvSpPr>
        <p:spPr>
          <a:xfrm>
            <a:off x="8300931" y="24293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FA184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5CDF5EE-EA07-4DB6-90CD-E95AAF5D4A3D}"/>
              </a:ext>
            </a:extLst>
          </p:cNvPr>
          <p:cNvSpPr txBox="1"/>
          <p:nvPr/>
        </p:nvSpPr>
        <p:spPr>
          <a:xfrm>
            <a:off x="7184220" y="3416327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382A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DAAFE5-C830-4035-BB7E-FC0E1DF66A44}"/>
              </a:ext>
            </a:extLst>
          </p:cNvPr>
          <p:cNvSpPr txBox="1"/>
          <p:nvPr/>
        </p:nvSpPr>
        <p:spPr>
          <a:xfrm>
            <a:off x="6242481" y="4243642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39B13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E71A15E-DA08-4A91-96F1-C69988298E06}"/>
              </a:ext>
            </a:extLst>
          </p:cNvPr>
          <p:cNvSpPr txBox="1"/>
          <p:nvPr/>
        </p:nvSpPr>
        <p:spPr>
          <a:xfrm>
            <a:off x="4966914" y="5012899"/>
            <a:ext cx="41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ABC59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648907E-4049-4D28-A8E3-8225526D7662}"/>
              </a:ext>
            </a:extLst>
          </p:cNvPr>
          <p:cNvSpPr txBox="1"/>
          <p:nvPr/>
        </p:nvSpPr>
        <p:spPr>
          <a:xfrm>
            <a:off x="834947" y="1493028"/>
            <a:ext cx="1830950" cy="110799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vl="0" algn="ctr"/>
            <a:r>
              <a:rPr lang="ar-SA" sz="2400" b="1" cap="all" dirty="0" smtClean="0">
                <a:solidFill>
                  <a:schemeClr val="accent3"/>
                </a:solidFill>
              </a:rPr>
              <a:t>تعريف </a:t>
            </a:r>
            <a:endParaRPr lang="ar-DZ" sz="2400" b="1" cap="all" dirty="0" smtClean="0">
              <a:solidFill>
                <a:schemeClr val="accent3"/>
              </a:solidFill>
            </a:endParaRPr>
          </a:p>
          <a:p>
            <a:pPr lvl="0" algn="ctr"/>
            <a:r>
              <a:rPr lang="ar-SA" sz="2400" b="1" cap="all" dirty="0" smtClean="0">
                <a:solidFill>
                  <a:schemeClr val="accent3"/>
                </a:solidFill>
              </a:rPr>
              <a:t>البريد </a:t>
            </a:r>
            <a:r>
              <a:rPr lang="ar-SA" sz="2400" b="1" cap="all" dirty="0">
                <a:solidFill>
                  <a:schemeClr val="accent3"/>
                </a:solidFill>
              </a:rPr>
              <a:t>الإلكتروني</a:t>
            </a:r>
            <a:endParaRPr lang="fr-FR" sz="2400" b="1" cap="all" dirty="0">
              <a:solidFill>
                <a:schemeClr val="accent3"/>
              </a:solidFill>
            </a:endParaRPr>
          </a:p>
          <a:p>
            <a:endParaRPr lang="en-US" b="1" cap="all" noProof="1">
              <a:solidFill>
                <a:schemeClr val="accent3"/>
              </a:solidFill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xmlns="" id="{72FEB229-0ECD-43B7-96F2-08EBD7C20B9F}"/>
              </a:ext>
            </a:extLst>
          </p:cNvPr>
          <p:cNvSpPr/>
          <p:nvPr/>
        </p:nvSpPr>
        <p:spPr>
          <a:xfrm>
            <a:off x="512327" y="1592628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9ABC59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1827C18-E4B8-45DE-A268-352270733B9E}"/>
              </a:ext>
            </a:extLst>
          </p:cNvPr>
          <p:cNvSpPr txBox="1"/>
          <p:nvPr/>
        </p:nvSpPr>
        <p:spPr>
          <a:xfrm>
            <a:off x="851113" y="2502041"/>
            <a:ext cx="1830950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vl="0" algn="ctr"/>
            <a:r>
              <a:rPr lang="ar-SA" sz="2400" b="1" cap="all" dirty="0">
                <a:solidFill>
                  <a:schemeClr val="accent4"/>
                </a:solidFill>
              </a:rPr>
              <a:t>مكونات عنوان </a:t>
            </a:r>
            <a:endParaRPr lang="ar-DZ" sz="2400" b="1" cap="all" dirty="0">
              <a:solidFill>
                <a:schemeClr val="accent4"/>
              </a:solidFill>
            </a:endParaRPr>
          </a:p>
          <a:p>
            <a:pPr lvl="0" algn="ctr"/>
            <a:r>
              <a:rPr lang="ar-SA" sz="2400" b="1" cap="all" dirty="0">
                <a:solidFill>
                  <a:schemeClr val="accent4"/>
                </a:solidFill>
              </a:rPr>
              <a:t>البريد الإلكتروني</a:t>
            </a:r>
            <a:endParaRPr lang="fr-FR" sz="2400" b="1" cap="all" dirty="0">
              <a:solidFill>
                <a:schemeClr val="accent4"/>
              </a:solidFill>
            </a:endParaRPr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xmlns="" id="{2BFAAB56-0DEC-4656-8D43-38867C51394E}"/>
              </a:ext>
            </a:extLst>
          </p:cNvPr>
          <p:cNvSpPr/>
          <p:nvPr/>
        </p:nvSpPr>
        <p:spPr>
          <a:xfrm>
            <a:off x="499684" y="2567255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F39B13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3C349F4-0821-4C0B-8C8E-40B12B51CC6A}"/>
              </a:ext>
            </a:extLst>
          </p:cNvPr>
          <p:cNvSpPr txBox="1"/>
          <p:nvPr/>
        </p:nvSpPr>
        <p:spPr>
          <a:xfrm>
            <a:off x="894246" y="3571286"/>
            <a:ext cx="2074606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ar-SA" sz="2400" b="1" cap="all" dirty="0" smtClean="0">
                <a:solidFill>
                  <a:srgbClr val="C0382A"/>
                </a:solidFill>
              </a:rPr>
              <a:t>خصائص</a:t>
            </a:r>
            <a:r>
              <a:rPr lang="ar-DZ" sz="2400" b="1" cap="all" dirty="0" smtClean="0">
                <a:solidFill>
                  <a:srgbClr val="C0382A"/>
                </a:solidFill>
              </a:rPr>
              <a:t> و سلبيات</a:t>
            </a:r>
          </a:p>
          <a:p>
            <a:pPr algn="ctr"/>
            <a:r>
              <a:rPr lang="ar-DZ" sz="2400" b="1" cap="all" dirty="0" smtClean="0">
                <a:solidFill>
                  <a:srgbClr val="C0382A"/>
                </a:solidFill>
              </a:rPr>
              <a:t> </a:t>
            </a:r>
            <a:r>
              <a:rPr lang="ar-SA" sz="2400" b="1" cap="all" dirty="0" smtClean="0">
                <a:solidFill>
                  <a:srgbClr val="C0382A"/>
                </a:solidFill>
              </a:rPr>
              <a:t>البريد الإلكتروني</a:t>
            </a:r>
            <a:endParaRPr lang="fr-FR" sz="2400" b="1" cap="all" dirty="0">
              <a:solidFill>
                <a:srgbClr val="C0382A"/>
              </a:solidFill>
            </a:endParaRPr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xmlns="" id="{61B6F34A-11C1-49A8-8361-2CEB794E07AE}"/>
              </a:ext>
            </a:extLst>
          </p:cNvPr>
          <p:cNvSpPr/>
          <p:nvPr/>
        </p:nvSpPr>
        <p:spPr>
          <a:xfrm>
            <a:off x="516880" y="3588870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C0382A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7DB0479-76C8-4EF3-A84D-DCED41A5F7EC}"/>
              </a:ext>
            </a:extLst>
          </p:cNvPr>
          <p:cNvSpPr txBox="1"/>
          <p:nvPr/>
        </p:nvSpPr>
        <p:spPr>
          <a:xfrm>
            <a:off x="3327968" y="1493028"/>
            <a:ext cx="1830950" cy="120032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ar-DZ" sz="2400" b="1" cap="all" dirty="0">
                <a:solidFill>
                  <a:srgbClr val="0FA184"/>
                </a:solidFill>
              </a:rPr>
              <a:t>انشاء حساب </a:t>
            </a:r>
            <a:endParaRPr lang="ar-DZ" sz="2400" b="1" cap="all" dirty="0" smtClean="0">
              <a:solidFill>
                <a:srgbClr val="0FA184"/>
              </a:solidFill>
            </a:endParaRPr>
          </a:p>
          <a:p>
            <a:r>
              <a:rPr lang="ar-SA" sz="2400" b="1" cap="all" dirty="0" smtClean="0">
                <a:solidFill>
                  <a:srgbClr val="0FA184"/>
                </a:solidFill>
              </a:rPr>
              <a:t>البريد الإلكتروني</a:t>
            </a:r>
            <a:endParaRPr lang="fr-FR" sz="2400" b="1" cap="all" dirty="0" smtClean="0">
              <a:solidFill>
                <a:srgbClr val="0FA184"/>
              </a:solidFill>
            </a:endParaRPr>
          </a:p>
          <a:p>
            <a:endParaRPr lang="en-US" sz="2400" b="1" cap="all" noProof="1">
              <a:solidFill>
                <a:srgbClr val="0FA184"/>
              </a:solidFill>
            </a:endParaRP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xmlns="" id="{C6F75549-F3A8-498C-BFEB-5215A96C3104}"/>
              </a:ext>
            </a:extLst>
          </p:cNvPr>
          <p:cNvSpPr/>
          <p:nvPr/>
        </p:nvSpPr>
        <p:spPr>
          <a:xfrm>
            <a:off x="2892954" y="1592628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0FA184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E3C32B1-8433-4544-B1BC-77E12D530DA3}"/>
              </a:ext>
            </a:extLst>
          </p:cNvPr>
          <p:cNvSpPr txBox="1"/>
          <p:nvPr/>
        </p:nvSpPr>
        <p:spPr>
          <a:xfrm>
            <a:off x="3312205" y="2502041"/>
            <a:ext cx="1741182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ar-DZ" sz="2400" b="1" cap="all" dirty="0" smtClean="0">
                <a:solidFill>
                  <a:srgbClr val="4B2C50"/>
                </a:solidFill>
              </a:rPr>
              <a:t>ارسال واستقبال</a:t>
            </a:r>
          </a:p>
          <a:p>
            <a:pPr algn="ctr"/>
            <a:r>
              <a:rPr lang="ar-DZ" sz="2400" b="1" cap="all" dirty="0" smtClean="0">
                <a:solidFill>
                  <a:srgbClr val="4B2C50"/>
                </a:solidFill>
              </a:rPr>
              <a:t> الرسائل</a:t>
            </a:r>
            <a:endParaRPr lang="fr-FR" sz="2400" b="1" cap="all" dirty="0">
              <a:solidFill>
                <a:srgbClr val="4B2C50"/>
              </a:solidFill>
            </a:endParaRPr>
          </a:p>
        </p:txBody>
      </p:sp>
      <p:sp>
        <p:nvSpPr>
          <p:cNvPr id="37" name="Shape">
            <a:extLst>
              <a:ext uri="{FF2B5EF4-FFF2-40B4-BE49-F238E27FC236}">
                <a16:creationId xmlns:a16="http://schemas.microsoft.com/office/drawing/2014/main" xmlns="" id="{F7DA4BE3-A002-4799-85E3-694408B95F61}"/>
              </a:ext>
            </a:extLst>
          </p:cNvPr>
          <p:cNvSpPr/>
          <p:nvPr/>
        </p:nvSpPr>
        <p:spPr>
          <a:xfrm>
            <a:off x="2850674" y="2411367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4B2C50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17D87DF-6044-4518-8F67-62832CC098CE}"/>
              </a:ext>
            </a:extLst>
          </p:cNvPr>
          <p:cNvSpPr txBox="1"/>
          <p:nvPr/>
        </p:nvSpPr>
        <p:spPr>
          <a:xfrm>
            <a:off x="3382870" y="3559709"/>
            <a:ext cx="1491114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ar-DZ" sz="2400" b="1" cap="all" dirty="0" smtClean="0">
                <a:solidFill>
                  <a:srgbClr val="2B80B9"/>
                </a:solidFill>
              </a:rPr>
              <a:t>ادراج </a:t>
            </a:r>
            <a:r>
              <a:rPr lang="ar-DZ" sz="2400" b="1" cap="all" dirty="0">
                <a:solidFill>
                  <a:srgbClr val="2B80B9"/>
                </a:solidFill>
              </a:rPr>
              <a:t>ملف </a:t>
            </a:r>
            <a:endParaRPr lang="ar-DZ" sz="2400" b="1" cap="all" dirty="0" smtClean="0">
              <a:solidFill>
                <a:srgbClr val="2B80B9"/>
              </a:solidFill>
            </a:endParaRPr>
          </a:p>
          <a:p>
            <a:r>
              <a:rPr lang="ar-DZ" sz="2400" b="1" cap="all" dirty="0" smtClean="0">
                <a:solidFill>
                  <a:srgbClr val="2B80B9"/>
                </a:solidFill>
              </a:rPr>
              <a:t>مرفق </a:t>
            </a:r>
            <a:r>
              <a:rPr lang="ar-DZ" sz="2400" b="1" cap="all" dirty="0">
                <a:solidFill>
                  <a:srgbClr val="2B80B9"/>
                </a:solidFill>
              </a:rPr>
              <a:t>برسالة</a:t>
            </a:r>
            <a:endParaRPr lang="en-US" sz="2400" b="1" cap="all" noProof="1">
              <a:solidFill>
                <a:srgbClr val="2B80B9"/>
              </a:solidFill>
            </a:endParaRPr>
          </a:p>
        </p:txBody>
      </p:sp>
      <p:sp>
        <p:nvSpPr>
          <p:cNvPr id="41" name="Shape">
            <a:extLst>
              <a:ext uri="{FF2B5EF4-FFF2-40B4-BE49-F238E27FC236}">
                <a16:creationId xmlns:a16="http://schemas.microsoft.com/office/drawing/2014/main" xmlns="" id="{0D7C9956-D89E-439C-8CA0-F83C14BDF7FB}"/>
              </a:ext>
            </a:extLst>
          </p:cNvPr>
          <p:cNvSpPr/>
          <p:nvPr/>
        </p:nvSpPr>
        <p:spPr>
          <a:xfrm>
            <a:off x="2866419" y="3657369"/>
            <a:ext cx="429834" cy="70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3" y="0"/>
                  <a:pt x="0" y="2968"/>
                  <a:pt x="0" y="6626"/>
                </a:cubicBezTo>
                <a:cubicBezTo>
                  <a:pt x="0" y="10287"/>
                  <a:pt x="10800" y="21600"/>
                  <a:pt x="10800" y="21600"/>
                </a:cubicBezTo>
                <a:cubicBezTo>
                  <a:pt x="10800" y="21600"/>
                  <a:pt x="21600" y="10287"/>
                  <a:pt x="21600" y="6626"/>
                </a:cubicBezTo>
                <a:cubicBezTo>
                  <a:pt x="21600" y="2968"/>
                  <a:pt x="16767" y="0"/>
                  <a:pt x="10800" y="0"/>
                </a:cubicBezTo>
                <a:close/>
                <a:moveTo>
                  <a:pt x="10800" y="10492"/>
                </a:moveTo>
                <a:cubicBezTo>
                  <a:pt x="7754" y="10492"/>
                  <a:pt x="5287" y="8976"/>
                  <a:pt x="5287" y="7110"/>
                </a:cubicBezTo>
                <a:cubicBezTo>
                  <a:pt x="5287" y="5240"/>
                  <a:pt x="7757" y="3727"/>
                  <a:pt x="10800" y="3727"/>
                </a:cubicBezTo>
                <a:cubicBezTo>
                  <a:pt x="13846" y="3727"/>
                  <a:pt x="16313" y="5243"/>
                  <a:pt x="16313" y="7110"/>
                </a:cubicBezTo>
                <a:cubicBezTo>
                  <a:pt x="16313" y="8979"/>
                  <a:pt x="13846" y="10492"/>
                  <a:pt x="10800" y="10492"/>
                </a:cubicBezTo>
                <a:close/>
              </a:path>
            </a:pathLst>
          </a:custGeom>
          <a:solidFill>
            <a:srgbClr val="2B80B9"/>
          </a:solidFill>
          <a:ln w="38100">
            <a:solidFill>
              <a:schemeClr val="bg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400"/>
          </a:p>
        </p:txBody>
      </p:sp>
      <p:sp>
        <p:nvSpPr>
          <p:cNvPr id="44" name="Rectangle 43"/>
          <p:cNvSpPr/>
          <p:nvPr/>
        </p:nvSpPr>
        <p:spPr>
          <a:xfrm>
            <a:off x="7551629" y="260648"/>
            <a:ext cx="1412859" cy="65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30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9" grpId="0"/>
      <p:bldP spid="21" grpId="0" animBg="1"/>
      <p:bldP spid="27" grpId="0"/>
      <p:bldP spid="29" grpId="0" animBg="1"/>
      <p:bldP spid="23" grpId="0"/>
      <p:bldP spid="25" grpId="0" animBg="1"/>
      <p:bldP spid="31" grpId="0"/>
      <p:bldP spid="33" grpId="0" animBg="1"/>
      <p:bldP spid="35" grpId="0"/>
      <p:bldP spid="37" grpId="0" animBg="1"/>
      <p:bldP spid="39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6EA374E-5831-4A99-B703-AF0C5BCB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xmlns="" id="{EE2E63FB-724E-4BFF-82F0-15605B259306}"/>
              </a:ext>
            </a:extLst>
          </p:cNvPr>
          <p:cNvSpPr/>
          <p:nvPr/>
        </p:nvSpPr>
        <p:spPr>
          <a:xfrm rot="5400000">
            <a:off x="906921" y="2079927"/>
            <a:ext cx="3375649" cy="3375649"/>
          </a:xfrm>
          <a:prstGeom prst="teardrop">
            <a:avLst/>
          </a:prstGeom>
          <a:solidFill>
            <a:srgbClr val="F39B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C94C647-5EA3-4C92-A130-564A23871D93}"/>
              </a:ext>
            </a:extLst>
          </p:cNvPr>
          <p:cNvSpPr/>
          <p:nvPr/>
        </p:nvSpPr>
        <p:spPr>
          <a:xfrm>
            <a:off x="519896" y="1701884"/>
            <a:ext cx="8624104" cy="5156116"/>
          </a:xfrm>
          <a:custGeom>
            <a:avLst/>
            <a:gdLst>
              <a:gd name="connsiteX0" fmla="*/ 3826908 w 8624104"/>
              <a:gd name="connsiteY0" fmla="*/ 4988527 h 5156116"/>
              <a:gd name="connsiteX1" fmla="*/ 3814294 w 8624104"/>
              <a:gd name="connsiteY1" fmla="*/ 5000941 h 5156116"/>
              <a:gd name="connsiteX2" fmla="*/ 3814294 w 8624104"/>
              <a:gd name="connsiteY2" fmla="*/ 5103595 h 5156116"/>
              <a:gd name="connsiteX3" fmla="*/ 3826908 w 8624104"/>
              <a:gd name="connsiteY3" fmla="*/ 5116009 h 5156116"/>
              <a:gd name="connsiteX4" fmla="*/ 3841695 w 8624104"/>
              <a:gd name="connsiteY4" fmla="*/ 5116009 h 5156116"/>
              <a:gd name="connsiteX5" fmla="*/ 3850394 w 8624104"/>
              <a:gd name="connsiteY5" fmla="*/ 5112190 h 5156116"/>
              <a:gd name="connsiteX6" fmla="*/ 3853873 w 8624104"/>
              <a:gd name="connsiteY6" fmla="*/ 5103595 h 5156116"/>
              <a:gd name="connsiteX7" fmla="*/ 3853873 w 8624104"/>
              <a:gd name="connsiteY7" fmla="*/ 5000941 h 5156116"/>
              <a:gd name="connsiteX8" fmla="*/ 3850394 w 8624104"/>
              <a:gd name="connsiteY8" fmla="*/ 4992347 h 5156116"/>
              <a:gd name="connsiteX9" fmla="*/ 3841695 w 8624104"/>
              <a:gd name="connsiteY9" fmla="*/ 4988527 h 5156116"/>
              <a:gd name="connsiteX10" fmla="*/ 3826908 w 8624104"/>
              <a:gd name="connsiteY10" fmla="*/ 4748840 h 5156116"/>
              <a:gd name="connsiteX11" fmla="*/ 3814730 w 8624104"/>
              <a:gd name="connsiteY11" fmla="*/ 4761254 h 5156116"/>
              <a:gd name="connsiteX12" fmla="*/ 3814730 w 8624104"/>
              <a:gd name="connsiteY12" fmla="*/ 4863909 h 5156116"/>
              <a:gd name="connsiteX13" fmla="*/ 3818208 w 8624104"/>
              <a:gd name="connsiteY13" fmla="*/ 4872503 h 5156116"/>
              <a:gd name="connsiteX14" fmla="*/ 3826908 w 8624104"/>
              <a:gd name="connsiteY14" fmla="*/ 4876323 h 5156116"/>
              <a:gd name="connsiteX15" fmla="*/ 3842129 w 8624104"/>
              <a:gd name="connsiteY15" fmla="*/ 4876323 h 5156116"/>
              <a:gd name="connsiteX16" fmla="*/ 3854307 w 8624104"/>
              <a:gd name="connsiteY16" fmla="*/ 4863909 h 5156116"/>
              <a:gd name="connsiteX17" fmla="*/ 3854307 w 8624104"/>
              <a:gd name="connsiteY17" fmla="*/ 4761254 h 5156116"/>
              <a:gd name="connsiteX18" fmla="*/ 3850394 w 8624104"/>
              <a:gd name="connsiteY18" fmla="*/ 4752183 h 5156116"/>
              <a:gd name="connsiteX19" fmla="*/ 3842129 w 8624104"/>
              <a:gd name="connsiteY19" fmla="*/ 4748840 h 5156116"/>
              <a:gd name="connsiteX20" fmla="*/ 3827342 w 8624104"/>
              <a:gd name="connsiteY20" fmla="*/ 4509153 h 5156116"/>
              <a:gd name="connsiteX21" fmla="*/ 3814730 w 8624104"/>
              <a:gd name="connsiteY21" fmla="*/ 4521567 h 5156116"/>
              <a:gd name="connsiteX22" fmla="*/ 3814730 w 8624104"/>
              <a:gd name="connsiteY22" fmla="*/ 4624222 h 5156116"/>
              <a:gd name="connsiteX23" fmla="*/ 3827342 w 8624104"/>
              <a:gd name="connsiteY23" fmla="*/ 4636636 h 5156116"/>
              <a:gd name="connsiteX24" fmla="*/ 3842129 w 8624104"/>
              <a:gd name="connsiteY24" fmla="*/ 4636636 h 5156116"/>
              <a:gd name="connsiteX25" fmla="*/ 3850828 w 8624104"/>
              <a:gd name="connsiteY25" fmla="*/ 4632816 h 5156116"/>
              <a:gd name="connsiteX26" fmla="*/ 3854307 w 8624104"/>
              <a:gd name="connsiteY26" fmla="*/ 4624222 h 5156116"/>
              <a:gd name="connsiteX27" fmla="*/ 3854307 w 8624104"/>
              <a:gd name="connsiteY27" fmla="*/ 4521567 h 5156116"/>
              <a:gd name="connsiteX28" fmla="*/ 3850828 w 8624104"/>
              <a:gd name="connsiteY28" fmla="*/ 4512973 h 5156116"/>
              <a:gd name="connsiteX29" fmla="*/ 3842129 w 8624104"/>
              <a:gd name="connsiteY29" fmla="*/ 4509153 h 5156116"/>
              <a:gd name="connsiteX30" fmla="*/ 3827342 w 8624104"/>
              <a:gd name="connsiteY30" fmla="*/ 4268989 h 5156116"/>
              <a:gd name="connsiteX31" fmla="*/ 3815164 w 8624104"/>
              <a:gd name="connsiteY31" fmla="*/ 4281403 h 5156116"/>
              <a:gd name="connsiteX32" fmla="*/ 3815164 w 8624104"/>
              <a:gd name="connsiteY32" fmla="*/ 4384536 h 5156116"/>
              <a:gd name="connsiteX33" fmla="*/ 3818644 w 8624104"/>
              <a:gd name="connsiteY33" fmla="*/ 4393129 h 5156116"/>
              <a:gd name="connsiteX34" fmla="*/ 3827342 w 8624104"/>
              <a:gd name="connsiteY34" fmla="*/ 4396472 h 5156116"/>
              <a:gd name="connsiteX35" fmla="*/ 3842564 w 8624104"/>
              <a:gd name="connsiteY35" fmla="*/ 4396472 h 5156116"/>
              <a:gd name="connsiteX36" fmla="*/ 3854742 w 8624104"/>
              <a:gd name="connsiteY36" fmla="*/ 4384536 h 5156116"/>
              <a:gd name="connsiteX37" fmla="*/ 3854742 w 8624104"/>
              <a:gd name="connsiteY37" fmla="*/ 4281403 h 5156116"/>
              <a:gd name="connsiteX38" fmla="*/ 3851263 w 8624104"/>
              <a:gd name="connsiteY38" fmla="*/ 4272809 h 5156116"/>
              <a:gd name="connsiteX39" fmla="*/ 3842564 w 8624104"/>
              <a:gd name="connsiteY39" fmla="*/ 4268989 h 5156116"/>
              <a:gd name="connsiteX40" fmla="*/ 3827776 w 8624104"/>
              <a:gd name="connsiteY40" fmla="*/ 4029303 h 5156116"/>
              <a:gd name="connsiteX41" fmla="*/ 3815599 w 8624104"/>
              <a:gd name="connsiteY41" fmla="*/ 4041716 h 5156116"/>
              <a:gd name="connsiteX42" fmla="*/ 3815599 w 8624104"/>
              <a:gd name="connsiteY42" fmla="*/ 4144372 h 5156116"/>
              <a:gd name="connsiteX43" fmla="*/ 3819078 w 8624104"/>
              <a:gd name="connsiteY43" fmla="*/ 4152965 h 5156116"/>
              <a:gd name="connsiteX44" fmla="*/ 3827776 w 8624104"/>
              <a:gd name="connsiteY44" fmla="*/ 4156786 h 5156116"/>
              <a:gd name="connsiteX45" fmla="*/ 3842564 w 8624104"/>
              <a:gd name="connsiteY45" fmla="*/ 4156786 h 5156116"/>
              <a:gd name="connsiteX46" fmla="*/ 3855178 w 8624104"/>
              <a:gd name="connsiteY46" fmla="*/ 4144372 h 5156116"/>
              <a:gd name="connsiteX47" fmla="*/ 3855178 w 8624104"/>
              <a:gd name="connsiteY47" fmla="*/ 4041716 h 5156116"/>
              <a:gd name="connsiteX48" fmla="*/ 3851263 w 8624104"/>
              <a:gd name="connsiteY48" fmla="*/ 4033122 h 5156116"/>
              <a:gd name="connsiteX49" fmla="*/ 3842564 w 8624104"/>
              <a:gd name="connsiteY49" fmla="*/ 4029303 h 5156116"/>
              <a:gd name="connsiteX50" fmla="*/ 8473231 w 8624104"/>
              <a:gd name="connsiteY50" fmla="*/ 3821128 h 5156116"/>
              <a:gd name="connsiteX51" fmla="*/ 8464533 w 8624104"/>
              <a:gd name="connsiteY51" fmla="*/ 3824948 h 5156116"/>
              <a:gd name="connsiteX52" fmla="*/ 8460619 w 8624104"/>
              <a:gd name="connsiteY52" fmla="*/ 3833542 h 5156116"/>
              <a:gd name="connsiteX53" fmla="*/ 8460619 w 8624104"/>
              <a:gd name="connsiteY53" fmla="*/ 3848343 h 5156116"/>
              <a:gd name="connsiteX54" fmla="*/ 8473231 w 8624104"/>
              <a:gd name="connsiteY54" fmla="*/ 3860757 h 5156116"/>
              <a:gd name="connsiteX55" fmla="*/ 8575874 w 8624104"/>
              <a:gd name="connsiteY55" fmla="*/ 3861235 h 5156116"/>
              <a:gd name="connsiteX56" fmla="*/ 8584573 w 8624104"/>
              <a:gd name="connsiteY56" fmla="*/ 3857416 h 5156116"/>
              <a:gd name="connsiteX57" fmla="*/ 8588052 w 8624104"/>
              <a:gd name="connsiteY57" fmla="*/ 3848821 h 5156116"/>
              <a:gd name="connsiteX58" fmla="*/ 8588052 w 8624104"/>
              <a:gd name="connsiteY58" fmla="*/ 3833542 h 5156116"/>
              <a:gd name="connsiteX59" fmla="*/ 8575874 w 8624104"/>
              <a:gd name="connsiteY59" fmla="*/ 3821128 h 5156116"/>
              <a:gd name="connsiteX60" fmla="*/ 8233152 w 8624104"/>
              <a:gd name="connsiteY60" fmla="*/ 3821128 h 5156116"/>
              <a:gd name="connsiteX61" fmla="*/ 8220974 w 8624104"/>
              <a:gd name="connsiteY61" fmla="*/ 3833542 h 5156116"/>
              <a:gd name="connsiteX62" fmla="*/ 8220974 w 8624104"/>
              <a:gd name="connsiteY62" fmla="*/ 3848343 h 5156116"/>
              <a:gd name="connsiteX63" fmla="*/ 8224453 w 8624104"/>
              <a:gd name="connsiteY63" fmla="*/ 3857416 h 5156116"/>
              <a:gd name="connsiteX64" fmla="*/ 8233152 w 8624104"/>
              <a:gd name="connsiteY64" fmla="*/ 3860757 h 5156116"/>
              <a:gd name="connsiteX65" fmla="*/ 8336230 w 8624104"/>
              <a:gd name="connsiteY65" fmla="*/ 3860757 h 5156116"/>
              <a:gd name="connsiteX66" fmla="*/ 8348408 w 8624104"/>
              <a:gd name="connsiteY66" fmla="*/ 3848343 h 5156116"/>
              <a:gd name="connsiteX67" fmla="*/ 8348408 w 8624104"/>
              <a:gd name="connsiteY67" fmla="*/ 3834020 h 5156116"/>
              <a:gd name="connsiteX68" fmla="*/ 8344928 w 8624104"/>
              <a:gd name="connsiteY68" fmla="*/ 3825426 h 5156116"/>
              <a:gd name="connsiteX69" fmla="*/ 8336230 w 8624104"/>
              <a:gd name="connsiteY69" fmla="*/ 3821605 h 5156116"/>
              <a:gd name="connsiteX70" fmla="*/ 7993507 w 8624104"/>
              <a:gd name="connsiteY70" fmla="*/ 3821128 h 5156116"/>
              <a:gd name="connsiteX71" fmla="*/ 7980894 w 8624104"/>
              <a:gd name="connsiteY71" fmla="*/ 3833542 h 5156116"/>
              <a:gd name="connsiteX72" fmla="*/ 7980894 w 8624104"/>
              <a:gd name="connsiteY72" fmla="*/ 3847867 h 5156116"/>
              <a:gd name="connsiteX73" fmla="*/ 7984808 w 8624104"/>
              <a:gd name="connsiteY73" fmla="*/ 3856938 h 5156116"/>
              <a:gd name="connsiteX74" fmla="*/ 7993507 w 8624104"/>
              <a:gd name="connsiteY74" fmla="*/ 3860280 h 5156116"/>
              <a:gd name="connsiteX75" fmla="*/ 8096150 w 8624104"/>
              <a:gd name="connsiteY75" fmla="*/ 3860757 h 5156116"/>
              <a:gd name="connsiteX76" fmla="*/ 8108762 w 8624104"/>
              <a:gd name="connsiteY76" fmla="*/ 3848343 h 5156116"/>
              <a:gd name="connsiteX77" fmla="*/ 8108762 w 8624104"/>
              <a:gd name="connsiteY77" fmla="*/ 3833542 h 5156116"/>
              <a:gd name="connsiteX78" fmla="*/ 8104848 w 8624104"/>
              <a:gd name="connsiteY78" fmla="*/ 3824470 h 5156116"/>
              <a:gd name="connsiteX79" fmla="*/ 8096150 w 8624104"/>
              <a:gd name="connsiteY79" fmla="*/ 3821128 h 5156116"/>
              <a:gd name="connsiteX80" fmla="*/ 7753862 w 8624104"/>
              <a:gd name="connsiteY80" fmla="*/ 3820651 h 5156116"/>
              <a:gd name="connsiteX81" fmla="*/ 7745164 w 8624104"/>
              <a:gd name="connsiteY81" fmla="*/ 3823993 h 5156116"/>
              <a:gd name="connsiteX82" fmla="*/ 7741250 w 8624104"/>
              <a:gd name="connsiteY82" fmla="*/ 3833065 h 5156116"/>
              <a:gd name="connsiteX83" fmla="*/ 7741250 w 8624104"/>
              <a:gd name="connsiteY83" fmla="*/ 3847867 h 5156116"/>
              <a:gd name="connsiteX84" fmla="*/ 7753862 w 8624104"/>
              <a:gd name="connsiteY84" fmla="*/ 3860280 h 5156116"/>
              <a:gd name="connsiteX85" fmla="*/ 7856505 w 8624104"/>
              <a:gd name="connsiteY85" fmla="*/ 3860280 h 5156116"/>
              <a:gd name="connsiteX86" fmla="*/ 7868683 w 8624104"/>
              <a:gd name="connsiteY86" fmla="*/ 3847867 h 5156116"/>
              <a:gd name="connsiteX87" fmla="*/ 7868683 w 8624104"/>
              <a:gd name="connsiteY87" fmla="*/ 3833065 h 5156116"/>
              <a:gd name="connsiteX88" fmla="*/ 7865204 w 8624104"/>
              <a:gd name="connsiteY88" fmla="*/ 3823993 h 5156116"/>
              <a:gd name="connsiteX89" fmla="*/ 7856505 w 8624104"/>
              <a:gd name="connsiteY89" fmla="*/ 3820651 h 5156116"/>
              <a:gd name="connsiteX90" fmla="*/ 7513783 w 8624104"/>
              <a:gd name="connsiteY90" fmla="*/ 3820651 h 5156116"/>
              <a:gd name="connsiteX91" fmla="*/ 7505084 w 8624104"/>
              <a:gd name="connsiteY91" fmla="*/ 3823993 h 5156116"/>
              <a:gd name="connsiteX92" fmla="*/ 7501605 w 8624104"/>
              <a:gd name="connsiteY92" fmla="*/ 3833065 h 5156116"/>
              <a:gd name="connsiteX93" fmla="*/ 7501605 w 8624104"/>
              <a:gd name="connsiteY93" fmla="*/ 3847867 h 5156116"/>
              <a:gd name="connsiteX94" fmla="*/ 7513783 w 8624104"/>
              <a:gd name="connsiteY94" fmla="*/ 3860280 h 5156116"/>
              <a:gd name="connsiteX95" fmla="*/ 7616860 w 8624104"/>
              <a:gd name="connsiteY95" fmla="*/ 3860280 h 5156116"/>
              <a:gd name="connsiteX96" fmla="*/ 7629038 w 8624104"/>
              <a:gd name="connsiteY96" fmla="*/ 3847867 h 5156116"/>
              <a:gd name="connsiteX97" fmla="*/ 7629038 w 8624104"/>
              <a:gd name="connsiteY97" fmla="*/ 3833065 h 5156116"/>
              <a:gd name="connsiteX98" fmla="*/ 7625559 w 8624104"/>
              <a:gd name="connsiteY98" fmla="*/ 3823993 h 5156116"/>
              <a:gd name="connsiteX99" fmla="*/ 7616860 w 8624104"/>
              <a:gd name="connsiteY99" fmla="*/ 3820651 h 5156116"/>
              <a:gd name="connsiteX100" fmla="*/ 7274138 w 8624104"/>
              <a:gd name="connsiteY100" fmla="*/ 3820173 h 5156116"/>
              <a:gd name="connsiteX101" fmla="*/ 7261525 w 8624104"/>
              <a:gd name="connsiteY101" fmla="*/ 3832587 h 5156116"/>
              <a:gd name="connsiteX102" fmla="*/ 7261525 w 8624104"/>
              <a:gd name="connsiteY102" fmla="*/ 3847389 h 5156116"/>
              <a:gd name="connsiteX103" fmla="*/ 7265439 w 8624104"/>
              <a:gd name="connsiteY103" fmla="*/ 3855983 h 5156116"/>
              <a:gd name="connsiteX104" fmla="*/ 7274138 w 8624104"/>
              <a:gd name="connsiteY104" fmla="*/ 3859803 h 5156116"/>
              <a:gd name="connsiteX105" fmla="*/ 7376781 w 8624104"/>
              <a:gd name="connsiteY105" fmla="*/ 3859803 h 5156116"/>
              <a:gd name="connsiteX106" fmla="*/ 7389394 w 8624104"/>
              <a:gd name="connsiteY106" fmla="*/ 3847389 h 5156116"/>
              <a:gd name="connsiteX107" fmla="*/ 7389394 w 8624104"/>
              <a:gd name="connsiteY107" fmla="*/ 3832587 h 5156116"/>
              <a:gd name="connsiteX108" fmla="*/ 7385479 w 8624104"/>
              <a:gd name="connsiteY108" fmla="*/ 3823993 h 5156116"/>
              <a:gd name="connsiteX109" fmla="*/ 7376781 w 8624104"/>
              <a:gd name="connsiteY109" fmla="*/ 3820173 h 5156116"/>
              <a:gd name="connsiteX110" fmla="*/ 7043627 w 8624104"/>
              <a:gd name="connsiteY110" fmla="*/ 3820173 h 5156116"/>
              <a:gd name="connsiteX111" fmla="*/ 7031014 w 8624104"/>
              <a:gd name="connsiteY111" fmla="*/ 3832110 h 5156116"/>
              <a:gd name="connsiteX112" fmla="*/ 7031014 w 8624104"/>
              <a:gd name="connsiteY112" fmla="*/ 3847389 h 5156116"/>
              <a:gd name="connsiteX113" fmla="*/ 7034928 w 8624104"/>
              <a:gd name="connsiteY113" fmla="*/ 3855983 h 5156116"/>
              <a:gd name="connsiteX114" fmla="*/ 7043627 w 8624104"/>
              <a:gd name="connsiteY114" fmla="*/ 3859803 h 5156116"/>
              <a:gd name="connsiteX115" fmla="*/ 7087119 w 8624104"/>
              <a:gd name="connsiteY115" fmla="*/ 3859803 h 5156116"/>
              <a:gd name="connsiteX116" fmla="*/ 7137136 w 8624104"/>
              <a:gd name="connsiteY116" fmla="*/ 3859803 h 5156116"/>
              <a:gd name="connsiteX117" fmla="*/ 7145835 w 8624104"/>
              <a:gd name="connsiteY117" fmla="*/ 3855983 h 5156116"/>
              <a:gd name="connsiteX118" fmla="*/ 7149314 w 8624104"/>
              <a:gd name="connsiteY118" fmla="*/ 3847389 h 5156116"/>
              <a:gd name="connsiteX119" fmla="*/ 7149314 w 8624104"/>
              <a:gd name="connsiteY119" fmla="*/ 3832110 h 5156116"/>
              <a:gd name="connsiteX120" fmla="*/ 7137136 w 8624104"/>
              <a:gd name="connsiteY120" fmla="*/ 3820173 h 5156116"/>
              <a:gd name="connsiteX121" fmla="*/ 7093208 w 8624104"/>
              <a:gd name="connsiteY121" fmla="*/ 3820173 h 5156116"/>
              <a:gd name="connsiteX122" fmla="*/ 6803547 w 8624104"/>
              <a:gd name="connsiteY122" fmla="*/ 3819696 h 5156116"/>
              <a:gd name="connsiteX123" fmla="*/ 6790934 w 8624104"/>
              <a:gd name="connsiteY123" fmla="*/ 3832110 h 5156116"/>
              <a:gd name="connsiteX124" fmla="*/ 6790934 w 8624104"/>
              <a:gd name="connsiteY124" fmla="*/ 3846911 h 5156116"/>
              <a:gd name="connsiteX125" fmla="*/ 6794848 w 8624104"/>
              <a:gd name="connsiteY125" fmla="*/ 3855505 h 5156116"/>
              <a:gd name="connsiteX126" fmla="*/ 6803547 w 8624104"/>
              <a:gd name="connsiteY126" fmla="*/ 3859325 h 5156116"/>
              <a:gd name="connsiteX127" fmla="*/ 6906190 w 8624104"/>
              <a:gd name="connsiteY127" fmla="*/ 3859325 h 5156116"/>
              <a:gd name="connsiteX128" fmla="*/ 6914888 w 8624104"/>
              <a:gd name="connsiteY128" fmla="*/ 3855505 h 5156116"/>
              <a:gd name="connsiteX129" fmla="*/ 6918368 w 8624104"/>
              <a:gd name="connsiteY129" fmla="*/ 3846911 h 5156116"/>
              <a:gd name="connsiteX130" fmla="*/ 6918368 w 8624104"/>
              <a:gd name="connsiteY130" fmla="*/ 3832110 h 5156116"/>
              <a:gd name="connsiteX131" fmla="*/ 6906190 w 8624104"/>
              <a:gd name="connsiteY131" fmla="*/ 3819696 h 5156116"/>
              <a:gd name="connsiteX132" fmla="*/ 6563467 w 8624104"/>
              <a:gd name="connsiteY132" fmla="*/ 3819696 h 5156116"/>
              <a:gd name="connsiteX133" fmla="*/ 6554769 w 8624104"/>
              <a:gd name="connsiteY133" fmla="*/ 3823038 h 5156116"/>
              <a:gd name="connsiteX134" fmla="*/ 6551289 w 8624104"/>
              <a:gd name="connsiteY134" fmla="*/ 3831632 h 5156116"/>
              <a:gd name="connsiteX135" fmla="*/ 6551289 w 8624104"/>
              <a:gd name="connsiteY135" fmla="*/ 3846911 h 5156116"/>
              <a:gd name="connsiteX136" fmla="*/ 6563467 w 8624104"/>
              <a:gd name="connsiteY136" fmla="*/ 3858848 h 5156116"/>
              <a:gd name="connsiteX137" fmla="*/ 6666545 w 8624104"/>
              <a:gd name="connsiteY137" fmla="*/ 3858848 h 5156116"/>
              <a:gd name="connsiteX138" fmla="*/ 6675244 w 8624104"/>
              <a:gd name="connsiteY138" fmla="*/ 3855505 h 5156116"/>
              <a:gd name="connsiteX139" fmla="*/ 6678723 w 8624104"/>
              <a:gd name="connsiteY139" fmla="*/ 3846911 h 5156116"/>
              <a:gd name="connsiteX140" fmla="*/ 6678723 w 8624104"/>
              <a:gd name="connsiteY140" fmla="*/ 3831632 h 5156116"/>
              <a:gd name="connsiteX141" fmla="*/ 6666545 w 8624104"/>
              <a:gd name="connsiteY141" fmla="*/ 3819696 h 5156116"/>
              <a:gd name="connsiteX142" fmla="*/ 6323823 w 8624104"/>
              <a:gd name="connsiteY142" fmla="*/ 3819218 h 5156116"/>
              <a:gd name="connsiteX143" fmla="*/ 6311645 w 8624104"/>
              <a:gd name="connsiteY143" fmla="*/ 3831632 h 5156116"/>
              <a:gd name="connsiteX144" fmla="*/ 6311645 w 8624104"/>
              <a:gd name="connsiteY144" fmla="*/ 3846434 h 5156116"/>
              <a:gd name="connsiteX145" fmla="*/ 6315125 w 8624104"/>
              <a:gd name="connsiteY145" fmla="*/ 3855029 h 5156116"/>
              <a:gd name="connsiteX146" fmla="*/ 6323823 w 8624104"/>
              <a:gd name="connsiteY146" fmla="*/ 3858848 h 5156116"/>
              <a:gd name="connsiteX147" fmla="*/ 6426465 w 8624104"/>
              <a:gd name="connsiteY147" fmla="*/ 3858848 h 5156116"/>
              <a:gd name="connsiteX148" fmla="*/ 6439078 w 8624104"/>
              <a:gd name="connsiteY148" fmla="*/ 3846434 h 5156116"/>
              <a:gd name="connsiteX149" fmla="*/ 6439078 w 8624104"/>
              <a:gd name="connsiteY149" fmla="*/ 3831632 h 5156116"/>
              <a:gd name="connsiteX150" fmla="*/ 6435164 w 8624104"/>
              <a:gd name="connsiteY150" fmla="*/ 3823038 h 5156116"/>
              <a:gd name="connsiteX151" fmla="*/ 6426465 w 8624104"/>
              <a:gd name="connsiteY151" fmla="*/ 3819218 h 5156116"/>
              <a:gd name="connsiteX152" fmla="*/ 6084178 w 8624104"/>
              <a:gd name="connsiteY152" fmla="*/ 3818741 h 5156116"/>
              <a:gd name="connsiteX153" fmla="*/ 6071566 w 8624104"/>
              <a:gd name="connsiteY153" fmla="*/ 3831155 h 5156116"/>
              <a:gd name="connsiteX154" fmla="*/ 6071566 w 8624104"/>
              <a:gd name="connsiteY154" fmla="*/ 3846434 h 5156116"/>
              <a:gd name="connsiteX155" fmla="*/ 6075480 w 8624104"/>
              <a:gd name="connsiteY155" fmla="*/ 3855029 h 5156116"/>
              <a:gd name="connsiteX156" fmla="*/ 6084178 w 8624104"/>
              <a:gd name="connsiteY156" fmla="*/ 3858370 h 5156116"/>
              <a:gd name="connsiteX157" fmla="*/ 6186821 w 8624104"/>
              <a:gd name="connsiteY157" fmla="*/ 3858370 h 5156116"/>
              <a:gd name="connsiteX158" fmla="*/ 6198999 w 8624104"/>
              <a:gd name="connsiteY158" fmla="*/ 3846434 h 5156116"/>
              <a:gd name="connsiteX159" fmla="*/ 6198999 w 8624104"/>
              <a:gd name="connsiteY159" fmla="*/ 3831155 h 5156116"/>
              <a:gd name="connsiteX160" fmla="*/ 6195519 w 8624104"/>
              <a:gd name="connsiteY160" fmla="*/ 3822560 h 5156116"/>
              <a:gd name="connsiteX161" fmla="*/ 6186821 w 8624104"/>
              <a:gd name="connsiteY161" fmla="*/ 3818741 h 5156116"/>
              <a:gd name="connsiteX162" fmla="*/ 5844098 w 8624104"/>
              <a:gd name="connsiteY162" fmla="*/ 3818264 h 5156116"/>
              <a:gd name="connsiteX163" fmla="*/ 5831920 w 8624104"/>
              <a:gd name="connsiteY163" fmla="*/ 3830678 h 5156116"/>
              <a:gd name="connsiteX164" fmla="*/ 5831920 w 8624104"/>
              <a:gd name="connsiteY164" fmla="*/ 3845479 h 5156116"/>
              <a:gd name="connsiteX165" fmla="*/ 5835400 w 8624104"/>
              <a:gd name="connsiteY165" fmla="*/ 3854550 h 5156116"/>
              <a:gd name="connsiteX166" fmla="*/ 5844098 w 8624104"/>
              <a:gd name="connsiteY166" fmla="*/ 3857893 h 5156116"/>
              <a:gd name="connsiteX167" fmla="*/ 5947176 w 8624104"/>
              <a:gd name="connsiteY167" fmla="*/ 3858370 h 5156116"/>
              <a:gd name="connsiteX168" fmla="*/ 5959354 w 8624104"/>
              <a:gd name="connsiteY168" fmla="*/ 3845956 h 5156116"/>
              <a:gd name="connsiteX169" fmla="*/ 5959354 w 8624104"/>
              <a:gd name="connsiteY169" fmla="*/ 3830678 h 5156116"/>
              <a:gd name="connsiteX170" fmla="*/ 5955874 w 8624104"/>
              <a:gd name="connsiteY170" fmla="*/ 3822083 h 5156116"/>
              <a:gd name="connsiteX171" fmla="*/ 5947176 w 8624104"/>
              <a:gd name="connsiteY171" fmla="*/ 3818264 h 5156116"/>
              <a:gd name="connsiteX172" fmla="*/ 5604453 w 8624104"/>
              <a:gd name="connsiteY172" fmla="*/ 3818264 h 5156116"/>
              <a:gd name="connsiteX173" fmla="*/ 5595755 w 8624104"/>
              <a:gd name="connsiteY173" fmla="*/ 3822083 h 5156116"/>
              <a:gd name="connsiteX174" fmla="*/ 5592275 w 8624104"/>
              <a:gd name="connsiteY174" fmla="*/ 3830678 h 5156116"/>
              <a:gd name="connsiteX175" fmla="*/ 5592275 w 8624104"/>
              <a:gd name="connsiteY175" fmla="*/ 3845479 h 5156116"/>
              <a:gd name="connsiteX176" fmla="*/ 5604453 w 8624104"/>
              <a:gd name="connsiteY176" fmla="*/ 3857893 h 5156116"/>
              <a:gd name="connsiteX177" fmla="*/ 5707096 w 8624104"/>
              <a:gd name="connsiteY177" fmla="*/ 3857893 h 5156116"/>
              <a:gd name="connsiteX178" fmla="*/ 5719710 w 8624104"/>
              <a:gd name="connsiteY178" fmla="*/ 3845479 h 5156116"/>
              <a:gd name="connsiteX179" fmla="*/ 5719710 w 8624104"/>
              <a:gd name="connsiteY179" fmla="*/ 3831155 h 5156116"/>
              <a:gd name="connsiteX180" fmla="*/ 5715796 w 8624104"/>
              <a:gd name="connsiteY180" fmla="*/ 3822083 h 5156116"/>
              <a:gd name="connsiteX181" fmla="*/ 5707096 w 8624104"/>
              <a:gd name="connsiteY181" fmla="*/ 3818264 h 5156116"/>
              <a:gd name="connsiteX182" fmla="*/ 5364809 w 8624104"/>
              <a:gd name="connsiteY182" fmla="*/ 3817786 h 5156116"/>
              <a:gd name="connsiteX183" fmla="*/ 5352196 w 8624104"/>
              <a:gd name="connsiteY183" fmla="*/ 3830200 h 5156116"/>
              <a:gd name="connsiteX184" fmla="*/ 5352196 w 8624104"/>
              <a:gd name="connsiteY184" fmla="*/ 3845002 h 5156116"/>
              <a:gd name="connsiteX185" fmla="*/ 5356110 w 8624104"/>
              <a:gd name="connsiteY185" fmla="*/ 3854073 h 5156116"/>
              <a:gd name="connsiteX186" fmla="*/ 5364809 w 8624104"/>
              <a:gd name="connsiteY186" fmla="*/ 3857893 h 5156116"/>
              <a:gd name="connsiteX187" fmla="*/ 5467451 w 8624104"/>
              <a:gd name="connsiteY187" fmla="*/ 3857893 h 5156116"/>
              <a:gd name="connsiteX188" fmla="*/ 5476150 w 8624104"/>
              <a:gd name="connsiteY188" fmla="*/ 3854073 h 5156116"/>
              <a:gd name="connsiteX189" fmla="*/ 5479629 w 8624104"/>
              <a:gd name="connsiteY189" fmla="*/ 3845479 h 5156116"/>
              <a:gd name="connsiteX190" fmla="*/ 5479629 w 8624104"/>
              <a:gd name="connsiteY190" fmla="*/ 3830200 h 5156116"/>
              <a:gd name="connsiteX191" fmla="*/ 5467451 w 8624104"/>
              <a:gd name="connsiteY191" fmla="*/ 3817786 h 5156116"/>
              <a:gd name="connsiteX192" fmla="*/ 5124729 w 8624104"/>
              <a:gd name="connsiteY192" fmla="*/ 3817786 h 5156116"/>
              <a:gd name="connsiteX193" fmla="*/ 5112551 w 8624104"/>
              <a:gd name="connsiteY193" fmla="*/ 3829722 h 5156116"/>
              <a:gd name="connsiteX194" fmla="*/ 5112551 w 8624104"/>
              <a:gd name="connsiteY194" fmla="*/ 3844524 h 5156116"/>
              <a:gd name="connsiteX195" fmla="*/ 5116030 w 8624104"/>
              <a:gd name="connsiteY195" fmla="*/ 3853596 h 5156116"/>
              <a:gd name="connsiteX196" fmla="*/ 5124729 w 8624104"/>
              <a:gd name="connsiteY196" fmla="*/ 3857416 h 5156116"/>
              <a:gd name="connsiteX197" fmla="*/ 5227807 w 8624104"/>
              <a:gd name="connsiteY197" fmla="*/ 3857416 h 5156116"/>
              <a:gd name="connsiteX198" fmla="*/ 5239985 w 8624104"/>
              <a:gd name="connsiteY198" fmla="*/ 3845002 h 5156116"/>
              <a:gd name="connsiteX199" fmla="*/ 5239985 w 8624104"/>
              <a:gd name="connsiteY199" fmla="*/ 3830200 h 5156116"/>
              <a:gd name="connsiteX200" fmla="*/ 5236505 w 8624104"/>
              <a:gd name="connsiteY200" fmla="*/ 3821128 h 5156116"/>
              <a:gd name="connsiteX201" fmla="*/ 5227807 w 8624104"/>
              <a:gd name="connsiteY201" fmla="*/ 3817786 h 5156116"/>
              <a:gd name="connsiteX202" fmla="*/ 4899437 w 8624104"/>
              <a:gd name="connsiteY202" fmla="*/ 3817786 h 5156116"/>
              <a:gd name="connsiteX203" fmla="*/ 4887259 w 8624104"/>
              <a:gd name="connsiteY203" fmla="*/ 3829722 h 5156116"/>
              <a:gd name="connsiteX204" fmla="*/ 4887259 w 8624104"/>
              <a:gd name="connsiteY204" fmla="*/ 3845002 h 5156116"/>
              <a:gd name="connsiteX205" fmla="*/ 4890739 w 8624104"/>
              <a:gd name="connsiteY205" fmla="*/ 3853596 h 5156116"/>
              <a:gd name="connsiteX206" fmla="*/ 4899437 w 8624104"/>
              <a:gd name="connsiteY206" fmla="*/ 3857416 h 5156116"/>
              <a:gd name="connsiteX207" fmla="*/ 4949454 w 8624104"/>
              <a:gd name="connsiteY207" fmla="*/ 3857416 h 5156116"/>
              <a:gd name="connsiteX208" fmla="*/ 4987727 w 8624104"/>
              <a:gd name="connsiteY208" fmla="*/ 3857416 h 5156116"/>
              <a:gd name="connsiteX209" fmla="*/ 5000340 w 8624104"/>
              <a:gd name="connsiteY209" fmla="*/ 3845002 h 5156116"/>
              <a:gd name="connsiteX210" fmla="*/ 5000340 w 8624104"/>
              <a:gd name="connsiteY210" fmla="*/ 3829722 h 5156116"/>
              <a:gd name="connsiteX211" fmla="*/ 4996425 w 8624104"/>
              <a:gd name="connsiteY211" fmla="*/ 3821128 h 5156116"/>
              <a:gd name="connsiteX212" fmla="*/ 4987727 w 8624104"/>
              <a:gd name="connsiteY212" fmla="*/ 3817786 h 5156116"/>
              <a:gd name="connsiteX213" fmla="*/ 4949454 w 8624104"/>
              <a:gd name="connsiteY213" fmla="*/ 3817786 h 5156116"/>
              <a:gd name="connsiteX214" fmla="*/ 4659792 w 8624104"/>
              <a:gd name="connsiteY214" fmla="*/ 3817308 h 5156116"/>
              <a:gd name="connsiteX215" fmla="*/ 4651094 w 8624104"/>
              <a:gd name="connsiteY215" fmla="*/ 3821128 h 5156116"/>
              <a:gd name="connsiteX216" fmla="*/ 4647179 w 8624104"/>
              <a:gd name="connsiteY216" fmla="*/ 3829722 h 5156116"/>
              <a:gd name="connsiteX217" fmla="*/ 4647179 w 8624104"/>
              <a:gd name="connsiteY217" fmla="*/ 3844524 h 5156116"/>
              <a:gd name="connsiteX218" fmla="*/ 4659792 w 8624104"/>
              <a:gd name="connsiteY218" fmla="*/ 3856938 h 5156116"/>
              <a:gd name="connsiteX219" fmla="*/ 4762435 w 8624104"/>
              <a:gd name="connsiteY219" fmla="*/ 3856938 h 5156116"/>
              <a:gd name="connsiteX220" fmla="*/ 4775048 w 8624104"/>
              <a:gd name="connsiteY220" fmla="*/ 3844524 h 5156116"/>
              <a:gd name="connsiteX221" fmla="*/ 4775048 w 8624104"/>
              <a:gd name="connsiteY221" fmla="*/ 3829722 h 5156116"/>
              <a:gd name="connsiteX222" fmla="*/ 4771133 w 8624104"/>
              <a:gd name="connsiteY222" fmla="*/ 3821128 h 5156116"/>
              <a:gd name="connsiteX223" fmla="*/ 4762435 w 8624104"/>
              <a:gd name="connsiteY223" fmla="*/ 3817308 h 5156116"/>
              <a:gd name="connsiteX224" fmla="*/ 4419712 w 8624104"/>
              <a:gd name="connsiteY224" fmla="*/ 3817308 h 5156116"/>
              <a:gd name="connsiteX225" fmla="*/ 4411450 w 8624104"/>
              <a:gd name="connsiteY225" fmla="*/ 3820651 h 5156116"/>
              <a:gd name="connsiteX226" fmla="*/ 4407534 w 8624104"/>
              <a:gd name="connsiteY226" fmla="*/ 3829245 h 5156116"/>
              <a:gd name="connsiteX227" fmla="*/ 4407534 w 8624104"/>
              <a:gd name="connsiteY227" fmla="*/ 3844524 h 5156116"/>
              <a:gd name="connsiteX228" fmla="*/ 4419712 w 8624104"/>
              <a:gd name="connsiteY228" fmla="*/ 3856938 h 5156116"/>
              <a:gd name="connsiteX229" fmla="*/ 4522791 w 8624104"/>
              <a:gd name="connsiteY229" fmla="*/ 3856938 h 5156116"/>
              <a:gd name="connsiteX230" fmla="*/ 4531488 w 8624104"/>
              <a:gd name="connsiteY230" fmla="*/ 3853118 h 5156116"/>
              <a:gd name="connsiteX231" fmla="*/ 4534969 w 8624104"/>
              <a:gd name="connsiteY231" fmla="*/ 3844524 h 5156116"/>
              <a:gd name="connsiteX232" fmla="*/ 4534969 w 8624104"/>
              <a:gd name="connsiteY232" fmla="*/ 3829245 h 5156116"/>
              <a:gd name="connsiteX233" fmla="*/ 4522791 w 8624104"/>
              <a:gd name="connsiteY233" fmla="*/ 3817308 h 5156116"/>
              <a:gd name="connsiteX234" fmla="*/ 4180067 w 8624104"/>
              <a:gd name="connsiteY234" fmla="*/ 3816831 h 5156116"/>
              <a:gd name="connsiteX235" fmla="*/ 4171369 w 8624104"/>
              <a:gd name="connsiteY235" fmla="*/ 3820651 h 5156116"/>
              <a:gd name="connsiteX236" fmla="*/ 4167889 w 8624104"/>
              <a:gd name="connsiteY236" fmla="*/ 3829245 h 5156116"/>
              <a:gd name="connsiteX237" fmla="*/ 4167889 w 8624104"/>
              <a:gd name="connsiteY237" fmla="*/ 3844046 h 5156116"/>
              <a:gd name="connsiteX238" fmla="*/ 4180067 w 8624104"/>
              <a:gd name="connsiteY238" fmla="*/ 3856460 h 5156116"/>
              <a:gd name="connsiteX239" fmla="*/ 4283146 w 8624104"/>
              <a:gd name="connsiteY239" fmla="*/ 3856460 h 5156116"/>
              <a:gd name="connsiteX240" fmla="*/ 4295324 w 8624104"/>
              <a:gd name="connsiteY240" fmla="*/ 3844046 h 5156116"/>
              <a:gd name="connsiteX241" fmla="*/ 4295324 w 8624104"/>
              <a:gd name="connsiteY241" fmla="*/ 3829245 h 5156116"/>
              <a:gd name="connsiteX242" fmla="*/ 4291409 w 8624104"/>
              <a:gd name="connsiteY242" fmla="*/ 3820651 h 5156116"/>
              <a:gd name="connsiteX243" fmla="*/ 4283146 w 8624104"/>
              <a:gd name="connsiteY243" fmla="*/ 3816831 h 5156116"/>
              <a:gd name="connsiteX244" fmla="*/ 3940423 w 8624104"/>
              <a:gd name="connsiteY244" fmla="*/ 3816831 h 5156116"/>
              <a:gd name="connsiteX245" fmla="*/ 3931724 w 8624104"/>
              <a:gd name="connsiteY245" fmla="*/ 3820651 h 5156116"/>
              <a:gd name="connsiteX246" fmla="*/ 3927810 w 8624104"/>
              <a:gd name="connsiteY246" fmla="*/ 3829245 h 5156116"/>
              <a:gd name="connsiteX247" fmla="*/ 3927810 w 8624104"/>
              <a:gd name="connsiteY247" fmla="*/ 3844046 h 5156116"/>
              <a:gd name="connsiteX248" fmla="*/ 3940423 w 8624104"/>
              <a:gd name="connsiteY248" fmla="*/ 3856460 h 5156116"/>
              <a:gd name="connsiteX249" fmla="*/ 4043065 w 8624104"/>
              <a:gd name="connsiteY249" fmla="*/ 3856460 h 5156116"/>
              <a:gd name="connsiteX250" fmla="*/ 4055679 w 8624104"/>
              <a:gd name="connsiteY250" fmla="*/ 3844046 h 5156116"/>
              <a:gd name="connsiteX251" fmla="*/ 4055679 w 8624104"/>
              <a:gd name="connsiteY251" fmla="*/ 3829245 h 5156116"/>
              <a:gd name="connsiteX252" fmla="*/ 4051764 w 8624104"/>
              <a:gd name="connsiteY252" fmla="*/ 3820651 h 5156116"/>
              <a:gd name="connsiteX253" fmla="*/ 4043065 w 8624104"/>
              <a:gd name="connsiteY253" fmla="*/ 3816831 h 5156116"/>
              <a:gd name="connsiteX254" fmla="*/ 3460698 w 8624104"/>
              <a:gd name="connsiteY254" fmla="*/ 3815877 h 5156116"/>
              <a:gd name="connsiteX255" fmla="*/ 3452000 w 8624104"/>
              <a:gd name="connsiteY255" fmla="*/ 3819696 h 5156116"/>
              <a:gd name="connsiteX256" fmla="*/ 3448520 w 8624104"/>
              <a:gd name="connsiteY256" fmla="*/ 3828291 h 5156116"/>
              <a:gd name="connsiteX257" fmla="*/ 3448520 w 8624104"/>
              <a:gd name="connsiteY257" fmla="*/ 3843091 h 5156116"/>
              <a:gd name="connsiteX258" fmla="*/ 3460698 w 8624104"/>
              <a:gd name="connsiteY258" fmla="*/ 3855505 h 5156116"/>
              <a:gd name="connsiteX259" fmla="*/ 3563776 w 8624104"/>
              <a:gd name="connsiteY259" fmla="*/ 3855505 h 5156116"/>
              <a:gd name="connsiteX260" fmla="*/ 3572040 w 8624104"/>
              <a:gd name="connsiteY260" fmla="*/ 3852163 h 5156116"/>
              <a:gd name="connsiteX261" fmla="*/ 3575954 w 8624104"/>
              <a:gd name="connsiteY261" fmla="*/ 3843569 h 5156116"/>
              <a:gd name="connsiteX262" fmla="*/ 3575954 w 8624104"/>
              <a:gd name="connsiteY262" fmla="*/ 3828291 h 5156116"/>
              <a:gd name="connsiteX263" fmla="*/ 3563776 w 8624104"/>
              <a:gd name="connsiteY263" fmla="*/ 3815877 h 5156116"/>
              <a:gd name="connsiteX264" fmla="*/ 3221054 w 8624104"/>
              <a:gd name="connsiteY264" fmla="*/ 3815877 h 5156116"/>
              <a:gd name="connsiteX265" fmla="*/ 3208441 w 8624104"/>
              <a:gd name="connsiteY265" fmla="*/ 3828291 h 5156116"/>
              <a:gd name="connsiteX266" fmla="*/ 3208441 w 8624104"/>
              <a:gd name="connsiteY266" fmla="*/ 3843569 h 5156116"/>
              <a:gd name="connsiteX267" fmla="*/ 3212355 w 8624104"/>
              <a:gd name="connsiteY267" fmla="*/ 3852163 h 5156116"/>
              <a:gd name="connsiteX268" fmla="*/ 3221054 w 8624104"/>
              <a:gd name="connsiteY268" fmla="*/ 3855505 h 5156116"/>
              <a:gd name="connsiteX269" fmla="*/ 3323696 w 8624104"/>
              <a:gd name="connsiteY269" fmla="*/ 3855505 h 5156116"/>
              <a:gd name="connsiteX270" fmla="*/ 3336309 w 8624104"/>
              <a:gd name="connsiteY270" fmla="*/ 3843569 h 5156116"/>
              <a:gd name="connsiteX271" fmla="*/ 3336309 w 8624104"/>
              <a:gd name="connsiteY271" fmla="*/ 3828767 h 5156116"/>
              <a:gd name="connsiteX272" fmla="*/ 3332395 w 8624104"/>
              <a:gd name="connsiteY272" fmla="*/ 3819696 h 5156116"/>
              <a:gd name="connsiteX273" fmla="*/ 3323696 w 8624104"/>
              <a:gd name="connsiteY273" fmla="*/ 3815877 h 5156116"/>
              <a:gd name="connsiteX274" fmla="*/ 2980974 w 8624104"/>
              <a:gd name="connsiteY274" fmla="*/ 3815398 h 5156116"/>
              <a:gd name="connsiteX275" fmla="*/ 2968796 w 8624104"/>
              <a:gd name="connsiteY275" fmla="*/ 3827813 h 5156116"/>
              <a:gd name="connsiteX276" fmla="*/ 2968796 w 8624104"/>
              <a:gd name="connsiteY276" fmla="*/ 3842614 h 5156116"/>
              <a:gd name="connsiteX277" fmla="*/ 2972275 w 8624104"/>
              <a:gd name="connsiteY277" fmla="*/ 3851686 h 5156116"/>
              <a:gd name="connsiteX278" fmla="*/ 2980974 w 8624104"/>
              <a:gd name="connsiteY278" fmla="*/ 3855029 h 5156116"/>
              <a:gd name="connsiteX279" fmla="*/ 3084051 w 8624104"/>
              <a:gd name="connsiteY279" fmla="*/ 3855029 h 5156116"/>
              <a:gd name="connsiteX280" fmla="*/ 3096230 w 8624104"/>
              <a:gd name="connsiteY280" fmla="*/ 3842614 h 5156116"/>
              <a:gd name="connsiteX281" fmla="*/ 3096230 w 8624104"/>
              <a:gd name="connsiteY281" fmla="*/ 3827813 h 5156116"/>
              <a:gd name="connsiteX282" fmla="*/ 3092750 w 8624104"/>
              <a:gd name="connsiteY282" fmla="*/ 3819218 h 5156116"/>
              <a:gd name="connsiteX283" fmla="*/ 3084051 w 8624104"/>
              <a:gd name="connsiteY283" fmla="*/ 3815398 h 5156116"/>
              <a:gd name="connsiteX284" fmla="*/ 2747853 w 8624104"/>
              <a:gd name="connsiteY284" fmla="*/ 3815398 h 5156116"/>
              <a:gd name="connsiteX285" fmla="*/ 2735240 w 8624104"/>
              <a:gd name="connsiteY285" fmla="*/ 3827813 h 5156116"/>
              <a:gd name="connsiteX286" fmla="*/ 2735240 w 8624104"/>
              <a:gd name="connsiteY286" fmla="*/ 3842614 h 5156116"/>
              <a:gd name="connsiteX287" fmla="*/ 2739154 w 8624104"/>
              <a:gd name="connsiteY287" fmla="*/ 3851208 h 5156116"/>
              <a:gd name="connsiteX288" fmla="*/ 2747853 w 8624104"/>
              <a:gd name="connsiteY288" fmla="*/ 3855029 h 5156116"/>
              <a:gd name="connsiteX289" fmla="*/ 2793955 w 8624104"/>
              <a:gd name="connsiteY289" fmla="*/ 3855029 h 5156116"/>
              <a:gd name="connsiteX290" fmla="*/ 2844407 w 8624104"/>
              <a:gd name="connsiteY290" fmla="*/ 3855029 h 5156116"/>
              <a:gd name="connsiteX291" fmla="*/ 2852670 w 8624104"/>
              <a:gd name="connsiteY291" fmla="*/ 3851208 h 5156116"/>
              <a:gd name="connsiteX292" fmla="*/ 2856585 w 8624104"/>
              <a:gd name="connsiteY292" fmla="*/ 3842614 h 5156116"/>
              <a:gd name="connsiteX293" fmla="*/ 2856585 w 8624104"/>
              <a:gd name="connsiteY293" fmla="*/ 3827813 h 5156116"/>
              <a:gd name="connsiteX294" fmla="*/ 2844407 w 8624104"/>
              <a:gd name="connsiteY294" fmla="*/ 3815398 h 5156116"/>
              <a:gd name="connsiteX295" fmla="*/ 2797435 w 8624104"/>
              <a:gd name="connsiteY295" fmla="*/ 3815398 h 5156116"/>
              <a:gd name="connsiteX296" fmla="*/ 2507773 w 8624104"/>
              <a:gd name="connsiteY296" fmla="*/ 3815398 h 5156116"/>
              <a:gd name="connsiteX297" fmla="*/ 2499075 w 8624104"/>
              <a:gd name="connsiteY297" fmla="*/ 3818741 h 5156116"/>
              <a:gd name="connsiteX298" fmla="*/ 2495160 w 8624104"/>
              <a:gd name="connsiteY298" fmla="*/ 3827813 h 5156116"/>
              <a:gd name="connsiteX299" fmla="*/ 2495160 w 8624104"/>
              <a:gd name="connsiteY299" fmla="*/ 3842614 h 5156116"/>
              <a:gd name="connsiteX300" fmla="*/ 2507773 w 8624104"/>
              <a:gd name="connsiteY300" fmla="*/ 3855029 h 5156116"/>
              <a:gd name="connsiteX301" fmla="*/ 2610416 w 8624104"/>
              <a:gd name="connsiteY301" fmla="*/ 3855029 h 5156116"/>
              <a:gd name="connsiteX302" fmla="*/ 2622594 w 8624104"/>
              <a:gd name="connsiteY302" fmla="*/ 3842614 h 5156116"/>
              <a:gd name="connsiteX303" fmla="*/ 2622594 w 8624104"/>
              <a:gd name="connsiteY303" fmla="*/ 3827813 h 5156116"/>
              <a:gd name="connsiteX304" fmla="*/ 2619115 w 8624104"/>
              <a:gd name="connsiteY304" fmla="*/ 3818741 h 5156116"/>
              <a:gd name="connsiteX305" fmla="*/ 2610416 w 8624104"/>
              <a:gd name="connsiteY305" fmla="*/ 3815398 h 5156116"/>
              <a:gd name="connsiteX306" fmla="*/ 2267694 w 8624104"/>
              <a:gd name="connsiteY306" fmla="*/ 3814921 h 5156116"/>
              <a:gd name="connsiteX307" fmla="*/ 2258995 w 8624104"/>
              <a:gd name="connsiteY307" fmla="*/ 3818264 h 5156116"/>
              <a:gd name="connsiteX308" fmla="*/ 2255515 w 8624104"/>
              <a:gd name="connsiteY308" fmla="*/ 3826858 h 5156116"/>
              <a:gd name="connsiteX309" fmla="*/ 2255515 w 8624104"/>
              <a:gd name="connsiteY309" fmla="*/ 3842136 h 5156116"/>
              <a:gd name="connsiteX310" fmla="*/ 2267694 w 8624104"/>
              <a:gd name="connsiteY310" fmla="*/ 3854550 h 5156116"/>
              <a:gd name="connsiteX311" fmla="*/ 2370771 w 8624104"/>
              <a:gd name="connsiteY311" fmla="*/ 3854550 h 5156116"/>
              <a:gd name="connsiteX312" fmla="*/ 2379470 w 8624104"/>
              <a:gd name="connsiteY312" fmla="*/ 3850731 h 5156116"/>
              <a:gd name="connsiteX313" fmla="*/ 2382949 w 8624104"/>
              <a:gd name="connsiteY313" fmla="*/ 3842136 h 5156116"/>
              <a:gd name="connsiteX314" fmla="*/ 2382949 w 8624104"/>
              <a:gd name="connsiteY314" fmla="*/ 3826858 h 5156116"/>
              <a:gd name="connsiteX315" fmla="*/ 2370771 w 8624104"/>
              <a:gd name="connsiteY315" fmla="*/ 3814921 h 5156116"/>
              <a:gd name="connsiteX316" fmla="*/ 2028919 w 8624104"/>
              <a:gd name="connsiteY316" fmla="*/ 3813011 h 5156116"/>
              <a:gd name="connsiteX317" fmla="*/ 2016306 w 8624104"/>
              <a:gd name="connsiteY317" fmla="*/ 3824948 h 5156116"/>
              <a:gd name="connsiteX318" fmla="*/ 2015871 w 8624104"/>
              <a:gd name="connsiteY318" fmla="*/ 3839749 h 5156116"/>
              <a:gd name="connsiteX319" fmla="*/ 2018915 w 8624104"/>
              <a:gd name="connsiteY319" fmla="*/ 3848821 h 5156116"/>
              <a:gd name="connsiteX320" fmla="*/ 2027614 w 8624104"/>
              <a:gd name="connsiteY320" fmla="*/ 3852641 h 5156116"/>
              <a:gd name="connsiteX321" fmla="*/ 2130691 w 8624104"/>
              <a:gd name="connsiteY321" fmla="*/ 3854550 h 5156116"/>
              <a:gd name="connsiteX322" fmla="*/ 2139390 w 8624104"/>
              <a:gd name="connsiteY322" fmla="*/ 3850731 h 5156116"/>
              <a:gd name="connsiteX323" fmla="*/ 2143305 w 8624104"/>
              <a:gd name="connsiteY323" fmla="*/ 3842136 h 5156116"/>
              <a:gd name="connsiteX324" fmla="*/ 2143739 w 8624104"/>
              <a:gd name="connsiteY324" fmla="*/ 3826858 h 5156116"/>
              <a:gd name="connsiteX325" fmla="*/ 2131561 w 8624104"/>
              <a:gd name="connsiteY325" fmla="*/ 3814444 h 5156116"/>
              <a:gd name="connsiteX326" fmla="*/ 3828211 w 8624104"/>
              <a:gd name="connsiteY326" fmla="*/ 3803939 h 5156116"/>
              <a:gd name="connsiteX327" fmla="*/ 3815599 w 8624104"/>
              <a:gd name="connsiteY327" fmla="*/ 3816353 h 5156116"/>
              <a:gd name="connsiteX328" fmla="*/ 3815599 w 8624104"/>
              <a:gd name="connsiteY328" fmla="*/ 3828767 h 5156116"/>
              <a:gd name="connsiteX329" fmla="*/ 3811684 w 8624104"/>
              <a:gd name="connsiteY329" fmla="*/ 3820173 h 5156116"/>
              <a:gd name="connsiteX330" fmla="*/ 3802986 w 8624104"/>
              <a:gd name="connsiteY330" fmla="*/ 3816353 h 5156116"/>
              <a:gd name="connsiteX331" fmla="*/ 3700343 w 8624104"/>
              <a:gd name="connsiteY331" fmla="*/ 3816353 h 5156116"/>
              <a:gd name="connsiteX332" fmla="*/ 3687731 w 8624104"/>
              <a:gd name="connsiteY332" fmla="*/ 3828767 h 5156116"/>
              <a:gd name="connsiteX333" fmla="*/ 3687731 w 8624104"/>
              <a:gd name="connsiteY333" fmla="*/ 3844046 h 5156116"/>
              <a:gd name="connsiteX334" fmla="*/ 3691644 w 8624104"/>
              <a:gd name="connsiteY334" fmla="*/ 3852641 h 5156116"/>
              <a:gd name="connsiteX335" fmla="*/ 3700343 w 8624104"/>
              <a:gd name="connsiteY335" fmla="*/ 3855983 h 5156116"/>
              <a:gd name="connsiteX336" fmla="*/ 3802986 w 8624104"/>
              <a:gd name="connsiteY336" fmla="*/ 3855983 h 5156116"/>
              <a:gd name="connsiteX337" fmla="*/ 3815599 w 8624104"/>
              <a:gd name="connsiteY337" fmla="*/ 3844046 h 5156116"/>
              <a:gd name="connsiteX338" fmla="*/ 3815599 w 8624104"/>
              <a:gd name="connsiteY338" fmla="*/ 3866487 h 5156116"/>
              <a:gd name="connsiteX339" fmla="*/ 3815599 w 8624104"/>
              <a:gd name="connsiteY339" fmla="*/ 3904684 h 5156116"/>
              <a:gd name="connsiteX340" fmla="*/ 3828211 w 8624104"/>
              <a:gd name="connsiteY340" fmla="*/ 3917098 h 5156116"/>
              <a:gd name="connsiteX341" fmla="*/ 3843000 w 8624104"/>
              <a:gd name="connsiteY341" fmla="*/ 3917098 h 5156116"/>
              <a:gd name="connsiteX342" fmla="*/ 3851698 w 8624104"/>
              <a:gd name="connsiteY342" fmla="*/ 3913278 h 5156116"/>
              <a:gd name="connsiteX343" fmla="*/ 3855178 w 8624104"/>
              <a:gd name="connsiteY343" fmla="*/ 3904684 h 5156116"/>
              <a:gd name="connsiteX344" fmla="*/ 3855178 w 8624104"/>
              <a:gd name="connsiteY344" fmla="*/ 3866487 h 5156116"/>
              <a:gd name="connsiteX345" fmla="*/ 3855178 w 8624104"/>
              <a:gd name="connsiteY345" fmla="*/ 3816353 h 5156116"/>
              <a:gd name="connsiteX346" fmla="*/ 3842564 w 8624104"/>
              <a:gd name="connsiteY346" fmla="*/ 3803939 h 5156116"/>
              <a:gd name="connsiteX347" fmla="*/ 1793623 w 8624104"/>
              <a:gd name="connsiteY347" fmla="*/ 3789139 h 5156116"/>
              <a:gd name="connsiteX348" fmla="*/ 1784490 w 8624104"/>
              <a:gd name="connsiteY348" fmla="*/ 3791048 h 5156116"/>
              <a:gd name="connsiteX349" fmla="*/ 1779271 w 8624104"/>
              <a:gd name="connsiteY349" fmla="*/ 3799165 h 5156116"/>
              <a:gd name="connsiteX350" fmla="*/ 1776661 w 8624104"/>
              <a:gd name="connsiteY350" fmla="*/ 3813966 h 5156116"/>
              <a:gd name="connsiteX351" fmla="*/ 1786664 w 8624104"/>
              <a:gd name="connsiteY351" fmla="*/ 3828291 h 5156116"/>
              <a:gd name="connsiteX352" fmla="*/ 1802322 w 8624104"/>
              <a:gd name="connsiteY352" fmla="*/ 3831155 h 5156116"/>
              <a:gd name="connsiteX353" fmla="*/ 1834071 w 8624104"/>
              <a:gd name="connsiteY353" fmla="*/ 3835929 h 5156116"/>
              <a:gd name="connsiteX354" fmla="*/ 1889307 w 8624104"/>
              <a:gd name="connsiteY354" fmla="*/ 3843091 h 5156116"/>
              <a:gd name="connsiteX355" fmla="*/ 1890612 w 8624104"/>
              <a:gd name="connsiteY355" fmla="*/ 3843091 h 5156116"/>
              <a:gd name="connsiteX356" fmla="*/ 1898441 w 8624104"/>
              <a:gd name="connsiteY356" fmla="*/ 3840227 h 5156116"/>
              <a:gd name="connsiteX357" fmla="*/ 1903225 w 8624104"/>
              <a:gd name="connsiteY357" fmla="*/ 3832110 h 5156116"/>
              <a:gd name="connsiteX358" fmla="*/ 1904964 w 8624104"/>
              <a:gd name="connsiteY358" fmla="*/ 3817308 h 5156116"/>
              <a:gd name="connsiteX359" fmla="*/ 1894091 w 8624104"/>
              <a:gd name="connsiteY359" fmla="*/ 3803463 h 5156116"/>
              <a:gd name="connsiteX360" fmla="*/ 1839291 w 8624104"/>
              <a:gd name="connsiteY360" fmla="*/ 3796301 h 5156116"/>
              <a:gd name="connsiteX361" fmla="*/ 1809281 w 8624104"/>
              <a:gd name="connsiteY361" fmla="*/ 3792003 h 5156116"/>
              <a:gd name="connsiteX362" fmla="*/ 1563547 w 8624104"/>
              <a:gd name="connsiteY362" fmla="*/ 3734230 h 5156116"/>
              <a:gd name="connsiteX363" fmla="*/ 1553978 w 8624104"/>
              <a:gd name="connsiteY363" fmla="*/ 3734708 h 5156116"/>
              <a:gd name="connsiteX364" fmla="*/ 1547454 w 8624104"/>
              <a:gd name="connsiteY364" fmla="*/ 3741869 h 5156116"/>
              <a:gd name="connsiteX365" fmla="*/ 1543105 w 8624104"/>
              <a:gd name="connsiteY365" fmla="*/ 3756193 h 5156116"/>
              <a:gd name="connsiteX366" fmla="*/ 1550499 w 8624104"/>
              <a:gd name="connsiteY366" fmla="*/ 3771949 h 5156116"/>
              <a:gd name="connsiteX367" fmla="*/ 1566591 w 8624104"/>
              <a:gd name="connsiteY367" fmla="*/ 3776725 h 5156116"/>
              <a:gd name="connsiteX368" fmla="*/ 1634875 w 8624104"/>
              <a:gd name="connsiteY368" fmla="*/ 3796301 h 5156116"/>
              <a:gd name="connsiteX369" fmla="*/ 1647053 w 8624104"/>
              <a:gd name="connsiteY369" fmla="*/ 3799165 h 5156116"/>
              <a:gd name="connsiteX370" fmla="*/ 1650967 w 8624104"/>
              <a:gd name="connsiteY370" fmla="*/ 3800120 h 5156116"/>
              <a:gd name="connsiteX371" fmla="*/ 1654012 w 8624104"/>
              <a:gd name="connsiteY371" fmla="*/ 3800597 h 5156116"/>
              <a:gd name="connsiteX372" fmla="*/ 1665755 w 8624104"/>
              <a:gd name="connsiteY372" fmla="*/ 3791048 h 5156116"/>
              <a:gd name="connsiteX373" fmla="*/ 1669669 w 8624104"/>
              <a:gd name="connsiteY373" fmla="*/ 3776725 h 5156116"/>
              <a:gd name="connsiteX374" fmla="*/ 1668364 w 8624104"/>
              <a:gd name="connsiteY374" fmla="*/ 3767175 h 5156116"/>
              <a:gd name="connsiteX375" fmla="*/ 1660536 w 8624104"/>
              <a:gd name="connsiteY375" fmla="*/ 3761923 h 5156116"/>
              <a:gd name="connsiteX376" fmla="*/ 1656186 w 8624104"/>
              <a:gd name="connsiteY376" fmla="*/ 3760490 h 5156116"/>
              <a:gd name="connsiteX377" fmla="*/ 1645748 w 8624104"/>
              <a:gd name="connsiteY377" fmla="*/ 3758103 h 5156116"/>
              <a:gd name="connsiteX378" fmla="*/ 1577899 w 8624104"/>
              <a:gd name="connsiteY378" fmla="*/ 3738527 h 5156116"/>
              <a:gd name="connsiteX379" fmla="*/ 1563547 w 8624104"/>
              <a:gd name="connsiteY379" fmla="*/ 3734230 h 5156116"/>
              <a:gd name="connsiteX380" fmla="*/ 1342169 w 8624104"/>
              <a:gd name="connsiteY380" fmla="*/ 3646855 h 5156116"/>
              <a:gd name="connsiteX381" fmla="*/ 1326077 w 8624104"/>
              <a:gd name="connsiteY381" fmla="*/ 3653061 h 5156116"/>
              <a:gd name="connsiteX382" fmla="*/ 1319553 w 8624104"/>
              <a:gd name="connsiteY382" fmla="*/ 3666431 h 5156116"/>
              <a:gd name="connsiteX383" fmla="*/ 1319118 w 8624104"/>
              <a:gd name="connsiteY383" fmla="*/ 3675980 h 5156116"/>
              <a:gd name="connsiteX384" fmla="*/ 1325642 w 8624104"/>
              <a:gd name="connsiteY384" fmla="*/ 3683141 h 5156116"/>
              <a:gd name="connsiteX385" fmla="*/ 1379138 w 8624104"/>
              <a:gd name="connsiteY385" fmla="*/ 3707492 h 5156116"/>
              <a:gd name="connsiteX386" fmla="*/ 1405668 w 8624104"/>
              <a:gd name="connsiteY386" fmla="*/ 3718951 h 5156116"/>
              <a:gd name="connsiteX387" fmla="*/ 1420456 w 8624104"/>
              <a:gd name="connsiteY387" fmla="*/ 3724680 h 5156116"/>
              <a:gd name="connsiteX388" fmla="*/ 1425240 w 8624104"/>
              <a:gd name="connsiteY388" fmla="*/ 3725635 h 5156116"/>
              <a:gd name="connsiteX389" fmla="*/ 1436983 w 8624104"/>
              <a:gd name="connsiteY389" fmla="*/ 3717519 h 5156116"/>
              <a:gd name="connsiteX390" fmla="*/ 1442637 w 8624104"/>
              <a:gd name="connsiteY390" fmla="*/ 3704149 h 5156116"/>
              <a:gd name="connsiteX391" fmla="*/ 1442202 w 8624104"/>
              <a:gd name="connsiteY391" fmla="*/ 3694123 h 5156116"/>
              <a:gd name="connsiteX392" fmla="*/ 1435243 w 8624104"/>
              <a:gd name="connsiteY392" fmla="*/ 3687916 h 5156116"/>
              <a:gd name="connsiteX393" fmla="*/ 1420021 w 8624104"/>
              <a:gd name="connsiteY393" fmla="*/ 3681709 h 5156116"/>
              <a:gd name="connsiteX394" fmla="*/ 1394795 w 8624104"/>
              <a:gd name="connsiteY394" fmla="*/ 3671205 h 5156116"/>
              <a:gd name="connsiteX395" fmla="*/ 3828211 w 8624104"/>
              <a:gd name="connsiteY395" fmla="*/ 3563775 h 5156116"/>
              <a:gd name="connsiteX396" fmla="*/ 3816034 w 8624104"/>
              <a:gd name="connsiteY396" fmla="*/ 3576189 h 5156116"/>
              <a:gd name="connsiteX397" fmla="*/ 3816034 w 8624104"/>
              <a:gd name="connsiteY397" fmla="*/ 3679321 h 5156116"/>
              <a:gd name="connsiteX398" fmla="*/ 3819513 w 8624104"/>
              <a:gd name="connsiteY398" fmla="*/ 3687916 h 5156116"/>
              <a:gd name="connsiteX399" fmla="*/ 3828211 w 8624104"/>
              <a:gd name="connsiteY399" fmla="*/ 3691258 h 5156116"/>
              <a:gd name="connsiteX400" fmla="*/ 3843434 w 8624104"/>
              <a:gd name="connsiteY400" fmla="*/ 3691258 h 5156116"/>
              <a:gd name="connsiteX401" fmla="*/ 3855612 w 8624104"/>
              <a:gd name="connsiteY401" fmla="*/ 3679321 h 5156116"/>
              <a:gd name="connsiteX402" fmla="*/ 3855612 w 8624104"/>
              <a:gd name="connsiteY402" fmla="*/ 3576189 h 5156116"/>
              <a:gd name="connsiteX403" fmla="*/ 3851698 w 8624104"/>
              <a:gd name="connsiteY403" fmla="*/ 3567595 h 5156116"/>
              <a:gd name="connsiteX404" fmla="*/ 3843434 w 8624104"/>
              <a:gd name="connsiteY404" fmla="*/ 3563775 h 5156116"/>
              <a:gd name="connsiteX405" fmla="*/ 1126717 w 8624104"/>
              <a:gd name="connsiteY405" fmla="*/ 3528920 h 5156116"/>
              <a:gd name="connsiteX406" fmla="*/ 1119051 w 8624104"/>
              <a:gd name="connsiteY406" fmla="*/ 3534172 h 5156116"/>
              <a:gd name="connsiteX407" fmla="*/ 1110788 w 8624104"/>
              <a:gd name="connsiteY407" fmla="*/ 3546586 h 5156116"/>
              <a:gd name="connsiteX408" fmla="*/ 1109048 w 8624104"/>
              <a:gd name="connsiteY408" fmla="*/ 3556136 h 5156116"/>
              <a:gd name="connsiteX409" fmla="*/ 1114702 w 8624104"/>
              <a:gd name="connsiteY409" fmla="*/ 3563775 h 5156116"/>
              <a:gd name="connsiteX410" fmla="*/ 1157760 w 8624104"/>
              <a:gd name="connsiteY410" fmla="*/ 3591945 h 5156116"/>
              <a:gd name="connsiteX411" fmla="*/ 1179506 w 8624104"/>
              <a:gd name="connsiteY411" fmla="*/ 3604838 h 5156116"/>
              <a:gd name="connsiteX412" fmla="*/ 1189075 w 8624104"/>
              <a:gd name="connsiteY412" fmla="*/ 3610090 h 5156116"/>
              <a:gd name="connsiteX413" fmla="*/ 1202992 w 8624104"/>
              <a:gd name="connsiteY413" fmla="*/ 3618206 h 5156116"/>
              <a:gd name="connsiteX414" fmla="*/ 1209081 w 8624104"/>
              <a:gd name="connsiteY414" fmla="*/ 3619639 h 5156116"/>
              <a:gd name="connsiteX415" fmla="*/ 1212561 w 8624104"/>
              <a:gd name="connsiteY415" fmla="*/ 3619161 h 5156116"/>
              <a:gd name="connsiteX416" fmla="*/ 1219954 w 8624104"/>
              <a:gd name="connsiteY416" fmla="*/ 3613431 h 5156116"/>
              <a:gd name="connsiteX417" fmla="*/ 1227348 w 8624104"/>
              <a:gd name="connsiteY417" fmla="*/ 3600540 h 5156116"/>
              <a:gd name="connsiteX418" fmla="*/ 1228218 w 8624104"/>
              <a:gd name="connsiteY418" fmla="*/ 3590991 h 5156116"/>
              <a:gd name="connsiteX419" fmla="*/ 1222564 w 8624104"/>
              <a:gd name="connsiteY419" fmla="*/ 3583829 h 5156116"/>
              <a:gd name="connsiteX420" fmla="*/ 1209081 w 8624104"/>
              <a:gd name="connsiteY420" fmla="*/ 3575712 h 5156116"/>
              <a:gd name="connsiteX421" fmla="*/ 1199078 w 8624104"/>
              <a:gd name="connsiteY421" fmla="*/ 3570460 h 5156116"/>
              <a:gd name="connsiteX422" fmla="*/ 1179071 w 8624104"/>
              <a:gd name="connsiteY422" fmla="*/ 3558046 h 5156116"/>
              <a:gd name="connsiteX423" fmla="*/ 1136014 w 8624104"/>
              <a:gd name="connsiteY423" fmla="*/ 3530830 h 5156116"/>
              <a:gd name="connsiteX424" fmla="*/ 1126717 w 8624104"/>
              <a:gd name="connsiteY424" fmla="*/ 3528920 h 5156116"/>
              <a:gd name="connsiteX425" fmla="*/ 947255 w 8624104"/>
              <a:gd name="connsiteY425" fmla="*/ 3386637 h 5156116"/>
              <a:gd name="connsiteX426" fmla="*/ 929858 w 8624104"/>
              <a:gd name="connsiteY426" fmla="*/ 3388069 h 5156116"/>
              <a:gd name="connsiteX427" fmla="*/ 920290 w 8624104"/>
              <a:gd name="connsiteY427" fmla="*/ 3399528 h 5156116"/>
              <a:gd name="connsiteX428" fmla="*/ 916810 w 8624104"/>
              <a:gd name="connsiteY428" fmla="*/ 3408122 h 5156116"/>
              <a:gd name="connsiteX429" fmla="*/ 921160 w 8624104"/>
              <a:gd name="connsiteY429" fmla="*/ 3417194 h 5156116"/>
              <a:gd name="connsiteX430" fmla="*/ 960738 w 8624104"/>
              <a:gd name="connsiteY430" fmla="*/ 3451094 h 5156116"/>
              <a:gd name="connsiteX431" fmla="*/ 1001621 w 8624104"/>
              <a:gd name="connsiteY431" fmla="*/ 3483084 h 5156116"/>
              <a:gd name="connsiteX432" fmla="*/ 1009015 w 8624104"/>
              <a:gd name="connsiteY432" fmla="*/ 3485949 h 5156116"/>
              <a:gd name="connsiteX433" fmla="*/ 1010754 w 8624104"/>
              <a:gd name="connsiteY433" fmla="*/ 3485949 h 5156116"/>
              <a:gd name="connsiteX434" fmla="*/ 1019018 w 8624104"/>
              <a:gd name="connsiteY434" fmla="*/ 3481174 h 5156116"/>
              <a:gd name="connsiteX435" fmla="*/ 1028152 w 8624104"/>
              <a:gd name="connsiteY435" fmla="*/ 3469237 h 5156116"/>
              <a:gd name="connsiteX436" fmla="*/ 1025977 w 8624104"/>
              <a:gd name="connsiteY436" fmla="*/ 3451571 h 5156116"/>
              <a:gd name="connsiteX437" fmla="*/ 985964 w 8624104"/>
              <a:gd name="connsiteY437" fmla="*/ 3420536 h 5156116"/>
              <a:gd name="connsiteX438" fmla="*/ 3828646 w 8624104"/>
              <a:gd name="connsiteY438" fmla="*/ 3324088 h 5156116"/>
              <a:gd name="connsiteX439" fmla="*/ 3816034 w 8624104"/>
              <a:gd name="connsiteY439" fmla="*/ 3336502 h 5156116"/>
              <a:gd name="connsiteX440" fmla="*/ 3816034 w 8624104"/>
              <a:gd name="connsiteY440" fmla="*/ 3439157 h 5156116"/>
              <a:gd name="connsiteX441" fmla="*/ 3828646 w 8624104"/>
              <a:gd name="connsiteY441" fmla="*/ 3451571 h 5156116"/>
              <a:gd name="connsiteX442" fmla="*/ 3843434 w 8624104"/>
              <a:gd name="connsiteY442" fmla="*/ 3451571 h 5156116"/>
              <a:gd name="connsiteX443" fmla="*/ 3852132 w 8624104"/>
              <a:gd name="connsiteY443" fmla="*/ 3447752 h 5156116"/>
              <a:gd name="connsiteX444" fmla="*/ 3856047 w 8624104"/>
              <a:gd name="connsiteY444" fmla="*/ 3439157 h 5156116"/>
              <a:gd name="connsiteX445" fmla="*/ 3856047 w 8624104"/>
              <a:gd name="connsiteY445" fmla="*/ 3336502 h 5156116"/>
              <a:gd name="connsiteX446" fmla="*/ 3852132 w 8624104"/>
              <a:gd name="connsiteY446" fmla="*/ 3327909 h 5156116"/>
              <a:gd name="connsiteX447" fmla="*/ 3843434 w 8624104"/>
              <a:gd name="connsiteY447" fmla="*/ 3324088 h 5156116"/>
              <a:gd name="connsiteX448" fmla="*/ 777634 w 8624104"/>
              <a:gd name="connsiteY448" fmla="*/ 3222389 h 5156116"/>
              <a:gd name="connsiteX449" fmla="*/ 768500 w 8624104"/>
              <a:gd name="connsiteY449" fmla="*/ 3225253 h 5156116"/>
              <a:gd name="connsiteX450" fmla="*/ 757627 w 8624104"/>
              <a:gd name="connsiteY450" fmla="*/ 3235280 h 5156116"/>
              <a:gd name="connsiteX451" fmla="*/ 756322 w 8624104"/>
              <a:gd name="connsiteY451" fmla="*/ 3252946 h 5156116"/>
              <a:gd name="connsiteX452" fmla="*/ 785462 w 8624104"/>
              <a:gd name="connsiteY452" fmla="*/ 3284936 h 5156116"/>
              <a:gd name="connsiteX453" fmla="*/ 785897 w 8624104"/>
              <a:gd name="connsiteY453" fmla="*/ 3285891 h 5156116"/>
              <a:gd name="connsiteX454" fmla="*/ 790246 w 8624104"/>
              <a:gd name="connsiteY454" fmla="*/ 3290189 h 5156116"/>
              <a:gd name="connsiteX455" fmla="*/ 790681 w 8624104"/>
              <a:gd name="connsiteY455" fmla="*/ 3290666 h 5156116"/>
              <a:gd name="connsiteX456" fmla="*/ 821126 w 8624104"/>
              <a:gd name="connsiteY456" fmla="*/ 3322179 h 5156116"/>
              <a:gd name="connsiteX457" fmla="*/ 829390 w 8624104"/>
              <a:gd name="connsiteY457" fmla="*/ 3325998 h 5156116"/>
              <a:gd name="connsiteX458" fmla="*/ 829825 w 8624104"/>
              <a:gd name="connsiteY458" fmla="*/ 3325998 h 5156116"/>
              <a:gd name="connsiteX459" fmla="*/ 838523 w 8624104"/>
              <a:gd name="connsiteY459" fmla="*/ 3322656 h 5156116"/>
              <a:gd name="connsiteX460" fmla="*/ 848962 w 8624104"/>
              <a:gd name="connsiteY460" fmla="*/ 3312152 h 5156116"/>
              <a:gd name="connsiteX461" fmla="*/ 849397 w 8624104"/>
              <a:gd name="connsiteY461" fmla="*/ 3294486 h 5156116"/>
              <a:gd name="connsiteX462" fmla="*/ 818952 w 8624104"/>
              <a:gd name="connsiteY462" fmla="*/ 3262496 h 5156116"/>
              <a:gd name="connsiteX463" fmla="*/ 786332 w 8624104"/>
              <a:gd name="connsiteY463" fmla="*/ 3226686 h 5156116"/>
              <a:gd name="connsiteX464" fmla="*/ 777634 w 8624104"/>
              <a:gd name="connsiteY464" fmla="*/ 3222389 h 5156116"/>
              <a:gd name="connsiteX465" fmla="*/ 3829081 w 8624104"/>
              <a:gd name="connsiteY465" fmla="*/ 3084402 h 5156116"/>
              <a:gd name="connsiteX466" fmla="*/ 3816903 w 8624104"/>
              <a:gd name="connsiteY466" fmla="*/ 3096816 h 5156116"/>
              <a:gd name="connsiteX467" fmla="*/ 3816903 w 8624104"/>
              <a:gd name="connsiteY467" fmla="*/ 3199470 h 5156116"/>
              <a:gd name="connsiteX468" fmla="*/ 3829081 w 8624104"/>
              <a:gd name="connsiteY468" fmla="*/ 3211885 h 5156116"/>
              <a:gd name="connsiteX469" fmla="*/ 3843869 w 8624104"/>
              <a:gd name="connsiteY469" fmla="*/ 3211885 h 5156116"/>
              <a:gd name="connsiteX470" fmla="*/ 3852567 w 8624104"/>
              <a:gd name="connsiteY470" fmla="*/ 3208066 h 5156116"/>
              <a:gd name="connsiteX471" fmla="*/ 3856047 w 8624104"/>
              <a:gd name="connsiteY471" fmla="*/ 3199470 h 5156116"/>
              <a:gd name="connsiteX472" fmla="*/ 3856483 w 8624104"/>
              <a:gd name="connsiteY472" fmla="*/ 3096816 h 5156116"/>
              <a:gd name="connsiteX473" fmla="*/ 3852567 w 8624104"/>
              <a:gd name="connsiteY473" fmla="*/ 3088221 h 5156116"/>
              <a:gd name="connsiteX474" fmla="*/ 3843869 w 8624104"/>
              <a:gd name="connsiteY474" fmla="*/ 3084402 h 5156116"/>
              <a:gd name="connsiteX475" fmla="*/ 634543 w 8624104"/>
              <a:gd name="connsiteY475" fmla="*/ 3033313 h 5156116"/>
              <a:gd name="connsiteX476" fmla="*/ 624974 w 8624104"/>
              <a:gd name="connsiteY476" fmla="*/ 3035223 h 5156116"/>
              <a:gd name="connsiteX477" fmla="*/ 612796 w 8624104"/>
              <a:gd name="connsiteY477" fmla="*/ 3043340 h 5156116"/>
              <a:gd name="connsiteX478" fmla="*/ 608882 w 8624104"/>
              <a:gd name="connsiteY478" fmla="*/ 3060051 h 5156116"/>
              <a:gd name="connsiteX479" fmla="*/ 618015 w 8624104"/>
              <a:gd name="connsiteY479" fmla="*/ 3074375 h 5156116"/>
              <a:gd name="connsiteX480" fmla="*/ 658899 w 8624104"/>
              <a:gd name="connsiteY480" fmla="*/ 3132149 h 5156116"/>
              <a:gd name="connsiteX481" fmla="*/ 668902 w 8624104"/>
              <a:gd name="connsiteY481" fmla="*/ 3145517 h 5156116"/>
              <a:gd name="connsiteX482" fmla="*/ 678905 w 8624104"/>
              <a:gd name="connsiteY482" fmla="*/ 3150292 h 5156116"/>
              <a:gd name="connsiteX483" fmla="*/ 685864 w 8624104"/>
              <a:gd name="connsiteY483" fmla="*/ 3147904 h 5156116"/>
              <a:gd name="connsiteX484" fmla="*/ 698042 w 8624104"/>
              <a:gd name="connsiteY484" fmla="*/ 3138833 h 5156116"/>
              <a:gd name="connsiteX485" fmla="*/ 702826 w 8624104"/>
              <a:gd name="connsiteY485" fmla="*/ 3131193 h 5156116"/>
              <a:gd name="connsiteX486" fmla="*/ 700217 w 8624104"/>
              <a:gd name="connsiteY486" fmla="*/ 3121644 h 5156116"/>
              <a:gd name="connsiteX487" fmla="*/ 691518 w 8624104"/>
              <a:gd name="connsiteY487" fmla="*/ 3109230 h 5156116"/>
              <a:gd name="connsiteX488" fmla="*/ 650635 w 8624104"/>
              <a:gd name="connsiteY488" fmla="*/ 3051934 h 5156116"/>
              <a:gd name="connsiteX489" fmla="*/ 642371 w 8624104"/>
              <a:gd name="connsiteY489" fmla="*/ 3039043 h 5156116"/>
              <a:gd name="connsiteX490" fmla="*/ 634543 w 8624104"/>
              <a:gd name="connsiteY490" fmla="*/ 3033313 h 5156116"/>
              <a:gd name="connsiteX491" fmla="*/ 3829081 w 8624104"/>
              <a:gd name="connsiteY491" fmla="*/ 2844715 h 5156116"/>
              <a:gd name="connsiteX492" fmla="*/ 3820383 w 8624104"/>
              <a:gd name="connsiteY492" fmla="*/ 2848057 h 5156116"/>
              <a:gd name="connsiteX493" fmla="*/ 3816903 w 8624104"/>
              <a:gd name="connsiteY493" fmla="*/ 2856652 h 5156116"/>
              <a:gd name="connsiteX494" fmla="*/ 3816903 w 8624104"/>
              <a:gd name="connsiteY494" fmla="*/ 2959784 h 5156116"/>
              <a:gd name="connsiteX495" fmla="*/ 3829081 w 8624104"/>
              <a:gd name="connsiteY495" fmla="*/ 2972198 h 5156116"/>
              <a:gd name="connsiteX496" fmla="*/ 3843869 w 8624104"/>
              <a:gd name="connsiteY496" fmla="*/ 2972198 h 5156116"/>
              <a:gd name="connsiteX497" fmla="*/ 3852567 w 8624104"/>
              <a:gd name="connsiteY497" fmla="*/ 2968378 h 5156116"/>
              <a:gd name="connsiteX498" fmla="*/ 3856483 w 8624104"/>
              <a:gd name="connsiteY498" fmla="*/ 2959784 h 5156116"/>
              <a:gd name="connsiteX499" fmla="*/ 3856483 w 8624104"/>
              <a:gd name="connsiteY499" fmla="*/ 2856652 h 5156116"/>
              <a:gd name="connsiteX500" fmla="*/ 3843869 w 8624104"/>
              <a:gd name="connsiteY500" fmla="*/ 2844715 h 5156116"/>
              <a:gd name="connsiteX501" fmla="*/ 516950 w 8624104"/>
              <a:gd name="connsiteY501" fmla="*/ 2826512 h 5156116"/>
              <a:gd name="connsiteX502" fmla="*/ 507544 w 8624104"/>
              <a:gd name="connsiteY502" fmla="*/ 2827049 h 5156116"/>
              <a:gd name="connsiteX503" fmla="*/ 494061 w 8624104"/>
              <a:gd name="connsiteY503" fmla="*/ 2833733 h 5156116"/>
              <a:gd name="connsiteX504" fmla="*/ 487972 w 8624104"/>
              <a:gd name="connsiteY504" fmla="*/ 2840895 h 5156116"/>
              <a:gd name="connsiteX505" fmla="*/ 488842 w 8624104"/>
              <a:gd name="connsiteY505" fmla="*/ 2850445 h 5156116"/>
              <a:gd name="connsiteX506" fmla="*/ 518417 w 8624104"/>
              <a:gd name="connsiteY506" fmla="*/ 2908696 h 5156116"/>
              <a:gd name="connsiteX507" fmla="*/ 528855 w 8624104"/>
              <a:gd name="connsiteY507" fmla="*/ 2928272 h 5156116"/>
              <a:gd name="connsiteX508" fmla="*/ 537119 w 8624104"/>
              <a:gd name="connsiteY508" fmla="*/ 2942595 h 5156116"/>
              <a:gd name="connsiteX509" fmla="*/ 547992 w 8624104"/>
              <a:gd name="connsiteY509" fmla="*/ 2948802 h 5156116"/>
              <a:gd name="connsiteX510" fmla="*/ 553646 w 8624104"/>
              <a:gd name="connsiteY510" fmla="*/ 2946892 h 5156116"/>
              <a:gd name="connsiteX511" fmla="*/ 566694 w 8624104"/>
              <a:gd name="connsiteY511" fmla="*/ 2939730 h 5156116"/>
              <a:gd name="connsiteX512" fmla="*/ 572783 w 8624104"/>
              <a:gd name="connsiteY512" fmla="*/ 2932091 h 5156116"/>
              <a:gd name="connsiteX513" fmla="*/ 571478 w 8624104"/>
              <a:gd name="connsiteY513" fmla="*/ 2923019 h 5156116"/>
              <a:gd name="connsiteX514" fmla="*/ 563650 w 8624104"/>
              <a:gd name="connsiteY514" fmla="*/ 2909173 h 5156116"/>
              <a:gd name="connsiteX515" fmla="*/ 553211 w 8624104"/>
              <a:gd name="connsiteY515" fmla="*/ 2889597 h 5156116"/>
              <a:gd name="connsiteX516" fmla="*/ 524071 w 8624104"/>
              <a:gd name="connsiteY516" fmla="*/ 2832779 h 5156116"/>
              <a:gd name="connsiteX517" fmla="*/ 516950 w 8624104"/>
              <a:gd name="connsiteY517" fmla="*/ 2826512 h 5156116"/>
              <a:gd name="connsiteX518" fmla="*/ 3829517 w 8624104"/>
              <a:gd name="connsiteY518" fmla="*/ 2604551 h 5156116"/>
              <a:gd name="connsiteX519" fmla="*/ 3820819 w 8624104"/>
              <a:gd name="connsiteY519" fmla="*/ 2608371 h 5156116"/>
              <a:gd name="connsiteX520" fmla="*/ 3816903 w 8624104"/>
              <a:gd name="connsiteY520" fmla="*/ 2616965 h 5156116"/>
              <a:gd name="connsiteX521" fmla="*/ 3816903 w 8624104"/>
              <a:gd name="connsiteY521" fmla="*/ 2720098 h 5156116"/>
              <a:gd name="connsiteX522" fmla="*/ 3829517 w 8624104"/>
              <a:gd name="connsiteY522" fmla="*/ 2732034 h 5156116"/>
              <a:gd name="connsiteX523" fmla="*/ 3844304 w 8624104"/>
              <a:gd name="connsiteY523" fmla="*/ 2732034 h 5156116"/>
              <a:gd name="connsiteX524" fmla="*/ 3853002 w 8624104"/>
              <a:gd name="connsiteY524" fmla="*/ 2728691 h 5156116"/>
              <a:gd name="connsiteX525" fmla="*/ 3856483 w 8624104"/>
              <a:gd name="connsiteY525" fmla="*/ 2720098 h 5156116"/>
              <a:gd name="connsiteX526" fmla="*/ 3856483 w 8624104"/>
              <a:gd name="connsiteY526" fmla="*/ 2616965 h 5156116"/>
              <a:gd name="connsiteX527" fmla="*/ 3844304 w 8624104"/>
              <a:gd name="connsiteY527" fmla="*/ 2604551 h 5156116"/>
              <a:gd name="connsiteX528" fmla="*/ 421428 w 8624104"/>
              <a:gd name="connsiteY528" fmla="*/ 2604551 h 5156116"/>
              <a:gd name="connsiteX529" fmla="*/ 407511 w 8624104"/>
              <a:gd name="connsiteY529" fmla="*/ 2608848 h 5156116"/>
              <a:gd name="connsiteX530" fmla="*/ 400117 w 8624104"/>
              <a:gd name="connsiteY530" fmla="*/ 2615055 h 5156116"/>
              <a:gd name="connsiteX531" fmla="*/ 399247 w 8624104"/>
              <a:gd name="connsiteY531" fmla="*/ 2624605 h 5156116"/>
              <a:gd name="connsiteX532" fmla="*/ 415774 w 8624104"/>
              <a:gd name="connsiteY532" fmla="*/ 2673306 h 5156116"/>
              <a:gd name="connsiteX533" fmla="*/ 427952 w 8624104"/>
              <a:gd name="connsiteY533" fmla="*/ 2707683 h 5156116"/>
              <a:gd name="connsiteX534" fmla="*/ 434041 w 8624104"/>
              <a:gd name="connsiteY534" fmla="*/ 2722485 h 5156116"/>
              <a:gd name="connsiteX535" fmla="*/ 445784 w 8624104"/>
              <a:gd name="connsiteY535" fmla="*/ 2730601 h 5156116"/>
              <a:gd name="connsiteX536" fmla="*/ 450134 w 8624104"/>
              <a:gd name="connsiteY536" fmla="*/ 2729647 h 5156116"/>
              <a:gd name="connsiteX537" fmla="*/ 464051 w 8624104"/>
              <a:gd name="connsiteY537" fmla="*/ 2724394 h 5156116"/>
              <a:gd name="connsiteX538" fmla="*/ 471010 w 8624104"/>
              <a:gd name="connsiteY538" fmla="*/ 2717710 h 5156116"/>
              <a:gd name="connsiteX539" fmla="*/ 471010 w 8624104"/>
              <a:gd name="connsiteY539" fmla="*/ 2708160 h 5156116"/>
              <a:gd name="connsiteX540" fmla="*/ 465356 w 8624104"/>
              <a:gd name="connsiteY540" fmla="*/ 2693360 h 5156116"/>
              <a:gd name="connsiteX541" fmla="*/ 453178 w 8624104"/>
              <a:gd name="connsiteY541" fmla="*/ 2660892 h 5156116"/>
              <a:gd name="connsiteX542" fmla="*/ 437086 w 8624104"/>
              <a:gd name="connsiteY542" fmla="*/ 2612191 h 5156116"/>
              <a:gd name="connsiteX543" fmla="*/ 421428 w 8624104"/>
              <a:gd name="connsiteY543" fmla="*/ 2604551 h 5156116"/>
              <a:gd name="connsiteX544" fmla="*/ 366628 w 8624104"/>
              <a:gd name="connsiteY544" fmla="*/ 2372504 h 5156116"/>
              <a:gd name="connsiteX545" fmla="*/ 351840 w 8624104"/>
              <a:gd name="connsiteY545" fmla="*/ 2374891 h 5156116"/>
              <a:gd name="connsiteX546" fmla="*/ 343577 w 8624104"/>
              <a:gd name="connsiteY546" fmla="*/ 2380143 h 5156116"/>
              <a:gd name="connsiteX547" fmla="*/ 341402 w 8624104"/>
              <a:gd name="connsiteY547" fmla="*/ 2389215 h 5156116"/>
              <a:gd name="connsiteX548" fmla="*/ 350970 w 8624104"/>
              <a:gd name="connsiteY548" fmla="*/ 2440781 h 5156116"/>
              <a:gd name="connsiteX549" fmla="*/ 362278 w 8624104"/>
              <a:gd name="connsiteY549" fmla="*/ 2490915 h 5156116"/>
              <a:gd name="connsiteX550" fmla="*/ 367932 w 8624104"/>
              <a:gd name="connsiteY550" fmla="*/ 2499031 h 5156116"/>
              <a:gd name="connsiteX551" fmla="*/ 374456 w 8624104"/>
              <a:gd name="connsiteY551" fmla="*/ 2500941 h 5156116"/>
              <a:gd name="connsiteX552" fmla="*/ 377066 w 8624104"/>
              <a:gd name="connsiteY552" fmla="*/ 2500464 h 5156116"/>
              <a:gd name="connsiteX553" fmla="*/ 391853 w 8624104"/>
              <a:gd name="connsiteY553" fmla="*/ 2497122 h 5156116"/>
              <a:gd name="connsiteX554" fmla="*/ 401422 w 8624104"/>
              <a:gd name="connsiteY554" fmla="*/ 2481843 h 5156116"/>
              <a:gd name="connsiteX555" fmla="*/ 390114 w 8624104"/>
              <a:gd name="connsiteY555" fmla="*/ 2432664 h 5156116"/>
              <a:gd name="connsiteX556" fmla="*/ 380980 w 8624104"/>
              <a:gd name="connsiteY556" fmla="*/ 2382053 h 5156116"/>
              <a:gd name="connsiteX557" fmla="*/ 366628 w 8624104"/>
              <a:gd name="connsiteY557" fmla="*/ 2372504 h 5156116"/>
              <a:gd name="connsiteX558" fmla="*/ 3829517 w 8624104"/>
              <a:gd name="connsiteY558" fmla="*/ 2364864 h 5156116"/>
              <a:gd name="connsiteX559" fmla="*/ 3817339 w 8624104"/>
              <a:gd name="connsiteY559" fmla="*/ 2377278 h 5156116"/>
              <a:gd name="connsiteX560" fmla="*/ 3817339 w 8624104"/>
              <a:gd name="connsiteY560" fmla="*/ 2479933 h 5156116"/>
              <a:gd name="connsiteX561" fmla="*/ 3829517 w 8624104"/>
              <a:gd name="connsiteY561" fmla="*/ 2492347 h 5156116"/>
              <a:gd name="connsiteX562" fmla="*/ 3844739 w 8624104"/>
              <a:gd name="connsiteY562" fmla="*/ 2492347 h 5156116"/>
              <a:gd name="connsiteX563" fmla="*/ 3853002 w 8624104"/>
              <a:gd name="connsiteY563" fmla="*/ 2489005 h 5156116"/>
              <a:gd name="connsiteX564" fmla="*/ 3856917 w 8624104"/>
              <a:gd name="connsiteY564" fmla="*/ 2479933 h 5156116"/>
              <a:gd name="connsiteX565" fmla="*/ 3856483 w 8624104"/>
              <a:gd name="connsiteY565" fmla="*/ 2377278 h 5156116"/>
              <a:gd name="connsiteX566" fmla="*/ 3853002 w 8624104"/>
              <a:gd name="connsiteY566" fmla="*/ 2368684 h 5156116"/>
              <a:gd name="connsiteX567" fmla="*/ 3844304 w 8624104"/>
              <a:gd name="connsiteY567" fmla="*/ 2364864 h 5156116"/>
              <a:gd name="connsiteX568" fmla="*/ 343141 w 8624104"/>
              <a:gd name="connsiteY568" fmla="*/ 2135204 h 5156116"/>
              <a:gd name="connsiteX569" fmla="*/ 328354 w 8624104"/>
              <a:gd name="connsiteY569" fmla="*/ 2135682 h 5156116"/>
              <a:gd name="connsiteX570" fmla="*/ 316176 w 8624104"/>
              <a:gd name="connsiteY570" fmla="*/ 2148096 h 5156116"/>
              <a:gd name="connsiteX571" fmla="*/ 318786 w 8624104"/>
              <a:gd name="connsiteY571" fmla="*/ 2200617 h 5156116"/>
              <a:gd name="connsiteX572" fmla="*/ 322700 w 8624104"/>
              <a:gd name="connsiteY572" fmla="*/ 2251706 h 5156116"/>
              <a:gd name="connsiteX573" fmla="*/ 327049 w 8624104"/>
              <a:gd name="connsiteY573" fmla="*/ 2260777 h 5156116"/>
              <a:gd name="connsiteX574" fmla="*/ 334878 w 8624104"/>
              <a:gd name="connsiteY574" fmla="*/ 2263642 h 5156116"/>
              <a:gd name="connsiteX575" fmla="*/ 336618 w 8624104"/>
              <a:gd name="connsiteY575" fmla="*/ 2263642 h 5156116"/>
              <a:gd name="connsiteX576" fmla="*/ 351405 w 8624104"/>
              <a:gd name="connsiteY576" fmla="*/ 2262210 h 5156116"/>
              <a:gd name="connsiteX577" fmla="*/ 362713 w 8624104"/>
              <a:gd name="connsiteY577" fmla="*/ 2248841 h 5156116"/>
              <a:gd name="connsiteX578" fmla="*/ 358799 w 8624104"/>
              <a:gd name="connsiteY578" fmla="*/ 2197752 h 5156116"/>
              <a:gd name="connsiteX579" fmla="*/ 356189 w 8624104"/>
              <a:gd name="connsiteY579" fmla="*/ 2147618 h 5156116"/>
              <a:gd name="connsiteX580" fmla="*/ 352275 w 8624104"/>
              <a:gd name="connsiteY580" fmla="*/ 2138547 h 5156116"/>
              <a:gd name="connsiteX581" fmla="*/ 343141 w 8624104"/>
              <a:gd name="connsiteY581" fmla="*/ 2135204 h 5156116"/>
              <a:gd name="connsiteX582" fmla="*/ 3829951 w 8624104"/>
              <a:gd name="connsiteY582" fmla="*/ 2125178 h 5156116"/>
              <a:gd name="connsiteX583" fmla="*/ 3821253 w 8624104"/>
              <a:gd name="connsiteY583" fmla="*/ 2128997 h 5156116"/>
              <a:gd name="connsiteX584" fmla="*/ 3817339 w 8624104"/>
              <a:gd name="connsiteY584" fmla="*/ 2137591 h 5156116"/>
              <a:gd name="connsiteX585" fmla="*/ 3817339 w 8624104"/>
              <a:gd name="connsiteY585" fmla="*/ 2240246 h 5156116"/>
              <a:gd name="connsiteX586" fmla="*/ 3829951 w 8624104"/>
              <a:gd name="connsiteY586" fmla="*/ 2252660 h 5156116"/>
              <a:gd name="connsiteX587" fmla="*/ 3844739 w 8624104"/>
              <a:gd name="connsiteY587" fmla="*/ 2252660 h 5156116"/>
              <a:gd name="connsiteX588" fmla="*/ 3853437 w 8624104"/>
              <a:gd name="connsiteY588" fmla="*/ 2248841 h 5156116"/>
              <a:gd name="connsiteX589" fmla="*/ 3857352 w 8624104"/>
              <a:gd name="connsiteY589" fmla="*/ 2240246 h 5156116"/>
              <a:gd name="connsiteX590" fmla="*/ 3857352 w 8624104"/>
              <a:gd name="connsiteY590" fmla="*/ 2137591 h 5156116"/>
              <a:gd name="connsiteX591" fmla="*/ 3844739 w 8624104"/>
              <a:gd name="connsiteY591" fmla="*/ 2125178 h 5156116"/>
              <a:gd name="connsiteX592" fmla="*/ 337053 w 8624104"/>
              <a:gd name="connsiteY592" fmla="*/ 1895040 h 5156116"/>
              <a:gd name="connsiteX593" fmla="*/ 327919 w 8624104"/>
              <a:gd name="connsiteY593" fmla="*/ 1897905 h 5156116"/>
              <a:gd name="connsiteX594" fmla="*/ 323570 w 8624104"/>
              <a:gd name="connsiteY594" fmla="*/ 1906499 h 5156116"/>
              <a:gd name="connsiteX595" fmla="*/ 318351 w 8624104"/>
              <a:gd name="connsiteY595" fmla="*/ 1971912 h 5156116"/>
              <a:gd name="connsiteX596" fmla="*/ 317046 w 8624104"/>
              <a:gd name="connsiteY596" fmla="*/ 1993875 h 5156116"/>
              <a:gd name="connsiteX597" fmla="*/ 316611 w 8624104"/>
              <a:gd name="connsiteY597" fmla="*/ 2010109 h 5156116"/>
              <a:gd name="connsiteX598" fmla="*/ 328354 w 8624104"/>
              <a:gd name="connsiteY598" fmla="*/ 2023000 h 5156116"/>
              <a:gd name="connsiteX599" fmla="*/ 343141 w 8624104"/>
              <a:gd name="connsiteY599" fmla="*/ 2023478 h 5156116"/>
              <a:gd name="connsiteX600" fmla="*/ 343577 w 8624104"/>
              <a:gd name="connsiteY600" fmla="*/ 2023478 h 5156116"/>
              <a:gd name="connsiteX601" fmla="*/ 352275 w 8624104"/>
              <a:gd name="connsiteY601" fmla="*/ 2020136 h 5156116"/>
              <a:gd name="connsiteX602" fmla="*/ 356189 w 8624104"/>
              <a:gd name="connsiteY602" fmla="*/ 2011541 h 5156116"/>
              <a:gd name="connsiteX603" fmla="*/ 356624 w 8624104"/>
              <a:gd name="connsiteY603" fmla="*/ 1995308 h 5156116"/>
              <a:gd name="connsiteX604" fmla="*/ 357929 w 8624104"/>
              <a:gd name="connsiteY604" fmla="*/ 1974777 h 5156116"/>
              <a:gd name="connsiteX605" fmla="*/ 362713 w 8624104"/>
              <a:gd name="connsiteY605" fmla="*/ 1909841 h 5156116"/>
              <a:gd name="connsiteX606" fmla="*/ 351840 w 8624104"/>
              <a:gd name="connsiteY606" fmla="*/ 1896473 h 5156116"/>
              <a:gd name="connsiteX607" fmla="*/ 3834735 w 8624104"/>
              <a:gd name="connsiteY607" fmla="*/ 1885013 h 5156116"/>
              <a:gd name="connsiteX608" fmla="*/ 3819948 w 8624104"/>
              <a:gd name="connsiteY608" fmla="*/ 1886446 h 5156116"/>
              <a:gd name="connsiteX609" fmla="*/ 3811250 w 8624104"/>
              <a:gd name="connsiteY609" fmla="*/ 1891220 h 5156116"/>
              <a:gd name="connsiteX610" fmla="*/ 3809075 w 8624104"/>
              <a:gd name="connsiteY610" fmla="*/ 1900770 h 5156116"/>
              <a:gd name="connsiteX611" fmla="*/ 3810379 w 8624104"/>
              <a:gd name="connsiteY611" fmla="*/ 1917958 h 5156116"/>
              <a:gd name="connsiteX612" fmla="*/ 3815599 w 8624104"/>
              <a:gd name="connsiteY612" fmla="*/ 1986236 h 5156116"/>
              <a:gd name="connsiteX613" fmla="*/ 3816034 w 8624104"/>
              <a:gd name="connsiteY613" fmla="*/ 2001037 h 5156116"/>
              <a:gd name="connsiteX614" fmla="*/ 3819948 w 8624104"/>
              <a:gd name="connsiteY614" fmla="*/ 2010109 h 5156116"/>
              <a:gd name="connsiteX615" fmla="*/ 3828646 w 8624104"/>
              <a:gd name="connsiteY615" fmla="*/ 2013451 h 5156116"/>
              <a:gd name="connsiteX616" fmla="*/ 3829081 w 8624104"/>
              <a:gd name="connsiteY616" fmla="*/ 2013451 h 5156116"/>
              <a:gd name="connsiteX617" fmla="*/ 3843869 w 8624104"/>
              <a:gd name="connsiteY617" fmla="*/ 2012496 h 5156116"/>
              <a:gd name="connsiteX618" fmla="*/ 3855612 w 8624104"/>
              <a:gd name="connsiteY618" fmla="*/ 2000082 h 5156116"/>
              <a:gd name="connsiteX619" fmla="*/ 3854307 w 8624104"/>
              <a:gd name="connsiteY619" fmla="*/ 1983371 h 5156116"/>
              <a:gd name="connsiteX620" fmla="*/ 3849089 w 8624104"/>
              <a:gd name="connsiteY620" fmla="*/ 1912706 h 5156116"/>
              <a:gd name="connsiteX621" fmla="*/ 3847348 w 8624104"/>
              <a:gd name="connsiteY621" fmla="*/ 1895518 h 5156116"/>
              <a:gd name="connsiteX622" fmla="*/ 3834735 w 8624104"/>
              <a:gd name="connsiteY622" fmla="*/ 1885013 h 5156116"/>
              <a:gd name="connsiteX623" fmla="*/ 379241 w 8624104"/>
              <a:gd name="connsiteY623" fmla="*/ 1658218 h 5156116"/>
              <a:gd name="connsiteX624" fmla="*/ 369672 w 8624104"/>
              <a:gd name="connsiteY624" fmla="*/ 1659651 h 5156116"/>
              <a:gd name="connsiteX625" fmla="*/ 364018 w 8624104"/>
              <a:gd name="connsiteY625" fmla="*/ 1667768 h 5156116"/>
              <a:gd name="connsiteX626" fmla="*/ 352710 w 8624104"/>
              <a:gd name="connsiteY626" fmla="*/ 1717901 h 5156116"/>
              <a:gd name="connsiteX627" fmla="*/ 347491 w 8624104"/>
              <a:gd name="connsiteY627" fmla="*/ 1743207 h 5156116"/>
              <a:gd name="connsiteX628" fmla="*/ 342707 w 8624104"/>
              <a:gd name="connsiteY628" fmla="*/ 1768990 h 5156116"/>
              <a:gd name="connsiteX629" fmla="*/ 352710 w 8624104"/>
              <a:gd name="connsiteY629" fmla="*/ 1783314 h 5156116"/>
              <a:gd name="connsiteX630" fmla="*/ 367497 w 8624104"/>
              <a:gd name="connsiteY630" fmla="*/ 1785701 h 5156116"/>
              <a:gd name="connsiteX631" fmla="*/ 369672 w 8624104"/>
              <a:gd name="connsiteY631" fmla="*/ 1786178 h 5156116"/>
              <a:gd name="connsiteX632" fmla="*/ 381850 w 8624104"/>
              <a:gd name="connsiteY632" fmla="*/ 1776152 h 5156116"/>
              <a:gd name="connsiteX633" fmla="*/ 384895 w 8624104"/>
              <a:gd name="connsiteY633" fmla="*/ 1760395 h 5156116"/>
              <a:gd name="connsiteX634" fmla="*/ 387069 w 8624104"/>
              <a:gd name="connsiteY634" fmla="*/ 1748936 h 5156116"/>
              <a:gd name="connsiteX635" fmla="*/ 390984 w 8624104"/>
              <a:gd name="connsiteY635" fmla="*/ 1726496 h 5156116"/>
              <a:gd name="connsiteX636" fmla="*/ 402727 w 8624104"/>
              <a:gd name="connsiteY636" fmla="*/ 1676362 h 5156116"/>
              <a:gd name="connsiteX637" fmla="*/ 393593 w 8624104"/>
              <a:gd name="connsiteY637" fmla="*/ 1661561 h 5156116"/>
              <a:gd name="connsiteX638" fmla="*/ 3792547 w 8624104"/>
              <a:gd name="connsiteY638" fmla="*/ 1657263 h 5156116"/>
              <a:gd name="connsiteX639" fmla="*/ 3778196 w 8624104"/>
              <a:gd name="connsiteY639" fmla="*/ 1660606 h 5156116"/>
              <a:gd name="connsiteX640" fmla="*/ 3768626 w 8624104"/>
              <a:gd name="connsiteY640" fmla="*/ 1675407 h 5156116"/>
              <a:gd name="connsiteX641" fmla="*/ 3779935 w 8624104"/>
              <a:gd name="connsiteY641" fmla="*/ 1724108 h 5156116"/>
              <a:gd name="connsiteX642" fmla="*/ 3780805 w 8624104"/>
              <a:gd name="connsiteY642" fmla="*/ 1728405 h 5156116"/>
              <a:gd name="connsiteX643" fmla="*/ 3783414 w 8624104"/>
              <a:gd name="connsiteY643" fmla="*/ 1741774 h 5156116"/>
              <a:gd name="connsiteX644" fmla="*/ 3787763 w 8624104"/>
              <a:gd name="connsiteY644" fmla="*/ 1766125 h 5156116"/>
              <a:gd name="connsiteX645" fmla="*/ 3792983 w 8624104"/>
              <a:gd name="connsiteY645" fmla="*/ 1774242 h 5156116"/>
              <a:gd name="connsiteX646" fmla="*/ 3800376 w 8624104"/>
              <a:gd name="connsiteY646" fmla="*/ 1776152 h 5156116"/>
              <a:gd name="connsiteX647" fmla="*/ 3802552 w 8624104"/>
              <a:gd name="connsiteY647" fmla="*/ 1776152 h 5156116"/>
              <a:gd name="connsiteX648" fmla="*/ 3817339 w 8624104"/>
              <a:gd name="connsiteY648" fmla="*/ 1773287 h 5156116"/>
              <a:gd name="connsiteX649" fmla="*/ 3827342 w 8624104"/>
              <a:gd name="connsiteY649" fmla="*/ 1758963 h 5156116"/>
              <a:gd name="connsiteX650" fmla="*/ 3822992 w 8624104"/>
              <a:gd name="connsiteY650" fmla="*/ 1734612 h 5156116"/>
              <a:gd name="connsiteX651" fmla="*/ 3819513 w 8624104"/>
              <a:gd name="connsiteY651" fmla="*/ 1719334 h 5156116"/>
              <a:gd name="connsiteX652" fmla="*/ 3817339 w 8624104"/>
              <a:gd name="connsiteY652" fmla="*/ 1709307 h 5156116"/>
              <a:gd name="connsiteX653" fmla="*/ 3807770 w 8624104"/>
              <a:gd name="connsiteY653" fmla="*/ 1666335 h 5156116"/>
              <a:gd name="connsiteX654" fmla="*/ 3802116 w 8624104"/>
              <a:gd name="connsiteY654" fmla="*/ 1658696 h 5156116"/>
              <a:gd name="connsiteX655" fmla="*/ 3792547 w 8624104"/>
              <a:gd name="connsiteY655" fmla="*/ 1657263 h 5156116"/>
              <a:gd name="connsiteX656" fmla="*/ 452743 w 8624104"/>
              <a:gd name="connsiteY656" fmla="*/ 1429513 h 5156116"/>
              <a:gd name="connsiteX657" fmla="*/ 436651 w 8624104"/>
              <a:gd name="connsiteY657" fmla="*/ 1436675 h 5156116"/>
              <a:gd name="connsiteX658" fmla="*/ 428822 w 8624104"/>
              <a:gd name="connsiteY658" fmla="*/ 1457206 h 5156116"/>
              <a:gd name="connsiteX659" fmla="*/ 418384 w 8624104"/>
              <a:gd name="connsiteY659" fmla="*/ 1485376 h 5156116"/>
              <a:gd name="connsiteX660" fmla="*/ 401857 w 8624104"/>
              <a:gd name="connsiteY660" fmla="*/ 1534555 h 5156116"/>
              <a:gd name="connsiteX661" fmla="*/ 402292 w 8624104"/>
              <a:gd name="connsiteY661" fmla="*/ 1543627 h 5156116"/>
              <a:gd name="connsiteX662" fmla="*/ 409685 w 8624104"/>
              <a:gd name="connsiteY662" fmla="*/ 1550311 h 5156116"/>
              <a:gd name="connsiteX663" fmla="*/ 423603 w 8624104"/>
              <a:gd name="connsiteY663" fmla="*/ 1554609 h 5156116"/>
              <a:gd name="connsiteX664" fmla="*/ 427517 w 8624104"/>
              <a:gd name="connsiteY664" fmla="*/ 1555086 h 5156116"/>
              <a:gd name="connsiteX665" fmla="*/ 439260 w 8624104"/>
              <a:gd name="connsiteY665" fmla="*/ 1546492 h 5156116"/>
              <a:gd name="connsiteX666" fmla="*/ 455788 w 8624104"/>
              <a:gd name="connsiteY666" fmla="*/ 1497791 h 5156116"/>
              <a:gd name="connsiteX667" fmla="*/ 465356 w 8624104"/>
              <a:gd name="connsiteY667" fmla="*/ 1472007 h 5156116"/>
              <a:gd name="connsiteX668" fmla="*/ 473620 w 8624104"/>
              <a:gd name="connsiteY668" fmla="*/ 1450999 h 5156116"/>
              <a:gd name="connsiteX669" fmla="*/ 473620 w 8624104"/>
              <a:gd name="connsiteY669" fmla="*/ 1441450 h 5156116"/>
              <a:gd name="connsiteX670" fmla="*/ 466661 w 8624104"/>
              <a:gd name="connsiteY670" fmla="*/ 1434765 h 5156116"/>
              <a:gd name="connsiteX671" fmla="*/ 3718610 w 8624104"/>
              <a:gd name="connsiteY671" fmla="*/ 1428081 h 5156116"/>
              <a:gd name="connsiteX672" fmla="*/ 3704692 w 8624104"/>
              <a:gd name="connsiteY672" fmla="*/ 1433810 h 5156116"/>
              <a:gd name="connsiteX673" fmla="*/ 3697733 w 8624104"/>
              <a:gd name="connsiteY673" fmla="*/ 1450044 h 5156116"/>
              <a:gd name="connsiteX674" fmla="*/ 3703822 w 8624104"/>
              <a:gd name="connsiteY674" fmla="*/ 1464368 h 5156116"/>
              <a:gd name="connsiteX675" fmla="*/ 3707737 w 8624104"/>
              <a:gd name="connsiteY675" fmla="*/ 1474872 h 5156116"/>
              <a:gd name="connsiteX676" fmla="*/ 3716001 w 8624104"/>
              <a:gd name="connsiteY676" fmla="*/ 1497313 h 5156116"/>
              <a:gd name="connsiteX677" fmla="*/ 3732093 w 8624104"/>
              <a:gd name="connsiteY677" fmla="*/ 1545537 h 5156116"/>
              <a:gd name="connsiteX678" fmla="*/ 3744271 w 8624104"/>
              <a:gd name="connsiteY678" fmla="*/ 1554131 h 5156116"/>
              <a:gd name="connsiteX679" fmla="*/ 3748185 w 8624104"/>
              <a:gd name="connsiteY679" fmla="*/ 1553654 h 5156116"/>
              <a:gd name="connsiteX680" fmla="*/ 3762104 w 8624104"/>
              <a:gd name="connsiteY680" fmla="*/ 1548879 h 5156116"/>
              <a:gd name="connsiteX681" fmla="*/ 3769496 w 8624104"/>
              <a:gd name="connsiteY681" fmla="*/ 1542672 h 5156116"/>
              <a:gd name="connsiteX682" fmla="*/ 3769931 w 8624104"/>
              <a:gd name="connsiteY682" fmla="*/ 1533123 h 5156116"/>
              <a:gd name="connsiteX683" fmla="*/ 3753404 w 8624104"/>
              <a:gd name="connsiteY683" fmla="*/ 1484422 h 5156116"/>
              <a:gd name="connsiteX684" fmla="*/ 3744705 w 8624104"/>
              <a:gd name="connsiteY684" fmla="*/ 1460548 h 5156116"/>
              <a:gd name="connsiteX685" fmla="*/ 3740791 w 8624104"/>
              <a:gd name="connsiteY685" fmla="*/ 1450522 h 5156116"/>
              <a:gd name="connsiteX686" fmla="*/ 3734702 w 8624104"/>
              <a:gd name="connsiteY686" fmla="*/ 1435243 h 5156116"/>
              <a:gd name="connsiteX687" fmla="*/ 3718610 w 8624104"/>
              <a:gd name="connsiteY687" fmla="*/ 1428081 h 5156116"/>
              <a:gd name="connsiteX688" fmla="*/ 550167 w 8624104"/>
              <a:gd name="connsiteY688" fmla="*/ 1224681 h 5156116"/>
              <a:gd name="connsiteX689" fmla="*/ 533205 w 8624104"/>
              <a:gd name="connsiteY689" fmla="*/ 1229456 h 5156116"/>
              <a:gd name="connsiteX690" fmla="*/ 515373 w 8624104"/>
              <a:gd name="connsiteY690" fmla="*/ 1263356 h 5156116"/>
              <a:gd name="connsiteX691" fmla="*/ 515373 w 8624104"/>
              <a:gd name="connsiteY691" fmla="*/ 1264311 h 5156116"/>
              <a:gd name="connsiteX692" fmla="*/ 492322 w 8624104"/>
              <a:gd name="connsiteY692" fmla="*/ 1309192 h 5156116"/>
              <a:gd name="connsiteX693" fmla="*/ 491452 w 8624104"/>
              <a:gd name="connsiteY693" fmla="*/ 1317787 h 5156116"/>
              <a:gd name="connsiteX694" fmla="*/ 497975 w 8624104"/>
              <a:gd name="connsiteY694" fmla="*/ 1325426 h 5156116"/>
              <a:gd name="connsiteX695" fmla="*/ 511458 w 8624104"/>
              <a:gd name="connsiteY695" fmla="*/ 1331633 h 5156116"/>
              <a:gd name="connsiteX696" fmla="*/ 516677 w 8624104"/>
              <a:gd name="connsiteY696" fmla="*/ 1333066 h 5156116"/>
              <a:gd name="connsiteX697" fmla="*/ 527985 w 8624104"/>
              <a:gd name="connsiteY697" fmla="*/ 1326381 h 5156116"/>
              <a:gd name="connsiteX698" fmla="*/ 546252 w 8624104"/>
              <a:gd name="connsiteY698" fmla="*/ 1290571 h 5156116"/>
              <a:gd name="connsiteX699" fmla="*/ 567999 w 8624104"/>
              <a:gd name="connsiteY699" fmla="*/ 1249032 h 5156116"/>
              <a:gd name="connsiteX700" fmla="*/ 569304 w 8624104"/>
              <a:gd name="connsiteY700" fmla="*/ 1239483 h 5156116"/>
              <a:gd name="connsiteX701" fmla="*/ 563215 w 8624104"/>
              <a:gd name="connsiteY701" fmla="*/ 1231843 h 5156116"/>
              <a:gd name="connsiteX702" fmla="*/ 3623198 w 8624104"/>
              <a:gd name="connsiteY702" fmla="*/ 1210596 h 5156116"/>
              <a:gd name="connsiteX703" fmla="*/ 3613792 w 8624104"/>
              <a:gd name="connsiteY703" fmla="*/ 1211790 h 5156116"/>
              <a:gd name="connsiteX704" fmla="*/ 3600745 w 8624104"/>
              <a:gd name="connsiteY704" fmla="*/ 1218952 h 5156116"/>
              <a:gd name="connsiteX705" fmla="*/ 3595091 w 8624104"/>
              <a:gd name="connsiteY705" fmla="*/ 1226591 h 5156116"/>
              <a:gd name="connsiteX706" fmla="*/ 3596396 w 8624104"/>
              <a:gd name="connsiteY706" fmla="*/ 1236140 h 5156116"/>
              <a:gd name="connsiteX707" fmla="*/ 3604659 w 8624104"/>
              <a:gd name="connsiteY707" fmla="*/ 1249987 h 5156116"/>
              <a:gd name="connsiteX708" fmla="*/ 3617272 w 8624104"/>
              <a:gd name="connsiteY708" fmla="*/ 1273860 h 5156116"/>
              <a:gd name="connsiteX709" fmla="*/ 3643802 w 8624104"/>
              <a:gd name="connsiteY709" fmla="*/ 1325904 h 5156116"/>
              <a:gd name="connsiteX710" fmla="*/ 3654676 w 8624104"/>
              <a:gd name="connsiteY710" fmla="*/ 1332588 h 5156116"/>
              <a:gd name="connsiteX711" fmla="*/ 3660330 w 8624104"/>
              <a:gd name="connsiteY711" fmla="*/ 1331156 h 5156116"/>
              <a:gd name="connsiteX712" fmla="*/ 3673377 w 8624104"/>
              <a:gd name="connsiteY712" fmla="*/ 1324949 h 5156116"/>
              <a:gd name="connsiteX713" fmla="*/ 3679901 w 8624104"/>
              <a:gd name="connsiteY713" fmla="*/ 1317787 h 5156116"/>
              <a:gd name="connsiteX714" fmla="*/ 3679031 w 8624104"/>
              <a:gd name="connsiteY714" fmla="*/ 1307760 h 5156116"/>
              <a:gd name="connsiteX715" fmla="*/ 3651631 w 8624104"/>
              <a:gd name="connsiteY715" fmla="*/ 1254762 h 5156116"/>
              <a:gd name="connsiteX716" fmla="*/ 3638583 w 8624104"/>
              <a:gd name="connsiteY716" fmla="*/ 1230411 h 5156116"/>
              <a:gd name="connsiteX717" fmla="*/ 3630320 w 8624104"/>
              <a:gd name="connsiteY717" fmla="*/ 1216564 h 5156116"/>
              <a:gd name="connsiteX718" fmla="*/ 3623198 w 8624104"/>
              <a:gd name="connsiteY718" fmla="*/ 1210596 h 5156116"/>
              <a:gd name="connsiteX719" fmla="*/ 672381 w 8624104"/>
              <a:gd name="connsiteY719" fmla="*/ 1021759 h 5156116"/>
              <a:gd name="connsiteX720" fmla="*/ 664118 w 8624104"/>
              <a:gd name="connsiteY720" fmla="*/ 1026534 h 5156116"/>
              <a:gd name="connsiteX721" fmla="*/ 634543 w 8624104"/>
              <a:gd name="connsiteY721" fmla="*/ 1068551 h 5156116"/>
              <a:gd name="connsiteX722" fmla="*/ 604533 w 8624104"/>
              <a:gd name="connsiteY722" fmla="*/ 1112000 h 5156116"/>
              <a:gd name="connsiteX723" fmla="*/ 608882 w 8624104"/>
              <a:gd name="connsiteY723" fmla="*/ 1129189 h 5156116"/>
              <a:gd name="connsiteX724" fmla="*/ 621060 w 8624104"/>
              <a:gd name="connsiteY724" fmla="*/ 1137306 h 5156116"/>
              <a:gd name="connsiteX725" fmla="*/ 628019 w 8624104"/>
              <a:gd name="connsiteY725" fmla="*/ 1139215 h 5156116"/>
              <a:gd name="connsiteX726" fmla="*/ 630628 w 8624104"/>
              <a:gd name="connsiteY726" fmla="*/ 1138738 h 5156116"/>
              <a:gd name="connsiteX727" fmla="*/ 638457 w 8624104"/>
              <a:gd name="connsiteY727" fmla="*/ 1133486 h 5156116"/>
              <a:gd name="connsiteX728" fmla="*/ 666727 w 8624104"/>
              <a:gd name="connsiteY728" fmla="*/ 1091946 h 5156116"/>
              <a:gd name="connsiteX729" fmla="*/ 696302 w 8624104"/>
              <a:gd name="connsiteY729" fmla="*/ 1049930 h 5156116"/>
              <a:gd name="connsiteX730" fmla="*/ 693693 w 8624104"/>
              <a:gd name="connsiteY730" fmla="*/ 1032741 h 5156116"/>
              <a:gd name="connsiteX731" fmla="*/ 681950 w 8624104"/>
              <a:gd name="connsiteY731" fmla="*/ 1024147 h 5156116"/>
              <a:gd name="connsiteX732" fmla="*/ 672381 w 8624104"/>
              <a:gd name="connsiteY732" fmla="*/ 1021759 h 5156116"/>
              <a:gd name="connsiteX733" fmla="*/ 3480705 w 8624104"/>
              <a:gd name="connsiteY733" fmla="*/ 1011255 h 5156116"/>
              <a:gd name="connsiteX734" fmla="*/ 3468962 w 8624104"/>
              <a:gd name="connsiteY734" fmla="*/ 1020327 h 5156116"/>
              <a:gd name="connsiteX735" fmla="*/ 3463743 w 8624104"/>
              <a:gd name="connsiteY735" fmla="*/ 1028921 h 5156116"/>
              <a:gd name="connsiteX736" fmla="*/ 3466352 w 8624104"/>
              <a:gd name="connsiteY736" fmla="*/ 1037993 h 5156116"/>
              <a:gd name="connsiteX737" fmla="*/ 3516804 w 8624104"/>
              <a:gd name="connsiteY737" fmla="*/ 1108180 h 5156116"/>
              <a:gd name="connsiteX738" fmla="*/ 3525068 w 8624104"/>
              <a:gd name="connsiteY738" fmla="*/ 1120117 h 5156116"/>
              <a:gd name="connsiteX739" fmla="*/ 3533331 w 8624104"/>
              <a:gd name="connsiteY739" fmla="*/ 1125846 h 5156116"/>
              <a:gd name="connsiteX740" fmla="*/ 3535941 w 8624104"/>
              <a:gd name="connsiteY740" fmla="*/ 1126324 h 5156116"/>
              <a:gd name="connsiteX741" fmla="*/ 3542465 w 8624104"/>
              <a:gd name="connsiteY741" fmla="*/ 1123937 h 5156116"/>
              <a:gd name="connsiteX742" fmla="*/ 3555078 w 8624104"/>
              <a:gd name="connsiteY742" fmla="*/ 1115820 h 5156116"/>
              <a:gd name="connsiteX743" fmla="*/ 3558557 w 8624104"/>
              <a:gd name="connsiteY743" fmla="*/ 1098631 h 5156116"/>
              <a:gd name="connsiteX744" fmla="*/ 3548988 w 8624104"/>
              <a:gd name="connsiteY744" fmla="*/ 1084785 h 5156116"/>
              <a:gd name="connsiteX745" fmla="*/ 3498102 w 8624104"/>
              <a:gd name="connsiteY745" fmla="*/ 1013642 h 5156116"/>
              <a:gd name="connsiteX746" fmla="*/ 3480705 w 8624104"/>
              <a:gd name="connsiteY746" fmla="*/ 1011255 h 5156116"/>
              <a:gd name="connsiteX747" fmla="*/ 830695 w 8624104"/>
              <a:gd name="connsiteY747" fmla="*/ 838413 h 5156116"/>
              <a:gd name="connsiteX748" fmla="*/ 821996 w 8624104"/>
              <a:gd name="connsiteY748" fmla="*/ 842711 h 5156116"/>
              <a:gd name="connsiteX749" fmla="*/ 786332 w 8624104"/>
              <a:gd name="connsiteY749" fmla="*/ 879475 h 5156116"/>
              <a:gd name="connsiteX750" fmla="*/ 764151 w 8624104"/>
              <a:gd name="connsiteY750" fmla="*/ 904303 h 5156116"/>
              <a:gd name="connsiteX751" fmla="*/ 751538 w 8624104"/>
              <a:gd name="connsiteY751" fmla="*/ 918627 h 5156116"/>
              <a:gd name="connsiteX752" fmla="*/ 748493 w 8624104"/>
              <a:gd name="connsiteY752" fmla="*/ 927699 h 5156116"/>
              <a:gd name="connsiteX753" fmla="*/ 752843 w 8624104"/>
              <a:gd name="connsiteY753" fmla="*/ 936293 h 5156116"/>
              <a:gd name="connsiteX754" fmla="*/ 764151 w 8624104"/>
              <a:gd name="connsiteY754" fmla="*/ 945843 h 5156116"/>
              <a:gd name="connsiteX755" fmla="*/ 771980 w 8624104"/>
              <a:gd name="connsiteY755" fmla="*/ 949185 h 5156116"/>
              <a:gd name="connsiteX756" fmla="*/ 772849 w 8624104"/>
              <a:gd name="connsiteY756" fmla="*/ 949185 h 5156116"/>
              <a:gd name="connsiteX757" fmla="*/ 781113 w 8624104"/>
              <a:gd name="connsiteY757" fmla="*/ 944888 h 5156116"/>
              <a:gd name="connsiteX758" fmla="*/ 794161 w 8624104"/>
              <a:gd name="connsiteY758" fmla="*/ 930086 h 5156116"/>
              <a:gd name="connsiteX759" fmla="*/ 815037 w 8624104"/>
              <a:gd name="connsiteY759" fmla="*/ 907168 h 5156116"/>
              <a:gd name="connsiteX760" fmla="*/ 850266 w 8624104"/>
              <a:gd name="connsiteY760" fmla="*/ 870403 h 5156116"/>
              <a:gd name="connsiteX761" fmla="*/ 849831 w 8624104"/>
              <a:gd name="connsiteY761" fmla="*/ 852737 h 5156116"/>
              <a:gd name="connsiteX762" fmla="*/ 839393 w 8624104"/>
              <a:gd name="connsiteY762" fmla="*/ 842233 h 5156116"/>
              <a:gd name="connsiteX763" fmla="*/ 830695 w 8624104"/>
              <a:gd name="connsiteY763" fmla="*/ 838413 h 5156116"/>
              <a:gd name="connsiteX764" fmla="*/ 3330220 w 8624104"/>
              <a:gd name="connsiteY764" fmla="*/ 827432 h 5156116"/>
              <a:gd name="connsiteX765" fmla="*/ 3321522 w 8624104"/>
              <a:gd name="connsiteY765" fmla="*/ 830774 h 5156116"/>
              <a:gd name="connsiteX766" fmla="*/ 3311083 w 8624104"/>
              <a:gd name="connsiteY766" fmla="*/ 841278 h 5156116"/>
              <a:gd name="connsiteX767" fmla="*/ 3311083 w 8624104"/>
              <a:gd name="connsiteY767" fmla="*/ 858944 h 5156116"/>
              <a:gd name="connsiteX768" fmla="*/ 3369798 w 8624104"/>
              <a:gd name="connsiteY768" fmla="*/ 921015 h 5156116"/>
              <a:gd name="connsiteX769" fmla="*/ 3380237 w 8624104"/>
              <a:gd name="connsiteY769" fmla="*/ 933429 h 5156116"/>
              <a:gd name="connsiteX770" fmla="*/ 3388935 w 8624104"/>
              <a:gd name="connsiteY770" fmla="*/ 937248 h 5156116"/>
              <a:gd name="connsiteX771" fmla="*/ 3389805 w 8624104"/>
              <a:gd name="connsiteY771" fmla="*/ 937248 h 5156116"/>
              <a:gd name="connsiteX772" fmla="*/ 3398069 w 8624104"/>
              <a:gd name="connsiteY772" fmla="*/ 934383 h 5156116"/>
              <a:gd name="connsiteX773" fmla="*/ 3408942 w 8624104"/>
              <a:gd name="connsiteY773" fmla="*/ 924357 h 5156116"/>
              <a:gd name="connsiteX774" fmla="*/ 3410247 w 8624104"/>
              <a:gd name="connsiteY774" fmla="*/ 907168 h 5156116"/>
              <a:gd name="connsiteX775" fmla="*/ 3339353 w 8624104"/>
              <a:gd name="connsiteY775" fmla="*/ 831251 h 5156116"/>
              <a:gd name="connsiteX776" fmla="*/ 3330220 w 8624104"/>
              <a:gd name="connsiteY776" fmla="*/ 827432 h 5156116"/>
              <a:gd name="connsiteX777" fmla="*/ 1012059 w 8624104"/>
              <a:gd name="connsiteY777" fmla="*/ 678941 h 5156116"/>
              <a:gd name="connsiteX778" fmla="*/ 1002926 w 8624104"/>
              <a:gd name="connsiteY778" fmla="*/ 681328 h 5156116"/>
              <a:gd name="connsiteX779" fmla="*/ 962043 w 8624104"/>
              <a:gd name="connsiteY779" fmla="*/ 713795 h 5156116"/>
              <a:gd name="connsiteX780" fmla="*/ 922899 w 8624104"/>
              <a:gd name="connsiteY780" fmla="*/ 747218 h 5156116"/>
              <a:gd name="connsiteX781" fmla="*/ 918985 w 8624104"/>
              <a:gd name="connsiteY781" fmla="*/ 755812 h 5156116"/>
              <a:gd name="connsiteX782" fmla="*/ 921595 w 8624104"/>
              <a:gd name="connsiteY782" fmla="*/ 764407 h 5156116"/>
              <a:gd name="connsiteX783" fmla="*/ 931163 w 8624104"/>
              <a:gd name="connsiteY783" fmla="*/ 775866 h 5156116"/>
              <a:gd name="connsiteX784" fmla="*/ 940731 w 8624104"/>
              <a:gd name="connsiteY784" fmla="*/ 780163 h 5156116"/>
              <a:gd name="connsiteX785" fmla="*/ 948995 w 8624104"/>
              <a:gd name="connsiteY785" fmla="*/ 777298 h 5156116"/>
              <a:gd name="connsiteX786" fmla="*/ 987268 w 8624104"/>
              <a:gd name="connsiteY786" fmla="*/ 744353 h 5156116"/>
              <a:gd name="connsiteX787" fmla="*/ 1027717 w 8624104"/>
              <a:gd name="connsiteY787" fmla="*/ 712840 h 5156116"/>
              <a:gd name="connsiteX788" fmla="*/ 1029891 w 8624104"/>
              <a:gd name="connsiteY788" fmla="*/ 695174 h 5156116"/>
              <a:gd name="connsiteX789" fmla="*/ 1020758 w 8624104"/>
              <a:gd name="connsiteY789" fmla="*/ 683715 h 5156116"/>
              <a:gd name="connsiteX790" fmla="*/ 1012059 w 8624104"/>
              <a:gd name="connsiteY790" fmla="*/ 678941 h 5156116"/>
              <a:gd name="connsiteX791" fmla="*/ 3147116 w 8624104"/>
              <a:gd name="connsiteY791" fmla="*/ 669391 h 5156116"/>
              <a:gd name="connsiteX792" fmla="*/ 3138852 w 8624104"/>
              <a:gd name="connsiteY792" fmla="*/ 674166 h 5156116"/>
              <a:gd name="connsiteX793" fmla="*/ 3129719 w 8624104"/>
              <a:gd name="connsiteY793" fmla="*/ 686102 h 5156116"/>
              <a:gd name="connsiteX794" fmla="*/ 3131894 w 8624104"/>
              <a:gd name="connsiteY794" fmla="*/ 703291 h 5156116"/>
              <a:gd name="connsiteX795" fmla="*/ 3172342 w 8624104"/>
              <a:gd name="connsiteY795" fmla="*/ 734804 h 5156116"/>
              <a:gd name="connsiteX796" fmla="*/ 3199307 w 8624104"/>
              <a:gd name="connsiteY796" fmla="*/ 756767 h 5156116"/>
              <a:gd name="connsiteX797" fmla="*/ 3211050 w 8624104"/>
              <a:gd name="connsiteY797" fmla="*/ 767271 h 5156116"/>
              <a:gd name="connsiteX798" fmla="*/ 3219314 w 8624104"/>
              <a:gd name="connsiteY798" fmla="*/ 770136 h 5156116"/>
              <a:gd name="connsiteX799" fmla="*/ 3220618 w 8624104"/>
              <a:gd name="connsiteY799" fmla="*/ 770136 h 5156116"/>
              <a:gd name="connsiteX800" fmla="*/ 3228882 w 8624104"/>
              <a:gd name="connsiteY800" fmla="*/ 766316 h 5156116"/>
              <a:gd name="connsiteX801" fmla="*/ 3238451 w 8624104"/>
              <a:gd name="connsiteY801" fmla="*/ 754857 h 5156116"/>
              <a:gd name="connsiteX802" fmla="*/ 3237146 w 8624104"/>
              <a:gd name="connsiteY802" fmla="*/ 737669 h 5156116"/>
              <a:gd name="connsiteX803" fmla="*/ 3224968 w 8624104"/>
              <a:gd name="connsiteY803" fmla="*/ 727164 h 5156116"/>
              <a:gd name="connsiteX804" fmla="*/ 3197133 w 8624104"/>
              <a:gd name="connsiteY804" fmla="*/ 703768 h 5156116"/>
              <a:gd name="connsiteX805" fmla="*/ 3156249 w 8624104"/>
              <a:gd name="connsiteY805" fmla="*/ 671778 h 5156116"/>
              <a:gd name="connsiteX806" fmla="*/ 3147116 w 8624104"/>
              <a:gd name="connsiteY806" fmla="*/ 669391 h 5156116"/>
              <a:gd name="connsiteX807" fmla="*/ 2056754 w 8624104"/>
              <a:gd name="connsiteY807" fmla="*/ 665572 h 5156116"/>
              <a:gd name="connsiteX808" fmla="*/ 2015871 w 8624104"/>
              <a:gd name="connsiteY808" fmla="*/ 666049 h 5156116"/>
              <a:gd name="connsiteX809" fmla="*/ 1976292 w 8624104"/>
              <a:gd name="connsiteY809" fmla="*/ 668914 h 5156116"/>
              <a:gd name="connsiteX810" fmla="*/ 1939759 w 8624104"/>
              <a:gd name="connsiteY810" fmla="*/ 671778 h 5156116"/>
              <a:gd name="connsiteX811" fmla="*/ 1906704 w 8624104"/>
              <a:gd name="connsiteY811" fmla="*/ 676076 h 5156116"/>
              <a:gd name="connsiteX812" fmla="*/ 1857557 w 8624104"/>
              <a:gd name="connsiteY812" fmla="*/ 682760 h 5156116"/>
              <a:gd name="connsiteX813" fmla="*/ 1839291 w 8624104"/>
              <a:gd name="connsiteY813" fmla="*/ 686580 h 5156116"/>
              <a:gd name="connsiteX814" fmla="*/ 1821023 w 8624104"/>
              <a:gd name="connsiteY814" fmla="*/ 689445 h 5156116"/>
              <a:gd name="connsiteX815" fmla="*/ 1799712 w 8624104"/>
              <a:gd name="connsiteY815" fmla="*/ 693264 h 5156116"/>
              <a:gd name="connsiteX816" fmla="*/ 1772747 w 8624104"/>
              <a:gd name="connsiteY816" fmla="*/ 699471 h 5156116"/>
              <a:gd name="connsiteX817" fmla="*/ 1704898 w 8624104"/>
              <a:gd name="connsiteY817" fmla="*/ 716660 h 5156116"/>
              <a:gd name="connsiteX818" fmla="*/ 1667494 w 8624104"/>
              <a:gd name="connsiteY818" fmla="*/ 727164 h 5156116"/>
              <a:gd name="connsiteX819" fmla="*/ 1628786 w 8624104"/>
              <a:gd name="connsiteY819" fmla="*/ 740056 h 5156116"/>
              <a:gd name="connsiteX820" fmla="*/ 1553543 w 8624104"/>
              <a:gd name="connsiteY820" fmla="*/ 768226 h 5156116"/>
              <a:gd name="connsiteX821" fmla="*/ 1536146 w 8624104"/>
              <a:gd name="connsiteY821" fmla="*/ 774911 h 5156116"/>
              <a:gd name="connsiteX822" fmla="*/ 1519619 w 8624104"/>
              <a:gd name="connsiteY822" fmla="*/ 782072 h 5156116"/>
              <a:gd name="connsiteX823" fmla="*/ 1489609 w 8624104"/>
              <a:gd name="connsiteY823" fmla="*/ 795919 h 5156116"/>
              <a:gd name="connsiteX824" fmla="*/ 1445247 w 8624104"/>
              <a:gd name="connsiteY824" fmla="*/ 817405 h 5156116"/>
              <a:gd name="connsiteX825" fmla="*/ 1428284 w 8624104"/>
              <a:gd name="connsiteY825" fmla="*/ 825522 h 5156116"/>
              <a:gd name="connsiteX826" fmla="*/ 1411322 w 8624104"/>
              <a:gd name="connsiteY826" fmla="*/ 834116 h 5156116"/>
              <a:gd name="connsiteX827" fmla="*/ 1368699 w 8624104"/>
              <a:gd name="connsiteY827" fmla="*/ 858944 h 5156116"/>
              <a:gd name="connsiteX828" fmla="*/ 1243440 w 8624104"/>
              <a:gd name="connsiteY828" fmla="*/ 941068 h 5156116"/>
              <a:gd name="connsiteX829" fmla="*/ 1179941 w 8624104"/>
              <a:gd name="connsiteY829" fmla="*/ 990724 h 5156116"/>
              <a:gd name="connsiteX830" fmla="*/ 1127315 w 8624104"/>
              <a:gd name="connsiteY830" fmla="*/ 1036561 h 5156116"/>
              <a:gd name="connsiteX831" fmla="*/ 1091216 w 8624104"/>
              <a:gd name="connsiteY831" fmla="*/ 1070938 h 5156116"/>
              <a:gd name="connsiteX832" fmla="*/ 1078168 w 8624104"/>
              <a:gd name="connsiteY832" fmla="*/ 1083829 h 5156116"/>
              <a:gd name="connsiteX833" fmla="*/ 1065120 w 8624104"/>
              <a:gd name="connsiteY833" fmla="*/ 1097676 h 5156116"/>
              <a:gd name="connsiteX834" fmla="*/ 1031196 w 8624104"/>
              <a:gd name="connsiteY834" fmla="*/ 1133486 h 5156116"/>
              <a:gd name="connsiteX835" fmla="*/ 985529 w 8624104"/>
              <a:gd name="connsiteY835" fmla="*/ 1186484 h 5156116"/>
              <a:gd name="connsiteX836" fmla="*/ 961173 w 8624104"/>
              <a:gd name="connsiteY836" fmla="*/ 1217519 h 5156116"/>
              <a:gd name="connsiteX837" fmla="*/ 948560 w 8624104"/>
              <a:gd name="connsiteY837" fmla="*/ 1233276 h 5156116"/>
              <a:gd name="connsiteX838" fmla="*/ 936817 w 8624104"/>
              <a:gd name="connsiteY838" fmla="*/ 1249987 h 5156116"/>
              <a:gd name="connsiteX839" fmla="*/ 913331 w 8624104"/>
              <a:gd name="connsiteY839" fmla="*/ 1283409 h 5156116"/>
              <a:gd name="connsiteX840" fmla="*/ 891585 w 8624104"/>
              <a:gd name="connsiteY840" fmla="*/ 1316354 h 5156116"/>
              <a:gd name="connsiteX841" fmla="*/ 872013 w 8624104"/>
              <a:gd name="connsiteY841" fmla="*/ 1347389 h 5156116"/>
              <a:gd name="connsiteX842" fmla="*/ 855486 w 8624104"/>
              <a:gd name="connsiteY842" fmla="*/ 1376037 h 5156116"/>
              <a:gd name="connsiteX843" fmla="*/ 831565 w 8624104"/>
              <a:gd name="connsiteY843" fmla="*/ 1419009 h 5156116"/>
              <a:gd name="connsiteX844" fmla="*/ 822866 w 8624104"/>
              <a:gd name="connsiteY844" fmla="*/ 1435720 h 5156116"/>
              <a:gd name="connsiteX845" fmla="*/ 818517 w 8624104"/>
              <a:gd name="connsiteY845" fmla="*/ 1443837 h 5156116"/>
              <a:gd name="connsiteX846" fmla="*/ 797205 w 8624104"/>
              <a:gd name="connsiteY846" fmla="*/ 1488241 h 5156116"/>
              <a:gd name="connsiteX847" fmla="*/ 769370 w 8624104"/>
              <a:gd name="connsiteY847" fmla="*/ 1552221 h 5156116"/>
              <a:gd name="connsiteX848" fmla="*/ 755017 w 8624104"/>
              <a:gd name="connsiteY848" fmla="*/ 1588508 h 5156116"/>
              <a:gd name="connsiteX849" fmla="*/ 741970 w 8624104"/>
              <a:gd name="connsiteY849" fmla="*/ 1627183 h 5156116"/>
              <a:gd name="connsiteX850" fmla="*/ 728922 w 8624104"/>
              <a:gd name="connsiteY850" fmla="*/ 1665380 h 5156116"/>
              <a:gd name="connsiteX851" fmla="*/ 718484 w 8624104"/>
              <a:gd name="connsiteY851" fmla="*/ 1703100 h 5156116"/>
              <a:gd name="connsiteX852" fmla="*/ 701522 w 8624104"/>
              <a:gd name="connsiteY852" fmla="*/ 1770900 h 5156116"/>
              <a:gd name="connsiteX853" fmla="*/ 691518 w 8624104"/>
              <a:gd name="connsiteY853" fmla="*/ 1819123 h 5156116"/>
              <a:gd name="connsiteX854" fmla="*/ 688474 w 8624104"/>
              <a:gd name="connsiteY854" fmla="*/ 1837745 h 5156116"/>
              <a:gd name="connsiteX855" fmla="*/ 678470 w 8624104"/>
              <a:gd name="connsiteY855" fmla="*/ 1905067 h 5156116"/>
              <a:gd name="connsiteX856" fmla="*/ 674121 w 8624104"/>
              <a:gd name="connsiteY856" fmla="*/ 1938012 h 5156116"/>
              <a:gd name="connsiteX857" fmla="*/ 671511 w 8624104"/>
              <a:gd name="connsiteY857" fmla="*/ 1974777 h 5156116"/>
              <a:gd name="connsiteX858" fmla="*/ 668902 w 8624104"/>
              <a:gd name="connsiteY858" fmla="*/ 2013929 h 5156116"/>
              <a:gd name="connsiteX859" fmla="*/ 667597 w 8624104"/>
              <a:gd name="connsiteY859" fmla="*/ 2054990 h 5156116"/>
              <a:gd name="connsiteX860" fmla="*/ 672816 w 8624104"/>
              <a:gd name="connsiteY860" fmla="*/ 2205392 h 5156116"/>
              <a:gd name="connsiteX861" fmla="*/ 678035 w 8624104"/>
              <a:gd name="connsiteY861" fmla="*/ 2254093 h 5156116"/>
              <a:gd name="connsiteX862" fmla="*/ 680210 w 8624104"/>
              <a:gd name="connsiteY862" fmla="*/ 2272714 h 5156116"/>
              <a:gd name="connsiteX863" fmla="*/ 682820 w 8624104"/>
              <a:gd name="connsiteY863" fmla="*/ 2291335 h 5156116"/>
              <a:gd name="connsiteX864" fmla="*/ 691083 w 8624104"/>
              <a:gd name="connsiteY864" fmla="*/ 2340514 h 5156116"/>
              <a:gd name="connsiteX865" fmla="*/ 697172 w 8624104"/>
              <a:gd name="connsiteY865" fmla="*/ 2372981 h 5156116"/>
              <a:gd name="connsiteX866" fmla="*/ 705436 w 8624104"/>
              <a:gd name="connsiteY866" fmla="*/ 2408791 h 5156116"/>
              <a:gd name="connsiteX867" fmla="*/ 725877 w 8624104"/>
              <a:gd name="connsiteY867" fmla="*/ 2486140 h 5156116"/>
              <a:gd name="connsiteX868" fmla="*/ 738055 w 8624104"/>
              <a:gd name="connsiteY868" fmla="*/ 2524814 h 5156116"/>
              <a:gd name="connsiteX869" fmla="*/ 750668 w 8624104"/>
              <a:gd name="connsiteY869" fmla="*/ 2562057 h 5156116"/>
              <a:gd name="connsiteX870" fmla="*/ 775894 w 8624104"/>
              <a:gd name="connsiteY870" fmla="*/ 2627469 h 5156116"/>
              <a:gd name="connsiteX871" fmla="*/ 803729 w 8624104"/>
              <a:gd name="connsiteY871" fmla="*/ 2689539 h 5156116"/>
              <a:gd name="connsiteX872" fmla="*/ 811558 w 8624104"/>
              <a:gd name="connsiteY872" fmla="*/ 2706251 h 5156116"/>
              <a:gd name="connsiteX873" fmla="*/ 834174 w 8624104"/>
              <a:gd name="connsiteY873" fmla="*/ 2750177 h 5156116"/>
              <a:gd name="connsiteX874" fmla="*/ 868533 w 8624104"/>
              <a:gd name="connsiteY874" fmla="*/ 2811293 h 5156116"/>
              <a:gd name="connsiteX875" fmla="*/ 911591 w 8624104"/>
              <a:gd name="connsiteY875" fmla="*/ 2878615 h 5156116"/>
              <a:gd name="connsiteX876" fmla="*/ 1002926 w 8624104"/>
              <a:gd name="connsiteY876" fmla="*/ 2997981 h 5156116"/>
              <a:gd name="connsiteX877" fmla="*/ 1035110 w 8624104"/>
              <a:gd name="connsiteY877" fmla="*/ 3035700 h 5156116"/>
              <a:gd name="connsiteX878" fmla="*/ 1044244 w 8624104"/>
              <a:gd name="connsiteY878" fmla="*/ 3045727 h 5156116"/>
              <a:gd name="connsiteX879" fmla="*/ 1045984 w 8624104"/>
              <a:gd name="connsiteY879" fmla="*/ 3047160 h 5156116"/>
              <a:gd name="connsiteX880" fmla="*/ 1048158 w 8624104"/>
              <a:gd name="connsiteY880" fmla="*/ 3049069 h 5156116"/>
              <a:gd name="connsiteX881" fmla="*/ 1057727 w 8624104"/>
              <a:gd name="connsiteY881" fmla="*/ 3059096 h 5156116"/>
              <a:gd name="connsiteX882" fmla="*/ 1092086 w 8624104"/>
              <a:gd name="connsiteY882" fmla="*/ 3094428 h 5156116"/>
              <a:gd name="connsiteX883" fmla="*/ 1204732 w 8624104"/>
              <a:gd name="connsiteY883" fmla="*/ 3193741 h 5156116"/>
              <a:gd name="connsiteX884" fmla="*/ 1236917 w 8624104"/>
              <a:gd name="connsiteY884" fmla="*/ 3219046 h 5156116"/>
              <a:gd name="connsiteX885" fmla="*/ 1269101 w 8624104"/>
              <a:gd name="connsiteY885" fmla="*/ 3241965 h 5156116"/>
              <a:gd name="connsiteX886" fmla="*/ 1326946 w 8624104"/>
              <a:gd name="connsiteY886" fmla="*/ 3280639 h 5156116"/>
              <a:gd name="connsiteX887" fmla="*/ 1350432 w 8624104"/>
              <a:gd name="connsiteY887" fmla="*/ 3295918 h 5156116"/>
              <a:gd name="connsiteX888" fmla="*/ 1369134 w 8624104"/>
              <a:gd name="connsiteY888" fmla="*/ 3306422 h 5156116"/>
              <a:gd name="connsiteX889" fmla="*/ 1385227 w 8624104"/>
              <a:gd name="connsiteY889" fmla="*/ 3315972 h 5156116"/>
              <a:gd name="connsiteX890" fmla="*/ 1445247 w 8624104"/>
              <a:gd name="connsiteY890" fmla="*/ 3348439 h 5156116"/>
              <a:gd name="connsiteX891" fmla="*/ 1474822 w 8624104"/>
              <a:gd name="connsiteY891" fmla="*/ 3363240 h 5156116"/>
              <a:gd name="connsiteX892" fmla="*/ 1508311 w 8624104"/>
              <a:gd name="connsiteY892" fmla="*/ 3378519 h 5156116"/>
              <a:gd name="connsiteX893" fmla="*/ 1582249 w 8624104"/>
              <a:gd name="connsiteY893" fmla="*/ 3409078 h 5156116"/>
              <a:gd name="connsiteX894" fmla="*/ 1620522 w 8624104"/>
              <a:gd name="connsiteY894" fmla="*/ 3422923 h 5156116"/>
              <a:gd name="connsiteX895" fmla="*/ 1657926 w 8624104"/>
              <a:gd name="connsiteY895" fmla="*/ 3435337 h 5156116"/>
              <a:gd name="connsiteX896" fmla="*/ 1724905 w 8624104"/>
              <a:gd name="connsiteY896" fmla="*/ 3454913 h 5156116"/>
              <a:gd name="connsiteX897" fmla="*/ 1791013 w 8624104"/>
              <a:gd name="connsiteY897" fmla="*/ 3470670 h 5156116"/>
              <a:gd name="connsiteX898" fmla="*/ 1809281 w 8624104"/>
              <a:gd name="connsiteY898" fmla="*/ 3474012 h 5156116"/>
              <a:gd name="connsiteX899" fmla="*/ 1857992 w 8624104"/>
              <a:gd name="connsiteY899" fmla="*/ 3483084 h 5156116"/>
              <a:gd name="connsiteX900" fmla="*/ 1927146 w 8624104"/>
              <a:gd name="connsiteY900" fmla="*/ 3492156 h 5156116"/>
              <a:gd name="connsiteX901" fmla="*/ 2007172 w 8624104"/>
              <a:gd name="connsiteY901" fmla="*/ 3499318 h 5156116"/>
              <a:gd name="connsiteX902" fmla="*/ 2088504 w 8624104"/>
              <a:gd name="connsiteY902" fmla="*/ 3501705 h 5156116"/>
              <a:gd name="connsiteX903" fmla="*/ 2175054 w 8624104"/>
              <a:gd name="connsiteY903" fmla="*/ 3502660 h 5156116"/>
              <a:gd name="connsiteX904" fmla="*/ 2258995 w 8624104"/>
              <a:gd name="connsiteY904" fmla="*/ 3502660 h 5156116"/>
              <a:gd name="connsiteX905" fmla="*/ 2797870 w 8624104"/>
              <a:gd name="connsiteY905" fmla="*/ 3503137 h 5156116"/>
              <a:gd name="connsiteX906" fmla="*/ 3333265 w 8624104"/>
              <a:gd name="connsiteY906" fmla="*/ 3503615 h 5156116"/>
              <a:gd name="connsiteX907" fmla="*/ 3503321 w 8624104"/>
              <a:gd name="connsiteY907" fmla="*/ 3503615 h 5156116"/>
              <a:gd name="connsiteX908" fmla="*/ 3503321 w 8624104"/>
              <a:gd name="connsiteY908" fmla="*/ 3327909 h 5156116"/>
              <a:gd name="connsiteX909" fmla="*/ 3504191 w 8624104"/>
              <a:gd name="connsiteY909" fmla="*/ 2788853 h 5156116"/>
              <a:gd name="connsiteX910" fmla="*/ 3504626 w 8624104"/>
              <a:gd name="connsiteY910" fmla="*/ 2250273 h 5156116"/>
              <a:gd name="connsiteX911" fmla="*/ 3504626 w 8624104"/>
              <a:gd name="connsiteY911" fmla="*/ 2165762 h 5156116"/>
              <a:gd name="connsiteX912" fmla="*/ 3504626 w 8624104"/>
              <a:gd name="connsiteY912" fmla="*/ 2080774 h 5156116"/>
              <a:gd name="connsiteX913" fmla="*/ 3502016 w 8624104"/>
              <a:gd name="connsiteY913" fmla="*/ 2000082 h 5156116"/>
              <a:gd name="connsiteX914" fmla="*/ 3485489 w 8624104"/>
              <a:gd name="connsiteY914" fmla="*/ 1851113 h 5156116"/>
              <a:gd name="connsiteX915" fmla="*/ 3476791 w 8624104"/>
              <a:gd name="connsiteY915" fmla="*/ 1802890 h 5156116"/>
              <a:gd name="connsiteX916" fmla="*/ 3473746 w 8624104"/>
              <a:gd name="connsiteY916" fmla="*/ 1789521 h 5156116"/>
              <a:gd name="connsiteX917" fmla="*/ 3472876 w 8624104"/>
              <a:gd name="connsiteY917" fmla="*/ 1784269 h 5156116"/>
              <a:gd name="connsiteX918" fmla="*/ 3469832 w 8624104"/>
              <a:gd name="connsiteY918" fmla="*/ 1770900 h 5156116"/>
              <a:gd name="connsiteX919" fmla="*/ 3458524 w 8624104"/>
              <a:gd name="connsiteY919" fmla="*/ 1723153 h 5156116"/>
              <a:gd name="connsiteX920" fmla="*/ 3438952 w 8624104"/>
              <a:gd name="connsiteY920" fmla="*/ 1656308 h 5156116"/>
              <a:gd name="connsiteX921" fmla="*/ 3426339 w 8624104"/>
              <a:gd name="connsiteY921" fmla="*/ 1618589 h 5156116"/>
              <a:gd name="connsiteX922" fmla="*/ 3412421 w 8624104"/>
              <a:gd name="connsiteY922" fmla="*/ 1580392 h 5156116"/>
              <a:gd name="connsiteX923" fmla="*/ 3381977 w 8624104"/>
              <a:gd name="connsiteY923" fmla="*/ 1506385 h 5156116"/>
              <a:gd name="connsiteX924" fmla="*/ 3366754 w 8624104"/>
              <a:gd name="connsiteY924" fmla="*/ 1472962 h 5156116"/>
              <a:gd name="connsiteX925" fmla="*/ 3351532 w 8624104"/>
              <a:gd name="connsiteY925" fmla="*/ 1443360 h 5156116"/>
              <a:gd name="connsiteX926" fmla="*/ 3328915 w 8624104"/>
              <a:gd name="connsiteY926" fmla="*/ 1399910 h 5156116"/>
              <a:gd name="connsiteX927" fmla="*/ 3319347 w 8624104"/>
              <a:gd name="connsiteY927" fmla="*/ 1383677 h 5156116"/>
              <a:gd name="connsiteX928" fmla="*/ 3310213 w 8624104"/>
              <a:gd name="connsiteY928" fmla="*/ 1367443 h 5156116"/>
              <a:gd name="connsiteX929" fmla="*/ 3299340 w 8624104"/>
              <a:gd name="connsiteY929" fmla="*/ 1348822 h 5156116"/>
              <a:gd name="connsiteX930" fmla="*/ 3284118 w 8624104"/>
              <a:gd name="connsiteY930" fmla="*/ 1325426 h 5156116"/>
              <a:gd name="connsiteX931" fmla="*/ 3266286 w 8624104"/>
              <a:gd name="connsiteY931" fmla="*/ 1297256 h 5156116"/>
              <a:gd name="connsiteX932" fmla="*/ 3244974 w 8624104"/>
              <a:gd name="connsiteY932" fmla="*/ 1267176 h 5156116"/>
              <a:gd name="connsiteX933" fmla="*/ 3222358 w 8624104"/>
              <a:gd name="connsiteY933" fmla="*/ 1235186 h 5156116"/>
              <a:gd name="connsiteX934" fmla="*/ 3197133 w 8624104"/>
              <a:gd name="connsiteY934" fmla="*/ 1203195 h 5156116"/>
              <a:gd name="connsiteX935" fmla="*/ 3097969 w 8624104"/>
              <a:gd name="connsiteY935" fmla="*/ 1090037 h 5156116"/>
              <a:gd name="connsiteX936" fmla="*/ 3062305 w 8624104"/>
              <a:gd name="connsiteY936" fmla="*/ 1055659 h 5156116"/>
              <a:gd name="connsiteX937" fmla="*/ 3048822 w 8624104"/>
              <a:gd name="connsiteY937" fmla="*/ 1042290 h 5156116"/>
              <a:gd name="connsiteX938" fmla="*/ 3045343 w 8624104"/>
              <a:gd name="connsiteY938" fmla="*/ 1038948 h 5156116"/>
              <a:gd name="connsiteX939" fmla="*/ 3034905 w 8624104"/>
              <a:gd name="connsiteY939" fmla="*/ 1029399 h 5156116"/>
              <a:gd name="connsiteX940" fmla="*/ 2997501 w 8624104"/>
              <a:gd name="connsiteY940" fmla="*/ 996931 h 5156116"/>
              <a:gd name="connsiteX941" fmla="*/ 2942700 w 8624104"/>
              <a:gd name="connsiteY941" fmla="*/ 953005 h 5156116"/>
              <a:gd name="connsiteX942" fmla="*/ 2877896 w 8624104"/>
              <a:gd name="connsiteY942" fmla="*/ 906213 h 5156116"/>
              <a:gd name="connsiteX943" fmla="*/ 2810047 w 8624104"/>
              <a:gd name="connsiteY943" fmla="*/ 863719 h 5156116"/>
              <a:gd name="connsiteX944" fmla="*/ 2778298 w 8624104"/>
              <a:gd name="connsiteY944" fmla="*/ 845098 h 5156116"/>
              <a:gd name="connsiteX945" fmla="*/ 2749158 w 8624104"/>
              <a:gd name="connsiteY945" fmla="*/ 829342 h 5156116"/>
              <a:gd name="connsiteX946" fmla="*/ 2705230 w 8624104"/>
              <a:gd name="connsiteY946" fmla="*/ 806901 h 5156116"/>
              <a:gd name="connsiteX947" fmla="*/ 2688268 w 8624104"/>
              <a:gd name="connsiteY947" fmla="*/ 798784 h 5156116"/>
              <a:gd name="connsiteX948" fmla="*/ 2670871 w 8624104"/>
              <a:gd name="connsiteY948" fmla="*/ 791144 h 5156116"/>
              <a:gd name="connsiteX949" fmla="*/ 2626073 w 8624104"/>
              <a:gd name="connsiteY949" fmla="*/ 771568 h 5156116"/>
              <a:gd name="connsiteX950" fmla="*/ 2484722 w 8624104"/>
              <a:gd name="connsiteY950" fmla="*/ 721912 h 5156116"/>
              <a:gd name="connsiteX951" fmla="*/ 2445579 w 8624104"/>
              <a:gd name="connsiteY951" fmla="*/ 710931 h 5156116"/>
              <a:gd name="connsiteX952" fmla="*/ 2407305 w 8624104"/>
              <a:gd name="connsiteY952" fmla="*/ 701859 h 5156116"/>
              <a:gd name="connsiteX953" fmla="*/ 2371641 w 8624104"/>
              <a:gd name="connsiteY953" fmla="*/ 693264 h 5156116"/>
              <a:gd name="connsiteX954" fmla="*/ 2339022 w 8624104"/>
              <a:gd name="connsiteY954" fmla="*/ 687535 h 5156116"/>
              <a:gd name="connsiteX955" fmla="*/ 2290310 w 8624104"/>
              <a:gd name="connsiteY955" fmla="*/ 679418 h 5156116"/>
              <a:gd name="connsiteX956" fmla="*/ 2274218 w 8624104"/>
              <a:gd name="connsiteY956" fmla="*/ 677508 h 5156116"/>
              <a:gd name="connsiteX957" fmla="*/ 2255950 w 8624104"/>
              <a:gd name="connsiteY957" fmla="*/ 675121 h 5156116"/>
              <a:gd name="connsiteX958" fmla="*/ 2234639 w 8624104"/>
              <a:gd name="connsiteY958" fmla="*/ 672256 h 5156116"/>
              <a:gd name="connsiteX959" fmla="*/ 2206804 w 8624104"/>
              <a:gd name="connsiteY959" fmla="*/ 670346 h 5156116"/>
              <a:gd name="connsiteX960" fmla="*/ 2136780 w 8624104"/>
              <a:gd name="connsiteY960" fmla="*/ 666049 h 5156116"/>
              <a:gd name="connsiteX961" fmla="*/ 2056754 w 8624104"/>
              <a:gd name="connsiteY961" fmla="*/ 665572 h 5156116"/>
              <a:gd name="connsiteX962" fmla="*/ 1213757 w 8624104"/>
              <a:gd name="connsiteY962" fmla="*/ 545490 h 5156116"/>
              <a:gd name="connsiteX963" fmla="*/ 1204297 w 8624104"/>
              <a:gd name="connsiteY963" fmla="*/ 546683 h 5156116"/>
              <a:gd name="connsiteX964" fmla="*/ 1190379 w 8624104"/>
              <a:gd name="connsiteY964" fmla="*/ 554800 h 5156116"/>
              <a:gd name="connsiteX965" fmla="*/ 1181246 w 8624104"/>
              <a:gd name="connsiteY965" fmla="*/ 560052 h 5156116"/>
              <a:gd name="connsiteX966" fmla="*/ 1159500 w 8624104"/>
              <a:gd name="connsiteY966" fmla="*/ 572944 h 5156116"/>
              <a:gd name="connsiteX967" fmla="*/ 1116007 w 8624104"/>
              <a:gd name="connsiteY967" fmla="*/ 601114 h 5156116"/>
              <a:gd name="connsiteX968" fmla="*/ 1110353 w 8624104"/>
              <a:gd name="connsiteY968" fmla="*/ 608753 h 5156116"/>
              <a:gd name="connsiteX969" fmla="*/ 1112527 w 8624104"/>
              <a:gd name="connsiteY969" fmla="*/ 618303 h 5156116"/>
              <a:gd name="connsiteX970" fmla="*/ 1120356 w 8624104"/>
              <a:gd name="connsiteY970" fmla="*/ 630717 h 5156116"/>
              <a:gd name="connsiteX971" fmla="*/ 1131229 w 8624104"/>
              <a:gd name="connsiteY971" fmla="*/ 636446 h 5156116"/>
              <a:gd name="connsiteX972" fmla="*/ 1137753 w 8624104"/>
              <a:gd name="connsiteY972" fmla="*/ 634536 h 5156116"/>
              <a:gd name="connsiteX973" fmla="*/ 1180811 w 8624104"/>
              <a:gd name="connsiteY973" fmla="*/ 606844 h 5156116"/>
              <a:gd name="connsiteX974" fmla="*/ 1201253 w 8624104"/>
              <a:gd name="connsiteY974" fmla="*/ 594429 h 5156116"/>
              <a:gd name="connsiteX975" fmla="*/ 1210386 w 8624104"/>
              <a:gd name="connsiteY975" fmla="*/ 589177 h 5156116"/>
              <a:gd name="connsiteX976" fmla="*/ 1224304 w 8624104"/>
              <a:gd name="connsiteY976" fmla="*/ 581060 h 5156116"/>
              <a:gd name="connsiteX977" fmla="*/ 1229958 w 8624104"/>
              <a:gd name="connsiteY977" fmla="*/ 573421 h 5156116"/>
              <a:gd name="connsiteX978" fmla="*/ 1228653 w 8624104"/>
              <a:gd name="connsiteY978" fmla="*/ 564349 h 5156116"/>
              <a:gd name="connsiteX979" fmla="*/ 1221259 w 8624104"/>
              <a:gd name="connsiteY979" fmla="*/ 551458 h 5156116"/>
              <a:gd name="connsiteX980" fmla="*/ 1213757 w 8624104"/>
              <a:gd name="connsiteY980" fmla="*/ 545490 h 5156116"/>
              <a:gd name="connsiteX981" fmla="*/ 2944440 w 8624104"/>
              <a:gd name="connsiteY981" fmla="*/ 538089 h 5156116"/>
              <a:gd name="connsiteX982" fmla="*/ 2936611 w 8624104"/>
              <a:gd name="connsiteY982" fmla="*/ 543818 h 5156116"/>
              <a:gd name="connsiteX983" fmla="*/ 2929652 w 8624104"/>
              <a:gd name="connsiteY983" fmla="*/ 556710 h 5156116"/>
              <a:gd name="connsiteX984" fmla="*/ 2934002 w 8624104"/>
              <a:gd name="connsiteY984" fmla="*/ 573421 h 5156116"/>
              <a:gd name="connsiteX985" fmla="*/ 2978364 w 8624104"/>
              <a:gd name="connsiteY985" fmla="*/ 599204 h 5156116"/>
              <a:gd name="connsiteX986" fmla="*/ 2998371 w 8624104"/>
              <a:gd name="connsiteY986" fmla="*/ 611618 h 5156116"/>
              <a:gd name="connsiteX987" fmla="*/ 3007504 w 8624104"/>
              <a:gd name="connsiteY987" fmla="*/ 617825 h 5156116"/>
              <a:gd name="connsiteX988" fmla="*/ 3020987 w 8624104"/>
              <a:gd name="connsiteY988" fmla="*/ 626420 h 5156116"/>
              <a:gd name="connsiteX989" fmla="*/ 3027946 w 8624104"/>
              <a:gd name="connsiteY989" fmla="*/ 628329 h 5156116"/>
              <a:gd name="connsiteX990" fmla="*/ 3038384 w 8624104"/>
              <a:gd name="connsiteY990" fmla="*/ 622600 h 5156116"/>
              <a:gd name="connsiteX991" fmla="*/ 3046648 w 8624104"/>
              <a:gd name="connsiteY991" fmla="*/ 610186 h 5156116"/>
              <a:gd name="connsiteX992" fmla="*/ 3047953 w 8624104"/>
              <a:gd name="connsiteY992" fmla="*/ 600637 h 5156116"/>
              <a:gd name="connsiteX993" fmla="*/ 3042734 w 8624104"/>
              <a:gd name="connsiteY993" fmla="*/ 592520 h 5156116"/>
              <a:gd name="connsiteX994" fmla="*/ 3028816 w 8624104"/>
              <a:gd name="connsiteY994" fmla="*/ 583925 h 5156116"/>
              <a:gd name="connsiteX995" fmla="*/ 3020117 w 8624104"/>
              <a:gd name="connsiteY995" fmla="*/ 578196 h 5156116"/>
              <a:gd name="connsiteX996" fmla="*/ 2998371 w 8624104"/>
              <a:gd name="connsiteY996" fmla="*/ 564827 h 5156116"/>
              <a:gd name="connsiteX997" fmla="*/ 2954008 w 8624104"/>
              <a:gd name="connsiteY997" fmla="*/ 539044 h 5156116"/>
              <a:gd name="connsiteX998" fmla="*/ 2944440 w 8624104"/>
              <a:gd name="connsiteY998" fmla="*/ 538089 h 5156116"/>
              <a:gd name="connsiteX999" fmla="*/ 1422630 w 8624104"/>
              <a:gd name="connsiteY999" fmla="*/ 440209 h 5156116"/>
              <a:gd name="connsiteX1000" fmla="*/ 1374353 w 8624104"/>
              <a:gd name="connsiteY1000" fmla="*/ 460740 h 5156116"/>
              <a:gd name="connsiteX1001" fmla="*/ 1327381 w 8624104"/>
              <a:gd name="connsiteY1001" fmla="*/ 481748 h 5156116"/>
              <a:gd name="connsiteX1002" fmla="*/ 1320858 w 8624104"/>
              <a:gd name="connsiteY1002" fmla="*/ 488910 h 5156116"/>
              <a:gd name="connsiteX1003" fmla="*/ 1320858 w 8624104"/>
              <a:gd name="connsiteY1003" fmla="*/ 498459 h 5156116"/>
              <a:gd name="connsiteX1004" fmla="*/ 1326946 w 8624104"/>
              <a:gd name="connsiteY1004" fmla="*/ 511828 h 5156116"/>
              <a:gd name="connsiteX1005" fmla="*/ 1338255 w 8624104"/>
              <a:gd name="connsiteY1005" fmla="*/ 518990 h 5156116"/>
              <a:gd name="connsiteX1006" fmla="*/ 1343039 w 8624104"/>
              <a:gd name="connsiteY1006" fmla="*/ 517558 h 5156116"/>
              <a:gd name="connsiteX1007" fmla="*/ 1390011 w 8624104"/>
              <a:gd name="connsiteY1007" fmla="*/ 496549 h 5156116"/>
              <a:gd name="connsiteX1008" fmla="*/ 1436548 w 8624104"/>
              <a:gd name="connsiteY1008" fmla="*/ 477451 h 5156116"/>
              <a:gd name="connsiteX1009" fmla="*/ 1443507 w 8624104"/>
              <a:gd name="connsiteY1009" fmla="*/ 470766 h 5156116"/>
              <a:gd name="connsiteX1010" fmla="*/ 1443942 w 8624104"/>
              <a:gd name="connsiteY1010" fmla="*/ 461217 h 5156116"/>
              <a:gd name="connsiteX1011" fmla="*/ 1438288 w 8624104"/>
              <a:gd name="connsiteY1011" fmla="*/ 447371 h 5156116"/>
              <a:gd name="connsiteX1012" fmla="*/ 1422630 w 8624104"/>
              <a:gd name="connsiteY1012" fmla="*/ 440209 h 5156116"/>
              <a:gd name="connsiteX1013" fmla="*/ 2734805 w 8624104"/>
              <a:gd name="connsiteY1013" fmla="*/ 434479 h 5156116"/>
              <a:gd name="connsiteX1014" fmla="*/ 2725237 w 8624104"/>
              <a:gd name="connsiteY1014" fmla="*/ 434957 h 5156116"/>
              <a:gd name="connsiteX1015" fmla="*/ 2718713 w 8624104"/>
              <a:gd name="connsiteY1015" fmla="*/ 441641 h 5156116"/>
              <a:gd name="connsiteX1016" fmla="*/ 2713494 w 8624104"/>
              <a:gd name="connsiteY1016" fmla="*/ 455488 h 5156116"/>
              <a:gd name="connsiteX1017" fmla="*/ 2713929 w 8624104"/>
              <a:gd name="connsiteY1017" fmla="*/ 464559 h 5156116"/>
              <a:gd name="connsiteX1018" fmla="*/ 2720452 w 8624104"/>
              <a:gd name="connsiteY1018" fmla="*/ 471244 h 5156116"/>
              <a:gd name="connsiteX1019" fmla="*/ 2745678 w 8624104"/>
              <a:gd name="connsiteY1019" fmla="*/ 481271 h 5156116"/>
              <a:gd name="connsiteX1020" fmla="*/ 2767425 w 8624104"/>
              <a:gd name="connsiteY1020" fmla="*/ 490342 h 5156116"/>
              <a:gd name="connsiteX1021" fmla="*/ 2813962 w 8624104"/>
              <a:gd name="connsiteY1021" fmla="*/ 511351 h 5156116"/>
              <a:gd name="connsiteX1022" fmla="*/ 2819181 w 8624104"/>
              <a:gd name="connsiteY1022" fmla="*/ 512306 h 5156116"/>
              <a:gd name="connsiteX1023" fmla="*/ 2830489 w 8624104"/>
              <a:gd name="connsiteY1023" fmla="*/ 505144 h 5156116"/>
              <a:gd name="connsiteX1024" fmla="*/ 2836578 w 8624104"/>
              <a:gd name="connsiteY1024" fmla="*/ 491775 h 5156116"/>
              <a:gd name="connsiteX1025" fmla="*/ 2837013 w 8624104"/>
              <a:gd name="connsiteY1025" fmla="*/ 482703 h 5156116"/>
              <a:gd name="connsiteX1026" fmla="*/ 2830489 w 8624104"/>
              <a:gd name="connsiteY1026" fmla="*/ 475541 h 5156116"/>
              <a:gd name="connsiteX1027" fmla="*/ 2783517 w 8624104"/>
              <a:gd name="connsiteY1027" fmla="*/ 454055 h 5156116"/>
              <a:gd name="connsiteX1028" fmla="*/ 2760031 w 8624104"/>
              <a:gd name="connsiteY1028" fmla="*/ 444506 h 5156116"/>
              <a:gd name="connsiteX1029" fmla="*/ 1653142 w 8624104"/>
              <a:gd name="connsiteY1029" fmla="*/ 365247 h 5156116"/>
              <a:gd name="connsiteX1030" fmla="*/ 1636614 w 8624104"/>
              <a:gd name="connsiteY1030" fmla="*/ 369067 h 5156116"/>
              <a:gd name="connsiteX1031" fmla="*/ 1568766 w 8624104"/>
              <a:gd name="connsiteY1031" fmla="*/ 388165 h 5156116"/>
              <a:gd name="connsiteX1032" fmla="*/ 1543975 w 8624104"/>
              <a:gd name="connsiteY1032" fmla="*/ 402489 h 5156116"/>
              <a:gd name="connsiteX1033" fmla="*/ 1544410 w 8624104"/>
              <a:gd name="connsiteY1033" fmla="*/ 409174 h 5156116"/>
              <a:gd name="connsiteX1034" fmla="*/ 1548759 w 8624104"/>
              <a:gd name="connsiteY1034" fmla="*/ 423498 h 5156116"/>
              <a:gd name="connsiteX1035" fmla="*/ 1560502 w 8624104"/>
              <a:gd name="connsiteY1035" fmla="*/ 432092 h 5156116"/>
              <a:gd name="connsiteX1036" fmla="*/ 1564851 w 8624104"/>
              <a:gd name="connsiteY1036" fmla="*/ 431137 h 5156116"/>
              <a:gd name="connsiteX1037" fmla="*/ 1579204 w 8624104"/>
              <a:gd name="connsiteY1037" fmla="*/ 426840 h 5156116"/>
              <a:gd name="connsiteX1038" fmla="*/ 1647053 w 8624104"/>
              <a:gd name="connsiteY1038" fmla="*/ 407741 h 5156116"/>
              <a:gd name="connsiteX1039" fmla="*/ 1661405 w 8624104"/>
              <a:gd name="connsiteY1039" fmla="*/ 403922 h 5156116"/>
              <a:gd name="connsiteX1040" fmla="*/ 1669669 w 8624104"/>
              <a:gd name="connsiteY1040" fmla="*/ 398192 h 5156116"/>
              <a:gd name="connsiteX1041" fmla="*/ 1671409 w 8624104"/>
              <a:gd name="connsiteY1041" fmla="*/ 388643 h 5156116"/>
              <a:gd name="connsiteX1042" fmla="*/ 1667494 w 8624104"/>
              <a:gd name="connsiteY1042" fmla="*/ 374319 h 5156116"/>
              <a:gd name="connsiteX1043" fmla="*/ 1653142 w 8624104"/>
              <a:gd name="connsiteY1043" fmla="*/ 365247 h 5156116"/>
              <a:gd name="connsiteX1044" fmla="*/ 2503859 w 8624104"/>
              <a:gd name="connsiteY1044" fmla="*/ 361427 h 5156116"/>
              <a:gd name="connsiteX1045" fmla="*/ 2489071 w 8624104"/>
              <a:gd name="connsiteY1045" fmla="*/ 370976 h 5156116"/>
              <a:gd name="connsiteX1046" fmla="*/ 2485592 w 8624104"/>
              <a:gd name="connsiteY1046" fmla="*/ 385300 h 5156116"/>
              <a:gd name="connsiteX1047" fmla="*/ 2486897 w 8624104"/>
              <a:gd name="connsiteY1047" fmla="*/ 394372 h 5156116"/>
              <a:gd name="connsiteX1048" fmla="*/ 2494725 w 8624104"/>
              <a:gd name="connsiteY1048" fmla="*/ 399624 h 5156116"/>
              <a:gd name="connsiteX1049" fmla="*/ 2510818 w 8624104"/>
              <a:gd name="connsiteY1049" fmla="*/ 403444 h 5156116"/>
              <a:gd name="connsiteX1050" fmla="*/ 2536043 w 8624104"/>
              <a:gd name="connsiteY1050" fmla="*/ 410129 h 5156116"/>
              <a:gd name="connsiteX1051" fmla="*/ 2593019 w 8624104"/>
              <a:gd name="connsiteY1051" fmla="*/ 426362 h 5156116"/>
              <a:gd name="connsiteX1052" fmla="*/ 2596064 w 8624104"/>
              <a:gd name="connsiteY1052" fmla="*/ 426840 h 5156116"/>
              <a:gd name="connsiteX1053" fmla="*/ 2608241 w 8624104"/>
              <a:gd name="connsiteY1053" fmla="*/ 418245 h 5156116"/>
              <a:gd name="connsiteX1054" fmla="*/ 2612591 w 8624104"/>
              <a:gd name="connsiteY1054" fmla="*/ 403922 h 5156116"/>
              <a:gd name="connsiteX1055" fmla="*/ 2611286 w 8624104"/>
              <a:gd name="connsiteY1055" fmla="*/ 394850 h 5156116"/>
              <a:gd name="connsiteX1056" fmla="*/ 2603892 w 8624104"/>
              <a:gd name="connsiteY1056" fmla="*/ 388643 h 5156116"/>
              <a:gd name="connsiteX1057" fmla="*/ 2546482 w 8624104"/>
              <a:gd name="connsiteY1057" fmla="*/ 372409 h 5156116"/>
              <a:gd name="connsiteX1058" fmla="*/ 2519516 w 8624104"/>
              <a:gd name="connsiteY1058" fmla="*/ 365247 h 5156116"/>
              <a:gd name="connsiteX1059" fmla="*/ 1890612 w 8624104"/>
              <a:gd name="connsiteY1059" fmla="*/ 322753 h 5156116"/>
              <a:gd name="connsiteX1060" fmla="*/ 1839725 w 8624104"/>
              <a:gd name="connsiteY1060" fmla="*/ 328960 h 5156116"/>
              <a:gd name="connsiteX1061" fmla="*/ 1804061 w 8624104"/>
              <a:gd name="connsiteY1061" fmla="*/ 334212 h 5156116"/>
              <a:gd name="connsiteX1062" fmla="*/ 1787969 w 8624104"/>
              <a:gd name="connsiteY1062" fmla="*/ 337077 h 5156116"/>
              <a:gd name="connsiteX1063" fmla="*/ 1778401 w 8624104"/>
              <a:gd name="connsiteY1063" fmla="*/ 351400 h 5156116"/>
              <a:gd name="connsiteX1064" fmla="*/ 1780575 w 8624104"/>
              <a:gd name="connsiteY1064" fmla="*/ 366202 h 5156116"/>
              <a:gd name="connsiteX1065" fmla="*/ 1792753 w 8624104"/>
              <a:gd name="connsiteY1065" fmla="*/ 376228 h 5156116"/>
              <a:gd name="connsiteX1066" fmla="*/ 1794928 w 8624104"/>
              <a:gd name="connsiteY1066" fmla="*/ 376228 h 5156116"/>
              <a:gd name="connsiteX1067" fmla="*/ 1811020 w 8624104"/>
              <a:gd name="connsiteY1067" fmla="*/ 373364 h 5156116"/>
              <a:gd name="connsiteX1068" fmla="*/ 1844945 w 8624104"/>
              <a:gd name="connsiteY1068" fmla="*/ 368112 h 5156116"/>
              <a:gd name="connsiteX1069" fmla="*/ 1895396 w 8624104"/>
              <a:gd name="connsiteY1069" fmla="*/ 361905 h 5156116"/>
              <a:gd name="connsiteX1070" fmla="*/ 1906269 w 8624104"/>
              <a:gd name="connsiteY1070" fmla="*/ 348058 h 5156116"/>
              <a:gd name="connsiteX1071" fmla="*/ 1904530 w 8624104"/>
              <a:gd name="connsiteY1071" fmla="*/ 333734 h 5156116"/>
              <a:gd name="connsiteX1072" fmla="*/ 1900180 w 8624104"/>
              <a:gd name="connsiteY1072" fmla="*/ 325140 h 5156116"/>
              <a:gd name="connsiteX1073" fmla="*/ 1890612 w 8624104"/>
              <a:gd name="connsiteY1073" fmla="*/ 322753 h 5156116"/>
              <a:gd name="connsiteX1074" fmla="*/ 2271608 w 8624104"/>
              <a:gd name="connsiteY1074" fmla="*/ 321320 h 5156116"/>
              <a:gd name="connsiteX1075" fmla="*/ 2262475 w 8624104"/>
              <a:gd name="connsiteY1075" fmla="*/ 323707 h 5156116"/>
              <a:gd name="connsiteX1076" fmla="*/ 2257690 w 8624104"/>
              <a:gd name="connsiteY1076" fmla="*/ 332302 h 5156116"/>
              <a:gd name="connsiteX1077" fmla="*/ 2256385 w 8624104"/>
              <a:gd name="connsiteY1077" fmla="*/ 347581 h 5156116"/>
              <a:gd name="connsiteX1078" fmla="*/ 2266824 w 8624104"/>
              <a:gd name="connsiteY1078" fmla="*/ 360950 h 5156116"/>
              <a:gd name="connsiteX1079" fmla="*/ 2316405 w 8624104"/>
              <a:gd name="connsiteY1079" fmla="*/ 367157 h 5156116"/>
              <a:gd name="connsiteX1080" fmla="*/ 2316840 w 8624104"/>
              <a:gd name="connsiteY1080" fmla="*/ 367157 h 5156116"/>
              <a:gd name="connsiteX1081" fmla="*/ 2337717 w 8624104"/>
              <a:gd name="connsiteY1081" fmla="*/ 370022 h 5156116"/>
              <a:gd name="connsiteX1082" fmla="*/ 2361638 w 8624104"/>
              <a:gd name="connsiteY1082" fmla="*/ 373364 h 5156116"/>
              <a:gd name="connsiteX1083" fmla="*/ 2363813 w 8624104"/>
              <a:gd name="connsiteY1083" fmla="*/ 373841 h 5156116"/>
              <a:gd name="connsiteX1084" fmla="*/ 2370771 w 8624104"/>
              <a:gd name="connsiteY1084" fmla="*/ 371454 h 5156116"/>
              <a:gd name="connsiteX1085" fmla="*/ 2375990 w 8624104"/>
              <a:gd name="connsiteY1085" fmla="*/ 363337 h 5156116"/>
              <a:gd name="connsiteX1086" fmla="*/ 2378600 w 8624104"/>
              <a:gd name="connsiteY1086" fmla="*/ 348536 h 5156116"/>
              <a:gd name="connsiteX1087" fmla="*/ 2368597 w 8624104"/>
              <a:gd name="connsiteY1087" fmla="*/ 334212 h 5156116"/>
              <a:gd name="connsiteX1088" fmla="*/ 2342936 w 8624104"/>
              <a:gd name="connsiteY1088" fmla="*/ 330392 h 5156116"/>
              <a:gd name="connsiteX1089" fmla="*/ 2318145 w 8624104"/>
              <a:gd name="connsiteY1089" fmla="*/ 327050 h 5156116"/>
              <a:gd name="connsiteX1090" fmla="*/ 2317710 w 8624104"/>
              <a:gd name="connsiteY1090" fmla="*/ 327050 h 5156116"/>
              <a:gd name="connsiteX1091" fmla="*/ 2081110 w 8624104"/>
              <a:gd name="connsiteY1091" fmla="*/ 311294 h 5156116"/>
              <a:gd name="connsiteX1092" fmla="*/ 2029354 w 8624104"/>
              <a:gd name="connsiteY1092" fmla="*/ 312726 h 5156116"/>
              <a:gd name="connsiteX1093" fmla="*/ 2020655 w 8624104"/>
              <a:gd name="connsiteY1093" fmla="*/ 316546 h 5156116"/>
              <a:gd name="connsiteX1094" fmla="*/ 2017611 w 8624104"/>
              <a:gd name="connsiteY1094" fmla="*/ 325617 h 5156116"/>
              <a:gd name="connsiteX1095" fmla="*/ 2018046 w 8624104"/>
              <a:gd name="connsiteY1095" fmla="*/ 340419 h 5156116"/>
              <a:gd name="connsiteX1096" fmla="*/ 2030223 w 8624104"/>
              <a:gd name="connsiteY1096" fmla="*/ 352833 h 5156116"/>
              <a:gd name="connsiteX1097" fmla="*/ 2030658 w 8624104"/>
              <a:gd name="connsiteY1097" fmla="*/ 352833 h 5156116"/>
              <a:gd name="connsiteX1098" fmla="*/ 2081980 w 8624104"/>
              <a:gd name="connsiteY1098" fmla="*/ 351400 h 5156116"/>
              <a:gd name="connsiteX1099" fmla="*/ 2105031 w 8624104"/>
              <a:gd name="connsiteY1099" fmla="*/ 351400 h 5156116"/>
              <a:gd name="connsiteX1100" fmla="*/ 2116339 w 8624104"/>
              <a:gd name="connsiteY1100" fmla="*/ 351878 h 5156116"/>
              <a:gd name="connsiteX1101" fmla="*/ 2131996 w 8624104"/>
              <a:gd name="connsiteY1101" fmla="*/ 352355 h 5156116"/>
              <a:gd name="connsiteX1102" fmla="*/ 2141130 w 8624104"/>
              <a:gd name="connsiteY1102" fmla="*/ 349013 h 5156116"/>
              <a:gd name="connsiteX1103" fmla="*/ 2145044 w 8624104"/>
              <a:gd name="connsiteY1103" fmla="*/ 340419 h 5156116"/>
              <a:gd name="connsiteX1104" fmla="*/ 2145479 w 8624104"/>
              <a:gd name="connsiteY1104" fmla="*/ 325617 h 5156116"/>
              <a:gd name="connsiteX1105" fmla="*/ 2133301 w 8624104"/>
              <a:gd name="connsiteY1105" fmla="*/ 312726 h 5156116"/>
              <a:gd name="connsiteX1106" fmla="*/ 2106335 w 8624104"/>
              <a:gd name="connsiteY1106" fmla="*/ 311771 h 5156116"/>
              <a:gd name="connsiteX1107" fmla="*/ 2081110 w 8624104"/>
              <a:gd name="connsiteY1107" fmla="*/ 311294 h 5156116"/>
              <a:gd name="connsiteX1108" fmla="*/ 2042836 w 8624104"/>
              <a:gd name="connsiteY1108" fmla="*/ 942 h 5156116"/>
              <a:gd name="connsiteX1109" fmla="*/ 2160267 w 8624104"/>
              <a:gd name="connsiteY1109" fmla="*/ 1420 h 5156116"/>
              <a:gd name="connsiteX1110" fmla="*/ 2262475 w 8624104"/>
              <a:gd name="connsiteY1110" fmla="*/ 8104 h 5156116"/>
              <a:gd name="connsiteX1111" fmla="*/ 2303358 w 8624104"/>
              <a:gd name="connsiteY1111" fmla="*/ 11446 h 5156116"/>
              <a:gd name="connsiteX1112" fmla="*/ 2335107 w 8624104"/>
              <a:gd name="connsiteY1112" fmla="*/ 15266 h 5156116"/>
              <a:gd name="connsiteX1113" fmla="*/ 2362073 w 8624104"/>
              <a:gd name="connsiteY1113" fmla="*/ 18608 h 5156116"/>
              <a:gd name="connsiteX1114" fmla="*/ 2385124 w 8624104"/>
              <a:gd name="connsiteY1114" fmla="*/ 21473 h 5156116"/>
              <a:gd name="connsiteX1115" fmla="*/ 2456887 w 8624104"/>
              <a:gd name="connsiteY1115" fmla="*/ 33410 h 5156116"/>
              <a:gd name="connsiteX1116" fmla="*/ 2504729 w 8624104"/>
              <a:gd name="connsiteY1116" fmla="*/ 42004 h 5156116"/>
              <a:gd name="connsiteX1117" fmla="*/ 2557790 w 8624104"/>
              <a:gd name="connsiteY1117" fmla="*/ 53941 h 5156116"/>
              <a:gd name="connsiteX1118" fmla="*/ 2613896 w 8624104"/>
              <a:gd name="connsiteY1118" fmla="*/ 67310 h 5156116"/>
              <a:gd name="connsiteX1119" fmla="*/ 2671741 w 8624104"/>
              <a:gd name="connsiteY1119" fmla="*/ 83543 h 5156116"/>
              <a:gd name="connsiteX1120" fmla="*/ 2880071 w 8624104"/>
              <a:gd name="connsiteY1120" fmla="*/ 156595 h 5156116"/>
              <a:gd name="connsiteX1121" fmla="*/ 2946615 w 8624104"/>
              <a:gd name="connsiteY1121" fmla="*/ 185721 h 5156116"/>
              <a:gd name="connsiteX1122" fmla="*/ 2971840 w 8624104"/>
              <a:gd name="connsiteY1122" fmla="*/ 197180 h 5156116"/>
              <a:gd name="connsiteX1123" fmla="*/ 2996631 w 8624104"/>
              <a:gd name="connsiteY1123" fmla="*/ 209116 h 5156116"/>
              <a:gd name="connsiteX1124" fmla="*/ 3061435 w 8624104"/>
              <a:gd name="connsiteY1124" fmla="*/ 242061 h 5156116"/>
              <a:gd name="connsiteX1125" fmla="*/ 3104058 w 8624104"/>
              <a:gd name="connsiteY1125" fmla="*/ 265457 h 5156116"/>
              <a:gd name="connsiteX1126" fmla="*/ 3151030 w 8624104"/>
              <a:gd name="connsiteY1126" fmla="*/ 292672 h 5156116"/>
              <a:gd name="connsiteX1127" fmla="*/ 3250193 w 8624104"/>
              <a:gd name="connsiteY1127" fmla="*/ 355698 h 5156116"/>
              <a:gd name="connsiteX1128" fmla="*/ 3345878 w 8624104"/>
              <a:gd name="connsiteY1128" fmla="*/ 424452 h 5156116"/>
              <a:gd name="connsiteX1129" fmla="*/ 3425904 w 8624104"/>
              <a:gd name="connsiteY1129" fmla="*/ 488433 h 5156116"/>
              <a:gd name="connsiteX1130" fmla="*/ 3480705 w 8624104"/>
              <a:gd name="connsiteY1130" fmla="*/ 535701 h 5156116"/>
              <a:gd name="connsiteX1131" fmla="*/ 3495493 w 8624104"/>
              <a:gd name="connsiteY1131" fmla="*/ 549548 h 5156116"/>
              <a:gd name="connsiteX1132" fmla="*/ 3500712 w 8624104"/>
              <a:gd name="connsiteY1132" fmla="*/ 554322 h 5156116"/>
              <a:gd name="connsiteX1133" fmla="*/ 3520718 w 8624104"/>
              <a:gd name="connsiteY1133" fmla="*/ 573421 h 5156116"/>
              <a:gd name="connsiteX1134" fmla="*/ 3572909 w 8624104"/>
              <a:gd name="connsiteY1134" fmla="*/ 624032 h 5156116"/>
              <a:gd name="connsiteX1135" fmla="*/ 3718176 w 8624104"/>
              <a:gd name="connsiteY1135" fmla="*/ 788757 h 5156116"/>
              <a:gd name="connsiteX1136" fmla="*/ 3755144 w 8624104"/>
              <a:gd name="connsiteY1136" fmla="*/ 836026 h 5156116"/>
              <a:gd name="connsiteX1137" fmla="*/ 3788633 w 8624104"/>
              <a:gd name="connsiteY1137" fmla="*/ 882817 h 5156116"/>
              <a:gd name="connsiteX1138" fmla="*/ 3819513 w 8624104"/>
              <a:gd name="connsiteY1138" fmla="*/ 927222 h 5156116"/>
              <a:gd name="connsiteX1139" fmla="*/ 3846043 w 8624104"/>
              <a:gd name="connsiteY1139" fmla="*/ 968283 h 5156116"/>
              <a:gd name="connsiteX1140" fmla="*/ 3867790 w 8624104"/>
              <a:gd name="connsiteY1140" fmla="*/ 1002661 h 5156116"/>
              <a:gd name="connsiteX1141" fmla="*/ 3883882 w 8624104"/>
              <a:gd name="connsiteY1141" fmla="*/ 1029876 h 5156116"/>
              <a:gd name="connsiteX1142" fmla="*/ 3897365 w 8624104"/>
              <a:gd name="connsiteY1142" fmla="*/ 1053749 h 5156116"/>
              <a:gd name="connsiteX1143" fmla="*/ 3911282 w 8624104"/>
              <a:gd name="connsiteY1143" fmla="*/ 1077623 h 5156116"/>
              <a:gd name="connsiteX1144" fmla="*/ 3945207 w 8624104"/>
              <a:gd name="connsiteY1144" fmla="*/ 1142080 h 5156116"/>
              <a:gd name="connsiteX1145" fmla="*/ 3966953 w 8624104"/>
              <a:gd name="connsiteY1145" fmla="*/ 1185529 h 5156116"/>
              <a:gd name="connsiteX1146" fmla="*/ 3989134 w 8624104"/>
              <a:gd name="connsiteY1146" fmla="*/ 1234708 h 5156116"/>
              <a:gd name="connsiteX1147" fmla="*/ 4034367 w 8624104"/>
              <a:gd name="connsiteY1147" fmla="*/ 1343570 h 5156116"/>
              <a:gd name="connsiteX1148" fmla="*/ 4054808 w 8624104"/>
              <a:gd name="connsiteY1148" fmla="*/ 1399910 h 5156116"/>
              <a:gd name="connsiteX1149" fmla="*/ 4073510 w 8624104"/>
              <a:gd name="connsiteY1149" fmla="*/ 1455296 h 5156116"/>
              <a:gd name="connsiteX1150" fmla="*/ 4101780 w 8624104"/>
              <a:gd name="connsiteY1150" fmla="*/ 1553654 h 5156116"/>
              <a:gd name="connsiteX1151" fmla="*/ 4118743 w 8624104"/>
              <a:gd name="connsiteY1151" fmla="*/ 1624796 h 5156116"/>
              <a:gd name="connsiteX1152" fmla="*/ 4123092 w 8624104"/>
              <a:gd name="connsiteY1152" fmla="*/ 1644372 h 5156116"/>
              <a:gd name="connsiteX1153" fmla="*/ 4128746 w 8624104"/>
              <a:gd name="connsiteY1153" fmla="*/ 1671110 h 5156116"/>
              <a:gd name="connsiteX1154" fmla="*/ 4141794 w 8624104"/>
              <a:gd name="connsiteY1154" fmla="*/ 1742729 h 5156116"/>
              <a:gd name="connsiteX1155" fmla="*/ 4166150 w 8624104"/>
              <a:gd name="connsiteY1155" fmla="*/ 1961885 h 5156116"/>
              <a:gd name="connsiteX1156" fmla="*/ 4170064 w 8624104"/>
              <a:gd name="connsiteY1156" fmla="*/ 2078864 h 5156116"/>
              <a:gd name="connsiteX1157" fmla="*/ 4170064 w 8624104"/>
              <a:gd name="connsiteY1157" fmla="*/ 2166240 h 5156116"/>
              <a:gd name="connsiteX1158" fmla="*/ 4170064 w 8624104"/>
              <a:gd name="connsiteY1158" fmla="*/ 2250751 h 5156116"/>
              <a:gd name="connsiteX1159" fmla="*/ 4169194 w 8624104"/>
              <a:gd name="connsiteY1159" fmla="*/ 2789329 h 5156116"/>
              <a:gd name="connsiteX1160" fmla="*/ 4168759 w 8624104"/>
              <a:gd name="connsiteY1160" fmla="*/ 3328386 h 5156116"/>
              <a:gd name="connsiteX1161" fmla="*/ 4168759 w 8624104"/>
              <a:gd name="connsiteY1161" fmla="*/ 3504570 h 5156116"/>
              <a:gd name="connsiteX1162" fmla="*/ 4410579 w 8624104"/>
              <a:gd name="connsiteY1162" fmla="*/ 3504570 h 5156116"/>
              <a:gd name="connsiteX1163" fmla="*/ 4949454 w 8624104"/>
              <a:gd name="connsiteY1163" fmla="*/ 3505047 h 5156116"/>
              <a:gd name="connsiteX1164" fmla="*/ 5477020 w 8624104"/>
              <a:gd name="connsiteY1164" fmla="*/ 3505525 h 5156116"/>
              <a:gd name="connsiteX1165" fmla="*/ 6015894 w 8624104"/>
              <a:gd name="connsiteY1165" fmla="*/ 3506002 h 5156116"/>
              <a:gd name="connsiteX1166" fmla="*/ 6554769 w 8624104"/>
              <a:gd name="connsiteY1166" fmla="*/ 3506958 h 5156116"/>
              <a:gd name="connsiteX1167" fmla="*/ 7093643 w 8624104"/>
              <a:gd name="connsiteY1167" fmla="*/ 3507434 h 5156116"/>
              <a:gd name="connsiteX1168" fmla="*/ 7625994 w 8624104"/>
              <a:gd name="connsiteY1168" fmla="*/ 3507912 h 5156116"/>
              <a:gd name="connsiteX1169" fmla="*/ 8164868 w 8624104"/>
              <a:gd name="connsiteY1169" fmla="*/ 3508389 h 5156116"/>
              <a:gd name="connsiteX1170" fmla="*/ 8624104 w 8624104"/>
              <a:gd name="connsiteY1170" fmla="*/ 3508797 h 5156116"/>
              <a:gd name="connsiteX1171" fmla="*/ 8624104 w 8624104"/>
              <a:gd name="connsiteY1171" fmla="*/ 4174383 h 5156116"/>
              <a:gd name="connsiteX1172" fmla="*/ 8162258 w 8624104"/>
              <a:gd name="connsiteY1172" fmla="*/ 4173974 h 5156116"/>
              <a:gd name="connsiteX1173" fmla="*/ 7623384 w 8624104"/>
              <a:gd name="connsiteY1173" fmla="*/ 4173497 h 5156116"/>
              <a:gd name="connsiteX1174" fmla="*/ 7091034 w 8624104"/>
              <a:gd name="connsiteY1174" fmla="*/ 4173019 h 5156116"/>
              <a:gd name="connsiteX1175" fmla="*/ 6552159 w 8624104"/>
              <a:gd name="connsiteY1175" fmla="*/ 4172541 h 5156116"/>
              <a:gd name="connsiteX1176" fmla="*/ 6013285 w 8624104"/>
              <a:gd name="connsiteY1176" fmla="*/ 4172064 h 5156116"/>
              <a:gd name="connsiteX1177" fmla="*/ 5474410 w 8624104"/>
              <a:gd name="connsiteY1177" fmla="*/ 4171586 h 5156116"/>
              <a:gd name="connsiteX1178" fmla="*/ 4935536 w 8624104"/>
              <a:gd name="connsiteY1178" fmla="*/ 4171109 h 5156116"/>
              <a:gd name="connsiteX1179" fmla="*/ 4407969 w 8624104"/>
              <a:gd name="connsiteY1179" fmla="*/ 4170631 h 5156116"/>
              <a:gd name="connsiteX1180" fmla="*/ 4166150 w 8624104"/>
              <a:gd name="connsiteY1180" fmla="*/ 4170154 h 5156116"/>
              <a:gd name="connsiteX1181" fmla="*/ 4165716 w 8624104"/>
              <a:gd name="connsiteY1181" fmla="*/ 4394562 h 5156116"/>
              <a:gd name="connsiteX1182" fmla="*/ 4165280 w 8624104"/>
              <a:gd name="connsiteY1182" fmla="*/ 4933619 h 5156116"/>
              <a:gd name="connsiteX1183" fmla="*/ 4164922 w 8624104"/>
              <a:gd name="connsiteY1183" fmla="*/ 5156116 h 5156116"/>
              <a:gd name="connsiteX1184" fmla="*/ 3499226 w 8624104"/>
              <a:gd name="connsiteY1184" fmla="*/ 5156116 h 5156116"/>
              <a:gd name="connsiteX1185" fmla="*/ 3499407 w 8624104"/>
              <a:gd name="connsiteY1185" fmla="*/ 4932663 h 5156116"/>
              <a:gd name="connsiteX1186" fmla="*/ 3500276 w 8624104"/>
              <a:gd name="connsiteY1186" fmla="*/ 4394085 h 5156116"/>
              <a:gd name="connsiteX1187" fmla="*/ 3500276 w 8624104"/>
              <a:gd name="connsiteY1187" fmla="*/ 4169676 h 5156116"/>
              <a:gd name="connsiteX1188" fmla="*/ 3330220 w 8624104"/>
              <a:gd name="connsiteY1188" fmla="*/ 4169676 h 5156116"/>
              <a:gd name="connsiteX1189" fmla="*/ 2795260 w 8624104"/>
              <a:gd name="connsiteY1189" fmla="*/ 4168722 h 5156116"/>
              <a:gd name="connsiteX1190" fmla="*/ 2256385 w 8624104"/>
              <a:gd name="connsiteY1190" fmla="*/ 4168244 h 5156116"/>
              <a:gd name="connsiteX1191" fmla="*/ 2172009 w 8624104"/>
              <a:gd name="connsiteY1191" fmla="*/ 4168244 h 5156116"/>
              <a:gd name="connsiteX1192" fmla="*/ 2085894 w 8624104"/>
              <a:gd name="connsiteY1192" fmla="*/ 4168244 h 5156116"/>
              <a:gd name="connsiteX1193" fmla="*/ 1968899 w 8624104"/>
              <a:gd name="connsiteY1193" fmla="*/ 4165379 h 5156116"/>
              <a:gd name="connsiteX1194" fmla="*/ 1851903 w 8624104"/>
              <a:gd name="connsiteY1194" fmla="*/ 4155353 h 5156116"/>
              <a:gd name="connsiteX1195" fmla="*/ 1749696 w 8624104"/>
              <a:gd name="connsiteY1195" fmla="*/ 4141506 h 5156116"/>
              <a:gd name="connsiteX1196" fmla="*/ 1678368 w 8624104"/>
              <a:gd name="connsiteY1196" fmla="*/ 4128615 h 5156116"/>
              <a:gd name="connsiteX1197" fmla="*/ 1651402 w 8624104"/>
              <a:gd name="connsiteY1197" fmla="*/ 4122885 h 5156116"/>
              <a:gd name="connsiteX1198" fmla="*/ 1624437 w 8624104"/>
              <a:gd name="connsiteY1198" fmla="*/ 4117156 h 5156116"/>
              <a:gd name="connsiteX1199" fmla="*/ 1553543 w 8624104"/>
              <a:gd name="connsiteY1199" fmla="*/ 4099967 h 5156116"/>
              <a:gd name="connsiteX1200" fmla="*/ 1454815 w 8624104"/>
              <a:gd name="connsiteY1200" fmla="*/ 4071796 h 5156116"/>
              <a:gd name="connsiteX1201" fmla="*/ 1400014 w 8624104"/>
              <a:gd name="connsiteY1201" fmla="*/ 4053175 h 5156116"/>
              <a:gd name="connsiteX1202" fmla="*/ 1343474 w 8624104"/>
              <a:gd name="connsiteY1202" fmla="*/ 4032644 h 5156116"/>
              <a:gd name="connsiteX1203" fmla="*/ 1234742 w 8624104"/>
              <a:gd name="connsiteY1203" fmla="*/ 3987764 h 5156116"/>
              <a:gd name="connsiteX1204" fmla="*/ 1185160 w 8624104"/>
              <a:gd name="connsiteY1204" fmla="*/ 3964845 h 5156116"/>
              <a:gd name="connsiteX1205" fmla="*/ 1142102 w 8624104"/>
              <a:gd name="connsiteY1205" fmla="*/ 3943359 h 5156116"/>
              <a:gd name="connsiteX1206" fmla="*/ 1053812 w 8624104"/>
              <a:gd name="connsiteY1206" fmla="*/ 3895612 h 5156116"/>
              <a:gd name="connsiteX1207" fmla="*/ 1029891 w 8624104"/>
              <a:gd name="connsiteY1207" fmla="*/ 3881766 h 5156116"/>
              <a:gd name="connsiteX1208" fmla="*/ 1002926 w 8624104"/>
              <a:gd name="connsiteY1208" fmla="*/ 3866010 h 5156116"/>
              <a:gd name="connsiteX1209" fmla="*/ 968132 w 8624104"/>
              <a:gd name="connsiteY1209" fmla="*/ 3844046 h 5156116"/>
              <a:gd name="connsiteX1210" fmla="*/ 882886 w 8624104"/>
              <a:gd name="connsiteY1210" fmla="*/ 3786751 h 5156116"/>
              <a:gd name="connsiteX1211" fmla="*/ 835479 w 8624104"/>
              <a:gd name="connsiteY1211" fmla="*/ 3753328 h 5156116"/>
              <a:gd name="connsiteX1212" fmla="*/ 788507 w 8624104"/>
              <a:gd name="connsiteY1212" fmla="*/ 3716563 h 5156116"/>
              <a:gd name="connsiteX1213" fmla="*/ 623669 w 8624104"/>
              <a:gd name="connsiteY1213" fmla="*/ 3570938 h 5156116"/>
              <a:gd name="connsiteX1214" fmla="*/ 572783 w 8624104"/>
              <a:gd name="connsiteY1214" fmla="*/ 3518894 h 5156116"/>
              <a:gd name="connsiteX1215" fmla="*/ 558865 w 8624104"/>
              <a:gd name="connsiteY1215" fmla="*/ 3504570 h 5156116"/>
              <a:gd name="connsiteX1216" fmla="*/ 540163 w 8624104"/>
              <a:gd name="connsiteY1216" fmla="*/ 3484516 h 5156116"/>
              <a:gd name="connsiteX1217" fmla="*/ 492756 w 8624104"/>
              <a:gd name="connsiteY1217" fmla="*/ 3430085 h 5156116"/>
              <a:gd name="connsiteX1218" fmla="*/ 359234 w 8624104"/>
              <a:gd name="connsiteY1218" fmla="*/ 3254379 h 5156116"/>
              <a:gd name="connsiteX1219" fmla="*/ 295735 w 8624104"/>
              <a:gd name="connsiteY1219" fmla="*/ 3155544 h 5156116"/>
              <a:gd name="connsiteX1220" fmla="*/ 245283 w 8624104"/>
              <a:gd name="connsiteY1220" fmla="*/ 3066258 h 5156116"/>
              <a:gd name="connsiteX1221" fmla="*/ 212229 w 8624104"/>
              <a:gd name="connsiteY1221" fmla="*/ 3001323 h 5156116"/>
              <a:gd name="connsiteX1222" fmla="*/ 200051 w 8624104"/>
              <a:gd name="connsiteY1222" fmla="*/ 2976972 h 5156116"/>
              <a:gd name="connsiteX1223" fmla="*/ 188743 w 8624104"/>
              <a:gd name="connsiteY1223" fmla="*/ 2951667 h 5156116"/>
              <a:gd name="connsiteX1224" fmla="*/ 159602 w 8624104"/>
              <a:gd name="connsiteY1224" fmla="*/ 2885299 h 5156116"/>
              <a:gd name="connsiteX1225" fmla="*/ 122199 w 8624104"/>
              <a:gd name="connsiteY1225" fmla="*/ 2789329 h 5156116"/>
              <a:gd name="connsiteX1226" fmla="*/ 103497 w 8624104"/>
              <a:gd name="connsiteY1226" fmla="*/ 2734421 h 5156116"/>
              <a:gd name="connsiteX1227" fmla="*/ 85665 w 8624104"/>
              <a:gd name="connsiteY1227" fmla="*/ 2677603 h 5156116"/>
              <a:gd name="connsiteX1228" fmla="*/ 55655 w 8624104"/>
              <a:gd name="connsiteY1228" fmla="*/ 2563490 h 5156116"/>
              <a:gd name="connsiteX1229" fmla="*/ 43477 w 8624104"/>
              <a:gd name="connsiteY1229" fmla="*/ 2510491 h 5156116"/>
              <a:gd name="connsiteX1230" fmla="*/ 34778 w 8624104"/>
              <a:gd name="connsiteY1230" fmla="*/ 2462744 h 5156116"/>
              <a:gd name="connsiteX1231" fmla="*/ 22165 w 8624104"/>
              <a:gd name="connsiteY1231" fmla="*/ 2391125 h 5156116"/>
              <a:gd name="connsiteX1232" fmla="*/ 18686 w 8624104"/>
              <a:gd name="connsiteY1232" fmla="*/ 2363909 h 5156116"/>
              <a:gd name="connsiteX1233" fmla="*/ 15642 w 8624104"/>
              <a:gd name="connsiteY1233" fmla="*/ 2336694 h 5156116"/>
              <a:gd name="connsiteX1234" fmla="*/ 7813 w 8624104"/>
              <a:gd name="connsiteY1234" fmla="*/ 2264597 h 5156116"/>
              <a:gd name="connsiteX1235" fmla="*/ 419 w 8624104"/>
              <a:gd name="connsiteY1235" fmla="*/ 2044486 h 5156116"/>
              <a:gd name="connsiteX1236" fmla="*/ 2159 w 8624104"/>
              <a:gd name="connsiteY1236" fmla="*/ 1985281 h 5156116"/>
              <a:gd name="connsiteX1237" fmla="*/ 6073 w 8624104"/>
              <a:gd name="connsiteY1237" fmla="*/ 1927508 h 5156116"/>
              <a:gd name="connsiteX1238" fmla="*/ 10422 w 8624104"/>
              <a:gd name="connsiteY1238" fmla="*/ 1873077 h 5156116"/>
              <a:gd name="connsiteX1239" fmla="*/ 16076 w 8624104"/>
              <a:gd name="connsiteY1239" fmla="*/ 1824853 h 5156116"/>
              <a:gd name="connsiteX1240" fmla="*/ 30864 w 8624104"/>
              <a:gd name="connsiteY1240" fmla="*/ 1726018 h 5156116"/>
              <a:gd name="connsiteX1241" fmla="*/ 35648 w 8624104"/>
              <a:gd name="connsiteY1241" fmla="*/ 1698803 h 5156116"/>
              <a:gd name="connsiteX1242" fmla="*/ 50436 w 8624104"/>
              <a:gd name="connsiteY1242" fmla="*/ 1627661 h 5156116"/>
              <a:gd name="connsiteX1243" fmla="*/ 75227 w 8624104"/>
              <a:gd name="connsiteY1243" fmla="*/ 1527871 h 5156116"/>
              <a:gd name="connsiteX1244" fmla="*/ 91319 w 8624104"/>
              <a:gd name="connsiteY1244" fmla="*/ 1472007 h 5156116"/>
              <a:gd name="connsiteX1245" fmla="*/ 110021 w 8624104"/>
              <a:gd name="connsiteY1245" fmla="*/ 1415189 h 5156116"/>
              <a:gd name="connsiteX1246" fmla="*/ 129592 w 8624104"/>
              <a:gd name="connsiteY1246" fmla="*/ 1358371 h 5156116"/>
              <a:gd name="connsiteX1247" fmla="*/ 150904 w 8624104"/>
              <a:gd name="connsiteY1247" fmla="*/ 1304418 h 5156116"/>
              <a:gd name="connsiteX1248" fmla="*/ 191352 w 8624104"/>
              <a:gd name="connsiteY1248" fmla="*/ 1210357 h 5156116"/>
              <a:gd name="connsiteX1249" fmla="*/ 223102 w 8624104"/>
              <a:gd name="connsiteY1249" fmla="*/ 1144945 h 5156116"/>
              <a:gd name="connsiteX1250" fmla="*/ 235715 w 8624104"/>
              <a:gd name="connsiteY1250" fmla="*/ 1120117 h 5156116"/>
              <a:gd name="connsiteX1251" fmla="*/ 242238 w 8624104"/>
              <a:gd name="connsiteY1251" fmla="*/ 1108180 h 5156116"/>
              <a:gd name="connsiteX1252" fmla="*/ 277468 w 8624104"/>
              <a:gd name="connsiteY1252" fmla="*/ 1044678 h 5156116"/>
              <a:gd name="connsiteX1253" fmla="*/ 301823 w 8624104"/>
              <a:gd name="connsiteY1253" fmla="*/ 1002661 h 5156116"/>
              <a:gd name="connsiteX1254" fmla="*/ 330964 w 8624104"/>
              <a:gd name="connsiteY1254" fmla="*/ 957302 h 5156116"/>
              <a:gd name="connsiteX1255" fmla="*/ 362713 w 8624104"/>
              <a:gd name="connsiteY1255" fmla="*/ 909078 h 5156116"/>
              <a:gd name="connsiteX1256" fmla="*/ 397507 w 8624104"/>
              <a:gd name="connsiteY1256" fmla="*/ 859899 h 5156116"/>
              <a:gd name="connsiteX1257" fmla="*/ 414905 w 8624104"/>
              <a:gd name="connsiteY1257" fmla="*/ 835549 h 5156116"/>
              <a:gd name="connsiteX1258" fmla="*/ 433606 w 8624104"/>
              <a:gd name="connsiteY1258" fmla="*/ 812153 h 5156116"/>
              <a:gd name="connsiteX1259" fmla="*/ 469270 w 8624104"/>
              <a:gd name="connsiteY1259" fmla="*/ 766794 h 5156116"/>
              <a:gd name="connsiteX1260" fmla="*/ 536249 w 8624104"/>
              <a:gd name="connsiteY1260" fmla="*/ 688967 h 5156116"/>
              <a:gd name="connsiteX1261" fmla="*/ 585831 w 8624104"/>
              <a:gd name="connsiteY1261" fmla="*/ 636446 h 5156116"/>
              <a:gd name="connsiteX1262" fmla="*/ 604968 w 8624104"/>
              <a:gd name="connsiteY1262" fmla="*/ 616393 h 5156116"/>
              <a:gd name="connsiteX1263" fmla="*/ 624539 w 8624104"/>
              <a:gd name="connsiteY1263" fmla="*/ 596817 h 5156116"/>
              <a:gd name="connsiteX1264" fmla="*/ 677600 w 8624104"/>
              <a:gd name="connsiteY1264" fmla="*/ 546683 h 5156116"/>
              <a:gd name="connsiteX1265" fmla="*/ 754582 w 8624104"/>
              <a:gd name="connsiteY1265" fmla="*/ 479361 h 5156116"/>
              <a:gd name="connsiteX1266" fmla="*/ 847222 w 8624104"/>
              <a:gd name="connsiteY1266" fmla="*/ 406786 h 5156116"/>
              <a:gd name="connsiteX1267" fmla="*/ 1031196 w 8624104"/>
              <a:gd name="connsiteY1267" fmla="*/ 285988 h 5156116"/>
              <a:gd name="connsiteX1268" fmla="*/ 1094260 w 8624104"/>
              <a:gd name="connsiteY1268" fmla="*/ 249701 h 5156116"/>
              <a:gd name="connsiteX1269" fmla="*/ 1118616 w 8624104"/>
              <a:gd name="connsiteY1269" fmla="*/ 237287 h 5156116"/>
              <a:gd name="connsiteX1270" fmla="*/ 1143407 w 8624104"/>
              <a:gd name="connsiteY1270" fmla="*/ 224873 h 5156116"/>
              <a:gd name="connsiteX1271" fmla="*/ 1208646 w 8624104"/>
              <a:gd name="connsiteY1271" fmla="*/ 192883 h 5156116"/>
              <a:gd name="connsiteX1272" fmla="*/ 1413497 w 8624104"/>
              <a:gd name="connsiteY1272" fmla="*/ 111236 h 5156116"/>
              <a:gd name="connsiteX1273" fmla="*/ 1470037 w 8624104"/>
              <a:gd name="connsiteY1273" fmla="*/ 92138 h 5156116"/>
              <a:gd name="connsiteX1274" fmla="*/ 1526143 w 8624104"/>
              <a:gd name="connsiteY1274" fmla="*/ 76381 h 5156116"/>
              <a:gd name="connsiteX1275" fmla="*/ 1625741 w 8624104"/>
              <a:gd name="connsiteY1275" fmla="*/ 51076 h 5156116"/>
              <a:gd name="connsiteX1276" fmla="*/ 1665755 w 8624104"/>
              <a:gd name="connsiteY1276" fmla="*/ 42004 h 5156116"/>
              <a:gd name="connsiteX1277" fmla="*/ 1697069 w 8624104"/>
              <a:gd name="connsiteY1277" fmla="*/ 36275 h 5156116"/>
              <a:gd name="connsiteX1278" fmla="*/ 1724470 w 8624104"/>
              <a:gd name="connsiteY1278" fmla="*/ 31500 h 5156116"/>
              <a:gd name="connsiteX1279" fmla="*/ 1751435 w 8624104"/>
              <a:gd name="connsiteY1279" fmla="*/ 26725 h 5156116"/>
              <a:gd name="connsiteX1280" fmla="*/ 1823198 w 8624104"/>
              <a:gd name="connsiteY1280" fmla="*/ 16699 h 5156116"/>
              <a:gd name="connsiteX1281" fmla="*/ 1871475 w 8624104"/>
              <a:gd name="connsiteY1281" fmla="*/ 10969 h 5156116"/>
              <a:gd name="connsiteX1282" fmla="*/ 1925841 w 8624104"/>
              <a:gd name="connsiteY1282" fmla="*/ 6672 h 5156116"/>
              <a:gd name="connsiteX1283" fmla="*/ 1983251 w 8624104"/>
              <a:gd name="connsiteY1283" fmla="*/ 2375 h 5156116"/>
              <a:gd name="connsiteX1284" fmla="*/ 2042836 w 8624104"/>
              <a:gd name="connsiteY1284" fmla="*/ 942 h 5156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</a:cxnLst>
            <a:rect l="l" t="t" r="r" b="b"/>
            <a:pathLst>
              <a:path w="8624104" h="5156116">
                <a:moveTo>
                  <a:pt x="3826908" y="4988527"/>
                </a:moveTo>
                <a:cubicBezTo>
                  <a:pt x="3819948" y="4988527"/>
                  <a:pt x="3814294" y="4994256"/>
                  <a:pt x="3814294" y="5000941"/>
                </a:cubicBezTo>
                <a:lnTo>
                  <a:pt x="3814294" y="5103595"/>
                </a:lnTo>
                <a:cubicBezTo>
                  <a:pt x="3814294" y="5110280"/>
                  <a:pt x="3819948" y="5116009"/>
                  <a:pt x="3826908" y="5116009"/>
                </a:cubicBezTo>
                <a:lnTo>
                  <a:pt x="3841695" y="5116009"/>
                </a:lnTo>
                <a:cubicBezTo>
                  <a:pt x="3844739" y="5116009"/>
                  <a:pt x="3847784" y="5114577"/>
                  <a:pt x="3850394" y="5112190"/>
                </a:cubicBezTo>
                <a:cubicBezTo>
                  <a:pt x="3852567" y="5110280"/>
                  <a:pt x="3853873" y="5106938"/>
                  <a:pt x="3853873" y="5103595"/>
                </a:cubicBezTo>
                <a:lnTo>
                  <a:pt x="3853873" y="5000941"/>
                </a:lnTo>
                <a:cubicBezTo>
                  <a:pt x="3853873" y="4997598"/>
                  <a:pt x="3852567" y="4994734"/>
                  <a:pt x="3850394" y="4992347"/>
                </a:cubicBezTo>
                <a:cubicBezTo>
                  <a:pt x="3848218" y="4989959"/>
                  <a:pt x="3845174" y="4988527"/>
                  <a:pt x="3841695" y="4988527"/>
                </a:cubicBezTo>
                <a:close/>
                <a:moveTo>
                  <a:pt x="3826908" y="4748840"/>
                </a:moveTo>
                <a:cubicBezTo>
                  <a:pt x="3819948" y="4748840"/>
                  <a:pt x="3814730" y="4754092"/>
                  <a:pt x="3814730" y="4761254"/>
                </a:cubicBezTo>
                <a:lnTo>
                  <a:pt x="3814730" y="4863909"/>
                </a:lnTo>
                <a:cubicBezTo>
                  <a:pt x="3814730" y="4867251"/>
                  <a:pt x="3816034" y="4870116"/>
                  <a:pt x="3818208" y="4872503"/>
                </a:cubicBezTo>
                <a:cubicBezTo>
                  <a:pt x="3820383" y="4874891"/>
                  <a:pt x="3823428" y="4876323"/>
                  <a:pt x="3826908" y="4876323"/>
                </a:cubicBezTo>
                <a:lnTo>
                  <a:pt x="3842129" y="4876323"/>
                </a:lnTo>
                <a:cubicBezTo>
                  <a:pt x="3848653" y="4876323"/>
                  <a:pt x="3854307" y="4870593"/>
                  <a:pt x="3854307" y="4863909"/>
                </a:cubicBezTo>
                <a:lnTo>
                  <a:pt x="3854307" y="4761254"/>
                </a:lnTo>
                <a:cubicBezTo>
                  <a:pt x="3854307" y="4757912"/>
                  <a:pt x="3853002" y="4754570"/>
                  <a:pt x="3850394" y="4752183"/>
                </a:cubicBezTo>
                <a:cubicBezTo>
                  <a:pt x="3848653" y="4750272"/>
                  <a:pt x="3845174" y="4748840"/>
                  <a:pt x="3842129" y="4748840"/>
                </a:cubicBezTo>
                <a:close/>
                <a:moveTo>
                  <a:pt x="3827342" y="4509153"/>
                </a:moveTo>
                <a:cubicBezTo>
                  <a:pt x="3820383" y="4509153"/>
                  <a:pt x="3814730" y="4514883"/>
                  <a:pt x="3814730" y="4521567"/>
                </a:cubicBezTo>
                <a:lnTo>
                  <a:pt x="3814730" y="4624222"/>
                </a:lnTo>
                <a:cubicBezTo>
                  <a:pt x="3814730" y="4630906"/>
                  <a:pt x="3820383" y="4636636"/>
                  <a:pt x="3827342" y="4636636"/>
                </a:cubicBezTo>
                <a:lnTo>
                  <a:pt x="3842129" y="4636636"/>
                </a:lnTo>
                <a:cubicBezTo>
                  <a:pt x="3845174" y="4636636"/>
                  <a:pt x="3848653" y="4635204"/>
                  <a:pt x="3850828" y="4632816"/>
                </a:cubicBezTo>
                <a:cubicBezTo>
                  <a:pt x="3853002" y="4630429"/>
                  <a:pt x="3854307" y="4627564"/>
                  <a:pt x="3854307" y="4624222"/>
                </a:cubicBezTo>
                <a:lnTo>
                  <a:pt x="3854307" y="4521567"/>
                </a:lnTo>
                <a:cubicBezTo>
                  <a:pt x="3854307" y="4518225"/>
                  <a:pt x="3853002" y="4515360"/>
                  <a:pt x="3850828" y="4512973"/>
                </a:cubicBezTo>
                <a:cubicBezTo>
                  <a:pt x="3848653" y="4510586"/>
                  <a:pt x="3845609" y="4509153"/>
                  <a:pt x="3842129" y="4509153"/>
                </a:cubicBezTo>
                <a:close/>
                <a:moveTo>
                  <a:pt x="3827342" y="4268989"/>
                </a:moveTo>
                <a:cubicBezTo>
                  <a:pt x="3820819" y="4268989"/>
                  <a:pt x="3815164" y="4274719"/>
                  <a:pt x="3815164" y="4281403"/>
                </a:cubicBezTo>
                <a:lnTo>
                  <a:pt x="3815164" y="4384536"/>
                </a:lnTo>
                <a:cubicBezTo>
                  <a:pt x="3815164" y="4387400"/>
                  <a:pt x="3816468" y="4390742"/>
                  <a:pt x="3818644" y="4393129"/>
                </a:cubicBezTo>
                <a:cubicBezTo>
                  <a:pt x="3820819" y="4395517"/>
                  <a:pt x="3824297" y="4396472"/>
                  <a:pt x="3827342" y="4396472"/>
                </a:cubicBezTo>
                <a:lnTo>
                  <a:pt x="3842564" y="4396472"/>
                </a:lnTo>
                <a:cubicBezTo>
                  <a:pt x="3849089" y="4396472"/>
                  <a:pt x="3854742" y="4391220"/>
                  <a:pt x="3854742" y="4384536"/>
                </a:cubicBezTo>
                <a:lnTo>
                  <a:pt x="3854742" y="4281403"/>
                </a:lnTo>
                <a:cubicBezTo>
                  <a:pt x="3854742" y="4278538"/>
                  <a:pt x="3853437" y="4275196"/>
                  <a:pt x="3851263" y="4272809"/>
                </a:cubicBezTo>
                <a:cubicBezTo>
                  <a:pt x="3849089" y="4270421"/>
                  <a:pt x="3846043" y="4268989"/>
                  <a:pt x="3842564" y="4268989"/>
                </a:cubicBezTo>
                <a:close/>
                <a:moveTo>
                  <a:pt x="3827776" y="4029303"/>
                </a:moveTo>
                <a:cubicBezTo>
                  <a:pt x="3820819" y="4029303"/>
                  <a:pt x="3815599" y="4035032"/>
                  <a:pt x="3815599" y="4041716"/>
                </a:cubicBezTo>
                <a:lnTo>
                  <a:pt x="3815599" y="4144372"/>
                </a:lnTo>
                <a:cubicBezTo>
                  <a:pt x="3815599" y="4147713"/>
                  <a:pt x="3816903" y="4150578"/>
                  <a:pt x="3819078" y="4152965"/>
                </a:cubicBezTo>
                <a:cubicBezTo>
                  <a:pt x="3821253" y="4155353"/>
                  <a:pt x="3824297" y="4156786"/>
                  <a:pt x="3827776" y="4156786"/>
                </a:cubicBezTo>
                <a:lnTo>
                  <a:pt x="3842564" y="4156786"/>
                </a:lnTo>
                <a:cubicBezTo>
                  <a:pt x="3849523" y="4156786"/>
                  <a:pt x="3855178" y="4151533"/>
                  <a:pt x="3855178" y="4144372"/>
                </a:cubicBezTo>
                <a:lnTo>
                  <a:pt x="3855178" y="4041716"/>
                </a:lnTo>
                <a:cubicBezTo>
                  <a:pt x="3855178" y="4038374"/>
                  <a:pt x="3853873" y="4035509"/>
                  <a:pt x="3851263" y="4033122"/>
                </a:cubicBezTo>
                <a:cubicBezTo>
                  <a:pt x="3849089" y="4030735"/>
                  <a:pt x="3846043" y="4029303"/>
                  <a:pt x="3842564" y="4029303"/>
                </a:cubicBezTo>
                <a:close/>
                <a:moveTo>
                  <a:pt x="8473231" y="3821128"/>
                </a:moveTo>
                <a:cubicBezTo>
                  <a:pt x="8469752" y="3821128"/>
                  <a:pt x="8466708" y="3822560"/>
                  <a:pt x="8464533" y="3824948"/>
                </a:cubicBezTo>
                <a:cubicBezTo>
                  <a:pt x="8461923" y="3826858"/>
                  <a:pt x="8460619" y="3830200"/>
                  <a:pt x="8460619" y="3833542"/>
                </a:cubicBezTo>
                <a:lnTo>
                  <a:pt x="8460619" y="3848343"/>
                </a:lnTo>
                <a:cubicBezTo>
                  <a:pt x="8460619" y="3855505"/>
                  <a:pt x="8466273" y="3860757"/>
                  <a:pt x="8473231" y="3860757"/>
                </a:cubicBezTo>
                <a:lnTo>
                  <a:pt x="8575874" y="3861235"/>
                </a:lnTo>
                <a:cubicBezTo>
                  <a:pt x="8578919" y="3861235"/>
                  <a:pt x="8581963" y="3859803"/>
                  <a:pt x="8584573" y="3857416"/>
                </a:cubicBezTo>
                <a:cubicBezTo>
                  <a:pt x="8586747" y="3855505"/>
                  <a:pt x="8588052" y="3852163"/>
                  <a:pt x="8588052" y="3848821"/>
                </a:cubicBezTo>
                <a:lnTo>
                  <a:pt x="8588052" y="3833542"/>
                </a:lnTo>
                <a:cubicBezTo>
                  <a:pt x="8588052" y="3826858"/>
                  <a:pt x="8582833" y="3821128"/>
                  <a:pt x="8575874" y="3821128"/>
                </a:cubicBezTo>
                <a:close/>
                <a:moveTo>
                  <a:pt x="8233152" y="3821128"/>
                </a:moveTo>
                <a:cubicBezTo>
                  <a:pt x="8226193" y="3821128"/>
                  <a:pt x="8220974" y="3826858"/>
                  <a:pt x="8220974" y="3833542"/>
                </a:cubicBezTo>
                <a:lnTo>
                  <a:pt x="8220974" y="3848343"/>
                </a:lnTo>
                <a:cubicBezTo>
                  <a:pt x="8220974" y="3851686"/>
                  <a:pt x="8222278" y="3855029"/>
                  <a:pt x="8224453" y="3857416"/>
                </a:cubicBezTo>
                <a:cubicBezTo>
                  <a:pt x="8226628" y="3859803"/>
                  <a:pt x="8229672" y="3860757"/>
                  <a:pt x="8233152" y="3860757"/>
                </a:cubicBezTo>
                <a:lnTo>
                  <a:pt x="8336230" y="3860757"/>
                </a:lnTo>
                <a:cubicBezTo>
                  <a:pt x="8342754" y="3860757"/>
                  <a:pt x="8348408" y="3855505"/>
                  <a:pt x="8348408" y="3848343"/>
                </a:cubicBezTo>
                <a:lnTo>
                  <a:pt x="8348408" y="3834020"/>
                </a:lnTo>
                <a:cubicBezTo>
                  <a:pt x="8348408" y="3830678"/>
                  <a:pt x="8347102" y="3827813"/>
                  <a:pt x="8344928" y="3825426"/>
                </a:cubicBezTo>
                <a:cubicBezTo>
                  <a:pt x="8342754" y="3823038"/>
                  <a:pt x="8339274" y="3821605"/>
                  <a:pt x="8336230" y="3821605"/>
                </a:cubicBezTo>
                <a:close/>
                <a:moveTo>
                  <a:pt x="7993507" y="3821128"/>
                </a:moveTo>
                <a:cubicBezTo>
                  <a:pt x="7986548" y="3821128"/>
                  <a:pt x="7980894" y="3826380"/>
                  <a:pt x="7980894" y="3833542"/>
                </a:cubicBezTo>
                <a:lnTo>
                  <a:pt x="7980894" y="3847867"/>
                </a:lnTo>
                <a:cubicBezTo>
                  <a:pt x="7980894" y="3851208"/>
                  <a:pt x="7982634" y="3854550"/>
                  <a:pt x="7984808" y="3856938"/>
                </a:cubicBezTo>
                <a:cubicBezTo>
                  <a:pt x="7986983" y="3858848"/>
                  <a:pt x="7990028" y="3860280"/>
                  <a:pt x="7993507" y="3860280"/>
                </a:cubicBezTo>
                <a:lnTo>
                  <a:pt x="8096150" y="3860757"/>
                </a:lnTo>
                <a:cubicBezTo>
                  <a:pt x="8103108" y="3860757"/>
                  <a:pt x="8108762" y="3855029"/>
                  <a:pt x="8108762" y="3848343"/>
                </a:cubicBezTo>
                <a:lnTo>
                  <a:pt x="8108762" y="3833542"/>
                </a:lnTo>
                <a:cubicBezTo>
                  <a:pt x="8108762" y="3830200"/>
                  <a:pt x="8107458" y="3826858"/>
                  <a:pt x="8104848" y="3824470"/>
                </a:cubicBezTo>
                <a:cubicBezTo>
                  <a:pt x="8102674" y="3822560"/>
                  <a:pt x="8099629" y="3821128"/>
                  <a:pt x="8096150" y="3821128"/>
                </a:cubicBezTo>
                <a:close/>
                <a:moveTo>
                  <a:pt x="7753862" y="3820651"/>
                </a:moveTo>
                <a:cubicBezTo>
                  <a:pt x="7750383" y="3820651"/>
                  <a:pt x="7747339" y="3821605"/>
                  <a:pt x="7745164" y="3823993"/>
                </a:cubicBezTo>
                <a:cubicBezTo>
                  <a:pt x="7742554" y="3826380"/>
                  <a:pt x="7741250" y="3829245"/>
                  <a:pt x="7741250" y="3833065"/>
                </a:cubicBezTo>
                <a:lnTo>
                  <a:pt x="7741250" y="3847867"/>
                </a:lnTo>
                <a:cubicBezTo>
                  <a:pt x="7741250" y="3854550"/>
                  <a:pt x="7746904" y="3860280"/>
                  <a:pt x="7753862" y="3860280"/>
                </a:cubicBezTo>
                <a:lnTo>
                  <a:pt x="7856505" y="3860280"/>
                </a:lnTo>
                <a:cubicBezTo>
                  <a:pt x="7863464" y="3860280"/>
                  <a:pt x="7868683" y="3855029"/>
                  <a:pt x="7868683" y="3847867"/>
                </a:cubicBezTo>
                <a:lnTo>
                  <a:pt x="7868683" y="3833065"/>
                </a:lnTo>
                <a:cubicBezTo>
                  <a:pt x="7868683" y="3829722"/>
                  <a:pt x="7867378" y="3826380"/>
                  <a:pt x="7865204" y="3823993"/>
                </a:cubicBezTo>
                <a:cubicBezTo>
                  <a:pt x="7863029" y="3821605"/>
                  <a:pt x="7859985" y="3820651"/>
                  <a:pt x="7856505" y="3820651"/>
                </a:cubicBezTo>
                <a:close/>
                <a:moveTo>
                  <a:pt x="7513783" y="3820651"/>
                </a:moveTo>
                <a:cubicBezTo>
                  <a:pt x="7510738" y="3820651"/>
                  <a:pt x="7507694" y="3821605"/>
                  <a:pt x="7505084" y="3823993"/>
                </a:cubicBezTo>
                <a:cubicBezTo>
                  <a:pt x="7502910" y="3826380"/>
                  <a:pt x="7501605" y="3829245"/>
                  <a:pt x="7501605" y="3833065"/>
                </a:cubicBezTo>
                <a:lnTo>
                  <a:pt x="7501605" y="3847867"/>
                </a:lnTo>
                <a:cubicBezTo>
                  <a:pt x="7501605" y="3854550"/>
                  <a:pt x="7506824" y="3860280"/>
                  <a:pt x="7513783" y="3860280"/>
                </a:cubicBezTo>
                <a:lnTo>
                  <a:pt x="7616860" y="3860280"/>
                </a:lnTo>
                <a:cubicBezTo>
                  <a:pt x="7623384" y="3860280"/>
                  <a:pt x="7629038" y="3854550"/>
                  <a:pt x="7629038" y="3847867"/>
                </a:cubicBezTo>
                <a:lnTo>
                  <a:pt x="7629038" y="3833065"/>
                </a:lnTo>
                <a:cubicBezTo>
                  <a:pt x="7629038" y="3829722"/>
                  <a:pt x="7627734" y="3826380"/>
                  <a:pt x="7625559" y="3823993"/>
                </a:cubicBezTo>
                <a:cubicBezTo>
                  <a:pt x="7623384" y="3821605"/>
                  <a:pt x="7619905" y="3820651"/>
                  <a:pt x="7616860" y="3820651"/>
                </a:cubicBezTo>
                <a:close/>
                <a:moveTo>
                  <a:pt x="7274138" y="3820173"/>
                </a:moveTo>
                <a:cubicBezTo>
                  <a:pt x="7267179" y="3820173"/>
                  <a:pt x="7261525" y="3825903"/>
                  <a:pt x="7261525" y="3832587"/>
                </a:cubicBezTo>
                <a:lnTo>
                  <a:pt x="7261525" y="3847389"/>
                </a:lnTo>
                <a:cubicBezTo>
                  <a:pt x="7261525" y="3850731"/>
                  <a:pt x="7262830" y="3853596"/>
                  <a:pt x="7265439" y="3855983"/>
                </a:cubicBezTo>
                <a:cubicBezTo>
                  <a:pt x="7267614" y="3858370"/>
                  <a:pt x="7270659" y="3859803"/>
                  <a:pt x="7274138" y="3859803"/>
                </a:cubicBezTo>
                <a:lnTo>
                  <a:pt x="7376781" y="3859803"/>
                </a:lnTo>
                <a:cubicBezTo>
                  <a:pt x="7383740" y="3859803"/>
                  <a:pt x="7389394" y="3854550"/>
                  <a:pt x="7389394" y="3847389"/>
                </a:cubicBezTo>
                <a:lnTo>
                  <a:pt x="7389394" y="3832587"/>
                </a:lnTo>
                <a:cubicBezTo>
                  <a:pt x="7389394" y="3829245"/>
                  <a:pt x="7388089" y="3826380"/>
                  <a:pt x="7385479" y="3823993"/>
                </a:cubicBezTo>
                <a:cubicBezTo>
                  <a:pt x="7383305" y="3821605"/>
                  <a:pt x="7380260" y="3820173"/>
                  <a:pt x="7376781" y="3820173"/>
                </a:cubicBezTo>
                <a:close/>
                <a:moveTo>
                  <a:pt x="7043627" y="3820173"/>
                </a:moveTo>
                <a:cubicBezTo>
                  <a:pt x="7036668" y="3820173"/>
                  <a:pt x="7031014" y="3825426"/>
                  <a:pt x="7031014" y="3832110"/>
                </a:cubicBezTo>
                <a:lnTo>
                  <a:pt x="7031014" y="3847389"/>
                </a:lnTo>
                <a:cubicBezTo>
                  <a:pt x="7031014" y="3850254"/>
                  <a:pt x="7032319" y="3853596"/>
                  <a:pt x="7034928" y="3855983"/>
                </a:cubicBezTo>
                <a:cubicBezTo>
                  <a:pt x="7037103" y="3858370"/>
                  <a:pt x="7040147" y="3859803"/>
                  <a:pt x="7043627" y="3859803"/>
                </a:cubicBezTo>
                <a:lnTo>
                  <a:pt x="7087119" y="3859803"/>
                </a:lnTo>
                <a:lnTo>
                  <a:pt x="7137136" y="3859803"/>
                </a:lnTo>
                <a:cubicBezTo>
                  <a:pt x="7140180" y="3859803"/>
                  <a:pt x="7143225" y="3858370"/>
                  <a:pt x="7145835" y="3855983"/>
                </a:cubicBezTo>
                <a:cubicBezTo>
                  <a:pt x="7148009" y="3853596"/>
                  <a:pt x="7149314" y="3850731"/>
                  <a:pt x="7149314" y="3847389"/>
                </a:cubicBezTo>
                <a:lnTo>
                  <a:pt x="7149314" y="3832110"/>
                </a:lnTo>
                <a:cubicBezTo>
                  <a:pt x="7149314" y="3825426"/>
                  <a:pt x="7144095" y="3820173"/>
                  <a:pt x="7137136" y="3820173"/>
                </a:cubicBezTo>
                <a:lnTo>
                  <a:pt x="7093208" y="3820173"/>
                </a:lnTo>
                <a:close/>
                <a:moveTo>
                  <a:pt x="6803547" y="3819696"/>
                </a:moveTo>
                <a:cubicBezTo>
                  <a:pt x="6796588" y="3819696"/>
                  <a:pt x="6790934" y="3825426"/>
                  <a:pt x="6790934" y="3832110"/>
                </a:cubicBezTo>
                <a:lnTo>
                  <a:pt x="6790934" y="3846911"/>
                </a:lnTo>
                <a:cubicBezTo>
                  <a:pt x="6790934" y="3850254"/>
                  <a:pt x="6792239" y="3853118"/>
                  <a:pt x="6794848" y="3855505"/>
                </a:cubicBezTo>
                <a:cubicBezTo>
                  <a:pt x="6797023" y="3857893"/>
                  <a:pt x="6800068" y="3859325"/>
                  <a:pt x="6803547" y="3859325"/>
                </a:cubicBezTo>
                <a:lnTo>
                  <a:pt x="6906190" y="3859325"/>
                </a:lnTo>
                <a:cubicBezTo>
                  <a:pt x="6909234" y="3859325"/>
                  <a:pt x="6912714" y="3857893"/>
                  <a:pt x="6914888" y="3855505"/>
                </a:cubicBezTo>
                <a:cubicBezTo>
                  <a:pt x="6917063" y="3853596"/>
                  <a:pt x="6918368" y="3850254"/>
                  <a:pt x="6918368" y="3846911"/>
                </a:cubicBezTo>
                <a:lnTo>
                  <a:pt x="6918368" y="3832110"/>
                </a:lnTo>
                <a:cubicBezTo>
                  <a:pt x="6918368" y="3825426"/>
                  <a:pt x="6913149" y="3819696"/>
                  <a:pt x="6906190" y="3819696"/>
                </a:cubicBezTo>
                <a:close/>
                <a:moveTo>
                  <a:pt x="6563467" y="3819696"/>
                </a:moveTo>
                <a:cubicBezTo>
                  <a:pt x="6560423" y="3819696"/>
                  <a:pt x="6557378" y="3820651"/>
                  <a:pt x="6554769" y="3823038"/>
                </a:cubicBezTo>
                <a:cubicBezTo>
                  <a:pt x="6552594" y="3825426"/>
                  <a:pt x="6551289" y="3828291"/>
                  <a:pt x="6551289" y="3831632"/>
                </a:cubicBezTo>
                <a:lnTo>
                  <a:pt x="6551289" y="3846911"/>
                </a:lnTo>
                <a:cubicBezTo>
                  <a:pt x="6551289" y="3853596"/>
                  <a:pt x="6556943" y="3858848"/>
                  <a:pt x="6563467" y="3858848"/>
                </a:cubicBezTo>
                <a:lnTo>
                  <a:pt x="6666545" y="3858848"/>
                </a:lnTo>
                <a:cubicBezTo>
                  <a:pt x="6669589" y="3858848"/>
                  <a:pt x="6672634" y="3857893"/>
                  <a:pt x="6675244" y="3855505"/>
                </a:cubicBezTo>
                <a:cubicBezTo>
                  <a:pt x="6677418" y="3853118"/>
                  <a:pt x="6678723" y="3850254"/>
                  <a:pt x="6678723" y="3846911"/>
                </a:cubicBezTo>
                <a:lnTo>
                  <a:pt x="6678723" y="3831632"/>
                </a:lnTo>
                <a:cubicBezTo>
                  <a:pt x="6678723" y="3824948"/>
                  <a:pt x="6673069" y="3819696"/>
                  <a:pt x="6666545" y="3819696"/>
                </a:cubicBezTo>
                <a:close/>
                <a:moveTo>
                  <a:pt x="6323823" y="3819218"/>
                </a:moveTo>
                <a:cubicBezTo>
                  <a:pt x="6316864" y="3819218"/>
                  <a:pt x="6311645" y="3824470"/>
                  <a:pt x="6311645" y="3831632"/>
                </a:cubicBezTo>
                <a:lnTo>
                  <a:pt x="6311645" y="3846434"/>
                </a:lnTo>
                <a:cubicBezTo>
                  <a:pt x="6311645" y="3849776"/>
                  <a:pt x="6312949" y="3852641"/>
                  <a:pt x="6315125" y="3855029"/>
                </a:cubicBezTo>
                <a:cubicBezTo>
                  <a:pt x="6317300" y="3857416"/>
                  <a:pt x="6320343" y="3858848"/>
                  <a:pt x="6323823" y="3858848"/>
                </a:cubicBezTo>
                <a:lnTo>
                  <a:pt x="6426465" y="3858848"/>
                </a:lnTo>
                <a:cubicBezTo>
                  <a:pt x="6433424" y="3858848"/>
                  <a:pt x="6439078" y="3853118"/>
                  <a:pt x="6439078" y="3846434"/>
                </a:cubicBezTo>
                <a:lnTo>
                  <a:pt x="6439078" y="3831632"/>
                </a:lnTo>
                <a:cubicBezTo>
                  <a:pt x="6439078" y="3828291"/>
                  <a:pt x="6437773" y="3825426"/>
                  <a:pt x="6435164" y="3823038"/>
                </a:cubicBezTo>
                <a:cubicBezTo>
                  <a:pt x="6433424" y="3820651"/>
                  <a:pt x="6429946" y="3819218"/>
                  <a:pt x="6426465" y="3819218"/>
                </a:cubicBezTo>
                <a:close/>
                <a:moveTo>
                  <a:pt x="6084178" y="3818741"/>
                </a:moveTo>
                <a:cubicBezTo>
                  <a:pt x="6077219" y="3818741"/>
                  <a:pt x="6071566" y="3824470"/>
                  <a:pt x="6071566" y="3831155"/>
                </a:cubicBezTo>
                <a:lnTo>
                  <a:pt x="6071566" y="3846434"/>
                </a:lnTo>
                <a:cubicBezTo>
                  <a:pt x="6071566" y="3849298"/>
                  <a:pt x="6072871" y="3852641"/>
                  <a:pt x="6075480" y="3855029"/>
                </a:cubicBezTo>
                <a:cubicBezTo>
                  <a:pt x="6077654" y="3857416"/>
                  <a:pt x="6080698" y="3858370"/>
                  <a:pt x="6084178" y="3858370"/>
                </a:cubicBezTo>
                <a:lnTo>
                  <a:pt x="6186821" y="3858370"/>
                </a:lnTo>
                <a:cubicBezTo>
                  <a:pt x="6193779" y="3858370"/>
                  <a:pt x="6198999" y="3853118"/>
                  <a:pt x="6198999" y="3846434"/>
                </a:cubicBezTo>
                <a:lnTo>
                  <a:pt x="6198999" y="3831155"/>
                </a:lnTo>
                <a:cubicBezTo>
                  <a:pt x="6198999" y="3828291"/>
                  <a:pt x="6197695" y="3824948"/>
                  <a:pt x="6195519" y="3822560"/>
                </a:cubicBezTo>
                <a:cubicBezTo>
                  <a:pt x="6193344" y="3820173"/>
                  <a:pt x="6190301" y="3818741"/>
                  <a:pt x="6186821" y="3818741"/>
                </a:cubicBezTo>
                <a:close/>
                <a:moveTo>
                  <a:pt x="5844098" y="3818264"/>
                </a:moveTo>
                <a:cubicBezTo>
                  <a:pt x="5837574" y="3818264"/>
                  <a:pt x="5831920" y="3823993"/>
                  <a:pt x="5831920" y="3830678"/>
                </a:cubicBezTo>
                <a:lnTo>
                  <a:pt x="5831920" y="3845479"/>
                </a:lnTo>
                <a:cubicBezTo>
                  <a:pt x="5831920" y="3848821"/>
                  <a:pt x="5833226" y="3852163"/>
                  <a:pt x="5835400" y="3854550"/>
                </a:cubicBezTo>
                <a:cubicBezTo>
                  <a:pt x="5837574" y="3856938"/>
                  <a:pt x="5840620" y="3857893"/>
                  <a:pt x="5844098" y="3857893"/>
                </a:cubicBezTo>
                <a:lnTo>
                  <a:pt x="5947176" y="3858370"/>
                </a:lnTo>
                <a:cubicBezTo>
                  <a:pt x="5953700" y="3858370"/>
                  <a:pt x="5959354" y="3852641"/>
                  <a:pt x="5959354" y="3845956"/>
                </a:cubicBezTo>
                <a:lnTo>
                  <a:pt x="5959354" y="3830678"/>
                </a:lnTo>
                <a:cubicBezTo>
                  <a:pt x="5959354" y="3827813"/>
                  <a:pt x="5958050" y="3824470"/>
                  <a:pt x="5955874" y="3822083"/>
                </a:cubicBezTo>
                <a:cubicBezTo>
                  <a:pt x="5953700" y="3819696"/>
                  <a:pt x="5950656" y="3818264"/>
                  <a:pt x="5947176" y="3818264"/>
                </a:cubicBezTo>
                <a:close/>
                <a:moveTo>
                  <a:pt x="5604453" y="3818264"/>
                </a:moveTo>
                <a:cubicBezTo>
                  <a:pt x="5601409" y="3818264"/>
                  <a:pt x="5597929" y="3819696"/>
                  <a:pt x="5595755" y="3822083"/>
                </a:cubicBezTo>
                <a:cubicBezTo>
                  <a:pt x="5593581" y="3823993"/>
                  <a:pt x="5592275" y="3827335"/>
                  <a:pt x="5592275" y="3830678"/>
                </a:cubicBezTo>
                <a:lnTo>
                  <a:pt x="5592275" y="3845479"/>
                </a:lnTo>
                <a:cubicBezTo>
                  <a:pt x="5592275" y="3852641"/>
                  <a:pt x="5597495" y="3857893"/>
                  <a:pt x="5604453" y="3857893"/>
                </a:cubicBezTo>
                <a:lnTo>
                  <a:pt x="5707096" y="3857893"/>
                </a:lnTo>
                <a:cubicBezTo>
                  <a:pt x="5714055" y="3857893"/>
                  <a:pt x="5719710" y="3852641"/>
                  <a:pt x="5719710" y="3845479"/>
                </a:cubicBezTo>
                <a:lnTo>
                  <a:pt x="5719710" y="3831155"/>
                </a:lnTo>
                <a:cubicBezTo>
                  <a:pt x="5719710" y="3827813"/>
                  <a:pt x="5718405" y="3824470"/>
                  <a:pt x="5715796" y="3822083"/>
                </a:cubicBezTo>
                <a:cubicBezTo>
                  <a:pt x="5713621" y="3819696"/>
                  <a:pt x="5710576" y="3818264"/>
                  <a:pt x="5707096" y="3818264"/>
                </a:cubicBezTo>
                <a:close/>
                <a:moveTo>
                  <a:pt x="5364809" y="3817786"/>
                </a:moveTo>
                <a:cubicBezTo>
                  <a:pt x="5357850" y="3817786"/>
                  <a:pt x="5352196" y="3823515"/>
                  <a:pt x="5352196" y="3830200"/>
                </a:cubicBezTo>
                <a:lnTo>
                  <a:pt x="5352196" y="3845002"/>
                </a:lnTo>
                <a:cubicBezTo>
                  <a:pt x="5352196" y="3848343"/>
                  <a:pt x="5353500" y="3851686"/>
                  <a:pt x="5356110" y="3854073"/>
                </a:cubicBezTo>
                <a:cubicBezTo>
                  <a:pt x="5358285" y="3856460"/>
                  <a:pt x="5361330" y="3857893"/>
                  <a:pt x="5364809" y="3857893"/>
                </a:cubicBezTo>
                <a:lnTo>
                  <a:pt x="5467451" y="3857893"/>
                </a:lnTo>
                <a:cubicBezTo>
                  <a:pt x="5470496" y="3857893"/>
                  <a:pt x="5473976" y="3856460"/>
                  <a:pt x="5476150" y="3854073"/>
                </a:cubicBezTo>
                <a:cubicBezTo>
                  <a:pt x="5478324" y="3852163"/>
                  <a:pt x="5479629" y="3848821"/>
                  <a:pt x="5479629" y="3845479"/>
                </a:cubicBezTo>
                <a:lnTo>
                  <a:pt x="5479629" y="3830200"/>
                </a:lnTo>
                <a:cubicBezTo>
                  <a:pt x="5479629" y="3823515"/>
                  <a:pt x="5474410" y="3817786"/>
                  <a:pt x="5467451" y="3817786"/>
                </a:cubicBezTo>
                <a:close/>
                <a:moveTo>
                  <a:pt x="5124729" y="3817786"/>
                </a:moveTo>
                <a:cubicBezTo>
                  <a:pt x="5118206" y="3817786"/>
                  <a:pt x="5112551" y="3823038"/>
                  <a:pt x="5112551" y="3829722"/>
                </a:cubicBezTo>
                <a:lnTo>
                  <a:pt x="5112551" y="3844524"/>
                </a:lnTo>
                <a:cubicBezTo>
                  <a:pt x="5112551" y="3847867"/>
                  <a:pt x="5113856" y="3851208"/>
                  <a:pt x="5116030" y="3853596"/>
                </a:cubicBezTo>
                <a:cubicBezTo>
                  <a:pt x="5118206" y="3855983"/>
                  <a:pt x="5121249" y="3857416"/>
                  <a:pt x="5124729" y="3857416"/>
                </a:cubicBezTo>
                <a:lnTo>
                  <a:pt x="5227807" y="3857416"/>
                </a:lnTo>
                <a:cubicBezTo>
                  <a:pt x="5234331" y="3857416"/>
                  <a:pt x="5239985" y="3852163"/>
                  <a:pt x="5239985" y="3845002"/>
                </a:cubicBezTo>
                <a:lnTo>
                  <a:pt x="5239985" y="3830200"/>
                </a:lnTo>
                <a:cubicBezTo>
                  <a:pt x="5239985" y="3826858"/>
                  <a:pt x="5238680" y="3823515"/>
                  <a:pt x="5236505" y="3821128"/>
                </a:cubicBezTo>
                <a:cubicBezTo>
                  <a:pt x="5234331" y="3818741"/>
                  <a:pt x="5231286" y="3817786"/>
                  <a:pt x="5227807" y="3817786"/>
                </a:cubicBezTo>
                <a:close/>
                <a:moveTo>
                  <a:pt x="4899437" y="3817786"/>
                </a:moveTo>
                <a:cubicBezTo>
                  <a:pt x="4892478" y="3817786"/>
                  <a:pt x="4887259" y="3823038"/>
                  <a:pt x="4887259" y="3829722"/>
                </a:cubicBezTo>
                <a:lnTo>
                  <a:pt x="4887259" y="3845002"/>
                </a:lnTo>
                <a:cubicBezTo>
                  <a:pt x="4887259" y="3847867"/>
                  <a:pt x="4888564" y="3851208"/>
                  <a:pt x="4890739" y="3853596"/>
                </a:cubicBezTo>
                <a:cubicBezTo>
                  <a:pt x="4892913" y="3855983"/>
                  <a:pt x="4895957" y="3857416"/>
                  <a:pt x="4899437" y="3857416"/>
                </a:cubicBezTo>
                <a:lnTo>
                  <a:pt x="4949454" y="3857416"/>
                </a:lnTo>
                <a:lnTo>
                  <a:pt x="4987727" y="3857416"/>
                </a:lnTo>
                <a:cubicBezTo>
                  <a:pt x="4994687" y="3857416"/>
                  <a:pt x="5000340" y="3851686"/>
                  <a:pt x="5000340" y="3845002"/>
                </a:cubicBezTo>
                <a:lnTo>
                  <a:pt x="5000340" y="3829722"/>
                </a:lnTo>
                <a:cubicBezTo>
                  <a:pt x="5000340" y="3826858"/>
                  <a:pt x="4999035" y="3823515"/>
                  <a:pt x="4996425" y="3821128"/>
                </a:cubicBezTo>
                <a:cubicBezTo>
                  <a:pt x="4994251" y="3818741"/>
                  <a:pt x="4991206" y="3817786"/>
                  <a:pt x="4987727" y="3817786"/>
                </a:cubicBezTo>
                <a:lnTo>
                  <a:pt x="4949454" y="3817786"/>
                </a:lnTo>
                <a:close/>
                <a:moveTo>
                  <a:pt x="4659792" y="3817308"/>
                </a:moveTo>
                <a:cubicBezTo>
                  <a:pt x="4656747" y="3817308"/>
                  <a:pt x="4653268" y="3818741"/>
                  <a:pt x="4651094" y="3821128"/>
                </a:cubicBezTo>
                <a:cubicBezTo>
                  <a:pt x="4648485" y="3823038"/>
                  <a:pt x="4647179" y="3826380"/>
                  <a:pt x="4647179" y="3829722"/>
                </a:cubicBezTo>
                <a:lnTo>
                  <a:pt x="4647179" y="3844524"/>
                </a:lnTo>
                <a:cubicBezTo>
                  <a:pt x="4647179" y="3851686"/>
                  <a:pt x="4652833" y="3856938"/>
                  <a:pt x="4659792" y="3856938"/>
                </a:cubicBezTo>
                <a:lnTo>
                  <a:pt x="4762435" y="3856938"/>
                </a:lnTo>
                <a:cubicBezTo>
                  <a:pt x="4769394" y="3856938"/>
                  <a:pt x="4775048" y="3851686"/>
                  <a:pt x="4775048" y="3844524"/>
                </a:cubicBezTo>
                <a:lnTo>
                  <a:pt x="4775048" y="3829722"/>
                </a:lnTo>
                <a:cubicBezTo>
                  <a:pt x="4775048" y="3826380"/>
                  <a:pt x="4773743" y="3823515"/>
                  <a:pt x="4771133" y="3821128"/>
                </a:cubicBezTo>
                <a:cubicBezTo>
                  <a:pt x="4768959" y="3818741"/>
                  <a:pt x="4765915" y="3817308"/>
                  <a:pt x="4762435" y="3817308"/>
                </a:cubicBezTo>
                <a:close/>
                <a:moveTo>
                  <a:pt x="4419712" y="3817308"/>
                </a:moveTo>
                <a:cubicBezTo>
                  <a:pt x="4416668" y="3817308"/>
                  <a:pt x="4413623" y="3818264"/>
                  <a:pt x="4411450" y="3820651"/>
                </a:cubicBezTo>
                <a:cubicBezTo>
                  <a:pt x="4408839" y="3823038"/>
                  <a:pt x="4407534" y="3825903"/>
                  <a:pt x="4407534" y="3829245"/>
                </a:cubicBezTo>
                <a:lnTo>
                  <a:pt x="4407534" y="3844524"/>
                </a:lnTo>
                <a:cubicBezTo>
                  <a:pt x="4407534" y="3851208"/>
                  <a:pt x="4413188" y="3856938"/>
                  <a:pt x="4419712" y="3856938"/>
                </a:cubicBezTo>
                <a:lnTo>
                  <a:pt x="4522791" y="3856938"/>
                </a:lnTo>
                <a:cubicBezTo>
                  <a:pt x="4525834" y="3856938"/>
                  <a:pt x="4528880" y="3855505"/>
                  <a:pt x="4531488" y="3853118"/>
                </a:cubicBezTo>
                <a:cubicBezTo>
                  <a:pt x="4533664" y="3850731"/>
                  <a:pt x="4534969" y="3847867"/>
                  <a:pt x="4534969" y="3844524"/>
                </a:cubicBezTo>
                <a:lnTo>
                  <a:pt x="4534969" y="3829245"/>
                </a:lnTo>
                <a:cubicBezTo>
                  <a:pt x="4534969" y="3822560"/>
                  <a:pt x="4529749" y="3817308"/>
                  <a:pt x="4522791" y="3817308"/>
                </a:cubicBezTo>
                <a:close/>
                <a:moveTo>
                  <a:pt x="4180067" y="3816831"/>
                </a:moveTo>
                <a:cubicBezTo>
                  <a:pt x="4177023" y="3816831"/>
                  <a:pt x="4173978" y="3818264"/>
                  <a:pt x="4171369" y="3820651"/>
                </a:cubicBezTo>
                <a:cubicBezTo>
                  <a:pt x="4169194" y="3822560"/>
                  <a:pt x="4167889" y="3825903"/>
                  <a:pt x="4167889" y="3829245"/>
                </a:cubicBezTo>
                <a:lnTo>
                  <a:pt x="4167889" y="3844046"/>
                </a:lnTo>
                <a:cubicBezTo>
                  <a:pt x="4167889" y="3850731"/>
                  <a:pt x="4173110" y="3856460"/>
                  <a:pt x="4180067" y="3856460"/>
                </a:cubicBezTo>
                <a:lnTo>
                  <a:pt x="4283146" y="3856460"/>
                </a:lnTo>
                <a:cubicBezTo>
                  <a:pt x="4289669" y="3856460"/>
                  <a:pt x="4295324" y="3850731"/>
                  <a:pt x="4295324" y="3844046"/>
                </a:cubicBezTo>
                <a:lnTo>
                  <a:pt x="4295324" y="3829245"/>
                </a:lnTo>
                <a:cubicBezTo>
                  <a:pt x="4295324" y="3825903"/>
                  <a:pt x="4294019" y="3823038"/>
                  <a:pt x="4291409" y="3820651"/>
                </a:cubicBezTo>
                <a:cubicBezTo>
                  <a:pt x="4289669" y="3818264"/>
                  <a:pt x="4286190" y="3816831"/>
                  <a:pt x="4283146" y="3816831"/>
                </a:cubicBezTo>
                <a:close/>
                <a:moveTo>
                  <a:pt x="3940423" y="3816831"/>
                </a:moveTo>
                <a:cubicBezTo>
                  <a:pt x="3937378" y="3816831"/>
                  <a:pt x="3933899" y="3818264"/>
                  <a:pt x="3931724" y="3820651"/>
                </a:cubicBezTo>
                <a:cubicBezTo>
                  <a:pt x="3929114" y="3822560"/>
                  <a:pt x="3927810" y="3825903"/>
                  <a:pt x="3927810" y="3829245"/>
                </a:cubicBezTo>
                <a:lnTo>
                  <a:pt x="3927810" y="3844046"/>
                </a:lnTo>
                <a:cubicBezTo>
                  <a:pt x="3927810" y="3850731"/>
                  <a:pt x="3933465" y="3856460"/>
                  <a:pt x="3940423" y="3856460"/>
                </a:cubicBezTo>
                <a:lnTo>
                  <a:pt x="4043065" y="3856460"/>
                </a:lnTo>
                <a:cubicBezTo>
                  <a:pt x="4050024" y="3856460"/>
                  <a:pt x="4055679" y="3850731"/>
                  <a:pt x="4055679" y="3844046"/>
                </a:cubicBezTo>
                <a:lnTo>
                  <a:pt x="4055679" y="3829245"/>
                </a:lnTo>
                <a:cubicBezTo>
                  <a:pt x="4055679" y="3825903"/>
                  <a:pt x="4054373" y="3823038"/>
                  <a:pt x="4051764" y="3820651"/>
                </a:cubicBezTo>
                <a:cubicBezTo>
                  <a:pt x="4049590" y="3818264"/>
                  <a:pt x="4046545" y="3816831"/>
                  <a:pt x="4043065" y="3816831"/>
                </a:cubicBezTo>
                <a:close/>
                <a:moveTo>
                  <a:pt x="3460698" y="3815877"/>
                </a:moveTo>
                <a:cubicBezTo>
                  <a:pt x="3457654" y="3815877"/>
                  <a:pt x="3454609" y="3817308"/>
                  <a:pt x="3452000" y="3819696"/>
                </a:cubicBezTo>
                <a:cubicBezTo>
                  <a:pt x="3449825" y="3821605"/>
                  <a:pt x="3448520" y="3824470"/>
                  <a:pt x="3448520" y="3828291"/>
                </a:cubicBezTo>
                <a:lnTo>
                  <a:pt x="3448520" y="3843091"/>
                </a:lnTo>
                <a:cubicBezTo>
                  <a:pt x="3448520" y="3849776"/>
                  <a:pt x="3453739" y="3855505"/>
                  <a:pt x="3460698" y="3855505"/>
                </a:cubicBezTo>
                <a:lnTo>
                  <a:pt x="3563776" y="3855505"/>
                </a:lnTo>
                <a:cubicBezTo>
                  <a:pt x="3566821" y="3855505"/>
                  <a:pt x="3569865" y="3854550"/>
                  <a:pt x="3572040" y="3852163"/>
                </a:cubicBezTo>
                <a:cubicBezTo>
                  <a:pt x="3574649" y="3849776"/>
                  <a:pt x="3575954" y="3846911"/>
                  <a:pt x="3575954" y="3843569"/>
                </a:cubicBezTo>
                <a:lnTo>
                  <a:pt x="3575954" y="3828291"/>
                </a:lnTo>
                <a:cubicBezTo>
                  <a:pt x="3575954" y="3821128"/>
                  <a:pt x="3570300" y="3815877"/>
                  <a:pt x="3563776" y="3815877"/>
                </a:cubicBezTo>
                <a:close/>
                <a:moveTo>
                  <a:pt x="3221054" y="3815877"/>
                </a:moveTo>
                <a:cubicBezTo>
                  <a:pt x="3214095" y="3815877"/>
                  <a:pt x="3208441" y="3821605"/>
                  <a:pt x="3208441" y="3828291"/>
                </a:cubicBezTo>
                <a:lnTo>
                  <a:pt x="3208441" y="3843569"/>
                </a:lnTo>
                <a:cubicBezTo>
                  <a:pt x="3208441" y="3846434"/>
                  <a:pt x="3209745" y="3849776"/>
                  <a:pt x="3212355" y="3852163"/>
                </a:cubicBezTo>
                <a:cubicBezTo>
                  <a:pt x="3214529" y="3854550"/>
                  <a:pt x="3217574" y="3855505"/>
                  <a:pt x="3221054" y="3855505"/>
                </a:cubicBezTo>
                <a:lnTo>
                  <a:pt x="3323696" y="3855505"/>
                </a:lnTo>
                <a:cubicBezTo>
                  <a:pt x="3330655" y="3855505"/>
                  <a:pt x="3336309" y="3850254"/>
                  <a:pt x="3336309" y="3843569"/>
                </a:cubicBezTo>
                <a:lnTo>
                  <a:pt x="3336309" y="3828767"/>
                </a:lnTo>
                <a:cubicBezTo>
                  <a:pt x="3336309" y="3825426"/>
                  <a:pt x="3335004" y="3822083"/>
                  <a:pt x="3332395" y="3819696"/>
                </a:cubicBezTo>
                <a:cubicBezTo>
                  <a:pt x="3330220" y="3817308"/>
                  <a:pt x="3327176" y="3815877"/>
                  <a:pt x="3323696" y="3815877"/>
                </a:cubicBezTo>
                <a:close/>
                <a:moveTo>
                  <a:pt x="2980974" y="3815398"/>
                </a:moveTo>
                <a:cubicBezTo>
                  <a:pt x="2974450" y="3815398"/>
                  <a:pt x="2968796" y="3821128"/>
                  <a:pt x="2968796" y="3827813"/>
                </a:cubicBezTo>
                <a:lnTo>
                  <a:pt x="2968796" y="3842614"/>
                </a:lnTo>
                <a:cubicBezTo>
                  <a:pt x="2968796" y="3845956"/>
                  <a:pt x="2970100" y="3849298"/>
                  <a:pt x="2972275" y="3851686"/>
                </a:cubicBezTo>
                <a:cubicBezTo>
                  <a:pt x="2974450" y="3853596"/>
                  <a:pt x="2977929" y="3855029"/>
                  <a:pt x="2980974" y="3855029"/>
                </a:cubicBezTo>
                <a:lnTo>
                  <a:pt x="3084051" y="3855029"/>
                </a:lnTo>
                <a:cubicBezTo>
                  <a:pt x="3091010" y="3855029"/>
                  <a:pt x="3096230" y="3849776"/>
                  <a:pt x="3096230" y="3842614"/>
                </a:cubicBezTo>
                <a:lnTo>
                  <a:pt x="3096230" y="3827813"/>
                </a:lnTo>
                <a:cubicBezTo>
                  <a:pt x="3096230" y="3824470"/>
                  <a:pt x="3094925" y="3821605"/>
                  <a:pt x="3092750" y="3819218"/>
                </a:cubicBezTo>
                <a:cubicBezTo>
                  <a:pt x="3090575" y="3816831"/>
                  <a:pt x="3087531" y="3815398"/>
                  <a:pt x="3084051" y="3815398"/>
                </a:cubicBezTo>
                <a:close/>
                <a:moveTo>
                  <a:pt x="2747853" y="3815398"/>
                </a:moveTo>
                <a:cubicBezTo>
                  <a:pt x="2740894" y="3815398"/>
                  <a:pt x="2735240" y="3820651"/>
                  <a:pt x="2735240" y="3827813"/>
                </a:cubicBezTo>
                <a:lnTo>
                  <a:pt x="2735240" y="3842614"/>
                </a:lnTo>
                <a:cubicBezTo>
                  <a:pt x="2735240" y="3845479"/>
                  <a:pt x="2736545" y="3848821"/>
                  <a:pt x="2739154" y="3851208"/>
                </a:cubicBezTo>
                <a:cubicBezTo>
                  <a:pt x="2740894" y="3853596"/>
                  <a:pt x="2744373" y="3855029"/>
                  <a:pt x="2747853" y="3855029"/>
                </a:cubicBezTo>
                <a:lnTo>
                  <a:pt x="2793955" y="3855029"/>
                </a:lnTo>
                <a:lnTo>
                  <a:pt x="2844407" y="3855029"/>
                </a:lnTo>
                <a:cubicBezTo>
                  <a:pt x="2847451" y="3855029"/>
                  <a:pt x="2850496" y="3853596"/>
                  <a:pt x="2852670" y="3851208"/>
                </a:cubicBezTo>
                <a:cubicBezTo>
                  <a:pt x="2855280" y="3849298"/>
                  <a:pt x="2856585" y="3845956"/>
                  <a:pt x="2856585" y="3842614"/>
                </a:cubicBezTo>
                <a:lnTo>
                  <a:pt x="2856585" y="3827813"/>
                </a:lnTo>
                <a:cubicBezTo>
                  <a:pt x="2856585" y="3820651"/>
                  <a:pt x="2850930" y="3815398"/>
                  <a:pt x="2844407" y="3815398"/>
                </a:cubicBezTo>
                <a:lnTo>
                  <a:pt x="2797435" y="3815398"/>
                </a:lnTo>
                <a:close/>
                <a:moveTo>
                  <a:pt x="2507773" y="3815398"/>
                </a:moveTo>
                <a:cubicBezTo>
                  <a:pt x="2504294" y="3815398"/>
                  <a:pt x="2501249" y="3816353"/>
                  <a:pt x="2499075" y="3818741"/>
                </a:cubicBezTo>
                <a:cubicBezTo>
                  <a:pt x="2496465" y="3821128"/>
                  <a:pt x="2495160" y="3823993"/>
                  <a:pt x="2495160" y="3827813"/>
                </a:cubicBezTo>
                <a:lnTo>
                  <a:pt x="2495160" y="3842614"/>
                </a:lnTo>
                <a:cubicBezTo>
                  <a:pt x="2495160" y="3849298"/>
                  <a:pt x="2500814" y="3855029"/>
                  <a:pt x="2507773" y="3855029"/>
                </a:cubicBezTo>
                <a:lnTo>
                  <a:pt x="2610416" y="3855029"/>
                </a:lnTo>
                <a:cubicBezTo>
                  <a:pt x="2617375" y="3855029"/>
                  <a:pt x="2622594" y="3849298"/>
                  <a:pt x="2622594" y="3842614"/>
                </a:cubicBezTo>
                <a:lnTo>
                  <a:pt x="2622594" y="3827813"/>
                </a:lnTo>
                <a:cubicBezTo>
                  <a:pt x="2622594" y="3824470"/>
                  <a:pt x="2621289" y="3821128"/>
                  <a:pt x="2619115" y="3818741"/>
                </a:cubicBezTo>
                <a:cubicBezTo>
                  <a:pt x="2616940" y="3816353"/>
                  <a:pt x="2613896" y="3815398"/>
                  <a:pt x="2610416" y="3815398"/>
                </a:cubicBezTo>
                <a:close/>
                <a:moveTo>
                  <a:pt x="2267694" y="3814921"/>
                </a:moveTo>
                <a:cubicBezTo>
                  <a:pt x="2264649" y="3814921"/>
                  <a:pt x="2261604" y="3815877"/>
                  <a:pt x="2258995" y="3818264"/>
                </a:cubicBezTo>
                <a:cubicBezTo>
                  <a:pt x="2256820" y="3820651"/>
                  <a:pt x="2255515" y="3823515"/>
                  <a:pt x="2255515" y="3826858"/>
                </a:cubicBezTo>
                <a:lnTo>
                  <a:pt x="2255515" y="3842136"/>
                </a:lnTo>
                <a:cubicBezTo>
                  <a:pt x="2255515" y="3848821"/>
                  <a:pt x="2261169" y="3854550"/>
                  <a:pt x="2267694" y="3854550"/>
                </a:cubicBezTo>
                <a:lnTo>
                  <a:pt x="2370771" y="3854550"/>
                </a:lnTo>
                <a:cubicBezTo>
                  <a:pt x="2373816" y="3854550"/>
                  <a:pt x="2376860" y="3853118"/>
                  <a:pt x="2379470" y="3850731"/>
                </a:cubicBezTo>
                <a:cubicBezTo>
                  <a:pt x="2381645" y="3848821"/>
                  <a:pt x="2382949" y="3845479"/>
                  <a:pt x="2382949" y="3842136"/>
                </a:cubicBezTo>
                <a:lnTo>
                  <a:pt x="2382949" y="3826858"/>
                </a:lnTo>
                <a:cubicBezTo>
                  <a:pt x="2382949" y="3820173"/>
                  <a:pt x="2377295" y="3814921"/>
                  <a:pt x="2370771" y="3814921"/>
                </a:cubicBezTo>
                <a:close/>
                <a:moveTo>
                  <a:pt x="2028919" y="3813011"/>
                </a:moveTo>
                <a:cubicBezTo>
                  <a:pt x="2022830" y="3813011"/>
                  <a:pt x="2016306" y="3818264"/>
                  <a:pt x="2016306" y="3824948"/>
                </a:cubicBezTo>
                <a:lnTo>
                  <a:pt x="2015871" y="3839749"/>
                </a:lnTo>
                <a:cubicBezTo>
                  <a:pt x="2015871" y="3843569"/>
                  <a:pt x="2016741" y="3846434"/>
                  <a:pt x="2018915" y="3848821"/>
                </a:cubicBezTo>
                <a:cubicBezTo>
                  <a:pt x="2021090" y="3851208"/>
                  <a:pt x="2024134" y="3852641"/>
                  <a:pt x="2027614" y="3852641"/>
                </a:cubicBezTo>
                <a:lnTo>
                  <a:pt x="2130691" y="3854550"/>
                </a:lnTo>
                <a:cubicBezTo>
                  <a:pt x="2134171" y="3854550"/>
                  <a:pt x="2137216" y="3853118"/>
                  <a:pt x="2139390" y="3850731"/>
                </a:cubicBezTo>
                <a:cubicBezTo>
                  <a:pt x="2142000" y="3848343"/>
                  <a:pt x="2143305" y="3845479"/>
                  <a:pt x="2143305" y="3842136"/>
                </a:cubicBezTo>
                <a:lnTo>
                  <a:pt x="2143739" y="3826858"/>
                </a:lnTo>
                <a:cubicBezTo>
                  <a:pt x="2143739" y="3820173"/>
                  <a:pt x="2138085" y="3814444"/>
                  <a:pt x="2131561" y="3814444"/>
                </a:cubicBezTo>
                <a:close/>
                <a:moveTo>
                  <a:pt x="3828211" y="3803939"/>
                </a:moveTo>
                <a:cubicBezTo>
                  <a:pt x="3820383" y="3804894"/>
                  <a:pt x="3815599" y="3809669"/>
                  <a:pt x="3815599" y="3816353"/>
                </a:cubicBezTo>
                <a:lnTo>
                  <a:pt x="3815599" y="3828767"/>
                </a:lnTo>
                <a:cubicBezTo>
                  <a:pt x="3815599" y="3825903"/>
                  <a:pt x="3814294" y="3822560"/>
                  <a:pt x="3811684" y="3820173"/>
                </a:cubicBezTo>
                <a:cubicBezTo>
                  <a:pt x="3809510" y="3817786"/>
                  <a:pt x="3806465" y="3816353"/>
                  <a:pt x="3802986" y="3816353"/>
                </a:cubicBezTo>
                <a:lnTo>
                  <a:pt x="3700343" y="3816353"/>
                </a:lnTo>
                <a:cubicBezTo>
                  <a:pt x="3693384" y="3816353"/>
                  <a:pt x="3687731" y="3822083"/>
                  <a:pt x="3687731" y="3828767"/>
                </a:cubicBezTo>
                <a:lnTo>
                  <a:pt x="3687731" y="3844046"/>
                </a:lnTo>
                <a:cubicBezTo>
                  <a:pt x="3687731" y="3846911"/>
                  <a:pt x="3689035" y="3850254"/>
                  <a:pt x="3691644" y="3852641"/>
                </a:cubicBezTo>
                <a:cubicBezTo>
                  <a:pt x="3693820" y="3855029"/>
                  <a:pt x="3696863" y="3855983"/>
                  <a:pt x="3700343" y="3855983"/>
                </a:cubicBezTo>
                <a:lnTo>
                  <a:pt x="3802986" y="3855983"/>
                </a:lnTo>
                <a:cubicBezTo>
                  <a:pt x="3809945" y="3855983"/>
                  <a:pt x="3815599" y="3850731"/>
                  <a:pt x="3815599" y="3844046"/>
                </a:cubicBezTo>
                <a:lnTo>
                  <a:pt x="3815599" y="3866487"/>
                </a:lnTo>
                <a:lnTo>
                  <a:pt x="3815599" y="3904684"/>
                </a:lnTo>
                <a:cubicBezTo>
                  <a:pt x="3815599" y="3911369"/>
                  <a:pt x="3821253" y="3917098"/>
                  <a:pt x="3828211" y="3917098"/>
                </a:cubicBezTo>
                <a:lnTo>
                  <a:pt x="3843000" y="3917098"/>
                </a:lnTo>
                <a:cubicBezTo>
                  <a:pt x="3846043" y="3917098"/>
                  <a:pt x="3849089" y="3915666"/>
                  <a:pt x="3851698" y="3913278"/>
                </a:cubicBezTo>
                <a:cubicBezTo>
                  <a:pt x="3853873" y="3911369"/>
                  <a:pt x="3855178" y="3908026"/>
                  <a:pt x="3855178" y="3904684"/>
                </a:cubicBezTo>
                <a:lnTo>
                  <a:pt x="3855178" y="3866487"/>
                </a:lnTo>
                <a:lnTo>
                  <a:pt x="3855178" y="3816353"/>
                </a:lnTo>
                <a:cubicBezTo>
                  <a:pt x="3855178" y="3809669"/>
                  <a:pt x="3849523" y="3803939"/>
                  <a:pt x="3842564" y="3803939"/>
                </a:cubicBezTo>
                <a:close/>
                <a:moveTo>
                  <a:pt x="1793623" y="3789139"/>
                </a:moveTo>
                <a:cubicBezTo>
                  <a:pt x="1790144" y="3788661"/>
                  <a:pt x="1787099" y="3789139"/>
                  <a:pt x="1784490" y="3791048"/>
                </a:cubicBezTo>
                <a:cubicBezTo>
                  <a:pt x="1781445" y="3793435"/>
                  <a:pt x="1779706" y="3796301"/>
                  <a:pt x="1779271" y="3799165"/>
                </a:cubicBezTo>
                <a:lnTo>
                  <a:pt x="1776661" y="3813966"/>
                </a:lnTo>
                <a:cubicBezTo>
                  <a:pt x="1775356" y="3820651"/>
                  <a:pt x="1779706" y="3826858"/>
                  <a:pt x="1786664" y="3828291"/>
                </a:cubicBezTo>
                <a:lnTo>
                  <a:pt x="1802322" y="3831155"/>
                </a:lnTo>
                <a:cubicBezTo>
                  <a:pt x="1810585" y="3833065"/>
                  <a:pt x="1822328" y="3834497"/>
                  <a:pt x="1834071" y="3835929"/>
                </a:cubicBezTo>
                <a:lnTo>
                  <a:pt x="1889307" y="3843091"/>
                </a:lnTo>
                <a:cubicBezTo>
                  <a:pt x="1889742" y="3843091"/>
                  <a:pt x="1890177" y="3843091"/>
                  <a:pt x="1890612" y="3843091"/>
                </a:cubicBezTo>
                <a:cubicBezTo>
                  <a:pt x="1893221" y="3843091"/>
                  <a:pt x="1896266" y="3842136"/>
                  <a:pt x="1898441" y="3840227"/>
                </a:cubicBezTo>
                <a:cubicBezTo>
                  <a:pt x="1901050" y="3838317"/>
                  <a:pt x="1902790" y="3835453"/>
                  <a:pt x="1903225" y="3832110"/>
                </a:cubicBezTo>
                <a:lnTo>
                  <a:pt x="1904964" y="3817308"/>
                </a:lnTo>
                <a:cubicBezTo>
                  <a:pt x="1905834" y="3810146"/>
                  <a:pt x="1901050" y="3804417"/>
                  <a:pt x="1894091" y="3803463"/>
                </a:cubicBezTo>
                <a:lnTo>
                  <a:pt x="1839291" y="3796301"/>
                </a:lnTo>
                <a:cubicBezTo>
                  <a:pt x="1828417" y="3794868"/>
                  <a:pt x="1817544" y="3793913"/>
                  <a:pt x="1809281" y="3792003"/>
                </a:cubicBezTo>
                <a:close/>
                <a:moveTo>
                  <a:pt x="1563547" y="3734230"/>
                </a:moveTo>
                <a:cubicBezTo>
                  <a:pt x="1560502" y="3733275"/>
                  <a:pt x="1557023" y="3733275"/>
                  <a:pt x="1553978" y="3734708"/>
                </a:cubicBezTo>
                <a:cubicBezTo>
                  <a:pt x="1550934" y="3736139"/>
                  <a:pt x="1548759" y="3739004"/>
                  <a:pt x="1547454" y="3741869"/>
                </a:cubicBezTo>
                <a:lnTo>
                  <a:pt x="1543105" y="3756193"/>
                </a:lnTo>
                <a:cubicBezTo>
                  <a:pt x="1540931" y="3762400"/>
                  <a:pt x="1544410" y="3769563"/>
                  <a:pt x="1550499" y="3771949"/>
                </a:cubicBezTo>
                <a:cubicBezTo>
                  <a:pt x="1550499" y="3771949"/>
                  <a:pt x="1557023" y="3773859"/>
                  <a:pt x="1566591" y="3776725"/>
                </a:cubicBezTo>
                <a:lnTo>
                  <a:pt x="1634875" y="3796301"/>
                </a:lnTo>
                <a:cubicBezTo>
                  <a:pt x="1640094" y="3797732"/>
                  <a:pt x="1644008" y="3798688"/>
                  <a:pt x="1647053" y="3799165"/>
                </a:cubicBezTo>
                <a:lnTo>
                  <a:pt x="1650967" y="3800120"/>
                </a:lnTo>
                <a:cubicBezTo>
                  <a:pt x="1652272" y="3800597"/>
                  <a:pt x="1652707" y="3800597"/>
                  <a:pt x="1654012" y="3800597"/>
                </a:cubicBezTo>
                <a:cubicBezTo>
                  <a:pt x="1659231" y="3800597"/>
                  <a:pt x="1664450" y="3796777"/>
                  <a:pt x="1665755" y="3791048"/>
                </a:cubicBezTo>
                <a:lnTo>
                  <a:pt x="1669669" y="3776725"/>
                </a:lnTo>
                <a:cubicBezTo>
                  <a:pt x="1670539" y="3773382"/>
                  <a:pt x="1670104" y="3770039"/>
                  <a:pt x="1668364" y="3767175"/>
                </a:cubicBezTo>
                <a:cubicBezTo>
                  <a:pt x="1666624" y="3764311"/>
                  <a:pt x="1664015" y="3762400"/>
                  <a:pt x="1660536" y="3761923"/>
                </a:cubicBezTo>
                <a:lnTo>
                  <a:pt x="1656186" y="3760490"/>
                </a:lnTo>
                <a:cubicBezTo>
                  <a:pt x="1653577" y="3760013"/>
                  <a:pt x="1650097" y="3759536"/>
                  <a:pt x="1645748" y="3758103"/>
                </a:cubicBezTo>
                <a:lnTo>
                  <a:pt x="1577899" y="3738527"/>
                </a:lnTo>
                <a:cubicBezTo>
                  <a:pt x="1569201" y="3736139"/>
                  <a:pt x="1563982" y="3734230"/>
                  <a:pt x="1563547" y="3734230"/>
                </a:cubicBezTo>
                <a:close/>
                <a:moveTo>
                  <a:pt x="1342169" y="3646855"/>
                </a:moveTo>
                <a:cubicBezTo>
                  <a:pt x="1336080" y="3644466"/>
                  <a:pt x="1328686" y="3646855"/>
                  <a:pt x="1326077" y="3653061"/>
                </a:cubicBezTo>
                <a:lnTo>
                  <a:pt x="1319553" y="3666431"/>
                </a:lnTo>
                <a:cubicBezTo>
                  <a:pt x="1318248" y="3669772"/>
                  <a:pt x="1318248" y="3673114"/>
                  <a:pt x="1319118" y="3675980"/>
                </a:cubicBezTo>
                <a:cubicBezTo>
                  <a:pt x="1319988" y="3679321"/>
                  <a:pt x="1322597" y="3682186"/>
                  <a:pt x="1325642" y="3683141"/>
                </a:cubicBezTo>
                <a:lnTo>
                  <a:pt x="1379138" y="3707492"/>
                </a:lnTo>
                <a:cubicBezTo>
                  <a:pt x="1388706" y="3711789"/>
                  <a:pt x="1398274" y="3716086"/>
                  <a:pt x="1405668" y="3718951"/>
                </a:cubicBezTo>
                <a:lnTo>
                  <a:pt x="1420456" y="3724680"/>
                </a:lnTo>
                <a:cubicBezTo>
                  <a:pt x="1422195" y="3725159"/>
                  <a:pt x="1423935" y="3725635"/>
                  <a:pt x="1425240" y="3725635"/>
                </a:cubicBezTo>
                <a:cubicBezTo>
                  <a:pt x="1430459" y="3725635"/>
                  <a:pt x="1435243" y="3722293"/>
                  <a:pt x="1436983" y="3717519"/>
                </a:cubicBezTo>
                <a:lnTo>
                  <a:pt x="1442637" y="3704149"/>
                </a:lnTo>
                <a:cubicBezTo>
                  <a:pt x="1443507" y="3700808"/>
                  <a:pt x="1443507" y="3697465"/>
                  <a:pt x="1442202" y="3694123"/>
                </a:cubicBezTo>
                <a:cubicBezTo>
                  <a:pt x="1440897" y="3691258"/>
                  <a:pt x="1438288" y="3688871"/>
                  <a:pt x="1435243" y="3687916"/>
                </a:cubicBezTo>
                <a:lnTo>
                  <a:pt x="1420021" y="3681709"/>
                </a:lnTo>
                <a:cubicBezTo>
                  <a:pt x="1413062" y="3679321"/>
                  <a:pt x="1403928" y="3675024"/>
                  <a:pt x="1394795" y="3671205"/>
                </a:cubicBezTo>
                <a:close/>
                <a:moveTo>
                  <a:pt x="3828211" y="3563775"/>
                </a:moveTo>
                <a:cubicBezTo>
                  <a:pt x="3821253" y="3563775"/>
                  <a:pt x="3816034" y="3569505"/>
                  <a:pt x="3816034" y="3576189"/>
                </a:cubicBezTo>
                <a:lnTo>
                  <a:pt x="3816034" y="3679321"/>
                </a:lnTo>
                <a:cubicBezTo>
                  <a:pt x="3816034" y="3682186"/>
                  <a:pt x="3817339" y="3685528"/>
                  <a:pt x="3819513" y="3687916"/>
                </a:cubicBezTo>
                <a:cubicBezTo>
                  <a:pt x="3821688" y="3690303"/>
                  <a:pt x="3824733" y="3691258"/>
                  <a:pt x="3828211" y="3691258"/>
                </a:cubicBezTo>
                <a:lnTo>
                  <a:pt x="3843434" y="3691258"/>
                </a:lnTo>
                <a:cubicBezTo>
                  <a:pt x="3849958" y="3691258"/>
                  <a:pt x="3855612" y="3686007"/>
                  <a:pt x="3855612" y="3679321"/>
                </a:cubicBezTo>
                <a:lnTo>
                  <a:pt x="3855612" y="3576189"/>
                </a:lnTo>
                <a:cubicBezTo>
                  <a:pt x="3855612" y="3573324"/>
                  <a:pt x="3854307" y="3569982"/>
                  <a:pt x="3851698" y="3567595"/>
                </a:cubicBezTo>
                <a:cubicBezTo>
                  <a:pt x="3849958" y="3565208"/>
                  <a:pt x="3846478" y="3563775"/>
                  <a:pt x="3843434" y="3563775"/>
                </a:cubicBezTo>
                <a:close/>
                <a:moveTo>
                  <a:pt x="1126717" y="3528920"/>
                </a:moveTo>
                <a:cubicBezTo>
                  <a:pt x="1123618" y="3529517"/>
                  <a:pt x="1120791" y="3531308"/>
                  <a:pt x="1119051" y="3534172"/>
                </a:cubicBezTo>
                <a:lnTo>
                  <a:pt x="1110788" y="3546586"/>
                </a:lnTo>
                <a:cubicBezTo>
                  <a:pt x="1109048" y="3549451"/>
                  <a:pt x="1108178" y="3552793"/>
                  <a:pt x="1109048" y="3556136"/>
                </a:cubicBezTo>
                <a:cubicBezTo>
                  <a:pt x="1109918" y="3559001"/>
                  <a:pt x="1111658" y="3561865"/>
                  <a:pt x="1114702" y="3563775"/>
                </a:cubicBezTo>
                <a:lnTo>
                  <a:pt x="1157760" y="3591945"/>
                </a:lnTo>
                <a:cubicBezTo>
                  <a:pt x="1165154" y="3596720"/>
                  <a:pt x="1172547" y="3601017"/>
                  <a:pt x="1179506" y="3604838"/>
                </a:cubicBezTo>
                <a:cubicBezTo>
                  <a:pt x="1182986" y="3606747"/>
                  <a:pt x="1186030" y="3608179"/>
                  <a:pt x="1189075" y="3610090"/>
                </a:cubicBezTo>
                <a:lnTo>
                  <a:pt x="1202992" y="3618206"/>
                </a:lnTo>
                <a:cubicBezTo>
                  <a:pt x="1205167" y="3619161"/>
                  <a:pt x="1206907" y="3619639"/>
                  <a:pt x="1209081" y="3619639"/>
                </a:cubicBezTo>
                <a:cubicBezTo>
                  <a:pt x="1210386" y="3619639"/>
                  <a:pt x="1211256" y="3619639"/>
                  <a:pt x="1212561" y="3619161"/>
                </a:cubicBezTo>
                <a:cubicBezTo>
                  <a:pt x="1215605" y="3618683"/>
                  <a:pt x="1218215" y="3616296"/>
                  <a:pt x="1219954" y="3613431"/>
                </a:cubicBezTo>
                <a:lnTo>
                  <a:pt x="1227348" y="3600540"/>
                </a:lnTo>
                <a:cubicBezTo>
                  <a:pt x="1229088" y="3598153"/>
                  <a:pt x="1229523" y="3594810"/>
                  <a:pt x="1228218" y="3590991"/>
                </a:cubicBezTo>
                <a:cubicBezTo>
                  <a:pt x="1227348" y="3588127"/>
                  <a:pt x="1225608" y="3585262"/>
                  <a:pt x="1222564" y="3583829"/>
                </a:cubicBezTo>
                <a:lnTo>
                  <a:pt x="1209081" y="3575712"/>
                </a:lnTo>
                <a:cubicBezTo>
                  <a:pt x="1206037" y="3574279"/>
                  <a:pt x="1202557" y="3572369"/>
                  <a:pt x="1199078" y="3570460"/>
                </a:cubicBezTo>
                <a:cubicBezTo>
                  <a:pt x="1192989" y="3566640"/>
                  <a:pt x="1186030" y="3562820"/>
                  <a:pt x="1179071" y="3558046"/>
                </a:cubicBezTo>
                <a:lnTo>
                  <a:pt x="1136014" y="3530830"/>
                </a:lnTo>
                <a:cubicBezTo>
                  <a:pt x="1133187" y="3528920"/>
                  <a:pt x="1129816" y="3528324"/>
                  <a:pt x="1126717" y="3528920"/>
                </a:cubicBezTo>
                <a:close/>
                <a:moveTo>
                  <a:pt x="947255" y="3386637"/>
                </a:moveTo>
                <a:cubicBezTo>
                  <a:pt x="942036" y="3382339"/>
                  <a:pt x="934207" y="3382816"/>
                  <a:pt x="929858" y="3388069"/>
                </a:cubicBezTo>
                <a:lnTo>
                  <a:pt x="920290" y="3399528"/>
                </a:lnTo>
                <a:cubicBezTo>
                  <a:pt x="917680" y="3401915"/>
                  <a:pt x="916810" y="3404780"/>
                  <a:pt x="916810" y="3408122"/>
                </a:cubicBezTo>
                <a:cubicBezTo>
                  <a:pt x="917245" y="3411942"/>
                  <a:pt x="918550" y="3414807"/>
                  <a:pt x="921160" y="3417194"/>
                </a:cubicBezTo>
                <a:lnTo>
                  <a:pt x="960738" y="3451094"/>
                </a:lnTo>
                <a:lnTo>
                  <a:pt x="1001621" y="3483084"/>
                </a:lnTo>
                <a:cubicBezTo>
                  <a:pt x="1003361" y="3484516"/>
                  <a:pt x="1005970" y="3485949"/>
                  <a:pt x="1009015" y="3485949"/>
                </a:cubicBezTo>
                <a:cubicBezTo>
                  <a:pt x="1009450" y="3485949"/>
                  <a:pt x="1009885" y="3485949"/>
                  <a:pt x="1010754" y="3485949"/>
                </a:cubicBezTo>
                <a:cubicBezTo>
                  <a:pt x="1013799" y="3484994"/>
                  <a:pt x="1016844" y="3483561"/>
                  <a:pt x="1019018" y="3481174"/>
                </a:cubicBezTo>
                <a:lnTo>
                  <a:pt x="1028152" y="3469237"/>
                </a:lnTo>
                <a:cubicBezTo>
                  <a:pt x="1032501" y="3463985"/>
                  <a:pt x="1031631" y="3456346"/>
                  <a:pt x="1025977" y="3451571"/>
                </a:cubicBezTo>
                <a:lnTo>
                  <a:pt x="985964" y="3420536"/>
                </a:lnTo>
                <a:close/>
                <a:moveTo>
                  <a:pt x="3828646" y="3324088"/>
                </a:moveTo>
                <a:cubicBezTo>
                  <a:pt x="3821688" y="3324088"/>
                  <a:pt x="3816034" y="3329818"/>
                  <a:pt x="3816034" y="3336502"/>
                </a:cubicBezTo>
                <a:lnTo>
                  <a:pt x="3816034" y="3439157"/>
                </a:lnTo>
                <a:cubicBezTo>
                  <a:pt x="3816034" y="3446319"/>
                  <a:pt x="3821688" y="3451571"/>
                  <a:pt x="3828646" y="3451571"/>
                </a:cubicBezTo>
                <a:lnTo>
                  <a:pt x="3843434" y="3451571"/>
                </a:lnTo>
                <a:cubicBezTo>
                  <a:pt x="3846478" y="3451571"/>
                  <a:pt x="3849958" y="3450139"/>
                  <a:pt x="3852132" y="3447752"/>
                </a:cubicBezTo>
                <a:cubicBezTo>
                  <a:pt x="3854307" y="3445842"/>
                  <a:pt x="3856047" y="3442499"/>
                  <a:pt x="3856047" y="3439157"/>
                </a:cubicBezTo>
                <a:lnTo>
                  <a:pt x="3856047" y="3336502"/>
                </a:lnTo>
                <a:cubicBezTo>
                  <a:pt x="3856047" y="3333160"/>
                  <a:pt x="3854307" y="3330296"/>
                  <a:pt x="3852132" y="3327909"/>
                </a:cubicBezTo>
                <a:cubicBezTo>
                  <a:pt x="3849958" y="3325522"/>
                  <a:pt x="3846913" y="3324088"/>
                  <a:pt x="3843434" y="3324088"/>
                </a:cubicBezTo>
                <a:close/>
                <a:moveTo>
                  <a:pt x="777634" y="3222389"/>
                </a:moveTo>
                <a:cubicBezTo>
                  <a:pt x="774154" y="3222389"/>
                  <a:pt x="770675" y="3223344"/>
                  <a:pt x="768500" y="3225253"/>
                </a:cubicBezTo>
                <a:lnTo>
                  <a:pt x="757627" y="3235280"/>
                </a:lnTo>
                <a:cubicBezTo>
                  <a:pt x="752408" y="3240056"/>
                  <a:pt x="751973" y="3247694"/>
                  <a:pt x="756322" y="3252946"/>
                </a:cubicBezTo>
                <a:lnTo>
                  <a:pt x="785462" y="3284936"/>
                </a:lnTo>
                <a:cubicBezTo>
                  <a:pt x="785897" y="3285414"/>
                  <a:pt x="785897" y="3285414"/>
                  <a:pt x="785897" y="3285891"/>
                </a:cubicBezTo>
                <a:lnTo>
                  <a:pt x="790246" y="3290189"/>
                </a:lnTo>
                <a:lnTo>
                  <a:pt x="790681" y="3290666"/>
                </a:lnTo>
                <a:lnTo>
                  <a:pt x="821126" y="3322179"/>
                </a:lnTo>
                <a:cubicBezTo>
                  <a:pt x="822866" y="3325043"/>
                  <a:pt x="826345" y="3325998"/>
                  <a:pt x="829390" y="3325998"/>
                </a:cubicBezTo>
                <a:cubicBezTo>
                  <a:pt x="829390" y="3325998"/>
                  <a:pt x="829825" y="3325998"/>
                  <a:pt x="829825" y="3325998"/>
                </a:cubicBezTo>
                <a:cubicBezTo>
                  <a:pt x="832869" y="3325998"/>
                  <a:pt x="835914" y="3325043"/>
                  <a:pt x="838523" y="3322656"/>
                </a:cubicBezTo>
                <a:lnTo>
                  <a:pt x="848962" y="3312152"/>
                </a:lnTo>
                <a:cubicBezTo>
                  <a:pt x="853746" y="3306900"/>
                  <a:pt x="854181" y="3299260"/>
                  <a:pt x="849397" y="3294486"/>
                </a:cubicBezTo>
                <a:lnTo>
                  <a:pt x="818952" y="3262496"/>
                </a:lnTo>
                <a:lnTo>
                  <a:pt x="786332" y="3226686"/>
                </a:lnTo>
                <a:cubicBezTo>
                  <a:pt x="783723" y="3224299"/>
                  <a:pt x="781113" y="3222389"/>
                  <a:pt x="777634" y="3222389"/>
                </a:cubicBezTo>
                <a:close/>
                <a:moveTo>
                  <a:pt x="3829081" y="3084402"/>
                </a:moveTo>
                <a:cubicBezTo>
                  <a:pt x="3822122" y="3084402"/>
                  <a:pt x="3816903" y="3089654"/>
                  <a:pt x="3816903" y="3096816"/>
                </a:cubicBezTo>
                <a:lnTo>
                  <a:pt x="3816903" y="3199470"/>
                </a:lnTo>
                <a:cubicBezTo>
                  <a:pt x="3816903" y="3206155"/>
                  <a:pt x="3822122" y="3211885"/>
                  <a:pt x="3829081" y="3211885"/>
                </a:cubicBezTo>
                <a:lnTo>
                  <a:pt x="3843869" y="3211885"/>
                </a:lnTo>
                <a:cubicBezTo>
                  <a:pt x="3846913" y="3211885"/>
                  <a:pt x="3849958" y="3210453"/>
                  <a:pt x="3852567" y="3208066"/>
                </a:cubicBezTo>
                <a:cubicBezTo>
                  <a:pt x="3854742" y="3206155"/>
                  <a:pt x="3856047" y="3202813"/>
                  <a:pt x="3856047" y="3199470"/>
                </a:cubicBezTo>
                <a:lnTo>
                  <a:pt x="3856483" y="3096816"/>
                </a:lnTo>
                <a:cubicBezTo>
                  <a:pt x="3856483" y="3093474"/>
                  <a:pt x="3855178" y="3090610"/>
                  <a:pt x="3852567" y="3088221"/>
                </a:cubicBezTo>
                <a:cubicBezTo>
                  <a:pt x="3850394" y="3085834"/>
                  <a:pt x="3847348" y="3084402"/>
                  <a:pt x="3843869" y="3084402"/>
                </a:cubicBezTo>
                <a:close/>
                <a:moveTo>
                  <a:pt x="634543" y="3033313"/>
                </a:moveTo>
                <a:cubicBezTo>
                  <a:pt x="631063" y="3032836"/>
                  <a:pt x="628019" y="3033313"/>
                  <a:pt x="624974" y="3035223"/>
                </a:cubicBezTo>
                <a:lnTo>
                  <a:pt x="612796" y="3043340"/>
                </a:lnTo>
                <a:cubicBezTo>
                  <a:pt x="607142" y="3047160"/>
                  <a:pt x="605403" y="3054322"/>
                  <a:pt x="608882" y="3060051"/>
                </a:cubicBezTo>
                <a:cubicBezTo>
                  <a:pt x="608882" y="3060051"/>
                  <a:pt x="612361" y="3065781"/>
                  <a:pt x="618015" y="3074375"/>
                </a:cubicBezTo>
                <a:lnTo>
                  <a:pt x="658899" y="3132149"/>
                </a:lnTo>
                <a:cubicBezTo>
                  <a:pt x="664988" y="3140265"/>
                  <a:pt x="668902" y="3145517"/>
                  <a:pt x="668902" y="3145517"/>
                </a:cubicBezTo>
                <a:cubicBezTo>
                  <a:pt x="671511" y="3148860"/>
                  <a:pt x="674991" y="3150292"/>
                  <a:pt x="678905" y="3150292"/>
                </a:cubicBezTo>
                <a:cubicBezTo>
                  <a:pt x="681515" y="3150292"/>
                  <a:pt x="683689" y="3149338"/>
                  <a:pt x="685864" y="3147904"/>
                </a:cubicBezTo>
                <a:lnTo>
                  <a:pt x="698042" y="3138833"/>
                </a:lnTo>
                <a:cubicBezTo>
                  <a:pt x="700652" y="3136923"/>
                  <a:pt x="702391" y="3134058"/>
                  <a:pt x="702826" y="3131193"/>
                </a:cubicBezTo>
                <a:cubicBezTo>
                  <a:pt x="703261" y="3127851"/>
                  <a:pt x="702391" y="3124031"/>
                  <a:pt x="700217" y="3121644"/>
                </a:cubicBezTo>
                <a:cubicBezTo>
                  <a:pt x="700217" y="3121166"/>
                  <a:pt x="696737" y="3116392"/>
                  <a:pt x="691518" y="3109230"/>
                </a:cubicBezTo>
                <a:lnTo>
                  <a:pt x="650635" y="3051934"/>
                </a:lnTo>
                <a:cubicBezTo>
                  <a:pt x="645416" y="3044295"/>
                  <a:pt x="642371" y="3039520"/>
                  <a:pt x="642371" y="3039043"/>
                </a:cubicBezTo>
                <a:cubicBezTo>
                  <a:pt x="640197" y="3036178"/>
                  <a:pt x="637587" y="3034268"/>
                  <a:pt x="634543" y="3033313"/>
                </a:cubicBezTo>
                <a:close/>
                <a:moveTo>
                  <a:pt x="3829081" y="2844715"/>
                </a:moveTo>
                <a:cubicBezTo>
                  <a:pt x="3825167" y="2844238"/>
                  <a:pt x="3822992" y="2845670"/>
                  <a:pt x="3820383" y="2848057"/>
                </a:cubicBezTo>
                <a:cubicBezTo>
                  <a:pt x="3818208" y="2850445"/>
                  <a:pt x="3816903" y="2853309"/>
                  <a:pt x="3816903" y="2856652"/>
                </a:cubicBezTo>
                <a:lnTo>
                  <a:pt x="3816903" y="2959784"/>
                </a:lnTo>
                <a:cubicBezTo>
                  <a:pt x="3816903" y="2966468"/>
                  <a:pt x="3822122" y="2972198"/>
                  <a:pt x="3829081" y="2972198"/>
                </a:cubicBezTo>
                <a:lnTo>
                  <a:pt x="3843869" y="2972198"/>
                </a:lnTo>
                <a:cubicBezTo>
                  <a:pt x="3847348" y="2972198"/>
                  <a:pt x="3850394" y="2970765"/>
                  <a:pt x="3852567" y="2968378"/>
                </a:cubicBezTo>
                <a:cubicBezTo>
                  <a:pt x="3855178" y="2966468"/>
                  <a:pt x="3856483" y="2963126"/>
                  <a:pt x="3856483" y="2959784"/>
                </a:cubicBezTo>
                <a:lnTo>
                  <a:pt x="3856483" y="2856652"/>
                </a:lnTo>
                <a:cubicBezTo>
                  <a:pt x="3856483" y="2849968"/>
                  <a:pt x="3850828" y="2844715"/>
                  <a:pt x="3843869" y="2844715"/>
                </a:cubicBezTo>
                <a:close/>
                <a:moveTo>
                  <a:pt x="516950" y="2826512"/>
                </a:moveTo>
                <a:cubicBezTo>
                  <a:pt x="513959" y="2825497"/>
                  <a:pt x="510589" y="2825617"/>
                  <a:pt x="507544" y="2827049"/>
                </a:cubicBezTo>
                <a:lnTo>
                  <a:pt x="494061" y="2833733"/>
                </a:lnTo>
                <a:cubicBezTo>
                  <a:pt x="491452" y="2835166"/>
                  <a:pt x="488842" y="2837553"/>
                  <a:pt x="487972" y="2840895"/>
                </a:cubicBezTo>
                <a:cubicBezTo>
                  <a:pt x="487102" y="2844238"/>
                  <a:pt x="487102" y="2847581"/>
                  <a:pt x="488842" y="2850445"/>
                </a:cubicBezTo>
                <a:lnTo>
                  <a:pt x="518417" y="2908696"/>
                </a:lnTo>
                <a:cubicBezTo>
                  <a:pt x="522331" y="2915857"/>
                  <a:pt x="525811" y="2922542"/>
                  <a:pt x="528855" y="2928272"/>
                </a:cubicBezTo>
                <a:lnTo>
                  <a:pt x="537119" y="2942595"/>
                </a:lnTo>
                <a:cubicBezTo>
                  <a:pt x="539294" y="2946415"/>
                  <a:pt x="543643" y="2948802"/>
                  <a:pt x="547992" y="2948802"/>
                </a:cubicBezTo>
                <a:cubicBezTo>
                  <a:pt x="549732" y="2948802"/>
                  <a:pt x="551906" y="2948325"/>
                  <a:pt x="553646" y="2946892"/>
                </a:cubicBezTo>
                <a:lnTo>
                  <a:pt x="566694" y="2939730"/>
                </a:lnTo>
                <a:cubicBezTo>
                  <a:pt x="569739" y="2938299"/>
                  <a:pt x="571913" y="2935433"/>
                  <a:pt x="572783" y="2932091"/>
                </a:cubicBezTo>
                <a:cubicBezTo>
                  <a:pt x="573653" y="2929226"/>
                  <a:pt x="573218" y="2925406"/>
                  <a:pt x="571478" y="2923019"/>
                </a:cubicBezTo>
                <a:lnTo>
                  <a:pt x="563650" y="2909173"/>
                </a:lnTo>
                <a:cubicBezTo>
                  <a:pt x="560605" y="2903921"/>
                  <a:pt x="557126" y="2897236"/>
                  <a:pt x="553211" y="2889597"/>
                </a:cubicBezTo>
                <a:lnTo>
                  <a:pt x="524071" y="2832779"/>
                </a:lnTo>
                <a:cubicBezTo>
                  <a:pt x="522549" y="2829675"/>
                  <a:pt x="519940" y="2827527"/>
                  <a:pt x="516950" y="2826512"/>
                </a:cubicBezTo>
                <a:close/>
                <a:moveTo>
                  <a:pt x="3829517" y="2604551"/>
                </a:moveTo>
                <a:cubicBezTo>
                  <a:pt x="3826037" y="2604551"/>
                  <a:pt x="3822992" y="2605983"/>
                  <a:pt x="3820819" y="2608371"/>
                </a:cubicBezTo>
                <a:cubicBezTo>
                  <a:pt x="3818208" y="2610758"/>
                  <a:pt x="3816903" y="2613623"/>
                  <a:pt x="3816903" y="2616965"/>
                </a:cubicBezTo>
                <a:lnTo>
                  <a:pt x="3816903" y="2720098"/>
                </a:lnTo>
                <a:cubicBezTo>
                  <a:pt x="3816903" y="2726782"/>
                  <a:pt x="3822557" y="2732034"/>
                  <a:pt x="3829517" y="2732034"/>
                </a:cubicBezTo>
                <a:lnTo>
                  <a:pt x="3844304" y="2732034"/>
                </a:lnTo>
                <a:cubicBezTo>
                  <a:pt x="3847348" y="2732034"/>
                  <a:pt x="3850394" y="2731079"/>
                  <a:pt x="3853002" y="2728691"/>
                </a:cubicBezTo>
                <a:cubicBezTo>
                  <a:pt x="3855178" y="2726304"/>
                  <a:pt x="3856483" y="2723439"/>
                  <a:pt x="3856483" y="2720098"/>
                </a:cubicBezTo>
                <a:lnTo>
                  <a:pt x="3856483" y="2616965"/>
                </a:lnTo>
                <a:cubicBezTo>
                  <a:pt x="3856483" y="2610280"/>
                  <a:pt x="3851263" y="2604551"/>
                  <a:pt x="3844304" y="2604551"/>
                </a:cubicBezTo>
                <a:close/>
                <a:moveTo>
                  <a:pt x="421428" y="2604551"/>
                </a:moveTo>
                <a:lnTo>
                  <a:pt x="407511" y="2608848"/>
                </a:lnTo>
                <a:cubicBezTo>
                  <a:pt x="404466" y="2609804"/>
                  <a:pt x="401857" y="2612191"/>
                  <a:pt x="400117" y="2615055"/>
                </a:cubicBezTo>
                <a:cubicBezTo>
                  <a:pt x="398377" y="2617920"/>
                  <a:pt x="398377" y="2621740"/>
                  <a:pt x="399247" y="2624605"/>
                </a:cubicBezTo>
                <a:lnTo>
                  <a:pt x="415774" y="2673306"/>
                </a:lnTo>
                <a:cubicBezTo>
                  <a:pt x="419689" y="2686197"/>
                  <a:pt x="424473" y="2698611"/>
                  <a:pt x="427952" y="2707683"/>
                </a:cubicBezTo>
                <a:lnTo>
                  <a:pt x="434041" y="2722485"/>
                </a:lnTo>
                <a:cubicBezTo>
                  <a:pt x="436216" y="2727736"/>
                  <a:pt x="440565" y="2730601"/>
                  <a:pt x="445784" y="2730601"/>
                </a:cubicBezTo>
                <a:cubicBezTo>
                  <a:pt x="447524" y="2730601"/>
                  <a:pt x="448829" y="2730125"/>
                  <a:pt x="450134" y="2729647"/>
                </a:cubicBezTo>
                <a:lnTo>
                  <a:pt x="464051" y="2724394"/>
                </a:lnTo>
                <a:cubicBezTo>
                  <a:pt x="467096" y="2723439"/>
                  <a:pt x="469705" y="2721052"/>
                  <a:pt x="471010" y="2717710"/>
                </a:cubicBezTo>
                <a:cubicBezTo>
                  <a:pt x="472315" y="2714845"/>
                  <a:pt x="472315" y="2711503"/>
                  <a:pt x="471010" y="2708160"/>
                </a:cubicBezTo>
                <a:lnTo>
                  <a:pt x="465356" y="2693360"/>
                </a:lnTo>
                <a:cubicBezTo>
                  <a:pt x="461442" y="2684287"/>
                  <a:pt x="457092" y="2672828"/>
                  <a:pt x="453178" y="2660892"/>
                </a:cubicBezTo>
                <a:lnTo>
                  <a:pt x="437086" y="2612191"/>
                </a:lnTo>
                <a:cubicBezTo>
                  <a:pt x="434911" y="2605983"/>
                  <a:pt x="428387" y="2602164"/>
                  <a:pt x="421428" y="2604551"/>
                </a:cubicBezTo>
                <a:close/>
                <a:moveTo>
                  <a:pt x="366628" y="2372504"/>
                </a:moveTo>
                <a:lnTo>
                  <a:pt x="351840" y="2374891"/>
                </a:lnTo>
                <a:cubicBezTo>
                  <a:pt x="348361" y="2375368"/>
                  <a:pt x="345316" y="2377278"/>
                  <a:pt x="343577" y="2380143"/>
                </a:cubicBezTo>
                <a:cubicBezTo>
                  <a:pt x="341837" y="2383008"/>
                  <a:pt x="340967" y="2386350"/>
                  <a:pt x="341402" y="2389215"/>
                </a:cubicBezTo>
                <a:lnTo>
                  <a:pt x="350970" y="2440781"/>
                </a:lnTo>
                <a:lnTo>
                  <a:pt x="362278" y="2490915"/>
                </a:lnTo>
                <a:cubicBezTo>
                  <a:pt x="363148" y="2494735"/>
                  <a:pt x="364888" y="2497122"/>
                  <a:pt x="367932" y="2499031"/>
                </a:cubicBezTo>
                <a:cubicBezTo>
                  <a:pt x="370107" y="2500464"/>
                  <a:pt x="371847" y="2500941"/>
                  <a:pt x="374456" y="2500941"/>
                </a:cubicBezTo>
                <a:cubicBezTo>
                  <a:pt x="375326" y="2500941"/>
                  <a:pt x="376196" y="2500941"/>
                  <a:pt x="377066" y="2500464"/>
                </a:cubicBezTo>
                <a:lnTo>
                  <a:pt x="391853" y="2497122"/>
                </a:lnTo>
                <a:cubicBezTo>
                  <a:pt x="398377" y="2495689"/>
                  <a:pt x="402292" y="2489005"/>
                  <a:pt x="401422" y="2481843"/>
                </a:cubicBezTo>
                <a:lnTo>
                  <a:pt x="390114" y="2432664"/>
                </a:lnTo>
                <a:lnTo>
                  <a:pt x="380980" y="2382053"/>
                </a:lnTo>
                <a:cubicBezTo>
                  <a:pt x="379675" y="2375846"/>
                  <a:pt x="373151" y="2371071"/>
                  <a:pt x="366628" y="2372504"/>
                </a:cubicBezTo>
                <a:close/>
                <a:moveTo>
                  <a:pt x="3829517" y="2364864"/>
                </a:moveTo>
                <a:cubicBezTo>
                  <a:pt x="3822992" y="2364864"/>
                  <a:pt x="3817339" y="2370594"/>
                  <a:pt x="3817339" y="2377278"/>
                </a:cubicBezTo>
                <a:lnTo>
                  <a:pt x="3817339" y="2479933"/>
                </a:lnTo>
                <a:cubicBezTo>
                  <a:pt x="3817339" y="2487095"/>
                  <a:pt x="3822992" y="2492347"/>
                  <a:pt x="3829517" y="2492347"/>
                </a:cubicBezTo>
                <a:lnTo>
                  <a:pt x="3844739" y="2492347"/>
                </a:lnTo>
                <a:cubicBezTo>
                  <a:pt x="3847784" y="2492347"/>
                  <a:pt x="3850828" y="2490915"/>
                  <a:pt x="3853002" y="2489005"/>
                </a:cubicBezTo>
                <a:cubicBezTo>
                  <a:pt x="3855612" y="2486618"/>
                  <a:pt x="3856917" y="2483753"/>
                  <a:pt x="3856917" y="2479933"/>
                </a:cubicBezTo>
                <a:lnTo>
                  <a:pt x="3856483" y="2377278"/>
                </a:lnTo>
                <a:cubicBezTo>
                  <a:pt x="3856483" y="2373936"/>
                  <a:pt x="3855178" y="2371071"/>
                  <a:pt x="3853002" y="2368684"/>
                </a:cubicBezTo>
                <a:cubicBezTo>
                  <a:pt x="3850828" y="2366297"/>
                  <a:pt x="3847784" y="2364864"/>
                  <a:pt x="3844304" y="2364864"/>
                </a:cubicBezTo>
                <a:close/>
                <a:moveTo>
                  <a:pt x="343141" y="2135204"/>
                </a:moveTo>
                <a:lnTo>
                  <a:pt x="328354" y="2135682"/>
                </a:lnTo>
                <a:cubicBezTo>
                  <a:pt x="321395" y="2136159"/>
                  <a:pt x="316176" y="2141411"/>
                  <a:pt x="316176" y="2148096"/>
                </a:cubicBezTo>
                <a:cubicBezTo>
                  <a:pt x="316176" y="2149528"/>
                  <a:pt x="316611" y="2174834"/>
                  <a:pt x="318786" y="2200617"/>
                </a:cubicBezTo>
                <a:lnTo>
                  <a:pt x="322700" y="2251706"/>
                </a:lnTo>
                <a:cubicBezTo>
                  <a:pt x="323135" y="2255525"/>
                  <a:pt x="324440" y="2258390"/>
                  <a:pt x="327049" y="2260777"/>
                </a:cubicBezTo>
                <a:cubicBezTo>
                  <a:pt x="329224" y="2262210"/>
                  <a:pt x="332268" y="2263642"/>
                  <a:pt x="334878" y="2263642"/>
                </a:cubicBezTo>
                <a:cubicBezTo>
                  <a:pt x="335748" y="2263642"/>
                  <a:pt x="335748" y="2263642"/>
                  <a:pt x="336618" y="2263642"/>
                </a:cubicBezTo>
                <a:lnTo>
                  <a:pt x="351405" y="2262210"/>
                </a:lnTo>
                <a:cubicBezTo>
                  <a:pt x="357929" y="2261255"/>
                  <a:pt x="363148" y="2255525"/>
                  <a:pt x="362713" y="2248841"/>
                </a:cubicBezTo>
                <a:lnTo>
                  <a:pt x="358799" y="2197752"/>
                </a:lnTo>
                <a:cubicBezTo>
                  <a:pt x="356189" y="2172924"/>
                  <a:pt x="356189" y="2147618"/>
                  <a:pt x="356189" y="2147618"/>
                </a:cubicBezTo>
                <a:cubicBezTo>
                  <a:pt x="356189" y="2144276"/>
                  <a:pt x="354450" y="2140934"/>
                  <a:pt x="352275" y="2138547"/>
                </a:cubicBezTo>
                <a:cubicBezTo>
                  <a:pt x="349665" y="2136159"/>
                  <a:pt x="346186" y="2134727"/>
                  <a:pt x="343141" y="2135204"/>
                </a:cubicBezTo>
                <a:close/>
                <a:moveTo>
                  <a:pt x="3829951" y="2125178"/>
                </a:moveTo>
                <a:cubicBezTo>
                  <a:pt x="3826908" y="2125178"/>
                  <a:pt x="3823428" y="2126610"/>
                  <a:pt x="3821253" y="2128997"/>
                </a:cubicBezTo>
                <a:cubicBezTo>
                  <a:pt x="3818644" y="2130907"/>
                  <a:pt x="3817339" y="2134249"/>
                  <a:pt x="3817339" y="2137591"/>
                </a:cubicBezTo>
                <a:lnTo>
                  <a:pt x="3817339" y="2240246"/>
                </a:lnTo>
                <a:cubicBezTo>
                  <a:pt x="3817339" y="2246931"/>
                  <a:pt x="3822992" y="2252660"/>
                  <a:pt x="3829951" y="2252660"/>
                </a:cubicBezTo>
                <a:lnTo>
                  <a:pt x="3844739" y="2252660"/>
                </a:lnTo>
                <a:cubicBezTo>
                  <a:pt x="3847784" y="2252660"/>
                  <a:pt x="3851263" y="2251228"/>
                  <a:pt x="3853437" y="2248841"/>
                </a:cubicBezTo>
                <a:cubicBezTo>
                  <a:pt x="3856047" y="2246931"/>
                  <a:pt x="3857352" y="2243589"/>
                  <a:pt x="3857352" y="2240246"/>
                </a:cubicBezTo>
                <a:lnTo>
                  <a:pt x="3857352" y="2137591"/>
                </a:lnTo>
                <a:cubicBezTo>
                  <a:pt x="3857352" y="2130907"/>
                  <a:pt x="3851698" y="2125178"/>
                  <a:pt x="3844739" y="2125178"/>
                </a:cubicBezTo>
                <a:close/>
                <a:moveTo>
                  <a:pt x="337053" y="1895040"/>
                </a:moveTo>
                <a:cubicBezTo>
                  <a:pt x="333573" y="1894563"/>
                  <a:pt x="330529" y="1895518"/>
                  <a:pt x="327919" y="1897905"/>
                </a:cubicBezTo>
                <a:cubicBezTo>
                  <a:pt x="325310" y="1900292"/>
                  <a:pt x="323570" y="1903157"/>
                  <a:pt x="323570" y="1906499"/>
                </a:cubicBezTo>
                <a:lnTo>
                  <a:pt x="318351" y="1971912"/>
                </a:lnTo>
                <a:cubicBezTo>
                  <a:pt x="317916" y="1980029"/>
                  <a:pt x="317046" y="1987191"/>
                  <a:pt x="317046" y="1993875"/>
                </a:cubicBezTo>
                <a:lnTo>
                  <a:pt x="316611" y="2010109"/>
                </a:lnTo>
                <a:cubicBezTo>
                  <a:pt x="316176" y="2016793"/>
                  <a:pt x="321395" y="2022523"/>
                  <a:pt x="328354" y="2023000"/>
                </a:cubicBezTo>
                <a:lnTo>
                  <a:pt x="343141" y="2023478"/>
                </a:lnTo>
                <a:cubicBezTo>
                  <a:pt x="343577" y="2023478"/>
                  <a:pt x="343577" y="2023478"/>
                  <a:pt x="343577" y="2023478"/>
                </a:cubicBezTo>
                <a:cubicBezTo>
                  <a:pt x="346621" y="2023478"/>
                  <a:pt x="349665" y="2022045"/>
                  <a:pt x="352275" y="2020136"/>
                </a:cubicBezTo>
                <a:cubicBezTo>
                  <a:pt x="354450" y="2017748"/>
                  <a:pt x="356189" y="2014884"/>
                  <a:pt x="356189" y="2011541"/>
                </a:cubicBezTo>
                <a:lnTo>
                  <a:pt x="356624" y="1995308"/>
                </a:lnTo>
                <a:cubicBezTo>
                  <a:pt x="356624" y="1989101"/>
                  <a:pt x="357494" y="1982416"/>
                  <a:pt x="357929" y="1974777"/>
                </a:cubicBezTo>
                <a:lnTo>
                  <a:pt x="362713" y="1909841"/>
                </a:lnTo>
                <a:cubicBezTo>
                  <a:pt x="363148" y="1903157"/>
                  <a:pt x="358799" y="1896950"/>
                  <a:pt x="351840" y="1896473"/>
                </a:cubicBezTo>
                <a:close/>
                <a:moveTo>
                  <a:pt x="3834735" y="1885013"/>
                </a:moveTo>
                <a:lnTo>
                  <a:pt x="3819948" y="1886446"/>
                </a:lnTo>
                <a:cubicBezTo>
                  <a:pt x="3816468" y="1886923"/>
                  <a:pt x="3813424" y="1888833"/>
                  <a:pt x="3811250" y="1891220"/>
                </a:cubicBezTo>
                <a:cubicBezTo>
                  <a:pt x="3809075" y="1894085"/>
                  <a:pt x="3808205" y="1897427"/>
                  <a:pt x="3809075" y="1900770"/>
                </a:cubicBezTo>
                <a:cubicBezTo>
                  <a:pt x="3809075" y="1901247"/>
                  <a:pt x="3809510" y="1906977"/>
                  <a:pt x="3810379" y="1917958"/>
                </a:cubicBezTo>
                <a:lnTo>
                  <a:pt x="3815599" y="1986236"/>
                </a:lnTo>
                <a:cubicBezTo>
                  <a:pt x="3816034" y="1994830"/>
                  <a:pt x="3816034" y="2001037"/>
                  <a:pt x="3816034" y="2001037"/>
                </a:cubicBezTo>
                <a:cubicBezTo>
                  <a:pt x="3816034" y="2004379"/>
                  <a:pt x="3817773" y="2007721"/>
                  <a:pt x="3819948" y="2010109"/>
                </a:cubicBezTo>
                <a:cubicBezTo>
                  <a:pt x="3822122" y="2012019"/>
                  <a:pt x="3825602" y="2013451"/>
                  <a:pt x="3828646" y="2013451"/>
                </a:cubicBezTo>
                <a:cubicBezTo>
                  <a:pt x="3828646" y="2013451"/>
                  <a:pt x="3828646" y="2013451"/>
                  <a:pt x="3829081" y="2013451"/>
                </a:cubicBezTo>
                <a:lnTo>
                  <a:pt x="3843869" y="2012496"/>
                </a:lnTo>
                <a:cubicBezTo>
                  <a:pt x="3850394" y="2012496"/>
                  <a:pt x="3855612" y="2006767"/>
                  <a:pt x="3855612" y="2000082"/>
                </a:cubicBezTo>
                <a:cubicBezTo>
                  <a:pt x="3855612" y="2000082"/>
                  <a:pt x="3855178" y="1993398"/>
                  <a:pt x="3854307" y="1983371"/>
                </a:cubicBezTo>
                <a:lnTo>
                  <a:pt x="3849089" y="1912706"/>
                </a:lnTo>
                <a:cubicBezTo>
                  <a:pt x="3848653" y="1902202"/>
                  <a:pt x="3847348" y="1895518"/>
                  <a:pt x="3847348" y="1895518"/>
                </a:cubicBezTo>
                <a:cubicBezTo>
                  <a:pt x="3846478" y="1888833"/>
                  <a:pt x="3840389" y="1884536"/>
                  <a:pt x="3834735" y="1885013"/>
                </a:cubicBezTo>
                <a:close/>
                <a:moveTo>
                  <a:pt x="379241" y="1658218"/>
                </a:moveTo>
                <a:cubicBezTo>
                  <a:pt x="375761" y="1657263"/>
                  <a:pt x="372717" y="1657741"/>
                  <a:pt x="369672" y="1659651"/>
                </a:cubicBezTo>
                <a:cubicBezTo>
                  <a:pt x="366628" y="1661561"/>
                  <a:pt x="364888" y="1664425"/>
                  <a:pt x="364018" y="1667768"/>
                </a:cubicBezTo>
                <a:lnTo>
                  <a:pt x="352710" y="1717901"/>
                </a:lnTo>
                <a:cubicBezTo>
                  <a:pt x="350535" y="1726496"/>
                  <a:pt x="348796" y="1735090"/>
                  <a:pt x="347491" y="1743207"/>
                </a:cubicBezTo>
                <a:lnTo>
                  <a:pt x="342707" y="1768990"/>
                </a:lnTo>
                <a:cubicBezTo>
                  <a:pt x="341402" y="1775674"/>
                  <a:pt x="346186" y="1781881"/>
                  <a:pt x="352710" y="1783314"/>
                </a:cubicBezTo>
                <a:lnTo>
                  <a:pt x="367497" y="1785701"/>
                </a:lnTo>
                <a:cubicBezTo>
                  <a:pt x="367932" y="1786178"/>
                  <a:pt x="368802" y="1786178"/>
                  <a:pt x="369672" y="1786178"/>
                </a:cubicBezTo>
                <a:cubicBezTo>
                  <a:pt x="375761" y="1786178"/>
                  <a:pt x="380980" y="1781881"/>
                  <a:pt x="381850" y="1776152"/>
                </a:cubicBezTo>
                <a:lnTo>
                  <a:pt x="384895" y="1760395"/>
                </a:lnTo>
                <a:cubicBezTo>
                  <a:pt x="385764" y="1757053"/>
                  <a:pt x="386199" y="1753234"/>
                  <a:pt x="387069" y="1748936"/>
                </a:cubicBezTo>
                <a:cubicBezTo>
                  <a:pt x="387939" y="1741774"/>
                  <a:pt x="389244" y="1734135"/>
                  <a:pt x="390984" y="1726496"/>
                </a:cubicBezTo>
                <a:lnTo>
                  <a:pt x="402727" y="1676362"/>
                </a:lnTo>
                <a:cubicBezTo>
                  <a:pt x="404466" y="1669677"/>
                  <a:pt x="400117" y="1662993"/>
                  <a:pt x="393593" y="1661561"/>
                </a:cubicBezTo>
                <a:close/>
                <a:moveTo>
                  <a:pt x="3792547" y="1657263"/>
                </a:moveTo>
                <a:lnTo>
                  <a:pt x="3778196" y="1660606"/>
                </a:lnTo>
                <a:cubicBezTo>
                  <a:pt x="3771671" y="1662038"/>
                  <a:pt x="3767322" y="1668722"/>
                  <a:pt x="3768626" y="1675407"/>
                </a:cubicBezTo>
                <a:lnTo>
                  <a:pt x="3779935" y="1724108"/>
                </a:lnTo>
                <a:lnTo>
                  <a:pt x="3780805" y="1728405"/>
                </a:lnTo>
                <a:cubicBezTo>
                  <a:pt x="3781674" y="1732225"/>
                  <a:pt x="3782544" y="1736522"/>
                  <a:pt x="3783414" y="1741774"/>
                </a:cubicBezTo>
                <a:lnTo>
                  <a:pt x="3787763" y="1766125"/>
                </a:lnTo>
                <a:cubicBezTo>
                  <a:pt x="3788633" y="1769467"/>
                  <a:pt x="3790374" y="1772332"/>
                  <a:pt x="3792983" y="1774242"/>
                </a:cubicBezTo>
                <a:cubicBezTo>
                  <a:pt x="3795158" y="1775674"/>
                  <a:pt x="3797768" y="1776152"/>
                  <a:pt x="3800376" y="1776152"/>
                </a:cubicBezTo>
                <a:cubicBezTo>
                  <a:pt x="3800811" y="1776152"/>
                  <a:pt x="3801681" y="1776152"/>
                  <a:pt x="3802552" y="1776152"/>
                </a:cubicBezTo>
                <a:lnTo>
                  <a:pt x="3817339" y="1773287"/>
                </a:lnTo>
                <a:cubicBezTo>
                  <a:pt x="3824297" y="1771855"/>
                  <a:pt x="3828646" y="1765648"/>
                  <a:pt x="3827342" y="1758963"/>
                </a:cubicBezTo>
                <a:lnTo>
                  <a:pt x="3822992" y="1734612"/>
                </a:lnTo>
                <a:cubicBezTo>
                  <a:pt x="3822122" y="1728883"/>
                  <a:pt x="3820819" y="1723631"/>
                  <a:pt x="3819513" y="1719334"/>
                </a:cubicBezTo>
                <a:lnTo>
                  <a:pt x="3817339" y="1709307"/>
                </a:lnTo>
                <a:lnTo>
                  <a:pt x="3807770" y="1666335"/>
                </a:lnTo>
                <a:cubicBezTo>
                  <a:pt x="3806900" y="1662993"/>
                  <a:pt x="3804725" y="1660606"/>
                  <a:pt x="3802116" y="1658696"/>
                </a:cubicBezTo>
                <a:cubicBezTo>
                  <a:pt x="3799072" y="1656786"/>
                  <a:pt x="3795592" y="1656308"/>
                  <a:pt x="3792547" y="1657263"/>
                </a:cubicBezTo>
                <a:close/>
                <a:moveTo>
                  <a:pt x="452743" y="1429513"/>
                </a:moveTo>
                <a:cubicBezTo>
                  <a:pt x="446654" y="1427126"/>
                  <a:pt x="439260" y="1429991"/>
                  <a:pt x="436651" y="1436675"/>
                </a:cubicBezTo>
                <a:lnTo>
                  <a:pt x="428822" y="1457206"/>
                </a:lnTo>
                <a:cubicBezTo>
                  <a:pt x="425343" y="1465800"/>
                  <a:pt x="421428" y="1475350"/>
                  <a:pt x="418384" y="1485376"/>
                </a:cubicBezTo>
                <a:lnTo>
                  <a:pt x="401857" y="1534555"/>
                </a:lnTo>
                <a:cubicBezTo>
                  <a:pt x="400552" y="1537420"/>
                  <a:pt x="400552" y="1540762"/>
                  <a:pt x="402292" y="1543627"/>
                </a:cubicBezTo>
                <a:cubicBezTo>
                  <a:pt x="403596" y="1546969"/>
                  <a:pt x="406206" y="1548879"/>
                  <a:pt x="409685" y="1550311"/>
                </a:cubicBezTo>
                <a:lnTo>
                  <a:pt x="423603" y="1554609"/>
                </a:lnTo>
                <a:cubicBezTo>
                  <a:pt x="424908" y="1554609"/>
                  <a:pt x="426213" y="1555086"/>
                  <a:pt x="427517" y="1555086"/>
                </a:cubicBezTo>
                <a:cubicBezTo>
                  <a:pt x="432736" y="1555086"/>
                  <a:pt x="437521" y="1551744"/>
                  <a:pt x="439260" y="1546492"/>
                </a:cubicBezTo>
                <a:lnTo>
                  <a:pt x="455788" y="1497791"/>
                </a:lnTo>
                <a:cubicBezTo>
                  <a:pt x="458832" y="1488719"/>
                  <a:pt x="462312" y="1479647"/>
                  <a:pt x="465356" y="1472007"/>
                </a:cubicBezTo>
                <a:lnTo>
                  <a:pt x="473620" y="1450999"/>
                </a:lnTo>
                <a:cubicBezTo>
                  <a:pt x="474924" y="1447657"/>
                  <a:pt x="474924" y="1444315"/>
                  <a:pt x="473620" y="1441450"/>
                </a:cubicBezTo>
                <a:cubicBezTo>
                  <a:pt x="472315" y="1438585"/>
                  <a:pt x="469705" y="1436198"/>
                  <a:pt x="466661" y="1434765"/>
                </a:cubicBezTo>
                <a:close/>
                <a:moveTo>
                  <a:pt x="3718610" y="1428081"/>
                </a:moveTo>
                <a:lnTo>
                  <a:pt x="3704692" y="1433810"/>
                </a:lnTo>
                <a:cubicBezTo>
                  <a:pt x="3698603" y="1436198"/>
                  <a:pt x="3695125" y="1443360"/>
                  <a:pt x="3697733" y="1450044"/>
                </a:cubicBezTo>
                <a:lnTo>
                  <a:pt x="3703822" y="1464368"/>
                </a:lnTo>
                <a:cubicBezTo>
                  <a:pt x="3704692" y="1467710"/>
                  <a:pt x="3705998" y="1471052"/>
                  <a:pt x="3707737" y="1474872"/>
                </a:cubicBezTo>
                <a:cubicBezTo>
                  <a:pt x="3710346" y="1481557"/>
                  <a:pt x="3713392" y="1489196"/>
                  <a:pt x="3716001" y="1497313"/>
                </a:cubicBezTo>
                <a:lnTo>
                  <a:pt x="3732093" y="1545537"/>
                </a:lnTo>
                <a:cubicBezTo>
                  <a:pt x="3734268" y="1550789"/>
                  <a:pt x="3738616" y="1554131"/>
                  <a:pt x="3744271" y="1554131"/>
                </a:cubicBezTo>
                <a:cubicBezTo>
                  <a:pt x="3745575" y="1554131"/>
                  <a:pt x="3746880" y="1554131"/>
                  <a:pt x="3748185" y="1553654"/>
                </a:cubicBezTo>
                <a:lnTo>
                  <a:pt x="3762104" y="1548879"/>
                </a:lnTo>
                <a:cubicBezTo>
                  <a:pt x="3765147" y="1547924"/>
                  <a:pt x="3767757" y="1545537"/>
                  <a:pt x="3769496" y="1542672"/>
                </a:cubicBezTo>
                <a:cubicBezTo>
                  <a:pt x="3770802" y="1539807"/>
                  <a:pt x="3771236" y="1535988"/>
                  <a:pt x="3769931" y="1533123"/>
                </a:cubicBezTo>
                <a:lnTo>
                  <a:pt x="3753404" y="1484422"/>
                </a:lnTo>
                <a:cubicBezTo>
                  <a:pt x="3750794" y="1475827"/>
                  <a:pt x="3747315" y="1467710"/>
                  <a:pt x="3744705" y="1460548"/>
                </a:cubicBezTo>
                <a:cubicBezTo>
                  <a:pt x="3743401" y="1456729"/>
                  <a:pt x="3741661" y="1453386"/>
                  <a:pt x="3740791" y="1450522"/>
                </a:cubicBezTo>
                <a:lnTo>
                  <a:pt x="3734702" y="1435243"/>
                </a:lnTo>
                <a:cubicBezTo>
                  <a:pt x="3732093" y="1428558"/>
                  <a:pt x="3725134" y="1425694"/>
                  <a:pt x="3718610" y="1428081"/>
                </a:cubicBezTo>
                <a:close/>
                <a:moveTo>
                  <a:pt x="550167" y="1224681"/>
                </a:moveTo>
                <a:cubicBezTo>
                  <a:pt x="544078" y="1221817"/>
                  <a:pt x="536684" y="1223726"/>
                  <a:pt x="533205" y="1229456"/>
                </a:cubicBezTo>
                <a:lnTo>
                  <a:pt x="515373" y="1263356"/>
                </a:lnTo>
                <a:cubicBezTo>
                  <a:pt x="515373" y="1263833"/>
                  <a:pt x="515373" y="1263833"/>
                  <a:pt x="515373" y="1264311"/>
                </a:cubicBezTo>
                <a:lnTo>
                  <a:pt x="492322" y="1309192"/>
                </a:lnTo>
                <a:cubicBezTo>
                  <a:pt x="490582" y="1312057"/>
                  <a:pt x="490147" y="1315399"/>
                  <a:pt x="491452" y="1317787"/>
                </a:cubicBezTo>
                <a:cubicBezTo>
                  <a:pt x="492756" y="1321129"/>
                  <a:pt x="494931" y="1323516"/>
                  <a:pt x="497975" y="1325426"/>
                </a:cubicBezTo>
                <a:lnTo>
                  <a:pt x="511458" y="1331633"/>
                </a:lnTo>
                <a:cubicBezTo>
                  <a:pt x="513198" y="1332588"/>
                  <a:pt x="514938" y="1333066"/>
                  <a:pt x="516677" y="1333066"/>
                </a:cubicBezTo>
                <a:cubicBezTo>
                  <a:pt x="521462" y="1333066"/>
                  <a:pt x="525811" y="1330678"/>
                  <a:pt x="527985" y="1326381"/>
                </a:cubicBezTo>
                <a:lnTo>
                  <a:pt x="546252" y="1290571"/>
                </a:lnTo>
                <a:lnTo>
                  <a:pt x="567999" y="1249032"/>
                </a:lnTo>
                <a:cubicBezTo>
                  <a:pt x="569739" y="1246167"/>
                  <a:pt x="570173" y="1242825"/>
                  <a:pt x="569304" y="1239483"/>
                </a:cubicBezTo>
                <a:cubicBezTo>
                  <a:pt x="568434" y="1236140"/>
                  <a:pt x="566259" y="1233276"/>
                  <a:pt x="563215" y="1231843"/>
                </a:cubicBezTo>
                <a:close/>
                <a:moveTo>
                  <a:pt x="3623198" y="1210596"/>
                </a:moveTo>
                <a:cubicBezTo>
                  <a:pt x="3620208" y="1209761"/>
                  <a:pt x="3616837" y="1210119"/>
                  <a:pt x="3613792" y="1211790"/>
                </a:cubicBezTo>
                <a:lnTo>
                  <a:pt x="3600745" y="1218952"/>
                </a:lnTo>
                <a:cubicBezTo>
                  <a:pt x="3598135" y="1220384"/>
                  <a:pt x="3595961" y="1223249"/>
                  <a:pt x="3595091" y="1226591"/>
                </a:cubicBezTo>
                <a:cubicBezTo>
                  <a:pt x="3594221" y="1229933"/>
                  <a:pt x="3594656" y="1233276"/>
                  <a:pt x="3596396" y="1236140"/>
                </a:cubicBezTo>
                <a:lnTo>
                  <a:pt x="3604659" y="1249987"/>
                </a:lnTo>
                <a:cubicBezTo>
                  <a:pt x="3608573" y="1256671"/>
                  <a:pt x="3612488" y="1264788"/>
                  <a:pt x="3617272" y="1273860"/>
                </a:cubicBezTo>
                <a:lnTo>
                  <a:pt x="3643802" y="1325904"/>
                </a:lnTo>
                <a:cubicBezTo>
                  <a:pt x="3645542" y="1330201"/>
                  <a:pt x="3650327" y="1332588"/>
                  <a:pt x="3654676" y="1332588"/>
                </a:cubicBezTo>
                <a:cubicBezTo>
                  <a:pt x="3656416" y="1332588"/>
                  <a:pt x="3658155" y="1332111"/>
                  <a:pt x="3660330" y="1331156"/>
                </a:cubicBezTo>
                <a:lnTo>
                  <a:pt x="3673377" y="1324949"/>
                </a:lnTo>
                <a:cubicBezTo>
                  <a:pt x="3676422" y="1323516"/>
                  <a:pt x="3678597" y="1320652"/>
                  <a:pt x="3679901" y="1317787"/>
                </a:cubicBezTo>
                <a:cubicBezTo>
                  <a:pt x="3680771" y="1314444"/>
                  <a:pt x="3680771" y="1311102"/>
                  <a:pt x="3679031" y="1307760"/>
                </a:cubicBezTo>
                <a:lnTo>
                  <a:pt x="3651631" y="1254762"/>
                </a:lnTo>
                <a:cubicBezTo>
                  <a:pt x="3646847" y="1245690"/>
                  <a:pt x="3642498" y="1236618"/>
                  <a:pt x="3638583" y="1230411"/>
                </a:cubicBezTo>
                <a:lnTo>
                  <a:pt x="3630320" y="1216564"/>
                </a:lnTo>
                <a:cubicBezTo>
                  <a:pt x="3628798" y="1213461"/>
                  <a:pt x="3626188" y="1211432"/>
                  <a:pt x="3623198" y="1210596"/>
                </a:cubicBezTo>
                <a:close/>
                <a:moveTo>
                  <a:pt x="672381" y="1021759"/>
                </a:moveTo>
                <a:cubicBezTo>
                  <a:pt x="669337" y="1022237"/>
                  <a:pt x="666292" y="1024147"/>
                  <a:pt x="664118" y="1026534"/>
                </a:cubicBezTo>
                <a:lnTo>
                  <a:pt x="634543" y="1068551"/>
                </a:lnTo>
                <a:cubicBezTo>
                  <a:pt x="618885" y="1089559"/>
                  <a:pt x="605403" y="1111045"/>
                  <a:pt x="604533" y="1112000"/>
                </a:cubicBezTo>
                <a:cubicBezTo>
                  <a:pt x="601488" y="1117252"/>
                  <a:pt x="602793" y="1124891"/>
                  <a:pt x="608882" y="1129189"/>
                </a:cubicBezTo>
                <a:lnTo>
                  <a:pt x="621060" y="1137306"/>
                </a:lnTo>
                <a:cubicBezTo>
                  <a:pt x="623235" y="1138260"/>
                  <a:pt x="625409" y="1139215"/>
                  <a:pt x="628019" y="1139215"/>
                </a:cubicBezTo>
                <a:cubicBezTo>
                  <a:pt x="628454" y="1139215"/>
                  <a:pt x="629758" y="1139215"/>
                  <a:pt x="630628" y="1138738"/>
                </a:cubicBezTo>
                <a:cubicBezTo>
                  <a:pt x="633673" y="1138260"/>
                  <a:pt x="636282" y="1136351"/>
                  <a:pt x="638457" y="1133486"/>
                </a:cubicBezTo>
                <a:cubicBezTo>
                  <a:pt x="638457" y="1133008"/>
                  <a:pt x="651505" y="1112000"/>
                  <a:pt x="666727" y="1091946"/>
                </a:cubicBezTo>
                <a:lnTo>
                  <a:pt x="696302" y="1049930"/>
                </a:lnTo>
                <a:cubicBezTo>
                  <a:pt x="700217" y="1044678"/>
                  <a:pt x="699347" y="1037038"/>
                  <a:pt x="693693" y="1032741"/>
                </a:cubicBezTo>
                <a:lnTo>
                  <a:pt x="681950" y="1024147"/>
                </a:lnTo>
                <a:cubicBezTo>
                  <a:pt x="678905" y="1021759"/>
                  <a:pt x="675861" y="1021282"/>
                  <a:pt x="672381" y="1021759"/>
                </a:cubicBezTo>
                <a:close/>
                <a:moveTo>
                  <a:pt x="3480705" y="1011255"/>
                </a:moveTo>
                <a:lnTo>
                  <a:pt x="3468962" y="1020327"/>
                </a:lnTo>
                <a:cubicBezTo>
                  <a:pt x="3466352" y="1022237"/>
                  <a:pt x="3464612" y="1025102"/>
                  <a:pt x="3463743" y="1028921"/>
                </a:cubicBezTo>
                <a:cubicBezTo>
                  <a:pt x="3463308" y="1032263"/>
                  <a:pt x="3464178" y="1035606"/>
                  <a:pt x="3466352" y="1037993"/>
                </a:cubicBezTo>
                <a:lnTo>
                  <a:pt x="3516804" y="1108180"/>
                </a:lnTo>
                <a:cubicBezTo>
                  <a:pt x="3522023" y="1114865"/>
                  <a:pt x="3525068" y="1120117"/>
                  <a:pt x="3525068" y="1120117"/>
                </a:cubicBezTo>
                <a:cubicBezTo>
                  <a:pt x="3527242" y="1123459"/>
                  <a:pt x="3529851" y="1124891"/>
                  <a:pt x="3533331" y="1125846"/>
                </a:cubicBezTo>
                <a:cubicBezTo>
                  <a:pt x="3533766" y="1126324"/>
                  <a:pt x="3535071" y="1126324"/>
                  <a:pt x="3535941" y="1126324"/>
                </a:cubicBezTo>
                <a:cubicBezTo>
                  <a:pt x="3538115" y="1126324"/>
                  <a:pt x="3540290" y="1125369"/>
                  <a:pt x="3542465" y="1123937"/>
                </a:cubicBezTo>
                <a:lnTo>
                  <a:pt x="3555078" y="1115820"/>
                </a:lnTo>
                <a:cubicBezTo>
                  <a:pt x="3560732" y="1112000"/>
                  <a:pt x="3562471" y="1104361"/>
                  <a:pt x="3558557" y="1098631"/>
                </a:cubicBezTo>
                <a:cubicBezTo>
                  <a:pt x="3558557" y="1098631"/>
                  <a:pt x="3555078" y="1092901"/>
                  <a:pt x="3548988" y="1084785"/>
                </a:cubicBezTo>
                <a:lnTo>
                  <a:pt x="3498102" y="1013642"/>
                </a:lnTo>
                <a:cubicBezTo>
                  <a:pt x="3493753" y="1008390"/>
                  <a:pt x="3486359" y="1007435"/>
                  <a:pt x="3480705" y="1011255"/>
                </a:cubicBezTo>
                <a:close/>
                <a:moveTo>
                  <a:pt x="830695" y="838413"/>
                </a:moveTo>
                <a:cubicBezTo>
                  <a:pt x="827650" y="838891"/>
                  <a:pt x="824171" y="840323"/>
                  <a:pt x="821996" y="842711"/>
                </a:cubicBezTo>
                <a:lnTo>
                  <a:pt x="786332" y="879475"/>
                </a:lnTo>
                <a:cubicBezTo>
                  <a:pt x="778069" y="888070"/>
                  <a:pt x="770240" y="897141"/>
                  <a:pt x="764151" y="904303"/>
                </a:cubicBezTo>
                <a:lnTo>
                  <a:pt x="751538" y="918627"/>
                </a:lnTo>
                <a:cubicBezTo>
                  <a:pt x="749363" y="921015"/>
                  <a:pt x="748059" y="924357"/>
                  <a:pt x="748493" y="927699"/>
                </a:cubicBezTo>
                <a:cubicBezTo>
                  <a:pt x="748928" y="931041"/>
                  <a:pt x="750233" y="933906"/>
                  <a:pt x="752843" y="936293"/>
                </a:cubicBezTo>
                <a:lnTo>
                  <a:pt x="764151" y="945843"/>
                </a:lnTo>
                <a:cubicBezTo>
                  <a:pt x="766325" y="947753"/>
                  <a:pt x="769370" y="949185"/>
                  <a:pt x="771980" y="949185"/>
                </a:cubicBezTo>
                <a:cubicBezTo>
                  <a:pt x="772415" y="949185"/>
                  <a:pt x="772849" y="949185"/>
                  <a:pt x="772849" y="949185"/>
                </a:cubicBezTo>
                <a:cubicBezTo>
                  <a:pt x="775894" y="948707"/>
                  <a:pt x="779373" y="947275"/>
                  <a:pt x="781113" y="944888"/>
                </a:cubicBezTo>
                <a:lnTo>
                  <a:pt x="794161" y="930086"/>
                </a:lnTo>
                <a:cubicBezTo>
                  <a:pt x="799815" y="923402"/>
                  <a:pt x="807209" y="915285"/>
                  <a:pt x="815037" y="907168"/>
                </a:cubicBezTo>
                <a:lnTo>
                  <a:pt x="850266" y="870403"/>
                </a:lnTo>
                <a:cubicBezTo>
                  <a:pt x="855051" y="865151"/>
                  <a:pt x="855051" y="857512"/>
                  <a:pt x="849831" y="852737"/>
                </a:cubicBezTo>
                <a:lnTo>
                  <a:pt x="839393" y="842233"/>
                </a:lnTo>
                <a:cubicBezTo>
                  <a:pt x="837219" y="839846"/>
                  <a:pt x="833739" y="838413"/>
                  <a:pt x="830695" y="838413"/>
                </a:cubicBezTo>
                <a:close/>
                <a:moveTo>
                  <a:pt x="3330220" y="827432"/>
                </a:moveTo>
                <a:cubicBezTo>
                  <a:pt x="3327611" y="827432"/>
                  <a:pt x="3323696" y="828387"/>
                  <a:pt x="3321522" y="830774"/>
                </a:cubicBezTo>
                <a:lnTo>
                  <a:pt x="3311083" y="841278"/>
                </a:lnTo>
                <a:cubicBezTo>
                  <a:pt x="3306299" y="846053"/>
                  <a:pt x="3306299" y="853692"/>
                  <a:pt x="3311083" y="858944"/>
                </a:cubicBezTo>
                <a:lnTo>
                  <a:pt x="3369798" y="921015"/>
                </a:lnTo>
                <a:lnTo>
                  <a:pt x="3380237" y="933429"/>
                </a:lnTo>
                <a:cubicBezTo>
                  <a:pt x="3382846" y="935816"/>
                  <a:pt x="3385891" y="937248"/>
                  <a:pt x="3388935" y="937248"/>
                </a:cubicBezTo>
                <a:cubicBezTo>
                  <a:pt x="3389370" y="937248"/>
                  <a:pt x="3389805" y="937248"/>
                  <a:pt x="3389805" y="937248"/>
                </a:cubicBezTo>
                <a:cubicBezTo>
                  <a:pt x="3392850" y="937248"/>
                  <a:pt x="3395459" y="936293"/>
                  <a:pt x="3398069" y="934383"/>
                </a:cubicBezTo>
                <a:lnTo>
                  <a:pt x="3408942" y="924357"/>
                </a:lnTo>
                <a:cubicBezTo>
                  <a:pt x="3414161" y="920060"/>
                  <a:pt x="3414596" y="912420"/>
                  <a:pt x="3410247" y="907168"/>
                </a:cubicBezTo>
                <a:lnTo>
                  <a:pt x="3339353" y="831251"/>
                </a:lnTo>
                <a:cubicBezTo>
                  <a:pt x="3336744" y="828387"/>
                  <a:pt x="3333699" y="827432"/>
                  <a:pt x="3330220" y="827432"/>
                </a:cubicBezTo>
                <a:close/>
                <a:moveTo>
                  <a:pt x="1012059" y="678941"/>
                </a:moveTo>
                <a:cubicBezTo>
                  <a:pt x="1008580" y="678463"/>
                  <a:pt x="1005535" y="679418"/>
                  <a:pt x="1002926" y="681328"/>
                </a:cubicBezTo>
                <a:lnTo>
                  <a:pt x="962043" y="713795"/>
                </a:lnTo>
                <a:lnTo>
                  <a:pt x="922899" y="747218"/>
                </a:lnTo>
                <a:cubicBezTo>
                  <a:pt x="920290" y="749605"/>
                  <a:pt x="918985" y="752470"/>
                  <a:pt x="918985" y="755812"/>
                </a:cubicBezTo>
                <a:cubicBezTo>
                  <a:pt x="918550" y="758677"/>
                  <a:pt x="919420" y="762019"/>
                  <a:pt x="921595" y="764407"/>
                </a:cubicBezTo>
                <a:lnTo>
                  <a:pt x="931163" y="775866"/>
                </a:lnTo>
                <a:cubicBezTo>
                  <a:pt x="933772" y="778730"/>
                  <a:pt x="937252" y="780163"/>
                  <a:pt x="940731" y="780163"/>
                </a:cubicBezTo>
                <a:cubicBezTo>
                  <a:pt x="943776" y="780163"/>
                  <a:pt x="946385" y="779208"/>
                  <a:pt x="948995" y="777298"/>
                </a:cubicBezTo>
                <a:lnTo>
                  <a:pt x="987268" y="744353"/>
                </a:lnTo>
                <a:lnTo>
                  <a:pt x="1027717" y="712840"/>
                </a:lnTo>
                <a:cubicBezTo>
                  <a:pt x="1032936" y="708543"/>
                  <a:pt x="1033806" y="700904"/>
                  <a:pt x="1029891" y="695174"/>
                </a:cubicBezTo>
                <a:lnTo>
                  <a:pt x="1020758" y="683715"/>
                </a:lnTo>
                <a:cubicBezTo>
                  <a:pt x="1018583" y="680850"/>
                  <a:pt x="1015104" y="679418"/>
                  <a:pt x="1012059" y="678941"/>
                </a:cubicBezTo>
                <a:close/>
                <a:moveTo>
                  <a:pt x="3147116" y="669391"/>
                </a:moveTo>
                <a:cubicBezTo>
                  <a:pt x="3143636" y="669391"/>
                  <a:pt x="3141027" y="671301"/>
                  <a:pt x="3138852" y="674166"/>
                </a:cubicBezTo>
                <a:lnTo>
                  <a:pt x="3129719" y="686102"/>
                </a:lnTo>
                <a:cubicBezTo>
                  <a:pt x="3125805" y="691354"/>
                  <a:pt x="3126674" y="698994"/>
                  <a:pt x="3131894" y="703291"/>
                </a:cubicBezTo>
                <a:lnTo>
                  <a:pt x="3172342" y="734804"/>
                </a:lnTo>
                <a:cubicBezTo>
                  <a:pt x="3182345" y="742443"/>
                  <a:pt x="3191913" y="750083"/>
                  <a:pt x="3199307" y="756767"/>
                </a:cubicBezTo>
                <a:lnTo>
                  <a:pt x="3211050" y="767271"/>
                </a:lnTo>
                <a:cubicBezTo>
                  <a:pt x="3213660" y="769181"/>
                  <a:pt x="3216269" y="770136"/>
                  <a:pt x="3219314" y="770136"/>
                </a:cubicBezTo>
                <a:cubicBezTo>
                  <a:pt x="3219749" y="770136"/>
                  <a:pt x="3220183" y="770136"/>
                  <a:pt x="3220618" y="770136"/>
                </a:cubicBezTo>
                <a:cubicBezTo>
                  <a:pt x="3223663" y="770136"/>
                  <a:pt x="3226708" y="768704"/>
                  <a:pt x="3228882" y="766316"/>
                </a:cubicBezTo>
                <a:lnTo>
                  <a:pt x="3238451" y="754857"/>
                </a:lnTo>
                <a:cubicBezTo>
                  <a:pt x="3242800" y="750083"/>
                  <a:pt x="3242365" y="741966"/>
                  <a:pt x="3237146" y="737669"/>
                </a:cubicBezTo>
                <a:lnTo>
                  <a:pt x="3224968" y="727164"/>
                </a:lnTo>
                <a:cubicBezTo>
                  <a:pt x="3217574" y="720480"/>
                  <a:pt x="3207571" y="711886"/>
                  <a:pt x="3197133" y="703768"/>
                </a:cubicBezTo>
                <a:lnTo>
                  <a:pt x="3156249" y="671778"/>
                </a:lnTo>
                <a:cubicBezTo>
                  <a:pt x="3153640" y="669869"/>
                  <a:pt x="3150160" y="668914"/>
                  <a:pt x="3147116" y="669391"/>
                </a:cubicBezTo>
                <a:close/>
                <a:moveTo>
                  <a:pt x="2056754" y="665572"/>
                </a:moveTo>
                <a:cubicBezTo>
                  <a:pt x="2042836" y="665572"/>
                  <a:pt x="2028919" y="666049"/>
                  <a:pt x="2015871" y="666049"/>
                </a:cubicBezTo>
                <a:cubicBezTo>
                  <a:pt x="2002388" y="667481"/>
                  <a:pt x="1989340" y="667959"/>
                  <a:pt x="1976292" y="668914"/>
                </a:cubicBezTo>
                <a:cubicBezTo>
                  <a:pt x="1963680" y="670346"/>
                  <a:pt x="1951502" y="671301"/>
                  <a:pt x="1939759" y="671778"/>
                </a:cubicBezTo>
                <a:cubicBezTo>
                  <a:pt x="1928016" y="673688"/>
                  <a:pt x="1917142" y="674643"/>
                  <a:pt x="1906704" y="676076"/>
                </a:cubicBezTo>
                <a:cubicBezTo>
                  <a:pt x="1886263" y="678941"/>
                  <a:pt x="1869300" y="680373"/>
                  <a:pt x="1857557" y="682760"/>
                </a:cubicBezTo>
                <a:cubicBezTo>
                  <a:pt x="1846249" y="685148"/>
                  <a:pt x="1839291" y="686580"/>
                  <a:pt x="1839291" y="686580"/>
                </a:cubicBezTo>
                <a:cubicBezTo>
                  <a:pt x="1839291" y="686580"/>
                  <a:pt x="1832766" y="687535"/>
                  <a:pt x="1821023" y="689445"/>
                </a:cubicBezTo>
                <a:cubicBezTo>
                  <a:pt x="1814935" y="690400"/>
                  <a:pt x="1807976" y="691832"/>
                  <a:pt x="1799712" y="693264"/>
                </a:cubicBezTo>
                <a:cubicBezTo>
                  <a:pt x="1791883" y="695174"/>
                  <a:pt x="1782750" y="697084"/>
                  <a:pt x="1772747" y="699471"/>
                </a:cubicBezTo>
                <a:cubicBezTo>
                  <a:pt x="1752740" y="704246"/>
                  <a:pt x="1729254" y="709021"/>
                  <a:pt x="1704898" y="716660"/>
                </a:cubicBezTo>
                <a:cubicBezTo>
                  <a:pt x="1693155" y="720002"/>
                  <a:pt x="1680107" y="723822"/>
                  <a:pt x="1667494" y="727164"/>
                </a:cubicBezTo>
                <a:cubicBezTo>
                  <a:pt x="1654447" y="731462"/>
                  <a:pt x="1641399" y="735759"/>
                  <a:pt x="1628786" y="740056"/>
                </a:cubicBezTo>
                <a:cubicBezTo>
                  <a:pt x="1602690" y="748173"/>
                  <a:pt x="1577464" y="758677"/>
                  <a:pt x="1553543" y="768226"/>
                </a:cubicBezTo>
                <a:cubicBezTo>
                  <a:pt x="1547454" y="770136"/>
                  <a:pt x="1541800" y="772523"/>
                  <a:pt x="1536146" y="774911"/>
                </a:cubicBezTo>
                <a:cubicBezTo>
                  <a:pt x="1530492" y="777298"/>
                  <a:pt x="1524838" y="779685"/>
                  <a:pt x="1519619" y="782072"/>
                </a:cubicBezTo>
                <a:cubicBezTo>
                  <a:pt x="1508746" y="787325"/>
                  <a:pt x="1498743" y="791622"/>
                  <a:pt x="1489609" y="795919"/>
                </a:cubicBezTo>
                <a:cubicBezTo>
                  <a:pt x="1470472" y="803559"/>
                  <a:pt x="1455685" y="812153"/>
                  <a:pt x="1445247" y="817405"/>
                </a:cubicBezTo>
                <a:cubicBezTo>
                  <a:pt x="1434373" y="822657"/>
                  <a:pt x="1428284" y="825522"/>
                  <a:pt x="1428284" y="825522"/>
                </a:cubicBezTo>
                <a:cubicBezTo>
                  <a:pt x="1428284" y="825522"/>
                  <a:pt x="1422195" y="828387"/>
                  <a:pt x="1411322" y="834116"/>
                </a:cubicBezTo>
                <a:cubicBezTo>
                  <a:pt x="1401319" y="840323"/>
                  <a:pt x="1386531" y="848440"/>
                  <a:pt x="1368699" y="858944"/>
                </a:cubicBezTo>
                <a:cubicBezTo>
                  <a:pt x="1333035" y="878998"/>
                  <a:pt x="1287803" y="909078"/>
                  <a:pt x="1243440" y="941068"/>
                </a:cubicBezTo>
                <a:cubicBezTo>
                  <a:pt x="1221694" y="957779"/>
                  <a:pt x="1199948" y="974968"/>
                  <a:pt x="1179941" y="990724"/>
                </a:cubicBezTo>
                <a:cubicBezTo>
                  <a:pt x="1160804" y="1007435"/>
                  <a:pt x="1142102" y="1022714"/>
                  <a:pt x="1127315" y="1036561"/>
                </a:cubicBezTo>
                <a:cubicBezTo>
                  <a:pt x="1112527" y="1050885"/>
                  <a:pt x="1099915" y="1062344"/>
                  <a:pt x="1091216" y="1070938"/>
                </a:cubicBezTo>
                <a:cubicBezTo>
                  <a:pt x="1082517" y="1079055"/>
                  <a:pt x="1078168" y="1083829"/>
                  <a:pt x="1078168" y="1083829"/>
                </a:cubicBezTo>
                <a:cubicBezTo>
                  <a:pt x="1078168" y="1083829"/>
                  <a:pt x="1073384" y="1089082"/>
                  <a:pt x="1065120" y="1097676"/>
                </a:cubicBezTo>
                <a:cubicBezTo>
                  <a:pt x="1056857" y="1106270"/>
                  <a:pt x="1044679" y="1118207"/>
                  <a:pt x="1031196" y="1133486"/>
                </a:cubicBezTo>
                <a:cubicBezTo>
                  <a:pt x="1018148" y="1148765"/>
                  <a:pt x="1001621" y="1166431"/>
                  <a:pt x="985529" y="1186484"/>
                </a:cubicBezTo>
                <a:cubicBezTo>
                  <a:pt x="977700" y="1196511"/>
                  <a:pt x="969871" y="1207015"/>
                  <a:pt x="961173" y="1217519"/>
                </a:cubicBezTo>
                <a:cubicBezTo>
                  <a:pt x="957258" y="1222771"/>
                  <a:pt x="952909" y="1228024"/>
                  <a:pt x="948560" y="1233276"/>
                </a:cubicBezTo>
                <a:lnTo>
                  <a:pt x="936817" y="1249987"/>
                </a:lnTo>
                <a:cubicBezTo>
                  <a:pt x="928988" y="1261446"/>
                  <a:pt x="921160" y="1272428"/>
                  <a:pt x="913331" y="1283409"/>
                </a:cubicBezTo>
                <a:cubicBezTo>
                  <a:pt x="905502" y="1294391"/>
                  <a:pt x="898978" y="1305373"/>
                  <a:pt x="891585" y="1316354"/>
                </a:cubicBezTo>
                <a:cubicBezTo>
                  <a:pt x="885061" y="1326859"/>
                  <a:pt x="878102" y="1337363"/>
                  <a:pt x="872013" y="1347389"/>
                </a:cubicBezTo>
                <a:cubicBezTo>
                  <a:pt x="865924" y="1357416"/>
                  <a:pt x="860705" y="1366965"/>
                  <a:pt x="855486" y="1376037"/>
                </a:cubicBezTo>
                <a:cubicBezTo>
                  <a:pt x="845482" y="1393226"/>
                  <a:pt x="836349" y="1408027"/>
                  <a:pt x="831565" y="1419009"/>
                </a:cubicBezTo>
                <a:cubicBezTo>
                  <a:pt x="825910" y="1429513"/>
                  <a:pt x="822866" y="1435720"/>
                  <a:pt x="822866" y="1435720"/>
                </a:cubicBezTo>
                <a:cubicBezTo>
                  <a:pt x="821561" y="1438108"/>
                  <a:pt x="820256" y="1440495"/>
                  <a:pt x="818517" y="1443837"/>
                </a:cubicBezTo>
                <a:cubicBezTo>
                  <a:pt x="812863" y="1454341"/>
                  <a:pt x="805034" y="1469143"/>
                  <a:pt x="797205" y="1488241"/>
                </a:cubicBezTo>
                <a:cubicBezTo>
                  <a:pt x="788942" y="1506862"/>
                  <a:pt x="778069" y="1528348"/>
                  <a:pt x="769370" y="1552221"/>
                </a:cubicBezTo>
                <a:cubicBezTo>
                  <a:pt x="764586" y="1564158"/>
                  <a:pt x="760237" y="1576095"/>
                  <a:pt x="755017" y="1588508"/>
                </a:cubicBezTo>
                <a:cubicBezTo>
                  <a:pt x="750233" y="1600923"/>
                  <a:pt x="746319" y="1614292"/>
                  <a:pt x="741970" y="1627183"/>
                </a:cubicBezTo>
                <a:cubicBezTo>
                  <a:pt x="737620" y="1639597"/>
                  <a:pt x="732836" y="1652489"/>
                  <a:pt x="728922" y="1665380"/>
                </a:cubicBezTo>
                <a:cubicBezTo>
                  <a:pt x="725442" y="1678272"/>
                  <a:pt x="721963" y="1691163"/>
                  <a:pt x="718484" y="1703100"/>
                </a:cubicBezTo>
                <a:cubicBezTo>
                  <a:pt x="710655" y="1727928"/>
                  <a:pt x="706740" y="1751324"/>
                  <a:pt x="701522" y="1770900"/>
                </a:cubicBezTo>
                <a:cubicBezTo>
                  <a:pt x="696737" y="1790476"/>
                  <a:pt x="693693" y="1807664"/>
                  <a:pt x="691518" y="1819123"/>
                </a:cubicBezTo>
                <a:cubicBezTo>
                  <a:pt x="689778" y="1830583"/>
                  <a:pt x="688474" y="1837745"/>
                  <a:pt x="688474" y="1837745"/>
                </a:cubicBezTo>
                <a:cubicBezTo>
                  <a:pt x="688474" y="1837745"/>
                  <a:pt x="682820" y="1864483"/>
                  <a:pt x="678470" y="1905067"/>
                </a:cubicBezTo>
                <a:cubicBezTo>
                  <a:pt x="677166" y="1915094"/>
                  <a:pt x="675426" y="1926075"/>
                  <a:pt x="674121" y="1938012"/>
                </a:cubicBezTo>
                <a:cubicBezTo>
                  <a:pt x="673686" y="1949471"/>
                  <a:pt x="672816" y="1961885"/>
                  <a:pt x="671511" y="1974777"/>
                </a:cubicBezTo>
                <a:cubicBezTo>
                  <a:pt x="670642" y="1987191"/>
                  <a:pt x="668902" y="2000560"/>
                  <a:pt x="668902" y="2013929"/>
                </a:cubicBezTo>
                <a:cubicBezTo>
                  <a:pt x="668467" y="2027775"/>
                  <a:pt x="668032" y="2041144"/>
                  <a:pt x="667597" y="2054990"/>
                </a:cubicBezTo>
                <a:cubicBezTo>
                  <a:pt x="666292" y="2109899"/>
                  <a:pt x="669337" y="2164330"/>
                  <a:pt x="672816" y="2205392"/>
                </a:cubicBezTo>
                <a:cubicBezTo>
                  <a:pt x="673686" y="2225445"/>
                  <a:pt x="676731" y="2242634"/>
                  <a:pt x="678035" y="2254093"/>
                </a:cubicBezTo>
                <a:cubicBezTo>
                  <a:pt x="679340" y="2266029"/>
                  <a:pt x="680210" y="2272714"/>
                  <a:pt x="680210" y="2272714"/>
                </a:cubicBezTo>
                <a:cubicBezTo>
                  <a:pt x="680210" y="2272714"/>
                  <a:pt x="681080" y="2279876"/>
                  <a:pt x="682820" y="2291335"/>
                </a:cubicBezTo>
                <a:cubicBezTo>
                  <a:pt x="684124" y="2303749"/>
                  <a:pt x="687604" y="2319983"/>
                  <a:pt x="691083" y="2340514"/>
                </a:cubicBezTo>
                <a:cubicBezTo>
                  <a:pt x="692823" y="2350540"/>
                  <a:pt x="694563" y="2361522"/>
                  <a:pt x="697172" y="2372981"/>
                </a:cubicBezTo>
                <a:cubicBezTo>
                  <a:pt x="699782" y="2384440"/>
                  <a:pt x="702391" y="2396377"/>
                  <a:pt x="705436" y="2408791"/>
                </a:cubicBezTo>
                <a:cubicBezTo>
                  <a:pt x="710655" y="2434097"/>
                  <a:pt x="718484" y="2459880"/>
                  <a:pt x="725877" y="2486140"/>
                </a:cubicBezTo>
                <a:cubicBezTo>
                  <a:pt x="728922" y="2499510"/>
                  <a:pt x="733706" y="2512400"/>
                  <a:pt x="738055" y="2524814"/>
                </a:cubicBezTo>
                <a:cubicBezTo>
                  <a:pt x="742405" y="2537706"/>
                  <a:pt x="746754" y="2550120"/>
                  <a:pt x="750668" y="2562057"/>
                </a:cubicBezTo>
                <a:cubicBezTo>
                  <a:pt x="759367" y="2585930"/>
                  <a:pt x="768500" y="2608371"/>
                  <a:pt x="775894" y="2627469"/>
                </a:cubicBezTo>
                <a:cubicBezTo>
                  <a:pt x="792421" y="2664711"/>
                  <a:pt x="803729" y="2689539"/>
                  <a:pt x="803729" y="2689539"/>
                </a:cubicBezTo>
                <a:cubicBezTo>
                  <a:pt x="803729" y="2689539"/>
                  <a:pt x="806339" y="2695746"/>
                  <a:pt x="811558" y="2706251"/>
                </a:cubicBezTo>
                <a:cubicBezTo>
                  <a:pt x="817212" y="2717232"/>
                  <a:pt x="825041" y="2732034"/>
                  <a:pt x="834174" y="2750177"/>
                </a:cubicBezTo>
                <a:cubicBezTo>
                  <a:pt x="843742" y="2768321"/>
                  <a:pt x="856356" y="2788853"/>
                  <a:pt x="868533" y="2811293"/>
                </a:cubicBezTo>
                <a:cubicBezTo>
                  <a:pt x="882016" y="2832779"/>
                  <a:pt x="896804" y="2855697"/>
                  <a:pt x="911591" y="2878615"/>
                </a:cubicBezTo>
                <a:cubicBezTo>
                  <a:pt x="942906" y="2923497"/>
                  <a:pt x="975960" y="2966946"/>
                  <a:pt x="1002926" y="2997981"/>
                </a:cubicBezTo>
                <a:cubicBezTo>
                  <a:pt x="1015974" y="3013737"/>
                  <a:pt x="1027282" y="3026151"/>
                  <a:pt x="1035110" y="3035700"/>
                </a:cubicBezTo>
                <a:cubicBezTo>
                  <a:pt x="1039025" y="3039998"/>
                  <a:pt x="1042504" y="3043340"/>
                  <a:pt x="1044244" y="3045727"/>
                </a:cubicBezTo>
                <a:cubicBezTo>
                  <a:pt x="1044244" y="3045727"/>
                  <a:pt x="1045114" y="3046205"/>
                  <a:pt x="1045984" y="3047160"/>
                </a:cubicBezTo>
                <a:cubicBezTo>
                  <a:pt x="1047288" y="3048593"/>
                  <a:pt x="1048158" y="3049069"/>
                  <a:pt x="1048158" y="3049069"/>
                </a:cubicBezTo>
                <a:cubicBezTo>
                  <a:pt x="1050333" y="3051457"/>
                  <a:pt x="1053377" y="3054799"/>
                  <a:pt x="1057727" y="3059096"/>
                </a:cubicBezTo>
                <a:cubicBezTo>
                  <a:pt x="1066425" y="3067691"/>
                  <a:pt x="1076863" y="3081059"/>
                  <a:pt x="1092086" y="3094428"/>
                </a:cubicBezTo>
                <a:cubicBezTo>
                  <a:pt x="1121661" y="3123076"/>
                  <a:pt x="1161239" y="3160318"/>
                  <a:pt x="1204732" y="3193741"/>
                </a:cubicBezTo>
                <a:cubicBezTo>
                  <a:pt x="1215605" y="3202335"/>
                  <a:pt x="1226043" y="3210453"/>
                  <a:pt x="1236917" y="3219046"/>
                </a:cubicBezTo>
                <a:cubicBezTo>
                  <a:pt x="1247790" y="3226686"/>
                  <a:pt x="1258663" y="3234325"/>
                  <a:pt x="1269101" y="3241965"/>
                </a:cubicBezTo>
                <a:cubicBezTo>
                  <a:pt x="1289543" y="3256767"/>
                  <a:pt x="1309549" y="3269658"/>
                  <a:pt x="1326946" y="3280639"/>
                </a:cubicBezTo>
                <a:cubicBezTo>
                  <a:pt x="1335210" y="3286370"/>
                  <a:pt x="1343474" y="3291144"/>
                  <a:pt x="1350432" y="3295918"/>
                </a:cubicBezTo>
                <a:cubicBezTo>
                  <a:pt x="1357391" y="3300215"/>
                  <a:pt x="1363915" y="3303558"/>
                  <a:pt x="1369134" y="3306422"/>
                </a:cubicBezTo>
                <a:cubicBezTo>
                  <a:pt x="1379573" y="3312629"/>
                  <a:pt x="1385227" y="3315972"/>
                  <a:pt x="1385227" y="3315972"/>
                </a:cubicBezTo>
                <a:cubicBezTo>
                  <a:pt x="1385227" y="3315972"/>
                  <a:pt x="1408713" y="3330296"/>
                  <a:pt x="1445247" y="3348439"/>
                </a:cubicBezTo>
                <a:cubicBezTo>
                  <a:pt x="1454380" y="3353214"/>
                  <a:pt x="1463948" y="3358466"/>
                  <a:pt x="1474822" y="3363240"/>
                </a:cubicBezTo>
                <a:cubicBezTo>
                  <a:pt x="1485260" y="3368015"/>
                  <a:pt x="1496568" y="3373267"/>
                  <a:pt x="1508311" y="3378519"/>
                </a:cubicBezTo>
                <a:cubicBezTo>
                  <a:pt x="1531362" y="3389502"/>
                  <a:pt x="1557023" y="3399051"/>
                  <a:pt x="1582249" y="3409078"/>
                </a:cubicBezTo>
                <a:cubicBezTo>
                  <a:pt x="1594862" y="3414329"/>
                  <a:pt x="1607909" y="3418627"/>
                  <a:pt x="1620522" y="3422923"/>
                </a:cubicBezTo>
                <a:cubicBezTo>
                  <a:pt x="1633135" y="3426743"/>
                  <a:pt x="1645748" y="3431041"/>
                  <a:pt x="1657926" y="3435337"/>
                </a:cubicBezTo>
                <a:cubicBezTo>
                  <a:pt x="1682282" y="3442499"/>
                  <a:pt x="1704898" y="3449184"/>
                  <a:pt x="1724905" y="3454913"/>
                </a:cubicBezTo>
                <a:cubicBezTo>
                  <a:pt x="1764483" y="3464463"/>
                  <a:pt x="1791013" y="3470670"/>
                  <a:pt x="1791013" y="3470670"/>
                </a:cubicBezTo>
                <a:cubicBezTo>
                  <a:pt x="1791013" y="3470670"/>
                  <a:pt x="1797538" y="3472580"/>
                  <a:pt x="1809281" y="3474012"/>
                </a:cubicBezTo>
                <a:cubicBezTo>
                  <a:pt x="1821023" y="3476399"/>
                  <a:pt x="1837986" y="3479264"/>
                  <a:pt x="1857992" y="3483084"/>
                </a:cubicBezTo>
                <a:cubicBezTo>
                  <a:pt x="1877999" y="3486426"/>
                  <a:pt x="1901920" y="3488813"/>
                  <a:pt x="1927146" y="3492156"/>
                </a:cubicBezTo>
                <a:cubicBezTo>
                  <a:pt x="1952806" y="3495498"/>
                  <a:pt x="1980207" y="3496453"/>
                  <a:pt x="2007172" y="3499318"/>
                </a:cubicBezTo>
                <a:cubicBezTo>
                  <a:pt x="2035008" y="3499796"/>
                  <a:pt x="2062408" y="3500750"/>
                  <a:pt x="2088504" y="3501705"/>
                </a:cubicBezTo>
                <a:cubicBezTo>
                  <a:pt x="2120253" y="3501705"/>
                  <a:pt x="2149394" y="3501705"/>
                  <a:pt x="2175054" y="3502660"/>
                </a:cubicBezTo>
                <a:cubicBezTo>
                  <a:pt x="2225505" y="3502660"/>
                  <a:pt x="2258995" y="3502660"/>
                  <a:pt x="2258995" y="3502660"/>
                </a:cubicBezTo>
                <a:lnTo>
                  <a:pt x="2797870" y="3503137"/>
                </a:lnTo>
                <a:lnTo>
                  <a:pt x="3333265" y="3503615"/>
                </a:lnTo>
                <a:lnTo>
                  <a:pt x="3503321" y="3503615"/>
                </a:lnTo>
                <a:lnTo>
                  <a:pt x="3503321" y="3327909"/>
                </a:lnTo>
                <a:lnTo>
                  <a:pt x="3504191" y="2788853"/>
                </a:lnTo>
                <a:lnTo>
                  <a:pt x="3504626" y="2250273"/>
                </a:lnTo>
                <a:cubicBezTo>
                  <a:pt x="3504626" y="2250273"/>
                  <a:pt x="3504626" y="2216373"/>
                  <a:pt x="3504626" y="2165762"/>
                </a:cubicBezTo>
                <a:cubicBezTo>
                  <a:pt x="3504626" y="2140934"/>
                  <a:pt x="3504626" y="2111809"/>
                  <a:pt x="3504626" y="2080774"/>
                </a:cubicBezTo>
                <a:cubicBezTo>
                  <a:pt x="3503321" y="2054990"/>
                  <a:pt x="3503756" y="2027775"/>
                  <a:pt x="3502016" y="2000082"/>
                </a:cubicBezTo>
                <a:cubicBezTo>
                  <a:pt x="3498537" y="1946129"/>
                  <a:pt x="3492013" y="1891698"/>
                  <a:pt x="3485489" y="1851113"/>
                </a:cubicBezTo>
                <a:cubicBezTo>
                  <a:pt x="3481575" y="1831537"/>
                  <a:pt x="3478965" y="1814349"/>
                  <a:pt x="3476791" y="1802890"/>
                </a:cubicBezTo>
                <a:cubicBezTo>
                  <a:pt x="3475486" y="1797160"/>
                  <a:pt x="3474616" y="1792386"/>
                  <a:pt x="3473746" y="1789521"/>
                </a:cubicBezTo>
                <a:cubicBezTo>
                  <a:pt x="3473746" y="1789521"/>
                  <a:pt x="3473746" y="1787611"/>
                  <a:pt x="3472876" y="1784269"/>
                </a:cubicBezTo>
                <a:cubicBezTo>
                  <a:pt x="3472006" y="1781404"/>
                  <a:pt x="3471137" y="1776629"/>
                  <a:pt x="3469832" y="1770900"/>
                </a:cubicBezTo>
                <a:cubicBezTo>
                  <a:pt x="3466787" y="1759441"/>
                  <a:pt x="3463743" y="1742729"/>
                  <a:pt x="3458524" y="1723153"/>
                </a:cubicBezTo>
                <a:cubicBezTo>
                  <a:pt x="3452435" y="1703577"/>
                  <a:pt x="3446781" y="1680659"/>
                  <a:pt x="3438952" y="1656308"/>
                </a:cubicBezTo>
                <a:cubicBezTo>
                  <a:pt x="3434602" y="1643894"/>
                  <a:pt x="3430688" y="1631480"/>
                  <a:pt x="3426339" y="1618589"/>
                </a:cubicBezTo>
                <a:cubicBezTo>
                  <a:pt x="3421990" y="1606175"/>
                  <a:pt x="3417641" y="1593283"/>
                  <a:pt x="3412421" y="1580392"/>
                </a:cubicBezTo>
                <a:cubicBezTo>
                  <a:pt x="3402418" y="1555086"/>
                  <a:pt x="3392850" y="1529780"/>
                  <a:pt x="3381977" y="1506385"/>
                </a:cubicBezTo>
                <a:cubicBezTo>
                  <a:pt x="3376323" y="1494926"/>
                  <a:pt x="3371103" y="1483467"/>
                  <a:pt x="3366754" y="1472962"/>
                </a:cubicBezTo>
                <a:cubicBezTo>
                  <a:pt x="3361535" y="1462458"/>
                  <a:pt x="3355881" y="1452909"/>
                  <a:pt x="3351532" y="1443360"/>
                </a:cubicBezTo>
                <a:cubicBezTo>
                  <a:pt x="3341963" y="1425694"/>
                  <a:pt x="3335004" y="1409937"/>
                  <a:pt x="3328915" y="1399910"/>
                </a:cubicBezTo>
                <a:cubicBezTo>
                  <a:pt x="3322827" y="1389406"/>
                  <a:pt x="3319347" y="1383677"/>
                  <a:pt x="3319347" y="1383677"/>
                </a:cubicBezTo>
                <a:cubicBezTo>
                  <a:pt x="3319347" y="1383677"/>
                  <a:pt x="3315868" y="1377470"/>
                  <a:pt x="3310213" y="1367443"/>
                </a:cubicBezTo>
                <a:cubicBezTo>
                  <a:pt x="3307169" y="1362191"/>
                  <a:pt x="3303690" y="1355506"/>
                  <a:pt x="3299340" y="1348822"/>
                </a:cubicBezTo>
                <a:cubicBezTo>
                  <a:pt x="3294556" y="1341660"/>
                  <a:pt x="3289772" y="1334021"/>
                  <a:pt x="3284118" y="1325426"/>
                </a:cubicBezTo>
                <a:cubicBezTo>
                  <a:pt x="3278464" y="1316354"/>
                  <a:pt x="3272810" y="1307283"/>
                  <a:pt x="3266286" y="1297256"/>
                </a:cubicBezTo>
                <a:cubicBezTo>
                  <a:pt x="3260197" y="1287229"/>
                  <a:pt x="3252368" y="1277680"/>
                  <a:pt x="3244974" y="1267176"/>
                </a:cubicBezTo>
                <a:cubicBezTo>
                  <a:pt x="3237581" y="1256671"/>
                  <a:pt x="3230187" y="1246167"/>
                  <a:pt x="3222358" y="1235186"/>
                </a:cubicBezTo>
                <a:cubicBezTo>
                  <a:pt x="3213660" y="1224681"/>
                  <a:pt x="3205396" y="1213700"/>
                  <a:pt x="3197133" y="1203195"/>
                </a:cubicBezTo>
                <a:cubicBezTo>
                  <a:pt x="3163643" y="1159746"/>
                  <a:pt x="3126674" y="1119639"/>
                  <a:pt x="3097969" y="1090037"/>
                </a:cubicBezTo>
                <a:cubicBezTo>
                  <a:pt x="3084051" y="1075235"/>
                  <a:pt x="3071004" y="1063776"/>
                  <a:pt x="3062305" y="1055659"/>
                </a:cubicBezTo>
                <a:cubicBezTo>
                  <a:pt x="3054041" y="1047065"/>
                  <a:pt x="3048822" y="1042290"/>
                  <a:pt x="3048822" y="1042290"/>
                </a:cubicBezTo>
                <a:cubicBezTo>
                  <a:pt x="3048822" y="1042290"/>
                  <a:pt x="3047518" y="1041335"/>
                  <a:pt x="3045343" y="1038948"/>
                </a:cubicBezTo>
                <a:cubicBezTo>
                  <a:pt x="3042734" y="1036561"/>
                  <a:pt x="3039689" y="1033218"/>
                  <a:pt x="3034905" y="1029399"/>
                </a:cubicBezTo>
                <a:cubicBezTo>
                  <a:pt x="3025771" y="1021759"/>
                  <a:pt x="3012724" y="1010300"/>
                  <a:pt x="2997501" y="996931"/>
                </a:cubicBezTo>
                <a:cubicBezTo>
                  <a:pt x="2982279" y="983562"/>
                  <a:pt x="2962707" y="969716"/>
                  <a:pt x="2942700" y="953005"/>
                </a:cubicBezTo>
                <a:cubicBezTo>
                  <a:pt x="2922694" y="937248"/>
                  <a:pt x="2899642" y="922447"/>
                  <a:pt x="2877896" y="906213"/>
                </a:cubicBezTo>
                <a:cubicBezTo>
                  <a:pt x="2854845" y="891889"/>
                  <a:pt x="2832229" y="876133"/>
                  <a:pt x="2810047" y="863719"/>
                </a:cubicBezTo>
                <a:cubicBezTo>
                  <a:pt x="2798739" y="857034"/>
                  <a:pt x="2788301" y="850827"/>
                  <a:pt x="2778298" y="845098"/>
                </a:cubicBezTo>
                <a:cubicBezTo>
                  <a:pt x="2768295" y="838891"/>
                  <a:pt x="2758291" y="833639"/>
                  <a:pt x="2749158" y="829342"/>
                </a:cubicBezTo>
                <a:cubicBezTo>
                  <a:pt x="2730891" y="820270"/>
                  <a:pt x="2715668" y="812153"/>
                  <a:pt x="2705230" y="806901"/>
                </a:cubicBezTo>
                <a:cubicBezTo>
                  <a:pt x="2694357" y="801648"/>
                  <a:pt x="2688268" y="798784"/>
                  <a:pt x="2688268" y="798784"/>
                </a:cubicBezTo>
                <a:cubicBezTo>
                  <a:pt x="2688268" y="798784"/>
                  <a:pt x="2681744" y="796397"/>
                  <a:pt x="2670871" y="791144"/>
                </a:cubicBezTo>
                <a:cubicBezTo>
                  <a:pt x="2659998" y="786847"/>
                  <a:pt x="2645210" y="778730"/>
                  <a:pt x="2626073" y="771568"/>
                </a:cubicBezTo>
                <a:cubicBezTo>
                  <a:pt x="2588235" y="756290"/>
                  <a:pt x="2537348" y="737191"/>
                  <a:pt x="2484722" y="721912"/>
                </a:cubicBezTo>
                <a:cubicBezTo>
                  <a:pt x="2471674" y="718570"/>
                  <a:pt x="2458627" y="714273"/>
                  <a:pt x="2445579" y="710931"/>
                </a:cubicBezTo>
                <a:cubicBezTo>
                  <a:pt x="2432966" y="707588"/>
                  <a:pt x="2419918" y="704724"/>
                  <a:pt x="2407305" y="701859"/>
                </a:cubicBezTo>
                <a:cubicBezTo>
                  <a:pt x="2394692" y="698994"/>
                  <a:pt x="2382514" y="696129"/>
                  <a:pt x="2371641" y="693264"/>
                </a:cubicBezTo>
                <a:cubicBezTo>
                  <a:pt x="2359898" y="691354"/>
                  <a:pt x="2349025" y="689445"/>
                  <a:pt x="2339022" y="687535"/>
                </a:cubicBezTo>
                <a:cubicBezTo>
                  <a:pt x="2318580" y="684192"/>
                  <a:pt x="2302053" y="680850"/>
                  <a:pt x="2290310" y="679418"/>
                </a:cubicBezTo>
                <a:cubicBezTo>
                  <a:pt x="2282481" y="678463"/>
                  <a:pt x="2277262" y="677508"/>
                  <a:pt x="2274218" y="677508"/>
                </a:cubicBezTo>
                <a:cubicBezTo>
                  <a:pt x="2274218" y="677508"/>
                  <a:pt x="2267694" y="676553"/>
                  <a:pt x="2255950" y="675121"/>
                </a:cubicBezTo>
                <a:cubicBezTo>
                  <a:pt x="2249862" y="674166"/>
                  <a:pt x="2242468" y="673211"/>
                  <a:pt x="2234639" y="672256"/>
                </a:cubicBezTo>
                <a:cubicBezTo>
                  <a:pt x="2226375" y="671301"/>
                  <a:pt x="2216807" y="670824"/>
                  <a:pt x="2206804" y="670346"/>
                </a:cubicBezTo>
                <a:cubicBezTo>
                  <a:pt x="2186362" y="668914"/>
                  <a:pt x="2162441" y="666049"/>
                  <a:pt x="2136780" y="666049"/>
                </a:cubicBezTo>
                <a:cubicBezTo>
                  <a:pt x="2111555" y="665572"/>
                  <a:pt x="2083719" y="664139"/>
                  <a:pt x="2056754" y="665572"/>
                </a:cubicBezTo>
                <a:close/>
                <a:moveTo>
                  <a:pt x="1213757" y="545490"/>
                </a:moveTo>
                <a:cubicBezTo>
                  <a:pt x="1210712" y="544654"/>
                  <a:pt x="1207342" y="545012"/>
                  <a:pt x="1204297" y="546683"/>
                </a:cubicBezTo>
                <a:lnTo>
                  <a:pt x="1190379" y="554800"/>
                </a:lnTo>
                <a:cubicBezTo>
                  <a:pt x="1187770" y="556232"/>
                  <a:pt x="1184725" y="558142"/>
                  <a:pt x="1181246" y="560052"/>
                </a:cubicBezTo>
                <a:cubicBezTo>
                  <a:pt x="1174722" y="563872"/>
                  <a:pt x="1166893" y="568169"/>
                  <a:pt x="1159500" y="572944"/>
                </a:cubicBezTo>
                <a:lnTo>
                  <a:pt x="1116007" y="601114"/>
                </a:lnTo>
                <a:cubicBezTo>
                  <a:pt x="1112962" y="602546"/>
                  <a:pt x="1111223" y="605411"/>
                  <a:pt x="1110353" y="608753"/>
                </a:cubicBezTo>
                <a:cubicBezTo>
                  <a:pt x="1109918" y="612096"/>
                  <a:pt x="1110353" y="615438"/>
                  <a:pt x="1112527" y="618303"/>
                </a:cubicBezTo>
                <a:lnTo>
                  <a:pt x="1120356" y="630717"/>
                </a:lnTo>
                <a:cubicBezTo>
                  <a:pt x="1122966" y="634059"/>
                  <a:pt x="1126880" y="636446"/>
                  <a:pt x="1131229" y="636446"/>
                </a:cubicBezTo>
                <a:cubicBezTo>
                  <a:pt x="1132969" y="636446"/>
                  <a:pt x="1135579" y="635969"/>
                  <a:pt x="1137753" y="634536"/>
                </a:cubicBezTo>
                <a:lnTo>
                  <a:pt x="1180811" y="606844"/>
                </a:lnTo>
                <a:cubicBezTo>
                  <a:pt x="1187770" y="602069"/>
                  <a:pt x="1195164" y="597772"/>
                  <a:pt x="1201253" y="594429"/>
                </a:cubicBezTo>
                <a:cubicBezTo>
                  <a:pt x="1204297" y="592520"/>
                  <a:pt x="1207776" y="590610"/>
                  <a:pt x="1210386" y="589177"/>
                </a:cubicBezTo>
                <a:lnTo>
                  <a:pt x="1224304" y="581060"/>
                </a:lnTo>
                <a:cubicBezTo>
                  <a:pt x="1226913" y="579151"/>
                  <a:pt x="1229088" y="576763"/>
                  <a:pt x="1229958" y="573421"/>
                </a:cubicBezTo>
                <a:cubicBezTo>
                  <a:pt x="1230828" y="570556"/>
                  <a:pt x="1230393" y="567214"/>
                  <a:pt x="1228653" y="564349"/>
                </a:cubicBezTo>
                <a:lnTo>
                  <a:pt x="1221259" y="551458"/>
                </a:lnTo>
                <a:cubicBezTo>
                  <a:pt x="1219520" y="548355"/>
                  <a:pt x="1216801" y="546326"/>
                  <a:pt x="1213757" y="545490"/>
                </a:cubicBezTo>
                <a:close/>
                <a:moveTo>
                  <a:pt x="2944440" y="538089"/>
                </a:moveTo>
                <a:cubicBezTo>
                  <a:pt x="2940961" y="538566"/>
                  <a:pt x="2938351" y="540954"/>
                  <a:pt x="2936611" y="543818"/>
                </a:cubicBezTo>
                <a:lnTo>
                  <a:pt x="2929652" y="556710"/>
                </a:lnTo>
                <a:cubicBezTo>
                  <a:pt x="2926173" y="562439"/>
                  <a:pt x="2928348" y="570079"/>
                  <a:pt x="2934002" y="573421"/>
                </a:cubicBezTo>
                <a:lnTo>
                  <a:pt x="2978364" y="599204"/>
                </a:lnTo>
                <a:cubicBezTo>
                  <a:pt x="2985758" y="603024"/>
                  <a:pt x="2992282" y="607798"/>
                  <a:pt x="2998371" y="611618"/>
                </a:cubicBezTo>
                <a:cubicBezTo>
                  <a:pt x="3001415" y="614005"/>
                  <a:pt x="3004895" y="615915"/>
                  <a:pt x="3007504" y="617825"/>
                </a:cubicBezTo>
                <a:lnTo>
                  <a:pt x="3020987" y="626420"/>
                </a:lnTo>
                <a:cubicBezTo>
                  <a:pt x="3023162" y="627852"/>
                  <a:pt x="3025336" y="628329"/>
                  <a:pt x="3027946" y="628329"/>
                </a:cubicBezTo>
                <a:cubicBezTo>
                  <a:pt x="3031860" y="628329"/>
                  <a:pt x="3035774" y="626420"/>
                  <a:pt x="3038384" y="622600"/>
                </a:cubicBezTo>
                <a:lnTo>
                  <a:pt x="3046648" y="610186"/>
                </a:lnTo>
                <a:cubicBezTo>
                  <a:pt x="3047953" y="607321"/>
                  <a:pt x="3048822" y="603979"/>
                  <a:pt x="3047953" y="600637"/>
                </a:cubicBezTo>
                <a:cubicBezTo>
                  <a:pt x="3047083" y="597294"/>
                  <a:pt x="3045343" y="594429"/>
                  <a:pt x="3042734" y="592520"/>
                </a:cubicBezTo>
                <a:lnTo>
                  <a:pt x="3028816" y="583925"/>
                </a:lnTo>
                <a:cubicBezTo>
                  <a:pt x="3026206" y="582015"/>
                  <a:pt x="3023162" y="580106"/>
                  <a:pt x="3020117" y="578196"/>
                </a:cubicBezTo>
                <a:cubicBezTo>
                  <a:pt x="3013593" y="573898"/>
                  <a:pt x="3006200" y="569124"/>
                  <a:pt x="2998371" y="564827"/>
                </a:cubicBezTo>
                <a:lnTo>
                  <a:pt x="2954008" y="539044"/>
                </a:lnTo>
                <a:cubicBezTo>
                  <a:pt x="2950964" y="537611"/>
                  <a:pt x="2947485" y="537134"/>
                  <a:pt x="2944440" y="538089"/>
                </a:cubicBezTo>
                <a:close/>
                <a:moveTo>
                  <a:pt x="1422630" y="440209"/>
                </a:moveTo>
                <a:cubicBezTo>
                  <a:pt x="1421326" y="440686"/>
                  <a:pt x="1397405" y="449281"/>
                  <a:pt x="1374353" y="460740"/>
                </a:cubicBezTo>
                <a:lnTo>
                  <a:pt x="1327381" y="481748"/>
                </a:lnTo>
                <a:cubicBezTo>
                  <a:pt x="1323902" y="483180"/>
                  <a:pt x="1321727" y="485568"/>
                  <a:pt x="1320858" y="488910"/>
                </a:cubicBezTo>
                <a:cubicBezTo>
                  <a:pt x="1319553" y="491775"/>
                  <a:pt x="1319553" y="495594"/>
                  <a:pt x="1320858" y="498459"/>
                </a:cubicBezTo>
                <a:lnTo>
                  <a:pt x="1326946" y="511828"/>
                </a:lnTo>
                <a:cubicBezTo>
                  <a:pt x="1329121" y="516125"/>
                  <a:pt x="1333470" y="518990"/>
                  <a:pt x="1338255" y="518990"/>
                </a:cubicBezTo>
                <a:cubicBezTo>
                  <a:pt x="1339994" y="518990"/>
                  <a:pt x="1341734" y="518513"/>
                  <a:pt x="1343039" y="517558"/>
                </a:cubicBezTo>
                <a:lnTo>
                  <a:pt x="1390011" y="496549"/>
                </a:lnTo>
                <a:cubicBezTo>
                  <a:pt x="1412627" y="486045"/>
                  <a:pt x="1436113" y="477451"/>
                  <a:pt x="1436548" y="477451"/>
                </a:cubicBezTo>
                <a:cubicBezTo>
                  <a:pt x="1439592" y="476018"/>
                  <a:pt x="1442202" y="474109"/>
                  <a:pt x="1443507" y="470766"/>
                </a:cubicBezTo>
                <a:cubicBezTo>
                  <a:pt x="1445247" y="467424"/>
                  <a:pt x="1445247" y="464082"/>
                  <a:pt x="1443942" y="461217"/>
                </a:cubicBezTo>
                <a:lnTo>
                  <a:pt x="1438288" y="447371"/>
                </a:lnTo>
                <a:cubicBezTo>
                  <a:pt x="1435678" y="440686"/>
                  <a:pt x="1428719" y="437821"/>
                  <a:pt x="1422630" y="440209"/>
                </a:cubicBezTo>
                <a:close/>
                <a:moveTo>
                  <a:pt x="2734805" y="434479"/>
                </a:moveTo>
                <a:cubicBezTo>
                  <a:pt x="2731761" y="433524"/>
                  <a:pt x="2728281" y="433524"/>
                  <a:pt x="2725237" y="434957"/>
                </a:cubicBezTo>
                <a:cubicBezTo>
                  <a:pt x="2722627" y="435912"/>
                  <a:pt x="2720017" y="438299"/>
                  <a:pt x="2718713" y="441641"/>
                </a:cubicBezTo>
                <a:lnTo>
                  <a:pt x="2713494" y="455488"/>
                </a:lnTo>
                <a:cubicBezTo>
                  <a:pt x="2712189" y="458830"/>
                  <a:pt x="2712189" y="462172"/>
                  <a:pt x="2713929" y="464559"/>
                </a:cubicBezTo>
                <a:cubicBezTo>
                  <a:pt x="2715233" y="467424"/>
                  <a:pt x="2717408" y="469812"/>
                  <a:pt x="2720452" y="471244"/>
                </a:cubicBezTo>
                <a:lnTo>
                  <a:pt x="2745678" y="481271"/>
                </a:lnTo>
                <a:cubicBezTo>
                  <a:pt x="2752637" y="483658"/>
                  <a:pt x="2760031" y="486523"/>
                  <a:pt x="2767425" y="490342"/>
                </a:cubicBezTo>
                <a:lnTo>
                  <a:pt x="2813962" y="511351"/>
                </a:lnTo>
                <a:cubicBezTo>
                  <a:pt x="2815701" y="512306"/>
                  <a:pt x="2817006" y="512306"/>
                  <a:pt x="2819181" y="512306"/>
                </a:cubicBezTo>
                <a:cubicBezTo>
                  <a:pt x="2823530" y="512306"/>
                  <a:pt x="2828315" y="509918"/>
                  <a:pt x="2830489" y="505144"/>
                </a:cubicBezTo>
                <a:lnTo>
                  <a:pt x="2836578" y="491775"/>
                </a:lnTo>
                <a:cubicBezTo>
                  <a:pt x="2837883" y="488910"/>
                  <a:pt x="2837883" y="485568"/>
                  <a:pt x="2837013" y="482703"/>
                </a:cubicBezTo>
                <a:cubicBezTo>
                  <a:pt x="2835708" y="479361"/>
                  <a:pt x="2833099" y="476973"/>
                  <a:pt x="2830489" y="475541"/>
                </a:cubicBezTo>
                <a:lnTo>
                  <a:pt x="2783517" y="454055"/>
                </a:lnTo>
                <a:cubicBezTo>
                  <a:pt x="2775253" y="450713"/>
                  <a:pt x="2767425" y="447371"/>
                  <a:pt x="2760031" y="444506"/>
                </a:cubicBezTo>
                <a:close/>
                <a:moveTo>
                  <a:pt x="1653142" y="365247"/>
                </a:moveTo>
                <a:cubicBezTo>
                  <a:pt x="1653142" y="365247"/>
                  <a:pt x="1646183" y="366202"/>
                  <a:pt x="1636614" y="369067"/>
                </a:cubicBezTo>
                <a:lnTo>
                  <a:pt x="1568766" y="388165"/>
                </a:lnTo>
                <a:cubicBezTo>
                  <a:pt x="1550499" y="392940"/>
                  <a:pt x="1546150" y="394850"/>
                  <a:pt x="1543975" y="402489"/>
                </a:cubicBezTo>
                <a:cubicBezTo>
                  <a:pt x="1543540" y="404399"/>
                  <a:pt x="1543540" y="406786"/>
                  <a:pt x="1544410" y="409174"/>
                </a:cubicBezTo>
                <a:lnTo>
                  <a:pt x="1548759" y="423498"/>
                </a:lnTo>
                <a:cubicBezTo>
                  <a:pt x="1550064" y="428272"/>
                  <a:pt x="1554848" y="432092"/>
                  <a:pt x="1560502" y="432092"/>
                </a:cubicBezTo>
                <a:cubicBezTo>
                  <a:pt x="1562242" y="432092"/>
                  <a:pt x="1563547" y="431614"/>
                  <a:pt x="1564851" y="431137"/>
                </a:cubicBezTo>
                <a:cubicBezTo>
                  <a:pt x="1566156" y="430659"/>
                  <a:pt x="1571375" y="428750"/>
                  <a:pt x="1579204" y="426840"/>
                </a:cubicBezTo>
                <a:lnTo>
                  <a:pt x="1647053" y="407741"/>
                </a:lnTo>
                <a:cubicBezTo>
                  <a:pt x="1655316" y="405354"/>
                  <a:pt x="1661405" y="403922"/>
                  <a:pt x="1661405" y="403922"/>
                </a:cubicBezTo>
                <a:cubicBezTo>
                  <a:pt x="1664885" y="403444"/>
                  <a:pt x="1667929" y="401057"/>
                  <a:pt x="1669669" y="398192"/>
                </a:cubicBezTo>
                <a:cubicBezTo>
                  <a:pt x="1671409" y="395327"/>
                  <a:pt x="1671844" y="391985"/>
                  <a:pt x="1671409" y="388643"/>
                </a:cubicBezTo>
                <a:lnTo>
                  <a:pt x="1667494" y="374319"/>
                </a:lnTo>
                <a:cubicBezTo>
                  <a:pt x="1665755" y="368112"/>
                  <a:pt x="1659231" y="363814"/>
                  <a:pt x="1653142" y="365247"/>
                </a:cubicBezTo>
                <a:close/>
                <a:moveTo>
                  <a:pt x="2503859" y="361427"/>
                </a:moveTo>
                <a:cubicBezTo>
                  <a:pt x="2496900" y="359995"/>
                  <a:pt x="2490376" y="364292"/>
                  <a:pt x="2489071" y="370976"/>
                </a:cubicBezTo>
                <a:lnTo>
                  <a:pt x="2485592" y="385300"/>
                </a:lnTo>
                <a:cubicBezTo>
                  <a:pt x="2484722" y="388165"/>
                  <a:pt x="2485157" y="391985"/>
                  <a:pt x="2486897" y="394372"/>
                </a:cubicBezTo>
                <a:cubicBezTo>
                  <a:pt x="2488637" y="396760"/>
                  <a:pt x="2491681" y="398669"/>
                  <a:pt x="2494725" y="399624"/>
                </a:cubicBezTo>
                <a:lnTo>
                  <a:pt x="2510818" y="403444"/>
                </a:lnTo>
                <a:cubicBezTo>
                  <a:pt x="2517777" y="404876"/>
                  <a:pt x="2526910" y="407741"/>
                  <a:pt x="2536043" y="410129"/>
                </a:cubicBezTo>
                <a:lnTo>
                  <a:pt x="2593019" y="426362"/>
                </a:lnTo>
                <a:cubicBezTo>
                  <a:pt x="2593889" y="426840"/>
                  <a:pt x="2595193" y="426840"/>
                  <a:pt x="2596064" y="426840"/>
                </a:cubicBezTo>
                <a:cubicBezTo>
                  <a:pt x="2601718" y="426840"/>
                  <a:pt x="2606502" y="423498"/>
                  <a:pt x="2608241" y="418245"/>
                </a:cubicBezTo>
                <a:lnTo>
                  <a:pt x="2612591" y="403922"/>
                </a:lnTo>
                <a:cubicBezTo>
                  <a:pt x="2613461" y="401057"/>
                  <a:pt x="2613026" y="397715"/>
                  <a:pt x="2611286" y="394850"/>
                </a:cubicBezTo>
                <a:cubicBezTo>
                  <a:pt x="2609546" y="391985"/>
                  <a:pt x="2606937" y="389598"/>
                  <a:pt x="2603892" y="388643"/>
                </a:cubicBezTo>
                <a:lnTo>
                  <a:pt x="2546482" y="372409"/>
                </a:lnTo>
                <a:cubicBezTo>
                  <a:pt x="2536479" y="369544"/>
                  <a:pt x="2526910" y="366679"/>
                  <a:pt x="2519516" y="365247"/>
                </a:cubicBezTo>
                <a:close/>
                <a:moveTo>
                  <a:pt x="1890612" y="322753"/>
                </a:moveTo>
                <a:lnTo>
                  <a:pt x="1839725" y="328960"/>
                </a:lnTo>
                <a:cubicBezTo>
                  <a:pt x="1826678" y="330392"/>
                  <a:pt x="1813195" y="332302"/>
                  <a:pt x="1804061" y="334212"/>
                </a:cubicBezTo>
                <a:lnTo>
                  <a:pt x="1787969" y="337077"/>
                </a:lnTo>
                <a:cubicBezTo>
                  <a:pt x="1781445" y="338032"/>
                  <a:pt x="1777096" y="344716"/>
                  <a:pt x="1778401" y="351400"/>
                </a:cubicBezTo>
                <a:lnTo>
                  <a:pt x="1780575" y="366202"/>
                </a:lnTo>
                <a:cubicBezTo>
                  <a:pt x="1781445" y="371931"/>
                  <a:pt x="1787099" y="376228"/>
                  <a:pt x="1792753" y="376228"/>
                </a:cubicBezTo>
                <a:cubicBezTo>
                  <a:pt x="1793623" y="376228"/>
                  <a:pt x="1794058" y="376228"/>
                  <a:pt x="1794928" y="376228"/>
                </a:cubicBezTo>
                <a:lnTo>
                  <a:pt x="1811020" y="373364"/>
                </a:lnTo>
                <a:cubicBezTo>
                  <a:pt x="1820154" y="371454"/>
                  <a:pt x="1832766" y="369544"/>
                  <a:pt x="1844945" y="368112"/>
                </a:cubicBezTo>
                <a:lnTo>
                  <a:pt x="1895396" y="361905"/>
                </a:lnTo>
                <a:cubicBezTo>
                  <a:pt x="1902355" y="360950"/>
                  <a:pt x="1907139" y="355220"/>
                  <a:pt x="1906269" y="348058"/>
                </a:cubicBezTo>
                <a:lnTo>
                  <a:pt x="1904530" y="333734"/>
                </a:lnTo>
                <a:cubicBezTo>
                  <a:pt x="1904095" y="329915"/>
                  <a:pt x="1902790" y="327050"/>
                  <a:pt x="1900180" y="325140"/>
                </a:cubicBezTo>
                <a:cubicBezTo>
                  <a:pt x="1897136" y="323230"/>
                  <a:pt x="1894091" y="322275"/>
                  <a:pt x="1890612" y="322753"/>
                </a:cubicBezTo>
                <a:close/>
                <a:moveTo>
                  <a:pt x="2271608" y="321320"/>
                </a:moveTo>
                <a:cubicBezTo>
                  <a:pt x="2268564" y="320843"/>
                  <a:pt x="2265084" y="321798"/>
                  <a:pt x="2262475" y="323707"/>
                </a:cubicBezTo>
                <a:cubicBezTo>
                  <a:pt x="2259865" y="326095"/>
                  <a:pt x="2258125" y="328960"/>
                  <a:pt x="2257690" y="332302"/>
                </a:cubicBezTo>
                <a:lnTo>
                  <a:pt x="2256385" y="347581"/>
                </a:lnTo>
                <a:cubicBezTo>
                  <a:pt x="2255515" y="354265"/>
                  <a:pt x="2260300" y="360472"/>
                  <a:pt x="2266824" y="360950"/>
                </a:cubicBezTo>
                <a:lnTo>
                  <a:pt x="2316405" y="367157"/>
                </a:lnTo>
                <a:cubicBezTo>
                  <a:pt x="2316405" y="367157"/>
                  <a:pt x="2316840" y="367157"/>
                  <a:pt x="2316840" y="367157"/>
                </a:cubicBezTo>
                <a:lnTo>
                  <a:pt x="2337717" y="370022"/>
                </a:lnTo>
                <a:cubicBezTo>
                  <a:pt x="2349460" y="370976"/>
                  <a:pt x="2361203" y="373364"/>
                  <a:pt x="2361638" y="373364"/>
                </a:cubicBezTo>
                <a:cubicBezTo>
                  <a:pt x="2362073" y="373841"/>
                  <a:pt x="2362943" y="373841"/>
                  <a:pt x="2363813" y="373841"/>
                </a:cubicBezTo>
                <a:cubicBezTo>
                  <a:pt x="2366422" y="373841"/>
                  <a:pt x="2368597" y="372886"/>
                  <a:pt x="2370771" y="371454"/>
                </a:cubicBezTo>
                <a:cubicBezTo>
                  <a:pt x="2373816" y="369544"/>
                  <a:pt x="2375555" y="366679"/>
                  <a:pt x="2375990" y="363337"/>
                </a:cubicBezTo>
                <a:lnTo>
                  <a:pt x="2378600" y="348536"/>
                </a:lnTo>
                <a:cubicBezTo>
                  <a:pt x="2379470" y="341851"/>
                  <a:pt x="2375120" y="335644"/>
                  <a:pt x="2368597" y="334212"/>
                </a:cubicBezTo>
                <a:cubicBezTo>
                  <a:pt x="2368597" y="334212"/>
                  <a:pt x="2355549" y="331824"/>
                  <a:pt x="2342936" y="330392"/>
                </a:cubicBezTo>
                <a:lnTo>
                  <a:pt x="2318145" y="327050"/>
                </a:lnTo>
                <a:cubicBezTo>
                  <a:pt x="2317710" y="327050"/>
                  <a:pt x="2317710" y="327050"/>
                  <a:pt x="2317710" y="327050"/>
                </a:cubicBezTo>
                <a:close/>
                <a:moveTo>
                  <a:pt x="2081110" y="311294"/>
                </a:moveTo>
                <a:lnTo>
                  <a:pt x="2029354" y="312726"/>
                </a:lnTo>
                <a:cubicBezTo>
                  <a:pt x="2026309" y="312726"/>
                  <a:pt x="2022830" y="314158"/>
                  <a:pt x="2020655" y="316546"/>
                </a:cubicBezTo>
                <a:cubicBezTo>
                  <a:pt x="2018480" y="318933"/>
                  <a:pt x="2017176" y="322753"/>
                  <a:pt x="2017611" y="325617"/>
                </a:cubicBezTo>
                <a:lnTo>
                  <a:pt x="2018046" y="340419"/>
                </a:lnTo>
                <a:cubicBezTo>
                  <a:pt x="2018480" y="347581"/>
                  <a:pt x="2023700" y="352833"/>
                  <a:pt x="2030223" y="352833"/>
                </a:cubicBezTo>
                <a:cubicBezTo>
                  <a:pt x="2030223" y="352833"/>
                  <a:pt x="2030658" y="352833"/>
                  <a:pt x="2030658" y="352833"/>
                </a:cubicBezTo>
                <a:lnTo>
                  <a:pt x="2081980" y="351400"/>
                </a:lnTo>
                <a:cubicBezTo>
                  <a:pt x="2089808" y="350923"/>
                  <a:pt x="2098072" y="351400"/>
                  <a:pt x="2105031" y="351400"/>
                </a:cubicBezTo>
                <a:cubicBezTo>
                  <a:pt x="2108945" y="351400"/>
                  <a:pt x="2112860" y="351878"/>
                  <a:pt x="2116339" y="351878"/>
                </a:cubicBezTo>
                <a:lnTo>
                  <a:pt x="2131996" y="352355"/>
                </a:lnTo>
                <a:cubicBezTo>
                  <a:pt x="2135476" y="352355"/>
                  <a:pt x="2138520" y="351400"/>
                  <a:pt x="2141130" y="349013"/>
                </a:cubicBezTo>
                <a:cubicBezTo>
                  <a:pt x="2143305" y="346626"/>
                  <a:pt x="2145044" y="343761"/>
                  <a:pt x="2145044" y="340419"/>
                </a:cubicBezTo>
                <a:lnTo>
                  <a:pt x="2145479" y="325617"/>
                </a:lnTo>
                <a:cubicBezTo>
                  <a:pt x="2145479" y="318456"/>
                  <a:pt x="2139825" y="312726"/>
                  <a:pt x="2133301" y="312726"/>
                </a:cubicBezTo>
                <a:lnTo>
                  <a:pt x="2106335" y="311771"/>
                </a:lnTo>
                <a:cubicBezTo>
                  <a:pt x="2098507" y="311294"/>
                  <a:pt x="2089808" y="311294"/>
                  <a:pt x="2081110" y="311294"/>
                </a:cubicBezTo>
                <a:close/>
                <a:moveTo>
                  <a:pt x="2042836" y="942"/>
                </a:moveTo>
                <a:cubicBezTo>
                  <a:pt x="2082850" y="-968"/>
                  <a:pt x="2122863" y="465"/>
                  <a:pt x="2160267" y="1420"/>
                </a:cubicBezTo>
                <a:cubicBezTo>
                  <a:pt x="2197670" y="2375"/>
                  <a:pt x="2232465" y="5717"/>
                  <a:pt x="2262475" y="8104"/>
                </a:cubicBezTo>
                <a:cubicBezTo>
                  <a:pt x="2277697" y="9059"/>
                  <a:pt x="2291614" y="10014"/>
                  <a:pt x="2303358" y="11446"/>
                </a:cubicBezTo>
                <a:cubicBezTo>
                  <a:pt x="2315970" y="12879"/>
                  <a:pt x="2326409" y="14311"/>
                  <a:pt x="2335107" y="15266"/>
                </a:cubicBezTo>
                <a:cubicBezTo>
                  <a:pt x="2352069" y="17176"/>
                  <a:pt x="2362073" y="18608"/>
                  <a:pt x="2362073" y="18608"/>
                </a:cubicBezTo>
                <a:cubicBezTo>
                  <a:pt x="2366422" y="19086"/>
                  <a:pt x="2374251" y="20041"/>
                  <a:pt x="2385124" y="21473"/>
                </a:cubicBezTo>
                <a:cubicBezTo>
                  <a:pt x="2402521" y="23383"/>
                  <a:pt x="2427312" y="28158"/>
                  <a:pt x="2456887" y="33410"/>
                </a:cubicBezTo>
                <a:cubicBezTo>
                  <a:pt x="2471674" y="35797"/>
                  <a:pt x="2487767" y="39139"/>
                  <a:pt x="2504729" y="42004"/>
                </a:cubicBezTo>
                <a:cubicBezTo>
                  <a:pt x="2521691" y="45824"/>
                  <a:pt x="2539523" y="50121"/>
                  <a:pt x="2557790" y="53941"/>
                </a:cubicBezTo>
                <a:cubicBezTo>
                  <a:pt x="2576057" y="58238"/>
                  <a:pt x="2594759" y="62535"/>
                  <a:pt x="2613896" y="67310"/>
                </a:cubicBezTo>
                <a:cubicBezTo>
                  <a:pt x="2633467" y="72562"/>
                  <a:pt x="2652604" y="78291"/>
                  <a:pt x="2671741" y="83543"/>
                </a:cubicBezTo>
                <a:cubicBezTo>
                  <a:pt x="2749158" y="105984"/>
                  <a:pt x="2824400" y="133677"/>
                  <a:pt x="2880071" y="156595"/>
                </a:cubicBezTo>
                <a:cubicBezTo>
                  <a:pt x="2907906" y="167577"/>
                  <a:pt x="2930522" y="179036"/>
                  <a:pt x="2946615" y="185721"/>
                </a:cubicBezTo>
                <a:cubicBezTo>
                  <a:pt x="2962707" y="193360"/>
                  <a:pt x="2971840" y="197180"/>
                  <a:pt x="2971840" y="197180"/>
                </a:cubicBezTo>
                <a:cubicBezTo>
                  <a:pt x="2971840" y="197180"/>
                  <a:pt x="2980974" y="200999"/>
                  <a:pt x="2996631" y="209116"/>
                </a:cubicBezTo>
                <a:cubicBezTo>
                  <a:pt x="3012289" y="217233"/>
                  <a:pt x="3034470" y="228692"/>
                  <a:pt x="3061435" y="242061"/>
                </a:cubicBezTo>
                <a:cubicBezTo>
                  <a:pt x="3074918" y="249223"/>
                  <a:pt x="3088836" y="256863"/>
                  <a:pt x="3104058" y="265457"/>
                </a:cubicBezTo>
                <a:cubicBezTo>
                  <a:pt x="3118846" y="274051"/>
                  <a:pt x="3134503" y="283123"/>
                  <a:pt x="3151030" y="292672"/>
                </a:cubicBezTo>
                <a:cubicBezTo>
                  <a:pt x="3183215" y="311294"/>
                  <a:pt x="3216269" y="334212"/>
                  <a:pt x="3250193" y="355698"/>
                </a:cubicBezTo>
                <a:cubicBezTo>
                  <a:pt x="3283248" y="378616"/>
                  <a:pt x="3316303" y="401534"/>
                  <a:pt x="3345878" y="424452"/>
                </a:cubicBezTo>
                <a:cubicBezTo>
                  <a:pt x="3375017" y="447848"/>
                  <a:pt x="3403288" y="468857"/>
                  <a:pt x="3425904" y="488433"/>
                </a:cubicBezTo>
                <a:cubicBezTo>
                  <a:pt x="3448520" y="508009"/>
                  <a:pt x="3467657" y="524242"/>
                  <a:pt x="3480705" y="535701"/>
                </a:cubicBezTo>
                <a:cubicBezTo>
                  <a:pt x="3487229" y="541431"/>
                  <a:pt x="3492013" y="546206"/>
                  <a:pt x="3495493" y="549548"/>
                </a:cubicBezTo>
                <a:cubicBezTo>
                  <a:pt x="3498972" y="552413"/>
                  <a:pt x="3500712" y="554322"/>
                  <a:pt x="3500712" y="554322"/>
                </a:cubicBezTo>
                <a:cubicBezTo>
                  <a:pt x="3500712" y="554322"/>
                  <a:pt x="3508105" y="561484"/>
                  <a:pt x="3520718" y="573421"/>
                </a:cubicBezTo>
                <a:cubicBezTo>
                  <a:pt x="3533331" y="585835"/>
                  <a:pt x="3552033" y="602069"/>
                  <a:pt x="3572909" y="624032"/>
                </a:cubicBezTo>
                <a:cubicBezTo>
                  <a:pt x="3614663" y="667004"/>
                  <a:pt x="3669028" y="725732"/>
                  <a:pt x="3718176" y="788757"/>
                </a:cubicBezTo>
                <a:cubicBezTo>
                  <a:pt x="3730788" y="804513"/>
                  <a:pt x="3742966" y="820270"/>
                  <a:pt x="3755144" y="836026"/>
                </a:cubicBezTo>
                <a:cubicBezTo>
                  <a:pt x="3766452" y="851782"/>
                  <a:pt x="3777760" y="867539"/>
                  <a:pt x="3788633" y="882817"/>
                </a:cubicBezTo>
                <a:cubicBezTo>
                  <a:pt x="3799506" y="898096"/>
                  <a:pt x="3810379" y="912898"/>
                  <a:pt x="3819513" y="927222"/>
                </a:cubicBezTo>
                <a:cubicBezTo>
                  <a:pt x="3829081" y="942023"/>
                  <a:pt x="3837780" y="955392"/>
                  <a:pt x="3846043" y="968283"/>
                </a:cubicBezTo>
                <a:cubicBezTo>
                  <a:pt x="3853873" y="981175"/>
                  <a:pt x="3861267" y="992634"/>
                  <a:pt x="3867790" y="1002661"/>
                </a:cubicBezTo>
                <a:cubicBezTo>
                  <a:pt x="3874314" y="1013165"/>
                  <a:pt x="3879534" y="1022714"/>
                  <a:pt x="3883882" y="1029876"/>
                </a:cubicBezTo>
                <a:cubicBezTo>
                  <a:pt x="3892581" y="1045155"/>
                  <a:pt x="3897365" y="1053749"/>
                  <a:pt x="3897365" y="1053749"/>
                </a:cubicBezTo>
                <a:cubicBezTo>
                  <a:pt x="3897365" y="1053749"/>
                  <a:pt x="3902584" y="1062821"/>
                  <a:pt x="3911282" y="1077623"/>
                </a:cubicBezTo>
                <a:cubicBezTo>
                  <a:pt x="3920416" y="1092901"/>
                  <a:pt x="3931289" y="1115342"/>
                  <a:pt x="3945207" y="1142080"/>
                </a:cubicBezTo>
                <a:cubicBezTo>
                  <a:pt x="3951732" y="1155449"/>
                  <a:pt x="3959559" y="1169773"/>
                  <a:pt x="3966953" y="1185529"/>
                </a:cubicBezTo>
                <a:cubicBezTo>
                  <a:pt x="3973913" y="1201286"/>
                  <a:pt x="3981306" y="1217519"/>
                  <a:pt x="3989134" y="1234708"/>
                </a:cubicBezTo>
                <a:cubicBezTo>
                  <a:pt x="4005227" y="1268608"/>
                  <a:pt x="4019579" y="1306328"/>
                  <a:pt x="4034367" y="1343570"/>
                </a:cubicBezTo>
                <a:cubicBezTo>
                  <a:pt x="4041761" y="1362191"/>
                  <a:pt x="4048284" y="1381289"/>
                  <a:pt x="4054808" y="1399910"/>
                </a:cubicBezTo>
                <a:cubicBezTo>
                  <a:pt x="4060897" y="1419009"/>
                  <a:pt x="4067421" y="1437153"/>
                  <a:pt x="4073510" y="1455296"/>
                </a:cubicBezTo>
                <a:cubicBezTo>
                  <a:pt x="4084383" y="1490628"/>
                  <a:pt x="4093518" y="1525006"/>
                  <a:pt x="4101780" y="1553654"/>
                </a:cubicBezTo>
                <a:cubicBezTo>
                  <a:pt x="4109610" y="1582779"/>
                  <a:pt x="4114394" y="1607607"/>
                  <a:pt x="4118743" y="1624796"/>
                </a:cubicBezTo>
                <a:cubicBezTo>
                  <a:pt x="4120483" y="1632913"/>
                  <a:pt x="4122222" y="1639597"/>
                  <a:pt x="4123092" y="1644372"/>
                </a:cubicBezTo>
                <a:cubicBezTo>
                  <a:pt x="4123092" y="1644372"/>
                  <a:pt x="4125701" y="1653921"/>
                  <a:pt x="4128746" y="1671110"/>
                </a:cubicBezTo>
                <a:cubicBezTo>
                  <a:pt x="4132225" y="1688776"/>
                  <a:pt x="4136575" y="1713127"/>
                  <a:pt x="4141794" y="1742729"/>
                </a:cubicBezTo>
                <a:cubicBezTo>
                  <a:pt x="4151797" y="1802412"/>
                  <a:pt x="4161365" y="1881671"/>
                  <a:pt x="4166150" y="1961885"/>
                </a:cubicBezTo>
                <a:cubicBezTo>
                  <a:pt x="4168759" y="2001515"/>
                  <a:pt x="4168759" y="2041622"/>
                  <a:pt x="4170064" y="2078864"/>
                </a:cubicBezTo>
                <a:cubicBezTo>
                  <a:pt x="4170064" y="2110854"/>
                  <a:pt x="4170064" y="2140934"/>
                  <a:pt x="4170064" y="2166240"/>
                </a:cubicBezTo>
                <a:cubicBezTo>
                  <a:pt x="4170064" y="2216851"/>
                  <a:pt x="4170064" y="2250751"/>
                  <a:pt x="4170064" y="2250751"/>
                </a:cubicBezTo>
                <a:lnTo>
                  <a:pt x="4169194" y="2789329"/>
                </a:lnTo>
                <a:lnTo>
                  <a:pt x="4168759" y="3328386"/>
                </a:lnTo>
                <a:lnTo>
                  <a:pt x="4168759" y="3504570"/>
                </a:lnTo>
                <a:lnTo>
                  <a:pt x="4410579" y="3504570"/>
                </a:lnTo>
                <a:lnTo>
                  <a:pt x="4949454" y="3505047"/>
                </a:lnTo>
                <a:lnTo>
                  <a:pt x="5477020" y="3505525"/>
                </a:lnTo>
                <a:lnTo>
                  <a:pt x="6015894" y="3506002"/>
                </a:lnTo>
                <a:lnTo>
                  <a:pt x="6554769" y="3506958"/>
                </a:lnTo>
                <a:lnTo>
                  <a:pt x="7093643" y="3507434"/>
                </a:lnTo>
                <a:lnTo>
                  <a:pt x="7625994" y="3507912"/>
                </a:lnTo>
                <a:lnTo>
                  <a:pt x="8164868" y="3508389"/>
                </a:lnTo>
                <a:lnTo>
                  <a:pt x="8624104" y="3508797"/>
                </a:lnTo>
                <a:lnTo>
                  <a:pt x="8624104" y="4174383"/>
                </a:lnTo>
                <a:lnTo>
                  <a:pt x="8162258" y="4173974"/>
                </a:lnTo>
                <a:lnTo>
                  <a:pt x="7623384" y="4173497"/>
                </a:lnTo>
                <a:lnTo>
                  <a:pt x="7091034" y="4173019"/>
                </a:lnTo>
                <a:lnTo>
                  <a:pt x="6552159" y="4172541"/>
                </a:lnTo>
                <a:lnTo>
                  <a:pt x="6013285" y="4172064"/>
                </a:lnTo>
                <a:lnTo>
                  <a:pt x="5474410" y="4171586"/>
                </a:lnTo>
                <a:lnTo>
                  <a:pt x="4935536" y="4171109"/>
                </a:lnTo>
                <a:lnTo>
                  <a:pt x="4407969" y="4170631"/>
                </a:lnTo>
                <a:lnTo>
                  <a:pt x="4166150" y="4170154"/>
                </a:lnTo>
                <a:lnTo>
                  <a:pt x="4165716" y="4394562"/>
                </a:lnTo>
                <a:lnTo>
                  <a:pt x="4165280" y="4933619"/>
                </a:lnTo>
                <a:lnTo>
                  <a:pt x="4164922" y="5156116"/>
                </a:lnTo>
                <a:lnTo>
                  <a:pt x="3499226" y="5156116"/>
                </a:lnTo>
                <a:lnTo>
                  <a:pt x="3499407" y="4932663"/>
                </a:lnTo>
                <a:lnTo>
                  <a:pt x="3500276" y="4394085"/>
                </a:lnTo>
                <a:lnTo>
                  <a:pt x="3500276" y="4169676"/>
                </a:lnTo>
                <a:lnTo>
                  <a:pt x="3330220" y="4169676"/>
                </a:lnTo>
                <a:lnTo>
                  <a:pt x="2795260" y="4168722"/>
                </a:lnTo>
                <a:lnTo>
                  <a:pt x="2256385" y="4168244"/>
                </a:lnTo>
                <a:cubicBezTo>
                  <a:pt x="2256385" y="4168244"/>
                  <a:pt x="2222461" y="4168244"/>
                  <a:pt x="2172009" y="4168244"/>
                </a:cubicBezTo>
                <a:cubicBezTo>
                  <a:pt x="2146784" y="4168244"/>
                  <a:pt x="2117209" y="4168244"/>
                  <a:pt x="2085894" y="4168244"/>
                </a:cubicBezTo>
                <a:cubicBezTo>
                  <a:pt x="2049795" y="4167767"/>
                  <a:pt x="2008477" y="4166812"/>
                  <a:pt x="1968899" y="4165379"/>
                </a:cubicBezTo>
                <a:cubicBezTo>
                  <a:pt x="1928885" y="4162037"/>
                  <a:pt x="1888872" y="4159650"/>
                  <a:pt x="1851903" y="4155353"/>
                </a:cubicBezTo>
                <a:cubicBezTo>
                  <a:pt x="1814500" y="4150100"/>
                  <a:pt x="1779706" y="4146759"/>
                  <a:pt x="1749696" y="4141506"/>
                </a:cubicBezTo>
                <a:cubicBezTo>
                  <a:pt x="1720121" y="4136254"/>
                  <a:pt x="1695765" y="4131479"/>
                  <a:pt x="1678368" y="4128615"/>
                </a:cubicBezTo>
                <a:cubicBezTo>
                  <a:pt x="1660970" y="4125750"/>
                  <a:pt x="1651402" y="4122885"/>
                  <a:pt x="1651402" y="4122885"/>
                </a:cubicBezTo>
                <a:cubicBezTo>
                  <a:pt x="1651402" y="4122885"/>
                  <a:pt x="1641399" y="4120975"/>
                  <a:pt x="1624437" y="4117156"/>
                </a:cubicBezTo>
                <a:cubicBezTo>
                  <a:pt x="1607039" y="4112858"/>
                  <a:pt x="1582683" y="4107607"/>
                  <a:pt x="1553543" y="4099967"/>
                </a:cubicBezTo>
                <a:cubicBezTo>
                  <a:pt x="1524403" y="4091850"/>
                  <a:pt x="1490914" y="4082778"/>
                  <a:pt x="1454815" y="4071796"/>
                </a:cubicBezTo>
                <a:cubicBezTo>
                  <a:pt x="1436983" y="4065590"/>
                  <a:pt x="1418716" y="4059382"/>
                  <a:pt x="1400014" y="4053175"/>
                </a:cubicBezTo>
                <a:cubicBezTo>
                  <a:pt x="1380877" y="4046492"/>
                  <a:pt x="1362175" y="4040284"/>
                  <a:pt x="1343474" y="4032644"/>
                </a:cubicBezTo>
                <a:cubicBezTo>
                  <a:pt x="1306070" y="4017843"/>
                  <a:pt x="1268666" y="4003997"/>
                  <a:pt x="1234742" y="3987764"/>
                </a:cubicBezTo>
                <a:cubicBezTo>
                  <a:pt x="1217780" y="3979646"/>
                  <a:pt x="1201253" y="3972006"/>
                  <a:pt x="1185160" y="3964845"/>
                </a:cubicBezTo>
                <a:cubicBezTo>
                  <a:pt x="1169938" y="3958161"/>
                  <a:pt x="1155585" y="3950043"/>
                  <a:pt x="1142102" y="3943359"/>
                </a:cubicBezTo>
                <a:cubicBezTo>
                  <a:pt x="1088171" y="3916621"/>
                  <a:pt x="1053812" y="3895612"/>
                  <a:pt x="1053812" y="3895612"/>
                </a:cubicBezTo>
                <a:cubicBezTo>
                  <a:pt x="1053812" y="3895612"/>
                  <a:pt x="1045114" y="3890360"/>
                  <a:pt x="1029891" y="3881766"/>
                </a:cubicBezTo>
                <a:cubicBezTo>
                  <a:pt x="1022497" y="3877469"/>
                  <a:pt x="1013364" y="3872217"/>
                  <a:pt x="1002926" y="3866010"/>
                </a:cubicBezTo>
                <a:cubicBezTo>
                  <a:pt x="992488" y="3859803"/>
                  <a:pt x="980744" y="3852163"/>
                  <a:pt x="968132" y="3844046"/>
                </a:cubicBezTo>
                <a:cubicBezTo>
                  <a:pt x="942906" y="3827813"/>
                  <a:pt x="912896" y="3809191"/>
                  <a:pt x="882886" y="3786751"/>
                </a:cubicBezTo>
                <a:cubicBezTo>
                  <a:pt x="867229" y="3776247"/>
                  <a:pt x="851571" y="3764787"/>
                  <a:pt x="835479" y="3753328"/>
                </a:cubicBezTo>
                <a:cubicBezTo>
                  <a:pt x="820256" y="3741392"/>
                  <a:pt x="804164" y="3728978"/>
                  <a:pt x="788507" y="3716563"/>
                </a:cubicBezTo>
                <a:cubicBezTo>
                  <a:pt x="725442" y="3667385"/>
                  <a:pt x="666727" y="3612954"/>
                  <a:pt x="623669" y="3570938"/>
                </a:cubicBezTo>
                <a:cubicBezTo>
                  <a:pt x="601488" y="3550406"/>
                  <a:pt x="584961" y="3531308"/>
                  <a:pt x="572783" y="3518894"/>
                </a:cubicBezTo>
                <a:cubicBezTo>
                  <a:pt x="567129" y="3513164"/>
                  <a:pt x="562345" y="3507912"/>
                  <a:pt x="558865" y="3504570"/>
                </a:cubicBezTo>
                <a:cubicBezTo>
                  <a:pt x="558865" y="3504570"/>
                  <a:pt x="552342" y="3497408"/>
                  <a:pt x="540163" y="3484516"/>
                </a:cubicBezTo>
                <a:cubicBezTo>
                  <a:pt x="528855" y="3471147"/>
                  <a:pt x="512328" y="3452526"/>
                  <a:pt x="492756" y="3430085"/>
                </a:cubicBezTo>
                <a:cubicBezTo>
                  <a:pt x="453613" y="3384249"/>
                  <a:pt x="404901" y="3320269"/>
                  <a:pt x="359234" y="3254379"/>
                </a:cubicBezTo>
                <a:cubicBezTo>
                  <a:pt x="337053" y="3221434"/>
                  <a:pt x="315741" y="3187534"/>
                  <a:pt x="295735" y="3155544"/>
                </a:cubicBezTo>
                <a:cubicBezTo>
                  <a:pt x="277468" y="3123076"/>
                  <a:pt x="259201" y="3092519"/>
                  <a:pt x="245283" y="3066258"/>
                </a:cubicBezTo>
                <a:cubicBezTo>
                  <a:pt x="231800" y="3039520"/>
                  <a:pt x="220057" y="3017079"/>
                  <a:pt x="212229" y="3001323"/>
                </a:cubicBezTo>
                <a:cubicBezTo>
                  <a:pt x="203965" y="2986044"/>
                  <a:pt x="200051" y="2976972"/>
                  <a:pt x="200051" y="2976972"/>
                </a:cubicBezTo>
                <a:cubicBezTo>
                  <a:pt x="200051" y="2976972"/>
                  <a:pt x="196136" y="2967423"/>
                  <a:pt x="188743" y="2951667"/>
                </a:cubicBezTo>
                <a:cubicBezTo>
                  <a:pt x="181784" y="2935433"/>
                  <a:pt x="170910" y="2912992"/>
                  <a:pt x="159602" y="2885299"/>
                </a:cubicBezTo>
                <a:cubicBezTo>
                  <a:pt x="148294" y="2857607"/>
                  <a:pt x="135247" y="2824662"/>
                  <a:pt x="122199" y="2789329"/>
                </a:cubicBezTo>
                <a:cubicBezTo>
                  <a:pt x="116110" y="2771664"/>
                  <a:pt x="110021" y="2753042"/>
                  <a:pt x="103497" y="2734421"/>
                </a:cubicBezTo>
                <a:cubicBezTo>
                  <a:pt x="97408" y="2715800"/>
                  <a:pt x="90884" y="2696701"/>
                  <a:pt x="85665" y="2677603"/>
                </a:cubicBezTo>
                <a:cubicBezTo>
                  <a:pt x="74792" y="2638929"/>
                  <a:pt x="63483" y="2600254"/>
                  <a:pt x="55655" y="2563490"/>
                </a:cubicBezTo>
                <a:cubicBezTo>
                  <a:pt x="51306" y="2545345"/>
                  <a:pt x="47391" y="2527202"/>
                  <a:pt x="43477" y="2510491"/>
                </a:cubicBezTo>
                <a:cubicBezTo>
                  <a:pt x="39997" y="2493779"/>
                  <a:pt x="37388" y="2477546"/>
                  <a:pt x="34778" y="2462744"/>
                </a:cubicBezTo>
                <a:cubicBezTo>
                  <a:pt x="29559" y="2433142"/>
                  <a:pt x="24775" y="2408314"/>
                  <a:pt x="22165" y="2391125"/>
                </a:cubicBezTo>
                <a:cubicBezTo>
                  <a:pt x="19991" y="2373936"/>
                  <a:pt x="18686" y="2363909"/>
                  <a:pt x="18686" y="2363909"/>
                </a:cubicBezTo>
                <a:cubicBezTo>
                  <a:pt x="18686" y="2363909"/>
                  <a:pt x="17381" y="2353883"/>
                  <a:pt x="15642" y="2336694"/>
                </a:cubicBezTo>
                <a:cubicBezTo>
                  <a:pt x="13467" y="2319505"/>
                  <a:pt x="9553" y="2294200"/>
                  <a:pt x="7813" y="2264597"/>
                </a:cubicBezTo>
                <a:cubicBezTo>
                  <a:pt x="2594" y="2204437"/>
                  <a:pt x="-1321" y="2124700"/>
                  <a:pt x="419" y="2044486"/>
                </a:cubicBezTo>
                <a:cubicBezTo>
                  <a:pt x="854" y="2024910"/>
                  <a:pt x="1724" y="2004857"/>
                  <a:pt x="2159" y="1985281"/>
                </a:cubicBezTo>
                <a:cubicBezTo>
                  <a:pt x="2594" y="1965227"/>
                  <a:pt x="4768" y="1946129"/>
                  <a:pt x="6073" y="1927508"/>
                </a:cubicBezTo>
                <a:cubicBezTo>
                  <a:pt x="7378" y="1908409"/>
                  <a:pt x="9118" y="1890265"/>
                  <a:pt x="10422" y="1873077"/>
                </a:cubicBezTo>
                <a:cubicBezTo>
                  <a:pt x="11727" y="1855888"/>
                  <a:pt x="14337" y="1840132"/>
                  <a:pt x="16076" y="1824853"/>
                </a:cubicBezTo>
                <a:cubicBezTo>
                  <a:pt x="22600" y="1765170"/>
                  <a:pt x="30864" y="1726018"/>
                  <a:pt x="30864" y="1726018"/>
                </a:cubicBezTo>
                <a:cubicBezTo>
                  <a:pt x="30864" y="1726018"/>
                  <a:pt x="32604" y="1715991"/>
                  <a:pt x="35648" y="1698803"/>
                </a:cubicBezTo>
                <a:cubicBezTo>
                  <a:pt x="38693" y="1681614"/>
                  <a:pt x="43477" y="1656786"/>
                  <a:pt x="50436" y="1627661"/>
                </a:cubicBezTo>
                <a:cubicBezTo>
                  <a:pt x="57395" y="1598535"/>
                  <a:pt x="64353" y="1564158"/>
                  <a:pt x="75227" y="1527871"/>
                </a:cubicBezTo>
                <a:cubicBezTo>
                  <a:pt x="80446" y="1509727"/>
                  <a:pt x="85665" y="1491106"/>
                  <a:pt x="91319" y="1472007"/>
                </a:cubicBezTo>
                <a:cubicBezTo>
                  <a:pt x="96538" y="1452909"/>
                  <a:pt x="103497" y="1434288"/>
                  <a:pt x="110021" y="1415189"/>
                </a:cubicBezTo>
                <a:cubicBezTo>
                  <a:pt x="116545" y="1396091"/>
                  <a:pt x="122634" y="1376992"/>
                  <a:pt x="129592" y="1358371"/>
                </a:cubicBezTo>
                <a:cubicBezTo>
                  <a:pt x="136986" y="1340228"/>
                  <a:pt x="143945" y="1322084"/>
                  <a:pt x="150904" y="1304418"/>
                </a:cubicBezTo>
                <a:cubicBezTo>
                  <a:pt x="163952" y="1269563"/>
                  <a:pt x="179174" y="1238050"/>
                  <a:pt x="191352" y="1210357"/>
                </a:cubicBezTo>
                <a:cubicBezTo>
                  <a:pt x="203530" y="1182665"/>
                  <a:pt x="215273" y="1160701"/>
                  <a:pt x="223102" y="1144945"/>
                </a:cubicBezTo>
                <a:cubicBezTo>
                  <a:pt x="231365" y="1129189"/>
                  <a:pt x="235715" y="1120117"/>
                  <a:pt x="235715" y="1120117"/>
                </a:cubicBezTo>
                <a:cubicBezTo>
                  <a:pt x="237889" y="1116775"/>
                  <a:pt x="239629" y="1112955"/>
                  <a:pt x="242238" y="1108180"/>
                </a:cubicBezTo>
                <a:cubicBezTo>
                  <a:pt x="250067" y="1092424"/>
                  <a:pt x="262680" y="1070938"/>
                  <a:pt x="277468" y="1044678"/>
                </a:cubicBezTo>
                <a:cubicBezTo>
                  <a:pt x="285296" y="1031786"/>
                  <a:pt x="293125" y="1017940"/>
                  <a:pt x="301823" y="1002661"/>
                </a:cubicBezTo>
                <a:cubicBezTo>
                  <a:pt x="310957" y="988337"/>
                  <a:pt x="320960" y="973058"/>
                  <a:pt x="330964" y="957302"/>
                </a:cubicBezTo>
                <a:cubicBezTo>
                  <a:pt x="341402" y="941545"/>
                  <a:pt x="351405" y="924834"/>
                  <a:pt x="362713" y="909078"/>
                </a:cubicBezTo>
                <a:cubicBezTo>
                  <a:pt x="374021" y="892844"/>
                  <a:pt x="385764" y="876133"/>
                  <a:pt x="397507" y="859899"/>
                </a:cubicBezTo>
                <a:lnTo>
                  <a:pt x="414905" y="835549"/>
                </a:lnTo>
                <a:cubicBezTo>
                  <a:pt x="421428" y="827909"/>
                  <a:pt x="427517" y="820270"/>
                  <a:pt x="433606" y="812153"/>
                </a:cubicBezTo>
                <a:cubicBezTo>
                  <a:pt x="445784" y="796874"/>
                  <a:pt x="457962" y="781595"/>
                  <a:pt x="469270" y="766794"/>
                </a:cubicBezTo>
                <a:cubicBezTo>
                  <a:pt x="493191" y="737669"/>
                  <a:pt x="516677" y="711886"/>
                  <a:pt x="536249" y="688967"/>
                </a:cubicBezTo>
                <a:cubicBezTo>
                  <a:pt x="556256" y="666526"/>
                  <a:pt x="573653" y="649338"/>
                  <a:pt x="585831" y="636446"/>
                </a:cubicBezTo>
                <a:cubicBezTo>
                  <a:pt x="598009" y="623555"/>
                  <a:pt x="604968" y="616393"/>
                  <a:pt x="604968" y="616393"/>
                </a:cubicBezTo>
                <a:cubicBezTo>
                  <a:pt x="604968" y="616393"/>
                  <a:pt x="611927" y="609231"/>
                  <a:pt x="624539" y="596817"/>
                </a:cubicBezTo>
                <a:cubicBezTo>
                  <a:pt x="637587" y="584880"/>
                  <a:pt x="655419" y="567692"/>
                  <a:pt x="677600" y="546683"/>
                </a:cubicBezTo>
                <a:cubicBezTo>
                  <a:pt x="699347" y="526152"/>
                  <a:pt x="726312" y="504189"/>
                  <a:pt x="754582" y="479361"/>
                </a:cubicBezTo>
                <a:cubicBezTo>
                  <a:pt x="783723" y="455965"/>
                  <a:pt x="815472" y="430659"/>
                  <a:pt x="847222" y="406786"/>
                </a:cubicBezTo>
                <a:cubicBezTo>
                  <a:pt x="912026" y="359995"/>
                  <a:pt x="979005" y="315591"/>
                  <a:pt x="1031196" y="285988"/>
                </a:cubicBezTo>
                <a:cubicBezTo>
                  <a:pt x="1057292" y="271187"/>
                  <a:pt x="1079038" y="258295"/>
                  <a:pt x="1094260" y="249701"/>
                </a:cubicBezTo>
                <a:cubicBezTo>
                  <a:pt x="1109918" y="241584"/>
                  <a:pt x="1118616" y="237287"/>
                  <a:pt x="1118616" y="237287"/>
                </a:cubicBezTo>
                <a:cubicBezTo>
                  <a:pt x="1118616" y="237287"/>
                  <a:pt x="1127750" y="232512"/>
                  <a:pt x="1143407" y="224873"/>
                </a:cubicBezTo>
                <a:cubicBezTo>
                  <a:pt x="1159065" y="216756"/>
                  <a:pt x="1181246" y="204819"/>
                  <a:pt x="1208646" y="192883"/>
                </a:cubicBezTo>
                <a:cubicBezTo>
                  <a:pt x="1263447" y="167577"/>
                  <a:pt x="1337385" y="136064"/>
                  <a:pt x="1413497" y="111236"/>
                </a:cubicBezTo>
                <a:cubicBezTo>
                  <a:pt x="1432634" y="104552"/>
                  <a:pt x="1451770" y="98345"/>
                  <a:pt x="1470037" y="92138"/>
                </a:cubicBezTo>
                <a:cubicBezTo>
                  <a:pt x="1489174" y="86886"/>
                  <a:pt x="1507876" y="81633"/>
                  <a:pt x="1526143" y="76381"/>
                </a:cubicBezTo>
                <a:cubicBezTo>
                  <a:pt x="1562242" y="65400"/>
                  <a:pt x="1596601" y="58238"/>
                  <a:pt x="1625741" y="51076"/>
                </a:cubicBezTo>
                <a:cubicBezTo>
                  <a:pt x="1640529" y="47734"/>
                  <a:pt x="1654012" y="44869"/>
                  <a:pt x="1665755" y="42004"/>
                </a:cubicBezTo>
                <a:cubicBezTo>
                  <a:pt x="1677932" y="39617"/>
                  <a:pt x="1688371" y="37707"/>
                  <a:pt x="1697069" y="36275"/>
                </a:cubicBezTo>
                <a:cubicBezTo>
                  <a:pt x="1714466" y="33410"/>
                  <a:pt x="1724470" y="31500"/>
                  <a:pt x="1724470" y="31500"/>
                </a:cubicBezTo>
                <a:cubicBezTo>
                  <a:pt x="1724470" y="31500"/>
                  <a:pt x="1734038" y="30067"/>
                  <a:pt x="1751435" y="26725"/>
                </a:cubicBezTo>
                <a:cubicBezTo>
                  <a:pt x="1768832" y="23383"/>
                  <a:pt x="1793623" y="20996"/>
                  <a:pt x="1823198" y="16699"/>
                </a:cubicBezTo>
                <a:cubicBezTo>
                  <a:pt x="1838421" y="15266"/>
                  <a:pt x="1854513" y="12879"/>
                  <a:pt x="1871475" y="10969"/>
                </a:cubicBezTo>
                <a:cubicBezTo>
                  <a:pt x="1888872" y="9537"/>
                  <a:pt x="1907139" y="8104"/>
                  <a:pt x="1925841" y="6672"/>
                </a:cubicBezTo>
                <a:cubicBezTo>
                  <a:pt x="1944108" y="5239"/>
                  <a:pt x="1963680" y="3807"/>
                  <a:pt x="1983251" y="2375"/>
                </a:cubicBezTo>
                <a:cubicBezTo>
                  <a:pt x="2003258" y="1897"/>
                  <a:pt x="2022830" y="1420"/>
                  <a:pt x="2042836" y="942"/>
                </a:cubicBezTo>
                <a:close/>
              </a:path>
            </a:pathLst>
          </a:custGeom>
          <a:solidFill>
            <a:srgbClr val="2C3E50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738CC3-75C7-4453-BC22-2217ED291B8E}"/>
              </a:ext>
            </a:extLst>
          </p:cNvPr>
          <p:cNvSpPr txBox="1"/>
          <p:nvPr/>
        </p:nvSpPr>
        <p:spPr>
          <a:xfrm>
            <a:off x="1520054" y="2275364"/>
            <a:ext cx="2608406" cy="270843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ar-DZ" sz="17000" b="1" cap="all" noProof="1" smtClean="0">
                <a:solidFill>
                  <a:schemeClr val="bg1"/>
                </a:solidFill>
              </a:rPr>
              <a:t>01</a:t>
            </a:r>
            <a:endParaRPr lang="en-US" sz="17000" b="1" cap="all" noProof="1">
              <a:solidFill>
                <a:schemeClr val="bg1"/>
              </a:solidFill>
            </a:endParaRPr>
          </a:p>
        </p:txBody>
      </p:sp>
      <p:sp>
        <p:nvSpPr>
          <p:cNvPr id="8" name="Pentagon 8">
            <a:extLst>
              <a:ext uri="{FF2B5EF4-FFF2-40B4-BE49-F238E27FC236}">
                <a16:creationId xmlns:a16="http://schemas.microsoft.com/office/drawing/2014/main" xmlns="" id="{1B6CDB5B-7B69-4C74-BBFA-1016230BD578}"/>
              </a:ext>
            </a:extLst>
          </p:cNvPr>
          <p:cNvSpPr/>
          <p:nvPr/>
        </p:nvSpPr>
        <p:spPr>
          <a:xfrm rot="10800000">
            <a:off x="3852468" y="1628799"/>
            <a:ext cx="3049815" cy="1005817"/>
          </a:xfrm>
          <a:prstGeom prst="homePlate">
            <a:avLst/>
          </a:prstGeom>
          <a:solidFill>
            <a:srgbClr val="F39B1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A783EDD-E73E-47FA-B665-85098A59AD21}"/>
              </a:ext>
            </a:extLst>
          </p:cNvPr>
          <p:cNvSpPr/>
          <p:nvPr/>
        </p:nvSpPr>
        <p:spPr>
          <a:xfrm>
            <a:off x="4843097" y="2724544"/>
            <a:ext cx="41213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/>
            <a:r>
              <a:rPr lang="ar-SA" sz="2800" dirty="0">
                <a:solidFill>
                  <a:schemeClr val="tx2"/>
                </a:solidFill>
              </a:rPr>
              <a:t>البريد الإلكتروني هو وسيلة لتبادل رسائل رقمية عبر</a:t>
            </a:r>
            <a:r>
              <a:rPr lang="fr-FR" sz="2800" dirty="0">
                <a:solidFill>
                  <a:schemeClr val="tx2"/>
                </a:solidFill>
              </a:rPr>
              <a:t> </a:t>
            </a:r>
            <a:r>
              <a:rPr lang="ar-SA" sz="2800" dirty="0">
                <a:solidFill>
                  <a:schemeClr val="tx2"/>
                </a:solidFill>
              </a:rPr>
              <a:t>الإنترنت</a:t>
            </a:r>
            <a:r>
              <a:rPr lang="fr-FR" sz="2800" dirty="0">
                <a:solidFill>
                  <a:schemeClr val="tx2"/>
                </a:solidFill>
              </a:rPr>
              <a:t> </a:t>
            </a:r>
            <a:r>
              <a:rPr lang="ar-SA" sz="2800" dirty="0">
                <a:solidFill>
                  <a:schemeClr val="tx2"/>
                </a:solidFill>
              </a:rPr>
              <a:t>أو غيرها</a:t>
            </a:r>
            <a:r>
              <a:rPr lang="fr-FR" sz="2800" dirty="0">
                <a:solidFill>
                  <a:schemeClr val="tx2"/>
                </a:solidFill>
              </a:rPr>
              <a:t> </a:t>
            </a:r>
            <a:r>
              <a:rPr lang="ar-SA" sz="2800" dirty="0">
                <a:solidFill>
                  <a:schemeClr val="tx2"/>
                </a:solidFill>
              </a:rPr>
              <a:t>من شبكات حاسوبية متواصلة</a:t>
            </a:r>
            <a:r>
              <a:rPr lang="fr-FR" sz="2800" dirty="0" smtClean="0">
                <a:solidFill>
                  <a:schemeClr val="tx2"/>
                </a:solidFill>
              </a:rPr>
              <a:t>.</a:t>
            </a:r>
            <a:endParaRPr lang="fr-FR" sz="28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1DA18CD-0C06-42A1-859C-5488393D473B}"/>
              </a:ext>
            </a:extLst>
          </p:cNvPr>
          <p:cNvSpPr txBox="1"/>
          <p:nvPr/>
        </p:nvSpPr>
        <p:spPr>
          <a:xfrm>
            <a:off x="3852470" y="1733556"/>
            <a:ext cx="3455834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ar-SA" sz="2400" b="1" cap="all" dirty="0">
                <a:solidFill>
                  <a:schemeClr val="tx2"/>
                </a:solidFill>
              </a:rPr>
              <a:t>تعريف </a:t>
            </a:r>
            <a:endParaRPr lang="ar-DZ" sz="2400" b="1" cap="all" dirty="0">
              <a:solidFill>
                <a:schemeClr val="tx2"/>
              </a:solidFill>
            </a:endParaRPr>
          </a:p>
          <a:p>
            <a:pPr lvl="0" algn="ctr"/>
            <a:r>
              <a:rPr lang="ar-SA" sz="2400" b="1" cap="all" dirty="0">
                <a:solidFill>
                  <a:schemeClr val="tx2"/>
                </a:solidFill>
              </a:rPr>
              <a:t>البريد الإلكتروني</a:t>
            </a:r>
            <a:endParaRPr lang="fr-FR" sz="2400" b="1" cap="all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7376" y="215028"/>
            <a:ext cx="3672408" cy="65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1556792"/>
            <a:ext cx="6858000" cy="3701008"/>
          </a:xfrm>
        </p:spPr>
        <p:txBody>
          <a:bodyPr anchor="ctr">
            <a:normAutofit/>
          </a:bodyPr>
          <a:lstStyle/>
          <a:p>
            <a:pPr rtl="1"/>
            <a:r>
              <a:rPr lang="ar-DZ" sz="4400" b="1" dirty="0" smtClean="0"/>
              <a:t>من يملك بريد الكتروني ؟</a:t>
            </a:r>
            <a:endParaRPr lang="en-US" sz="4400" dirty="0"/>
          </a:p>
        </p:txBody>
      </p:sp>
      <p:sp>
        <p:nvSpPr>
          <p:cNvPr id="15" name="Pentagon 8">
            <a:extLst>
              <a:ext uri="{FF2B5EF4-FFF2-40B4-BE49-F238E27FC236}">
                <a16:creationId xmlns:a16="http://schemas.microsoft.com/office/drawing/2014/main" xmlns="" id="{1B6CDB5B-7B69-4C74-BBFA-1016230BD578}"/>
              </a:ext>
            </a:extLst>
          </p:cNvPr>
          <p:cNvSpPr/>
          <p:nvPr/>
        </p:nvSpPr>
        <p:spPr>
          <a:xfrm>
            <a:off x="3923928" y="332656"/>
            <a:ext cx="4831222" cy="936105"/>
          </a:xfrm>
          <a:prstGeom prst="homePlate">
            <a:avLst>
              <a:gd name="adj" fmla="val 0"/>
            </a:avLst>
          </a:prstGeom>
          <a:solidFill>
            <a:srgbClr val="F39B1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6000" b="1" dirty="0" smtClean="0"/>
              <a:t>سؤال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20072" y="6093296"/>
            <a:ext cx="3672408" cy="651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8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entagon 8">
            <a:extLst>
              <a:ext uri="{FF2B5EF4-FFF2-40B4-BE49-F238E27FC236}">
                <a16:creationId xmlns:a16="http://schemas.microsoft.com/office/drawing/2014/main" xmlns="" id="{1B6CDB5B-7B69-4C74-BBFA-1016230BD578}"/>
              </a:ext>
            </a:extLst>
          </p:cNvPr>
          <p:cNvSpPr/>
          <p:nvPr/>
        </p:nvSpPr>
        <p:spPr>
          <a:xfrm rot="10800000">
            <a:off x="3563888" y="159437"/>
            <a:ext cx="5416676" cy="1005817"/>
          </a:xfrm>
          <a:prstGeom prst="homePlate">
            <a:avLst/>
          </a:prstGeom>
          <a:solidFill>
            <a:srgbClr val="F39B1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2A400C9-37B6-4742-A278-8EFAC588A1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4650" y="327025"/>
            <a:ext cx="4959350" cy="585788"/>
          </a:xfrm>
        </p:spPr>
        <p:txBody>
          <a:bodyPr/>
          <a:lstStyle/>
          <a:p>
            <a:pPr lvl="0" algn="ctr"/>
            <a:r>
              <a:rPr lang="ar-DZ" dirty="0" smtClean="0">
                <a:solidFill>
                  <a:schemeClr val="tx2"/>
                </a:solidFill>
              </a:rPr>
              <a:t>2- </a:t>
            </a:r>
            <a:r>
              <a:rPr lang="ar-SA" dirty="0" smtClean="0">
                <a:solidFill>
                  <a:schemeClr val="tx2"/>
                </a:solidFill>
              </a:rPr>
              <a:t>مكونات </a:t>
            </a:r>
            <a:r>
              <a:rPr lang="ar-SA" dirty="0">
                <a:solidFill>
                  <a:schemeClr val="tx2"/>
                </a:solidFill>
              </a:rPr>
              <a:t>عنوان </a:t>
            </a:r>
            <a:r>
              <a:rPr lang="ar-SA" dirty="0" smtClean="0">
                <a:solidFill>
                  <a:schemeClr val="tx2"/>
                </a:solidFill>
              </a:rPr>
              <a:t>البريد الإلكتروني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560DB2-E309-4DE7-B0F5-450F64E9D4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37288"/>
            <a:ext cx="438150" cy="390525"/>
          </a:xfrm>
          <a:prstGeom prst="rect">
            <a:avLst/>
          </a:prstGeom>
        </p:spPr>
        <p:txBody>
          <a:bodyPr/>
          <a:lstStyle/>
          <a:p>
            <a:fld id="{F68327C5-B821-4FE9-A59A-A60D9EB59A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9512" y="1748646"/>
            <a:ext cx="8801052" cy="13849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spcAft>
                <a:spcPts val="0"/>
              </a:spcAft>
            </a:pPr>
            <a:r>
              <a:rPr lang="ar-S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جميع العناوين البريدية الإلكترونية هي ذات طابع واحد، حيث تكون الكلمات المكونة له بالشكل الآتي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23728" y="3717032"/>
            <a:ext cx="5203669" cy="90505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 rtl="1">
              <a:lnSpc>
                <a:spcPct val="150000"/>
              </a:lnSpc>
              <a:spcAft>
                <a:spcPts val="0"/>
              </a:spcAft>
            </a:pPr>
            <a:r>
              <a:rPr lang="fr-FR" sz="40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username@hotmail.com</a:t>
            </a:r>
            <a:endParaRPr lang="fr-FR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71600" y="5013176"/>
            <a:ext cx="1224136" cy="792088"/>
          </a:xfrm>
          <a:prstGeom prst="wedgeRectCallout">
            <a:avLst>
              <a:gd name="adj1" fmla="val 66476"/>
              <a:gd name="adj2" fmla="val -10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/>
              <a:t>اسم المستخدم</a:t>
            </a:r>
            <a:endParaRPr lang="fr-FR" sz="2400" dirty="0"/>
          </a:p>
        </p:txBody>
      </p:sp>
      <p:sp>
        <p:nvSpPr>
          <p:cNvPr id="25" name="Rectangle 24"/>
          <p:cNvSpPr/>
          <p:nvPr/>
        </p:nvSpPr>
        <p:spPr>
          <a:xfrm>
            <a:off x="2843808" y="5013176"/>
            <a:ext cx="1224136" cy="792088"/>
          </a:xfrm>
          <a:prstGeom prst="wedgeRectCallout">
            <a:avLst>
              <a:gd name="adj1" fmla="val 66476"/>
              <a:gd name="adj2" fmla="val -10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/>
              <a:t>في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4355976" y="5013176"/>
            <a:ext cx="1224136" cy="792088"/>
          </a:xfrm>
          <a:prstGeom prst="wedgeRectCallout">
            <a:avLst>
              <a:gd name="adj1" fmla="val 45134"/>
              <a:gd name="adj2" fmla="val -115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/>
              <a:t>اسم المضيف</a:t>
            </a:r>
            <a:endParaRPr lang="fr-FR" sz="2400" dirty="0"/>
          </a:p>
        </p:txBody>
      </p:sp>
      <p:sp>
        <p:nvSpPr>
          <p:cNvPr id="27" name="Rectangle 26"/>
          <p:cNvSpPr/>
          <p:nvPr/>
        </p:nvSpPr>
        <p:spPr>
          <a:xfrm>
            <a:off x="6715329" y="5013176"/>
            <a:ext cx="1224136" cy="792088"/>
          </a:xfrm>
          <a:prstGeom prst="wedgeRectCallout">
            <a:avLst>
              <a:gd name="adj1" fmla="val -39265"/>
              <a:gd name="adj2" fmla="val -112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/>
              <a:t>اسم الحقل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4108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988840"/>
            <a:ext cx="8657036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Low" rtl="1">
              <a:buFont typeface="Wingdings" panose="05000000000000000000" pitchFamily="2" charset="2"/>
              <a:buChar char=""/>
            </a:pPr>
            <a:r>
              <a:rPr lang="ar-SA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يحتوي البريد الإلكتروني على علامة يرمز لها بالرمز</a:t>
            </a:r>
            <a:r>
              <a:rPr lang="ar-DZ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ar-DZ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ar-SA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وتلفظ </a:t>
            </a:r>
            <a:r>
              <a:rPr lang="ar-DZ" sz="2800" b="1" dirty="0" smtClean="0">
                <a:solidFill>
                  <a:schemeClr val="bg1"/>
                </a:solidFill>
                <a:ea typeface="Times New Roman"/>
                <a:cs typeface="Times New Roman"/>
              </a:rPr>
              <a:t>بالفرنسية </a:t>
            </a:r>
            <a:r>
              <a:rPr lang="fr-FR" sz="2800" b="1" dirty="0">
                <a:solidFill>
                  <a:schemeClr val="bg1"/>
                </a:solidFill>
                <a:ea typeface="Times New Roman"/>
                <a:cs typeface="Times New Roman"/>
              </a:rPr>
              <a:t>Arobas</a:t>
            </a:r>
            <a:r>
              <a:rPr lang="ar-DZ" sz="2800" b="1" dirty="0">
                <a:solidFill>
                  <a:schemeClr val="bg1"/>
                </a:solidFill>
                <a:ea typeface="Times New Roman"/>
                <a:cs typeface="Times New Roman"/>
              </a:rPr>
              <a:t> وبالإنجليزية </a:t>
            </a:r>
            <a:r>
              <a:rPr lang="fr-FR" sz="2800" b="1" dirty="0">
                <a:solidFill>
                  <a:schemeClr val="bg1"/>
                </a:solidFill>
                <a:ea typeface="Times New Roman"/>
                <a:cs typeface="Times New Roman"/>
              </a:rPr>
              <a:t>.</a:t>
            </a:r>
            <a:r>
              <a:rPr lang="fr-FR" sz="2800" b="1" dirty="0" err="1" smtClean="0">
                <a:solidFill>
                  <a:schemeClr val="bg1"/>
                </a:solidFill>
                <a:ea typeface="Times New Roman"/>
                <a:cs typeface="Times New Roman"/>
              </a:rPr>
              <a:t>At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548680"/>
            <a:ext cx="8657036" cy="954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Low" rtl="1">
              <a:buFont typeface="Wingdings" panose="05000000000000000000" pitchFamily="2" charset="2"/>
              <a:buChar char=""/>
            </a:pP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الجزء الموجود على الجهة اليسارية للعلامة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@ 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هو اسم المستخدم </a:t>
            </a:r>
            <a:r>
              <a:rPr lang="ar-SA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r>
              <a:rPr lang="ar-DZ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ar-SA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(User Name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وليس من المهم إذا الاسم الحقيقي أو أي اسم آخر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3573016"/>
            <a:ext cx="8657036" cy="22467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justLow" rtl="1">
              <a:buFont typeface="Wingdings" panose="05000000000000000000" pitchFamily="2" charset="2"/>
              <a:buChar char=""/>
            </a:pP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الجزء الموجود في الجانب اليميني للعلامة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@ 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هو اسم المضيف (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(Host  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والحقل </a:t>
            </a:r>
            <a:r>
              <a:rPr lang="ar-SA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(Domain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ar-DZ" sz="2800" dirty="0" smtClean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Low" rtl="1">
              <a:buFont typeface="Wingdings" panose="05000000000000000000" pitchFamily="2" charset="2"/>
              <a:buChar char=""/>
            </a:pPr>
            <a:r>
              <a:rPr lang="ar-SA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المضيف</a:t>
            </a: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ar-SA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chemeClr val="bg1"/>
                </a:solidFill>
                <a:ea typeface="Times New Roman"/>
                <a:cs typeface="Times New Roman"/>
              </a:rPr>
              <a:t>اسم الموقع أو الشركة التي تقدم هذه الخدمة</a:t>
            </a:r>
            <a:endParaRPr lang="ar-DZ" sz="2800" dirty="0" smtClean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 rtl="1"/>
            <a:r>
              <a:rPr lang="ar-SA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الحقل</a:t>
            </a:r>
            <a:r>
              <a:rPr lang="ar-DZ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ar-SA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هو الشبكة التي يكون المضيف متصل بها </a:t>
            </a:r>
            <a:r>
              <a:rPr lang="ar-DZ" sz="2800" b="1" dirty="0">
                <a:solidFill>
                  <a:schemeClr val="bg1"/>
                </a:solidFill>
                <a:ea typeface="Times New Roman"/>
                <a:cs typeface="Times New Roman"/>
              </a:rPr>
              <a:t>يرمز </a:t>
            </a:r>
            <a:r>
              <a:rPr lang="ar-D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لنشاط هذه الشركة (</a:t>
            </a:r>
            <a:r>
              <a:rPr lang="fr-F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D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تجاري،</a:t>
            </a:r>
            <a:r>
              <a:rPr lang="fr-F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fr-F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ar-DZ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حكومي ...).</a:t>
            </a:r>
            <a:endParaRPr lang="fr-F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1840" y="404664"/>
            <a:ext cx="5652120" cy="660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DZ" sz="2800" dirty="0" smtClean="0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بعض أسماء الحقول</a:t>
            </a:r>
            <a:endParaRPr lang="fr-FR" sz="2800" dirty="0">
              <a:solidFill>
                <a:schemeClr val="l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640960" cy="3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/>
          <p:cNvGrpSpPr/>
          <p:nvPr/>
        </p:nvGrpSpPr>
        <p:grpSpPr>
          <a:xfrm>
            <a:off x="1399171" y="1916832"/>
            <a:ext cx="5291521" cy="4057874"/>
            <a:chOff x="2708861" y="1400062"/>
            <a:chExt cx="4053840" cy="4057874"/>
          </a:xfrm>
        </p:grpSpPr>
        <p:sp>
          <p:nvSpPr>
            <p:cNvPr id="13" name="Forme libre 12"/>
            <p:cNvSpPr/>
            <p:nvPr/>
          </p:nvSpPr>
          <p:spPr>
            <a:xfrm rot="21600000">
              <a:off x="2708861" y="1400062"/>
              <a:ext cx="4053840" cy="655128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1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dirty="0"/>
                <a:t>. </a:t>
              </a:r>
              <a:r>
                <a:rPr lang="ar-SA" sz="2000" dirty="0"/>
                <a:t>سرعة وصول الرسالة، حيث يمكن إرسال رسالة إلى أي مكان في العالم خلال لحظات</a:t>
              </a:r>
              <a:r>
                <a:rPr lang="fr-FR" sz="2000" dirty="0" smtClean="0"/>
                <a:t>.</a:t>
              </a:r>
              <a:endParaRPr lang="fr-FR" sz="2000" dirty="0"/>
            </a:p>
          </p:txBody>
        </p:sp>
        <p:sp>
          <p:nvSpPr>
            <p:cNvPr id="15" name="Forme libre 14"/>
            <p:cNvSpPr/>
            <p:nvPr/>
          </p:nvSpPr>
          <p:spPr>
            <a:xfrm rot="21600000">
              <a:off x="2708861" y="2250749"/>
              <a:ext cx="4053840" cy="655128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1" numCol="1" spcCol="1270" anchor="ctr" anchorCtr="0">
              <a:noAutofit/>
            </a:bodyPr>
            <a:lstStyle/>
            <a:p>
              <a:pPr algn="ctr" defTabSz="13335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dirty="0"/>
                <a:t>لا يوجد وسيط بين المرسل والمستقبل</a:t>
              </a:r>
              <a:r>
                <a:rPr lang="fr-FR" dirty="0"/>
                <a:t> )</a:t>
              </a:r>
              <a:r>
                <a:rPr lang="ar-SA" dirty="0"/>
                <a:t>إلغاء جميع الحواجز </a:t>
              </a:r>
              <a:r>
                <a:rPr lang="ar-SA" dirty="0" smtClean="0"/>
                <a:t>الإدارية</a:t>
              </a:r>
              <a:r>
                <a:rPr lang="fr-FR" dirty="0" smtClean="0"/>
                <a:t>(.</a:t>
              </a:r>
              <a:endParaRPr lang="fr-FR" dirty="0"/>
            </a:p>
          </p:txBody>
        </p:sp>
        <p:sp>
          <p:nvSpPr>
            <p:cNvPr id="17" name="Forme libre 16"/>
            <p:cNvSpPr/>
            <p:nvPr/>
          </p:nvSpPr>
          <p:spPr>
            <a:xfrm rot="21600000">
              <a:off x="2708861" y="3101436"/>
              <a:ext cx="4053840" cy="655126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0" rIns="21336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400" dirty="0"/>
                <a:t>كلفة معدومة أو منخفضة </a:t>
              </a:r>
              <a:r>
                <a:rPr lang="ar-SA" sz="2400" dirty="0" smtClean="0"/>
                <a:t>للإرسال</a:t>
              </a:r>
              <a:endParaRPr lang="fr-FR" sz="2400" dirty="0"/>
            </a:p>
          </p:txBody>
        </p:sp>
        <p:sp>
          <p:nvSpPr>
            <p:cNvPr id="19" name="Forme libre 18"/>
            <p:cNvSpPr/>
            <p:nvPr/>
          </p:nvSpPr>
          <p:spPr>
            <a:xfrm rot="21600000">
              <a:off x="2708861" y="3952122"/>
              <a:ext cx="4053840" cy="655127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400" dirty="0"/>
                <a:t>يتم الإرسال واستلام الرد خلال مدة وجيزة من الزمن</a:t>
              </a:r>
              <a:r>
                <a:rPr lang="fr-FR" sz="2400" dirty="0" smtClean="0"/>
                <a:t>.</a:t>
              </a:r>
              <a:endParaRPr lang="fr-FR" sz="2400" dirty="0"/>
            </a:p>
          </p:txBody>
        </p:sp>
        <p:sp>
          <p:nvSpPr>
            <p:cNvPr id="21" name="Forme libre 20"/>
            <p:cNvSpPr/>
            <p:nvPr/>
          </p:nvSpPr>
          <p:spPr>
            <a:xfrm rot="21600000">
              <a:off x="2708861" y="4802809"/>
              <a:ext cx="4053840" cy="655127"/>
            </a:xfrm>
            <a:custGeom>
              <a:avLst/>
              <a:gdLst>
                <a:gd name="connsiteX0" fmla="*/ 0 w 4053840"/>
                <a:gd name="connsiteY0" fmla="*/ 0 h 655126"/>
                <a:gd name="connsiteX1" fmla="*/ 3726277 w 4053840"/>
                <a:gd name="connsiteY1" fmla="*/ 0 h 655126"/>
                <a:gd name="connsiteX2" fmla="*/ 4053840 w 4053840"/>
                <a:gd name="connsiteY2" fmla="*/ 327563 h 655126"/>
                <a:gd name="connsiteX3" fmla="*/ 3726277 w 4053840"/>
                <a:gd name="connsiteY3" fmla="*/ 655126 h 655126"/>
                <a:gd name="connsiteX4" fmla="*/ 0 w 4053840"/>
                <a:gd name="connsiteY4" fmla="*/ 655126 h 655126"/>
                <a:gd name="connsiteX5" fmla="*/ 0 w 4053840"/>
                <a:gd name="connsiteY5" fmla="*/ 0 h 65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840" h="655126">
                  <a:moveTo>
                    <a:pt x="4053840" y="655125"/>
                  </a:moveTo>
                  <a:lnTo>
                    <a:pt x="327563" y="655125"/>
                  </a:lnTo>
                  <a:lnTo>
                    <a:pt x="0" y="327563"/>
                  </a:lnTo>
                  <a:lnTo>
                    <a:pt x="327563" y="1"/>
                  </a:lnTo>
                  <a:lnTo>
                    <a:pt x="4053840" y="1"/>
                  </a:lnTo>
                  <a:lnTo>
                    <a:pt x="4053840" y="65512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74" tIns="114301" rIns="213360" bIns="11430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ar-SA" sz="2400" dirty="0"/>
                <a:t>يستطيع المرسل إرسال عدة رسائل إلى جهات مختلفة في الوقت نفسه</a:t>
              </a:r>
              <a:r>
                <a:rPr lang="fr-FR" sz="2400" dirty="0" smtClean="0"/>
                <a:t>.</a:t>
              </a:r>
              <a:endParaRPr lang="fr-FR" sz="2400" dirty="0"/>
            </a:p>
          </p:txBody>
        </p:sp>
      </p:grpSp>
      <p:sp>
        <p:nvSpPr>
          <p:cNvPr id="23" name="Ellipse 22"/>
          <p:cNvSpPr/>
          <p:nvPr/>
        </p:nvSpPr>
        <p:spPr>
          <a:xfrm>
            <a:off x="7020272" y="2035423"/>
            <a:ext cx="648072" cy="5831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01</a:t>
            </a:r>
            <a:endParaRPr lang="fr-FR" dirty="0"/>
          </a:p>
        </p:txBody>
      </p:sp>
      <p:sp>
        <p:nvSpPr>
          <p:cNvPr id="24" name="Ellipse 23"/>
          <p:cNvSpPr/>
          <p:nvPr/>
        </p:nvSpPr>
        <p:spPr>
          <a:xfrm>
            <a:off x="7020272" y="2886111"/>
            <a:ext cx="648072" cy="58311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02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7020272" y="3664789"/>
            <a:ext cx="648072" cy="5831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03</a:t>
            </a:r>
            <a:endParaRPr lang="fr-FR" dirty="0"/>
          </a:p>
        </p:txBody>
      </p:sp>
      <p:sp>
        <p:nvSpPr>
          <p:cNvPr id="26" name="Ellipse 25"/>
          <p:cNvSpPr/>
          <p:nvPr/>
        </p:nvSpPr>
        <p:spPr>
          <a:xfrm>
            <a:off x="7020272" y="4515475"/>
            <a:ext cx="648072" cy="58311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04</a:t>
            </a:r>
            <a:endParaRPr lang="fr-FR" dirty="0"/>
          </a:p>
        </p:txBody>
      </p:sp>
      <p:sp>
        <p:nvSpPr>
          <p:cNvPr id="27" name="Ellipse 26"/>
          <p:cNvSpPr/>
          <p:nvPr/>
        </p:nvSpPr>
        <p:spPr>
          <a:xfrm>
            <a:off x="7020272" y="5366161"/>
            <a:ext cx="648072" cy="5831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05</a:t>
            </a:r>
            <a:endParaRPr lang="fr-FR" dirty="0"/>
          </a:p>
        </p:txBody>
      </p:sp>
      <p:sp>
        <p:nvSpPr>
          <p:cNvPr id="28" name="Rectangle 27"/>
          <p:cNvSpPr/>
          <p:nvPr/>
        </p:nvSpPr>
        <p:spPr>
          <a:xfrm>
            <a:off x="3059832" y="339197"/>
            <a:ext cx="5247811" cy="6607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rtl="1">
              <a:lnSpc>
                <a:spcPct val="150000"/>
              </a:lnSpc>
              <a:spcAft>
                <a:spcPts val="0"/>
              </a:spcAft>
            </a:pPr>
            <a:r>
              <a:rPr lang="ar-DZ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3-أ- </a:t>
            </a:r>
            <a:r>
              <a:rPr lang="ar-SA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خصائص </a:t>
            </a:r>
            <a:r>
              <a:rPr lang="ar-SA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البريد الإلكتروني</a:t>
            </a:r>
            <a:r>
              <a:rPr lang="fr-FR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fr-FR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60915</TotalTime>
  <Words>492</Words>
  <Application>Microsoft Office PowerPoint</Application>
  <PresentationFormat>Affichage à l'écran (4:3)</PresentationFormat>
  <Paragraphs>101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GeosansLight</vt:lpstr>
      <vt:lpstr>Open Sans</vt:lpstr>
      <vt:lpstr>Times New Roman</vt:lpstr>
      <vt:lpstr>Wingdings</vt:lpstr>
      <vt:lpstr>Showeet theme</vt:lpstr>
      <vt:lpstr>1_Blank</vt:lpstr>
      <vt:lpstr>المجال المفاهيمي: تقنيات الويب  الوحدة المفاهمية:</vt:lpstr>
      <vt:lpstr>Présentation PowerPoint</vt:lpstr>
      <vt:lpstr>Présentation PowerPoint</vt:lpstr>
      <vt:lpstr>Présentation PowerPoint</vt:lpstr>
      <vt:lpstr>Présentation PowerPoint</vt:lpstr>
      <vt:lpstr>2- مكونات عنوان البريد الإلكتروني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Infographics</dc:title>
  <dc:creator>showeet.com</dc:creator>
  <dc:description>© Copyright Showeet.com</dc:description>
  <cp:lastModifiedBy>Acer</cp:lastModifiedBy>
  <cp:revision>15</cp:revision>
  <dcterms:created xsi:type="dcterms:W3CDTF">2011-05-09T14:18:21Z</dcterms:created>
  <dcterms:modified xsi:type="dcterms:W3CDTF">2019-04-07T17:39:44Z</dcterms:modified>
  <cp:category>Charts &amp; Diagrams</cp:category>
</cp:coreProperties>
</file>