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78" r:id="rId4"/>
    <p:sldId id="266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9F6"/>
    <a:srgbClr val="F1F1F1"/>
    <a:srgbClr val="CADFF1"/>
    <a:srgbClr val="BF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725FF-EEE7-4DA1-8D3B-C6CB8D4FB964}" v="33" dt="2024-11-12T10:44:1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D18725FF-EEE7-4DA1-8D3B-C6CB8D4FB964}"/>
    <pc:docChg chg="undo custSel modSld">
      <pc:chgData name="abdellatif benyoucef" userId="cf0353bcc0f46d60" providerId="LiveId" clId="{D18725FF-EEE7-4DA1-8D3B-C6CB8D4FB964}" dt="2024-11-12T10:44:14.180" v="257"/>
      <pc:docMkLst>
        <pc:docMk/>
      </pc:docMkLst>
      <pc:sldChg chg="delSp modSp mod">
        <pc:chgData name="abdellatif benyoucef" userId="cf0353bcc0f46d60" providerId="LiveId" clId="{D18725FF-EEE7-4DA1-8D3B-C6CB8D4FB964}" dt="2024-11-12T10:44:14.180" v="257"/>
        <pc:sldMkLst>
          <pc:docMk/>
          <pc:sldMk cId="3121927687" sldId="256"/>
        </pc:sldMkLst>
        <pc:spChg chg="del">
          <ac:chgData name="abdellatif benyoucef" userId="cf0353bcc0f46d60" providerId="LiveId" clId="{D18725FF-EEE7-4DA1-8D3B-C6CB8D4FB964}" dt="2024-11-03T08:34:37.863" v="191" actId="478"/>
          <ac:spMkLst>
            <pc:docMk/>
            <pc:sldMk cId="3121927687" sldId="256"/>
            <ac:spMk id="3" creationId="{4E813FE5-B8F1-4BE2-A538-C8EB87EE6DA8}"/>
          </ac:spMkLst>
        </pc:spChg>
        <pc:spChg chg="mod">
          <ac:chgData name="abdellatif benyoucef" userId="cf0353bcc0f46d60" providerId="LiveId" clId="{D18725FF-EEE7-4DA1-8D3B-C6CB8D4FB964}" dt="2024-11-03T08:35:41.363" v="222" actId="403"/>
          <ac:spMkLst>
            <pc:docMk/>
            <pc:sldMk cId="3121927687" sldId="256"/>
            <ac:spMk id="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5:33.531" v="221" actId="403"/>
          <ac:spMkLst>
            <pc:docMk/>
            <pc:sldMk cId="3121927687" sldId="256"/>
            <ac:spMk id="5" creationId="{C6219E92-ECF4-4EC2-96A6-134C85D3D99C}"/>
          </ac:spMkLst>
        </pc:spChg>
        <pc:spChg chg="mod">
          <ac:chgData name="abdellatif benyoucef" userId="cf0353bcc0f46d60" providerId="LiveId" clId="{D18725FF-EEE7-4DA1-8D3B-C6CB8D4FB964}" dt="2024-11-03T08:31:35.871" v="137" actId="404"/>
          <ac:spMkLst>
            <pc:docMk/>
            <pc:sldMk cId="3121927687" sldId="256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2:43.508" v="180" actId="404"/>
          <ac:spMkLst>
            <pc:docMk/>
            <pc:sldMk cId="3121927687" sldId="256"/>
            <ac:spMk id="13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6:03.235" v="237" actId="20577"/>
          <ac:spMkLst>
            <pc:docMk/>
            <pc:sldMk cId="3121927687" sldId="256"/>
            <ac:spMk id="22" creationId="{00000000-0000-0000-0000-000000000000}"/>
          </ac:spMkLst>
        </pc:spChg>
        <pc:graphicFrameChg chg="mod modGraphic">
          <ac:chgData name="abdellatif benyoucef" userId="cf0353bcc0f46d60" providerId="LiveId" clId="{D18725FF-EEE7-4DA1-8D3B-C6CB8D4FB964}" dt="2024-11-12T10:44:14.180" v="257"/>
          <ac:graphicFrameMkLst>
            <pc:docMk/>
            <pc:sldMk cId="3121927687" sldId="256"/>
            <ac:graphicFrameMk id="12" creationId="{00000000-0000-0000-0000-000000000000}"/>
          </ac:graphicFrameMkLst>
        </pc:graphicFrameChg>
      </pc:sldChg>
      <pc:sldChg chg="modSp mod">
        <pc:chgData name="abdellatif benyoucef" userId="cf0353bcc0f46d60" providerId="LiveId" clId="{D18725FF-EEE7-4DA1-8D3B-C6CB8D4FB964}" dt="2024-11-03T08:30:55.298" v="128"/>
        <pc:sldMkLst>
          <pc:docMk/>
          <pc:sldMk cId="4182180338" sldId="266"/>
        </pc:sldMkLst>
        <pc:spChg chg="mod">
          <ac:chgData name="abdellatif benyoucef" userId="cf0353bcc0f46d60" providerId="LiveId" clId="{D18725FF-EEE7-4DA1-8D3B-C6CB8D4FB964}" dt="2024-11-03T08:24:12.244" v="16" actId="2711"/>
          <ac:spMkLst>
            <pc:docMk/>
            <pc:sldMk cId="4182180338" sldId="266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8:29.251" v="61" actId="404"/>
          <ac:spMkLst>
            <pc:docMk/>
            <pc:sldMk cId="4182180338" sldId="266"/>
            <ac:spMk id="32" creationId="{2D3198EF-8532-44FB-AC40-CD36E1297557}"/>
          </ac:spMkLst>
        </pc:spChg>
        <pc:spChg chg="mod">
          <ac:chgData name="abdellatif benyoucef" userId="cf0353bcc0f46d60" providerId="LiveId" clId="{D18725FF-EEE7-4DA1-8D3B-C6CB8D4FB964}" dt="2024-11-03T08:29:24.334" v="73" actId="2711"/>
          <ac:spMkLst>
            <pc:docMk/>
            <pc:sldMk cId="4182180338" sldId="266"/>
            <ac:spMk id="33" creationId="{2A19FC8A-C35E-46C0-BC4F-266287453785}"/>
          </ac:spMkLst>
        </pc:spChg>
        <pc:spChg chg="mod">
          <ac:chgData name="abdellatif benyoucef" userId="cf0353bcc0f46d60" providerId="LiveId" clId="{D18725FF-EEE7-4DA1-8D3B-C6CB8D4FB964}" dt="2024-11-03T08:30:55.298" v="128"/>
          <ac:spMkLst>
            <pc:docMk/>
            <pc:sldMk cId="4182180338" sldId="266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8:39.227" v="64" actId="1076"/>
          <ac:spMkLst>
            <pc:docMk/>
            <pc:sldMk cId="4182180338" sldId="266"/>
            <ac:spMk id="35" creationId="{9B4D91AC-23C9-48F5-9F46-1311CDAD8F98}"/>
          </ac:spMkLst>
        </pc:spChg>
        <pc:spChg chg="mod">
          <ac:chgData name="abdellatif benyoucef" userId="cf0353bcc0f46d60" providerId="LiveId" clId="{D18725FF-EEE7-4DA1-8D3B-C6CB8D4FB964}" dt="2024-11-03T08:29:27.288" v="74" actId="2711"/>
          <ac:spMkLst>
            <pc:docMk/>
            <pc:sldMk cId="4182180338" sldId="266"/>
            <ac:spMk id="36" creationId="{13F70362-63C2-4A6F-8738-FA99C5FF602A}"/>
          </ac:spMkLst>
        </pc:spChg>
        <pc:spChg chg="mod">
          <ac:chgData name="abdellatif benyoucef" userId="cf0353bcc0f46d60" providerId="LiveId" clId="{D18725FF-EEE7-4DA1-8D3B-C6CB8D4FB964}" dt="2024-11-03T08:29:22.558" v="72" actId="2711"/>
          <ac:spMkLst>
            <pc:docMk/>
            <pc:sldMk cId="4182180338" sldId="266"/>
            <ac:spMk id="58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8:47.341" v="66" actId="1076"/>
          <ac:spMkLst>
            <pc:docMk/>
            <pc:sldMk cId="4182180338" sldId="266"/>
            <ac:spMk id="6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34.035" v="34" actId="2711"/>
          <ac:spMkLst>
            <pc:docMk/>
            <pc:sldMk cId="4182180338" sldId="266"/>
            <ac:spMk id="61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34.035" v="34" actId="2711"/>
          <ac:spMkLst>
            <pc:docMk/>
            <pc:sldMk cId="4182180338" sldId="266"/>
            <ac:spMk id="6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34.035" v="34" actId="2711"/>
          <ac:spMkLst>
            <pc:docMk/>
            <pc:sldMk cId="4182180338" sldId="266"/>
            <ac:spMk id="65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34.035" v="34" actId="2711"/>
          <ac:spMkLst>
            <pc:docMk/>
            <pc:sldMk cId="4182180338" sldId="266"/>
            <ac:spMk id="66" creationId="{00000000-0000-0000-0000-000000000000}"/>
          </ac:spMkLst>
        </pc:spChg>
        <pc:grpChg chg="mod">
          <ac:chgData name="abdellatif benyoucef" userId="cf0353bcc0f46d60" providerId="LiveId" clId="{D18725FF-EEE7-4DA1-8D3B-C6CB8D4FB964}" dt="2024-11-03T08:28:43.399" v="65" actId="1076"/>
          <ac:grpSpMkLst>
            <pc:docMk/>
            <pc:sldMk cId="4182180338" sldId="266"/>
            <ac:grpSpMk id="4" creationId="{4CC50319-C058-42D5-9F28-E3A6C70B85C4}"/>
          </ac:grpSpMkLst>
        </pc:grpChg>
      </pc:sldChg>
      <pc:sldChg chg="modSp mod">
        <pc:chgData name="abdellatif benyoucef" userId="cf0353bcc0f46d60" providerId="LiveId" clId="{D18725FF-EEE7-4DA1-8D3B-C6CB8D4FB964}" dt="2024-11-03T08:30:59.599" v="129"/>
        <pc:sldMkLst>
          <pc:docMk/>
          <pc:sldMk cId="2952705135" sldId="274"/>
        </pc:sldMkLst>
        <pc:spChg chg="mod">
          <ac:chgData name="abdellatif benyoucef" userId="cf0353bcc0f46d60" providerId="LiveId" clId="{D18725FF-EEE7-4DA1-8D3B-C6CB8D4FB964}" dt="2024-11-03T08:24:25.491" v="17" actId="2711"/>
          <ac:spMkLst>
            <pc:docMk/>
            <pc:sldMk cId="2952705135" sldId="274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1.869" v="35" actId="2711"/>
          <ac:spMkLst>
            <pc:docMk/>
            <pc:sldMk cId="2952705135" sldId="274"/>
            <ac:spMk id="33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0:59.599" v="129"/>
          <ac:spMkLst>
            <pc:docMk/>
            <pc:sldMk cId="2952705135" sldId="274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8:55.245" v="68" actId="1076"/>
          <ac:spMkLst>
            <pc:docMk/>
            <pc:sldMk cId="2952705135" sldId="274"/>
            <ac:spMk id="4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1.869" v="35" actId="2711"/>
          <ac:spMkLst>
            <pc:docMk/>
            <pc:sldMk cId="2952705135" sldId="274"/>
            <ac:spMk id="51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1.869" v="35" actId="2711"/>
          <ac:spMkLst>
            <pc:docMk/>
            <pc:sldMk cId="2952705135" sldId="274"/>
            <ac:spMk id="52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1.869" v="35" actId="2711"/>
          <ac:spMkLst>
            <pc:docMk/>
            <pc:sldMk cId="2952705135" sldId="274"/>
            <ac:spMk id="53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9:31.473" v="75" actId="2711"/>
          <ac:spMkLst>
            <pc:docMk/>
            <pc:sldMk cId="2952705135" sldId="274"/>
            <ac:spMk id="56" creationId="{00000000-0000-0000-0000-000000000000}"/>
          </ac:spMkLst>
        </pc:spChg>
      </pc:sldChg>
      <pc:sldChg chg="modSp mod">
        <pc:chgData name="abdellatif benyoucef" userId="cf0353bcc0f46d60" providerId="LiveId" clId="{D18725FF-EEE7-4DA1-8D3B-C6CB8D4FB964}" dt="2024-11-03T08:31:02.677" v="130"/>
        <pc:sldMkLst>
          <pc:docMk/>
          <pc:sldMk cId="1387909763" sldId="275"/>
        </pc:sldMkLst>
        <pc:spChg chg="mod">
          <ac:chgData name="abdellatif benyoucef" userId="cf0353bcc0f46d60" providerId="LiveId" clId="{D18725FF-EEE7-4DA1-8D3B-C6CB8D4FB964}" dt="2024-11-03T08:24:31.672" v="18" actId="108"/>
          <ac:spMkLst>
            <pc:docMk/>
            <pc:sldMk cId="1387909763" sldId="275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8.181" v="36" actId="2711"/>
          <ac:spMkLst>
            <pc:docMk/>
            <pc:sldMk cId="1387909763" sldId="275"/>
            <ac:spMk id="3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1:02.677" v="130"/>
          <ac:spMkLst>
            <pc:docMk/>
            <pc:sldMk cId="1387909763" sldId="275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8.181" v="36" actId="2711"/>
          <ac:spMkLst>
            <pc:docMk/>
            <pc:sldMk cId="1387909763" sldId="275"/>
            <ac:spMk id="43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8.181" v="36" actId="2711"/>
          <ac:spMkLst>
            <pc:docMk/>
            <pc:sldMk cId="1387909763" sldId="275"/>
            <ac:spMk id="4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48.181" v="36" actId="2711"/>
          <ac:spMkLst>
            <pc:docMk/>
            <pc:sldMk cId="1387909763" sldId="275"/>
            <ac:spMk id="45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30.445" v="45" actId="108"/>
          <ac:spMkLst>
            <pc:docMk/>
            <pc:sldMk cId="1387909763" sldId="275"/>
            <ac:spMk id="4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9:36.221" v="76" actId="2711"/>
          <ac:spMkLst>
            <pc:docMk/>
            <pc:sldMk cId="1387909763" sldId="275"/>
            <ac:spMk id="56" creationId="{00000000-0000-0000-0000-000000000000}"/>
          </ac:spMkLst>
        </pc:spChg>
      </pc:sldChg>
      <pc:sldChg chg="modSp mod">
        <pc:chgData name="abdellatif benyoucef" userId="cf0353bcc0f46d60" providerId="LiveId" clId="{D18725FF-EEE7-4DA1-8D3B-C6CB8D4FB964}" dt="2024-11-03T08:31:06.004" v="131"/>
        <pc:sldMkLst>
          <pc:docMk/>
          <pc:sldMk cId="377139295" sldId="276"/>
        </pc:sldMkLst>
        <pc:spChg chg="mod">
          <ac:chgData name="abdellatif benyoucef" userId="cf0353bcc0f46d60" providerId="LiveId" clId="{D18725FF-EEE7-4DA1-8D3B-C6CB8D4FB964}" dt="2024-11-03T08:24:34.861" v="19" actId="108"/>
          <ac:spMkLst>
            <pc:docMk/>
            <pc:sldMk cId="377139295" sldId="276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55.291" v="37" actId="2711"/>
          <ac:spMkLst>
            <pc:docMk/>
            <pc:sldMk cId="377139295" sldId="276"/>
            <ac:spMk id="2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55.291" v="37" actId="2711"/>
          <ac:spMkLst>
            <pc:docMk/>
            <pc:sldMk cId="377139295" sldId="276"/>
            <ac:spMk id="23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55.291" v="37" actId="2711"/>
          <ac:spMkLst>
            <pc:docMk/>
            <pc:sldMk cId="377139295" sldId="276"/>
            <ac:spMk id="2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55.291" v="37" actId="2711"/>
          <ac:spMkLst>
            <pc:docMk/>
            <pc:sldMk cId="377139295" sldId="276"/>
            <ac:spMk id="25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1:06.004" v="131"/>
          <ac:spMkLst>
            <pc:docMk/>
            <pc:sldMk cId="377139295" sldId="276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24.398" v="43" actId="108"/>
          <ac:spMkLst>
            <pc:docMk/>
            <pc:sldMk cId="377139295" sldId="276"/>
            <ac:spMk id="46" creationId="{00000000-0000-0000-0000-000000000000}"/>
          </ac:spMkLst>
        </pc:spChg>
      </pc:sldChg>
      <pc:sldChg chg="modSp mod">
        <pc:chgData name="abdellatif benyoucef" userId="cf0353bcc0f46d60" providerId="LiveId" clId="{D18725FF-EEE7-4DA1-8D3B-C6CB8D4FB964}" dt="2024-11-03T08:31:09.035" v="132"/>
        <pc:sldMkLst>
          <pc:docMk/>
          <pc:sldMk cId="1587500019" sldId="277"/>
        </pc:sldMkLst>
        <pc:spChg chg="mod">
          <ac:chgData name="abdellatif benyoucef" userId="cf0353bcc0f46d60" providerId="LiveId" clId="{D18725FF-EEE7-4DA1-8D3B-C6CB8D4FB964}" dt="2024-11-03T08:24:37.874" v="20" actId="108"/>
          <ac:spMkLst>
            <pc:docMk/>
            <pc:sldMk cId="1587500019" sldId="277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1:09.035" v="132"/>
          <ac:spMkLst>
            <pc:docMk/>
            <pc:sldMk cId="1587500019" sldId="277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02.030" v="38" actId="2711"/>
          <ac:spMkLst>
            <pc:docMk/>
            <pc:sldMk cId="1587500019" sldId="277"/>
            <ac:spMk id="35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02.030" v="38" actId="2711"/>
          <ac:spMkLst>
            <pc:docMk/>
            <pc:sldMk cId="1587500019" sldId="277"/>
            <ac:spMk id="38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02.030" v="38" actId="2711"/>
          <ac:spMkLst>
            <pc:docMk/>
            <pc:sldMk cId="1587500019" sldId="277"/>
            <ac:spMk id="39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02.030" v="38" actId="2711"/>
          <ac:spMkLst>
            <pc:docMk/>
            <pc:sldMk cId="1587500019" sldId="277"/>
            <ac:spMk id="4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7:11.330" v="42" actId="404"/>
          <ac:spMkLst>
            <pc:docMk/>
            <pc:sldMk cId="1587500019" sldId="277"/>
            <ac:spMk id="46" creationId="{00000000-0000-0000-0000-000000000000}"/>
          </ac:spMkLst>
        </pc:spChg>
      </pc:sldChg>
      <pc:sldChg chg="modSp mod">
        <pc:chgData name="abdellatif benyoucef" userId="cf0353bcc0f46d60" providerId="LiveId" clId="{D18725FF-EEE7-4DA1-8D3B-C6CB8D4FB964}" dt="2024-11-03T08:30:47.019" v="127" actId="20577"/>
        <pc:sldMkLst>
          <pc:docMk/>
          <pc:sldMk cId="2123545051" sldId="278"/>
        </pc:sldMkLst>
        <pc:spChg chg="mod">
          <ac:chgData name="abdellatif benyoucef" userId="cf0353bcc0f46d60" providerId="LiveId" clId="{D18725FF-EEE7-4DA1-8D3B-C6CB8D4FB964}" dt="2024-11-03T08:29:09.406" v="69" actId="2711"/>
          <ac:spMkLst>
            <pc:docMk/>
            <pc:sldMk cId="2123545051" sldId="278"/>
            <ac:spMk id="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0:30.043" v="109" actId="20577"/>
          <ac:spMkLst>
            <pc:docMk/>
            <pc:sldMk cId="2123545051" sldId="278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0:14.890" v="93" actId="1076"/>
          <ac:spMkLst>
            <pc:docMk/>
            <pc:sldMk cId="2123545051" sldId="278"/>
            <ac:spMk id="27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9:16.622" v="71" actId="2711"/>
          <ac:spMkLst>
            <pc:docMk/>
            <pc:sldMk cId="2123545051" sldId="278"/>
            <ac:spMk id="33" creationId="{D39E1634-5624-4245-8CBB-49260AF23A09}"/>
          </ac:spMkLst>
        </pc:spChg>
        <pc:spChg chg="mod">
          <ac:chgData name="abdellatif benyoucef" userId="cf0353bcc0f46d60" providerId="LiveId" clId="{D18725FF-EEE7-4DA1-8D3B-C6CB8D4FB964}" dt="2024-11-03T08:30:47.019" v="127" actId="20577"/>
          <ac:spMkLst>
            <pc:docMk/>
            <pc:sldMk cId="2123545051" sldId="278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8:16.474" v="57" actId="1076"/>
          <ac:spMkLst>
            <pc:docMk/>
            <pc:sldMk cId="2123545051" sldId="278"/>
            <ac:spMk id="35" creationId="{D4A93BFD-5B53-43D6-96D9-63AEB62983E5}"/>
          </ac:spMkLst>
        </pc:spChg>
        <pc:spChg chg="mod">
          <ac:chgData name="abdellatif benyoucef" userId="cf0353bcc0f46d60" providerId="LiveId" clId="{D18725FF-EEE7-4DA1-8D3B-C6CB8D4FB964}" dt="2024-11-03T08:28:19.952" v="58" actId="1076"/>
          <ac:spMkLst>
            <pc:docMk/>
            <pc:sldMk cId="2123545051" sldId="278"/>
            <ac:spMk id="4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9:13.780" v="70" actId="2711"/>
          <ac:spMkLst>
            <pc:docMk/>
            <pc:sldMk cId="2123545051" sldId="278"/>
            <ac:spMk id="5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23.864" v="33" actId="2711"/>
          <ac:spMkLst>
            <pc:docMk/>
            <pc:sldMk cId="2123545051" sldId="278"/>
            <ac:spMk id="61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23.864" v="33" actId="2711"/>
          <ac:spMkLst>
            <pc:docMk/>
            <pc:sldMk cId="2123545051" sldId="278"/>
            <ac:spMk id="6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23.864" v="33" actId="2711"/>
          <ac:spMkLst>
            <pc:docMk/>
            <pc:sldMk cId="2123545051" sldId="278"/>
            <ac:spMk id="65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23.864" v="33" actId="2711"/>
          <ac:spMkLst>
            <pc:docMk/>
            <pc:sldMk cId="2123545051" sldId="278"/>
            <ac:spMk id="66" creationId="{00000000-0000-0000-0000-000000000000}"/>
          </ac:spMkLst>
        </pc:spChg>
      </pc:sldChg>
      <pc:sldChg chg="modSp mod">
        <pc:chgData name="abdellatif benyoucef" userId="cf0353bcc0f46d60" providerId="LiveId" clId="{D18725FF-EEE7-4DA1-8D3B-C6CB8D4FB964}" dt="2024-11-03T08:38:25.870" v="253" actId="20577"/>
        <pc:sldMkLst>
          <pc:docMk/>
          <pc:sldMk cId="4262175471" sldId="279"/>
        </pc:sldMkLst>
        <pc:spChg chg="mod">
          <ac:chgData name="abdellatif benyoucef" userId="cf0353bcc0f46d60" providerId="LiveId" clId="{D18725FF-EEE7-4DA1-8D3B-C6CB8D4FB964}" dt="2024-11-03T08:37:12.391" v="248" actId="207"/>
          <ac:spMkLst>
            <pc:docMk/>
            <pc:sldMk cId="4262175471" sldId="279"/>
            <ac:spMk id="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3:57.276" v="14" actId="2711"/>
          <ac:spMkLst>
            <pc:docMk/>
            <pc:sldMk cId="4262175471" sldId="279"/>
            <ac:spMk id="10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38:25.870" v="253" actId="20577"/>
          <ac:spMkLst>
            <pc:docMk/>
            <pc:sldMk cId="4262175471" sldId="279"/>
            <ac:spMk id="25" creationId="{390A59BD-C9FA-49DF-BD57-3A2AFE1D657B}"/>
          </ac:spMkLst>
        </pc:spChg>
        <pc:spChg chg="mod">
          <ac:chgData name="abdellatif benyoucef" userId="cf0353bcc0f46d60" providerId="LiveId" clId="{D18725FF-EEE7-4DA1-8D3B-C6CB8D4FB964}" dt="2024-11-03T08:36:45.487" v="243" actId="1076"/>
          <ac:spMkLst>
            <pc:docMk/>
            <pc:sldMk cId="4262175471" sldId="279"/>
            <ac:spMk id="26" creationId="{4EC18321-89DF-441F-87F6-B2A30AE6769D}"/>
          </ac:spMkLst>
        </pc:spChg>
        <pc:spChg chg="mod">
          <ac:chgData name="abdellatif benyoucef" userId="cf0353bcc0f46d60" providerId="LiveId" clId="{D18725FF-EEE7-4DA1-8D3B-C6CB8D4FB964}" dt="2024-11-03T08:26:10.902" v="32" actId="2711"/>
          <ac:spMkLst>
            <pc:docMk/>
            <pc:sldMk cId="4262175471" sldId="279"/>
            <ac:spMk id="3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10.902" v="32" actId="2711"/>
          <ac:spMkLst>
            <pc:docMk/>
            <pc:sldMk cId="4262175471" sldId="279"/>
            <ac:spMk id="61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10.902" v="32" actId="2711"/>
          <ac:spMkLst>
            <pc:docMk/>
            <pc:sldMk cId="4262175471" sldId="279"/>
            <ac:spMk id="64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10.902" v="32" actId="2711"/>
          <ac:spMkLst>
            <pc:docMk/>
            <pc:sldMk cId="4262175471" sldId="279"/>
            <ac:spMk id="65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6:10.902" v="32" actId="2711"/>
          <ac:spMkLst>
            <pc:docMk/>
            <pc:sldMk cId="4262175471" sldId="279"/>
            <ac:spMk id="66" creationId="{00000000-0000-0000-0000-000000000000}"/>
          </ac:spMkLst>
        </pc:spChg>
        <pc:spChg chg="mod">
          <ac:chgData name="abdellatif benyoucef" userId="cf0353bcc0f46d60" providerId="LiveId" clId="{D18725FF-EEE7-4DA1-8D3B-C6CB8D4FB964}" dt="2024-11-03T08:25:50.639" v="31" actId="1037"/>
          <ac:spMkLst>
            <pc:docMk/>
            <pc:sldMk cId="4262175471" sldId="279"/>
            <ac:spMk id="67" creationId="{00000000-0000-0000-0000-000000000000}"/>
          </ac:spMkLst>
        </pc:spChg>
        <pc:cxnChg chg="mod">
          <ac:chgData name="abdellatif benyoucef" userId="cf0353bcc0f46d60" providerId="LiveId" clId="{D18725FF-EEE7-4DA1-8D3B-C6CB8D4FB964}" dt="2024-11-03T08:25:14.403" v="27" actId="1038"/>
          <ac:cxnSpMkLst>
            <pc:docMk/>
            <pc:sldMk cId="4262175471" sldId="279"/>
            <ac:cxnSpMk id="5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54E79-E84B-4C26-8786-CBB03E021B1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9299B-638B-4F30-9E69-915BC63C6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C6219E92-ECF4-4EC2-96A6-134C85D3D99C}"/>
              </a:ext>
            </a:extLst>
          </p:cNvPr>
          <p:cNvSpPr/>
          <p:nvPr/>
        </p:nvSpPr>
        <p:spPr>
          <a:xfrm rot="5400000">
            <a:off x="9049923" y="-837141"/>
            <a:ext cx="1638795" cy="331307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ar-DZ" sz="3200" dirty="0"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مادة المعلوماتية</a:t>
            </a:r>
            <a:endParaRPr lang="en-US" sz="3200" dirty="0"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7220" y="5144809"/>
            <a:ext cx="12191999" cy="17098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أنواع البرامج الخطيرة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طرق الوقاية من الفيروسات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أنواع مضادات الفيروسات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المجال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بيئة التعامل مع الحاسوب</a:t>
            </a:r>
            <a:endParaRPr lang="fr-FR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الوحدة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حماية الحــاسوب</a:t>
            </a:r>
            <a:endParaRPr lang="fr-FR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51933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3667"/>
              </p:ext>
            </p:extLst>
          </p:nvPr>
        </p:nvGraphicFramePr>
        <p:xfrm>
          <a:off x="413657" y="2997712"/>
          <a:ext cx="4082889" cy="46205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14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 Italic" panose="000B0903020204020204" pitchFamily="34" charset="-78"/>
                          <a:cs typeface="29LT Bukra Bold Italic" panose="000B0903020204020204" pitchFamily="34" charset="-78"/>
                        </a:rPr>
                        <a:t>بن يوسف</a:t>
                      </a:r>
                      <a:r>
                        <a:rPr lang="ar-DZ" sz="14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 Italic" panose="000B0903020204020204" pitchFamily="34" charset="-78"/>
                          <a:cs typeface="29LT Bukra Bold Italic" panose="000B0903020204020204" pitchFamily="34" charset="-78"/>
                        </a:rPr>
                        <a:t> عبد اللطيف</a:t>
                      </a:r>
                      <a:endParaRPr lang="fr-FR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Bukra Bold Italic" panose="000B0903020204020204" pitchFamily="34" charset="-78"/>
                        <a:ea typeface="Calibri" panose="020F0502020204030204" pitchFamily="34" charset="0"/>
                        <a:cs typeface="29LT Bukra Bold Italic" panose="000B0903020204020204" pitchFamily="34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14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 Italic" panose="000B0903020204020204" pitchFamily="34" charset="-78"/>
                          <a:ea typeface="+mn-ea"/>
                          <a:cs typeface="29LT Bukra Bold Italic" panose="000B0903020204020204" pitchFamily="34" charset="-78"/>
                        </a:rPr>
                        <a:t>أستاذ</a:t>
                      </a:r>
                      <a:r>
                        <a:rPr lang="ar-DZ" sz="14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 Italic" panose="000B0903020204020204" pitchFamily="34" charset="-78"/>
                          <a:ea typeface="+mn-ea"/>
                          <a:cs typeface="29LT Bukra Bold Italic" panose="000B0903020204020204" pitchFamily="34" charset="-78"/>
                        </a:rPr>
                        <a:t> المادة</a:t>
                      </a:r>
                      <a:endParaRPr lang="fr-FR" sz="14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Bukra Bold Italic" panose="000B0903020204020204" pitchFamily="34" charset="-78"/>
                        <a:ea typeface="+mn-ea"/>
                        <a:cs typeface="29LT Bukra Bold Italic" panose="000B0903020204020204" pitchFamily="34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242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sz="16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Bukra Bold Italic" panose="000B0903020204020204" pitchFamily="34" charset="-78"/>
                <a:cs typeface="29LT Bukra Bold Italic" panose="000B0903020204020204" pitchFamily="34" charset="-78"/>
              </a:rPr>
              <a:t>السنة الدراسية : 2024-2025</a:t>
            </a:r>
            <a:endParaRPr lang="fr-FR" sz="16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Bukra Bold Italic" panose="000B0903020204020204" pitchFamily="34" charset="-78"/>
              <a:cs typeface="29LT Bukra Bold Italic" panose="000B0903020204020204" pitchFamily="34" charset="-78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21503" y="375562"/>
            <a:ext cx="6161314" cy="1450464"/>
          </a:xfrm>
          <a:prstGeom prst="roundRect">
            <a:avLst/>
          </a:prstGeom>
          <a:solidFill>
            <a:srgbClr val="DBE9F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مديرية التربية لولاية البيض</a:t>
            </a:r>
            <a:endParaRPr lang="fr-F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algn="ctr" rtl="1"/>
            <a:r>
              <a:rPr lang="ar-DZ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ثــانوية </a:t>
            </a:r>
            <a:r>
              <a:rPr lang="ar-DZ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أربــــــــــــــــوات</a:t>
            </a:r>
            <a:endParaRPr lang="fr-FR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خصائص الفيروس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أعراض الإصابة بالفيروسات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413657" y="5292449"/>
            <a:ext cx="1698490" cy="10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3675" y="1687963"/>
            <a:ext cx="8079954" cy="250723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ar-DZ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طلب منكم أستاذ مادة المعلوماتية إنجاز بحث إلكتروني، فقمت أنت وزميك بإنجازه على حاسوبه الشخصي ثم نقلته في قرص محمول </a:t>
            </a:r>
            <a:r>
              <a:rPr lang="fr-FR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Flash Disque </a:t>
            </a:r>
            <a:r>
              <a:rPr lang="ar-DZ" sz="24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لتعيد فتحه في حاسوبك, لما فتحته وجدت جميع ملفات القرص قد اختفت، عند حضوركم لحصة المعلوماتية طلبتم من الأستاذ إيجاد حل لهذه المشكلة.</a:t>
            </a:r>
            <a:endParaRPr lang="fr-FR" sz="2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319085" y="151793"/>
            <a:ext cx="5583250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إشـــكالية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27864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الفيروس وأنواعه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cxnSp>
        <p:nvCxnSpPr>
          <p:cNvPr id="54" name="Connecteur droit 53"/>
          <p:cNvCxnSpPr/>
          <p:nvPr/>
        </p:nvCxnSpPr>
        <p:spPr>
          <a:xfrm>
            <a:off x="121047" y="3828632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30119" y="7451607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53" b="6694"/>
          <a:stretch/>
        </p:blipFill>
        <p:spPr>
          <a:xfrm>
            <a:off x="2046330" y="83786"/>
            <a:ext cx="2076358" cy="1270001"/>
          </a:xfrm>
          <a:prstGeom prst="rect">
            <a:avLst/>
          </a:prstGeom>
        </p:spPr>
      </p:pic>
      <p:sp>
        <p:nvSpPr>
          <p:cNvPr id="61" name="Pentagone 60"/>
          <p:cNvSpPr/>
          <p:nvPr/>
        </p:nvSpPr>
        <p:spPr>
          <a:xfrm rot="10800000" flipV="1">
            <a:off x="8853371" y="440379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2" name="Pentagone 61"/>
          <p:cNvSpPr/>
          <p:nvPr/>
        </p:nvSpPr>
        <p:spPr>
          <a:xfrm rot="10800000" flipV="1">
            <a:off x="8853370" y="50290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63" name="Pentagone 62"/>
          <p:cNvSpPr/>
          <p:nvPr/>
        </p:nvSpPr>
        <p:spPr>
          <a:xfrm rot="10800000" flipV="1">
            <a:off x="8853370" y="5658502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64" name="Pentagone 63"/>
          <p:cNvSpPr/>
          <p:nvPr/>
        </p:nvSpPr>
        <p:spPr>
          <a:xfrm rot="10800000" flipV="1">
            <a:off x="8853372" y="377851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5" name="Pentagone 64"/>
          <p:cNvSpPr/>
          <p:nvPr/>
        </p:nvSpPr>
        <p:spPr>
          <a:xfrm rot="10800000" flipV="1">
            <a:off x="8870283" y="249544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6" name="Pentagone 65"/>
          <p:cNvSpPr/>
          <p:nvPr/>
        </p:nvSpPr>
        <p:spPr>
          <a:xfrm rot="10800000" flipV="1">
            <a:off x="8853373" y="311093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7" name="Pentagone 66"/>
          <p:cNvSpPr/>
          <p:nvPr/>
        </p:nvSpPr>
        <p:spPr>
          <a:xfrm rot="10800000" flipV="1">
            <a:off x="8877476" y="6274166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A59BD-C9FA-49DF-BD57-3A2AFE1D657B}"/>
              </a:ext>
            </a:extLst>
          </p:cNvPr>
          <p:cNvSpPr/>
          <p:nvPr/>
        </p:nvSpPr>
        <p:spPr>
          <a:xfrm>
            <a:off x="615907" y="4734123"/>
            <a:ext cx="8079954" cy="1619206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2800" indent="-342900" algn="r" rtl="1">
              <a:buFont typeface="Arial" panose="020B0604020202020204" pitchFamily="34" charset="0"/>
              <a:buChar char="•"/>
            </a:pPr>
            <a:r>
              <a:rPr lang="ar-DZ" sz="2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ماذا حدث لملف البحث وكيف اختفى من القرص؟</a:t>
            </a:r>
          </a:p>
          <a:p>
            <a:pPr marL="812800" indent="-342900" algn="r" rtl="1">
              <a:buFont typeface="Arial" panose="020B0604020202020204" pitchFamily="34" charset="0"/>
              <a:buChar char="•"/>
            </a:pPr>
            <a:r>
              <a:rPr lang="ar-DZ" sz="2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كيف يمكن للأستاذ معالجة هذا المشكل؟</a:t>
            </a:r>
          </a:p>
          <a:p>
            <a:pPr marL="812800" indent="-342900" algn="r" rtl="1">
              <a:buFont typeface="Arial" panose="020B0604020202020204" pitchFamily="34" charset="0"/>
              <a:buChar char="•"/>
            </a:pPr>
            <a:r>
              <a:rPr lang="ar-DZ" sz="24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الاحتياطات اللازمة في المرات المقبلة لتفادي ذلك؟</a:t>
            </a:r>
            <a:endParaRPr lang="fr-FR" sz="240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C18321-89DF-441F-87F6-B2A30AE6769D}"/>
              </a:ext>
            </a:extLst>
          </p:cNvPr>
          <p:cNvSpPr/>
          <p:nvPr/>
        </p:nvSpPr>
        <p:spPr>
          <a:xfrm>
            <a:off x="7009089" y="4231847"/>
            <a:ext cx="21777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المطلوب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217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9640" y="1845141"/>
            <a:ext cx="8079954" cy="1367203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>
              <a:lnSpc>
                <a:spcPct val="150000"/>
              </a:lnSpc>
            </a:pPr>
            <a:r>
              <a:rPr lang="ar-S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هو نوع من أنواع البرمجيات التخريبية الخارجية، صُنعت عمداً بغرض تغيير خصائص ملفات النظام و</a:t>
            </a: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ت</a:t>
            </a:r>
            <a:r>
              <a:rPr lang="ar-S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نقسم إلى ثلاثة أقسام: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319085" y="151793"/>
            <a:ext cx="5583250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1- البرامج الخطيرة وأنواعها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27864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 rtl="1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البرامج الخطيرة  وأنواعها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962A0240-702A-43F7-B268-20CC760A4856}"/>
              </a:ext>
            </a:extLst>
          </p:cNvPr>
          <p:cNvGrpSpPr/>
          <p:nvPr/>
        </p:nvGrpSpPr>
        <p:grpSpPr>
          <a:xfrm>
            <a:off x="4990790" y="3308686"/>
            <a:ext cx="3809449" cy="707886"/>
            <a:chOff x="4990790" y="3308686"/>
            <a:chExt cx="3809449" cy="707886"/>
          </a:xfrm>
        </p:grpSpPr>
        <p:sp>
          <p:nvSpPr>
            <p:cNvPr id="46" name="Rectangle 45"/>
            <p:cNvSpPr/>
            <p:nvPr/>
          </p:nvSpPr>
          <p:spPr>
            <a:xfrm>
              <a:off x="4990790" y="3510799"/>
              <a:ext cx="353205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/>
              <a:r>
                <a:rPr lang="ar-DZ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برامج الاختراق </a:t>
              </a:r>
              <a:r>
                <a:rPr lang="fr-FR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Hacking</a:t>
              </a:r>
              <a:r>
                <a:rPr lang="ar-DZ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 </a:t>
              </a:r>
              <a:endParaRPr lang="fr-FR" sz="20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158717" y="3308686"/>
              <a:ext cx="64152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ernard MT Condensed" panose="02050806060905020404" pitchFamily="18" charset="0"/>
                </a:rPr>
                <a:t>01</a:t>
              </a:r>
            </a:p>
          </p:txBody>
        </p:sp>
      </p:grpSp>
      <p:cxnSp>
        <p:nvCxnSpPr>
          <p:cNvPr id="54" name="Connecteur droit 53"/>
          <p:cNvCxnSpPr/>
          <p:nvPr/>
        </p:nvCxnSpPr>
        <p:spPr>
          <a:xfrm>
            <a:off x="92019" y="3828632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130119" y="7451607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45137" y="1322837"/>
            <a:ext cx="24551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البرامج الخطيرة</a:t>
            </a:r>
            <a:endParaRPr lang="en-US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99732" y="3987939"/>
            <a:ext cx="3577866" cy="2305493"/>
          </a:xfrm>
          <a:prstGeom prst="rect">
            <a:avLst/>
          </a:prstGeom>
          <a:solidFill>
            <a:srgbClr val="CADFF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noAutofit/>
          </a:bodyPr>
          <a:lstStyle/>
          <a:p>
            <a:pPr algn="just" rtl="1">
              <a:lnSpc>
                <a:spcPct val="200000"/>
              </a:lnSpc>
            </a:pPr>
            <a:r>
              <a:rPr lang="ar-SA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هي برامج تقوم باختراق أي حاسوب عند وجود ثغرات في نظام الحماية قصد إلحاق الضرر به.</a:t>
            </a:r>
            <a:endParaRPr lang="fr-FR" sz="24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53" b="6694"/>
          <a:stretch/>
        </p:blipFill>
        <p:spPr>
          <a:xfrm>
            <a:off x="2046330" y="83786"/>
            <a:ext cx="2076358" cy="1270001"/>
          </a:xfrm>
          <a:prstGeom prst="rect">
            <a:avLst/>
          </a:prstGeom>
        </p:spPr>
      </p:pic>
      <p:sp>
        <p:nvSpPr>
          <p:cNvPr id="61" name="Pentagone 60"/>
          <p:cNvSpPr/>
          <p:nvPr/>
        </p:nvSpPr>
        <p:spPr>
          <a:xfrm rot="10800000" flipV="1">
            <a:off x="8853371" y="440379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2" name="Pentagone 61"/>
          <p:cNvSpPr/>
          <p:nvPr/>
        </p:nvSpPr>
        <p:spPr>
          <a:xfrm rot="10800000" flipV="1">
            <a:off x="8853370" y="50290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63" name="Pentagone 62"/>
          <p:cNvSpPr/>
          <p:nvPr/>
        </p:nvSpPr>
        <p:spPr>
          <a:xfrm rot="10800000" flipV="1">
            <a:off x="8853370" y="5658502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64" name="Pentagone 63"/>
          <p:cNvSpPr/>
          <p:nvPr/>
        </p:nvSpPr>
        <p:spPr>
          <a:xfrm rot="10800000" flipV="1">
            <a:off x="8853372" y="377851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5" name="Pentagone 64"/>
          <p:cNvSpPr/>
          <p:nvPr/>
        </p:nvSpPr>
        <p:spPr>
          <a:xfrm rot="10800000" flipV="1">
            <a:off x="8870283" y="249544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6" name="Pentagone 65"/>
          <p:cNvSpPr/>
          <p:nvPr/>
        </p:nvSpPr>
        <p:spPr>
          <a:xfrm rot="10800000" flipV="1">
            <a:off x="8853373" y="311093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7" name="Pentagone 66"/>
          <p:cNvSpPr/>
          <p:nvPr/>
        </p:nvSpPr>
        <p:spPr>
          <a:xfrm rot="10800000" flipV="1">
            <a:off x="8906504" y="6274166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9E1634-5624-4245-8CBB-49260AF23A09}"/>
              </a:ext>
            </a:extLst>
          </p:cNvPr>
          <p:cNvSpPr/>
          <p:nvPr/>
        </p:nvSpPr>
        <p:spPr>
          <a:xfrm>
            <a:off x="761585" y="3956003"/>
            <a:ext cx="4175233" cy="2308324"/>
          </a:xfrm>
          <a:prstGeom prst="rect">
            <a:avLst/>
          </a:prstGeom>
          <a:solidFill>
            <a:srgbClr val="CADFF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SA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هي برامج تثبت على الحاسوب خفية دون علم صاحبها من أجل سرقة معلوماته وبياناته الشخصية ككلمات مرور 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</a:t>
            </a:r>
            <a:r>
              <a:rPr lang="ar-SA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حسابات 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المالية</a:t>
            </a:r>
            <a:r>
              <a:rPr lang="ar-SA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E36E959-2F68-4F5C-B8CE-5936BCE7AE0F}"/>
              </a:ext>
            </a:extLst>
          </p:cNvPr>
          <p:cNvGrpSpPr/>
          <p:nvPr/>
        </p:nvGrpSpPr>
        <p:grpSpPr>
          <a:xfrm>
            <a:off x="694586" y="3339463"/>
            <a:ext cx="4120430" cy="646331"/>
            <a:chOff x="694586" y="3339463"/>
            <a:chExt cx="4120430" cy="64633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A93BFD-5B53-43D6-96D9-63AEB62983E5}"/>
                </a:ext>
              </a:extLst>
            </p:cNvPr>
            <p:cNvSpPr/>
            <p:nvPr/>
          </p:nvSpPr>
          <p:spPr>
            <a:xfrm>
              <a:off x="694586" y="3401367"/>
              <a:ext cx="36244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/>
              <a:r>
                <a:rPr lang="ar-DZ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برامج التجسس </a:t>
              </a:r>
              <a:r>
                <a:rPr lang="fr-FR" sz="2000" b="1" dirty="0" err="1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Spy</a:t>
              </a:r>
              <a:r>
                <a:rPr lang="fr-FR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 </a:t>
              </a:r>
              <a:r>
                <a:rPr lang="fr-FR" sz="2000" b="1" dirty="0" err="1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ware</a:t>
              </a:r>
              <a:endParaRPr lang="fr-FR" sz="20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2F7D8B-C259-4DA3-9E57-3B27EC96ECBC}"/>
                </a:ext>
              </a:extLst>
            </p:cNvPr>
            <p:cNvSpPr/>
            <p:nvPr/>
          </p:nvSpPr>
          <p:spPr>
            <a:xfrm>
              <a:off x="4165479" y="3339463"/>
              <a:ext cx="64953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ernard MT Condensed" panose="02050806060905020404" pitchFamily="18" charset="0"/>
                </a:rPr>
                <a:t>02</a:t>
              </a:r>
              <a:endParaRPr lang="fr-F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354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  <p:bldP spid="56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319085" y="151793"/>
            <a:ext cx="5583250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1- الفيروس وأنواعه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27864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 rtl="1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البرامج الخطيرة  وأنواعها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99714" y="7004031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15813" y="2038413"/>
            <a:ext cx="8301339" cy="1130694"/>
          </a:xfrm>
          <a:prstGeom prst="rect">
            <a:avLst/>
          </a:prstGeom>
          <a:solidFill>
            <a:srgbClr val="CADFF1"/>
          </a:solidFill>
        </p:spPr>
        <p:txBody>
          <a:bodyPr wrap="square" lIns="91440" tIns="45720" rIns="91440" bIns="4572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SA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هو برنامج صمم عمداً من طرف مبرمجين محترفين قصد إلحاق الضرر بالحاسوب كحذف أو تخريب للمعلومات أو تعطيل وظائف الحاسوب</a:t>
            </a:r>
            <a:r>
              <a:rPr lang="en-US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 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وهو أنواع: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CC50319-C058-42D5-9F28-E3A6C70B85C4}"/>
              </a:ext>
            </a:extLst>
          </p:cNvPr>
          <p:cNvGrpSpPr/>
          <p:nvPr/>
        </p:nvGrpSpPr>
        <p:grpSpPr>
          <a:xfrm>
            <a:off x="6096000" y="1475298"/>
            <a:ext cx="2683109" cy="646331"/>
            <a:chOff x="6223395" y="1473551"/>
            <a:chExt cx="2683109" cy="646331"/>
          </a:xfrm>
        </p:grpSpPr>
        <p:sp>
          <p:nvSpPr>
            <p:cNvPr id="59" name="Rectangle 58"/>
            <p:cNvSpPr/>
            <p:nvPr/>
          </p:nvSpPr>
          <p:spPr>
            <a:xfrm>
              <a:off x="8256966" y="1473551"/>
              <a:ext cx="649538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  <a:reflection blurRad="6350" stA="55000" endA="300" endPos="45500" dir="5400000" sy="-100000" algn="bl" rotWithShape="0"/>
                  </a:effectLst>
                  <a:latin typeface="Bernard MT Condensed" panose="02050806060905020404" pitchFamily="18" charset="0"/>
                </a:rPr>
                <a:t>03</a:t>
              </a:r>
              <a:endParaRPr lang="fr-F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23395" y="1630658"/>
              <a:ext cx="2177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rtl="1"/>
              <a:r>
                <a:rPr lang="ar-DZ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الفيروس </a:t>
              </a:r>
              <a:r>
                <a:rPr lang="fr-FR" sz="20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29LT Bukra Bold" panose="000B0903020204020204" pitchFamily="34" charset="-78"/>
                  <a:cs typeface="29LT Bukra Bold" panose="000B0903020204020204" pitchFamily="34" charset="-78"/>
                </a:rPr>
                <a:t>Virus</a:t>
              </a: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753" b="6694"/>
          <a:stretch/>
        </p:blipFill>
        <p:spPr>
          <a:xfrm>
            <a:off x="2046330" y="83786"/>
            <a:ext cx="2076358" cy="1270001"/>
          </a:xfrm>
          <a:prstGeom prst="rect">
            <a:avLst/>
          </a:prstGeom>
        </p:spPr>
      </p:pic>
      <p:sp>
        <p:nvSpPr>
          <p:cNvPr id="61" name="Pentagone 60"/>
          <p:cNvSpPr/>
          <p:nvPr/>
        </p:nvSpPr>
        <p:spPr>
          <a:xfrm rot="10800000" flipV="1">
            <a:off x="8853371" y="440379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2" name="Pentagone 61"/>
          <p:cNvSpPr/>
          <p:nvPr/>
        </p:nvSpPr>
        <p:spPr>
          <a:xfrm rot="10800000" flipV="1">
            <a:off x="8853370" y="50290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63" name="Pentagone 62"/>
          <p:cNvSpPr/>
          <p:nvPr/>
        </p:nvSpPr>
        <p:spPr>
          <a:xfrm rot="10800000" flipV="1">
            <a:off x="8853370" y="5658502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64" name="Pentagone 63"/>
          <p:cNvSpPr/>
          <p:nvPr/>
        </p:nvSpPr>
        <p:spPr>
          <a:xfrm rot="10800000" flipV="1">
            <a:off x="8853372" y="377851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5" name="Pentagone 64"/>
          <p:cNvSpPr/>
          <p:nvPr/>
        </p:nvSpPr>
        <p:spPr>
          <a:xfrm rot="10800000" flipV="1">
            <a:off x="8870283" y="249544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6" name="Pentagone 65"/>
          <p:cNvSpPr/>
          <p:nvPr/>
        </p:nvSpPr>
        <p:spPr>
          <a:xfrm rot="10800000" flipV="1">
            <a:off x="8853373" y="311093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7" name="Pentagone 66"/>
          <p:cNvSpPr/>
          <p:nvPr/>
        </p:nvSpPr>
        <p:spPr>
          <a:xfrm rot="10800000" flipV="1">
            <a:off x="8906504" y="6274166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3198EF-8532-44FB-AC40-CD36E1297557}"/>
              </a:ext>
            </a:extLst>
          </p:cNvPr>
          <p:cNvSpPr/>
          <p:nvPr/>
        </p:nvSpPr>
        <p:spPr>
          <a:xfrm>
            <a:off x="5770793" y="3519215"/>
            <a:ext cx="313571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أ- فيروسات بدء التشغيل</a:t>
            </a:r>
            <a:endParaRPr lang="fr-FR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9FC8A-C35E-46C0-BC4F-266287453785}"/>
              </a:ext>
            </a:extLst>
          </p:cNvPr>
          <p:cNvSpPr/>
          <p:nvPr/>
        </p:nvSpPr>
        <p:spPr>
          <a:xfrm>
            <a:off x="5913912" y="4087144"/>
            <a:ext cx="2771405" cy="1926170"/>
          </a:xfrm>
          <a:prstGeom prst="rect">
            <a:avLst/>
          </a:prstGeom>
          <a:solidFill>
            <a:srgbClr val="F1F1F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noAutofit/>
          </a:bodyPr>
          <a:lstStyle/>
          <a:p>
            <a:pPr algn="ctr" rtl="1">
              <a:lnSpc>
                <a:spcPct val="200000"/>
              </a:lnSpc>
            </a:pP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يؤدي إلى تعطيل إقلاع الحاسوب</a:t>
            </a:r>
            <a:endParaRPr lang="fr-FR" sz="24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D91AC-23C9-48F5-9F46-1311CDAD8F98}"/>
              </a:ext>
            </a:extLst>
          </p:cNvPr>
          <p:cNvSpPr/>
          <p:nvPr/>
        </p:nvSpPr>
        <p:spPr>
          <a:xfrm>
            <a:off x="1621443" y="3581303"/>
            <a:ext cx="268817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ب- فيروسات الملفات</a:t>
            </a:r>
            <a:endParaRPr lang="fr-FR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F70362-63C2-4A6F-8738-FA99C5FF602A}"/>
              </a:ext>
            </a:extLst>
          </p:cNvPr>
          <p:cNvSpPr/>
          <p:nvPr/>
        </p:nvSpPr>
        <p:spPr>
          <a:xfrm>
            <a:off x="515813" y="4092950"/>
            <a:ext cx="5136842" cy="1926170"/>
          </a:xfrm>
          <a:prstGeom prst="rect">
            <a:avLst/>
          </a:prstGeom>
          <a:solidFill>
            <a:srgbClr val="F1F1F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تصيب جميع أنواع الملفات ولديها طرق انتشار مختلفة مثل </a:t>
            </a:r>
            <a:r>
              <a:rPr lang="ar-DZ" sz="24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الفدية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fr-FR" sz="2400" dirty="0" err="1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Ransome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، او </a:t>
            </a:r>
            <a:r>
              <a:rPr lang="ar-DZ" sz="24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حصان </a:t>
            </a:r>
            <a:r>
              <a:rPr lang="ar-DZ" sz="2400" dirty="0" err="1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تروادة</a:t>
            </a:r>
            <a:r>
              <a:rPr lang="ar-DZ" sz="24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fr-FR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Trojan Horse</a:t>
            </a:r>
            <a:r>
              <a:rPr lang="en-US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، أو </a:t>
            </a:r>
            <a:r>
              <a:rPr lang="ar-DZ" sz="24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الديدان</a:t>
            </a: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fr-FR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Worms</a:t>
            </a:r>
          </a:p>
        </p:txBody>
      </p:sp>
    </p:spTree>
    <p:extLst>
      <p:ext uri="{BB962C8B-B14F-4D97-AF65-F5344CB8AC3E}">
        <p14:creationId xmlns:p14="http://schemas.microsoft.com/office/powerpoint/2010/main" val="4182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2" grpId="0"/>
      <p:bldP spid="33" grpId="0" animBg="1"/>
      <p:bldP spid="3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2788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2- خصائص الفيروس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 rtl="1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البرامج الخطيرة  وأنواعها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84521" y="1563956"/>
            <a:ext cx="58034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يتميز الفيروس بالميزات التالية</a:t>
            </a:r>
            <a:r>
              <a:rPr lang="en-US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: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40575" y="2241977"/>
            <a:ext cx="4978614" cy="3785652"/>
          </a:xfrm>
          <a:prstGeom prst="rect">
            <a:avLst/>
          </a:prstGeom>
          <a:solidFill>
            <a:srgbClr val="BFD8EF"/>
          </a:solidFill>
        </p:spPr>
        <p:txBody>
          <a:bodyPr wrap="square" lIns="91440" tIns="45720" rIns="91440" bIns="4572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القدرة على التخفي</a:t>
            </a: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وسرعة التكاثر والانتشار.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الانتقال عن طريق الانترنت أو وحدات التخزين المتنقلة.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التمركز بالذاكرة </a:t>
            </a: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الحية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  <a:endParaRPr lang="ar-DZ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6" y="2686111"/>
            <a:ext cx="3573499" cy="246022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9" name="Pentagone 48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50" name="Pentagone 49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51" name="Pentagone 50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2" name="Pentagone 51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3" name="Pentagone 52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61" name="Pentagone 60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270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2788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3- أعراض الإصابة بالفيروس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 rtl="1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البرامج الخطيرة  وأنواعها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87694" y="1587385"/>
            <a:ext cx="58166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من الأعراض التي تدل على وجود الفيروسات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075709" y="2139105"/>
            <a:ext cx="5660569" cy="3785652"/>
          </a:xfrm>
          <a:prstGeom prst="rect">
            <a:avLst/>
          </a:prstGeom>
          <a:solidFill>
            <a:srgbClr val="CADFF1"/>
          </a:solidFill>
        </p:spPr>
        <p:txBody>
          <a:bodyPr wrap="square" lIns="91440" tIns="45720" rIns="91440" bIns="4572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تكر</a:t>
            </a: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ر رسائل الخطأ.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اختفاء بعض الملفات.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بطء شديد في بدء </a:t>
            </a: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لتشغيل </a:t>
            </a: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رفض تنفيذ التطبيقات.</a:t>
            </a:r>
            <a:endParaRPr lang="ar-DZ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امتلاء الذاكرة أو القرص الصلب.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" t="1489" r="-1979" b="5208"/>
          <a:stretch/>
        </p:blipFill>
        <p:spPr>
          <a:xfrm>
            <a:off x="55134" y="2507494"/>
            <a:ext cx="3003665" cy="3041370"/>
          </a:xfrm>
          <a:prstGeom prst="rect">
            <a:avLst/>
          </a:prstGeom>
        </p:spPr>
      </p:pic>
      <p:sp>
        <p:nvSpPr>
          <p:cNvPr id="30" name="Pentagone 29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4" name="Pentagone 43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5" name="Pentagone 44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2788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4- طرق الوقاية من الفيروسات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 rtl="1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البرامج الخطيرة  وأنواعها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98055" y="1495159"/>
            <a:ext cx="54722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لحماية الحاسوب يجب إتباع ما يلي: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9206" y="2146979"/>
            <a:ext cx="8171033" cy="4247317"/>
          </a:xfrm>
          <a:prstGeom prst="rect">
            <a:avLst/>
          </a:prstGeom>
          <a:solidFill>
            <a:srgbClr val="CADFF1"/>
          </a:solidFill>
        </p:spPr>
        <p:txBody>
          <a:bodyPr wrap="square" lIns="91440" tIns="45720" rIns="91440" bIns="4572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تفعيل الجدار الناري.</a:t>
            </a:r>
            <a:endParaRPr lang="fr-FR" sz="30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Naskh1 Bold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تثبيت مضاد الفيروسات </a:t>
            </a:r>
            <a:r>
              <a:rPr lang="en-US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Anti Virus </a:t>
            </a:r>
            <a:r>
              <a:rPr lang="ar-SA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 وتحديثه بانتظام.</a:t>
            </a:r>
            <a:endParaRPr lang="fr-FR" sz="30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Naskh1 Bold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تفادي البرامج المشبوهة والمواقع غير الرسمية والرسائل مجهولة المصدر. </a:t>
            </a:r>
            <a:endParaRPr lang="fr-FR" sz="30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Naskh1 Bold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تفادي استعمال الذاكرات الخارجية دون فحصها.</a:t>
            </a:r>
            <a:endParaRPr lang="fr-FR" sz="30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Naskh1 Bold" pitchFamily="2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Naskh1 Bold" pitchFamily="2" charset="-78"/>
              </a:rPr>
              <a:t>نسخ البيانات في أقراص خارجية بشكل دوري. </a:t>
            </a:r>
            <a:endParaRPr lang="fr-FR" sz="30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Naskh1 Bold" pitchFamily="2" charset="-7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54" y="120204"/>
            <a:ext cx="2115995" cy="1448789"/>
          </a:xfrm>
          <a:prstGeom prst="rect">
            <a:avLst/>
          </a:prstGeom>
        </p:spPr>
      </p:pic>
      <p:sp>
        <p:nvSpPr>
          <p:cNvPr id="20" name="Pentagone 19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1" name="Pentagone 20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5" name="Pentagone 24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2788" algn="r" rtl="1"/>
            <a:r>
              <a:rPr lang="fr-FR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5</a:t>
            </a:r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- أنواع مضادات الفيروسات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06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 rtl="1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البرامج الخطيرة  وأنواعها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5" name="Pentagone 34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أنواع مضادات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6" name="Pentagone 3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  <a:cs typeface="Jadid05 Bold" pitchFamily="2" charset="-78"/>
            </a:endParaRPr>
          </a:p>
        </p:txBody>
      </p:sp>
      <p:sp>
        <p:nvSpPr>
          <p:cNvPr id="37" name="Pentagone 36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8" name="Pentagone 37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طرق الوقاية من الفيروسات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9" name="Pentagone 38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خصائص 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0" name="Pentagone 39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أعراض الإصابة بالفيروس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1" name="Pentagone 40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2662" y="1515906"/>
            <a:ext cx="758652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يوجد العديد من مضادات الفيروسات أشهرها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157E4A0C-9E92-4919-B3D4-17CA79F7ECB1}"/>
              </a:ext>
            </a:extLst>
          </p:cNvPr>
          <p:cNvGrpSpPr/>
          <p:nvPr/>
        </p:nvGrpSpPr>
        <p:grpSpPr>
          <a:xfrm>
            <a:off x="1793072" y="2257639"/>
            <a:ext cx="6335677" cy="4282725"/>
            <a:chOff x="1793072" y="2257639"/>
            <a:chExt cx="6335677" cy="4282725"/>
          </a:xfrm>
        </p:grpSpPr>
        <p:sp>
          <p:nvSpPr>
            <p:cNvPr id="42" name="Rectangle 41"/>
            <p:cNvSpPr/>
            <p:nvPr/>
          </p:nvSpPr>
          <p:spPr>
            <a:xfrm>
              <a:off x="1793072" y="2257639"/>
              <a:ext cx="6335677" cy="4282725"/>
            </a:xfrm>
            <a:prstGeom prst="rect">
              <a:avLst/>
            </a:prstGeom>
            <a:solidFill>
              <a:schemeClr val="accent1">
                <a:alpha val="39000"/>
              </a:schemeClr>
            </a:solidFill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16922" y="2454099"/>
              <a:ext cx="2660272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457200" lvl="0" indent="-457200" algn="ctr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fr-FR" sz="28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Kaspersky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681610" y="3414841"/>
              <a:ext cx="1638462" cy="7386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457200" indent="-457200" algn="ctr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fr-FR" sz="2800" dirty="0" err="1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Avast</a:t>
              </a:r>
              <a:endParaRPr lang="fr-FR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704815" y="4631225"/>
              <a:ext cx="1864613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0" indent="-457200" algn="ctr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fr-FR" sz="28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Nod32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3554" y="5797231"/>
              <a:ext cx="14347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buFont typeface="Courier New" panose="02070309020205020404" pitchFamily="49" charset="0"/>
                <a:buChar char="o"/>
              </a:pPr>
              <a:r>
                <a:rPr lang="fr-FR" sz="28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AVG</a:t>
              </a:r>
            </a:p>
          </p:txBody>
        </p:sp>
        <p:pic>
          <p:nvPicPr>
            <p:cNvPr id="2050" name="Picture 2" descr="RÃ©sultat de recherche d'images pour &quot;logo kaspersky png&quot;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5967" y="230729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Ã©sultat de recherche d'images pour &quot;logo avast png&quot;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395" y="3387299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 descr="RÃ©sultat de recherche d'images pour &quot;logo nod32 png transparant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450" y="4719474"/>
              <a:ext cx="2372118" cy="841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RÃ©sultat de recherche d'images pour &quot;logo avg png transparant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94" y="5771756"/>
              <a:ext cx="1457545" cy="593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5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500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29LT Adir</vt:lpstr>
      <vt:lpstr>29LT Bukra Bold</vt:lpstr>
      <vt:lpstr>29LT Bukra Bold Italic</vt:lpstr>
      <vt:lpstr>Abdo Logo</vt:lpstr>
      <vt:lpstr>ae_AlArabiya</vt:lpstr>
      <vt:lpstr>Arial</vt:lpstr>
      <vt:lpstr>Bernard MT Condensed</vt:lpstr>
      <vt:lpstr>Bodoni MT Black</vt:lpstr>
      <vt:lpstr>Calibri</vt:lpstr>
      <vt:lpstr>Calibri Light</vt:lpstr>
      <vt:lpstr>Courier New</vt:lpstr>
      <vt:lpstr>Gill Sans Ultra 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118</cp:revision>
  <dcterms:created xsi:type="dcterms:W3CDTF">2018-05-09T18:07:49Z</dcterms:created>
  <dcterms:modified xsi:type="dcterms:W3CDTF">2024-11-12T10:44:15Z</dcterms:modified>
</cp:coreProperties>
</file>