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7" r:id="rId3"/>
    <p:sldId id="276" r:id="rId4"/>
    <p:sldId id="278" r:id="rId5"/>
    <p:sldId id="279" r:id="rId6"/>
  </p:sldIdLst>
  <p:sldSz cx="12192000" cy="6858000"/>
  <p:notesSz cx="6858000" cy="9144000"/>
  <p:custDataLst>
    <p:tags r:id="rId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9323-93D7-41DE-A9D0-9AA0E24FF6DA}" type="datetimeFigureOut">
              <a:rPr lang="fr-FR" smtClean="0"/>
              <a:t>14/02/2021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6184-4044-4DD6-820D-8C50B2527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6184-4044-4DD6-820D-8C50B2527A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E1E3-2D23-42A1-81C6-52D1FD73883F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085-7913-4BD9-8B2A-E7D48BBF92D9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AA4-66CF-46D5-BAC3-FF3C3226B123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2B7C-3ED4-4920-ADEB-EAA17AF1F681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4721-5B64-468B-BDB1-5BDD551F3191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F858-67C2-4344-9DAB-7CB83DBEAF45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021-E09E-4180-87BD-4AEEB0356870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6BB-C6E7-4401-A290-821F4DB731BD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98-B9D1-4FD5-8896-81D90E02E4A6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E6AC-7990-48DE-BC70-8C78CFD5F14A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ADA-32E0-4E7B-A740-A4CF7C8A688A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9B30-702D-4BAE-BB0B-0553A4363F19}" type="datetime9">
              <a:rPr lang="ar-DZ" smtClean="0"/>
              <a:t>14 شباط 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5144809"/>
            <a:ext cx="12191999" cy="170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 smtClean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عتاد الشبكة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 smtClean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الموجه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5148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المجال</a:t>
            </a:r>
            <a:r>
              <a:rPr lang="ar-DZ" sz="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مدخل إلى البرمجة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الوحدة</a:t>
            </a:r>
            <a:r>
              <a:rPr lang="ar-DZ" sz="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الشبكة المحلية</a:t>
            </a:r>
            <a:endParaRPr lang="fr-FR" sz="38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الموضوع</a:t>
            </a:r>
            <a:r>
              <a:rPr lang="ar-DZ" sz="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عتاد لشبكة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" y="-3388"/>
            <a:ext cx="2455102" cy="7024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47586"/>
              </p:ext>
            </p:extLst>
          </p:nvPr>
        </p:nvGraphicFramePr>
        <p:xfrm>
          <a:off x="413657" y="2960904"/>
          <a:ext cx="4082889" cy="498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/>
                <a:gridCol w="2018606"/>
              </a:tblGrid>
              <a:tr h="49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dirty="0" smtClean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بن يوسف</a:t>
                      </a:r>
                      <a:r>
                        <a:rPr lang="ar-DZ" sz="2000" baseline="0" dirty="0" smtClean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عبد اللطيف</a:t>
                      </a: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b="1" kern="120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أستاذ</a:t>
                      </a:r>
                      <a:r>
                        <a:rPr lang="ar-DZ" sz="2000" b="1" kern="1200" baseline="0" dirty="0" smtClean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 المادة</a:t>
                      </a:r>
                      <a:endParaRPr lang="fr-FR" sz="20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73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السنة الدراسية :</a:t>
            </a:r>
            <a:r>
              <a:rPr lang="ar-DZ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 </a:t>
            </a:r>
            <a:r>
              <a:rPr lang="ar-DZ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2020-2021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43950" y="470080"/>
            <a:ext cx="6161314" cy="1450464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مديرية التربية لولاية البيض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ar-DZ" sz="2800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ثــانوية الشيخ بوعمامة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ar-DZ" sz="2800" dirty="0" smtClean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مــادة المعلوماتيـــة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 smtClean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المحول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 smtClean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الموزع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311616" y="5369842"/>
            <a:ext cx="1841549" cy="1167029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7703560" y="1012749"/>
            <a:ext cx="4061012" cy="365125"/>
          </a:xfrm>
        </p:spPr>
        <p:txBody>
          <a:bodyPr/>
          <a:lstStyle/>
          <a:p>
            <a:fld id="{999B7969-73D5-465B-B802-766E068041CB}" type="datetime9">
              <a:rPr lang="ar-DZ" sz="4000" smtClean="0">
                <a:cs typeface="AdvertisingExtraBold" pitchFamily="2" charset="-78"/>
              </a:rPr>
              <a:t>14 شباط 2021</a:t>
            </a:fld>
            <a:endParaRPr lang="fr-FR" sz="4000" dirty="0">
              <a:cs typeface="AdvertisingExtraBold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220023" y="2589335"/>
            <a:ext cx="4323350" cy="359491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271463" lvl="0" indent="-271463" algn="just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بطاقة شبكة في كل حاسوب</a:t>
            </a:r>
          </a:p>
          <a:p>
            <a:pPr marL="271463" lvl="0" indent="-271463" algn="just" rtl="1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أسلاك شبكة ووصلات من نوع </a:t>
            </a:r>
            <a:r>
              <a:rPr lang="fr-FR" dirty="0" smtClean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RJ45</a:t>
            </a:r>
            <a:endParaRPr lang="fr-FR" sz="2000" dirty="0" smtClean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محول </a:t>
            </a:r>
            <a:r>
              <a:rPr lang="fr-FR" sz="20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switch</a:t>
            </a:r>
            <a:r>
              <a:rPr lang="ar-DZ" sz="20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 موزع </a:t>
            </a:r>
            <a:r>
              <a:rPr lang="fr-FR" sz="20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Hub</a:t>
            </a:r>
            <a:endParaRPr lang="ar-DZ" sz="24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موجه </a:t>
            </a:r>
            <a:r>
              <a:rPr lang="fr-FR" sz="2000" dirty="0">
                <a:ln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accent2">
                    <a:lumMod val="50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Routeur</a:t>
            </a:r>
            <a:endParaRPr lang="ar-DZ" sz="24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271463" lvl="0" indent="-271463" algn="just" rtl="1"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endParaRPr lang="ar-DZ" sz="2400" dirty="0">
              <a:ln>
                <a:solidFill>
                  <a:schemeClr val="tx2">
                    <a:lumMod val="50000"/>
                  </a:schemeClr>
                </a:solidFill>
              </a:ln>
              <a:solidFill>
                <a:schemeClr val="accent2">
                  <a:lumMod val="50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0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عتاد الشبكة المحلية</a:t>
              </a:r>
              <a:endParaRPr lang="fr-FR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Bodoni MT Black" panose="02070A03080606020203" pitchFamily="18" charset="0"/>
              </a:rPr>
              <a:t>01</a:t>
            </a:r>
            <a:endParaRPr lang="fr-FR" sz="5400" dirty="0">
              <a:latin typeface="Bodoni MT Black" panose="02070A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5102085" y="2237446"/>
            <a:ext cx="4526729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لتركيب شبكة محلية يجب توفير </a:t>
            </a:r>
            <a:r>
              <a:rPr lang="ar-DZ" sz="26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مايلي</a:t>
            </a:r>
            <a:r>
              <a:rPr lang="ar-DZ" sz="2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2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عتاد الشبكة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7" name="Rectangle à coins arrondis 66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الموزع</a:t>
            </a:r>
            <a:r>
              <a:rPr lang="fr-FR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fr-FR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Hub 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Rectangle à coins arrondis 67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المحول</a:t>
            </a:r>
            <a:r>
              <a:rPr lang="fr-FR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Switch 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الموجه </a:t>
            </a:r>
            <a:r>
              <a:rPr lang="fr-FR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Routeur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006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178566" y="2188809"/>
            <a:ext cx="4881317" cy="1420666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هو جهاز يربط الحواسيب ببعضها البعض مشكلاً شبكة في شكل نجمة</a:t>
            </a:r>
            <a:endParaRPr lang="ar-DZ" sz="24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الفرق بين المحول والموزع والموجه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Bodoni MT Black" panose="02070A03080606020203" pitchFamily="18" charset="0"/>
              </a:rPr>
              <a:t>02</a:t>
            </a:r>
            <a:endParaRPr lang="fr-FR" sz="5400" dirty="0">
              <a:latin typeface="Bodoni MT Black" panose="02070A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2" y="1448344"/>
            <a:ext cx="1974574" cy="14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hub rÃ©seau&quot;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73" b="27720"/>
          <a:stretch/>
        </p:blipFill>
        <p:spPr bwMode="auto">
          <a:xfrm>
            <a:off x="1339644" y="2759143"/>
            <a:ext cx="2384376" cy="992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6641516" y="1837337"/>
            <a:ext cx="24183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الموزع </a:t>
            </a:r>
            <a:r>
              <a:rPr lang="fr-FR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Hub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3921" y="4469601"/>
            <a:ext cx="4881317" cy="1553048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يقوم بتوزيع المعلومة القادمة من أي حاسوب إلى جميع الحواسيب دون مراعاة الوجهة المرسلة إليه</a:t>
            </a:r>
            <a:endParaRPr lang="ar-DZ" sz="24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57662" y="4061053"/>
            <a:ext cx="24183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مبدأ عمله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66" name="Picture 6" descr="RÃ©sultat de recherche d'images pour &quot;Network Switch VS Hub&quot;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70" b="45071"/>
          <a:stretch/>
        </p:blipFill>
        <p:spPr bwMode="auto">
          <a:xfrm>
            <a:off x="6122201" y="4031105"/>
            <a:ext cx="2830729" cy="2116834"/>
          </a:xfrm>
          <a:prstGeom prst="roundRect">
            <a:avLst>
              <a:gd name="adj" fmla="val 50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عتاد الشبكة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الموزع</a:t>
            </a:r>
            <a:r>
              <a:rPr lang="fr-FR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  Hub </a:t>
            </a: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المحول</a:t>
            </a:r>
            <a:r>
              <a:rPr lang="fr-FR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Switch 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الموجه </a:t>
            </a:r>
            <a:r>
              <a:rPr lang="fr-FR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Routeur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EED9A-260E-4CA5-AF64-7E0D68CDEC90}" type="datetime9">
              <a:rPr lang="ar-DZ" smtClean="0"/>
              <a:t>14 شباط 2021</a:t>
            </a:fld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06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178566" y="2188809"/>
            <a:ext cx="4881317" cy="1420666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له نفس وظيفة الموزع </a:t>
            </a:r>
            <a:r>
              <a:rPr lang="fr-FR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Hub</a:t>
            </a: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ولكن ويختلف معه في مبدأ العمل.</a:t>
            </a: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يسمى </a:t>
            </a:r>
            <a:r>
              <a:rPr lang="ar-DZ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الموزع </a:t>
            </a: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الذكي. </a:t>
            </a:r>
            <a:endParaRPr lang="ar-DZ" sz="24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الفرق بين المحول والموزع والموجه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Bodoni MT Black" panose="02070A03080606020203" pitchFamily="18" charset="0"/>
              </a:rPr>
              <a:t>03</a:t>
            </a:r>
            <a:endParaRPr lang="fr-FR" sz="5400" dirty="0">
              <a:latin typeface="Bodoni MT Black" panose="02070A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5977719" y="1837337"/>
            <a:ext cx="308216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المحول </a:t>
            </a:r>
            <a:r>
              <a:rPr lang="fr-FR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Switch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13921" y="4469601"/>
            <a:ext cx="4881317" cy="1553048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</a:pPr>
            <a:r>
              <a:rPr lang="ar-DZ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يقوم بقراءة المعلومة التي يستقبلها من أي حاسوب ويرسلها إلى الحاسوب المرسل إليه بعد التعرف على عنوانه.</a:t>
            </a:r>
            <a:endParaRPr lang="ar-DZ" sz="24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257662" y="4061053"/>
            <a:ext cx="241836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مبدأ عمله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 descr="RÃ©sultat de recherche d'images pour &quot;switch network&quot;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26" b="21161"/>
          <a:stretch/>
        </p:blipFill>
        <p:spPr bwMode="auto">
          <a:xfrm>
            <a:off x="362705" y="2222928"/>
            <a:ext cx="3499406" cy="12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Ã©sultat de recherche d'images pour &quot;hub vs switch&quot;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39" t="52002"/>
          <a:stretch/>
        </p:blipFill>
        <p:spPr bwMode="auto">
          <a:xfrm>
            <a:off x="5860510" y="4122057"/>
            <a:ext cx="3040053" cy="196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à coins arrondis 28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عتاد الشبكة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الموزع</a:t>
            </a:r>
            <a:r>
              <a:rPr lang="fr-FR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fr-FR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Hub 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المحول</a:t>
            </a:r>
            <a:r>
              <a:rPr lang="fr-FR" sz="2000" dirty="0">
                <a:latin typeface="ae_AlArabiya" panose="02060603050605020204" pitchFamily="18" charset="-78"/>
                <a:cs typeface="ae_AlArabiya" panose="02060603050605020204" pitchFamily="18" charset="-78"/>
              </a:rPr>
              <a:t>Switch 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الموجه </a:t>
            </a:r>
            <a:r>
              <a:rPr lang="fr-FR" sz="2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Routeur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4E12-F586-42DD-A697-B3B109B669E1}" type="datetime9">
              <a:rPr lang="ar-DZ" smtClean="0"/>
              <a:t>14 شباط 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1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699" y="2021964"/>
            <a:ext cx="1122149" cy="112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5164349" y="3086776"/>
            <a:ext cx="4025748" cy="1965068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20000"/>
              </a:lnSpc>
            </a:pPr>
            <a:r>
              <a:rPr lang="ar-DZ" sz="20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هو جهاز يستخدم في شبكات الحاسوب </a:t>
            </a:r>
            <a:r>
              <a:rPr lang="ar-DZ" sz="20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لتوجيه</a:t>
            </a:r>
            <a:r>
              <a:rPr lang="fr-FR" sz="20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0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البيانات</a:t>
            </a:r>
            <a:r>
              <a:rPr lang="ar-DZ" sz="20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 </a:t>
            </a:r>
            <a:r>
              <a:rPr lang="ar-DZ" sz="20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</a:t>
            </a:r>
            <a:r>
              <a:rPr lang="ar-DZ" sz="20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 </a:t>
            </a:r>
            <a:r>
              <a:rPr lang="ar-DZ" sz="20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يسمح بربط شبكتين مختلفتين كالشبكات المحلية بشبكة الأنترنت.</a:t>
            </a:r>
            <a:endParaRPr lang="ar-DZ" sz="20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2800" b="1" dirty="0" smtClean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الفرق بين المحول والموزع والموجه</a:t>
              </a:r>
              <a:endPara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 smtClean="0">
                <a:latin typeface="Bodoni MT Black" panose="02070A03080606020203" pitchFamily="18" charset="0"/>
              </a:rPr>
              <a:t>04</a:t>
            </a:r>
            <a:endParaRPr lang="fr-FR" sz="5400" dirty="0">
              <a:latin typeface="Bodoni MT Black" panose="02070A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63" name="Rectangle 62"/>
          <p:cNvSpPr/>
          <p:nvPr/>
        </p:nvSpPr>
        <p:spPr>
          <a:xfrm>
            <a:off x="4978726" y="2483668"/>
            <a:ext cx="352994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الموجه </a:t>
            </a:r>
            <a:r>
              <a:rPr lang="fr-FR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Routeur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80" name="Picture 8" descr="RÃ©sultat de recherche d'images pour &quot;router network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48" y="2613056"/>
            <a:ext cx="4446581" cy="266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à coins arrondis 28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عتاد الشبكة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الموزع</a:t>
            </a:r>
            <a:r>
              <a:rPr lang="fr-FR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  </a:t>
            </a:r>
            <a:r>
              <a:rPr lang="fr-FR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Hub </a:t>
            </a:r>
            <a:endParaRPr lang="fr-FR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3" name="Rectangle à coins arrondis 32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 smtClean="0">
                <a:latin typeface="ae_AlArabiya" panose="02060603050605020204" pitchFamily="18" charset="-78"/>
                <a:cs typeface="ae_AlArabiya" panose="02060603050605020204" pitchFamily="18" charset="-78"/>
              </a:rPr>
              <a:t>المحول</a:t>
            </a:r>
            <a:r>
              <a:rPr lang="fr-FR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Switch 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4" name="Rectangle à coins arrondis 33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الموجه </a:t>
            </a:r>
            <a:r>
              <a:rPr lang="fr-FR" sz="2000" dirty="0">
                <a:latin typeface="ae_AlArabiya" panose="02060603050605020204" pitchFamily="18" charset="-78"/>
                <a:cs typeface="ae_AlArabiya" panose="02060603050605020204" pitchFamily="18" charset="-78"/>
              </a:rPr>
              <a:t>Routeur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3511A-8B27-44E3-B8DC-56D3F7A15B70}" type="datetime9">
              <a:rPr lang="ar-DZ" smtClean="0"/>
              <a:t>14 شباط 2021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70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10460</TotalTime>
  <Words>195</Words>
  <Application>Microsoft Office PowerPoint</Application>
  <PresentationFormat>Grand écran</PresentationFormat>
  <Paragraphs>57</Paragraphs>
  <Slides>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6" baseType="lpstr">
      <vt:lpstr>AdvertisingExtraBold</vt:lpstr>
      <vt:lpstr>ae_AlArabiya</vt:lpstr>
      <vt:lpstr>ae_AlMothnna</vt:lpstr>
      <vt:lpstr>Aharoni</vt:lpstr>
      <vt:lpstr>Arial</vt:lpstr>
      <vt:lpstr>Baskerville Old Face</vt:lpstr>
      <vt:lpstr>Bernard MT Condensed</vt:lpstr>
      <vt:lpstr>Bodoni MT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ZELIS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Compte Microsoft</cp:lastModifiedBy>
  <cp:revision>154</cp:revision>
  <dcterms:created xsi:type="dcterms:W3CDTF">2018-05-09T18:07:49Z</dcterms:created>
  <dcterms:modified xsi:type="dcterms:W3CDTF">2021-02-14T20:35:23Z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9560602C-330B-4686-8E1F-2CB09B663DFC</vt:lpwstr>
  </property>
  <property fmtid="{D5CDD505-2E9C-101B-9397-08002B2CF9AE}" pid="3" name="ArticulatePath">
    <vt:lpwstr>عتاد الشبكة</vt:lpwstr>
  </property>
</Properties>
</file>