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sldIdLst>
    <p:sldId id="256" r:id="rId2"/>
    <p:sldId id="269" r:id="rId3"/>
    <p:sldId id="265" r:id="rId4"/>
    <p:sldId id="289" r:id="rId5"/>
    <p:sldId id="266" r:id="rId6"/>
    <p:sldId id="267" r:id="rId7"/>
    <p:sldId id="268" r:id="rId8"/>
    <p:sldId id="270" r:id="rId9"/>
    <p:sldId id="277" r:id="rId10"/>
    <p:sldId id="282" r:id="rId11"/>
    <p:sldId id="285" r:id="rId12"/>
    <p:sldId id="286" r:id="rId13"/>
    <p:sldId id="287" r:id="rId14"/>
  </p:sldIdLst>
  <p:sldSz cx="12192000" cy="6858000"/>
  <p:notesSz cx="6858000" cy="9144000"/>
  <p:embeddedFontLst>
    <p:embeddedFont>
      <p:font typeface="Abdo Logo" panose="02000500030000020004" pitchFamily="2" charset="-78"/>
      <p:regular r:id="rId15"/>
    </p:embeddedFont>
    <p:embeddedFont>
      <p:font typeface="ae_AlMothnna" panose="020B0803030604020204" pitchFamily="34" charset="-78"/>
      <p:bold r:id="rId16"/>
    </p:embeddedFont>
    <p:embeddedFont>
      <p:font typeface="ae_Sharjah" panose="02060603050605020204" pitchFamily="18" charset="-78"/>
      <p:regular r:id="rId17"/>
    </p:embeddedFont>
    <p:embeddedFont>
      <p:font typeface="Sakkal Majalla" panose="02000000000000000000" pitchFamily="2" charset="-78"/>
      <p:regular r:id="rId18"/>
      <p:bold r:id="rId19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1FCEE0-10A0-4BD1-A2D8-D31F49D84378}" v="15" dt="2024-10-24T07:21:24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llatif benyoucef" userId="cf0353bcc0f46d60" providerId="LiveId" clId="{F31FCEE0-10A0-4BD1-A2D8-D31F49D84378}"/>
    <pc:docChg chg="undo custSel delSld modSld">
      <pc:chgData name="abdellatif benyoucef" userId="cf0353bcc0f46d60" providerId="LiveId" clId="{F31FCEE0-10A0-4BD1-A2D8-D31F49D84378}" dt="2024-10-24T07:21:54.867" v="124" actId="1076"/>
      <pc:docMkLst>
        <pc:docMk/>
      </pc:docMkLst>
      <pc:sldChg chg="addSp delSp modSp mod delAnim modAnim">
        <pc:chgData name="abdellatif benyoucef" userId="cf0353bcc0f46d60" providerId="LiveId" clId="{F31FCEE0-10A0-4BD1-A2D8-D31F49D84378}" dt="2024-10-24T07:21:54.867" v="124" actId="1076"/>
        <pc:sldMkLst>
          <pc:docMk/>
          <pc:sldMk cId="1044536008" sldId="265"/>
        </pc:sldMkLst>
        <pc:spChg chg="mod">
          <ac:chgData name="abdellatif benyoucef" userId="cf0353bcc0f46d60" providerId="LiveId" clId="{F31FCEE0-10A0-4BD1-A2D8-D31F49D84378}" dt="2024-10-24T07:14:55.802" v="50" actId="1076"/>
          <ac:spMkLst>
            <pc:docMk/>
            <pc:sldMk cId="1044536008" sldId="265"/>
            <ac:spMk id="4" creationId="{00000000-0000-0000-0000-000000000000}"/>
          </ac:spMkLst>
        </pc:spChg>
        <pc:spChg chg="add del mod">
          <ac:chgData name="abdellatif benyoucef" userId="cf0353bcc0f46d60" providerId="LiveId" clId="{F31FCEE0-10A0-4BD1-A2D8-D31F49D84378}" dt="2024-10-24T07:08:51.547" v="14" actId="478"/>
          <ac:spMkLst>
            <pc:docMk/>
            <pc:sldMk cId="1044536008" sldId="265"/>
            <ac:spMk id="7" creationId="{1A7630FA-C591-7118-5E40-8DF7877DE571}"/>
          </ac:spMkLst>
        </pc:spChg>
        <pc:spChg chg="add del mod">
          <ac:chgData name="abdellatif benyoucef" userId="cf0353bcc0f46d60" providerId="LiveId" clId="{F31FCEE0-10A0-4BD1-A2D8-D31F49D84378}" dt="2024-10-24T07:11:28.847" v="28" actId="478"/>
          <ac:spMkLst>
            <pc:docMk/>
            <pc:sldMk cId="1044536008" sldId="265"/>
            <ac:spMk id="11" creationId="{4FEEAA63-7149-9EFF-D3E4-B85963EA7470}"/>
          </ac:spMkLst>
        </pc:spChg>
        <pc:spChg chg="add del mod">
          <ac:chgData name="abdellatif benyoucef" userId="cf0353bcc0f46d60" providerId="LiveId" clId="{F31FCEE0-10A0-4BD1-A2D8-D31F49D84378}" dt="2024-10-24T07:11:27.137" v="27" actId="478"/>
          <ac:spMkLst>
            <pc:docMk/>
            <pc:sldMk cId="1044536008" sldId="265"/>
            <ac:spMk id="14" creationId="{7CECAE5B-62BE-47AB-B4AF-DEB98D20847C}"/>
          </ac:spMkLst>
        </pc:spChg>
        <pc:spChg chg="mod">
          <ac:chgData name="abdellatif benyoucef" userId="cf0353bcc0f46d60" providerId="LiveId" clId="{F31FCEE0-10A0-4BD1-A2D8-D31F49D84378}" dt="2024-10-24T07:13:29.134" v="37" actId="1076"/>
          <ac:spMkLst>
            <pc:docMk/>
            <pc:sldMk cId="1044536008" sldId="265"/>
            <ac:spMk id="15" creationId="{027274CC-33C8-E40B-7568-6726B8B7A4C4}"/>
          </ac:spMkLst>
        </pc:spChg>
        <pc:spChg chg="mod">
          <ac:chgData name="abdellatif benyoucef" userId="cf0353bcc0f46d60" providerId="LiveId" clId="{F31FCEE0-10A0-4BD1-A2D8-D31F49D84378}" dt="2024-10-24T07:19:58.703" v="118" actId="164"/>
          <ac:spMkLst>
            <pc:docMk/>
            <pc:sldMk cId="1044536008" sldId="265"/>
            <ac:spMk id="17" creationId="{9D9347E2-8D9D-F93E-5BA5-6A77F8E8CF3E}"/>
          </ac:spMkLst>
        </pc:spChg>
        <pc:spChg chg="mod">
          <ac:chgData name="abdellatif benyoucef" userId="cf0353bcc0f46d60" providerId="LiveId" clId="{F31FCEE0-10A0-4BD1-A2D8-D31F49D84378}" dt="2024-10-24T07:19:51.136" v="117" actId="164"/>
          <ac:spMkLst>
            <pc:docMk/>
            <pc:sldMk cId="1044536008" sldId="265"/>
            <ac:spMk id="18" creationId="{BAB18DE2-3B13-5AD6-7A67-1C40222BB5DF}"/>
          </ac:spMkLst>
        </pc:spChg>
        <pc:spChg chg="mod">
          <ac:chgData name="abdellatif benyoucef" userId="cf0353bcc0f46d60" providerId="LiveId" clId="{F31FCEE0-10A0-4BD1-A2D8-D31F49D84378}" dt="2024-10-24T07:14:30.463" v="46" actId="1076"/>
          <ac:spMkLst>
            <pc:docMk/>
            <pc:sldMk cId="1044536008" sldId="265"/>
            <ac:spMk id="19" creationId="{B394ED50-C8CA-FB89-FBA2-5280C120BE35}"/>
          </ac:spMkLst>
        </pc:spChg>
        <pc:spChg chg="mod">
          <ac:chgData name="abdellatif benyoucef" userId="cf0353bcc0f46d60" providerId="LiveId" clId="{F31FCEE0-10A0-4BD1-A2D8-D31F49D84378}" dt="2024-10-24T07:15:09.789" v="53" actId="1076"/>
          <ac:spMkLst>
            <pc:docMk/>
            <pc:sldMk cId="1044536008" sldId="265"/>
            <ac:spMk id="20" creationId="{72C4E1C9-B699-B820-185F-55AA02430F4D}"/>
          </ac:spMkLst>
        </pc:spChg>
        <pc:spChg chg="mod">
          <ac:chgData name="abdellatif benyoucef" userId="cf0353bcc0f46d60" providerId="LiveId" clId="{F31FCEE0-10A0-4BD1-A2D8-D31F49D84378}" dt="2024-10-24T07:14:55.802" v="50" actId="1076"/>
          <ac:spMkLst>
            <pc:docMk/>
            <pc:sldMk cId="1044536008" sldId="265"/>
            <ac:spMk id="31" creationId="{00000000-0000-0000-0000-000000000000}"/>
          </ac:spMkLst>
        </pc:spChg>
        <pc:spChg chg="mod">
          <ac:chgData name="abdellatif benyoucef" userId="cf0353bcc0f46d60" providerId="LiveId" clId="{F31FCEE0-10A0-4BD1-A2D8-D31F49D84378}" dt="2024-10-24T07:13:29.134" v="37" actId="1076"/>
          <ac:spMkLst>
            <pc:docMk/>
            <pc:sldMk cId="1044536008" sldId="265"/>
            <ac:spMk id="38" creationId="{00000000-0000-0000-0000-000000000000}"/>
          </ac:spMkLst>
        </pc:spChg>
        <pc:spChg chg="mod">
          <ac:chgData name="abdellatif benyoucef" userId="cf0353bcc0f46d60" providerId="LiveId" clId="{F31FCEE0-10A0-4BD1-A2D8-D31F49D84378}" dt="2024-10-24T07:14:30.463" v="46" actId="1076"/>
          <ac:spMkLst>
            <pc:docMk/>
            <pc:sldMk cId="1044536008" sldId="265"/>
            <ac:spMk id="52" creationId="{40DAC11C-3AAC-66BD-A2BB-0BEEBBF34969}"/>
          </ac:spMkLst>
        </pc:spChg>
        <pc:spChg chg="mod">
          <ac:chgData name="abdellatif benyoucef" userId="cf0353bcc0f46d60" providerId="LiveId" clId="{F31FCEE0-10A0-4BD1-A2D8-D31F49D84378}" dt="2024-10-24T07:14:07.879" v="45" actId="1076"/>
          <ac:spMkLst>
            <pc:docMk/>
            <pc:sldMk cId="1044536008" sldId="265"/>
            <ac:spMk id="56" creationId="{26E6937E-17EC-CF09-5843-7F5B8B223137}"/>
          </ac:spMkLst>
        </pc:spChg>
        <pc:spChg chg="mod">
          <ac:chgData name="abdellatif benyoucef" userId="cf0353bcc0f46d60" providerId="LiveId" clId="{F31FCEE0-10A0-4BD1-A2D8-D31F49D84378}" dt="2024-10-24T07:15:09.789" v="53" actId="1076"/>
          <ac:spMkLst>
            <pc:docMk/>
            <pc:sldMk cId="1044536008" sldId="265"/>
            <ac:spMk id="57" creationId="{1670FB9A-2F6D-6C56-1AA0-8E0C4CE02437}"/>
          </ac:spMkLst>
        </pc:spChg>
        <pc:spChg chg="mod">
          <ac:chgData name="abdellatif benyoucef" userId="cf0353bcc0f46d60" providerId="LiveId" clId="{F31FCEE0-10A0-4BD1-A2D8-D31F49D84378}" dt="2024-10-24T07:15:12.405" v="54" actId="1076"/>
          <ac:spMkLst>
            <pc:docMk/>
            <pc:sldMk cId="1044536008" sldId="265"/>
            <ac:spMk id="58" creationId="{59ADE77D-0345-EAD2-72A8-2C28D06D41CC}"/>
          </ac:spMkLst>
        </pc:spChg>
        <pc:spChg chg="mod">
          <ac:chgData name="abdellatif benyoucef" userId="cf0353bcc0f46d60" providerId="LiveId" clId="{F31FCEE0-10A0-4BD1-A2D8-D31F49D84378}" dt="2024-10-24T07:14:55.802" v="50" actId="1076"/>
          <ac:spMkLst>
            <pc:docMk/>
            <pc:sldMk cId="1044536008" sldId="265"/>
            <ac:spMk id="1025" creationId="{3DA62834-F350-3199-F9E3-E335D8D013A1}"/>
          </ac:spMkLst>
        </pc:spChg>
        <pc:grpChg chg="add mod">
          <ac:chgData name="abdellatif benyoucef" userId="cf0353bcc0f46d60" providerId="LiveId" clId="{F31FCEE0-10A0-4BD1-A2D8-D31F49D84378}" dt="2024-10-24T07:19:51.136" v="117" actId="164"/>
          <ac:grpSpMkLst>
            <pc:docMk/>
            <pc:sldMk cId="1044536008" sldId="265"/>
            <ac:grpSpMk id="25" creationId="{0349CAB0-40F0-5256-8F4D-A94A277D2FB7}"/>
          </ac:grpSpMkLst>
        </pc:grpChg>
        <pc:grpChg chg="add mod">
          <ac:chgData name="abdellatif benyoucef" userId="cf0353bcc0f46d60" providerId="LiveId" clId="{F31FCEE0-10A0-4BD1-A2D8-D31F49D84378}" dt="2024-10-24T07:19:58.703" v="118" actId="164"/>
          <ac:grpSpMkLst>
            <pc:docMk/>
            <pc:sldMk cId="1044536008" sldId="265"/>
            <ac:grpSpMk id="26" creationId="{0C785B5F-750C-0F80-7119-270B55541C0B}"/>
          </ac:grpSpMkLst>
        </pc:grpChg>
        <pc:picChg chg="mod">
          <ac:chgData name="abdellatif benyoucef" userId="cf0353bcc0f46d60" providerId="LiveId" clId="{F31FCEE0-10A0-4BD1-A2D8-D31F49D84378}" dt="2024-10-24T07:14:43.748" v="49" actId="1076"/>
          <ac:picMkLst>
            <pc:docMk/>
            <pc:sldMk cId="1044536008" sldId="265"/>
            <ac:picMk id="3" creationId="{00000000-0000-0000-0000-000000000000}"/>
          </ac:picMkLst>
        </pc:picChg>
        <pc:picChg chg="mod">
          <ac:chgData name="abdellatif benyoucef" userId="cf0353bcc0f46d60" providerId="LiveId" clId="{F31FCEE0-10A0-4BD1-A2D8-D31F49D84378}" dt="2024-10-24T07:14:43.748" v="49" actId="1076"/>
          <ac:picMkLst>
            <pc:docMk/>
            <pc:sldMk cId="1044536008" sldId="265"/>
            <ac:picMk id="5" creationId="{C8A708B0-0F39-B69E-14AB-0ADD1693A4B0}"/>
          </ac:picMkLst>
        </pc:picChg>
        <pc:picChg chg="add del mod modCrop">
          <ac:chgData name="abdellatif benyoucef" userId="cf0353bcc0f46d60" providerId="LiveId" clId="{F31FCEE0-10A0-4BD1-A2D8-D31F49D84378}" dt="2024-10-24T07:08:51.547" v="14" actId="478"/>
          <ac:picMkLst>
            <pc:docMk/>
            <pc:sldMk cId="1044536008" sldId="265"/>
            <ac:picMk id="6" creationId="{88306FD6-400B-5D36-2D89-1B595F83A91B}"/>
          </ac:picMkLst>
        </pc:picChg>
        <pc:picChg chg="mod">
          <ac:chgData name="abdellatif benyoucef" userId="cf0353bcc0f46d60" providerId="LiveId" clId="{F31FCEE0-10A0-4BD1-A2D8-D31F49D84378}" dt="2024-10-24T07:13:38.658" v="40" actId="1076"/>
          <ac:picMkLst>
            <pc:docMk/>
            <pc:sldMk cId="1044536008" sldId="265"/>
            <ac:picMk id="9" creationId="{3A256A01-3CBC-1245-719C-810EDEADC8AD}"/>
          </ac:picMkLst>
        </pc:picChg>
        <pc:picChg chg="add del mod">
          <ac:chgData name="abdellatif benyoucef" userId="cf0353bcc0f46d60" providerId="LiveId" clId="{F31FCEE0-10A0-4BD1-A2D8-D31F49D84378}" dt="2024-10-24T07:10:59.754" v="21" actId="478"/>
          <ac:picMkLst>
            <pc:docMk/>
            <pc:sldMk cId="1044536008" sldId="265"/>
            <ac:picMk id="10" creationId="{510B39E1-70D0-14BE-C147-D7F62282D535}"/>
          </ac:picMkLst>
        </pc:picChg>
        <pc:picChg chg="add mod modCrop">
          <ac:chgData name="abdellatif benyoucef" userId="cf0353bcc0f46d60" providerId="LiveId" clId="{F31FCEE0-10A0-4BD1-A2D8-D31F49D84378}" dt="2024-10-24T07:15:03.018" v="52" actId="1076"/>
          <ac:picMkLst>
            <pc:docMk/>
            <pc:sldMk cId="1044536008" sldId="265"/>
            <ac:picMk id="13" creationId="{F1BD9F1C-8587-BA57-C2A6-13C795747C77}"/>
          </ac:picMkLst>
        </pc:picChg>
        <pc:picChg chg="add mod">
          <ac:chgData name="abdellatif benyoucef" userId="cf0353bcc0f46d60" providerId="LiveId" clId="{F31FCEE0-10A0-4BD1-A2D8-D31F49D84378}" dt="2024-10-24T07:19:51.136" v="117" actId="164"/>
          <ac:picMkLst>
            <pc:docMk/>
            <pc:sldMk cId="1044536008" sldId="265"/>
            <ac:picMk id="21" creationId="{172D7EEF-BB0D-8689-2FA2-67CF53149E0B}"/>
          </ac:picMkLst>
        </pc:picChg>
        <pc:picChg chg="mod">
          <ac:chgData name="abdellatif benyoucef" userId="cf0353bcc0f46d60" providerId="LiveId" clId="{F31FCEE0-10A0-4BD1-A2D8-D31F49D84378}" dt="2024-10-24T07:13:51.048" v="42" actId="1076"/>
          <ac:picMkLst>
            <pc:docMk/>
            <pc:sldMk cId="1044536008" sldId="265"/>
            <ac:picMk id="22" creationId="{B1F88F44-79CE-65AE-FB31-D5686CFB6562}"/>
          </ac:picMkLst>
        </pc:picChg>
        <pc:picChg chg="add mod">
          <ac:chgData name="abdellatif benyoucef" userId="cf0353bcc0f46d60" providerId="LiveId" clId="{F31FCEE0-10A0-4BD1-A2D8-D31F49D84378}" dt="2024-10-24T07:19:58.703" v="118" actId="164"/>
          <ac:picMkLst>
            <pc:docMk/>
            <pc:sldMk cId="1044536008" sldId="265"/>
            <ac:picMk id="24" creationId="{7211E854-6F4E-9382-9384-3B33978AD463}"/>
          </ac:picMkLst>
        </pc:picChg>
        <pc:picChg chg="mod">
          <ac:chgData name="abdellatif benyoucef" userId="cf0353bcc0f46d60" providerId="LiveId" clId="{F31FCEE0-10A0-4BD1-A2D8-D31F49D84378}" dt="2024-10-24T07:21:54.867" v="124" actId="1076"/>
          <ac:picMkLst>
            <pc:docMk/>
            <pc:sldMk cId="1044536008" sldId="265"/>
            <ac:picMk id="55" creationId="{34FEC2B5-33F5-B0F8-9008-CC917F268E59}"/>
          </ac:picMkLst>
        </pc:picChg>
        <pc:picChg chg="del">
          <ac:chgData name="abdellatif benyoucef" userId="cf0353bcc0f46d60" providerId="LiveId" clId="{F31FCEE0-10A0-4BD1-A2D8-D31F49D84378}" dt="2024-10-24T07:04:14.096" v="2" actId="478"/>
          <ac:picMkLst>
            <pc:docMk/>
            <pc:sldMk cId="1044536008" sldId="265"/>
            <ac:picMk id="63" creationId="{59472C9B-8B46-66DA-6FB2-25D797C309C8}"/>
          </ac:picMkLst>
        </pc:picChg>
      </pc:sldChg>
      <pc:sldChg chg="del">
        <pc:chgData name="abdellatif benyoucef" userId="cf0353bcc0f46d60" providerId="LiveId" clId="{F31FCEE0-10A0-4BD1-A2D8-D31F49D84378}" dt="2024-10-24T07:03:29.865" v="0" actId="47"/>
        <pc:sldMkLst>
          <pc:docMk/>
          <pc:sldMk cId="2229991936" sldId="28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F049-2641-41DE-AB34-E862579C5E4F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E65A-8BD6-4B16-B653-69039C87ED64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80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F049-2641-41DE-AB34-E862579C5E4F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E65A-8BD6-4B16-B653-69039C87ED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60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F049-2641-41DE-AB34-E862579C5E4F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E65A-8BD6-4B16-B653-69039C87ED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56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F049-2641-41DE-AB34-E862579C5E4F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E65A-8BD6-4B16-B653-69039C87ED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40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F049-2641-41DE-AB34-E862579C5E4F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E65A-8BD6-4B16-B653-69039C87ED64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4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F049-2641-41DE-AB34-E862579C5E4F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E65A-8BD6-4B16-B653-69039C87ED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981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F049-2641-41DE-AB34-E862579C5E4F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E65A-8BD6-4B16-B653-69039C87ED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03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F049-2641-41DE-AB34-E862579C5E4F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E65A-8BD6-4B16-B653-69039C87ED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08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F049-2641-41DE-AB34-E862579C5E4F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E65A-8BD6-4B16-B653-69039C87ED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78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07F049-2641-41DE-AB34-E862579C5E4F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28E65A-8BD6-4B16-B653-69039C87ED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731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7F049-2641-41DE-AB34-E862579C5E4F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8E65A-8BD6-4B16-B653-69039C87ED6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63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07F049-2641-41DE-AB34-E862579C5E4F}" type="datetimeFigureOut">
              <a:rPr lang="fr-FR" smtClean="0"/>
              <a:t>23/10/2024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28E65A-8BD6-4B16-B653-69039C87ED64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8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kuwait10.net/2010/05/22/hard-disk-drive-upgrade/" TargetMode="External"/><Relationship Id="rId13" Type="http://schemas.openxmlformats.org/officeDocument/2006/relationships/image" Target="../media/image8.png"/><Relationship Id="rId18" Type="http://schemas.openxmlformats.org/officeDocument/2006/relationships/hyperlink" Target="https://svgsilh.com/fr/image/1191359.html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jpg"/><Relationship Id="rId12" Type="http://schemas.openxmlformats.org/officeDocument/2006/relationships/hyperlink" Target="https://www.shyrkasystem.com/doku.php?id=administration_installwinserver2019" TargetMode="External"/><Relationship Id="rId17" Type="http://schemas.openxmlformats.org/officeDocument/2006/relationships/image" Target="../media/image11.svg"/><Relationship Id="rId2" Type="http://schemas.openxmlformats.org/officeDocument/2006/relationships/image" Target="../media/image2.jpe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pixabay.com/es/hdd-unidad-de-disco-duro-disco-154463/" TargetMode="External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openxmlformats.org/officeDocument/2006/relationships/hyperlink" Target="https://svgsilh.com/fr/image/1181348.html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freepngimg.com/png/6190-usb-flash-drive-png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freepngimg.com/png/6190-usb-flash-drive-png" TargetMode="External"/><Relationship Id="rId3" Type="http://schemas.openxmlformats.org/officeDocument/2006/relationships/image" Target="../media/image2.jpeg"/><Relationship Id="rId7" Type="http://schemas.openxmlformats.org/officeDocument/2006/relationships/image" Target="../media/image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580182"/>
              </p:ext>
            </p:extLst>
          </p:nvPr>
        </p:nvGraphicFramePr>
        <p:xfrm>
          <a:off x="1720312" y="2050941"/>
          <a:ext cx="8539567" cy="1921605"/>
        </p:xfrm>
        <a:graphic>
          <a:graphicData uri="http://schemas.openxmlformats.org/drawingml/2006/table">
            <a:tbl>
              <a:tblPr rtl="1" firstRow="1" firstCol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691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2889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36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cs typeface="AdvertisingExtraBold" pitchFamily="2" charset="-78"/>
                        </a:rPr>
                        <a:t>المجال</a:t>
                      </a:r>
                      <a:endParaRPr lang="fr-FR" sz="20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dvertisingExtraBold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SA" sz="3600" b="1" cap="none" spc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cs typeface="AdvertisingExtraBold" pitchFamily="2" charset="-78"/>
                        </a:rPr>
                        <a:t>بيئة التعامل مع الحاسوب</a:t>
                      </a:r>
                      <a:endParaRPr lang="fr-FR" sz="2000" b="1" cap="none" spc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dvertisingExtraBold" pitchFamily="2" charset="-78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257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36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cs typeface="AdvertisingExtraBold" pitchFamily="2" charset="-78"/>
                        </a:rPr>
                        <a:t>الوحدة</a:t>
                      </a:r>
                      <a:endParaRPr lang="fr-FR" sz="20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dvertisingExtraBold" pitchFamily="2" charset="-7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457200" rtl="1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DZ" sz="3600" b="1" cap="none" spc="0" dirty="0">
                          <a:ln w="6600">
                            <a:solidFill>
                              <a:schemeClr val="accent2"/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accent2"/>
                            </a:outerShdw>
                          </a:effectLst>
                          <a:cs typeface="AdvertisingExtraBold" pitchFamily="2" charset="-78"/>
                        </a:rPr>
                        <a:t>نظام التشغيل</a:t>
                      </a:r>
                      <a:endParaRPr lang="fr-FR" sz="20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dvertisingExtraBold" pitchFamily="2" charset="-78"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2000" b="1" cap="none" spc="0" dirty="0">
                        <a:ln w="6600">
                          <a:solidFill>
                            <a:schemeClr val="accent2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accent2"/>
                          </a:outerShdw>
                        </a:effectLst>
                        <a:latin typeface="Calibri" panose="020F0502020204030204" pitchFamily="34" charset="0"/>
                        <a:ea typeface="Calibri" panose="020F0502020204030204" pitchFamily="34" charset="0"/>
                        <a:cs typeface="AdvertisingExtraBold" pitchFamily="2" charset="-78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148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5064417" y="1122217"/>
            <a:ext cx="6827544" cy="4725701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ln>
            <a:solidFill>
              <a:srgbClr val="002060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lvl="0" algn="just" rtl="1">
              <a:lnSpc>
                <a:spcPct val="150000"/>
              </a:lnSpc>
              <a:tabLst>
                <a:tab pos="174625" algn="l"/>
                <a:tab pos="533400" algn="l"/>
              </a:tabLst>
            </a:pPr>
            <a:r>
              <a:rPr lang="ar-DZ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يحتوي </a:t>
            </a:r>
            <a:r>
              <a:rPr lang="ar-DZ" sz="2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البيوس</a:t>
            </a:r>
            <a:r>
              <a:rPr lang="ar-DZ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 إعدادات مختلفة أهمها إعداد الإقلاع </a:t>
            </a:r>
            <a:r>
              <a:rPr lang="fr-FR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Boot </a:t>
            </a:r>
            <a:r>
              <a:rPr lang="ar-DZ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 ويتم فيه تحديد القرص الذي سيستعمل في تثبيت نظام التشغيل مثل (</a:t>
            </a:r>
            <a:r>
              <a:rPr lang="fr-FR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DVD</a:t>
            </a:r>
            <a:r>
              <a:rPr lang="ar-DZ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fr-FR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DZ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أو  </a:t>
            </a:r>
            <a:r>
              <a:rPr lang="fr-FR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Flash Disk) ، </a:t>
            </a:r>
            <a:r>
              <a:rPr lang="ar-DZ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ولتغيير ذلك يجب:</a:t>
            </a:r>
          </a:p>
          <a:p>
            <a:pPr marL="268288" lvl="0" algn="just" rtl="1">
              <a:lnSpc>
                <a:spcPct val="150000"/>
              </a:lnSpc>
              <a:tabLst>
                <a:tab pos="174625" algn="l"/>
                <a:tab pos="533400" algn="l"/>
              </a:tabLst>
            </a:pPr>
            <a:r>
              <a:rPr lang="ar-DZ" sz="2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1.	</a:t>
            </a:r>
            <a:r>
              <a:rPr lang="ar-DZ" sz="27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الدخول إلى برنامج </a:t>
            </a:r>
            <a:r>
              <a:rPr lang="ar-DZ" sz="2700" dirty="0" err="1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البيوس</a:t>
            </a:r>
            <a:r>
              <a:rPr lang="ar-DZ" sz="27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 بالضغط على مفتاح </a:t>
            </a:r>
            <a:r>
              <a:rPr lang="fr-FR" sz="27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Suppr </a:t>
            </a:r>
            <a:r>
              <a:rPr lang="ar-DZ" sz="27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 أو </a:t>
            </a:r>
            <a:r>
              <a:rPr lang="fr-FR" sz="27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F2</a:t>
            </a:r>
            <a:r>
              <a:rPr lang="ar-DZ" sz="27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fr-FR" sz="27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ar-DZ" sz="27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عند إقلاع الحاسوب.</a:t>
            </a:r>
          </a:p>
          <a:p>
            <a:pPr marL="268288" lvl="0" algn="just" rtl="1">
              <a:lnSpc>
                <a:spcPct val="150000"/>
              </a:lnSpc>
              <a:tabLst>
                <a:tab pos="174625" algn="l"/>
                <a:tab pos="533400" algn="l"/>
              </a:tabLst>
            </a:pPr>
            <a:r>
              <a:rPr lang="ar-DZ" sz="27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2.	ترتيب أقراص الإقلاع حسب الأولوية واختيار القرص المستعمل للتثبيت كقرص إقلاع أول ثم حفظ التغييرات والخروج.</a:t>
            </a:r>
          </a:p>
        </p:txBody>
      </p:sp>
      <p:pic>
        <p:nvPicPr>
          <p:cNvPr id="1026" name="Picture 2" descr="Résultat de recherche d'images pour &quot;bios boo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21" y="3155271"/>
            <a:ext cx="4335743" cy="26926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RÃ©sultat de recherche d'images pour &quot;press dell to run setup&quot;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35" r="17492"/>
          <a:stretch/>
        </p:blipFill>
        <p:spPr bwMode="auto">
          <a:xfrm>
            <a:off x="300039" y="690465"/>
            <a:ext cx="4373625" cy="217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F72E4D-D912-4599-B18E-61C4A4CC1524}"/>
              </a:ext>
            </a:extLst>
          </p:cNvPr>
          <p:cNvSpPr/>
          <p:nvPr/>
        </p:nvSpPr>
        <p:spPr>
          <a:xfrm>
            <a:off x="6568067" y="398077"/>
            <a:ext cx="5378395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rtl="1">
              <a:lnSpc>
                <a:spcPct val="100000"/>
              </a:lnSpc>
            </a:pPr>
            <a:r>
              <a:rPr lang="ar-DZ" sz="35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ب. خطوات تغيير إعدادات </a:t>
            </a:r>
            <a:r>
              <a:rPr lang="ar-DZ" sz="3500" u="sng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البيوس</a:t>
            </a:r>
            <a:r>
              <a:rPr lang="ar-DZ" sz="35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en-US" sz="35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BIOS</a:t>
            </a:r>
            <a:r>
              <a:rPr lang="ar-DZ" sz="35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 :</a:t>
            </a:r>
            <a:endParaRPr lang="en-US" sz="35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83181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F72E4D-D912-4599-B18E-61C4A4CC1524}"/>
              </a:ext>
            </a:extLst>
          </p:cNvPr>
          <p:cNvSpPr/>
          <p:nvPr/>
        </p:nvSpPr>
        <p:spPr>
          <a:xfrm>
            <a:off x="10203268" y="0"/>
            <a:ext cx="1568058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rtl="1">
              <a:lnSpc>
                <a:spcPct val="100000"/>
              </a:lnSpc>
            </a:pPr>
            <a:r>
              <a:rPr lang="ar-DZ" sz="35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ج- التثبيت</a:t>
            </a:r>
            <a:endParaRPr lang="en-US" sz="35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CE62CA-A2C2-465D-BCBA-905FDB7445F5}"/>
              </a:ext>
            </a:extLst>
          </p:cNvPr>
          <p:cNvSpPr/>
          <p:nvPr/>
        </p:nvSpPr>
        <p:spPr>
          <a:xfrm>
            <a:off x="4461164" y="659294"/>
            <a:ext cx="7500070" cy="5539412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marL="363538" lvl="0" algn="just" rtl="1">
              <a:lnSpc>
                <a:spcPct val="150000"/>
              </a:lnSpc>
              <a:tabLst>
                <a:tab pos="174625" algn="l"/>
                <a:tab pos="533400" algn="l"/>
              </a:tabLst>
            </a:pPr>
            <a:r>
              <a:rPr lang="ar-DZ" sz="27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1.	وضع قرص النظام في قارئ الأقراص المضغوطة.</a:t>
            </a:r>
          </a:p>
          <a:p>
            <a:pPr marL="363538" lvl="0" algn="just" rtl="1">
              <a:lnSpc>
                <a:spcPct val="150000"/>
              </a:lnSpc>
              <a:tabLst>
                <a:tab pos="174625" algn="l"/>
                <a:tab pos="533400" algn="l"/>
              </a:tabLst>
            </a:pPr>
            <a:r>
              <a:rPr lang="ar-DZ" sz="27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2.	بدء التثبيت بالضغط على أحد أزرار لوحة المفاتيح.</a:t>
            </a:r>
          </a:p>
          <a:p>
            <a:pPr marL="363538" lvl="0" algn="just" rtl="1">
              <a:lnSpc>
                <a:spcPct val="150000"/>
              </a:lnSpc>
              <a:tabLst>
                <a:tab pos="174625" algn="l"/>
                <a:tab pos="533400" algn="l"/>
              </a:tabLst>
            </a:pPr>
            <a:r>
              <a:rPr lang="ar-DZ" sz="27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3.	اختيار لغة التثبيت.</a:t>
            </a:r>
          </a:p>
          <a:p>
            <a:pPr marL="363538" lvl="0" algn="just" rtl="1">
              <a:lnSpc>
                <a:spcPct val="150000"/>
              </a:lnSpc>
              <a:tabLst>
                <a:tab pos="174625" algn="l"/>
                <a:tab pos="533400" algn="l"/>
              </a:tabLst>
            </a:pPr>
            <a:r>
              <a:rPr lang="ar-DZ" sz="27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4.	تهيئة </a:t>
            </a:r>
            <a:r>
              <a:rPr lang="fr-FR" sz="27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Formater  </a:t>
            </a:r>
            <a:r>
              <a:rPr lang="ar-DZ" sz="27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 القرص الصلب وتقسيمة (قسمان على الأقل) </a:t>
            </a:r>
          </a:p>
          <a:p>
            <a:pPr marL="363538" lvl="0" algn="just" rtl="1">
              <a:lnSpc>
                <a:spcPct val="150000"/>
              </a:lnSpc>
              <a:tabLst>
                <a:tab pos="174625" algn="l"/>
                <a:tab pos="533400" algn="l"/>
              </a:tabLst>
            </a:pPr>
            <a:r>
              <a:rPr lang="fr-FR" sz="27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5.	</a:t>
            </a:r>
            <a:r>
              <a:rPr lang="ar-DZ" sz="27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اختيار قسم ليثبت فيه النظام مثل </a:t>
            </a:r>
            <a:r>
              <a:rPr lang="fr-FR" sz="27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C</a:t>
            </a:r>
            <a:r>
              <a:rPr lang="ar-DZ" sz="27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.</a:t>
            </a:r>
            <a:endParaRPr lang="fr-FR" sz="2700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363538" lvl="0" algn="just" rtl="1">
              <a:lnSpc>
                <a:spcPct val="150000"/>
              </a:lnSpc>
              <a:tabLst>
                <a:tab pos="174625" algn="l"/>
                <a:tab pos="533400" algn="l"/>
              </a:tabLst>
            </a:pPr>
            <a:r>
              <a:rPr lang="fr-FR" sz="27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6.	</a:t>
            </a:r>
            <a:r>
              <a:rPr lang="ar-DZ" sz="27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انطلاق عملية نسخ الملفات في القرص الصلب.</a:t>
            </a:r>
          </a:p>
          <a:p>
            <a:pPr marL="363538" lvl="0" algn="just" rtl="1">
              <a:lnSpc>
                <a:spcPct val="150000"/>
              </a:lnSpc>
              <a:tabLst>
                <a:tab pos="174625" algn="l"/>
                <a:tab pos="533400" algn="l"/>
              </a:tabLst>
            </a:pPr>
            <a:r>
              <a:rPr lang="ar-DZ" sz="27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7.	إدخال اسم المستخدم ثم كلمة المرور.</a:t>
            </a:r>
          </a:p>
          <a:p>
            <a:pPr marL="363538" lvl="0" algn="just" rtl="1">
              <a:lnSpc>
                <a:spcPct val="150000"/>
              </a:lnSpc>
              <a:tabLst>
                <a:tab pos="174625" algn="l"/>
                <a:tab pos="533400" algn="l"/>
              </a:tabLst>
            </a:pPr>
            <a:r>
              <a:rPr lang="ar-DZ" sz="27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8.	إعداد خيارات النظام (الشبكة، الأمان).</a:t>
            </a:r>
          </a:p>
          <a:p>
            <a:pPr marL="363538" lvl="0" algn="just" rtl="1">
              <a:lnSpc>
                <a:spcPct val="150000"/>
              </a:lnSpc>
              <a:tabLst>
                <a:tab pos="174625" algn="l"/>
                <a:tab pos="533400" algn="l"/>
              </a:tabLst>
            </a:pPr>
            <a:r>
              <a:rPr lang="ar-DZ" sz="27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9.	الانتهاء عملية التثبيت والدخول إلى سطح المكتب.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EE40A92-6289-4C95-95C6-00B5832F21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340" y="1483048"/>
            <a:ext cx="3476880" cy="347688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6944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36ED26A-D48E-4EE1-B1E9-EAB9EDE5AE59}"/>
              </a:ext>
            </a:extLst>
          </p:cNvPr>
          <p:cNvSpPr/>
          <p:nvPr/>
        </p:nvSpPr>
        <p:spPr>
          <a:xfrm>
            <a:off x="401319" y="169462"/>
            <a:ext cx="11389362" cy="754192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marL="363538" lvl="0" algn="just" rtl="1">
              <a:lnSpc>
                <a:spcPct val="140000"/>
              </a:lnSpc>
              <a:tabLst>
                <a:tab pos="174625" algn="l"/>
                <a:tab pos="533400" algn="l"/>
              </a:tabLst>
            </a:pPr>
            <a:endParaRPr lang="ar-DZ" sz="2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79CDEC-A9BD-40BF-9668-45CA6CA82C05}"/>
              </a:ext>
            </a:extLst>
          </p:cNvPr>
          <p:cNvSpPr/>
          <p:nvPr/>
        </p:nvSpPr>
        <p:spPr>
          <a:xfrm>
            <a:off x="401319" y="1025515"/>
            <a:ext cx="5603626" cy="5250872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marL="363538" lvl="0" algn="just" rtl="1">
              <a:lnSpc>
                <a:spcPct val="140000"/>
              </a:lnSpc>
              <a:tabLst>
                <a:tab pos="174625" algn="l"/>
                <a:tab pos="533400" algn="l"/>
              </a:tabLst>
            </a:pPr>
            <a:r>
              <a:rPr lang="ar-DZ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1.	القرص الذي نستعمله للتثبيت هو فلاش ديسك.</a:t>
            </a:r>
          </a:p>
          <a:p>
            <a:pPr marL="820738" lvl="0" indent="-457200" algn="just" rtl="1">
              <a:lnSpc>
                <a:spcPct val="140000"/>
              </a:lnSpc>
              <a:buAutoNum type="arabicPeriod" startAt="2"/>
              <a:tabLst>
                <a:tab pos="174625" algn="l"/>
                <a:tab pos="533400" algn="l"/>
              </a:tabLst>
            </a:pPr>
            <a:r>
              <a:rPr lang="ar-DZ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العملية التي نقوم بها لإعداد القرص الصلب هي التهيئة المنطقية، وتجرى من أجل تحضيره ليصبح جاهزا للتثبيت ونسخ الملفات.</a:t>
            </a:r>
          </a:p>
          <a:p>
            <a:pPr marL="820738" lvl="0" indent="-457200" algn="just" rtl="1">
              <a:lnSpc>
                <a:spcPct val="140000"/>
              </a:lnSpc>
              <a:buAutoNum type="arabicPeriod" startAt="2"/>
              <a:tabLst>
                <a:tab pos="174625" algn="l"/>
                <a:tab pos="533400" algn="l"/>
              </a:tabLst>
            </a:pPr>
            <a:r>
              <a:rPr lang="ar-DZ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يجب تقسيم القرص الصلب إلى قسمين على الأقل وذلك من أجل:</a:t>
            </a:r>
          </a:p>
          <a:p>
            <a:pPr marL="1076325" lvl="0" indent="195263" algn="just" rtl="1">
              <a:lnSpc>
                <a:spcPct val="140000"/>
              </a:lnSpc>
              <a:buFont typeface="Arial" panose="020B0604020202020204" pitchFamily="34" charset="0"/>
              <a:buChar char="•"/>
              <a:tabLst>
                <a:tab pos="174625" algn="l"/>
                <a:tab pos="533400" algn="l"/>
              </a:tabLst>
            </a:pPr>
            <a:r>
              <a:rPr lang="ar-DZ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تفادي ضياع الملفات الشخصية</a:t>
            </a:r>
          </a:p>
          <a:p>
            <a:pPr marL="1076325" lvl="0" indent="195263" algn="just" rtl="1">
              <a:lnSpc>
                <a:spcPct val="140000"/>
              </a:lnSpc>
              <a:buFont typeface="Arial" panose="020B0604020202020204" pitchFamily="34" charset="0"/>
              <a:buChar char="•"/>
              <a:tabLst>
                <a:tab pos="174625" algn="l"/>
                <a:tab pos="533400" algn="l"/>
              </a:tabLst>
            </a:pPr>
            <a:r>
              <a:rPr lang="ar-DZ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تثبيت أكثر من نظام تشغيل واحد</a:t>
            </a:r>
          </a:p>
          <a:p>
            <a:pPr marL="1076325" lvl="0" indent="195263" algn="just" rtl="1">
              <a:lnSpc>
                <a:spcPct val="140000"/>
              </a:lnSpc>
              <a:buFont typeface="Arial" panose="020B0604020202020204" pitchFamily="34" charset="0"/>
              <a:buChar char="•"/>
              <a:tabLst>
                <a:tab pos="174625" algn="l"/>
                <a:tab pos="533400" algn="l"/>
              </a:tabLst>
            </a:pPr>
            <a:r>
              <a:rPr lang="ar-DZ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تنظيم وترتيب الملفات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B739FD-90A9-425A-BD22-721633C18C3F}"/>
              </a:ext>
            </a:extLst>
          </p:cNvPr>
          <p:cNvSpPr/>
          <p:nvPr/>
        </p:nvSpPr>
        <p:spPr>
          <a:xfrm>
            <a:off x="2292994" y="254170"/>
            <a:ext cx="16065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rtl="1">
              <a:lnSpc>
                <a:spcPct val="100000"/>
              </a:lnSpc>
            </a:pPr>
            <a:r>
              <a:rPr lang="ar-DZ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حل الواجب: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190C01-DD91-42F1-8A4E-8ACA108BBDD0}"/>
              </a:ext>
            </a:extLst>
          </p:cNvPr>
          <p:cNvSpPr/>
          <p:nvPr/>
        </p:nvSpPr>
        <p:spPr>
          <a:xfrm>
            <a:off x="6187055" y="1025515"/>
            <a:ext cx="5603626" cy="5250872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marL="363538" lvl="0" algn="just" rtl="1">
              <a:lnSpc>
                <a:spcPct val="130000"/>
              </a:lnSpc>
              <a:tabLst>
                <a:tab pos="174625" algn="l"/>
                <a:tab pos="533400" algn="l"/>
              </a:tabLst>
            </a:pPr>
            <a:r>
              <a:rPr lang="ar-DZ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طلب منك صديقك مساعدته في إعادة تثبيت نظام التشغيل لحاسوبه الشخصي.</a:t>
            </a:r>
          </a:p>
          <a:p>
            <a:pPr marL="363538" lvl="0" algn="just" rtl="1">
              <a:lnSpc>
                <a:spcPct val="130000"/>
              </a:lnSpc>
              <a:tabLst>
                <a:tab pos="174625" algn="l"/>
                <a:tab pos="533400" algn="l"/>
              </a:tabLst>
            </a:pPr>
            <a:r>
              <a:rPr lang="ar-DZ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1- اعط الخطوات لتغيير الاعدادات اللازمة قبل التثبيت حتى تتمكن من استعمال الفلاش ديسك كقرص للتثبيت.</a:t>
            </a:r>
          </a:p>
          <a:p>
            <a:pPr marL="363538" lvl="0" algn="just" rtl="1">
              <a:lnSpc>
                <a:spcPct val="130000"/>
              </a:lnSpc>
              <a:tabLst>
                <a:tab pos="174625" algn="l"/>
                <a:tab pos="533400" algn="l"/>
              </a:tabLst>
            </a:pPr>
            <a:r>
              <a:rPr lang="ar-DZ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	2-   ما هي العملية التي يجب إجراؤها على القرص الصلب قبل التثبيت ولماذا؟</a:t>
            </a:r>
          </a:p>
          <a:p>
            <a:pPr marL="363538" lvl="0" algn="just" rtl="1">
              <a:lnSpc>
                <a:spcPct val="130000"/>
              </a:lnSpc>
              <a:tabLst>
                <a:tab pos="174625" algn="l"/>
                <a:tab pos="533400" algn="l"/>
              </a:tabLst>
            </a:pPr>
            <a:r>
              <a:rPr lang="ar-DZ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3-	خلال تثبيتك لنظام التشغيل وجدت أن القرص الصلب به قسم واحد فقط، ماذا يجب عليك أن تفعل، ولماذا؟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65BB67-9DF3-4B43-A9F4-F5F5E6A75E94}"/>
              </a:ext>
            </a:extLst>
          </p:cNvPr>
          <p:cNvSpPr/>
          <p:nvPr/>
        </p:nvSpPr>
        <p:spPr>
          <a:xfrm>
            <a:off x="8422046" y="271322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rtl="1">
              <a:lnSpc>
                <a:spcPct val="100000"/>
              </a:lnSpc>
            </a:pPr>
            <a:r>
              <a:rPr lang="ar-DZ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الواجب: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5366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36ED26A-D48E-4EE1-B1E9-EAB9EDE5AE59}"/>
              </a:ext>
            </a:extLst>
          </p:cNvPr>
          <p:cNvSpPr/>
          <p:nvPr/>
        </p:nvSpPr>
        <p:spPr>
          <a:xfrm>
            <a:off x="401319" y="169462"/>
            <a:ext cx="11389362" cy="754192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marL="363538" lvl="0" algn="just" rtl="1">
              <a:lnSpc>
                <a:spcPct val="140000"/>
              </a:lnSpc>
              <a:tabLst>
                <a:tab pos="174625" algn="l"/>
                <a:tab pos="533400" algn="l"/>
              </a:tabLst>
            </a:pPr>
            <a:endParaRPr lang="ar-DZ" sz="25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79CDEC-A9BD-40BF-9668-45CA6CA82C05}"/>
              </a:ext>
            </a:extLst>
          </p:cNvPr>
          <p:cNvSpPr/>
          <p:nvPr/>
        </p:nvSpPr>
        <p:spPr>
          <a:xfrm>
            <a:off x="401319" y="1025515"/>
            <a:ext cx="5603626" cy="5250872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marL="363538" lvl="0" algn="just" rtl="1">
              <a:lnSpc>
                <a:spcPct val="140000"/>
              </a:lnSpc>
              <a:tabLst>
                <a:tab pos="174625" algn="l"/>
                <a:tab pos="533400" algn="l"/>
              </a:tabLst>
            </a:pPr>
            <a:r>
              <a:rPr lang="ar-DZ" sz="25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1.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B739FD-90A9-425A-BD22-721633C18C3F}"/>
              </a:ext>
            </a:extLst>
          </p:cNvPr>
          <p:cNvSpPr/>
          <p:nvPr/>
        </p:nvSpPr>
        <p:spPr>
          <a:xfrm>
            <a:off x="2292994" y="254170"/>
            <a:ext cx="16065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rtl="1">
              <a:lnSpc>
                <a:spcPct val="100000"/>
              </a:lnSpc>
            </a:pPr>
            <a:r>
              <a:rPr lang="ar-DZ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حل الواجب: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190C01-DD91-42F1-8A4E-8ACA108BBDD0}"/>
              </a:ext>
            </a:extLst>
          </p:cNvPr>
          <p:cNvSpPr/>
          <p:nvPr/>
        </p:nvSpPr>
        <p:spPr>
          <a:xfrm>
            <a:off x="6187055" y="1025515"/>
            <a:ext cx="5603626" cy="5250872"/>
          </a:xfrm>
          <a:prstGeom prst="rect">
            <a:avLst/>
          </a:prstGeom>
          <a:solidFill>
            <a:schemeClr val="tx2">
              <a:lumMod val="40000"/>
              <a:lumOff val="6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marL="363538" lvl="0" algn="just" rtl="1">
              <a:lnSpc>
                <a:spcPct val="200000"/>
              </a:lnSpc>
              <a:tabLst>
                <a:tab pos="174625" algn="l"/>
                <a:tab pos="533400" algn="l"/>
              </a:tabLst>
            </a:pPr>
            <a:r>
              <a:rPr lang="ar-DZ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ما هو نظام </a:t>
            </a:r>
            <a:r>
              <a:rPr lang="ar-DZ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البيوس</a:t>
            </a:r>
            <a:r>
              <a:rPr lang="ar-DZ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 وما هي أهم وظائفه؟</a:t>
            </a:r>
          </a:p>
          <a:p>
            <a:pPr marL="363538" lvl="0" algn="just" rtl="1">
              <a:lnSpc>
                <a:spcPct val="200000"/>
              </a:lnSpc>
              <a:tabLst>
                <a:tab pos="174625" algn="l"/>
                <a:tab pos="533400" algn="l"/>
              </a:tabLst>
            </a:pPr>
            <a:r>
              <a:rPr lang="ar-DZ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أنواع أنظمة تشغيل الحاسوب؟ ما هي الأكثر استعمالا  والأكثر أمانًا؟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65BB67-9DF3-4B43-A9F4-F5F5E6A75E94}"/>
              </a:ext>
            </a:extLst>
          </p:cNvPr>
          <p:cNvSpPr/>
          <p:nvPr/>
        </p:nvSpPr>
        <p:spPr>
          <a:xfrm>
            <a:off x="8422046" y="271322"/>
            <a:ext cx="113364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rtl="1">
              <a:lnSpc>
                <a:spcPct val="100000"/>
              </a:lnSpc>
            </a:pPr>
            <a:r>
              <a:rPr lang="ar-DZ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الواجب:</a:t>
            </a:r>
            <a:endParaRPr 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1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252959" y="290286"/>
            <a:ext cx="2937555" cy="1132114"/>
          </a:xfr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pPr algn="r" rtl="1"/>
            <a:r>
              <a:rPr lang="ar-DZ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إشكالية:</a:t>
            </a:r>
            <a:endParaRPr lang="fr-FR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06400" y="1422399"/>
            <a:ext cx="10784114" cy="4644571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358775" algn="just" rtl="1">
              <a:lnSpc>
                <a:spcPct val="150000"/>
              </a:lnSpc>
            </a:pPr>
            <a:r>
              <a:rPr lang="ar-DZ" sz="28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Sharjah" panose="02060603050605020204" pitchFamily="18" charset="-78"/>
                <a:ea typeface="GE SS Two Bold" panose="020A0503020102020204" pitchFamily="18" charset="-78"/>
                <a:cs typeface="ae_Sharjah" panose="02060603050605020204" pitchFamily="18" charset="-78"/>
              </a:rPr>
              <a:t>إقتنيت</a:t>
            </a:r>
            <a:r>
              <a:rPr lang="ar-DZ" sz="2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Sharjah" panose="02060603050605020204" pitchFamily="18" charset="-78"/>
                <a:ea typeface="GE SS Two Bold" panose="020A0503020102020204" pitchFamily="18" charset="-78"/>
                <a:cs typeface="ae_Sharjah" panose="02060603050605020204" pitchFamily="18" charset="-78"/>
              </a:rPr>
              <a:t> حاسوباً جديداً وتريد أن تستعمله.</a:t>
            </a:r>
          </a:p>
          <a:p>
            <a:pPr marL="815975" indent="-45720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DZ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Sharjah" panose="02060603050605020204" pitchFamily="18" charset="-78"/>
                <a:ea typeface="GE SS Two Bold" panose="020A0503020102020204" pitchFamily="18" charset="-78"/>
                <a:cs typeface="ae_Sharjah" panose="02060603050605020204" pitchFamily="18" charset="-78"/>
              </a:rPr>
              <a:t>ما أهم برنامج تحتاجه على هذا الحاسوب لتشغيله؟ </a:t>
            </a:r>
          </a:p>
          <a:p>
            <a:pPr marL="815975" indent="-45720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DZ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Sharjah" panose="02060603050605020204" pitchFamily="18" charset="-78"/>
                <a:ea typeface="GE SS Two Bold" panose="020A0503020102020204" pitchFamily="18" charset="-78"/>
                <a:cs typeface="ae_Sharjah" panose="02060603050605020204" pitchFamily="18" charset="-78"/>
              </a:rPr>
              <a:t>كيف تسمى عملية وضع هذا البرنامج عليه؟، وما هي أهم الخطوات اللازمة لذلك؟</a:t>
            </a:r>
          </a:p>
          <a:p>
            <a:pPr marL="815975" indent="-45720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DZ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Sharjah" panose="02060603050605020204" pitchFamily="18" charset="-78"/>
                <a:ea typeface="GE SS Two Bold" panose="020A0503020102020204" pitchFamily="18" charset="-78"/>
                <a:cs typeface="ae_Sharjah" panose="02060603050605020204" pitchFamily="18" charset="-78"/>
              </a:rPr>
              <a:t>ما العنصر (</a:t>
            </a:r>
            <a:r>
              <a:rPr lang="ar-DZ" sz="280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Sharjah" panose="02060603050605020204" pitchFamily="18" charset="-78"/>
                <a:ea typeface="GE SS Two Bold" panose="020A0503020102020204" pitchFamily="18" charset="-78"/>
                <a:cs typeface="ae_Sharjah" panose="02060603050605020204" pitchFamily="18" charset="-78"/>
              </a:rPr>
              <a:t>الجهاز</a:t>
            </a:r>
            <a:r>
              <a:rPr lang="ar-DZ" sz="28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Sharjah" panose="02060603050605020204" pitchFamily="18" charset="-78"/>
                <a:ea typeface="GE SS Two Bold" panose="020A0503020102020204" pitchFamily="18" charset="-78"/>
                <a:cs typeface="ae_Sharjah" panose="02060603050605020204" pitchFamily="18" charset="-78"/>
              </a:rPr>
              <a:t>) الأساسي في هذه العملية، وماذا يحتاج لإعداده للتمكن من إكمال هذه العملية؟</a:t>
            </a:r>
          </a:p>
          <a:p>
            <a:pPr marL="815975" indent="-457200" algn="just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105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Sharjah" panose="02060603050605020204" pitchFamily="18" charset="-78"/>
              <a:ea typeface="GE SS Two Bold" panose="020A0503020102020204" pitchFamily="18" charset="-78"/>
              <a:cs typeface="ae_Sharjah" panose="02060603050605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1825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re 1"/>
          <p:cNvSpPr>
            <a:spLocks noGrp="1"/>
          </p:cNvSpPr>
          <p:nvPr>
            <p:ph type="ctrTitle"/>
          </p:nvPr>
        </p:nvSpPr>
        <p:spPr>
          <a:xfrm>
            <a:off x="4672610" y="363504"/>
            <a:ext cx="3108766" cy="506435"/>
          </a:xfrm>
        </p:spPr>
        <p:txBody>
          <a:bodyPr>
            <a:normAutofit/>
          </a:bodyPr>
          <a:lstStyle/>
          <a:p>
            <a:pPr algn="ctr" rtl="1"/>
            <a:r>
              <a:rPr lang="ar-DZ" sz="28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تثبيت نظام التشغيل</a:t>
            </a:r>
            <a:endParaRPr lang="fr-FR" sz="2800" dirty="0">
              <a:solidFill>
                <a:schemeClr val="bg2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pic>
        <p:nvPicPr>
          <p:cNvPr id="3" name="Picture 4" descr="Image associÃ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8028" y="231106"/>
            <a:ext cx="2104799" cy="21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 droite rayée 3"/>
          <p:cNvSpPr/>
          <p:nvPr/>
        </p:nvSpPr>
        <p:spPr>
          <a:xfrm rot="10800000">
            <a:off x="5349252" y="932839"/>
            <a:ext cx="1385367" cy="555171"/>
          </a:xfrm>
          <a:prstGeom prst="striped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Titre 1"/>
          <p:cNvSpPr txBox="1">
            <a:spLocks/>
          </p:cNvSpPr>
          <p:nvPr/>
        </p:nvSpPr>
        <p:spPr>
          <a:xfrm>
            <a:off x="-695930" y="2694995"/>
            <a:ext cx="3108766" cy="5064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rtl="1">
              <a:lnSpc>
                <a:spcPct val="85000"/>
              </a:lnSpc>
              <a:spcBef>
                <a:spcPct val="0"/>
              </a:spcBef>
              <a:buNone/>
              <a:defRPr sz="2800" spc="-50" baseline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bdo Logo" panose="02000500030000020004" pitchFamily="2" charset="-78"/>
                <a:ea typeface="+mj-ea"/>
                <a:cs typeface="Abdo Logo" panose="02000500030000020004" pitchFamily="2" charset="-78"/>
              </a:defRPr>
            </a:lvl1pPr>
          </a:lstStyle>
          <a:p>
            <a:r>
              <a:rPr lang="ar-DZ" dirty="0"/>
              <a:t>تهيئة القرص</a:t>
            </a:r>
            <a:endParaRPr lang="fr-FR" dirty="0"/>
          </a:p>
        </p:txBody>
      </p:sp>
      <p:pic>
        <p:nvPicPr>
          <p:cNvPr id="5" name="Picture 4" descr="A close up of a usb drive&#10;&#10;Description automatically generated">
            <a:extLst>
              <a:ext uri="{FF2B5EF4-FFF2-40B4-BE49-F238E27FC236}">
                <a16:creationId xmlns:a16="http://schemas.microsoft.com/office/drawing/2014/main" id="{C8A708B0-0F39-B69E-14AB-0ADD1693A4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553584" y="442607"/>
            <a:ext cx="1347627" cy="1347627"/>
          </a:xfrm>
          <a:prstGeom prst="rect">
            <a:avLst/>
          </a:prstGeom>
        </p:spPr>
      </p:pic>
      <p:pic>
        <p:nvPicPr>
          <p:cNvPr id="9" name="Picture 8" descr="A computer hard drive with a white label&#10;&#10;Description automatically generated">
            <a:extLst>
              <a:ext uri="{FF2B5EF4-FFF2-40B4-BE49-F238E27FC236}">
                <a16:creationId xmlns:a16="http://schemas.microsoft.com/office/drawing/2014/main" id="{3A256A01-3CBC-1245-719C-810EDEADC8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38416" y="231106"/>
            <a:ext cx="2441456" cy="1854270"/>
          </a:xfrm>
          <a:prstGeom prst="rect">
            <a:avLst/>
          </a:prstGeom>
        </p:spPr>
      </p:pic>
      <p:sp>
        <p:nvSpPr>
          <p:cNvPr id="15" name="Flèche droite rayée 3">
            <a:extLst>
              <a:ext uri="{FF2B5EF4-FFF2-40B4-BE49-F238E27FC236}">
                <a16:creationId xmlns:a16="http://schemas.microsoft.com/office/drawing/2014/main" id="{027274CC-33C8-E40B-7568-6726B8B7A4C4}"/>
              </a:ext>
            </a:extLst>
          </p:cNvPr>
          <p:cNvSpPr/>
          <p:nvPr/>
        </p:nvSpPr>
        <p:spPr>
          <a:xfrm rot="5400000">
            <a:off x="165769" y="1446794"/>
            <a:ext cx="1385367" cy="555171"/>
          </a:xfrm>
          <a:prstGeom prst="striped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B394ED50-C8CA-FB89-FBA2-5280C120BE35}"/>
              </a:ext>
            </a:extLst>
          </p:cNvPr>
          <p:cNvSpPr txBox="1">
            <a:spLocks/>
          </p:cNvSpPr>
          <p:nvPr/>
        </p:nvSpPr>
        <p:spPr>
          <a:xfrm>
            <a:off x="2205340" y="2493027"/>
            <a:ext cx="3108766" cy="5064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fr-FR"/>
            </a:defPPr>
            <a:lvl1pPr algn="ctr" rtl="1">
              <a:lnSpc>
                <a:spcPct val="85000"/>
              </a:lnSpc>
              <a:spcBef>
                <a:spcPct val="0"/>
              </a:spcBef>
              <a:buNone/>
              <a:defRPr sz="2800" spc="-50" baseline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bdo Logo" panose="02000500030000020004" pitchFamily="2" charset="-78"/>
                <a:ea typeface="+mj-ea"/>
                <a:cs typeface="Abdo Logo" panose="02000500030000020004" pitchFamily="2" charset="-78"/>
              </a:defRPr>
            </a:lvl1pPr>
          </a:lstStyle>
          <a:p>
            <a:r>
              <a:rPr lang="ar-DZ" dirty="0"/>
              <a:t>تهيئة فيزيائية</a:t>
            </a:r>
            <a:endParaRPr lang="fr-FR" dirty="0"/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72C4E1C9-B699-B820-185F-55AA02430F4D}"/>
              </a:ext>
            </a:extLst>
          </p:cNvPr>
          <p:cNvSpPr txBox="1">
            <a:spLocks/>
          </p:cNvSpPr>
          <p:nvPr/>
        </p:nvSpPr>
        <p:spPr>
          <a:xfrm>
            <a:off x="0" y="5121467"/>
            <a:ext cx="3108766" cy="5064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fr-FR"/>
            </a:defPPr>
            <a:lvl1pPr algn="ctr" rtl="1">
              <a:lnSpc>
                <a:spcPct val="85000"/>
              </a:lnSpc>
              <a:spcBef>
                <a:spcPct val="0"/>
              </a:spcBef>
              <a:buNone/>
              <a:defRPr sz="2800" spc="-50" baseline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bdo Logo" panose="02000500030000020004" pitchFamily="2" charset="-78"/>
                <a:ea typeface="+mj-ea"/>
                <a:cs typeface="Abdo Logo" panose="02000500030000020004" pitchFamily="2" charset="-78"/>
              </a:defRPr>
            </a:lvl1pPr>
          </a:lstStyle>
          <a:p>
            <a:r>
              <a:rPr lang="ar-DZ" dirty="0"/>
              <a:t>تهيئة منطقية</a:t>
            </a:r>
            <a:endParaRPr lang="fr-FR" dirty="0"/>
          </a:p>
        </p:txBody>
      </p:sp>
      <p:pic>
        <p:nvPicPr>
          <p:cNvPr id="22" name="Picture 21" descr="A close-up of a hard drive&#10;&#10;Description automatically generated">
            <a:extLst>
              <a:ext uri="{FF2B5EF4-FFF2-40B4-BE49-F238E27FC236}">
                <a16:creationId xmlns:a16="http://schemas.microsoft.com/office/drawing/2014/main" id="{B1F88F44-79CE-65AE-FB31-D5686CFB65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016676" y="2446760"/>
            <a:ext cx="2152455" cy="1678915"/>
          </a:xfrm>
          <a:prstGeom prst="rect">
            <a:avLst/>
          </a:prstGeom>
        </p:spPr>
      </p:pic>
      <p:sp>
        <p:nvSpPr>
          <p:cNvPr id="52" name="Titre 1">
            <a:extLst>
              <a:ext uri="{FF2B5EF4-FFF2-40B4-BE49-F238E27FC236}">
                <a16:creationId xmlns:a16="http://schemas.microsoft.com/office/drawing/2014/main" id="{40DAC11C-3AAC-66BD-A2BB-0BEEBBF34969}"/>
              </a:ext>
            </a:extLst>
          </p:cNvPr>
          <p:cNvSpPr txBox="1">
            <a:spLocks/>
          </p:cNvSpPr>
          <p:nvPr/>
        </p:nvSpPr>
        <p:spPr>
          <a:xfrm>
            <a:off x="2246596" y="2836643"/>
            <a:ext cx="3108766" cy="5064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fr-FR"/>
            </a:defPPr>
            <a:lvl1pPr algn="ctr" rtl="1">
              <a:lnSpc>
                <a:spcPct val="85000"/>
              </a:lnSpc>
              <a:spcBef>
                <a:spcPct val="0"/>
              </a:spcBef>
              <a:buNone/>
              <a:defRPr sz="2800" spc="-50" baseline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e_Sharjah" panose="02060603050605020204" pitchFamily="18" charset="-78"/>
                <a:ea typeface="+mj-ea"/>
                <a:cs typeface="ae_Sharjah" panose="02060603050605020204" pitchFamily="18" charset="-78"/>
              </a:defRPr>
            </a:lvl1pPr>
          </a:lstStyle>
          <a:p>
            <a:r>
              <a:rPr lang="ar-DZ" dirty="0"/>
              <a:t>في المصنع</a:t>
            </a:r>
            <a:endParaRPr lang="fr-FR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FEC2B5-33F5-B0F8-9008-CC917F268E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64983" y="2278263"/>
            <a:ext cx="3657600" cy="2695575"/>
          </a:xfrm>
          <a:prstGeom prst="rect">
            <a:avLst/>
          </a:prstGeom>
        </p:spPr>
      </p:pic>
      <p:sp>
        <p:nvSpPr>
          <p:cNvPr id="56" name="Flèche droite rayée 3">
            <a:extLst>
              <a:ext uri="{FF2B5EF4-FFF2-40B4-BE49-F238E27FC236}">
                <a16:creationId xmlns:a16="http://schemas.microsoft.com/office/drawing/2014/main" id="{26E6937E-17EC-CF09-5843-7F5B8B223137}"/>
              </a:ext>
            </a:extLst>
          </p:cNvPr>
          <p:cNvSpPr/>
          <p:nvPr/>
        </p:nvSpPr>
        <p:spPr>
          <a:xfrm>
            <a:off x="7403346" y="3266738"/>
            <a:ext cx="1086327" cy="506435"/>
          </a:xfrm>
          <a:prstGeom prst="stripedRightArrow">
            <a:avLst/>
          </a:prstGeom>
          <a:solidFill>
            <a:srgbClr val="0070C0"/>
          </a:solidFill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itre 1">
            <a:extLst>
              <a:ext uri="{FF2B5EF4-FFF2-40B4-BE49-F238E27FC236}">
                <a16:creationId xmlns:a16="http://schemas.microsoft.com/office/drawing/2014/main" id="{1670FB9A-2F6D-6C56-1AA0-8E0C4CE02437}"/>
              </a:ext>
            </a:extLst>
          </p:cNvPr>
          <p:cNvSpPr txBox="1">
            <a:spLocks/>
          </p:cNvSpPr>
          <p:nvPr/>
        </p:nvSpPr>
        <p:spPr>
          <a:xfrm>
            <a:off x="-55923" y="5419857"/>
            <a:ext cx="3108766" cy="50643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defPPr>
              <a:defRPr lang="fr-FR"/>
            </a:defPPr>
            <a:lvl1pPr algn="ctr" rtl="1">
              <a:lnSpc>
                <a:spcPct val="85000"/>
              </a:lnSpc>
              <a:spcBef>
                <a:spcPct val="0"/>
              </a:spcBef>
              <a:buNone/>
              <a:defRPr sz="2800" spc="-50" baseline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e_Sharjah" panose="02060603050605020204" pitchFamily="18" charset="-78"/>
                <a:ea typeface="+mj-ea"/>
                <a:cs typeface="ae_Sharjah" panose="02060603050605020204" pitchFamily="18" charset="-78"/>
              </a:defRPr>
            </a:lvl1pPr>
          </a:lstStyle>
          <a:p>
            <a:r>
              <a:rPr lang="ar-DZ" sz="2200" dirty="0">
                <a:solidFill>
                  <a:schemeClr val="accent6"/>
                </a:solidFill>
              </a:rPr>
              <a:t>قبل التثبيت او عند الاستعمال الأول</a:t>
            </a:r>
            <a:endParaRPr lang="fr-FR" sz="2200" dirty="0">
              <a:solidFill>
                <a:schemeClr val="accent6"/>
              </a:solidFill>
            </a:endParaRPr>
          </a:p>
        </p:txBody>
      </p:sp>
      <p:sp>
        <p:nvSpPr>
          <p:cNvPr id="58" name="Flèche droite rayée 3">
            <a:extLst>
              <a:ext uri="{FF2B5EF4-FFF2-40B4-BE49-F238E27FC236}">
                <a16:creationId xmlns:a16="http://schemas.microsoft.com/office/drawing/2014/main" id="{59ADE77D-0345-EAD2-72A8-2C28D06D41CC}"/>
              </a:ext>
            </a:extLst>
          </p:cNvPr>
          <p:cNvSpPr/>
          <p:nvPr/>
        </p:nvSpPr>
        <p:spPr>
          <a:xfrm>
            <a:off x="3108766" y="4990950"/>
            <a:ext cx="1086327" cy="506435"/>
          </a:xfrm>
          <a:prstGeom prst="stripedRightArrow">
            <a:avLst/>
          </a:prstGeom>
          <a:solidFill>
            <a:srgbClr val="FFC000"/>
          </a:solidFill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5" name="Titre 1">
            <a:extLst>
              <a:ext uri="{FF2B5EF4-FFF2-40B4-BE49-F238E27FC236}">
                <a16:creationId xmlns:a16="http://schemas.microsoft.com/office/drawing/2014/main" id="{3DA62834-F350-3199-F9E3-E335D8D013A1}"/>
              </a:ext>
            </a:extLst>
          </p:cNvPr>
          <p:cNvSpPr txBox="1">
            <a:spLocks/>
          </p:cNvSpPr>
          <p:nvPr/>
        </p:nvSpPr>
        <p:spPr>
          <a:xfrm>
            <a:off x="4636523" y="1521808"/>
            <a:ext cx="3108766" cy="5064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ar-DZ" sz="2800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e_Sharjah" panose="02060603050605020204" pitchFamily="18" charset="-78"/>
                <a:cs typeface="ae_Sharjah" panose="02060603050605020204" pitchFamily="18" charset="-78"/>
              </a:rPr>
              <a:t>نسخ الملفات</a:t>
            </a:r>
            <a:endParaRPr lang="fr-FR" sz="2800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e_Sharjah" panose="02060603050605020204" pitchFamily="18" charset="-78"/>
              <a:cs typeface="ae_Sharjah" panose="02060603050605020204" pitchFamily="18" charset="-78"/>
            </a:endParaRPr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F1BD9F1C-8587-BA57-C2A6-13C795747C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 l="12796" t="25016" r="10666" b="27093"/>
          <a:stretch/>
        </p:blipFill>
        <p:spPr>
          <a:xfrm>
            <a:off x="4546816" y="4492078"/>
            <a:ext cx="3697771" cy="174418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0349CAB0-40F0-5256-8F4D-A94A277D2FB7}"/>
              </a:ext>
            </a:extLst>
          </p:cNvPr>
          <p:cNvGrpSpPr/>
          <p:nvPr/>
        </p:nvGrpSpPr>
        <p:grpSpPr>
          <a:xfrm>
            <a:off x="1856693" y="2278263"/>
            <a:ext cx="1086327" cy="942114"/>
            <a:chOff x="1856693" y="2278263"/>
            <a:chExt cx="1086327" cy="942114"/>
          </a:xfrm>
        </p:grpSpPr>
        <p:sp>
          <p:nvSpPr>
            <p:cNvPr id="18" name="Flèche droite rayée 3">
              <a:extLst>
                <a:ext uri="{FF2B5EF4-FFF2-40B4-BE49-F238E27FC236}">
                  <a16:creationId xmlns:a16="http://schemas.microsoft.com/office/drawing/2014/main" id="{BAB18DE2-3B13-5AD6-7A67-1C40222BB5DF}"/>
                </a:ext>
              </a:extLst>
            </p:cNvPr>
            <p:cNvSpPr/>
            <p:nvPr/>
          </p:nvSpPr>
          <p:spPr>
            <a:xfrm>
              <a:off x="1856693" y="2713942"/>
              <a:ext cx="1086327" cy="506435"/>
            </a:xfrm>
            <a:prstGeom prst="stripedRightArrow">
              <a:avLst/>
            </a:prstGeom>
            <a:solidFill>
              <a:srgbClr val="0070C0"/>
            </a:solidFill>
            <a:ln/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172D7EEF-BB0D-8689-2FA2-67CF53149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  <a:ext uri="{837473B0-CC2E-450A-ABE3-18F120FF3D39}">
                  <a1611:picAttrSrcUrl xmlns:a1611="http://schemas.microsoft.com/office/drawing/2016/11/main" r:id="rId15"/>
                </a:ext>
              </a:extLst>
            </a:blip>
            <a:stretch>
              <a:fillRect/>
            </a:stretch>
          </p:blipFill>
          <p:spPr>
            <a:xfrm>
              <a:off x="2143378" y="2278263"/>
              <a:ext cx="269843" cy="5400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785B5F-750C-0F80-7119-270B55541C0B}"/>
              </a:ext>
            </a:extLst>
          </p:cNvPr>
          <p:cNvGrpSpPr/>
          <p:nvPr/>
        </p:nvGrpSpPr>
        <p:grpSpPr>
          <a:xfrm>
            <a:off x="623382" y="3479362"/>
            <a:ext cx="942585" cy="1385367"/>
            <a:chOff x="623382" y="3479362"/>
            <a:chExt cx="942585" cy="1385367"/>
          </a:xfrm>
        </p:grpSpPr>
        <p:sp>
          <p:nvSpPr>
            <p:cNvPr id="17" name="Flèche droite rayée 3">
              <a:extLst>
                <a:ext uri="{FF2B5EF4-FFF2-40B4-BE49-F238E27FC236}">
                  <a16:creationId xmlns:a16="http://schemas.microsoft.com/office/drawing/2014/main" id="{9D9347E2-8D9D-F93E-5BA5-6A77F8E8CF3E}"/>
                </a:ext>
              </a:extLst>
            </p:cNvPr>
            <p:cNvSpPr/>
            <p:nvPr/>
          </p:nvSpPr>
          <p:spPr>
            <a:xfrm rot="5400000">
              <a:off x="208284" y="3894460"/>
              <a:ext cx="1385367" cy="555171"/>
            </a:xfrm>
            <a:prstGeom prst="stripedRightArrow">
              <a:avLst/>
            </a:prstGeom>
            <a:solidFill>
              <a:srgbClr val="FFC000"/>
            </a:solidFill>
            <a:ln/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7211E854-6F4E-9382-9384-3B33978AD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  <a:ext uri="{837473B0-CC2E-450A-ABE3-18F120FF3D39}">
                  <a1611:picAttrSrcUrl xmlns:a1611="http://schemas.microsoft.com/office/drawing/2016/11/main" r:id="rId18"/>
                </a:ext>
              </a:extLst>
            </a:blip>
            <a:stretch>
              <a:fillRect/>
            </a:stretch>
          </p:blipFill>
          <p:spPr>
            <a:xfrm>
              <a:off x="953967" y="3725100"/>
              <a:ext cx="612000" cy="61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453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" grpId="0" animBg="1"/>
      <p:bldP spid="38" grpId="0"/>
      <p:bldP spid="15" grpId="0" animBg="1"/>
      <p:bldP spid="19" grpId="0"/>
      <p:bldP spid="20" grpId="0"/>
      <p:bldP spid="52" grpId="0"/>
      <p:bldP spid="56" grpId="0" animBg="1"/>
      <p:bldP spid="57" grpId="0"/>
      <p:bldP spid="58" grpId="0" animBg="1"/>
      <p:bldP spid="10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3A52D-0B21-FD96-CF16-CB5EBCE83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re 1">
            <a:extLst>
              <a:ext uri="{FF2B5EF4-FFF2-40B4-BE49-F238E27FC236}">
                <a16:creationId xmlns:a16="http://schemas.microsoft.com/office/drawing/2014/main" id="{E2C77994-A946-95B0-7AA4-F26A751E2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1229" y="753460"/>
            <a:ext cx="3108766" cy="506435"/>
          </a:xfrm>
        </p:spPr>
        <p:txBody>
          <a:bodyPr>
            <a:normAutofit/>
          </a:bodyPr>
          <a:lstStyle/>
          <a:p>
            <a:pPr algn="ctr" rtl="1"/>
            <a:r>
              <a:rPr lang="ar-DZ" sz="28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تثبيت نظام التشغيل</a:t>
            </a:r>
            <a:endParaRPr lang="fr-FR" sz="2800" dirty="0">
              <a:solidFill>
                <a:schemeClr val="bg2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pic>
        <p:nvPicPr>
          <p:cNvPr id="1026" name="Picture 2" descr="RÃ©sultat de recherche d'images pour &quot;PC windows 7&quot;">
            <a:extLst>
              <a:ext uri="{FF2B5EF4-FFF2-40B4-BE49-F238E27FC236}">
                <a16:creationId xmlns:a16="http://schemas.microsoft.com/office/drawing/2014/main" id="{CAD6885F-1C43-263E-7E58-51A8A3848A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" b="17234"/>
          <a:stretch/>
        </p:blipFill>
        <p:spPr bwMode="auto">
          <a:xfrm>
            <a:off x="358074" y="0"/>
            <a:ext cx="4079502" cy="338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Image associÃ©e">
            <a:extLst>
              <a:ext uri="{FF2B5EF4-FFF2-40B4-BE49-F238E27FC236}">
                <a16:creationId xmlns:a16="http://schemas.microsoft.com/office/drawing/2014/main" id="{8B51949B-A07C-02ED-DBCB-0E4E3495D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70" y="547980"/>
            <a:ext cx="2104799" cy="210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èche droite rayée 3">
            <a:extLst>
              <a:ext uri="{FF2B5EF4-FFF2-40B4-BE49-F238E27FC236}">
                <a16:creationId xmlns:a16="http://schemas.microsoft.com/office/drawing/2014/main" id="{B8BCAC4E-CD38-82AA-1AF1-926E07833E3E}"/>
              </a:ext>
            </a:extLst>
          </p:cNvPr>
          <p:cNvSpPr/>
          <p:nvPr/>
        </p:nvSpPr>
        <p:spPr>
          <a:xfrm rot="10800000">
            <a:off x="5607871" y="1322795"/>
            <a:ext cx="1385367" cy="555171"/>
          </a:xfrm>
          <a:prstGeom prst="stripedRightArrow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0" name="Picture 6" descr="Image associÃ©e">
            <a:extLst>
              <a:ext uri="{FF2B5EF4-FFF2-40B4-BE49-F238E27FC236}">
                <a16:creationId xmlns:a16="http://schemas.microsoft.com/office/drawing/2014/main" id="{308BE5C6-FDFE-DBEA-E330-97377D351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568" y="3048368"/>
            <a:ext cx="3458482" cy="312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571570F-3B8D-ADCC-082C-48C1B2D93C1A}"/>
              </a:ext>
            </a:extLst>
          </p:cNvPr>
          <p:cNvCxnSpPr/>
          <p:nvPr/>
        </p:nvCxnSpPr>
        <p:spPr>
          <a:xfrm>
            <a:off x="4374314" y="2895097"/>
            <a:ext cx="2731481" cy="108820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associÃ©e">
            <a:extLst>
              <a:ext uri="{FF2B5EF4-FFF2-40B4-BE49-F238E27FC236}">
                <a16:creationId xmlns:a16="http://schemas.microsoft.com/office/drawing/2014/main" id="{56478708-D2BC-DC3C-B543-3336D0EF5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379" y="3976665"/>
            <a:ext cx="2330697" cy="233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DB5C059-515D-9275-AF2F-FE234056B1E8}"/>
              </a:ext>
            </a:extLst>
          </p:cNvPr>
          <p:cNvCxnSpPr/>
          <p:nvPr/>
        </p:nvCxnSpPr>
        <p:spPr>
          <a:xfrm>
            <a:off x="2896948" y="3530936"/>
            <a:ext cx="1093975" cy="1080708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0" descr="Image associÃ©e">
            <a:extLst>
              <a:ext uri="{FF2B5EF4-FFF2-40B4-BE49-F238E27FC236}">
                <a16:creationId xmlns:a16="http://schemas.microsoft.com/office/drawing/2014/main" id="{789FAA12-A451-01A3-BC90-6D18C58DF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13"/>
          <a:stretch/>
        </p:blipFill>
        <p:spPr bwMode="auto">
          <a:xfrm>
            <a:off x="766901" y="4592648"/>
            <a:ext cx="2110500" cy="156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6F0B46AF-D7C7-D118-FEE4-9AA76DFD709F}"/>
              </a:ext>
            </a:extLst>
          </p:cNvPr>
          <p:cNvCxnSpPr/>
          <p:nvPr/>
        </p:nvCxnSpPr>
        <p:spPr>
          <a:xfrm flipH="1">
            <a:off x="1612900" y="3287924"/>
            <a:ext cx="17741" cy="1304724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re 1">
            <a:extLst>
              <a:ext uri="{FF2B5EF4-FFF2-40B4-BE49-F238E27FC236}">
                <a16:creationId xmlns:a16="http://schemas.microsoft.com/office/drawing/2014/main" id="{B18325EA-E59A-C202-7E43-31041794FBFE}"/>
              </a:ext>
            </a:extLst>
          </p:cNvPr>
          <p:cNvSpPr txBox="1">
            <a:spLocks/>
          </p:cNvSpPr>
          <p:nvPr/>
        </p:nvSpPr>
        <p:spPr>
          <a:xfrm rot="1332659">
            <a:off x="4193674" y="2880012"/>
            <a:ext cx="3108766" cy="5064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ar-DZ" sz="28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إدارة الموارد (الأجهزة)</a:t>
            </a:r>
            <a:endParaRPr lang="fr-FR" sz="2800" dirty="0">
              <a:solidFill>
                <a:schemeClr val="bg2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40" name="Titre 1">
            <a:extLst>
              <a:ext uri="{FF2B5EF4-FFF2-40B4-BE49-F238E27FC236}">
                <a16:creationId xmlns:a16="http://schemas.microsoft.com/office/drawing/2014/main" id="{58B92A2A-91C8-B639-1505-0898241E429D}"/>
              </a:ext>
            </a:extLst>
          </p:cNvPr>
          <p:cNvSpPr txBox="1">
            <a:spLocks/>
          </p:cNvSpPr>
          <p:nvPr/>
        </p:nvSpPr>
        <p:spPr>
          <a:xfrm rot="2751777">
            <a:off x="2672285" y="3512136"/>
            <a:ext cx="1814074" cy="5064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ar-DZ" sz="28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إدارة البرامج</a:t>
            </a:r>
            <a:endParaRPr lang="fr-FR" sz="2800" dirty="0">
              <a:solidFill>
                <a:schemeClr val="bg2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42" name="Titre 1">
            <a:extLst>
              <a:ext uri="{FF2B5EF4-FFF2-40B4-BE49-F238E27FC236}">
                <a16:creationId xmlns:a16="http://schemas.microsoft.com/office/drawing/2014/main" id="{1876EFCB-4E0E-0595-B193-EBEC65DE93FE}"/>
              </a:ext>
            </a:extLst>
          </p:cNvPr>
          <p:cNvSpPr txBox="1">
            <a:spLocks/>
          </p:cNvSpPr>
          <p:nvPr/>
        </p:nvSpPr>
        <p:spPr>
          <a:xfrm>
            <a:off x="-115236" y="3539791"/>
            <a:ext cx="1817990" cy="5064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ar-DZ" sz="2400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إدارة الملفات</a:t>
            </a:r>
            <a:endParaRPr lang="fr-FR" sz="2400" dirty="0">
              <a:solidFill>
                <a:schemeClr val="bg2">
                  <a:lumMod val="50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pic>
        <p:nvPicPr>
          <p:cNvPr id="5" name="Picture 4" descr="A close up of a usb drive&#10;&#10;Description automatically generated">
            <a:extLst>
              <a:ext uri="{FF2B5EF4-FFF2-40B4-BE49-F238E27FC236}">
                <a16:creationId xmlns:a16="http://schemas.microsoft.com/office/drawing/2014/main" id="{1C8DEB38-D70A-C434-E425-D02C8AA709F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464226" y="759481"/>
            <a:ext cx="1347627" cy="134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35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" grpId="0" animBg="1"/>
      <p:bldP spid="38" grpId="0"/>
      <p:bldP spid="40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/>
          <p:cNvSpPr txBox="1">
            <a:spLocks/>
          </p:cNvSpPr>
          <p:nvPr/>
        </p:nvSpPr>
        <p:spPr>
          <a:xfrm>
            <a:off x="3632201" y="876300"/>
            <a:ext cx="7861300" cy="4724400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indent="0" algn="r" rtl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800" u="sng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defRPr>
            </a:lvl1pPr>
            <a:lvl2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/>
            </a:lvl2pPr>
            <a:lvl3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/>
            </a:lvl3pPr>
            <a:lvl4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/>
            </a:lvl4pPr>
            <a:lvl5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/>
            </a:lvl5pPr>
            <a:lvl6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/>
            </a:lvl6pPr>
            <a:lvl7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/>
            </a:lvl7pPr>
            <a:lvl8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/>
            </a:lvl8pPr>
            <a:lvl9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/>
            </a:lvl9pPr>
          </a:lstStyle>
          <a:p>
            <a:r>
              <a:rPr lang="ar-DZ" sz="32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1-</a:t>
            </a:r>
            <a:r>
              <a:rPr lang="ar-SA" sz="3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تعريف </a:t>
            </a:r>
            <a:r>
              <a:rPr lang="ar-DZ" sz="3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نظام التشغيل</a:t>
            </a:r>
            <a:r>
              <a:rPr lang="ar-SA" sz="3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: </a:t>
            </a:r>
            <a:endParaRPr lang="fr-FR" sz="36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algn="just"/>
            <a:r>
              <a:rPr lang="ar-SA" sz="3600" u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هو مجموعة من البرامج، الملفات والبرمجيات المتكاملة فيما بينها </a:t>
            </a:r>
            <a:r>
              <a:rPr lang="ar-DZ" sz="3600" u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و</a:t>
            </a:r>
            <a:r>
              <a:rPr lang="ar-SA" sz="3600" u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المسؤولة عن إدارة مختلف موارد وبرامج الحاسوب، ويعتبر كوسيط بين المستعمل والجهاز</a:t>
            </a:r>
            <a:r>
              <a:rPr lang="ar-DZ" sz="3600" u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.</a:t>
            </a:r>
            <a:endParaRPr lang="fr-FR" sz="3600" u="non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263525"/>
            <a:r>
              <a:rPr lang="ar-SA" sz="3600" b="1" dirty="0"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أمثلة</a:t>
            </a:r>
            <a:r>
              <a:rPr lang="ar-SA" sz="3600" dirty="0">
                <a:effectLst/>
                <a:latin typeface="Sakkal Majalla" panose="02000000000000000000" pitchFamily="2" charset="-78"/>
                <a:cs typeface="Sakkal Majalla" panose="02000000000000000000" pitchFamily="2" charset="-78"/>
              </a:rPr>
              <a:t>:  </a:t>
            </a:r>
            <a:endParaRPr lang="ar-DZ" sz="3600" dirty="0">
              <a:effectLst/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931863" indent="-571500">
              <a:buFont typeface="Arial" panose="020B0604020202020204" pitchFamily="34" charset="0"/>
              <a:buChar char="•"/>
            </a:pPr>
            <a:r>
              <a:rPr lang="ar-SA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أنظمة تشغيل الحاسوب: </a:t>
            </a:r>
            <a:r>
              <a:rPr lang="fr-FR" u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Windows, Linux, Mac OS</a:t>
            </a:r>
            <a:r>
              <a:rPr lang="fr-FR" sz="3200" u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</a:p>
          <a:p>
            <a:pPr marL="931863" indent="-571500">
              <a:buFont typeface="Arial" panose="020B0604020202020204" pitchFamily="34" charset="0"/>
              <a:buChar char="•"/>
            </a:pPr>
            <a:r>
              <a:rPr lang="ar-SA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أنظمة تشغيل الهاتف:</a:t>
            </a:r>
            <a:r>
              <a:rPr lang="ar-DZ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   </a:t>
            </a:r>
            <a:r>
              <a:rPr lang="fr-FR" sz="3600" u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fr-FR" u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Android, IOS</a:t>
            </a:r>
            <a:r>
              <a:rPr lang="ar-DZ" u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endParaRPr lang="fr-FR" sz="3200" u="non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2050" name="Picture 2" descr="RÃ©sultat de recherche d'images pour &quot;systÃ¨me d'exploitatio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281768"/>
            <a:ext cx="30099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416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95745" y="863600"/>
            <a:ext cx="10516755" cy="2378074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r" rtl="1"/>
            <a:r>
              <a:rPr lang="ar-DZ" sz="280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2- </a:t>
            </a:r>
            <a:r>
              <a:rPr lang="ar-SA" sz="360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تثبيت نظام التشغيل:</a:t>
            </a:r>
            <a:endParaRPr lang="fr-FR" sz="360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lvl="0" algn="just" rtl="1">
              <a:lnSpc>
                <a:spcPct val="100000"/>
              </a:lnSpc>
            </a:pPr>
            <a:r>
              <a:rPr lang="ar-DZ" sz="360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أ- مفهوم تثبيت نظام التشغيل</a:t>
            </a:r>
            <a:r>
              <a:rPr lang="fr-FR" sz="360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 Installation </a:t>
            </a:r>
            <a:r>
              <a:rPr lang="ar-DZ" sz="360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: </a:t>
            </a:r>
            <a:r>
              <a:rPr lang="ar-DZ" sz="3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هو الخطوات اللازمة لنسخ الملفات والبرامج المسئولة عن تشغيل الحاسوب من قرص النظام إلى القرص الصلب، وتتطلب هذه العملية إعداد وتهيئة القرص الصلب</a:t>
            </a:r>
            <a:r>
              <a:rPr lang="ar-DZ" sz="3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. </a:t>
            </a:r>
            <a:endParaRPr lang="fr-FR" sz="36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3074" name="Picture 2" descr="Image associÃ©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3241674"/>
            <a:ext cx="3108325" cy="310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Ã©sultat de recherche d'images pour &quot;systÃ¨me d'exploitation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3748085"/>
            <a:ext cx="30099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203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647108"/>
              </p:ext>
            </p:extLst>
          </p:nvPr>
        </p:nvGraphicFramePr>
        <p:xfrm>
          <a:off x="533402" y="2171700"/>
          <a:ext cx="10934699" cy="3996755"/>
        </p:xfrm>
        <a:graphic>
          <a:graphicData uri="http://schemas.openxmlformats.org/drawingml/2006/table">
            <a:tbl>
              <a:tblPr rtl="1" firstRow="1" firstCol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80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5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9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971">
                <a:tc>
                  <a:txBody>
                    <a:bodyPr/>
                    <a:lstStyle/>
                    <a:p>
                      <a:pPr marL="0" indent="0"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3200" b="0" u="sng" kern="1200" cap="none" spc="0" baseline="0" dirty="0">
                          <a:ln w="0"/>
                          <a:solidFill>
                            <a:schemeClr val="accent1"/>
                          </a:solidFill>
                          <a:effectLst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التهيئة الفيزيائية</a:t>
                      </a:r>
                      <a:endParaRPr lang="fr-FR" sz="3200" b="0" u="sng" kern="1200" cap="none" spc="0" baseline="0" dirty="0">
                        <a:ln w="0"/>
                        <a:solidFill>
                          <a:schemeClr val="accent1"/>
                        </a:solidFill>
                        <a:effectLst/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9388" marR="0" lvl="0" indent="0" algn="just" defTabSz="914400" rtl="1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61975" algn="r"/>
                          <a:tab pos="3408363" algn="l"/>
                        </a:tabLst>
                        <a:defRPr/>
                      </a:pPr>
                      <a:r>
                        <a:rPr lang="ar-DZ" sz="2800" kern="120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هي إعداد القرص أثناء </a:t>
                      </a:r>
                      <a:r>
                        <a:rPr lang="ar-DZ" sz="2800" kern="1200" cap="none" spc="0" baseline="0" dirty="0">
                          <a:ln w="0"/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عملية الصنع</a:t>
                      </a:r>
                      <a:r>
                        <a:rPr lang="ar-DZ" sz="2800" kern="120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 بتقسيمه إلى عدة أجزاء وهي:</a:t>
                      </a:r>
                      <a:r>
                        <a:rPr lang="fr-FR" sz="2800" kern="120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 </a:t>
                      </a:r>
                      <a:r>
                        <a:rPr lang="ar-DZ" sz="2800" kern="1200" cap="none" spc="0" baseline="0" dirty="0">
                          <a:ln w="0"/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أقراص، </a:t>
                      </a:r>
                      <a:r>
                        <a:rPr lang="ar-DZ" sz="2800" kern="1200" cap="none" spc="0" baseline="0" dirty="0" err="1">
                          <a:ln w="0"/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إسطوانات</a:t>
                      </a:r>
                      <a:r>
                        <a:rPr lang="ar-DZ" sz="2800" kern="1200" cap="none" spc="0" baseline="0" dirty="0">
                          <a:ln w="0"/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، مسارات، وقطاعات.</a:t>
                      </a:r>
                      <a:endParaRPr lang="fr-FR" sz="2800" kern="1200" cap="none" spc="0" baseline="0" dirty="0">
                        <a:ln w="0"/>
                        <a:solidFill>
                          <a:schemeClr val="accent6">
                            <a:lumMod val="50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561975" algn="r"/>
                        </a:tabLst>
                      </a:pPr>
                      <a:endParaRPr lang="fr-FR" sz="2800" kern="1200" cap="none" spc="0" baseline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2800" kern="1200" cap="none" spc="0" baseline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68580" marR="68580" marT="0" marB="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784">
                <a:tc>
                  <a:txBody>
                    <a:bodyPr/>
                    <a:lstStyle/>
                    <a:p>
                      <a:pPr marL="0" indent="0"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3200" b="0" u="sng" kern="1200" cap="none" spc="0" baseline="0" dirty="0">
                          <a:ln w="0"/>
                          <a:solidFill>
                            <a:schemeClr val="accent1"/>
                          </a:solidFill>
                          <a:effectLst/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التهيئة المنطقية</a:t>
                      </a:r>
                      <a:endParaRPr lang="fr-FR" sz="3200" b="0" u="sng" kern="1200" cap="none" spc="0" baseline="0" dirty="0">
                        <a:ln w="0"/>
                        <a:solidFill>
                          <a:schemeClr val="accent1"/>
                        </a:solidFill>
                        <a:effectLst/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57200" algn="just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3000" kern="120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هي وضع </a:t>
                      </a:r>
                      <a:r>
                        <a:rPr lang="ar-DZ" sz="3000" b="1" kern="120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نظام</a:t>
                      </a:r>
                      <a:r>
                        <a:rPr lang="ar-DZ" sz="3000" kern="120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 الملفات </a:t>
                      </a:r>
                      <a:r>
                        <a:rPr lang="fr-FR" sz="3000" kern="1200" cap="none" spc="0" baseline="0" dirty="0">
                          <a:ln w="0"/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(FAT32 ,NTFS)</a:t>
                      </a:r>
                      <a:r>
                        <a:rPr lang="ar-DZ" sz="3000" kern="1200" cap="none" spc="0" baseline="0" dirty="0">
                          <a:ln w="0"/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 </a:t>
                      </a:r>
                      <a:r>
                        <a:rPr lang="ar-DZ" sz="3000" kern="120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على القرص الصلب والذي يسمح بقراءة وتخزين المعلومات، وتجرى هذه التهيئة </a:t>
                      </a:r>
                      <a:r>
                        <a:rPr lang="ar-DZ" sz="3000" u="sng" kern="1200" cap="none" spc="0" baseline="0" dirty="0">
                          <a:ln w="0"/>
                          <a:solidFill>
                            <a:schemeClr val="accent6">
                              <a:lumMod val="50000"/>
                            </a:schemeClr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قبل تثبيت </a:t>
                      </a:r>
                      <a:r>
                        <a:rPr lang="ar-DZ" sz="3000" kern="120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Sakkal Majalla" panose="02000000000000000000" pitchFamily="2" charset="-78"/>
                          <a:ea typeface="+mn-ea"/>
                          <a:cs typeface="Sakkal Majalla" panose="02000000000000000000" pitchFamily="2" charset="-78"/>
                        </a:rPr>
                        <a:t>نظام التشغيل.</a:t>
                      </a:r>
                      <a:endParaRPr lang="fr-FR" sz="3000" kern="1200" cap="none" spc="0" baseline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Sakkal Majalla" panose="02000000000000000000" pitchFamily="2" charset="-78"/>
                        <a:ea typeface="+mn-ea"/>
                        <a:cs typeface="Sakkal Majalla" panose="02000000000000000000" pitchFamily="2" charset="-78"/>
                      </a:endParaRPr>
                    </a:p>
                  </a:txBody>
                  <a:tcPr marL="68580" marR="6858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Sous-titre 2"/>
          <p:cNvSpPr txBox="1">
            <a:spLocks/>
          </p:cNvSpPr>
          <p:nvPr/>
        </p:nvSpPr>
        <p:spPr>
          <a:xfrm>
            <a:off x="546100" y="197375"/>
            <a:ext cx="10922001" cy="1853295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indent="0" algn="r" rtl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800" u="sng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defRPr>
            </a:lvl1pPr>
            <a:lvl2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/>
            </a:lvl2pPr>
            <a:lvl3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/>
            </a:lvl3pPr>
            <a:lvl4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/>
            </a:lvl4pPr>
            <a:lvl5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/>
            </a:lvl5pPr>
            <a:lvl6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/>
            </a:lvl6pPr>
            <a:lvl7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/>
            </a:lvl7pPr>
            <a:lvl8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/>
            </a:lvl8pPr>
            <a:lvl9pPr indent="0" algn="ctr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/>
            </a:lvl9pPr>
          </a:lstStyle>
          <a:p>
            <a:pPr marL="263525" lvl="0"/>
            <a:r>
              <a:rPr lang="ar-DZ" sz="3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ب- إعداد القرص الصلب:</a:t>
            </a:r>
            <a:endParaRPr lang="fr-FR" sz="36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263525" algn="just"/>
            <a:r>
              <a:rPr lang="ar-DZ" sz="36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تهيئته: </a:t>
            </a:r>
            <a:r>
              <a:rPr lang="ar-DZ" sz="3200" u="none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هو إعداد وتحضير القرص الصلب حتى يصبح جاهزاً لتخزين نظام التشغيل، البرامج والملفات ،تنقسم إلى قسمين هما:</a:t>
            </a:r>
            <a:endParaRPr lang="fr-FR" sz="3200" u="none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endParaRPr lang="ar-DZ" sz="32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grpSp>
        <p:nvGrpSpPr>
          <p:cNvPr id="29" name="Groupe 28"/>
          <p:cNvGrpSpPr/>
          <p:nvPr/>
        </p:nvGrpSpPr>
        <p:grpSpPr>
          <a:xfrm>
            <a:off x="2021728" y="2352290"/>
            <a:ext cx="3209487" cy="2177782"/>
            <a:chOff x="1475628" y="1659982"/>
            <a:chExt cx="4187795" cy="2880000"/>
          </a:xfrm>
        </p:grpSpPr>
        <p:grpSp>
          <p:nvGrpSpPr>
            <p:cNvPr id="30" name="Groupe 29"/>
            <p:cNvGrpSpPr/>
            <p:nvPr/>
          </p:nvGrpSpPr>
          <p:grpSpPr>
            <a:xfrm rot="5400000">
              <a:off x="1488209" y="1647401"/>
              <a:ext cx="2880000" cy="2905162"/>
              <a:chOff x="2077677" y="1634820"/>
              <a:chExt cx="2880000" cy="2905162"/>
            </a:xfrm>
          </p:grpSpPr>
          <p:grpSp>
            <p:nvGrpSpPr>
              <p:cNvPr id="39" name="Groupe 38"/>
              <p:cNvGrpSpPr/>
              <p:nvPr/>
            </p:nvGrpSpPr>
            <p:grpSpPr>
              <a:xfrm>
                <a:off x="2077677" y="1634820"/>
                <a:ext cx="2880000" cy="2905162"/>
                <a:chOff x="2077677" y="1634820"/>
                <a:chExt cx="2880000" cy="2905162"/>
              </a:xfrm>
            </p:grpSpPr>
            <p:sp>
              <p:nvSpPr>
                <p:cNvPr id="41" name="Organigramme : Jonction de sommaire 40"/>
                <p:cNvSpPr/>
                <p:nvPr/>
              </p:nvSpPr>
              <p:spPr>
                <a:xfrm>
                  <a:off x="2077677" y="1659982"/>
                  <a:ext cx="2880000" cy="2880000"/>
                </a:xfrm>
                <a:prstGeom prst="flowChartSummingJunction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42" name="Organigramme : Jonction de sommaire 41"/>
                <p:cNvSpPr/>
                <p:nvPr/>
              </p:nvSpPr>
              <p:spPr>
                <a:xfrm>
                  <a:off x="2257677" y="1839982"/>
                  <a:ext cx="2520000" cy="2520000"/>
                </a:xfrm>
                <a:prstGeom prst="flowChartSummingJunc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43" name="Organigramme : Jonction de sommaire 42"/>
                <p:cNvSpPr/>
                <p:nvPr/>
              </p:nvSpPr>
              <p:spPr>
                <a:xfrm>
                  <a:off x="2437677" y="2019982"/>
                  <a:ext cx="2160000" cy="2160000"/>
                </a:xfrm>
                <a:prstGeom prst="flowChartSummingJunctio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44" name="Organigramme : Jonction de sommaire 43"/>
                <p:cNvSpPr/>
                <p:nvPr/>
              </p:nvSpPr>
              <p:spPr>
                <a:xfrm>
                  <a:off x="2617677" y="2199982"/>
                  <a:ext cx="1800000" cy="1800000"/>
                </a:xfrm>
                <a:prstGeom prst="flowChartSummingJunc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45" name="Organigramme : Jonction de sommaire 44"/>
                <p:cNvSpPr/>
                <p:nvPr/>
              </p:nvSpPr>
              <p:spPr>
                <a:xfrm>
                  <a:off x="2797677" y="2379982"/>
                  <a:ext cx="1440000" cy="1440000"/>
                </a:xfrm>
                <a:prstGeom prst="flowChartSummingJuncti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  <p:sp>
              <p:nvSpPr>
                <p:cNvPr id="46" name="Triangle isocèle 32"/>
                <p:cNvSpPr/>
                <p:nvPr/>
              </p:nvSpPr>
              <p:spPr>
                <a:xfrm rot="10154723">
                  <a:off x="2568383" y="1634820"/>
                  <a:ext cx="2004352" cy="1442531"/>
                </a:xfrm>
                <a:custGeom>
                  <a:avLst/>
                  <a:gdLst>
                    <a:gd name="connsiteX0" fmla="*/ 0 w 1732500"/>
                    <a:gd name="connsiteY0" fmla="*/ 1569692 h 1569692"/>
                    <a:gd name="connsiteX1" fmla="*/ 866250 w 1732500"/>
                    <a:gd name="connsiteY1" fmla="*/ 0 h 1569692"/>
                    <a:gd name="connsiteX2" fmla="*/ 1732500 w 1732500"/>
                    <a:gd name="connsiteY2" fmla="*/ 1569692 h 1569692"/>
                    <a:gd name="connsiteX3" fmla="*/ 0 w 1732500"/>
                    <a:gd name="connsiteY3" fmla="*/ 1569692 h 1569692"/>
                    <a:gd name="connsiteX0" fmla="*/ 0 w 1732500"/>
                    <a:gd name="connsiteY0" fmla="*/ 1569692 h 1569692"/>
                    <a:gd name="connsiteX1" fmla="*/ 866250 w 1732500"/>
                    <a:gd name="connsiteY1" fmla="*/ 0 h 1569692"/>
                    <a:gd name="connsiteX2" fmla="*/ 1732500 w 1732500"/>
                    <a:gd name="connsiteY2" fmla="*/ 1569692 h 1569692"/>
                    <a:gd name="connsiteX3" fmla="*/ 0 w 1732500"/>
                    <a:gd name="connsiteY3" fmla="*/ 1569692 h 1569692"/>
                    <a:gd name="connsiteX0" fmla="*/ 0 w 1732500"/>
                    <a:gd name="connsiteY0" fmla="*/ 1569692 h 1842408"/>
                    <a:gd name="connsiteX1" fmla="*/ 866250 w 1732500"/>
                    <a:gd name="connsiteY1" fmla="*/ 0 h 1842408"/>
                    <a:gd name="connsiteX2" fmla="*/ 1732500 w 1732500"/>
                    <a:gd name="connsiteY2" fmla="*/ 1569692 h 1842408"/>
                    <a:gd name="connsiteX3" fmla="*/ 0 w 1732500"/>
                    <a:gd name="connsiteY3" fmla="*/ 1569692 h 1842408"/>
                    <a:gd name="connsiteX0" fmla="*/ 0 w 1732500"/>
                    <a:gd name="connsiteY0" fmla="*/ 1569692 h 1918420"/>
                    <a:gd name="connsiteX1" fmla="*/ 866250 w 1732500"/>
                    <a:gd name="connsiteY1" fmla="*/ 0 h 1918420"/>
                    <a:gd name="connsiteX2" fmla="*/ 1732500 w 1732500"/>
                    <a:gd name="connsiteY2" fmla="*/ 1569692 h 1918420"/>
                    <a:gd name="connsiteX3" fmla="*/ 0 w 1732500"/>
                    <a:gd name="connsiteY3" fmla="*/ 1569692 h 1918420"/>
                    <a:gd name="connsiteX0" fmla="*/ 0 w 1783999"/>
                    <a:gd name="connsiteY0" fmla="*/ 1569692 h 1939060"/>
                    <a:gd name="connsiteX1" fmla="*/ 866250 w 1783999"/>
                    <a:gd name="connsiteY1" fmla="*/ 0 h 1939060"/>
                    <a:gd name="connsiteX2" fmla="*/ 1783999 w 1783999"/>
                    <a:gd name="connsiteY2" fmla="*/ 1602276 h 1939060"/>
                    <a:gd name="connsiteX3" fmla="*/ 0 w 1783999"/>
                    <a:gd name="connsiteY3" fmla="*/ 1569692 h 1939060"/>
                    <a:gd name="connsiteX0" fmla="*/ 0 w 1835063"/>
                    <a:gd name="connsiteY0" fmla="*/ 1612259 h 1954803"/>
                    <a:gd name="connsiteX1" fmla="*/ 917314 w 1835063"/>
                    <a:gd name="connsiteY1" fmla="*/ 0 h 1954803"/>
                    <a:gd name="connsiteX2" fmla="*/ 1835063 w 1835063"/>
                    <a:gd name="connsiteY2" fmla="*/ 1602276 h 1954803"/>
                    <a:gd name="connsiteX3" fmla="*/ 0 w 1835063"/>
                    <a:gd name="connsiteY3" fmla="*/ 1612259 h 1954803"/>
                    <a:gd name="connsiteX0" fmla="*/ 0 w 1835063"/>
                    <a:gd name="connsiteY0" fmla="*/ 1624319 h 1966863"/>
                    <a:gd name="connsiteX1" fmla="*/ 911929 w 1835063"/>
                    <a:gd name="connsiteY1" fmla="*/ 1 h 1966863"/>
                    <a:gd name="connsiteX2" fmla="*/ 1835063 w 1835063"/>
                    <a:gd name="connsiteY2" fmla="*/ 1614336 h 1966863"/>
                    <a:gd name="connsiteX3" fmla="*/ 0 w 1835063"/>
                    <a:gd name="connsiteY3" fmla="*/ 1624319 h 1966863"/>
                    <a:gd name="connsiteX0" fmla="*/ 0 w 1835063"/>
                    <a:gd name="connsiteY0" fmla="*/ 1624318 h 1966862"/>
                    <a:gd name="connsiteX1" fmla="*/ 911929 w 1835063"/>
                    <a:gd name="connsiteY1" fmla="*/ 0 h 1966862"/>
                    <a:gd name="connsiteX2" fmla="*/ 1835063 w 1835063"/>
                    <a:gd name="connsiteY2" fmla="*/ 1614335 h 1966862"/>
                    <a:gd name="connsiteX3" fmla="*/ 0 w 1835063"/>
                    <a:gd name="connsiteY3" fmla="*/ 1624318 h 1966862"/>
                    <a:gd name="connsiteX0" fmla="*/ 0 w 1835063"/>
                    <a:gd name="connsiteY0" fmla="*/ 1624318 h 1970007"/>
                    <a:gd name="connsiteX1" fmla="*/ 911929 w 1835063"/>
                    <a:gd name="connsiteY1" fmla="*/ 0 h 1970007"/>
                    <a:gd name="connsiteX2" fmla="*/ 1835063 w 1835063"/>
                    <a:gd name="connsiteY2" fmla="*/ 1614335 h 1970007"/>
                    <a:gd name="connsiteX3" fmla="*/ 0 w 1835063"/>
                    <a:gd name="connsiteY3" fmla="*/ 1624318 h 1970007"/>
                    <a:gd name="connsiteX0" fmla="*/ 0 w 1835063"/>
                    <a:gd name="connsiteY0" fmla="*/ 1624318 h 1985728"/>
                    <a:gd name="connsiteX1" fmla="*/ 911929 w 1835063"/>
                    <a:gd name="connsiteY1" fmla="*/ 0 h 1985728"/>
                    <a:gd name="connsiteX2" fmla="*/ 1835063 w 1835063"/>
                    <a:gd name="connsiteY2" fmla="*/ 1614335 h 1985728"/>
                    <a:gd name="connsiteX3" fmla="*/ 0 w 1835063"/>
                    <a:gd name="connsiteY3" fmla="*/ 1624318 h 1985728"/>
                    <a:gd name="connsiteX0" fmla="*/ 0 w 1829994"/>
                    <a:gd name="connsiteY0" fmla="*/ 1608871 h 1979577"/>
                    <a:gd name="connsiteX1" fmla="*/ 906860 w 1829994"/>
                    <a:gd name="connsiteY1" fmla="*/ 0 h 1979577"/>
                    <a:gd name="connsiteX2" fmla="*/ 1829994 w 1829994"/>
                    <a:gd name="connsiteY2" fmla="*/ 1614335 h 1979577"/>
                    <a:gd name="connsiteX3" fmla="*/ 0 w 1829994"/>
                    <a:gd name="connsiteY3" fmla="*/ 1608871 h 1979577"/>
                    <a:gd name="connsiteX0" fmla="*/ 0 w 1829994"/>
                    <a:gd name="connsiteY0" fmla="*/ 1619889 h 1990595"/>
                    <a:gd name="connsiteX1" fmla="*/ 916637 w 1829994"/>
                    <a:gd name="connsiteY1" fmla="*/ 1 h 1990595"/>
                    <a:gd name="connsiteX2" fmla="*/ 1829994 w 1829994"/>
                    <a:gd name="connsiteY2" fmla="*/ 1625353 h 1990595"/>
                    <a:gd name="connsiteX3" fmla="*/ 0 w 1829994"/>
                    <a:gd name="connsiteY3" fmla="*/ 1619889 h 1990595"/>
                    <a:gd name="connsiteX0" fmla="*/ 0 w 2227689"/>
                    <a:gd name="connsiteY0" fmla="*/ 1122885 h 1857405"/>
                    <a:gd name="connsiteX1" fmla="*/ 1314332 w 2227689"/>
                    <a:gd name="connsiteY1" fmla="*/ 0 h 1857405"/>
                    <a:gd name="connsiteX2" fmla="*/ 2227689 w 2227689"/>
                    <a:gd name="connsiteY2" fmla="*/ 1625352 h 1857405"/>
                    <a:gd name="connsiteX3" fmla="*/ 0 w 2227689"/>
                    <a:gd name="connsiteY3" fmla="*/ 1122885 h 1857405"/>
                    <a:gd name="connsiteX0" fmla="*/ 0 w 2227689"/>
                    <a:gd name="connsiteY0" fmla="*/ 1122885 h 1893357"/>
                    <a:gd name="connsiteX1" fmla="*/ 1314332 w 2227689"/>
                    <a:gd name="connsiteY1" fmla="*/ 0 h 1893357"/>
                    <a:gd name="connsiteX2" fmla="*/ 2227689 w 2227689"/>
                    <a:gd name="connsiteY2" fmla="*/ 1625352 h 1893357"/>
                    <a:gd name="connsiteX3" fmla="*/ 0 w 2227689"/>
                    <a:gd name="connsiteY3" fmla="*/ 1122885 h 1893357"/>
                    <a:gd name="connsiteX0" fmla="*/ 0 w 2227689"/>
                    <a:gd name="connsiteY0" fmla="*/ 1122885 h 1970567"/>
                    <a:gd name="connsiteX1" fmla="*/ 1314332 w 2227689"/>
                    <a:gd name="connsiteY1" fmla="*/ 0 h 1970567"/>
                    <a:gd name="connsiteX2" fmla="*/ 2227689 w 2227689"/>
                    <a:gd name="connsiteY2" fmla="*/ 1625352 h 1970567"/>
                    <a:gd name="connsiteX3" fmla="*/ 0 w 2227689"/>
                    <a:gd name="connsiteY3" fmla="*/ 1122885 h 1970567"/>
                    <a:gd name="connsiteX0" fmla="*/ 0 w 2227689"/>
                    <a:gd name="connsiteY0" fmla="*/ 1122885 h 1980201"/>
                    <a:gd name="connsiteX1" fmla="*/ 1314332 w 2227689"/>
                    <a:gd name="connsiteY1" fmla="*/ 0 h 1980201"/>
                    <a:gd name="connsiteX2" fmla="*/ 2227689 w 2227689"/>
                    <a:gd name="connsiteY2" fmla="*/ 1625352 h 1980201"/>
                    <a:gd name="connsiteX3" fmla="*/ 0 w 2227689"/>
                    <a:gd name="connsiteY3" fmla="*/ 1122885 h 1980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27689" h="1980201">
                      <a:moveTo>
                        <a:pt x="0" y="1122885"/>
                      </a:moveTo>
                      <a:lnTo>
                        <a:pt x="1314332" y="0"/>
                      </a:lnTo>
                      <a:lnTo>
                        <a:pt x="2227689" y="1625352"/>
                      </a:lnTo>
                      <a:cubicBezTo>
                        <a:pt x="1323148" y="2420803"/>
                        <a:pt x="262337" y="1712524"/>
                        <a:pt x="0" y="1122885"/>
                      </a:cubicBezTo>
                      <a:close/>
                    </a:path>
                  </a:pathLst>
                </a:custGeom>
                <a:pattFill prst="ltHorz">
                  <a:fgClr>
                    <a:schemeClr val="tx1">
                      <a:lumMod val="75000"/>
                      <a:lumOff val="2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100"/>
                </a:p>
              </p:txBody>
            </p:sp>
          </p:grpSp>
          <p:sp>
            <p:nvSpPr>
              <p:cNvPr id="40" name="Forme libre 39"/>
              <p:cNvSpPr/>
              <p:nvPr/>
            </p:nvSpPr>
            <p:spPr>
              <a:xfrm>
                <a:off x="2754636" y="2016807"/>
                <a:ext cx="1530350" cy="447445"/>
              </a:xfrm>
              <a:custGeom>
                <a:avLst/>
                <a:gdLst>
                  <a:gd name="connsiteX0" fmla="*/ 1393825 w 1527175"/>
                  <a:gd name="connsiteY0" fmla="*/ 127000 h 127000"/>
                  <a:gd name="connsiteX1" fmla="*/ 1527175 w 1527175"/>
                  <a:gd name="connsiteY1" fmla="*/ 0 h 127000"/>
                  <a:gd name="connsiteX2" fmla="*/ 0 w 1527175"/>
                  <a:gd name="connsiteY2" fmla="*/ 0 h 127000"/>
                  <a:gd name="connsiteX3" fmla="*/ 130175 w 1527175"/>
                  <a:gd name="connsiteY3" fmla="*/ 127000 h 127000"/>
                  <a:gd name="connsiteX4" fmla="*/ 1393825 w 1527175"/>
                  <a:gd name="connsiteY4" fmla="*/ 127000 h 127000"/>
                  <a:gd name="connsiteX0" fmla="*/ 1393825 w 1517650"/>
                  <a:gd name="connsiteY0" fmla="*/ 127000 h 127000"/>
                  <a:gd name="connsiteX1" fmla="*/ 1517650 w 1517650"/>
                  <a:gd name="connsiteY1" fmla="*/ 3175 h 127000"/>
                  <a:gd name="connsiteX2" fmla="*/ 0 w 1517650"/>
                  <a:gd name="connsiteY2" fmla="*/ 0 h 127000"/>
                  <a:gd name="connsiteX3" fmla="*/ 130175 w 1517650"/>
                  <a:gd name="connsiteY3" fmla="*/ 127000 h 127000"/>
                  <a:gd name="connsiteX4" fmla="*/ 1393825 w 1517650"/>
                  <a:gd name="connsiteY4" fmla="*/ 127000 h 127000"/>
                  <a:gd name="connsiteX0" fmla="*/ 1393825 w 1517650"/>
                  <a:gd name="connsiteY0" fmla="*/ 127000 h 127000"/>
                  <a:gd name="connsiteX1" fmla="*/ 1517650 w 1517650"/>
                  <a:gd name="connsiteY1" fmla="*/ 3175 h 127000"/>
                  <a:gd name="connsiteX2" fmla="*/ 0 w 1517650"/>
                  <a:gd name="connsiteY2" fmla="*/ 0 h 127000"/>
                  <a:gd name="connsiteX3" fmla="*/ 130175 w 1517650"/>
                  <a:gd name="connsiteY3" fmla="*/ 127000 h 127000"/>
                  <a:gd name="connsiteX4" fmla="*/ 1393825 w 1517650"/>
                  <a:gd name="connsiteY4" fmla="*/ 127000 h 127000"/>
                  <a:gd name="connsiteX0" fmla="*/ 1393825 w 1517650"/>
                  <a:gd name="connsiteY0" fmla="*/ 127000 h 127000"/>
                  <a:gd name="connsiteX1" fmla="*/ 1517650 w 1517650"/>
                  <a:gd name="connsiteY1" fmla="*/ 3175 h 127000"/>
                  <a:gd name="connsiteX2" fmla="*/ 0 w 1517650"/>
                  <a:gd name="connsiteY2" fmla="*/ 0 h 127000"/>
                  <a:gd name="connsiteX3" fmla="*/ 130175 w 1517650"/>
                  <a:gd name="connsiteY3" fmla="*/ 127000 h 127000"/>
                  <a:gd name="connsiteX4" fmla="*/ 1393825 w 1517650"/>
                  <a:gd name="connsiteY4" fmla="*/ 127000 h 127000"/>
                  <a:gd name="connsiteX0" fmla="*/ 1393825 w 1517650"/>
                  <a:gd name="connsiteY0" fmla="*/ 139970 h 139970"/>
                  <a:gd name="connsiteX1" fmla="*/ 1517650 w 1517650"/>
                  <a:gd name="connsiteY1" fmla="*/ 16145 h 139970"/>
                  <a:gd name="connsiteX2" fmla="*/ 0 w 1517650"/>
                  <a:gd name="connsiteY2" fmla="*/ 12970 h 139970"/>
                  <a:gd name="connsiteX3" fmla="*/ 130175 w 1517650"/>
                  <a:gd name="connsiteY3" fmla="*/ 139970 h 139970"/>
                  <a:gd name="connsiteX4" fmla="*/ 1393825 w 1517650"/>
                  <a:gd name="connsiteY4" fmla="*/ 139970 h 139970"/>
                  <a:gd name="connsiteX0" fmla="*/ 1393825 w 1517650"/>
                  <a:gd name="connsiteY0" fmla="*/ 415220 h 415220"/>
                  <a:gd name="connsiteX1" fmla="*/ 1517650 w 1517650"/>
                  <a:gd name="connsiteY1" fmla="*/ 291395 h 415220"/>
                  <a:gd name="connsiteX2" fmla="*/ 0 w 1517650"/>
                  <a:gd name="connsiteY2" fmla="*/ 288220 h 415220"/>
                  <a:gd name="connsiteX3" fmla="*/ 130175 w 1517650"/>
                  <a:gd name="connsiteY3" fmla="*/ 415220 h 415220"/>
                  <a:gd name="connsiteX4" fmla="*/ 1393825 w 1517650"/>
                  <a:gd name="connsiteY4" fmla="*/ 415220 h 415220"/>
                  <a:gd name="connsiteX0" fmla="*/ 1393825 w 1517650"/>
                  <a:gd name="connsiteY0" fmla="*/ 478231 h 478231"/>
                  <a:gd name="connsiteX1" fmla="*/ 1517650 w 1517650"/>
                  <a:gd name="connsiteY1" fmla="*/ 354406 h 478231"/>
                  <a:gd name="connsiteX2" fmla="*/ 0 w 1517650"/>
                  <a:gd name="connsiteY2" fmla="*/ 351231 h 478231"/>
                  <a:gd name="connsiteX3" fmla="*/ 130175 w 1517650"/>
                  <a:gd name="connsiteY3" fmla="*/ 478231 h 478231"/>
                  <a:gd name="connsiteX4" fmla="*/ 1393825 w 1517650"/>
                  <a:gd name="connsiteY4" fmla="*/ 478231 h 478231"/>
                  <a:gd name="connsiteX0" fmla="*/ 1393825 w 1517650"/>
                  <a:gd name="connsiteY0" fmla="*/ 461803 h 461803"/>
                  <a:gd name="connsiteX1" fmla="*/ 1517650 w 1517650"/>
                  <a:gd name="connsiteY1" fmla="*/ 337978 h 461803"/>
                  <a:gd name="connsiteX2" fmla="*/ 0 w 1517650"/>
                  <a:gd name="connsiteY2" fmla="*/ 334803 h 461803"/>
                  <a:gd name="connsiteX3" fmla="*/ 130175 w 1517650"/>
                  <a:gd name="connsiteY3" fmla="*/ 461803 h 461803"/>
                  <a:gd name="connsiteX4" fmla="*/ 1393825 w 1517650"/>
                  <a:gd name="connsiteY4" fmla="*/ 461803 h 461803"/>
                  <a:gd name="connsiteX0" fmla="*/ 1393825 w 1517650"/>
                  <a:gd name="connsiteY0" fmla="*/ 440002 h 440002"/>
                  <a:gd name="connsiteX1" fmla="*/ 1517650 w 1517650"/>
                  <a:gd name="connsiteY1" fmla="*/ 316177 h 440002"/>
                  <a:gd name="connsiteX2" fmla="*/ 0 w 1517650"/>
                  <a:gd name="connsiteY2" fmla="*/ 313002 h 440002"/>
                  <a:gd name="connsiteX3" fmla="*/ 130175 w 1517650"/>
                  <a:gd name="connsiteY3" fmla="*/ 440002 h 440002"/>
                  <a:gd name="connsiteX4" fmla="*/ 1393825 w 1517650"/>
                  <a:gd name="connsiteY4" fmla="*/ 440002 h 440002"/>
                  <a:gd name="connsiteX0" fmla="*/ 1393825 w 1517650"/>
                  <a:gd name="connsiteY0" fmla="*/ 440002 h 440002"/>
                  <a:gd name="connsiteX1" fmla="*/ 1517650 w 1517650"/>
                  <a:gd name="connsiteY1" fmla="*/ 316177 h 440002"/>
                  <a:gd name="connsiteX2" fmla="*/ 0 w 1517650"/>
                  <a:gd name="connsiteY2" fmla="*/ 313002 h 440002"/>
                  <a:gd name="connsiteX3" fmla="*/ 130175 w 1517650"/>
                  <a:gd name="connsiteY3" fmla="*/ 440002 h 440002"/>
                  <a:gd name="connsiteX4" fmla="*/ 1393825 w 1517650"/>
                  <a:gd name="connsiteY4" fmla="*/ 440002 h 440002"/>
                  <a:gd name="connsiteX0" fmla="*/ 1393825 w 1517650"/>
                  <a:gd name="connsiteY0" fmla="*/ 440002 h 440002"/>
                  <a:gd name="connsiteX1" fmla="*/ 1517650 w 1517650"/>
                  <a:gd name="connsiteY1" fmla="*/ 316177 h 440002"/>
                  <a:gd name="connsiteX2" fmla="*/ 0 w 1517650"/>
                  <a:gd name="connsiteY2" fmla="*/ 313002 h 440002"/>
                  <a:gd name="connsiteX3" fmla="*/ 130175 w 1517650"/>
                  <a:gd name="connsiteY3" fmla="*/ 440002 h 440002"/>
                  <a:gd name="connsiteX4" fmla="*/ 1393825 w 1517650"/>
                  <a:gd name="connsiteY4" fmla="*/ 440002 h 440002"/>
                  <a:gd name="connsiteX0" fmla="*/ 1393825 w 1517650"/>
                  <a:gd name="connsiteY0" fmla="*/ 440002 h 440002"/>
                  <a:gd name="connsiteX1" fmla="*/ 1517650 w 1517650"/>
                  <a:gd name="connsiteY1" fmla="*/ 316177 h 440002"/>
                  <a:gd name="connsiteX2" fmla="*/ 0 w 1517650"/>
                  <a:gd name="connsiteY2" fmla="*/ 313002 h 440002"/>
                  <a:gd name="connsiteX3" fmla="*/ 130175 w 1517650"/>
                  <a:gd name="connsiteY3" fmla="*/ 440002 h 440002"/>
                  <a:gd name="connsiteX4" fmla="*/ 1393825 w 1517650"/>
                  <a:gd name="connsiteY4" fmla="*/ 440002 h 440002"/>
                  <a:gd name="connsiteX0" fmla="*/ 1393825 w 1517650"/>
                  <a:gd name="connsiteY0" fmla="*/ 440002 h 440002"/>
                  <a:gd name="connsiteX1" fmla="*/ 1517650 w 1517650"/>
                  <a:gd name="connsiteY1" fmla="*/ 316177 h 440002"/>
                  <a:gd name="connsiteX2" fmla="*/ 0 w 1517650"/>
                  <a:gd name="connsiteY2" fmla="*/ 313002 h 440002"/>
                  <a:gd name="connsiteX3" fmla="*/ 130175 w 1517650"/>
                  <a:gd name="connsiteY3" fmla="*/ 440002 h 440002"/>
                  <a:gd name="connsiteX4" fmla="*/ 1393825 w 1517650"/>
                  <a:gd name="connsiteY4" fmla="*/ 440002 h 440002"/>
                  <a:gd name="connsiteX0" fmla="*/ 1393825 w 1517650"/>
                  <a:gd name="connsiteY0" fmla="*/ 440002 h 440002"/>
                  <a:gd name="connsiteX1" fmla="*/ 1517650 w 1517650"/>
                  <a:gd name="connsiteY1" fmla="*/ 316177 h 440002"/>
                  <a:gd name="connsiteX2" fmla="*/ 0 w 1517650"/>
                  <a:gd name="connsiteY2" fmla="*/ 313002 h 440002"/>
                  <a:gd name="connsiteX3" fmla="*/ 130175 w 1517650"/>
                  <a:gd name="connsiteY3" fmla="*/ 440002 h 440002"/>
                  <a:gd name="connsiteX4" fmla="*/ 1393825 w 1517650"/>
                  <a:gd name="connsiteY4" fmla="*/ 440002 h 440002"/>
                  <a:gd name="connsiteX0" fmla="*/ 1393825 w 1517650"/>
                  <a:gd name="connsiteY0" fmla="*/ 440002 h 440002"/>
                  <a:gd name="connsiteX1" fmla="*/ 1517650 w 1517650"/>
                  <a:gd name="connsiteY1" fmla="*/ 316177 h 440002"/>
                  <a:gd name="connsiteX2" fmla="*/ 0 w 1517650"/>
                  <a:gd name="connsiteY2" fmla="*/ 313002 h 440002"/>
                  <a:gd name="connsiteX3" fmla="*/ 130175 w 1517650"/>
                  <a:gd name="connsiteY3" fmla="*/ 440002 h 440002"/>
                  <a:gd name="connsiteX4" fmla="*/ 1393825 w 1517650"/>
                  <a:gd name="connsiteY4" fmla="*/ 440002 h 440002"/>
                  <a:gd name="connsiteX0" fmla="*/ 1393825 w 1517650"/>
                  <a:gd name="connsiteY0" fmla="*/ 440002 h 440002"/>
                  <a:gd name="connsiteX1" fmla="*/ 1517650 w 1517650"/>
                  <a:gd name="connsiteY1" fmla="*/ 316177 h 440002"/>
                  <a:gd name="connsiteX2" fmla="*/ 0 w 1517650"/>
                  <a:gd name="connsiteY2" fmla="*/ 313002 h 440002"/>
                  <a:gd name="connsiteX3" fmla="*/ 130175 w 1517650"/>
                  <a:gd name="connsiteY3" fmla="*/ 440002 h 440002"/>
                  <a:gd name="connsiteX4" fmla="*/ 1393825 w 1517650"/>
                  <a:gd name="connsiteY4" fmla="*/ 440002 h 440002"/>
                  <a:gd name="connsiteX0" fmla="*/ 1393825 w 1517650"/>
                  <a:gd name="connsiteY0" fmla="*/ 440002 h 440002"/>
                  <a:gd name="connsiteX1" fmla="*/ 1517650 w 1517650"/>
                  <a:gd name="connsiteY1" fmla="*/ 316177 h 440002"/>
                  <a:gd name="connsiteX2" fmla="*/ 0 w 1517650"/>
                  <a:gd name="connsiteY2" fmla="*/ 313002 h 440002"/>
                  <a:gd name="connsiteX3" fmla="*/ 130175 w 1517650"/>
                  <a:gd name="connsiteY3" fmla="*/ 440002 h 440002"/>
                  <a:gd name="connsiteX4" fmla="*/ 1393825 w 1517650"/>
                  <a:gd name="connsiteY4" fmla="*/ 440002 h 440002"/>
                  <a:gd name="connsiteX0" fmla="*/ 1393825 w 1517650"/>
                  <a:gd name="connsiteY0" fmla="*/ 440002 h 440002"/>
                  <a:gd name="connsiteX1" fmla="*/ 1517650 w 1517650"/>
                  <a:gd name="connsiteY1" fmla="*/ 316177 h 440002"/>
                  <a:gd name="connsiteX2" fmla="*/ 0 w 1517650"/>
                  <a:gd name="connsiteY2" fmla="*/ 313002 h 440002"/>
                  <a:gd name="connsiteX3" fmla="*/ 130175 w 1517650"/>
                  <a:gd name="connsiteY3" fmla="*/ 440002 h 440002"/>
                  <a:gd name="connsiteX4" fmla="*/ 1393825 w 1517650"/>
                  <a:gd name="connsiteY4" fmla="*/ 440002 h 440002"/>
                  <a:gd name="connsiteX0" fmla="*/ 1393825 w 1517650"/>
                  <a:gd name="connsiteY0" fmla="*/ 448650 h 448650"/>
                  <a:gd name="connsiteX1" fmla="*/ 1517650 w 1517650"/>
                  <a:gd name="connsiteY1" fmla="*/ 324825 h 448650"/>
                  <a:gd name="connsiteX2" fmla="*/ 0 w 1517650"/>
                  <a:gd name="connsiteY2" fmla="*/ 321650 h 448650"/>
                  <a:gd name="connsiteX3" fmla="*/ 130175 w 1517650"/>
                  <a:gd name="connsiteY3" fmla="*/ 448650 h 448650"/>
                  <a:gd name="connsiteX4" fmla="*/ 1393825 w 1517650"/>
                  <a:gd name="connsiteY4" fmla="*/ 448650 h 448650"/>
                  <a:gd name="connsiteX0" fmla="*/ 1393825 w 1530350"/>
                  <a:gd name="connsiteY0" fmla="*/ 447445 h 447445"/>
                  <a:gd name="connsiteX1" fmla="*/ 1530350 w 1530350"/>
                  <a:gd name="connsiteY1" fmla="*/ 326795 h 447445"/>
                  <a:gd name="connsiteX2" fmla="*/ 0 w 1530350"/>
                  <a:gd name="connsiteY2" fmla="*/ 320445 h 447445"/>
                  <a:gd name="connsiteX3" fmla="*/ 130175 w 1530350"/>
                  <a:gd name="connsiteY3" fmla="*/ 447445 h 447445"/>
                  <a:gd name="connsiteX4" fmla="*/ 1393825 w 1530350"/>
                  <a:gd name="connsiteY4" fmla="*/ 447445 h 447445"/>
                  <a:gd name="connsiteX0" fmla="*/ 1400175 w 1530350"/>
                  <a:gd name="connsiteY0" fmla="*/ 437920 h 447445"/>
                  <a:gd name="connsiteX1" fmla="*/ 1530350 w 1530350"/>
                  <a:gd name="connsiteY1" fmla="*/ 326795 h 447445"/>
                  <a:gd name="connsiteX2" fmla="*/ 0 w 1530350"/>
                  <a:gd name="connsiteY2" fmla="*/ 320445 h 447445"/>
                  <a:gd name="connsiteX3" fmla="*/ 130175 w 1530350"/>
                  <a:gd name="connsiteY3" fmla="*/ 447445 h 447445"/>
                  <a:gd name="connsiteX4" fmla="*/ 1400175 w 1530350"/>
                  <a:gd name="connsiteY4" fmla="*/ 437920 h 447445"/>
                  <a:gd name="connsiteX0" fmla="*/ 1400175 w 1530350"/>
                  <a:gd name="connsiteY0" fmla="*/ 437920 h 447445"/>
                  <a:gd name="connsiteX1" fmla="*/ 1530350 w 1530350"/>
                  <a:gd name="connsiteY1" fmla="*/ 326795 h 447445"/>
                  <a:gd name="connsiteX2" fmla="*/ 0 w 1530350"/>
                  <a:gd name="connsiteY2" fmla="*/ 320445 h 447445"/>
                  <a:gd name="connsiteX3" fmla="*/ 130175 w 1530350"/>
                  <a:gd name="connsiteY3" fmla="*/ 447445 h 447445"/>
                  <a:gd name="connsiteX4" fmla="*/ 1400175 w 1530350"/>
                  <a:gd name="connsiteY4" fmla="*/ 437920 h 447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0350" h="447445">
                    <a:moveTo>
                      <a:pt x="1400175" y="437920"/>
                    </a:moveTo>
                    <a:lnTo>
                      <a:pt x="1530350" y="326795"/>
                    </a:lnTo>
                    <a:cubicBezTo>
                      <a:pt x="1281642" y="49512"/>
                      <a:pt x="591608" y="-240472"/>
                      <a:pt x="0" y="320445"/>
                    </a:cubicBezTo>
                    <a:lnTo>
                      <a:pt x="130175" y="447445"/>
                    </a:lnTo>
                    <a:cubicBezTo>
                      <a:pt x="640292" y="28345"/>
                      <a:pt x="1080558" y="187095"/>
                      <a:pt x="1400175" y="437920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100"/>
              </a:p>
            </p:txBody>
          </p:sp>
        </p:grpSp>
        <p:cxnSp>
          <p:nvCxnSpPr>
            <p:cNvPr id="31" name="Connecteur droit avec flèche 30"/>
            <p:cNvCxnSpPr>
              <a:stCxn id="35" idx="0"/>
            </p:cNvCxnSpPr>
            <p:nvPr/>
          </p:nvCxnSpPr>
          <p:spPr>
            <a:xfrm flipH="1" flipV="1">
              <a:off x="3443853" y="2270446"/>
              <a:ext cx="1460627" cy="24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4348510" y="1934023"/>
              <a:ext cx="643125" cy="287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11125" algn="r" rtl="1">
                <a:lnSpc>
                  <a:spcPct val="115000"/>
                </a:lnSpc>
                <a:spcAft>
                  <a:spcPts val="800"/>
                </a:spcAft>
              </a:pPr>
              <a:r>
                <a:rPr lang="ar-DZ" sz="1100" spc="-5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e_AlArabiya" panose="02060603050605020204" pitchFamily="18" charset="-78"/>
                  <a:cs typeface="AdvertisingExtraBold" pitchFamily="2" charset="-78"/>
                </a:rPr>
                <a:t>المسار</a:t>
              </a:r>
              <a:endParaRPr lang="fr-FR" sz="1100" spc="-5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dvertisingExtraBold" pitchFamily="2" charset="-78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571456" y="2701998"/>
              <a:ext cx="1091967" cy="287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11125" algn="r" rtl="1">
                <a:lnSpc>
                  <a:spcPct val="115000"/>
                </a:lnSpc>
                <a:spcAft>
                  <a:spcPts val="800"/>
                </a:spcAft>
              </a:pPr>
              <a:r>
                <a:rPr lang="ar-DZ" sz="1100" spc="-5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e_AlArabiya" panose="02060603050605020204" pitchFamily="18" charset="-78"/>
                  <a:cs typeface="AdvertisingExtraBold" pitchFamily="2" charset="-78"/>
                </a:rPr>
                <a:t>مسار القطاع</a:t>
              </a:r>
              <a:endParaRPr lang="fr-FR" sz="1100" spc="-5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dvertisingExtraBold" pitchFamily="2" charset="-78"/>
              </a:endParaRPr>
            </a:p>
          </p:txBody>
        </p:sp>
        <p:cxnSp>
          <p:nvCxnSpPr>
            <p:cNvPr id="34" name="Connecteur droit avec flèche 33"/>
            <p:cNvCxnSpPr/>
            <p:nvPr/>
          </p:nvCxnSpPr>
          <p:spPr>
            <a:xfrm flipH="1">
              <a:off x="3883262" y="3099981"/>
              <a:ext cx="13187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4535629" y="2295004"/>
              <a:ext cx="737702" cy="287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11125" algn="r" rtl="1">
                <a:lnSpc>
                  <a:spcPct val="115000"/>
                </a:lnSpc>
                <a:spcAft>
                  <a:spcPts val="800"/>
                </a:spcAft>
              </a:pPr>
              <a:r>
                <a:rPr lang="ar-DZ" sz="1100" spc="-5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e_AlArabiya" panose="02060603050605020204" pitchFamily="18" charset="-78"/>
                  <a:cs typeface="AdvertisingExtraBold" pitchFamily="2" charset="-78"/>
                </a:rPr>
                <a:t>القطاع</a:t>
              </a:r>
              <a:endParaRPr lang="fr-FR" sz="1100" spc="-5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dvertisingExtraBold" pitchFamily="2" charset="-78"/>
              </a:endParaRPr>
            </a:p>
          </p:txBody>
        </p:sp>
        <p:cxnSp>
          <p:nvCxnSpPr>
            <p:cNvPr id="36" name="Connecteur droit avec flèche 35"/>
            <p:cNvCxnSpPr/>
            <p:nvPr/>
          </p:nvCxnSpPr>
          <p:spPr>
            <a:xfrm flipH="1">
              <a:off x="4081516" y="2699843"/>
              <a:ext cx="8656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H="1" flipV="1">
              <a:off x="4329895" y="3587821"/>
              <a:ext cx="7482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4514361" y="3152863"/>
              <a:ext cx="691217" cy="2870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111125" algn="r" rtl="1">
                <a:lnSpc>
                  <a:spcPct val="115000"/>
                </a:lnSpc>
                <a:spcAft>
                  <a:spcPts val="800"/>
                </a:spcAft>
              </a:pPr>
              <a:r>
                <a:rPr lang="ar-DZ" sz="1100" spc="-50" dirty="0">
                  <a:ln w="0"/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e_AlArabiya" panose="02060603050605020204" pitchFamily="18" charset="-78"/>
                  <a:cs typeface="AdvertisingExtraBold" pitchFamily="2" charset="-78"/>
                </a:rPr>
                <a:t>القرص</a:t>
              </a:r>
              <a:endParaRPr lang="fr-FR" sz="1100" spc="-5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e_AlArabiya" panose="02060603050605020204" pitchFamily="18" charset="-78"/>
                <a:cs typeface="AdvertisingExtraBold" pitchFamily="2" charset="-78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818981" y="2384877"/>
            <a:ext cx="964636" cy="783320"/>
          </a:xfrm>
          <a:prstGeom prst="wedgeRectCallout">
            <a:avLst>
              <a:gd name="adj1" fmla="val 63427"/>
              <a:gd name="adj2" fmla="val 85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1600" b="1" dirty="0">
                <a:latin typeface="ae_AlMothnna" panose="020B0803030604020204" pitchFamily="34" charset="-78"/>
                <a:cs typeface="ae_AlMothnna" panose="020B0803030604020204" pitchFamily="34" charset="-78"/>
              </a:rPr>
              <a:t>الصفحة 21 من الكتاب</a:t>
            </a:r>
            <a:endParaRPr lang="fr-FR" sz="1600" b="1" dirty="0"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3941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447675" y="262735"/>
            <a:ext cx="10664825" cy="34671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r" rtl="1"/>
            <a:r>
              <a:rPr lang="ar-DZ" sz="360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تقسيمه: </a:t>
            </a:r>
          </a:p>
          <a:p>
            <a:pPr algn="just" rtl="1"/>
            <a:r>
              <a:rPr lang="ar-DZ" sz="3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هي عملية تجزئة القرص الصلب إلى أقسام، كل قسم يسمى بحرف </a:t>
            </a:r>
            <a:r>
              <a:rPr lang="ar-DZ" sz="320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(مثل:</a:t>
            </a:r>
            <a:r>
              <a:rPr lang="en-US" sz="320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C, D, E</a:t>
            </a:r>
            <a:r>
              <a:rPr lang="ar-DZ" sz="3200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) </a:t>
            </a:r>
            <a:r>
              <a:rPr lang="ar-DZ" sz="3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تساعد هذه العملية على:</a:t>
            </a:r>
            <a:endParaRPr lang="fr-FR" sz="3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901700" lvl="0" indent="533400" algn="r" rtl="1">
              <a:buFont typeface="Arial" panose="020B0604020202020204" pitchFamily="34" charset="0"/>
              <a:buChar char="•"/>
            </a:pPr>
            <a:r>
              <a:rPr lang="ar-DZ" sz="3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تثبيت أكثر من نظام تشغيل واحد.</a:t>
            </a:r>
            <a:endParaRPr lang="fr-FR" sz="3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901700" lvl="0" indent="533400" algn="r" rtl="1">
              <a:buFont typeface="Arial" panose="020B0604020202020204" pitchFamily="34" charset="0"/>
              <a:buChar char="•"/>
            </a:pPr>
            <a:r>
              <a:rPr lang="ar-DZ" sz="3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تنظيم وترتيب الملفات والمجلدات.</a:t>
            </a:r>
            <a:endParaRPr lang="fr-FR" sz="3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901700" lvl="0" indent="533400" algn="r" rtl="1">
              <a:buFont typeface="Arial" panose="020B0604020202020204" pitchFamily="34" charset="0"/>
              <a:buChar char="•"/>
            </a:pPr>
            <a:r>
              <a:rPr lang="ar-DZ" sz="3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تفادي ضياع الملفات الشخصية والمهمة.</a:t>
            </a:r>
            <a:endParaRPr lang="fr-FR" sz="3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marL="901700" lvl="0" indent="533400" algn="r" rtl="1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fr-FR" sz="36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6" name="Picture 2" descr="Image associÃ©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824" y="3791738"/>
            <a:ext cx="2803525" cy="280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RÃ©sultat de recherche d'images pour &quot;partitionnement de disque dur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187" y="4107651"/>
            <a:ext cx="21717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RÃ©sultat de recherche d'images pour &quot;partitions disque dur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4107651"/>
            <a:ext cx="440055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30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ésultat de recherche d'images pour &quot;bios boo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80" y="968743"/>
            <a:ext cx="5100436" cy="3167549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208895-A41A-4630-A863-680549E24009}"/>
              </a:ext>
            </a:extLst>
          </p:cNvPr>
          <p:cNvSpPr/>
          <p:nvPr/>
        </p:nvSpPr>
        <p:spPr>
          <a:xfrm>
            <a:off x="9202720" y="353770"/>
            <a:ext cx="2989280" cy="509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91465" algn="r" rtl="1">
              <a:lnSpc>
                <a:spcPct val="70000"/>
              </a:lnSpc>
              <a:spcAft>
                <a:spcPts val="1200"/>
              </a:spcAft>
              <a:tabLst>
                <a:tab pos="292735" algn="r"/>
              </a:tabLst>
            </a:pPr>
            <a:r>
              <a:rPr lang="ar-DZ" sz="35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3- </a:t>
            </a:r>
            <a:r>
              <a:rPr lang="ar-SA" sz="3500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خطوات التثبيت: </a:t>
            </a:r>
            <a:endParaRPr lang="en-US" sz="3500" u="sng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23" name="Sous-titre 2">
            <a:extLst>
              <a:ext uri="{FF2B5EF4-FFF2-40B4-BE49-F238E27FC236}">
                <a16:creationId xmlns:a16="http://schemas.microsoft.com/office/drawing/2014/main" id="{EDDCC2A0-084B-447B-8151-C5236AE78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1349" y="968742"/>
            <a:ext cx="6158549" cy="4651125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 algn="just" rtl="1">
              <a:lnSpc>
                <a:spcPct val="100000"/>
              </a:lnSpc>
            </a:pPr>
            <a:r>
              <a:rPr lang="ar-DZ" sz="360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أ. تعريف </a:t>
            </a:r>
            <a:r>
              <a:rPr lang="ar-DZ" sz="3600" u="sng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البيوس</a:t>
            </a:r>
            <a:r>
              <a:rPr lang="ar-DZ" sz="360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 </a:t>
            </a:r>
            <a:r>
              <a:rPr lang="en-US" sz="360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BIOS</a:t>
            </a:r>
            <a:r>
              <a:rPr lang="ar-DZ" sz="3600" u="sng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 :</a:t>
            </a:r>
            <a:endParaRPr lang="en-US" sz="3600" u="sng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  <a:p>
            <a:pPr lvl="0" algn="just" rtl="1">
              <a:lnSpc>
                <a:spcPct val="200000"/>
              </a:lnSpc>
            </a:pPr>
            <a:r>
              <a:rPr lang="ar-DZ" sz="320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البيوس</a:t>
            </a:r>
            <a:r>
              <a:rPr lang="ar-DZ" sz="3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 هو برنامج مخزن في شريحة الذاكرة الميتة المتصلة باللوحة الأم، ويعني نظام الإدخال والإخراج القاعدي، يستعمله الحاسوب كبرنامج لتشغيل الحاسوب قبل بداية واشتغال نظام التشغيل.</a:t>
            </a:r>
          </a:p>
          <a:p>
            <a:pPr lvl="0" algn="just" rtl="1">
              <a:lnSpc>
                <a:spcPct val="100000"/>
              </a:lnSpc>
            </a:pPr>
            <a:endParaRPr lang="fr-FR" sz="36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1028" name="Picture 4" descr="Résultat de recherche d'images pour &quot;bios chip&quot;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" t="4262" r="5486" b="114"/>
          <a:stretch/>
        </p:blipFill>
        <p:spPr bwMode="auto">
          <a:xfrm>
            <a:off x="4123827" y="4344173"/>
            <a:ext cx="1442089" cy="1275694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06749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Rétrospective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7572</TotalTime>
  <Words>680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Calibri Light</vt:lpstr>
      <vt:lpstr>Arial</vt:lpstr>
      <vt:lpstr>ae_AlMothnna</vt:lpstr>
      <vt:lpstr>AdvertisingExtraBold</vt:lpstr>
      <vt:lpstr>Sakkal Majalla</vt:lpstr>
      <vt:lpstr>ae_Sharjah</vt:lpstr>
      <vt:lpstr>Calibri</vt:lpstr>
      <vt:lpstr>Abdo Logo</vt:lpstr>
      <vt:lpstr>ae_AlArabiya</vt:lpstr>
      <vt:lpstr>Rétrospective</vt:lpstr>
      <vt:lpstr>PowerPoint Presentation</vt:lpstr>
      <vt:lpstr>إشكالية:</vt:lpstr>
      <vt:lpstr>تثبيت نظام التشغيل</vt:lpstr>
      <vt:lpstr>تثبيت نظام التشغيل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ZELIS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إشكالية:</dc:title>
  <dc:creator>KD</dc:creator>
  <cp:lastModifiedBy>abdellatif benyoucef</cp:lastModifiedBy>
  <cp:revision>81</cp:revision>
  <dcterms:created xsi:type="dcterms:W3CDTF">2018-04-11T21:00:23Z</dcterms:created>
  <dcterms:modified xsi:type="dcterms:W3CDTF">2024-10-24T07:22:05Z</dcterms:modified>
</cp:coreProperties>
</file>