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8657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B674-B0AC-4645-96A6-04108BA7BB6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ACA37CD-6597-4EC8-9223-5523221D392B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سلامة الأجهزة مسؤولية كل تلميذ</a:t>
          </a:r>
          <a:endParaRPr lang="en-US" sz="4000" b="1" dirty="0">
            <a:latin typeface="Sakkal Majalla" pitchFamily="2" charset="-78"/>
            <a:cs typeface="Sakkal Majalla" pitchFamily="2" charset="-78"/>
          </a:endParaRPr>
        </a:p>
      </dgm:t>
    </dgm:pt>
    <dgm:pt modelId="{259B9CAC-BD22-482A-AA4D-05D0B10F28A0}" type="parTrans" cxnId="{D33DC562-78F4-4BBD-ACC9-11A4A00F90C2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B569512D-7CAB-4A7F-8877-AE54162397CB}" type="sibTrans" cxnId="{D33DC562-78F4-4BBD-ACC9-11A4A00F90C2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D153B9BC-2E6E-4A37-B553-D3F07C8A833F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إلتزام الهدوء وارجاع الكراسي الى مكانها </a:t>
          </a:r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عندنهاية </a:t>
          </a:r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الحصة</a:t>
          </a:r>
          <a:endParaRPr lang="en-US" sz="4000" b="1" dirty="0">
            <a:latin typeface="Sakkal Majalla" pitchFamily="2" charset="-78"/>
            <a:cs typeface="Sakkal Majalla" pitchFamily="2" charset="-78"/>
          </a:endParaRPr>
        </a:p>
      </dgm:t>
    </dgm:pt>
    <dgm:pt modelId="{F43688C2-B72B-44D2-9AA6-123F5432A9AF}" type="parTrans" cxnId="{61C31612-67E6-4767-A9B1-CB23AB2D6957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FBF44D9D-D370-4EF1-8D88-67F0B2D491CC}" type="sibTrans" cxnId="{61C31612-67E6-4767-A9B1-CB23AB2D6957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5E9BCC43-3E13-4FB5-AE27-2CA3525DAC6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اطفاء الأجهزة  وتغطيتها عند الانتهاء من كل حصة</a:t>
          </a:r>
          <a:endParaRPr lang="en-US" sz="4000" b="1" dirty="0">
            <a:latin typeface="Sakkal Majalla" pitchFamily="2" charset="-78"/>
            <a:cs typeface="Sakkal Majalla" pitchFamily="2" charset="-78"/>
          </a:endParaRPr>
        </a:p>
      </dgm:t>
    </dgm:pt>
    <dgm:pt modelId="{7DC67E22-8497-48CE-BFF1-D737863F5C02}" type="parTrans" cxnId="{7ED65805-A544-47F5-AC24-CEA68C7A0984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B1862643-41AC-4C3B-BBFC-BB98AAFF40FD}" type="sibTrans" cxnId="{7ED65805-A544-47F5-AC24-CEA68C7A0984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12B27076-8C6C-4E87-AAF3-E0DE67AB75CD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النظافة مسؤولية الجميع</a:t>
          </a:r>
          <a:endParaRPr lang="en-US" sz="4000" b="1" dirty="0">
            <a:latin typeface="Sakkal Majalla" pitchFamily="2" charset="-78"/>
            <a:cs typeface="Sakkal Majalla" pitchFamily="2" charset="-78"/>
          </a:endParaRPr>
        </a:p>
      </dgm:t>
    </dgm:pt>
    <dgm:pt modelId="{8ADBAE1D-307C-4125-9085-B1366B169B05}" type="parTrans" cxnId="{708A8F32-D77A-4EF8-A5C0-00C71D0E050B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D655578B-BB04-49E7-9351-9C261CFA2FB6}" type="sibTrans" cxnId="{708A8F32-D77A-4EF8-A5C0-00C71D0E050B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FA40B644-8B91-4F8B-8170-0DD3AFC3442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ar-DZ" sz="4000" b="1" dirty="0" smtClean="0">
              <a:latin typeface="Sakkal Majalla" pitchFamily="2" charset="-78"/>
              <a:cs typeface="Sakkal Majalla" pitchFamily="2" charset="-78"/>
            </a:rPr>
            <a:t>يمنع منعا باتا الأكل و الشرب في المخبر</a:t>
          </a:r>
          <a:endParaRPr lang="en-US" sz="4000" b="1" dirty="0">
            <a:latin typeface="Sakkal Majalla" pitchFamily="2" charset="-78"/>
            <a:cs typeface="Sakkal Majalla" pitchFamily="2" charset="-78"/>
          </a:endParaRPr>
        </a:p>
      </dgm:t>
    </dgm:pt>
    <dgm:pt modelId="{3B459E32-FF24-478F-92C3-0D21C066B526}" type="parTrans" cxnId="{927BBF0F-3A14-41DF-A792-AF151F901D03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1426B696-AE63-4967-9F99-97934F01ECA6}" type="sibTrans" cxnId="{927BBF0F-3A14-41DF-A792-AF151F901D03}">
      <dgm:prSet/>
      <dgm:spPr/>
      <dgm:t>
        <a:bodyPr/>
        <a:lstStyle/>
        <a:p>
          <a:pPr algn="r"/>
          <a:endParaRPr lang="en-US" sz="3600" b="0">
            <a:latin typeface="Sakkal Majalla" pitchFamily="2" charset="-78"/>
            <a:cs typeface="Sakkal Majalla" pitchFamily="2" charset="-78"/>
          </a:endParaRPr>
        </a:p>
      </dgm:t>
    </dgm:pt>
    <dgm:pt modelId="{99FBFFCD-1C83-46A4-91FA-007A6C50D2A0}" type="pres">
      <dgm:prSet presAssocID="{B452B674-B0AC-4645-96A6-04108BA7BB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C544B7-D258-4BCA-9B22-87536A5DC860}" type="pres">
      <dgm:prSet presAssocID="{9ACA37CD-6597-4EC8-9223-5523221D39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C87F5-DAC2-43CB-ABD6-AB8322239B5E}" type="pres">
      <dgm:prSet presAssocID="{B569512D-7CAB-4A7F-8877-AE54162397CB}" presName="spacer" presStyleCnt="0"/>
      <dgm:spPr/>
    </dgm:pt>
    <dgm:pt modelId="{FAF2BB6C-A244-4DF3-86C7-0A8F29D9CD39}" type="pres">
      <dgm:prSet presAssocID="{D153B9BC-2E6E-4A37-B553-D3F07C8A833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3C407-CBF2-429D-960E-3DE01E91174E}" type="pres">
      <dgm:prSet presAssocID="{FBF44D9D-D370-4EF1-8D88-67F0B2D491CC}" presName="spacer" presStyleCnt="0"/>
      <dgm:spPr/>
    </dgm:pt>
    <dgm:pt modelId="{1B1FD4AF-6D23-42D7-9CFE-55197342718B}" type="pres">
      <dgm:prSet presAssocID="{5E9BCC43-3E13-4FB5-AE27-2CA3525DAC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CB6F-D5E7-476D-AA07-740ED6953097}" type="pres">
      <dgm:prSet presAssocID="{B1862643-41AC-4C3B-BBFC-BB98AAFF40FD}" presName="spacer" presStyleCnt="0"/>
      <dgm:spPr/>
    </dgm:pt>
    <dgm:pt modelId="{A539F9CB-10CF-421F-A718-60B9B6477781}" type="pres">
      <dgm:prSet presAssocID="{12B27076-8C6C-4E87-AAF3-E0DE67AB75C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62BC-BE84-4C0A-B869-47DF26359E74}" type="pres">
      <dgm:prSet presAssocID="{D655578B-BB04-49E7-9351-9C261CFA2FB6}" presName="spacer" presStyleCnt="0"/>
      <dgm:spPr/>
    </dgm:pt>
    <dgm:pt modelId="{24BDDD09-DE28-44FB-A518-E73174B96713}" type="pres">
      <dgm:prSet presAssocID="{FA40B644-8B91-4F8B-8170-0DD3AFC3442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CE440-915F-4C90-A247-3A826BF7BFBF}" type="presOf" srcId="{D153B9BC-2E6E-4A37-B553-D3F07C8A833F}" destId="{FAF2BB6C-A244-4DF3-86C7-0A8F29D9CD39}" srcOrd="0" destOrd="0" presId="urn:microsoft.com/office/officeart/2005/8/layout/vList2"/>
    <dgm:cxn modelId="{2131C78A-E342-43D8-84C5-7A4013A5C0FA}" type="presOf" srcId="{5E9BCC43-3E13-4FB5-AE27-2CA3525DAC67}" destId="{1B1FD4AF-6D23-42D7-9CFE-55197342718B}" srcOrd="0" destOrd="0" presId="urn:microsoft.com/office/officeart/2005/8/layout/vList2"/>
    <dgm:cxn modelId="{28EFD6EE-9578-4085-AFCA-0F27F0013D6F}" type="presOf" srcId="{9ACA37CD-6597-4EC8-9223-5523221D392B}" destId="{0BC544B7-D258-4BCA-9B22-87536A5DC860}" srcOrd="0" destOrd="0" presId="urn:microsoft.com/office/officeart/2005/8/layout/vList2"/>
    <dgm:cxn modelId="{BAF07FF3-BB72-41A3-B75F-A6B6B2ABBD68}" type="presOf" srcId="{FA40B644-8B91-4F8B-8170-0DD3AFC3442E}" destId="{24BDDD09-DE28-44FB-A518-E73174B96713}" srcOrd="0" destOrd="0" presId="urn:microsoft.com/office/officeart/2005/8/layout/vList2"/>
    <dgm:cxn modelId="{7ED65805-A544-47F5-AC24-CEA68C7A0984}" srcId="{B452B674-B0AC-4645-96A6-04108BA7BB6C}" destId="{5E9BCC43-3E13-4FB5-AE27-2CA3525DAC67}" srcOrd="2" destOrd="0" parTransId="{7DC67E22-8497-48CE-BFF1-D737863F5C02}" sibTransId="{B1862643-41AC-4C3B-BBFC-BB98AAFF40FD}"/>
    <dgm:cxn modelId="{61C31612-67E6-4767-A9B1-CB23AB2D6957}" srcId="{B452B674-B0AC-4645-96A6-04108BA7BB6C}" destId="{D153B9BC-2E6E-4A37-B553-D3F07C8A833F}" srcOrd="1" destOrd="0" parTransId="{F43688C2-B72B-44D2-9AA6-123F5432A9AF}" sibTransId="{FBF44D9D-D370-4EF1-8D88-67F0B2D491CC}"/>
    <dgm:cxn modelId="{708A8F32-D77A-4EF8-A5C0-00C71D0E050B}" srcId="{B452B674-B0AC-4645-96A6-04108BA7BB6C}" destId="{12B27076-8C6C-4E87-AAF3-E0DE67AB75CD}" srcOrd="3" destOrd="0" parTransId="{8ADBAE1D-307C-4125-9085-B1366B169B05}" sibTransId="{D655578B-BB04-49E7-9351-9C261CFA2FB6}"/>
    <dgm:cxn modelId="{D33DC562-78F4-4BBD-ACC9-11A4A00F90C2}" srcId="{B452B674-B0AC-4645-96A6-04108BA7BB6C}" destId="{9ACA37CD-6597-4EC8-9223-5523221D392B}" srcOrd="0" destOrd="0" parTransId="{259B9CAC-BD22-482A-AA4D-05D0B10F28A0}" sibTransId="{B569512D-7CAB-4A7F-8877-AE54162397CB}"/>
    <dgm:cxn modelId="{82069F6F-DC85-4954-B569-5900E14DB398}" type="presOf" srcId="{B452B674-B0AC-4645-96A6-04108BA7BB6C}" destId="{99FBFFCD-1C83-46A4-91FA-007A6C50D2A0}" srcOrd="0" destOrd="0" presId="urn:microsoft.com/office/officeart/2005/8/layout/vList2"/>
    <dgm:cxn modelId="{927BBF0F-3A14-41DF-A792-AF151F901D03}" srcId="{B452B674-B0AC-4645-96A6-04108BA7BB6C}" destId="{FA40B644-8B91-4F8B-8170-0DD3AFC3442E}" srcOrd="4" destOrd="0" parTransId="{3B459E32-FF24-478F-92C3-0D21C066B526}" sibTransId="{1426B696-AE63-4967-9F99-97934F01ECA6}"/>
    <dgm:cxn modelId="{9BB6AC7A-0358-4536-B1FE-87A8EF95EC98}" type="presOf" srcId="{12B27076-8C6C-4E87-AAF3-E0DE67AB75CD}" destId="{A539F9CB-10CF-421F-A718-60B9B6477781}" srcOrd="0" destOrd="0" presId="urn:microsoft.com/office/officeart/2005/8/layout/vList2"/>
    <dgm:cxn modelId="{EB2F590A-0C2B-46F0-8FDC-72474BE860B8}" type="presParOf" srcId="{99FBFFCD-1C83-46A4-91FA-007A6C50D2A0}" destId="{0BC544B7-D258-4BCA-9B22-87536A5DC860}" srcOrd="0" destOrd="0" presId="urn:microsoft.com/office/officeart/2005/8/layout/vList2"/>
    <dgm:cxn modelId="{C78A8BE5-D295-415D-852F-EC4574E5BD89}" type="presParOf" srcId="{99FBFFCD-1C83-46A4-91FA-007A6C50D2A0}" destId="{5F1C87F5-DAC2-43CB-ABD6-AB8322239B5E}" srcOrd="1" destOrd="0" presId="urn:microsoft.com/office/officeart/2005/8/layout/vList2"/>
    <dgm:cxn modelId="{D36463CD-1A7A-4202-A567-DAA79338DF42}" type="presParOf" srcId="{99FBFFCD-1C83-46A4-91FA-007A6C50D2A0}" destId="{FAF2BB6C-A244-4DF3-86C7-0A8F29D9CD39}" srcOrd="2" destOrd="0" presId="urn:microsoft.com/office/officeart/2005/8/layout/vList2"/>
    <dgm:cxn modelId="{97DC6B13-9583-493A-8630-B8A298739DDA}" type="presParOf" srcId="{99FBFFCD-1C83-46A4-91FA-007A6C50D2A0}" destId="{1683C407-CBF2-429D-960E-3DE01E91174E}" srcOrd="3" destOrd="0" presId="urn:microsoft.com/office/officeart/2005/8/layout/vList2"/>
    <dgm:cxn modelId="{F064458A-5FC2-4727-AF64-5386AC6E5543}" type="presParOf" srcId="{99FBFFCD-1C83-46A4-91FA-007A6C50D2A0}" destId="{1B1FD4AF-6D23-42D7-9CFE-55197342718B}" srcOrd="4" destOrd="0" presId="urn:microsoft.com/office/officeart/2005/8/layout/vList2"/>
    <dgm:cxn modelId="{EA11D19A-C0C8-4CD9-9BE1-5CAFDB56E6BF}" type="presParOf" srcId="{99FBFFCD-1C83-46A4-91FA-007A6C50D2A0}" destId="{102DCB6F-D5E7-476D-AA07-740ED6953097}" srcOrd="5" destOrd="0" presId="urn:microsoft.com/office/officeart/2005/8/layout/vList2"/>
    <dgm:cxn modelId="{E9BA849D-D83E-4C14-99A1-F4D9A5748118}" type="presParOf" srcId="{99FBFFCD-1C83-46A4-91FA-007A6C50D2A0}" destId="{A539F9CB-10CF-421F-A718-60B9B6477781}" srcOrd="6" destOrd="0" presId="urn:microsoft.com/office/officeart/2005/8/layout/vList2"/>
    <dgm:cxn modelId="{0BC00AA2-9AB3-4A8F-9DC5-DB4A9661E5A7}" type="presParOf" srcId="{99FBFFCD-1C83-46A4-91FA-007A6C50D2A0}" destId="{F67562BC-BE84-4C0A-B869-47DF26359E74}" srcOrd="7" destOrd="0" presId="urn:microsoft.com/office/officeart/2005/8/layout/vList2"/>
    <dgm:cxn modelId="{EBFF650E-2A22-4FDF-8CBA-F0614BD3318B}" type="presParOf" srcId="{99FBFFCD-1C83-46A4-91FA-007A6C50D2A0}" destId="{24BDDD09-DE28-44FB-A518-E73174B967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544B7-D258-4BCA-9B22-87536A5DC860}">
      <dsp:nvSpPr>
        <dsp:cNvPr id="0" name=""/>
        <dsp:cNvSpPr/>
      </dsp:nvSpPr>
      <dsp:spPr>
        <a:xfrm>
          <a:off x="0" y="34593"/>
          <a:ext cx="864096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سلامة الأجهزة مسؤولية كل تلميذ</a:t>
          </a:r>
          <a:endParaRPr lang="en-US" sz="4000" b="1" kern="1200" dirty="0">
            <a:latin typeface="Sakkal Majalla" pitchFamily="2" charset="-78"/>
            <a:cs typeface="Sakkal Majalla" pitchFamily="2" charset="-78"/>
          </a:endParaRPr>
        </a:p>
      </dsp:txBody>
      <dsp:txXfrm>
        <a:off x="51517" y="86110"/>
        <a:ext cx="8537926" cy="952306"/>
      </dsp:txXfrm>
    </dsp:sp>
    <dsp:sp modelId="{FAF2BB6C-A244-4DF3-86C7-0A8F29D9CD39}">
      <dsp:nvSpPr>
        <dsp:cNvPr id="0" name=""/>
        <dsp:cNvSpPr/>
      </dsp:nvSpPr>
      <dsp:spPr>
        <a:xfrm>
          <a:off x="0" y="1121614"/>
          <a:ext cx="864096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إلتزام الهدوء وارجاع الكراسي الى مكانها </a:t>
          </a: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عندنهاية </a:t>
          </a: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الحصة</a:t>
          </a:r>
          <a:endParaRPr lang="en-US" sz="4000" b="1" kern="1200" dirty="0">
            <a:latin typeface="Sakkal Majalla" pitchFamily="2" charset="-78"/>
            <a:cs typeface="Sakkal Majalla" pitchFamily="2" charset="-78"/>
          </a:endParaRPr>
        </a:p>
      </dsp:txBody>
      <dsp:txXfrm>
        <a:off x="51517" y="1173131"/>
        <a:ext cx="8537926" cy="952306"/>
      </dsp:txXfrm>
    </dsp:sp>
    <dsp:sp modelId="{1B1FD4AF-6D23-42D7-9CFE-55197342718B}">
      <dsp:nvSpPr>
        <dsp:cNvPr id="0" name=""/>
        <dsp:cNvSpPr/>
      </dsp:nvSpPr>
      <dsp:spPr>
        <a:xfrm>
          <a:off x="0" y="2208634"/>
          <a:ext cx="864096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اطفاء الأجهزة  وتغطيتها عند الانتهاء من كل حصة</a:t>
          </a:r>
          <a:endParaRPr lang="en-US" sz="4000" b="1" kern="1200" dirty="0">
            <a:latin typeface="Sakkal Majalla" pitchFamily="2" charset="-78"/>
            <a:cs typeface="Sakkal Majalla" pitchFamily="2" charset="-78"/>
          </a:endParaRPr>
        </a:p>
      </dsp:txBody>
      <dsp:txXfrm>
        <a:off x="51517" y="2260151"/>
        <a:ext cx="8537926" cy="952306"/>
      </dsp:txXfrm>
    </dsp:sp>
    <dsp:sp modelId="{A539F9CB-10CF-421F-A718-60B9B6477781}">
      <dsp:nvSpPr>
        <dsp:cNvPr id="0" name=""/>
        <dsp:cNvSpPr/>
      </dsp:nvSpPr>
      <dsp:spPr>
        <a:xfrm>
          <a:off x="0" y="3295654"/>
          <a:ext cx="864096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النظافة مسؤولية الجميع</a:t>
          </a:r>
          <a:endParaRPr lang="en-US" sz="4000" b="1" kern="1200" dirty="0">
            <a:latin typeface="Sakkal Majalla" pitchFamily="2" charset="-78"/>
            <a:cs typeface="Sakkal Majalla" pitchFamily="2" charset="-78"/>
          </a:endParaRPr>
        </a:p>
      </dsp:txBody>
      <dsp:txXfrm>
        <a:off x="51517" y="3347171"/>
        <a:ext cx="8537926" cy="952306"/>
      </dsp:txXfrm>
    </dsp:sp>
    <dsp:sp modelId="{24BDDD09-DE28-44FB-A518-E73174B96713}">
      <dsp:nvSpPr>
        <dsp:cNvPr id="0" name=""/>
        <dsp:cNvSpPr/>
      </dsp:nvSpPr>
      <dsp:spPr>
        <a:xfrm>
          <a:off x="0" y="4382674"/>
          <a:ext cx="8640960" cy="10553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>
              <a:latin typeface="Sakkal Majalla" pitchFamily="2" charset="-78"/>
              <a:cs typeface="Sakkal Majalla" pitchFamily="2" charset="-78"/>
            </a:rPr>
            <a:t>يمنع منعا باتا الأكل و الشرب في المخبر</a:t>
          </a:r>
          <a:endParaRPr lang="en-US" sz="4000" b="1" kern="1200" dirty="0">
            <a:latin typeface="Sakkal Majalla" pitchFamily="2" charset="-78"/>
            <a:cs typeface="Sakkal Majalla" pitchFamily="2" charset="-78"/>
          </a:endParaRPr>
        </a:p>
      </dsp:txBody>
      <dsp:txXfrm>
        <a:off x="51517" y="4434191"/>
        <a:ext cx="8537926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8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5" y="0"/>
            <a:ext cx="29838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F9E5A-45FD-4B77-96A9-E95C7BB6E146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015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6" y="4759325"/>
            <a:ext cx="550894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38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5" y="9517063"/>
            <a:ext cx="29838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9FC6-C319-4BA3-A976-33C12736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9FC6-C319-4BA3-A976-33C12736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C6F2-71F1-459B-9FEF-6965D554E931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E12B-DF0A-4F87-B806-975A4C6E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11837"/>
              </p:ext>
            </p:extLst>
          </p:nvPr>
        </p:nvGraphicFramePr>
        <p:xfrm>
          <a:off x="251520" y="1052736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88640"/>
            <a:ext cx="9144000" cy="83099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4400" b="1" dirty="0" smtClean="0"/>
              <a:t>دستور </a:t>
            </a:r>
            <a:r>
              <a:rPr lang="ar-DZ" sz="4800" b="1" dirty="0" smtClean="0"/>
              <a:t>مخبر </a:t>
            </a:r>
            <a:r>
              <a:rPr lang="ar-DZ" sz="4400" b="1" dirty="0" smtClean="0"/>
              <a:t>المعلوماتية</a:t>
            </a:r>
          </a:p>
        </p:txBody>
      </p:sp>
    </p:spTree>
    <p:extLst>
      <p:ext uri="{BB962C8B-B14F-4D97-AF65-F5344CB8AC3E}">
        <p14:creationId xmlns:p14="http://schemas.microsoft.com/office/powerpoint/2010/main" val="370447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</dc:creator>
  <cp:lastModifiedBy>FARID</cp:lastModifiedBy>
  <cp:revision>6</cp:revision>
  <cp:lastPrinted>2021-10-08T20:50:48Z</cp:lastPrinted>
  <dcterms:created xsi:type="dcterms:W3CDTF">2021-08-08T16:45:52Z</dcterms:created>
  <dcterms:modified xsi:type="dcterms:W3CDTF">2021-10-08T20:54:11Z</dcterms:modified>
</cp:coreProperties>
</file>