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85" r:id="rId3"/>
    <p:sldId id="284" r:id="rId4"/>
    <p:sldId id="280" r:id="rId5"/>
    <p:sldId id="288" r:id="rId6"/>
    <p:sldId id="290" r:id="rId7"/>
    <p:sldId id="292" r:id="rId8"/>
    <p:sldId id="289" r:id="rId9"/>
    <p:sldId id="291" r:id="rId10"/>
    <p:sldId id="287" r:id="rId11"/>
    <p:sldId id="293" r:id="rId12"/>
    <p:sldId id="297" r:id="rId13"/>
    <p:sldId id="294" r:id="rId14"/>
    <p:sldId id="296" r:id="rId15"/>
    <p:sldId id="295" r:id="rId16"/>
    <p:sldId id="298" r:id="rId17"/>
    <p:sldId id="29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a:srgbClr val="DF11A9"/>
    <a:srgbClr val="FF0000"/>
    <a:srgbClr val="FFFFFF"/>
    <a:srgbClr val="FF8F27"/>
    <a:srgbClr val="FF8F28"/>
    <a:srgbClr val="FF0066"/>
    <a:srgbClr val="FFD966"/>
    <a:srgbClr val="00FF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4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7A4379-CECF-474A-AFF3-D6B1E6C8FD86}" type="datetimeFigureOut">
              <a:rPr lang="en-US" smtClean="0"/>
              <a:t>10/7/2023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C0DC0F-5E21-4835-A4B3-5B39FDF4A59B}" type="slidenum">
              <a:rPr lang="en-US" smtClean="0"/>
              <a:t>‹N°›</a:t>
            </a:fld>
            <a:endParaRPr lang="en-US"/>
          </a:p>
        </p:txBody>
      </p:sp>
    </p:spTree>
    <p:extLst>
      <p:ext uri="{BB962C8B-B14F-4D97-AF65-F5344CB8AC3E}">
        <p14:creationId xmlns:p14="http://schemas.microsoft.com/office/powerpoint/2010/main" val="5188835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51B2F0D-BE45-4AAC-AF10-CDA76E5EFA87}" type="datetimeFigureOut">
              <a:rPr lang="en-US" smtClean="0"/>
              <a:t>10/7/2023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52E1ED-B3E8-4223-99DD-BED9F9EFC8F4}" type="slidenum">
              <a:rPr lang="en-US" smtClean="0"/>
              <a:t>‹N°›</a:t>
            </a:fld>
            <a:endParaRPr lang="en-US"/>
          </a:p>
        </p:txBody>
      </p:sp>
    </p:spTree>
    <p:extLst>
      <p:ext uri="{BB962C8B-B14F-4D97-AF65-F5344CB8AC3E}">
        <p14:creationId xmlns:p14="http://schemas.microsoft.com/office/powerpoint/2010/main" val="317194438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1B2F0D-BE45-4AAC-AF10-CDA76E5EFA87}" type="datetimeFigureOut">
              <a:rPr lang="en-US" smtClean="0"/>
              <a:t>10/7/2023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52E1ED-B3E8-4223-99DD-BED9F9EFC8F4}" type="slidenum">
              <a:rPr lang="en-US" smtClean="0"/>
              <a:t>‹N°›</a:t>
            </a:fld>
            <a:endParaRPr lang="en-US"/>
          </a:p>
        </p:txBody>
      </p:sp>
    </p:spTree>
    <p:extLst>
      <p:ext uri="{BB962C8B-B14F-4D97-AF65-F5344CB8AC3E}">
        <p14:creationId xmlns:p14="http://schemas.microsoft.com/office/powerpoint/2010/main" val="2605424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1B2F0D-BE45-4AAC-AF10-CDA76E5EFA87}" type="datetimeFigureOut">
              <a:rPr lang="en-US" smtClean="0"/>
              <a:t>10/7/2023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52E1ED-B3E8-4223-99DD-BED9F9EFC8F4}" type="slidenum">
              <a:rPr lang="en-US" smtClean="0"/>
              <a:t>‹N°›</a:t>
            </a:fld>
            <a:endParaRPr lang="en-US"/>
          </a:p>
        </p:txBody>
      </p:sp>
    </p:spTree>
    <p:extLst>
      <p:ext uri="{BB962C8B-B14F-4D97-AF65-F5344CB8AC3E}">
        <p14:creationId xmlns:p14="http://schemas.microsoft.com/office/powerpoint/2010/main" val="264251973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1B2F0D-BE45-4AAC-AF10-CDA76E5EFA87}" type="datetimeFigureOut">
              <a:rPr lang="en-US" smtClean="0"/>
              <a:t>10/7/2023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52E1ED-B3E8-4223-99DD-BED9F9EFC8F4}" type="slidenum">
              <a:rPr lang="en-US" smtClean="0"/>
              <a:t>‹N°›</a:t>
            </a:fld>
            <a:endParaRPr lang="en-US"/>
          </a:p>
        </p:txBody>
      </p:sp>
    </p:spTree>
    <p:extLst>
      <p:ext uri="{BB962C8B-B14F-4D97-AF65-F5344CB8AC3E}">
        <p14:creationId xmlns:p14="http://schemas.microsoft.com/office/powerpoint/2010/main" val="161242205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51B2F0D-BE45-4AAC-AF10-CDA76E5EFA87}" type="datetimeFigureOut">
              <a:rPr lang="en-US" smtClean="0"/>
              <a:t>10/7/2023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52E1ED-B3E8-4223-99DD-BED9F9EFC8F4}" type="slidenum">
              <a:rPr lang="en-US" smtClean="0"/>
              <a:t>‹N°›</a:t>
            </a:fld>
            <a:endParaRPr lang="en-US"/>
          </a:p>
        </p:txBody>
      </p:sp>
    </p:spTree>
    <p:extLst>
      <p:ext uri="{BB962C8B-B14F-4D97-AF65-F5344CB8AC3E}">
        <p14:creationId xmlns:p14="http://schemas.microsoft.com/office/powerpoint/2010/main" val="338763333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51B2F0D-BE45-4AAC-AF10-CDA76E5EFA87}" type="datetimeFigureOut">
              <a:rPr lang="en-US" smtClean="0"/>
              <a:t>10/7/2023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52E1ED-B3E8-4223-99DD-BED9F9EFC8F4}" type="slidenum">
              <a:rPr lang="en-US" smtClean="0"/>
              <a:t>‹N°›</a:t>
            </a:fld>
            <a:endParaRPr lang="en-US"/>
          </a:p>
        </p:txBody>
      </p:sp>
    </p:spTree>
    <p:extLst>
      <p:ext uri="{BB962C8B-B14F-4D97-AF65-F5344CB8AC3E}">
        <p14:creationId xmlns:p14="http://schemas.microsoft.com/office/powerpoint/2010/main" val="139400681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51B2F0D-BE45-4AAC-AF10-CDA76E5EFA87}" type="datetimeFigureOut">
              <a:rPr lang="en-US" smtClean="0"/>
              <a:t>10/7/2023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52E1ED-B3E8-4223-99DD-BED9F9EFC8F4}" type="slidenum">
              <a:rPr lang="en-US" smtClean="0"/>
              <a:t>‹N°›</a:t>
            </a:fld>
            <a:endParaRPr lang="en-US"/>
          </a:p>
        </p:txBody>
      </p:sp>
    </p:spTree>
    <p:extLst>
      <p:ext uri="{BB962C8B-B14F-4D97-AF65-F5344CB8AC3E}">
        <p14:creationId xmlns:p14="http://schemas.microsoft.com/office/powerpoint/2010/main" val="118724729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51B2F0D-BE45-4AAC-AF10-CDA76E5EFA87}" type="datetimeFigureOut">
              <a:rPr lang="en-US" smtClean="0"/>
              <a:t>10/7/2023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52E1ED-B3E8-4223-99DD-BED9F9EFC8F4}" type="slidenum">
              <a:rPr lang="en-US" smtClean="0"/>
              <a:t>‹N°›</a:t>
            </a:fld>
            <a:endParaRPr lang="en-US"/>
          </a:p>
        </p:txBody>
      </p:sp>
    </p:spTree>
    <p:extLst>
      <p:ext uri="{BB962C8B-B14F-4D97-AF65-F5344CB8AC3E}">
        <p14:creationId xmlns:p14="http://schemas.microsoft.com/office/powerpoint/2010/main" val="331465302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1B2F0D-BE45-4AAC-AF10-CDA76E5EFA87}" type="datetimeFigureOut">
              <a:rPr lang="en-US" smtClean="0"/>
              <a:t>10/7/2023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52E1ED-B3E8-4223-99DD-BED9F9EFC8F4}" type="slidenum">
              <a:rPr lang="en-US" smtClean="0"/>
              <a:t>‹N°›</a:t>
            </a:fld>
            <a:endParaRPr lang="en-US"/>
          </a:p>
        </p:txBody>
      </p:sp>
    </p:spTree>
    <p:extLst>
      <p:ext uri="{BB962C8B-B14F-4D97-AF65-F5344CB8AC3E}">
        <p14:creationId xmlns:p14="http://schemas.microsoft.com/office/powerpoint/2010/main" val="167528235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51B2F0D-BE45-4AAC-AF10-CDA76E5EFA87}" type="datetimeFigureOut">
              <a:rPr lang="en-US" smtClean="0"/>
              <a:t>10/7/2023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52E1ED-B3E8-4223-99DD-BED9F9EFC8F4}" type="slidenum">
              <a:rPr lang="en-US" smtClean="0"/>
              <a:t>‹N°›</a:t>
            </a:fld>
            <a:endParaRPr lang="en-US"/>
          </a:p>
        </p:txBody>
      </p:sp>
    </p:spTree>
    <p:extLst>
      <p:ext uri="{BB962C8B-B14F-4D97-AF65-F5344CB8AC3E}">
        <p14:creationId xmlns:p14="http://schemas.microsoft.com/office/powerpoint/2010/main" val="165018218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51B2F0D-BE45-4AAC-AF10-CDA76E5EFA87}" type="datetimeFigureOut">
              <a:rPr lang="en-US" smtClean="0"/>
              <a:t>10/7/2023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52E1ED-B3E8-4223-99DD-BED9F9EFC8F4}" type="slidenum">
              <a:rPr lang="en-US" smtClean="0"/>
              <a:t>‹N°›</a:t>
            </a:fld>
            <a:endParaRPr lang="en-US"/>
          </a:p>
        </p:txBody>
      </p:sp>
    </p:spTree>
    <p:extLst>
      <p:ext uri="{BB962C8B-B14F-4D97-AF65-F5344CB8AC3E}">
        <p14:creationId xmlns:p14="http://schemas.microsoft.com/office/powerpoint/2010/main" val="393980955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1B2F0D-BE45-4AAC-AF10-CDA76E5EFA87}" type="datetimeFigureOut">
              <a:rPr lang="en-US" smtClean="0"/>
              <a:t>10/7/2023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52E1ED-B3E8-4223-99DD-BED9F9EFC8F4}" type="slidenum">
              <a:rPr lang="en-US" smtClean="0"/>
              <a:t>‹N°›</a:t>
            </a:fld>
            <a:endParaRPr lang="en-US"/>
          </a:p>
        </p:txBody>
      </p:sp>
    </p:spTree>
    <p:extLst>
      <p:ext uri="{BB962C8B-B14F-4D97-AF65-F5344CB8AC3E}">
        <p14:creationId xmlns:p14="http://schemas.microsoft.com/office/powerpoint/2010/main" val="14029277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29.jpg"/><Relationship Id="rId3" Type="http://schemas.openxmlformats.org/officeDocument/2006/relationships/image" Target="../media/image3.png"/><Relationship Id="rId7" Type="http://schemas.openxmlformats.org/officeDocument/2006/relationships/image" Target="../media/image28.jpg"/><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30.png"/></Relationships>
</file>

<file path=ppt/slides/_rels/slide11.xml.rels><?xml version="1.0" encoding="UTF-8" standalone="yes"?>
<Relationships xmlns="http://schemas.openxmlformats.org/package/2006/relationships"><Relationship Id="rId8" Type="http://schemas.openxmlformats.org/officeDocument/2006/relationships/image" Target="../media/image32.jpg"/><Relationship Id="rId3" Type="http://schemas.openxmlformats.org/officeDocument/2006/relationships/image" Target="../media/image3.png"/><Relationship Id="rId7" Type="http://schemas.openxmlformats.org/officeDocument/2006/relationships/image" Target="../media/image31.jpg"/><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8" Type="http://schemas.openxmlformats.org/officeDocument/2006/relationships/image" Target="../media/image34.jpeg"/><Relationship Id="rId3" Type="http://schemas.openxmlformats.org/officeDocument/2006/relationships/image" Target="../media/image3.png"/><Relationship Id="rId7" Type="http://schemas.openxmlformats.org/officeDocument/2006/relationships/image" Target="../media/image33.jpeg"/><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35.jpe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image" Target="../media/image36.jpg"/><Relationship Id="rId5" Type="http://schemas.openxmlformats.org/officeDocument/2006/relationships/image" Target="../media/image5.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image" Target="../media/image37.jpg"/><Relationship Id="rId5" Type="http://schemas.openxmlformats.org/officeDocument/2006/relationships/image" Target="../media/image5.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40.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39.jpg"/><Relationship Id="rId5" Type="http://schemas.openxmlformats.org/officeDocument/2006/relationships/image" Target="../media/image38.jp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41.jp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8" Type="http://schemas.openxmlformats.org/officeDocument/2006/relationships/image" Target="../media/image45.png"/><Relationship Id="rId13" Type="http://schemas.openxmlformats.org/officeDocument/2006/relationships/image" Target="../media/image50.png"/><Relationship Id="rId3" Type="http://schemas.openxmlformats.org/officeDocument/2006/relationships/image" Target="../media/image4.png"/><Relationship Id="rId7" Type="http://schemas.openxmlformats.org/officeDocument/2006/relationships/image" Target="../media/image44.png"/><Relationship Id="rId12" Type="http://schemas.openxmlformats.org/officeDocument/2006/relationships/image" Target="../media/image49.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43.jpg"/><Relationship Id="rId11" Type="http://schemas.openxmlformats.org/officeDocument/2006/relationships/image" Target="../media/image48.png"/><Relationship Id="rId5" Type="http://schemas.openxmlformats.org/officeDocument/2006/relationships/image" Target="../media/image42.PNG"/><Relationship Id="rId15" Type="http://schemas.openxmlformats.org/officeDocument/2006/relationships/image" Target="../media/image52.png"/><Relationship Id="rId10" Type="http://schemas.openxmlformats.org/officeDocument/2006/relationships/image" Target="../media/image47.png"/><Relationship Id="rId4" Type="http://schemas.openxmlformats.org/officeDocument/2006/relationships/image" Target="../media/image5.png"/><Relationship Id="rId9" Type="http://schemas.openxmlformats.org/officeDocument/2006/relationships/image" Target="../media/image46.png"/><Relationship Id="rId14" Type="http://schemas.openxmlformats.org/officeDocument/2006/relationships/image" Target="../media/image51.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jpeg"/><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3.png"/><Relationship Id="rId7"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3.png"/><Relationship Id="rId7" Type="http://schemas.openxmlformats.org/officeDocument/2006/relationships/image" Target="../media/image11.png"/><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8" Type="http://schemas.openxmlformats.org/officeDocument/2006/relationships/image" Target="../media/image14.jpg"/><Relationship Id="rId3" Type="http://schemas.openxmlformats.org/officeDocument/2006/relationships/image" Target="../media/image3.png"/><Relationship Id="rId7" Type="http://schemas.openxmlformats.org/officeDocument/2006/relationships/image" Target="../media/image13.jpeg"/><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15.jpg"/></Relationships>
</file>

<file path=ppt/slides/_rels/slide6.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3.png"/><Relationship Id="rId7" Type="http://schemas.openxmlformats.org/officeDocument/2006/relationships/image" Target="../media/image16.jpeg"/><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18.jpg"/></Relationships>
</file>

<file path=ppt/slides/_rels/slide7.xml.rels><?xml version="1.0" encoding="UTF-8" standalone="yes"?>
<Relationships xmlns="http://schemas.openxmlformats.org/package/2006/relationships"><Relationship Id="rId8" Type="http://schemas.openxmlformats.org/officeDocument/2006/relationships/image" Target="../media/image20.jpeg"/><Relationship Id="rId3" Type="http://schemas.openxmlformats.org/officeDocument/2006/relationships/image" Target="../media/image3.png"/><Relationship Id="rId7" Type="http://schemas.openxmlformats.org/officeDocument/2006/relationships/image" Target="../media/image19.jpeg"/><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21.jpg"/></Relationships>
</file>

<file path=ppt/slides/_rels/slide8.xml.rels><?xml version="1.0" encoding="UTF-8" standalone="yes"?>
<Relationships xmlns="http://schemas.openxmlformats.org/package/2006/relationships"><Relationship Id="rId8" Type="http://schemas.openxmlformats.org/officeDocument/2006/relationships/image" Target="../media/image23.jpg"/><Relationship Id="rId3" Type="http://schemas.openxmlformats.org/officeDocument/2006/relationships/image" Target="../media/image3.png"/><Relationship Id="rId7" Type="http://schemas.openxmlformats.org/officeDocument/2006/relationships/image" Target="../media/image22.jpg"/><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24.jpg"/></Relationships>
</file>

<file path=ppt/slides/_rels/slide9.xml.rels><?xml version="1.0" encoding="UTF-8" standalone="yes"?>
<Relationships xmlns="http://schemas.openxmlformats.org/package/2006/relationships"><Relationship Id="rId8" Type="http://schemas.openxmlformats.org/officeDocument/2006/relationships/image" Target="../media/image26.jpg"/><Relationship Id="rId3" Type="http://schemas.openxmlformats.org/officeDocument/2006/relationships/image" Target="../media/image3.png"/><Relationship Id="rId7" Type="http://schemas.openxmlformats.org/officeDocument/2006/relationships/image" Target="../media/image25.jpeg"/><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2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Rectangle 4"/>
          <p:cNvSpPr/>
          <p:nvPr/>
        </p:nvSpPr>
        <p:spPr>
          <a:xfrm>
            <a:off x="-208147" y="99876"/>
            <a:ext cx="9098928" cy="1446550"/>
          </a:xfrm>
          <a:prstGeom prst="rect">
            <a:avLst/>
          </a:prstGeom>
        </p:spPr>
        <p:txBody>
          <a:bodyPr wrap="square">
            <a:spAutoFit/>
            <a:scene3d>
              <a:camera prst="orthographicFront"/>
              <a:lightRig rig="soft" dir="t">
                <a:rot lat="0" lon="0" rev="15600000"/>
              </a:lightRig>
            </a:scene3d>
            <a:sp3d extrusionH="57150" prstMaterial="softEdge">
              <a:bevelT w="25400" h="38100"/>
            </a:sp3d>
          </a:bodyPr>
          <a:lstStyle/>
          <a:p>
            <a:pPr algn="ctr"/>
            <a:r>
              <a:rPr lang="ar-DZ" sz="8800" b="1" i="0" dirty="0" smtClean="0">
                <a:ln/>
                <a:solidFill>
                  <a:schemeClr val="accent4"/>
                </a:solidFill>
                <a:latin typeface="Noto Kufi Arabic"/>
              </a:rPr>
              <a:t>بسم الله الرّحمن الرّحيم</a:t>
            </a:r>
            <a:endParaRPr lang="en-US" sz="4400" b="1" dirty="0">
              <a:ln/>
              <a:solidFill>
                <a:schemeClr val="accent4"/>
              </a:solidFill>
            </a:endParaRPr>
          </a:p>
        </p:txBody>
      </p:sp>
    </p:spTree>
    <p:extLst>
      <p:ext uri="{BB962C8B-B14F-4D97-AF65-F5344CB8AC3E}">
        <p14:creationId xmlns:p14="http://schemas.microsoft.com/office/powerpoint/2010/main" val="2517695416"/>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 bg" descr="C:\Users\RIDHA\Downloads\صور المعلوماتية\711039_colorful-square-frames-on-blue-hd-video-backgrounds-loop-youtube_1920x1080_h.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68" y="-35571"/>
            <a:ext cx="12211235" cy="6232497"/>
          </a:xfrm>
          <a:prstGeom prst="rect">
            <a:avLst/>
          </a:prstGeom>
          <a:noFill/>
          <a:extLst>
            <a:ext uri="{909E8E84-426E-40DD-AFC4-6F175D3DCCD1}">
              <a14:hiddenFill xmlns:a14="http://schemas.microsoft.com/office/drawing/2010/main">
                <a:solidFill>
                  <a:srgbClr val="FFFFFF"/>
                </a:solidFill>
              </a14:hiddenFill>
            </a:ext>
          </a:extLst>
        </p:spPr>
      </p:pic>
      <p:sp>
        <p:nvSpPr>
          <p:cNvPr id="40" name="Notched Right Arrow 54"/>
          <p:cNvSpPr/>
          <p:nvPr/>
        </p:nvSpPr>
        <p:spPr>
          <a:xfrm flipH="1">
            <a:off x="6796584" y="253498"/>
            <a:ext cx="5020581" cy="582630"/>
          </a:xfrm>
          <a:prstGeom prst="notchedRightArrow">
            <a:avLst>
              <a:gd name="adj1" fmla="val 100000"/>
              <a:gd name="adj2" fmla="val 28125"/>
            </a:avLst>
          </a:prstGeom>
          <a:solidFill>
            <a:srgbClr val="4BACC6"/>
          </a:solidFill>
          <a:ln w="38100" cap="flat" cmpd="sng" algn="ctr">
            <a:solidFill>
              <a:sysClr val="window" lastClr="FFFFFF"/>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nvGrpSpPr>
          <p:cNvPr id="41" name="Group 13"/>
          <p:cNvGrpSpPr/>
          <p:nvPr/>
        </p:nvGrpSpPr>
        <p:grpSpPr>
          <a:xfrm flipH="1">
            <a:off x="11213291" y="58962"/>
            <a:ext cx="466716" cy="441231"/>
            <a:chOff x="1271589" y="1657350"/>
            <a:chExt cx="466716" cy="411474"/>
          </a:xfrm>
        </p:grpSpPr>
        <p:sp>
          <p:nvSpPr>
            <p:cNvPr id="42" name="Freeform 56"/>
            <p:cNvSpPr/>
            <p:nvPr/>
          </p:nvSpPr>
          <p:spPr>
            <a:xfrm>
              <a:off x="1271589" y="1657350"/>
              <a:ext cx="466716" cy="154781"/>
            </a:xfrm>
            <a:custGeom>
              <a:avLst/>
              <a:gdLst>
                <a:gd name="connsiteX0" fmla="*/ 0 w 457200"/>
                <a:gd name="connsiteY0" fmla="*/ 0 h 152400"/>
                <a:gd name="connsiteX1" fmla="*/ 457200 w 457200"/>
                <a:gd name="connsiteY1" fmla="*/ 0 h 152400"/>
                <a:gd name="connsiteX2" fmla="*/ 457200 w 457200"/>
                <a:gd name="connsiteY2" fmla="*/ 152400 h 152400"/>
                <a:gd name="connsiteX3" fmla="*/ 0 w 457200"/>
                <a:gd name="connsiteY3" fmla="*/ 152400 h 152400"/>
                <a:gd name="connsiteX4" fmla="*/ 0 w 457200"/>
                <a:gd name="connsiteY4" fmla="*/ 0 h 152400"/>
                <a:gd name="connsiteX0" fmla="*/ 76200 w 457200"/>
                <a:gd name="connsiteY0" fmla="*/ 0 h 152400"/>
                <a:gd name="connsiteX1" fmla="*/ 457200 w 457200"/>
                <a:gd name="connsiteY1" fmla="*/ 0 h 152400"/>
                <a:gd name="connsiteX2" fmla="*/ 457200 w 457200"/>
                <a:gd name="connsiteY2" fmla="*/ 152400 h 152400"/>
                <a:gd name="connsiteX3" fmla="*/ 0 w 457200"/>
                <a:gd name="connsiteY3" fmla="*/ 152400 h 152400"/>
                <a:gd name="connsiteX4" fmla="*/ 76200 w 457200"/>
                <a:gd name="connsiteY4" fmla="*/ 0 h 152400"/>
                <a:gd name="connsiteX0" fmla="*/ 76200 w 457200"/>
                <a:gd name="connsiteY0" fmla="*/ 0 h 152400"/>
                <a:gd name="connsiteX1" fmla="*/ 457200 w 457200"/>
                <a:gd name="connsiteY1" fmla="*/ 0 h 152400"/>
                <a:gd name="connsiteX2" fmla="*/ 457200 w 457200"/>
                <a:gd name="connsiteY2" fmla="*/ 152400 h 152400"/>
                <a:gd name="connsiteX3" fmla="*/ 0 w 457200"/>
                <a:gd name="connsiteY3" fmla="*/ 152400 h 152400"/>
                <a:gd name="connsiteX4" fmla="*/ 76200 w 457200"/>
                <a:gd name="connsiteY4" fmla="*/ 0 h 152400"/>
                <a:gd name="connsiteX0" fmla="*/ 76200 w 457200"/>
                <a:gd name="connsiteY0" fmla="*/ 0 h 152400"/>
                <a:gd name="connsiteX1" fmla="*/ 457200 w 457200"/>
                <a:gd name="connsiteY1" fmla="*/ 0 h 152400"/>
                <a:gd name="connsiteX2" fmla="*/ 457200 w 457200"/>
                <a:gd name="connsiteY2" fmla="*/ 152400 h 152400"/>
                <a:gd name="connsiteX3" fmla="*/ 0 w 457200"/>
                <a:gd name="connsiteY3" fmla="*/ 152400 h 152400"/>
                <a:gd name="connsiteX4" fmla="*/ 76200 w 457200"/>
                <a:gd name="connsiteY4" fmla="*/ 0 h 152400"/>
                <a:gd name="connsiteX0" fmla="*/ 76200 w 457200"/>
                <a:gd name="connsiteY0" fmla="*/ 0 h 152400"/>
                <a:gd name="connsiteX1" fmla="*/ 457200 w 457200"/>
                <a:gd name="connsiteY1" fmla="*/ 0 h 152400"/>
                <a:gd name="connsiteX2" fmla="*/ 457200 w 457200"/>
                <a:gd name="connsiteY2" fmla="*/ 152400 h 152400"/>
                <a:gd name="connsiteX3" fmla="*/ 0 w 457200"/>
                <a:gd name="connsiteY3" fmla="*/ 152400 h 152400"/>
                <a:gd name="connsiteX4" fmla="*/ 76200 w 457200"/>
                <a:gd name="connsiteY4" fmla="*/ 0 h 152400"/>
                <a:gd name="connsiteX0" fmla="*/ 104775 w 485775"/>
                <a:gd name="connsiteY0" fmla="*/ 0 h 154781"/>
                <a:gd name="connsiteX1" fmla="*/ 485775 w 485775"/>
                <a:gd name="connsiteY1" fmla="*/ 0 h 154781"/>
                <a:gd name="connsiteX2" fmla="*/ 485775 w 485775"/>
                <a:gd name="connsiteY2" fmla="*/ 152400 h 154781"/>
                <a:gd name="connsiteX3" fmla="*/ 0 w 485775"/>
                <a:gd name="connsiteY3" fmla="*/ 154781 h 154781"/>
                <a:gd name="connsiteX4" fmla="*/ 104775 w 485775"/>
                <a:gd name="connsiteY4" fmla="*/ 0 h 1547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5775" h="154781">
                  <a:moveTo>
                    <a:pt x="104775" y="0"/>
                  </a:moveTo>
                  <a:lnTo>
                    <a:pt x="485775" y="0"/>
                  </a:lnTo>
                  <a:lnTo>
                    <a:pt x="485775" y="152400"/>
                  </a:lnTo>
                  <a:lnTo>
                    <a:pt x="0" y="154781"/>
                  </a:lnTo>
                  <a:lnTo>
                    <a:pt x="104775" y="0"/>
                  </a:lnTo>
                  <a:close/>
                </a:path>
              </a:pathLst>
            </a:cu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w="9525" cap="flat" cmpd="sng" algn="ctr">
              <a:solidFill>
                <a:srgbClr val="F79646">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43" name="Rectangle 42"/>
            <p:cNvSpPr/>
            <p:nvPr/>
          </p:nvSpPr>
          <p:spPr>
            <a:xfrm>
              <a:off x="1371600" y="1687824"/>
              <a:ext cx="365760" cy="381000"/>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w="9525" cap="flat" cmpd="sng" algn="ctr">
              <a:solidFill>
                <a:srgbClr val="F79646">
                  <a:shade val="95000"/>
                  <a:satMod val="105000"/>
                </a:srgbClr>
              </a:solidFill>
              <a:prstDash val="solid"/>
            </a:ln>
            <a:effectLst>
              <a:outerShdw blurRad="40000" dist="23000" dir="5400000" rotWithShape="0">
                <a:srgbClr val="000000">
                  <a:alpha val="35000"/>
                </a:srgbClr>
              </a:outerShdw>
            </a:effectLst>
          </p:spPr>
          <p:txBody>
            <a:bodyPr vert="horz" wrap="none"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FR" sz="3200" b="1" i="0" u="none" strike="noStrike" kern="0" cap="none" spc="0" normalizeH="0" baseline="0" noProof="0" dirty="0" smtClean="0">
                  <a:ln>
                    <a:noFill/>
                  </a:ln>
                  <a:solidFill>
                    <a:schemeClr val="bg1"/>
                  </a:solidFill>
                  <a:effectLst/>
                  <a:uLnTx/>
                  <a:uFillTx/>
                  <a:latin typeface="Calibri"/>
                  <a:ea typeface="+mn-ea"/>
                  <a:cs typeface="+mn-cs"/>
                </a:rPr>
                <a:t>1</a:t>
              </a:r>
              <a:endParaRPr kumimoji="0" lang="en-US" sz="2400" b="1" i="0" u="none" strike="noStrike" kern="0" cap="none" spc="0" normalizeH="0" baseline="0" noProof="0" dirty="0">
                <a:ln>
                  <a:noFill/>
                </a:ln>
                <a:solidFill>
                  <a:schemeClr val="bg1"/>
                </a:solidFill>
                <a:effectLst/>
                <a:uLnTx/>
                <a:uFillTx/>
                <a:latin typeface="Calibri"/>
                <a:ea typeface="+mn-ea"/>
                <a:cs typeface="+mn-cs"/>
              </a:endParaRPr>
            </a:p>
          </p:txBody>
        </p:sp>
      </p:grpSp>
      <p:sp>
        <p:nvSpPr>
          <p:cNvPr id="39" name="ZoneTexte 85"/>
          <p:cNvSpPr txBox="1"/>
          <p:nvPr/>
        </p:nvSpPr>
        <p:spPr>
          <a:xfrm>
            <a:off x="7022418" y="267684"/>
            <a:ext cx="4191346" cy="523220"/>
          </a:xfrm>
          <a:prstGeom prst="rect">
            <a:avLst/>
          </a:prstGeom>
          <a:noFill/>
        </p:spPr>
        <p:txBody>
          <a:bodyPr wrap="square" rtlCol="0">
            <a:spAutoFit/>
          </a:bodyPr>
          <a:lstStyle/>
          <a:p>
            <a:pPr lvl="0" algn="r" rtl="1"/>
            <a:r>
              <a:rPr lang="ar-DZ" sz="2800" b="1" kern="0" dirty="0" smtClean="0">
                <a:ln w="0"/>
                <a:solidFill>
                  <a:schemeClr val="bg1"/>
                </a:solidFill>
                <a:effectLst>
                  <a:outerShdw blurRad="38100" dist="38100" dir="2700000" algn="tl">
                    <a:srgbClr val="000000">
                      <a:alpha val="43137"/>
                    </a:srgbClr>
                  </a:outerShdw>
                </a:effectLst>
              </a:rPr>
              <a:t>نشاط </a:t>
            </a:r>
            <a:r>
              <a:rPr lang="ar-SA" sz="2800" b="1" kern="0" dirty="0" smtClean="0">
                <a:ln w="0"/>
                <a:solidFill>
                  <a:schemeClr val="bg1"/>
                </a:solidFill>
                <a:effectLst>
                  <a:outerShdw blurRad="38100" dist="38100" dir="2700000" algn="tl">
                    <a:srgbClr val="000000">
                      <a:alpha val="43137"/>
                    </a:srgbClr>
                  </a:outerShdw>
                </a:effectLst>
              </a:rPr>
              <a:t>02</a:t>
            </a:r>
            <a:r>
              <a:rPr lang="ar-DZ" sz="2800" b="1" kern="0" dirty="0" smtClean="0">
                <a:ln w="0"/>
                <a:solidFill>
                  <a:schemeClr val="bg1"/>
                </a:solidFill>
                <a:effectLst>
                  <a:outerShdw blurRad="38100" dist="38100" dir="2700000" algn="tl">
                    <a:srgbClr val="000000">
                      <a:alpha val="43137"/>
                    </a:srgbClr>
                  </a:outerShdw>
                </a:effectLst>
              </a:rPr>
              <a:t>:</a:t>
            </a:r>
            <a:endParaRPr kumimoji="0" lang="en-US" sz="2800" b="1" i="0" u="none" strike="noStrike" kern="0" normalizeH="0" baseline="0" noProof="0" dirty="0">
              <a:ln w="0"/>
              <a:solidFill>
                <a:schemeClr val="bg1"/>
              </a:solidFill>
              <a:effectLst>
                <a:outerShdw blurRad="38100" dist="38100" dir="2700000" algn="tl">
                  <a:srgbClr val="000000">
                    <a:alpha val="43137"/>
                  </a:srgbClr>
                </a:outerShdw>
              </a:effectLst>
              <a:uLnTx/>
              <a:uFillTx/>
              <a:latin typeface="Arial" panose="020B0604020202020204" pitchFamily="34" charset="0"/>
              <a:cs typeface="Arial" panose="020B0604020202020204" pitchFamily="34" charset="0"/>
            </a:endParaRPr>
          </a:p>
        </p:txBody>
      </p:sp>
      <p:sp>
        <p:nvSpPr>
          <p:cNvPr id="44" name="Notched Right Arrow 54"/>
          <p:cNvSpPr/>
          <p:nvPr/>
        </p:nvSpPr>
        <p:spPr>
          <a:xfrm flipH="1">
            <a:off x="222068" y="967470"/>
            <a:ext cx="11457931" cy="992676"/>
          </a:xfrm>
          <a:prstGeom prst="flowChartAlternateProcess">
            <a:avLst/>
          </a:prstGeom>
          <a:ln w="57150">
            <a:solidFill>
              <a:schemeClr val="bg1"/>
            </a:solidFill>
          </a:ln>
        </p:spPr>
        <p:style>
          <a:lnRef idx="0">
            <a:schemeClr val="accent3"/>
          </a:lnRef>
          <a:fillRef idx="1003">
            <a:schemeClr val="dk1"/>
          </a:fillRef>
          <a:effectRef idx="3">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8" name="Rectangle 7"/>
          <p:cNvSpPr/>
          <p:nvPr/>
        </p:nvSpPr>
        <p:spPr>
          <a:xfrm>
            <a:off x="326571" y="1006039"/>
            <a:ext cx="11026609" cy="954107"/>
          </a:xfrm>
          <a:prstGeom prst="rect">
            <a:avLst/>
          </a:prstGeom>
        </p:spPr>
        <p:txBody>
          <a:bodyPr wrap="square">
            <a:spAutoFit/>
          </a:bodyPr>
          <a:lstStyle/>
          <a:p>
            <a:pPr lvl="0" algn="just" rtl="1">
              <a:spcAft>
                <a:spcPts val="0"/>
              </a:spcAft>
              <a:buClr>
                <a:srgbClr val="FF0000"/>
              </a:buClr>
              <a:buSzPts val="1400"/>
            </a:pPr>
            <a:r>
              <a:rPr lang="ar-SA" sz="2800" b="1" dirty="0" smtClean="0">
                <a:solidFill>
                  <a:schemeClr val="bg1"/>
                </a:solidFill>
              </a:rPr>
              <a:t>تعرف على مكونات الحاسوب ثم ضع كل مكون في الكوب الخاص به اعتمادا على مخطط عمل الحاسوب السابق</a:t>
            </a:r>
            <a:endParaRPr lang="en-US" sz="2800" b="1" dirty="0">
              <a:solidFill>
                <a:schemeClr val="bg1"/>
              </a:solidFill>
            </a:endParaRPr>
          </a:p>
        </p:txBody>
      </p:sp>
      <p:grpSp>
        <p:nvGrpSpPr>
          <p:cNvPr id="34" name="Groupe 1"/>
          <p:cNvGrpSpPr/>
          <p:nvPr/>
        </p:nvGrpSpPr>
        <p:grpSpPr>
          <a:xfrm>
            <a:off x="-14568" y="44624"/>
            <a:ext cx="12211235" cy="6878283"/>
            <a:chOff x="-10990" y="44624"/>
            <a:chExt cx="9154990" cy="6878283"/>
          </a:xfrm>
        </p:grpSpPr>
        <p:grpSp>
          <p:nvGrpSpPr>
            <p:cNvPr id="35" name="Groupe 89"/>
            <p:cNvGrpSpPr/>
            <p:nvPr/>
          </p:nvGrpSpPr>
          <p:grpSpPr>
            <a:xfrm>
              <a:off x="-10990" y="6237312"/>
              <a:ext cx="9154990" cy="685595"/>
              <a:chOff x="-10990" y="6237312"/>
              <a:chExt cx="9154990" cy="685595"/>
            </a:xfrm>
          </p:grpSpPr>
          <p:grpSp>
            <p:nvGrpSpPr>
              <p:cNvPr id="45" name="Groupe 81"/>
              <p:cNvGrpSpPr/>
              <p:nvPr/>
            </p:nvGrpSpPr>
            <p:grpSpPr>
              <a:xfrm>
                <a:off x="-10990" y="6237312"/>
                <a:ext cx="9154990" cy="685595"/>
                <a:chOff x="-10990" y="6237312"/>
                <a:chExt cx="9154990" cy="685595"/>
              </a:xfrm>
            </p:grpSpPr>
            <p:grpSp>
              <p:nvGrpSpPr>
                <p:cNvPr id="48" name="Groupe 15"/>
                <p:cNvGrpSpPr/>
                <p:nvPr/>
              </p:nvGrpSpPr>
              <p:grpSpPr>
                <a:xfrm>
                  <a:off x="-1" y="6237312"/>
                  <a:ext cx="9144001" cy="648072"/>
                  <a:chOff x="-1" y="6237312"/>
                  <a:chExt cx="9144001" cy="648072"/>
                </a:xfrm>
              </p:grpSpPr>
              <p:sp>
                <p:nvSpPr>
                  <p:cNvPr id="54" name="Rectangle 5"/>
                  <p:cNvSpPr/>
                  <p:nvPr/>
                </p:nvSpPr>
                <p:spPr>
                  <a:xfrm>
                    <a:off x="-1" y="6309320"/>
                    <a:ext cx="9144001" cy="576064"/>
                  </a:xfrm>
                  <a:prstGeom prst="rect">
                    <a:avLst/>
                  </a:prstGeom>
                  <a:solidFill>
                    <a:srgbClr val="CC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55" name="Rectangle 54"/>
                  <p:cNvSpPr/>
                  <p:nvPr/>
                </p:nvSpPr>
                <p:spPr>
                  <a:xfrm flipV="1">
                    <a:off x="0" y="6237312"/>
                    <a:ext cx="9144000" cy="72008"/>
                  </a:xfrm>
                  <a:prstGeom prst="rect">
                    <a:avLst/>
                  </a:prstGeom>
                  <a:solidFill>
                    <a:srgbClr val="FF6600"/>
                  </a:solidFill>
                  <a:ln>
                    <a:no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fr-FR"/>
                  </a:p>
                </p:txBody>
              </p:sp>
            </p:grpSp>
            <p:pic>
              <p:nvPicPr>
                <p:cNvPr id="49" name="Image 48" descr="3-2-blogging-transparent-thumb.png"/>
                <p:cNvPicPr>
                  <a:picLocks noChangeAspect="1"/>
                </p:cNvPicPr>
                <p:nvPr/>
              </p:nvPicPr>
              <p:blipFill>
                <a:blip r:embed="rId3" cstate="print"/>
                <a:stretch>
                  <a:fillRect/>
                </a:stretch>
              </p:blipFill>
              <p:spPr>
                <a:xfrm>
                  <a:off x="1625390" y="6309320"/>
                  <a:ext cx="725738" cy="587630"/>
                </a:xfrm>
                <a:prstGeom prst="rect">
                  <a:avLst/>
                </a:prstGeom>
              </p:spPr>
            </p:pic>
            <p:pic>
              <p:nvPicPr>
                <p:cNvPr id="50" name="Image 49" descr="12-2-education-png-image-thumb.png"/>
                <p:cNvPicPr>
                  <a:picLocks noChangeAspect="1"/>
                </p:cNvPicPr>
                <p:nvPr/>
              </p:nvPicPr>
              <p:blipFill>
                <a:blip r:embed="rId4" cstate="print"/>
                <a:stretch>
                  <a:fillRect/>
                </a:stretch>
              </p:blipFill>
              <p:spPr>
                <a:xfrm>
                  <a:off x="6559388" y="6251366"/>
                  <a:ext cx="493066" cy="671541"/>
                </a:xfrm>
                <a:prstGeom prst="rect">
                  <a:avLst/>
                </a:prstGeom>
              </p:spPr>
            </p:pic>
            <p:sp>
              <p:nvSpPr>
                <p:cNvPr id="51" name="ZoneTexte 78"/>
                <p:cNvSpPr txBox="1"/>
                <p:nvPr/>
              </p:nvSpPr>
              <p:spPr>
                <a:xfrm>
                  <a:off x="2286511" y="6401146"/>
                  <a:ext cx="2105977" cy="415498"/>
                </a:xfrm>
                <a:prstGeom prst="rect">
                  <a:avLst/>
                </a:prstGeom>
                <a:noFill/>
              </p:spPr>
              <p:txBody>
                <a:bodyPr wrap="square" rtlCol="0">
                  <a:spAutoFit/>
                </a:bodyPr>
                <a:lstStyle/>
                <a:p>
                  <a:pPr algn="r" rtl="1"/>
                  <a:r>
                    <a:rPr lang="ar-DZ" sz="2100" b="1" dirty="0">
                      <a:solidFill>
                        <a:schemeClr val="bg1"/>
                      </a:solidFill>
                    </a:rPr>
                    <a:t>متوسطة عبداوي عبدالرحمان</a:t>
                  </a:r>
                  <a:endParaRPr lang="fr-FR" sz="2100" b="1" dirty="0">
                    <a:solidFill>
                      <a:schemeClr val="bg1"/>
                    </a:solidFill>
                  </a:endParaRPr>
                </a:p>
              </p:txBody>
            </p:sp>
            <p:sp>
              <p:nvSpPr>
                <p:cNvPr id="52" name="ZoneTexte 79"/>
                <p:cNvSpPr txBox="1"/>
                <p:nvPr/>
              </p:nvSpPr>
              <p:spPr>
                <a:xfrm>
                  <a:off x="-10990" y="6397297"/>
                  <a:ext cx="1666666" cy="415498"/>
                </a:xfrm>
                <a:prstGeom prst="rect">
                  <a:avLst/>
                </a:prstGeom>
                <a:noFill/>
              </p:spPr>
              <p:txBody>
                <a:bodyPr wrap="square" rtlCol="0">
                  <a:spAutoFit/>
                </a:bodyPr>
                <a:lstStyle/>
                <a:p>
                  <a:pPr algn="r" rtl="1"/>
                  <a:r>
                    <a:rPr lang="ar-DZ" sz="2100" b="1" dirty="0">
                      <a:solidFill>
                        <a:schemeClr val="bg1"/>
                      </a:solidFill>
                    </a:rPr>
                    <a:t>اعداد الأستاذ معمري ع</a:t>
                  </a:r>
                  <a:endParaRPr lang="fr-FR" sz="2100" b="1" dirty="0">
                    <a:solidFill>
                      <a:schemeClr val="bg1"/>
                    </a:solidFill>
                  </a:endParaRPr>
                </a:p>
              </p:txBody>
            </p:sp>
            <p:sp>
              <p:nvSpPr>
                <p:cNvPr id="53" name="ZoneTexte 80"/>
                <p:cNvSpPr txBox="1"/>
                <p:nvPr/>
              </p:nvSpPr>
              <p:spPr>
                <a:xfrm>
                  <a:off x="6952039" y="6404900"/>
                  <a:ext cx="2119952" cy="415498"/>
                </a:xfrm>
                <a:prstGeom prst="rect">
                  <a:avLst/>
                </a:prstGeom>
                <a:noFill/>
              </p:spPr>
              <p:txBody>
                <a:bodyPr wrap="square" rtlCol="0">
                  <a:spAutoFit/>
                </a:bodyPr>
                <a:lstStyle/>
                <a:p>
                  <a:pPr algn="r" rtl="1"/>
                  <a:r>
                    <a:rPr lang="ar-DZ" sz="2100" b="1" dirty="0">
                      <a:solidFill>
                        <a:schemeClr val="bg1"/>
                      </a:solidFill>
                    </a:rPr>
                    <a:t>الارتباط التشعبي </a:t>
                  </a:r>
                  <a:r>
                    <a:rPr lang="en-US" sz="2100" b="1" dirty="0">
                      <a:solidFill>
                        <a:schemeClr val="bg1"/>
                      </a:solidFill>
                    </a:rPr>
                    <a:t>Hyperlink</a:t>
                  </a:r>
                </a:p>
              </p:txBody>
            </p:sp>
          </p:grpSp>
          <p:pic>
            <p:nvPicPr>
              <p:cNvPr id="46" name="Image 82" descr="3d print business.png"/>
              <p:cNvPicPr>
                <a:picLocks noChangeAspect="1"/>
              </p:cNvPicPr>
              <p:nvPr/>
            </p:nvPicPr>
            <p:blipFill>
              <a:blip r:embed="rId5" cstate="print"/>
              <a:stretch>
                <a:fillRect/>
              </a:stretch>
            </p:blipFill>
            <p:spPr>
              <a:xfrm>
                <a:off x="4184241" y="6271447"/>
                <a:ext cx="1351578" cy="620688"/>
              </a:xfrm>
              <a:prstGeom prst="rect">
                <a:avLst/>
              </a:prstGeom>
            </p:spPr>
          </p:pic>
        </p:grpSp>
        <p:sp>
          <p:nvSpPr>
            <p:cNvPr id="36" name="ZoneTexte 33"/>
            <p:cNvSpPr txBox="1"/>
            <p:nvPr/>
          </p:nvSpPr>
          <p:spPr>
            <a:xfrm>
              <a:off x="5150512" y="6415446"/>
              <a:ext cx="1477185" cy="415498"/>
            </a:xfrm>
            <a:prstGeom prst="rect">
              <a:avLst/>
            </a:prstGeom>
            <a:noFill/>
          </p:spPr>
          <p:txBody>
            <a:bodyPr wrap="square" rtlCol="0">
              <a:spAutoFit/>
            </a:bodyPr>
            <a:lstStyle/>
            <a:p>
              <a:pPr algn="r" rtl="1"/>
              <a:r>
                <a:rPr lang="ar-DZ" sz="2100" b="1" dirty="0">
                  <a:solidFill>
                    <a:schemeClr val="bg1"/>
                  </a:solidFill>
                </a:rPr>
                <a:t>المستوى 4 متوسط</a:t>
              </a:r>
              <a:endParaRPr lang="fr-FR" sz="2100" b="1" dirty="0">
                <a:solidFill>
                  <a:schemeClr val="bg1"/>
                </a:solidFill>
              </a:endParaRPr>
            </a:p>
          </p:txBody>
        </p:sp>
        <p:sp>
          <p:nvSpPr>
            <p:cNvPr id="38" name="ZoneTexte 34"/>
            <p:cNvSpPr txBox="1"/>
            <p:nvPr/>
          </p:nvSpPr>
          <p:spPr>
            <a:xfrm>
              <a:off x="2627784" y="44624"/>
              <a:ext cx="2088232" cy="523220"/>
            </a:xfrm>
            <a:prstGeom prst="rect">
              <a:avLst/>
            </a:prstGeom>
            <a:noFill/>
          </p:spPr>
          <p:txBody>
            <a:bodyPr wrap="square" rtlCol="0">
              <a:spAutoFit/>
            </a:bodyPr>
            <a:lstStyle/>
            <a:p>
              <a:pPr algn="r" rtl="1"/>
              <a:endParaRPr lang="fr-FR" sz="2800" b="1" dirty="0">
                <a:solidFill>
                  <a:schemeClr val="bg1"/>
                </a:solidFill>
              </a:endParaRPr>
            </a:p>
          </p:txBody>
        </p:sp>
      </p:grpSp>
      <p:pic>
        <p:nvPicPr>
          <p:cNvPr id="47" name="Image 75" descr="Person-question-2-151x300.png"/>
          <p:cNvPicPr>
            <a:picLocks noChangeAspect="1"/>
          </p:cNvPicPr>
          <p:nvPr/>
        </p:nvPicPr>
        <p:blipFill>
          <a:blip r:embed="rId6" cstate="print"/>
          <a:stretch>
            <a:fillRect/>
          </a:stretch>
        </p:blipFill>
        <p:spPr>
          <a:xfrm>
            <a:off x="10420016" y="2141639"/>
            <a:ext cx="977100" cy="2175846"/>
          </a:xfrm>
          <a:prstGeom prst="rect">
            <a:avLst/>
          </a:prstGeom>
        </p:spPr>
      </p:pic>
      <p:pic>
        <p:nvPicPr>
          <p:cNvPr id="4" name="Image 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874422" y="2174360"/>
            <a:ext cx="2143125" cy="2143125"/>
          </a:xfrm>
          <a:prstGeom prst="rect">
            <a:avLst/>
          </a:prstGeom>
          <a:ln>
            <a:solidFill>
              <a:schemeClr val="tx1"/>
            </a:solidFill>
          </a:ln>
        </p:spPr>
      </p:pic>
      <p:pic>
        <p:nvPicPr>
          <p:cNvPr id="5" name="Image 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505117" y="2174360"/>
            <a:ext cx="4198029" cy="2146794"/>
          </a:xfrm>
          <a:prstGeom prst="rect">
            <a:avLst/>
          </a:prstGeom>
          <a:ln>
            <a:solidFill>
              <a:schemeClr val="tx1"/>
            </a:solidFill>
          </a:ln>
        </p:spPr>
      </p:pic>
      <p:pic>
        <p:nvPicPr>
          <p:cNvPr id="6" name="Image 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76142" y="2160518"/>
            <a:ext cx="3057699" cy="2156968"/>
          </a:xfrm>
          <a:prstGeom prst="rect">
            <a:avLst/>
          </a:prstGeom>
          <a:ln>
            <a:solidFill>
              <a:schemeClr val="tx1"/>
            </a:solidFill>
          </a:ln>
        </p:spPr>
      </p:pic>
      <p:cxnSp>
        <p:nvCxnSpPr>
          <p:cNvPr id="9" name="Connecteur droit avec flèche 8"/>
          <p:cNvCxnSpPr>
            <a:stCxn id="4" idx="2"/>
          </p:cNvCxnSpPr>
          <p:nvPr/>
        </p:nvCxnSpPr>
        <p:spPr>
          <a:xfrm flipH="1">
            <a:off x="8934994" y="4317485"/>
            <a:ext cx="10991" cy="254515"/>
          </a:xfrm>
          <a:prstGeom prst="straightConnector1">
            <a:avLst/>
          </a:prstGeom>
          <a:ln w="38100">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33" name="Connecteur droit avec flèche 32"/>
          <p:cNvCxnSpPr/>
          <p:nvPr/>
        </p:nvCxnSpPr>
        <p:spPr>
          <a:xfrm flipH="1">
            <a:off x="1602377" y="4317485"/>
            <a:ext cx="10991" cy="254515"/>
          </a:xfrm>
          <a:prstGeom prst="straightConnector1">
            <a:avLst/>
          </a:prstGeom>
          <a:ln w="38100">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37" name="Connecteur droit avec flèche 36"/>
          <p:cNvCxnSpPr/>
          <p:nvPr/>
        </p:nvCxnSpPr>
        <p:spPr>
          <a:xfrm flipH="1">
            <a:off x="5570182" y="4336556"/>
            <a:ext cx="10991" cy="254515"/>
          </a:xfrm>
          <a:prstGeom prst="straightConnector1">
            <a:avLst/>
          </a:prstGeom>
          <a:ln w="38100">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10" name="Rectangle à coins arrondis 9"/>
          <p:cNvSpPr/>
          <p:nvPr/>
        </p:nvSpPr>
        <p:spPr>
          <a:xfrm>
            <a:off x="7855177" y="4591070"/>
            <a:ext cx="2162370" cy="816953"/>
          </a:xfrm>
          <a:prstGeom prst="round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ar-SA" sz="2400" b="1" dirty="0" smtClean="0">
                <a:solidFill>
                  <a:schemeClr val="tx1"/>
                </a:solidFill>
              </a:rPr>
              <a:t>المعالج</a:t>
            </a:r>
            <a:endParaRPr lang="fr-FR" sz="2400" b="1" dirty="0" smtClean="0">
              <a:solidFill>
                <a:schemeClr val="tx1"/>
              </a:solidFill>
            </a:endParaRPr>
          </a:p>
          <a:p>
            <a:pPr algn="ctr" rtl="1"/>
            <a:r>
              <a:rPr lang="fr-FR" sz="2400" b="1" dirty="0" smtClean="0">
                <a:solidFill>
                  <a:schemeClr val="tx1"/>
                </a:solidFill>
              </a:rPr>
              <a:t>Processeur</a:t>
            </a:r>
            <a:r>
              <a:rPr lang="ar-SA" sz="2400" b="1" dirty="0" smtClean="0">
                <a:solidFill>
                  <a:schemeClr val="tx1"/>
                </a:solidFill>
              </a:rPr>
              <a:t> </a:t>
            </a:r>
            <a:endParaRPr lang="fr-FR" sz="2400" b="1" dirty="0">
              <a:solidFill>
                <a:schemeClr val="tx1"/>
              </a:solidFill>
            </a:endParaRPr>
          </a:p>
        </p:txBody>
      </p:sp>
      <p:sp>
        <p:nvSpPr>
          <p:cNvPr id="58" name="Rectangle à coins arrondis 57"/>
          <p:cNvSpPr/>
          <p:nvPr/>
        </p:nvSpPr>
        <p:spPr>
          <a:xfrm>
            <a:off x="4522946" y="4585334"/>
            <a:ext cx="2162370" cy="816953"/>
          </a:xfrm>
          <a:prstGeom prst="roundRect">
            <a:avLst/>
          </a:prstGeom>
          <a:solidFill>
            <a:srgbClr val="00B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ar-SA" sz="2400" b="1" dirty="0" smtClean="0">
                <a:solidFill>
                  <a:schemeClr val="tx1"/>
                </a:solidFill>
              </a:rPr>
              <a:t>الذاكرة الحية</a:t>
            </a:r>
            <a:endParaRPr lang="fr-FR" sz="2400" b="1" dirty="0" smtClean="0">
              <a:solidFill>
                <a:schemeClr val="tx1"/>
              </a:solidFill>
            </a:endParaRPr>
          </a:p>
          <a:p>
            <a:pPr algn="ctr" rtl="1"/>
            <a:r>
              <a:rPr lang="fr-FR" sz="2400" b="1" dirty="0" smtClean="0">
                <a:solidFill>
                  <a:schemeClr val="tx1"/>
                </a:solidFill>
              </a:rPr>
              <a:t>RAM</a:t>
            </a:r>
            <a:endParaRPr lang="fr-FR" sz="2400" b="1" dirty="0">
              <a:solidFill>
                <a:schemeClr val="tx1"/>
              </a:solidFill>
            </a:endParaRPr>
          </a:p>
        </p:txBody>
      </p:sp>
      <p:sp>
        <p:nvSpPr>
          <p:cNvPr id="59" name="Rectangle à coins arrondis 58"/>
          <p:cNvSpPr/>
          <p:nvPr/>
        </p:nvSpPr>
        <p:spPr>
          <a:xfrm>
            <a:off x="521192" y="4585334"/>
            <a:ext cx="2162370" cy="816953"/>
          </a:xfrm>
          <a:prstGeom prst="roundRect">
            <a:avLst/>
          </a:prstGeom>
          <a:solidFill>
            <a:srgbClr val="0070C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ar-SA" sz="2400" b="1" dirty="0" smtClean="0">
                <a:solidFill>
                  <a:schemeClr val="tx1"/>
                </a:solidFill>
              </a:rPr>
              <a:t>الذاكرة الميتة</a:t>
            </a:r>
            <a:endParaRPr lang="fr-FR" sz="2400" b="1" dirty="0" smtClean="0">
              <a:solidFill>
                <a:schemeClr val="tx1"/>
              </a:solidFill>
            </a:endParaRPr>
          </a:p>
          <a:p>
            <a:pPr algn="ctr" rtl="1"/>
            <a:r>
              <a:rPr lang="fr-FR" sz="2400" b="1" dirty="0" smtClean="0">
                <a:solidFill>
                  <a:schemeClr val="tx1"/>
                </a:solidFill>
              </a:rPr>
              <a:t>ROM</a:t>
            </a:r>
            <a:r>
              <a:rPr lang="ar-SA" sz="2400" b="1" dirty="0" smtClean="0">
                <a:solidFill>
                  <a:schemeClr val="tx1"/>
                </a:solidFill>
              </a:rPr>
              <a:t> </a:t>
            </a:r>
            <a:endParaRPr lang="fr-FR" sz="2400" b="1" dirty="0">
              <a:solidFill>
                <a:schemeClr val="tx1"/>
              </a:solidFill>
            </a:endParaRPr>
          </a:p>
        </p:txBody>
      </p:sp>
      <p:grpSp>
        <p:nvGrpSpPr>
          <p:cNvPr id="60" name="Groupe 59"/>
          <p:cNvGrpSpPr/>
          <p:nvPr/>
        </p:nvGrpSpPr>
        <p:grpSpPr>
          <a:xfrm>
            <a:off x="10588300" y="4645129"/>
            <a:ext cx="1033770" cy="1289579"/>
            <a:chOff x="10588300" y="4645129"/>
            <a:chExt cx="1033770" cy="1289579"/>
          </a:xfrm>
        </p:grpSpPr>
        <p:sp>
          <p:nvSpPr>
            <p:cNvPr id="61" name="Ellipse 60"/>
            <p:cNvSpPr/>
            <p:nvPr/>
          </p:nvSpPr>
          <p:spPr>
            <a:xfrm>
              <a:off x="10588300" y="4645129"/>
              <a:ext cx="1033770" cy="69736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rtl="1"/>
              <a:r>
                <a:rPr lang="ar-SA" sz="2800" b="1" dirty="0" smtClean="0"/>
                <a:t>أتعلم</a:t>
              </a:r>
              <a:endParaRPr lang="fr-FR" sz="2800" b="1" dirty="0"/>
            </a:p>
          </p:txBody>
        </p:sp>
        <p:sp>
          <p:nvSpPr>
            <p:cNvPr id="62" name="Demi-tour 61"/>
            <p:cNvSpPr/>
            <p:nvPr/>
          </p:nvSpPr>
          <p:spPr>
            <a:xfrm flipH="1" flipV="1">
              <a:off x="10714470" y="5380364"/>
              <a:ext cx="466708" cy="554344"/>
            </a:xfrm>
            <a:prstGeom prst="uturnArrow">
              <a:avLst>
                <a:gd name="adj1" fmla="val 21613"/>
                <a:gd name="adj2" fmla="val 25000"/>
                <a:gd name="adj3" fmla="val 36196"/>
                <a:gd name="adj4" fmla="val 42903"/>
                <a:gd name="adj5" fmla="val 79713"/>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solidFill>
                  <a:schemeClr val="tx1"/>
                </a:solidFill>
              </a:endParaRPr>
            </a:p>
          </p:txBody>
        </p:sp>
      </p:grpSp>
      <p:sp>
        <p:nvSpPr>
          <p:cNvPr id="63" name="Rectangle 62"/>
          <p:cNvSpPr/>
          <p:nvPr/>
        </p:nvSpPr>
        <p:spPr>
          <a:xfrm>
            <a:off x="7022418" y="5465978"/>
            <a:ext cx="3565882" cy="6343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ar-SA" b="1" dirty="0" smtClean="0">
                <a:solidFill>
                  <a:schemeClr val="tx1"/>
                </a:solidFill>
              </a:rPr>
              <a:t>يعالج البيانات التي تدخل للحاسوب فهو عقل الحاسوب يقوم بتسيير وتنسيق كل المهام </a:t>
            </a:r>
            <a:endParaRPr lang="fr-FR" b="1" dirty="0">
              <a:solidFill>
                <a:schemeClr val="tx1"/>
              </a:solidFill>
            </a:endParaRPr>
          </a:p>
        </p:txBody>
      </p:sp>
      <p:sp>
        <p:nvSpPr>
          <p:cNvPr id="64" name="Rectangle 63"/>
          <p:cNvSpPr/>
          <p:nvPr/>
        </p:nvSpPr>
        <p:spPr>
          <a:xfrm>
            <a:off x="4323806" y="5503600"/>
            <a:ext cx="2546212" cy="6343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ar-SA" b="1" dirty="0" smtClean="0">
                <a:solidFill>
                  <a:schemeClr val="tx1"/>
                </a:solidFill>
              </a:rPr>
              <a:t>تخزن المعلومات أثناء المعالجة وتمحى عند إغلاق الجهاز</a:t>
            </a:r>
            <a:endParaRPr lang="fr-FR" b="1" dirty="0">
              <a:solidFill>
                <a:schemeClr val="tx1"/>
              </a:solidFill>
            </a:endParaRPr>
          </a:p>
        </p:txBody>
      </p:sp>
      <p:sp>
        <p:nvSpPr>
          <p:cNvPr id="65" name="Rectangle 64"/>
          <p:cNvSpPr/>
          <p:nvPr/>
        </p:nvSpPr>
        <p:spPr>
          <a:xfrm>
            <a:off x="437416" y="5465978"/>
            <a:ext cx="2278023" cy="6343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ar-SA" b="1" dirty="0" smtClean="0">
                <a:solidFill>
                  <a:schemeClr val="tx1"/>
                </a:solidFill>
              </a:rPr>
              <a:t>تخزن برنامج </a:t>
            </a:r>
            <a:r>
              <a:rPr lang="fr-FR" b="1" dirty="0" smtClean="0">
                <a:solidFill>
                  <a:schemeClr val="tx1"/>
                </a:solidFill>
              </a:rPr>
              <a:t>BIOS</a:t>
            </a:r>
            <a:r>
              <a:rPr lang="ar-SA" b="1" dirty="0" smtClean="0">
                <a:solidFill>
                  <a:schemeClr val="tx1"/>
                </a:solidFill>
              </a:rPr>
              <a:t> مدمجة في اللوحة الأم</a:t>
            </a:r>
            <a:endParaRPr lang="fr-FR" b="1" dirty="0">
              <a:solidFill>
                <a:schemeClr val="tx1"/>
              </a:solidFill>
            </a:endParaRPr>
          </a:p>
        </p:txBody>
      </p:sp>
    </p:spTree>
    <p:extLst>
      <p:ext uri="{BB962C8B-B14F-4D97-AF65-F5344CB8AC3E}">
        <p14:creationId xmlns:p14="http://schemas.microsoft.com/office/powerpoint/2010/main" val="2717331477"/>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1000"/>
                                        <p:tgtEl>
                                          <p:spTgt spid="40"/>
                                        </p:tgtEl>
                                      </p:cBhvr>
                                    </p:animEffect>
                                    <p:anim calcmode="lin" valueType="num">
                                      <p:cBhvr>
                                        <p:cTn id="8" dur="1000" fill="hold"/>
                                        <p:tgtEl>
                                          <p:spTgt spid="40"/>
                                        </p:tgtEl>
                                        <p:attrNameLst>
                                          <p:attrName>ppt_x</p:attrName>
                                        </p:attrNameLst>
                                      </p:cBhvr>
                                      <p:tavLst>
                                        <p:tav tm="0">
                                          <p:val>
                                            <p:strVal val="#ppt_x"/>
                                          </p:val>
                                        </p:tav>
                                        <p:tav tm="100000">
                                          <p:val>
                                            <p:strVal val="#ppt_x"/>
                                          </p:val>
                                        </p:tav>
                                      </p:tavLst>
                                    </p:anim>
                                    <p:anim calcmode="lin" valueType="num">
                                      <p:cBhvr>
                                        <p:cTn id="9" dur="1000" fill="hold"/>
                                        <p:tgtEl>
                                          <p:spTgt spid="4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4" fill="hold" grpId="0" nodeType="afterEffect">
                                  <p:stCondLst>
                                    <p:cond delay="0"/>
                                  </p:stCondLst>
                                  <p:childTnLst>
                                    <p:set>
                                      <p:cBhvr>
                                        <p:cTn id="12" dur="1" fill="hold">
                                          <p:stCondLst>
                                            <p:cond delay="0"/>
                                          </p:stCondLst>
                                        </p:cTn>
                                        <p:tgtEl>
                                          <p:spTgt spid="39"/>
                                        </p:tgtEl>
                                        <p:attrNameLst>
                                          <p:attrName>style.visibility</p:attrName>
                                        </p:attrNameLst>
                                      </p:cBhvr>
                                      <p:to>
                                        <p:strVal val="visible"/>
                                      </p:to>
                                    </p:set>
                                    <p:animEffect transition="in" filter="wipe(down)">
                                      <p:cBhvr>
                                        <p:cTn id="13" dur="500"/>
                                        <p:tgtEl>
                                          <p:spTgt spid="39"/>
                                        </p:tgtEl>
                                      </p:cBhvr>
                                    </p:animEffect>
                                  </p:childTnLst>
                                </p:cTn>
                              </p:par>
                            </p:childTnLst>
                          </p:cTn>
                        </p:par>
                        <p:par>
                          <p:cTn id="14" fill="hold">
                            <p:stCondLst>
                              <p:cond delay="1500"/>
                            </p:stCondLst>
                            <p:childTnLst>
                              <p:par>
                                <p:cTn id="15" presetID="42" presetClass="entr" presetSubtype="0" fill="hold" nodeType="afterEffect">
                                  <p:stCondLst>
                                    <p:cond delay="0"/>
                                  </p:stCondLst>
                                  <p:childTnLst>
                                    <p:set>
                                      <p:cBhvr>
                                        <p:cTn id="16" dur="1" fill="hold">
                                          <p:stCondLst>
                                            <p:cond delay="0"/>
                                          </p:stCondLst>
                                        </p:cTn>
                                        <p:tgtEl>
                                          <p:spTgt spid="41"/>
                                        </p:tgtEl>
                                        <p:attrNameLst>
                                          <p:attrName>style.visibility</p:attrName>
                                        </p:attrNameLst>
                                      </p:cBhvr>
                                      <p:to>
                                        <p:strVal val="visible"/>
                                      </p:to>
                                    </p:set>
                                    <p:animEffect transition="in" filter="fade">
                                      <p:cBhvr>
                                        <p:cTn id="17" dur="1000"/>
                                        <p:tgtEl>
                                          <p:spTgt spid="41"/>
                                        </p:tgtEl>
                                      </p:cBhvr>
                                    </p:animEffect>
                                    <p:anim calcmode="lin" valueType="num">
                                      <p:cBhvr>
                                        <p:cTn id="18" dur="1000" fill="hold"/>
                                        <p:tgtEl>
                                          <p:spTgt spid="41"/>
                                        </p:tgtEl>
                                        <p:attrNameLst>
                                          <p:attrName>ppt_x</p:attrName>
                                        </p:attrNameLst>
                                      </p:cBhvr>
                                      <p:tavLst>
                                        <p:tav tm="0">
                                          <p:val>
                                            <p:strVal val="#ppt_x"/>
                                          </p:val>
                                        </p:tav>
                                        <p:tav tm="100000">
                                          <p:val>
                                            <p:strVal val="#ppt_x"/>
                                          </p:val>
                                        </p:tav>
                                      </p:tavLst>
                                    </p:anim>
                                    <p:anim calcmode="lin" valueType="num">
                                      <p:cBhvr>
                                        <p:cTn id="19" dur="1000" fill="hold"/>
                                        <p:tgtEl>
                                          <p:spTgt spid="41"/>
                                        </p:tgtEl>
                                        <p:attrNameLst>
                                          <p:attrName>ppt_y</p:attrName>
                                        </p:attrNameLst>
                                      </p:cBhvr>
                                      <p:tavLst>
                                        <p:tav tm="0">
                                          <p:val>
                                            <p:strVal val="#ppt_y+.1"/>
                                          </p:val>
                                        </p:tav>
                                        <p:tav tm="100000">
                                          <p:val>
                                            <p:strVal val="#ppt_y"/>
                                          </p:val>
                                        </p:tav>
                                      </p:tavLst>
                                    </p:anim>
                                  </p:childTnLst>
                                </p:cTn>
                              </p:par>
                            </p:childTnLst>
                          </p:cTn>
                        </p:par>
                        <p:par>
                          <p:cTn id="20" fill="hold">
                            <p:stCondLst>
                              <p:cond delay="2500"/>
                            </p:stCondLst>
                            <p:childTnLst>
                              <p:par>
                                <p:cTn id="21" presetID="42" presetClass="entr" presetSubtype="0" fill="hold" grpId="0" nodeType="afterEffect">
                                  <p:stCondLst>
                                    <p:cond delay="0"/>
                                  </p:stCondLst>
                                  <p:childTnLst>
                                    <p:set>
                                      <p:cBhvr>
                                        <p:cTn id="22" dur="1" fill="hold">
                                          <p:stCondLst>
                                            <p:cond delay="0"/>
                                          </p:stCondLst>
                                        </p:cTn>
                                        <p:tgtEl>
                                          <p:spTgt spid="44"/>
                                        </p:tgtEl>
                                        <p:attrNameLst>
                                          <p:attrName>style.visibility</p:attrName>
                                        </p:attrNameLst>
                                      </p:cBhvr>
                                      <p:to>
                                        <p:strVal val="visible"/>
                                      </p:to>
                                    </p:set>
                                    <p:animEffect transition="in" filter="fade">
                                      <p:cBhvr>
                                        <p:cTn id="23" dur="1000"/>
                                        <p:tgtEl>
                                          <p:spTgt spid="44"/>
                                        </p:tgtEl>
                                      </p:cBhvr>
                                    </p:animEffect>
                                    <p:anim calcmode="lin" valueType="num">
                                      <p:cBhvr>
                                        <p:cTn id="24" dur="1000" fill="hold"/>
                                        <p:tgtEl>
                                          <p:spTgt spid="44"/>
                                        </p:tgtEl>
                                        <p:attrNameLst>
                                          <p:attrName>ppt_x</p:attrName>
                                        </p:attrNameLst>
                                      </p:cBhvr>
                                      <p:tavLst>
                                        <p:tav tm="0">
                                          <p:val>
                                            <p:strVal val="#ppt_x"/>
                                          </p:val>
                                        </p:tav>
                                        <p:tav tm="100000">
                                          <p:val>
                                            <p:strVal val="#ppt_x"/>
                                          </p:val>
                                        </p:tav>
                                      </p:tavLst>
                                    </p:anim>
                                    <p:anim calcmode="lin" valueType="num">
                                      <p:cBhvr>
                                        <p:cTn id="25" dur="1000" fill="hold"/>
                                        <p:tgtEl>
                                          <p:spTgt spid="44"/>
                                        </p:tgtEl>
                                        <p:attrNameLst>
                                          <p:attrName>ppt_y</p:attrName>
                                        </p:attrNameLst>
                                      </p:cBhvr>
                                      <p:tavLst>
                                        <p:tav tm="0">
                                          <p:val>
                                            <p:strVal val="#ppt_y+.1"/>
                                          </p:val>
                                        </p:tav>
                                        <p:tav tm="100000">
                                          <p:val>
                                            <p:strVal val="#ppt_y"/>
                                          </p:val>
                                        </p:tav>
                                      </p:tavLst>
                                    </p:anim>
                                  </p:childTnLst>
                                </p:cTn>
                              </p:par>
                            </p:childTnLst>
                          </p:cTn>
                        </p:par>
                        <p:par>
                          <p:cTn id="26" fill="hold">
                            <p:stCondLst>
                              <p:cond delay="3500"/>
                            </p:stCondLst>
                            <p:childTnLst>
                              <p:par>
                                <p:cTn id="27" presetID="16" presetClass="entr" presetSubtype="21" fill="hold" grpId="0" nodeType="after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barn(inVertical)">
                                      <p:cBhvr>
                                        <p:cTn id="29" dur="500"/>
                                        <p:tgtEl>
                                          <p:spTgt spid="8"/>
                                        </p:tgtEl>
                                      </p:cBhvr>
                                    </p:animEffect>
                                  </p:childTnLst>
                                </p:cTn>
                              </p:par>
                            </p:childTnLst>
                          </p:cTn>
                        </p:par>
                        <p:par>
                          <p:cTn id="30" fill="hold">
                            <p:stCondLst>
                              <p:cond delay="4000"/>
                            </p:stCondLst>
                            <p:childTnLst>
                              <p:par>
                                <p:cTn id="31" presetID="14" presetClass="entr" presetSubtype="10" fill="hold" nodeType="afterEffect">
                                  <p:stCondLst>
                                    <p:cond delay="0"/>
                                  </p:stCondLst>
                                  <p:childTnLst>
                                    <p:set>
                                      <p:cBhvr>
                                        <p:cTn id="32" dur="1" fill="hold">
                                          <p:stCondLst>
                                            <p:cond delay="0"/>
                                          </p:stCondLst>
                                        </p:cTn>
                                        <p:tgtEl>
                                          <p:spTgt spid="47"/>
                                        </p:tgtEl>
                                        <p:attrNameLst>
                                          <p:attrName>style.visibility</p:attrName>
                                        </p:attrNameLst>
                                      </p:cBhvr>
                                      <p:to>
                                        <p:strVal val="visible"/>
                                      </p:to>
                                    </p:set>
                                    <p:animEffect transition="in" filter="randombar(horizontal)">
                                      <p:cBhvr>
                                        <p:cTn id="33" dur="500"/>
                                        <p:tgtEl>
                                          <p:spTgt spid="47"/>
                                        </p:tgtEl>
                                      </p:cBhvr>
                                    </p:animEffect>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nodeType="clickEffect">
                                  <p:stCondLst>
                                    <p:cond delay="0"/>
                                  </p:stCondLst>
                                  <p:childTnLst>
                                    <p:set>
                                      <p:cBhvr>
                                        <p:cTn id="37" dur="1" fill="hold">
                                          <p:stCondLst>
                                            <p:cond delay="0"/>
                                          </p:stCondLst>
                                        </p:cTn>
                                        <p:tgtEl>
                                          <p:spTgt spid="4"/>
                                        </p:tgtEl>
                                        <p:attrNameLst>
                                          <p:attrName>style.visibility</p:attrName>
                                        </p:attrNameLst>
                                      </p:cBhvr>
                                      <p:to>
                                        <p:strVal val="visible"/>
                                      </p:to>
                                    </p:set>
                                    <p:animEffect transition="in" filter="barn(inVertical)">
                                      <p:cBhvr>
                                        <p:cTn id="38" dur="500"/>
                                        <p:tgtEl>
                                          <p:spTgt spid="4"/>
                                        </p:tgtEl>
                                      </p:cBhvr>
                                    </p:animEffect>
                                  </p:childTnLst>
                                </p:cTn>
                              </p:par>
                              <p:par>
                                <p:cTn id="39" presetID="16" presetClass="entr" presetSubtype="21" fill="hold" nodeType="withEffect">
                                  <p:stCondLst>
                                    <p:cond delay="0"/>
                                  </p:stCondLst>
                                  <p:childTnLst>
                                    <p:set>
                                      <p:cBhvr>
                                        <p:cTn id="40" dur="1" fill="hold">
                                          <p:stCondLst>
                                            <p:cond delay="0"/>
                                          </p:stCondLst>
                                        </p:cTn>
                                        <p:tgtEl>
                                          <p:spTgt spid="5"/>
                                        </p:tgtEl>
                                        <p:attrNameLst>
                                          <p:attrName>style.visibility</p:attrName>
                                        </p:attrNameLst>
                                      </p:cBhvr>
                                      <p:to>
                                        <p:strVal val="visible"/>
                                      </p:to>
                                    </p:set>
                                    <p:animEffect transition="in" filter="barn(inVertical)">
                                      <p:cBhvr>
                                        <p:cTn id="41" dur="500"/>
                                        <p:tgtEl>
                                          <p:spTgt spid="5"/>
                                        </p:tgtEl>
                                      </p:cBhvr>
                                    </p:animEffect>
                                  </p:childTnLst>
                                </p:cTn>
                              </p:par>
                              <p:par>
                                <p:cTn id="42" presetID="16" presetClass="entr" presetSubtype="21" fill="hold" nodeType="withEffect">
                                  <p:stCondLst>
                                    <p:cond delay="0"/>
                                  </p:stCondLst>
                                  <p:childTnLst>
                                    <p:set>
                                      <p:cBhvr>
                                        <p:cTn id="43" dur="1" fill="hold">
                                          <p:stCondLst>
                                            <p:cond delay="0"/>
                                          </p:stCondLst>
                                        </p:cTn>
                                        <p:tgtEl>
                                          <p:spTgt spid="6"/>
                                        </p:tgtEl>
                                        <p:attrNameLst>
                                          <p:attrName>style.visibility</p:attrName>
                                        </p:attrNameLst>
                                      </p:cBhvr>
                                      <p:to>
                                        <p:strVal val="visible"/>
                                      </p:to>
                                    </p:set>
                                    <p:animEffect transition="in" filter="barn(inVertical)">
                                      <p:cBhvr>
                                        <p:cTn id="44" dur="500"/>
                                        <p:tgtEl>
                                          <p:spTgt spid="6"/>
                                        </p:tgtEl>
                                      </p:cBhvr>
                                    </p:animEffect>
                                  </p:childTnLst>
                                </p:cTn>
                              </p:par>
                            </p:childTnLst>
                          </p:cTn>
                        </p:par>
                      </p:childTnLst>
                    </p:cTn>
                  </p:par>
                  <p:par>
                    <p:cTn id="45" fill="hold">
                      <p:stCondLst>
                        <p:cond delay="indefinite"/>
                      </p:stCondLst>
                      <p:childTnLst>
                        <p:par>
                          <p:cTn id="46" fill="hold">
                            <p:stCondLst>
                              <p:cond delay="0"/>
                            </p:stCondLst>
                            <p:childTnLst>
                              <p:par>
                                <p:cTn id="47" presetID="16" presetClass="entr" presetSubtype="21" fill="hold" nodeType="clickEffect">
                                  <p:stCondLst>
                                    <p:cond delay="0"/>
                                  </p:stCondLst>
                                  <p:childTnLst>
                                    <p:set>
                                      <p:cBhvr>
                                        <p:cTn id="48" dur="1" fill="hold">
                                          <p:stCondLst>
                                            <p:cond delay="0"/>
                                          </p:stCondLst>
                                        </p:cTn>
                                        <p:tgtEl>
                                          <p:spTgt spid="9"/>
                                        </p:tgtEl>
                                        <p:attrNameLst>
                                          <p:attrName>style.visibility</p:attrName>
                                        </p:attrNameLst>
                                      </p:cBhvr>
                                      <p:to>
                                        <p:strVal val="visible"/>
                                      </p:to>
                                    </p:set>
                                    <p:animEffect transition="in" filter="barn(inVertical)">
                                      <p:cBhvr>
                                        <p:cTn id="49" dur="500"/>
                                        <p:tgtEl>
                                          <p:spTgt spid="9"/>
                                        </p:tgtEl>
                                      </p:cBhvr>
                                    </p:animEffect>
                                  </p:childTnLst>
                                </p:cTn>
                              </p:par>
                              <p:par>
                                <p:cTn id="50" presetID="16" presetClass="entr" presetSubtype="21" fill="hold" grpId="0" nodeType="withEffect">
                                  <p:stCondLst>
                                    <p:cond delay="0"/>
                                  </p:stCondLst>
                                  <p:childTnLst>
                                    <p:set>
                                      <p:cBhvr>
                                        <p:cTn id="51" dur="1" fill="hold">
                                          <p:stCondLst>
                                            <p:cond delay="0"/>
                                          </p:stCondLst>
                                        </p:cTn>
                                        <p:tgtEl>
                                          <p:spTgt spid="10"/>
                                        </p:tgtEl>
                                        <p:attrNameLst>
                                          <p:attrName>style.visibility</p:attrName>
                                        </p:attrNameLst>
                                      </p:cBhvr>
                                      <p:to>
                                        <p:strVal val="visible"/>
                                      </p:to>
                                    </p:set>
                                    <p:animEffect transition="in" filter="barn(inVertical)">
                                      <p:cBhvr>
                                        <p:cTn id="52" dur="500"/>
                                        <p:tgtEl>
                                          <p:spTgt spid="10"/>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nodeType="clickEffect">
                                  <p:stCondLst>
                                    <p:cond delay="0"/>
                                  </p:stCondLst>
                                  <p:childTnLst>
                                    <p:set>
                                      <p:cBhvr>
                                        <p:cTn id="56" dur="1" fill="hold">
                                          <p:stCondLst>
                                            <p:cond delay="0"/>
                                          </p:stCondLst>
                                        </p:cTn>
                                        <p:tgtEl>
                                          <p:spTgt spid="37"/>
                                        </p:tgtEl>
                                        <p:attrNameLst>
                                          <p:attrName>style.visibility</p:attrName>
                                        </p:attrNameLst>
                                      </p:cBhvr>
                                      <p:to>
                                        <p:strVal val="visible"/>
                                      </p:to>
                                    </p:set>
                                    <p:animEffect transition="in" filter="barn(inVertical)">
                                      <p:cBhvr>
                                        <p:cTn id="57" dur="500"/>
                                        <p:tgtEl>
                                          <p:spTgt spid="37"/>
                                        </p:tgtEl>
                                      </p:cBhvr>
                                    </p:animEffect>
                                  </p:childTnLst>
                                </p:cTn>
                              </p:par>
                              <p:par>
                                <p:cTn id="58" presetID="16" presetClass="entr" presetSubtype="21" fill="hold" grpId="0" nodeType="withEffect">
                                  <p:stCondLst>
                                    <p:cond delay="0"/>
                                  </p:stCondLst>
                                  <p:childTnLst>
                                    <p:set>
                                      <p:cBhvr>
                                        <p:cTn id="59" dur="1" fill="hold">
                                          <p:stCondLst>
                                            <p:cond delay="0"/>
                                          </p:stCondLst>
                                        </p:cTn>
                                        <p:tgtEl>
                                          <p:spTgt spid="58"/>
                                        </p:tgtEl>
                                        <p:attrNameLst>
                                          <p:attrName>style.visibility</p:attrName>
                                        </p:attrNameLst>
                                      </p:cBhvr>
                                      <p:to>
                                        <p:strVal val="visible"/>
                                      </p:to>
                                    </p:set>
                                    <p:animEffect transition="in" filter="barn(inVertical)">
                                      <p:cBhvr>
                                        <p:cTn id="60" dur="500"/>
                                        <p:tgtEl>
                                          <p:spTgt spid="58"/>
                                        </p:tgtEl>
                                      </p:cBhvr>
                                    </p:animEffect>
                                  </p:childTnLst>
                                </p:cTn>
                              </p:par>
                            </p:childTnLst>
                          </p:cTn>
                        </p:par>
                      </p:childTnLst>
                    </p:cTn>
                  </p:par>
                  <p:par>
                    <p:cTn id="61" fill="hold">
                      <p:stCondLst>
                        <p:cond delay="indefinite"/>
                      </p:stCondLst>
                      <p:childTnLst>
                        <p:par>
                          <p:cTn id="62" fill="hold">
                            <p:stCondLst>
                              <p:cond delay="0"/>
                            </p:stCondLst>
                            <p:childTnLst>
                              <p:par>
                                <p:cTn id="63" presetID="16" presetClass="entr" presetSubtype="21" fill="hold" nodeType="clickEffect">
                                  <p:stCondLst>
                                    <p:cond delay="0"/>
                                  </p:stCondLst>
                                  <p:childTnLst>
                                    <p:set>
                                      <p:cBhvr>
                                        <p:cTn id="64" dur="1" fill="hold">
                                          <p:stCondLst>
                                            <p:cond delay="0"/>
                                          </p:stCondLst>
                                        </p:cTn>
                                        <p:tgtEl>
                                          <p:spTgt spid="33"/>
                                        </p:tgtEl>
                                        <p:attrNameLst>
                                          <p:attrName>style.visibility</p:attrName>
                                        </p:attrNameLst>
                                      </p:cBhvr>
                                      <p:to>
                                        <p:strVal val="visible"/>
                                      </p:to>
                                    </p:set>
                                    <p:animEffect transition="in" filter="barn(inVertical)">
                                      <p:cBhvr>
                                        <p:cTn id="65" dur="500"/>
                                        <p:tgtEl>
                                          <p:spTgt spid="33"/>
                                        </p:tgtEl>
                                      </p:cBhvr>
                                    </p:animEffect>
                                  </p:childTnLst>
                                </p:cTn>
                              </p:par>
                              <p:par>
                                <p:cTn id="66" presetID="16" presetClass="entr" presetSubtype="21" fill="hold" grpId="0" nodeType="withEffect">
                                  <p:stCondLst>
                                    <p:cond delay="0"/>
                                  </p:stCondLst>
                                  <p:childTnLst>
                                    <p:set>
                                      <p:cBhvr>
                                        <p:cTn id="67" dur="1" fill="hold">
                                          <p:stCondLst>
                                            <p:cond delay="0"/>
                                          </p:stCondLst>
                                        </p:cTn>
                                        <p:tgtEl>
                                          <p:spTgt spid="59"/>
                                        </p:tgtEl>
                                        <p:attrNameLst>
                                          <p:attrName>style.visibility</p:attrName>
                                        </p:attrNameLst>
                                      </p:cBhvr>
                                      <p:to>
                                        <p:strVal val="visible"/>
                                      </p:to>
                                    </p:set>
                                    <p:animEffect transition="in" filter="barn(inVertical)">
                                      <p:cBhvr>
                                        <p:cTn id="68" dur="500"/>
                                        <p:tgtEl>
                                          <p:spTgt spid="59"/>
                                        </p:tgtEl>
                                      </p:cBhvr>
                                    </p:animEffect>
                                  </p:childTnLst>
                                </p:cTn>
                              </p:par>
                            </p:childTnLst>
                          </p:cTn>
                        </p:par>
                      </p:childTnLst>
                    </p:cTn>
                  </p:par>
                  <p:par>
                    <p:cTn id="69" fill="hold">
                      <p:stCondLst>
                        <p:cond delay="indefinite"/>
                      </p:stCondLst>
                      <p:childTnLst>
                        <p:par>
                          <p:cTn id="70" fill="hold">
                            <p:stCondLst>
                              <p:cond delay="0"/>
                            </p:stCondLst>
                            <p:childTnLst>
                              <p:par>
                                <p:cTn id="71" presetID="16" presetClass="entr" presetSubtype="21" fill="hold" nodeType="clickEffect">
                                  <p:stCondLst>
                                    <p:cond delay="0"/>
                                  </p:stCondLst>
                                  <p:childTnLst>
                                    <p:set>
                                      <p:cBhvr>
                                        <p:cTn id="72" dur="1" fill="hold">
                                          <p:stCondLst>
                                            <p:cond delay="0"/>
                                          </p:stCondLst>
                                        </p:cTn>
                                        <p:tgtEl>
                                          <p:spTgt spid="60"/>
                                        </p:tgtEl>
                                        <p:attrNameLst>
                                          <p:attrName>style.visibility</p:attrName>
                                        </p:attrNameLst>
                                      </p:cBhvr>
                                      <p:to>
                                        <p:strVal val="visible"/>
                                      </p:to>
                                    </p:set>
                                    <p:animEffect transition="in" filter="barn(inVertical)">
                                      <p:cBhvr>
                                        <p:cTn id="73" dur="500"/>
                                        <p:tgtEl>
                                          <p:spTgt spid="60"/>
                                        </p:tgtEl>
                                      </p:cBhvr>
                                    </p:animEffect>
                                  </p:childTnLst>
                                </p:cTn>
                              </p:par>
                            </p:childTnLst>
                          </p:cTn>
                        </p:par>
                      </p:childTnLst>
                    </p:cTn>
                  </p:par>
                  <p:par>
                    <p:cTn id="74" fill="hold">
                      <p:stCondLst>
                        <p:cond delay="indefinite"/>
                      </p:stCondLst>
                      <p:childTnLst>
                        <p:par>
                          <p:cTn id="75" fill="hold">
                            <p:stCondLst>
                              <p:cond delay="0"/>
                            </p:stCondLst>
                            <p:childTnLst>
                              <p:par>
                                <p:cTn id="76" presetID="16" presetClass="entr" presetSubtype="21" fill="hold" grpId="0" nodeType="clickEffect">
                                  <p:stCondLst>
                                    <p:cond delay="0"/>
                                  </p:stCondLst>
                                  <p:childTnLst>
                                    <p:set>
                                      <p:cBhvr>
                                        <p:cTn id="77" dur="1" fill="hold">
                                          <p:stCondLst>
                                            <p:cond delay="0"/>
                                          </p:stCondLst>
                                        </p:cTn>
                                        <p:tgtEl>
                                          <p:spTgt spid="63"/>
                                        </p:tgtEl>
                                        <p:attrNameLst>
                                          <p:attrName>style.visibility</p:attrName>
                                        </p:attrNameLst>
                                      </p:cBhvr>
                                      <p:to>
                                        <p:strVal val="visible"/>
                                      </p:to>
                                    </p:set>
                                    <p:animEffect transition="in" filter="barn(inVertical)">
                                      <p:cBhvr>
                                        <p:cTn id="78" dur="500"/>
                                        <p:tgtEl>
                                          <p:spTgt spid="63"/>
                                        </p:tgtEl>
                                      </p:cBhvr>
                                    </p:animEffect>
                                  </p:childTnLst>
                                </p:cTn>
                              </p:par>
                            </p:childTnLst>
                          </p:cTn>
                        </p:par>
                      </p:childTnLst>
                    </p:cTn>
                  </p:par>
                  <p:par>
                    <p:cTn id="79" fill="hold">
                      <p:stCondLst>
                        <p:cond delay="indefinite"/>
                      </p:stCondLst>
                      <p:childTnLst>
                        <p:par>
                          <p:cTn id="80" fill="hold">
                            <p:stCondLst>
                              <p:cond delay="0"/>
                            </p:stCondLst>
                            <p:childTnLst>
                              <p:par>
                                <p:cTn id="81" presetID="16" presetClass="entr" presetSubtype="21" fill="hold" grpId="0" nodeType="clickEffect">
                                  <p:stCondLst>
                                    <p:cond delay="0"/>
                                  </p:stCondLst>
                                  <p:childTnLst>
                                    <p:set>
                                      <p:cBhvr>
                                        <p:cTn id="82" dur="1" fill="hold">
                                          <p:stCondLst>
                                            <p:cond delay="0"/>
                                          </p:stCondLst>
                                        </p:cTn>
                                        <p:tgtEl>
                                          <p:spTgt spid="64"/>
                                        </p:tgtEl>
                                        <p:attrNameLst>
                                          <p:attrName>style.visibility</p:attrName>
                                        </p:attrNameLst>
                                      </p:cBhvr>
                                      <p:to>
                                        <p:strVal val="visible"/>
                                      </p:to>
                                    </p:set>
                                    <p:animEffect transition="in" filter="barn(inVertical)">
                                      <p:cBhvr>
                                        <p:cTn id="83" dur="500"/>
                                        <p:tgtEl>
                                          <p:spTgt spid="64"/>
                                        </p:tgtEl>
                                      </p:cBhvr>
                                    </p:animEffect>
                                  </p:childTnLst>
                                </p:cTn>
                              </p:par>
                            </p:childTnLst>
                          </p:cTn>
                        </p:par>
                      </p:childTnLst>
                    </p:cTn>
                  </p:par>
                  <p:par>
                    <p:cTn id="84" fill="hold">
                      <p:stCondLst>
                        <p:cond delay="indefinite"/>
                      </p:stCondLst>
                      <p:childTnLst>
                        <p:par>
                          <p:cTn id="85" fill="hold">
                            <p:stCondLst>
                              <p:cond delay="0"/>
                            </p:stCondLst>
                            <p:childTnLst>
                              <p:par>
                                <p:cTn id="86" presetID="16" presetClass="entr" presetSubtype="21" fill="hold" grpId="0" nodeType="clickEffect">
                                  <p:stCondLst>
                                    <p:cond delay="0"/>
                                  </p:stCondLst>
                                  <p:childTnLst>
                                    <p:set>
                                      <p:cBhvr>
                                        <p:cTn id="87" dur="1" fill="hold">
                                          <p:stCondLst>
                                            <p:cond delay="0"/>
                                          </p:stCondLst>
                                        </p:cTn>
                                        <p:tgtEl>
                                          <p:spTgt spid="65"/>
                                        </p:tgtEl>
                                        <p:attrNameLst>
                                          <p:attrName>style.visibility</p:attrName>
                                        </p:attrNameLst>
                                      </p:cBhvr>
                                      <p:to>
                                        <p:strVal val="visible"/>
                                      </p:to>
                                    </p:set>
                                    <p:animEffect transition="in" filter="barn(inVertical)">
                                      <p:cBhvr>
                                        <p:cTn id="88"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par>
              <p:cTn id="89"/>
            </p:par>
          </p:childTnLst>
        </p:cTn>
      </p:par>
    </p:tnLst>
    <p:bldLst>
      <p:bldP spid="40" grpId="0" animBg="1"/>
      <p:bldP spid="39" grpId="0"/>
      <p:bldP spid="44" grpId="0" animBg="1"/>
      <p:bldP spid="8" grpId="0"/>
      <p:bldP spid="10" grpId="0" animBg="1"/>
      <p:bldP spid="58" grpId="0" animBg="1"/>
      <p:bldP spid="59" grpId="0" animBg="1"/>
      <p:bldP spid="63" grpId="0" animBg="1"/>
      <p:bldP spid="64" grpId="0" animBg="1"/>
      <p:bldP spid="6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 bg" descr="C:\Users\RIDHA\Downloads\صور المعلوماتية\711039_colorful-square-frames-on-blue-hd-video-backgrounds-loop-youtube_1920x1080_h.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68" y="-35571"/>
            <a:ext cx="12211235" cy="6232497"/>
          </a:xfrm>
          <a:prstGeom prst="rect">
            <a:avLst/>
          </a:prstGeom>
          <a:noFill/>
          <a:extLst>
            <a:ext uri="{909E8E84-426E-40DD-AFC4-6F175D3DCCD1}">
              <a14:hiddenFill xmlns:a14="http://schemas.microsoft.com/office/drawing/2010/main">
                <a:solidFill>
                  <a:srgbClr val="FFFFFF"/>
                </a:solidFill>
              </a14:hiddenFill>
            </a:ext>
          </a:extLst>
        </p:spPr>
      </p:pic>
      <p:sp>
        <p:nvSpPr>
          <p:cNvPr id="40" name="Notched Right Arrow 54"/>
          <p:cNvSpPr/>
          <p:nvPr/>
        </p:nvSpPr>
        <p:spPr>
          <a:xfrm flipH="1">
            <a:off x="6796584" y="253498"/>
            <a:ext cx="5020581" cy="582630"/>
          </a:xfrm>
          <a:prstGeom prst="notchedRightArrow">
            <a:avLst>
              <a:gd name="adj1" fmla="val 100000"/>
              <a:gd name="adj2" fmla="val 28125"/>
            </a:avLst>
          </a:prstGeom>
          <a:solidFill>
            <a:srgbClr val="4BACC6"/>
          </a:solidFill>
          <a:ln w="38100" cap="flat" cmpd="sng" algn="ctr">
            <a:solidFill>
              <a:sysClr val="window" lastClr="FFFFFF"/>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nvGrpSpPr>
          <p:cNvPr id="41" name="Group 13"/>
          <p:cNvGrpSpPr/>
          <p:nvPr/>
        </p:nvGrpSpPr>
        <p:grpSpPr>
          <a:xfrm flipH="1">
            <a:off x="11213291" y="58962"/>
            <a:ext cx="466716" cy="441231"/>
            <a:chOff x="1271589" y="1657350"/>
            <a:chExt cx="466716" cy="411474"/>
          </a:xfrm>
        </p:grpSpPr>
        <p:sp>
          <p:nvSpPr>
            <p:cNvPr id="42" name="Freeform 56"/>
            <p:cNvSpPr/>
            <p:nvPr/>
          </p:nvSpPr>
          <p:spPr>
            <a:xfrm>
              <a:off x="1271589" y="1657350"/>
              <a:ext cx="466716" cy="154781"/>
            </a:xfrm>
            <a:custGeom>
              <a:avLst/>
              <a:gdLst>
                <a:gd name="connsiteX0" fmla="*/ 0 w 457200"/>
                <a:gd name="connsiteY0" fmla="*/ 0 h 152400"/>
                <a:gd name="connsiteX1" fmla="*/ 457200 w 457200"/>
                <a:gd name="connsiteY1" fmla="*/ 0 h 152400"/>
                <a:gd name="connsiteX2" fmla="*/ 457200 w 457200"/>
                <a:gd name="connsiteY2" fmla="*/ 152400 h 152400"/>
                <a:gd name="connsiteX3" fmla="*/ 0 w 457200"/>
                <a:gd name="connsiteY3" fmla="*/ 152400 h 152400"/>
                <a:gd name="connsiteX4" fmla="*/ 0 w 457200"/>
                <a:gd name="connsiteY4" fmla="*/ 0 h 152400"/>
                <a:gd name="connsiteX0" fmla="*/ 76200 w 457200"/>
                <a:gd name="connsiteY0" fmla="*/ 0 h 152400"/>
                <a:gd name="connsiteX1" fmla="*/ 457200 w 457200"/>
                <a:gd name="connsiteY1" fmla="*/ 0 h 152400"/>
                <a:gd name="connsiteX2" fmla="*/ 457200 w 457200"/>
                <a:gd name="connsiteY2" fmla="*/ 152400 h 152400"/>
                <a:gd name="connsiteX3" fmla="*/ 0 w 457200"/>
                <a:gd name="connsiteY3" fmla="*/ 152400 h 152400"/>
                <a:gd name="connsiteX4" fmla="*/ 76200 w 457200"/>
                <a:gd name="connsiteY4" fmla="*/ 0 h 152400"/>
                <a:gd name="connsiteX0" fmla="*/ 76200 w 457200"/>
                <a:gd name="connsiteY0" fmla="*/ 0 h 152400"/>
                <a:gd name="connsiteX1" fmla="*/ 457200 w 457200"/>
                <a:gd name="connsiteY1" fmla="*/ 0 h 152400"/>
                <a:gd name="connsiteX2" fmla="*/ 457200 w 457200"/>
                <a:gd name="connsiteY2" fmla="*/ 152400 h 152400"/>
                <a:gd name="connsiteX3" fmla="*/ 0 w 457200"/>
                <a:gd name="connsiteY3" fmla="*/ 152400 h 152400"/>
                <a:gd name="connsiteX4" fmla="*/ 76200 w 457200"/>
                <a:gd name="connsiteY4" fmla="*/ 0 h 152400"/>
                <a:gd name="connsiteX0" fmla="*/ 76200 w 457200"/>
                <a:gd name="connsiteY0" fmla="*/ 0 h 152400"/>
                <a:gd name="connsiteX1" fmla="*/ 457200 w 457200"/>
                <a:gd name="connsiteY1" fmla="*/ 0 h 152400"/>
                <a:gd name="connsiteX2" fmla="*/ 457200 w 457200"/>
                <a:gd name="connsiteY2" fmla="*/ 152400 h 152400"/>
                <a:gd name="connsiteX3" fmla="*/ 0 w 457200"/>
                <a:gd name="connsiteY3" fmla="*/ 152400 h 152400"/>
                <a:gd name="connsiteX4" fmla="*/ 76200 w 457200"/>
                <a:gd name="connsiteY4" fmla="*/ 0 h 152400"/>
                <a:gd name="connsiteX0" fmla="*/ 76200 w 457200"/>
                <a:gd name="connsiteY0" fmla="*/ 0 h 152400"/>
                <a:gd name="connsiteX1" fmla="*/ 457200 w 457200"/>
                <a:gd name="connsiteY1" fmla="*/ 0 h 152400"/>
                <a:gd name="connsiteX2" fmla="*/ 457200 w 457200"/>
                <a:gd name="connsiteY2" fmla="*/ 152400 h 152400"/>
                <a:gd name="connsiteX3" fmla="*/ 0 w 457200"/>
                <a:gd name="connsiteY3" fmla="*/ 152400 h 152400"/>
                <a:gd name="connsiteX4" fmla="*/ 76200 w 457200"/>
                <a:gd name="connsiteY4" fmla="*/ 0 h 152400"/>
                <a:gd name="connsiteX0" fmla="*/ 104775 w 485775"/>
                <a:gd name="connsiteY0" fmla="*/ 0 h 154781"/>
                <a:gd name="connsiteX1" fmla="*/ 485775 w 485775"/>
                <a:gd name="connsiteY1" fmla="*/ 0 h 154781"/>
                <a:gd name="connsiteX2" fmla="*/ 485775 w 485775"/>
                <a:gd name="connsiteY2" fmla="*/ 152400 h 154781"/>
                <a:gd name="connsiteX3" fmla="*/ 0 w 485775"/>
                <a:gd name="connsiteY3" fmla="*/ 154781 h 154781"/>
                <a:gd name="connsiteX4" fmla="*/ 104775 w 485775"/>
                <a:gd name="connsiteY4" fmla="*/ 0 h 1547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5775" h="154781">
                  <a:moveTo>
                    <a:pt x="104775" y="0"/>
                  </a:moveTo>
                  <a:lnTo>
                    <a:pt x="485775" y="0"/>
                  </a:lnTo>
                  <a:lnTo>
                    <a:pt x="485775" y="152400"/>
                  </a:lnTo>
                  <a:lnTo>
                    <a:pt x="0" y="154781"/>
                  </a:lnTo>
                  <a:lnTo>
                    <a:pt x="104775" y="0"/>
                  </a:lnTo>
                  <a:close/>
                </a:path>
              </a:pathLst>
            </a:cu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w="9525" cap="flat" cmpd="sng" algn="ctr">
              <a:solidFill>
                <a:srgbClr val="F79646">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43" name="Rectangle 42"/>
            <p:cNvSpPr/>
            <p:nvPr/>
          </p:nvSpPr>
          <p:spPr>
            <a:xfrm>
              <a:off x="1371600" y="1687824"/>
              <a:ext cx="365760" cy="381000"/>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w="9525" cap="flat" cmpd="sng" algn="ctr">
              <a:solidFill>
                <a:srgbClr val="F79646">
                  <a:shade val="95000"/>
                  <a:satMod val="105000"/>
                </a:srgbClr>
              </a:solidFill>
              <a:prstDash val="solid"/>
            </a:ln>
            <a:effectLst>
              <a:outerShdw blurRad="40000" dist="23000" dir="5400000" rotWithShape="0">
                <a:srgbClr val="000000">
                  <a:alpha val="35000"/>
                </a:srgbClr>
              </a:outerShdw>
            </a:effectLst>
          </p:spPr>
          <p:txBody>
            <a:bodyPr vert="horz" wrap="none"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FR" sz="3200" b="1" i="0" u="none" strike="noStrike" kern="0" cap="none" spc="0" normalizeH="0" baseline="0" noProof="0" dirty="0" smtClean="0">
                  <a:ln>
                    <a:noFill/>
                  </a:ln>
                  <a:solidFill>
                    <a:schemeClr val="bg1"/>
                  </a:solidFill>
                  <a:effectLst/>
                  <a:uLnTx/>
                  <a:uFillTx/>
                  <a:latin typeface="Calibri"/>
                  <a:ea typeface="+mn-ea"/>
                  <a:cs typeface="+mn-cs"/>
                </a:rPr>
                <a:t>1</a:t>
              </a:r>
              <a:endParaRPr kumimoji="0" lang="en-US" sz="2400" b="1" i="0" u="none" strike="noStrike" kern="0" cap="none" spc="0" normalizeH="0" baseline="0" noProof="0" dirty="0">
                <a:ln>
                  <a:noFill/>
                </a:ln>
                <a:solidFill>
                  <a:schemeClr val="bg1"/>
                </a:solidFill>
                <a:effectLst/>
                <a:uLnTx/>
                <a:uFillTx/>
                <a:latin typeface="Calibri"/>
                <a:ea typeface="+mn-ea"/>
                <a:cs typeface="+mn-cs"/>
              </a:endParaRPr>
            </a:p>
          </p:txBody>
        </p:sp>
      </p:grpSp>
      <p:sp>
        <p:nvSpPr>
          <p:cNvPr id="39" name="ZoneTexte 85"/>
          <p:cNvSpPr txBox="1"/>
          <p:nvPr/>
        </p:nvSpPr>
        <p:spPr>
          <a:xfrm>
            <a:off x="7022418" y="267684"/>
            <a:ext cx="4191346" cy="523220"/>
          </a:xfrm>
          <a:prstGeom prst="rect">
            <a:avLst/>
          </a:prstGeom>
          <a:noFill/>
        </p:spPr>
        <p:txBody>
          <a:bodyPr wrap="square" rtlCol="0">
            <a:spAutoFit/>
          </a:bodyPr>
          <a:lstStyle/>
          <a:p>
            <a:pPr lvl="0" algn="r" rtl="1"/>
            <a:r>
              <a:rPr lang="ar-DZ" sz="2800" b="1" kern="0" dirty="0" smtClean="0">
                <a:ln w="0"/>
                <a:solidFill>
                  <a:schemeClr val="bg1"/>
                </a:solidFill>
                <a:effectLst>
                  <a:outerShdw blurRad="38100" dist="38100" dir="2700000" algn="tl">
                    <a:srgbClr val="000000">
                      <a:alpha val="43137"/>
                    </a:srgbClr>
                  </a:outerShdw>
                </a:effectLst>
              </a:rPr>
              <a:t>نشاط </a:t>
            </a:r>
            <a:r>
              <a:rPr lang="ar-SA" sz="2800" b="1" kern="0" dirty="0" smtClean="0">
                <a:ln w="0"/>
                <a:solidFill>
                  <a:schemeClr val="bg1"/>
                </a:solidFill>
                <a:effectLst>
                  <a:outerShdw blurRad="38100" dist="38100" dir="2700000" algn="tl">
                    <a:srgbClr val="000000">
                      <a:alpha val="43137"/>
                    </a:srgbClr>
                  </a:outerShdw>
                </a:effectLst>
              </a:rPr>
              <a:t>02</a:t>
            </a:r>
            <a:r>
              <a:rPr lang="ar-DZ" sz="2800" b="1" kern="0" dirty="0" smtClean="0">
                <a:ln w="0"/>
                <a:solidFill>
                  <a:schemeClr val="bg1"/>
                </a:solidFill>
                <a:effectLst>
                  <a:outerShdw blurRad="38100" dist="38100" dir="2700000" algn="tl">
                    <a:srgbClr val="000000">
                      <a:alpha val="43137"/>
                    </a:srgbClr>
                  </a:outerShdw>
                </a:effectLst>
              </a:rPr>
              <a:t>:</a:t>
            </a:r>
            <a:endParaRPr kumimoji="0" lang="en-US" sz="2800" b="1" i="0" u="none" strike="noStrike" kern="0" normalizeH="0" baseline="0" noProof="0" dirty="0">
              <a:ln w="0"/>
              <a:solidFill>
                <a:schemeClr val="bg1"/>
              </a:solidFill>
              <a:effectLst>
                <a:outerShdw blurRad="38100" dist="38100" dir="2700000" algn="tl">
                  <a:srgbClr val="000000">
                    <a:alpha val="43137"/>
                  </a:srgbClr>
                </a:outerShdw>
              </a:effectLst>
              <a:uLnTx/>
              <a:uFillTx/>
              <a:latin typeface="Arial" panose="020B0604020202020204" pitchFamily="34" charset="0"/>
              <a:cs typeface="Arial" panose="020B0604020202020204" pitchFamily="34" charset="0"/>
            </a:endParaRPr>
          </a:p>
        </p:txBody>
      </p:sp>
      <p:sp>
        <p:nvSpPr>
          <p:cNvPr id="44" name="Notched Right Arrow 54"/>
          <p:cNvSpPr/>
          <p:nvPr/>
        </p:nvSpPr>
        <p:spPr>
          <a:xfrm flipH="1">
            <a:off x="222068" y="967470"/>
            <a:ext cx="11457931" cy="992676"/>
          </a:xfrm>
          <a:prstGeom prst="flowChartAlternateProcess">
            <a:avLst/>
          </a:prstGeom>
          <a:ln w="57150">
            <a:solidFill>
              <a:schemeClr val="bg1"/>
            </a:solidFill>
          </a:ln>
        </p:spPr>
        <p:style>
          <a:lnRef idx="0">
            <a:schemeClr val="accent3"/>
          </a:lnRef>
          <a:fillRef idx="1003">
            <a:schemeClr val="dk1"/>
          </a:fillRef>
          <a:effectRef idx="3">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8" name="Rectangle 7"/>
          <p:cNvSpPr/>
          <p:nvPr/>
        </p:nvSpPr>
        <p:spPr>
          <a:xfrm>
            <a:off x="326571" y="1006039"/>
            <a:ext cx="11026609" cy="954107"/>
          </a:xfrm>
          <a:prstGeom prst="rect">
            <a:avLst/>
          </a:prstGeom>
        </p:spPr>
        <p:txBody>
          <a:bodyPr wrap="square">
            <a:spAutoFit/>
          </a:bodyPr>
          <a:lstStyle/>
          <a:p>
            <a:pPr lvl="0" algn="just" rtl="1">
              <a:spcAft>
                <a:spcPts val="0"/>
              </a:spcAft>
              <a:buClr>
                <a:srgbClr val="FF0000"/>
              </a:buClr>
              <a:buSzPts val="1400"/>
            </a:pPr>
            <a:r>
              <a:rPr lang="ar-SA" sz="2800" b="1" dirty="0" smtClean="0">
                <a:solidFill>
                  <a:schemeClr val="bg1"/>
                </a:solidFill>
              </a:rPr>
              <a:t>تعرف على مكونات الحاسوب ثم ضع كل مكون في الكوب الخاص به اعتمادا على مخطط عمل الحاسوب السابق</a:t>
            </a:r>
            <a:endParaRPr lang="en-US" sz="2800" b="1" dirty="0">
              <a:solidFill>
                <a:schemeClr val="bg1"/>
              </a:solidFill>
            </a:endParaRPr>
          </a:p>
        </p:txBody>
      </p:sp>
      <p:grpSp>
        <p:nvGrpSpPr>
          <p:cNvPr id="34" name="Groupe 1"/>
          <p:cNvGrpSpPr/>
          <p:nvPr/>
        </p:nvGrpSpPr>
        <p:grpSpPr>
          <a:xfrm>
            <a:off x="-14568" y="44624"/>
            <a:ext cx="12211235" cy="6878283"/>
            <a:chOff x="-10990" y="44624"/>
            <a:chExt cx="9154990" cy="6878283"/>
          </a:xfrm>
        </p:grpSpPr>
        <p:grpSp>
          <p:nvGrpSpPr>
            <p:cNvPr id="35" name="Groupe 89"/>
            <p:cNvGrpSpPr/>
            <p:nvPr/>
          </p:nvGrpSpPr>
          <p:grpSpPr>
            <a:xfrm>
              <a:off x="-10990" y="6237312"/>
              <a:ext cx="9154990" cy="685595"/>
              <a:chOff x="-10990" y="6237312"/>
              <a:chExt cx="9154990" cy="685595"/>
            </a:xfrm>
          </p:grpSpPr>
          <p:grpSp>
            <p:nvGrpSpPr>
              <p:cNvPr id="45" name="Groupe 81"/>
              <p:cNvGrpSpPr/>
              <p:nvPr/>
            </p:nvGrpSpPr>
            <p:grpSpPr>
              <a:xfrm>
                <a:off x="-10990" y="6237312"/>
                <a:ext cx="9154990" cy="685595"/>
                <a:chOff x="-10990" y="6237312"/>
                <a:chExt cx="9154990" cy="685595"/>
              </a:xfrm>
            </p:grpSpPr>
            <p:grpSp>
              <p:nvGrpSpPr>
                <p:cNvPr id="48" name="Groupe 15"/>
                <p:cNvGrpSpPr/>
                <p:nvPr/>
              </p:nvGrpSpPr>
              <p:grpSpPr>
                <a:xfrm>
                  <a:off x="-1" y="6237312"/>
                  <a:ext cx="9144001" cy="648072"/>
                  <a:chOff x="-1" y="6237312"/>
                  <a:chExt cx="9144001" cy="648072"/>
                </a:xfrm>
              </p:grpSpPr>
              <p:sp>
                <p:nvSpPr>
                  <p:cNvPr id="54" name="Rectangle 5"/>
                  <p:cNvSpPr/>
                  <p:nvPr/>
                </p:nvSpPr>
                <p:spPr>
                  <a:xfrm>
                    <a:off x="-1" y="6309320"/>
                    <a:ext cx="9144001" cy="576064"/>
                  </a:xfrm>
                  <a:prstGeom prst="rect">
                    <a:avLst/>
                  </a:prstGeom>
                  <a:solidFill>
                    <a:srgbClr val="CC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55" name="Rectangle 54"/>
                  <p:cNvSpPr/>
                  <p:nvPr/>
                </p:nvSpPr>
                <p:spPr>
                  <a:xfrm flipV="1">
                    <a:off x="0" y="6237312"/>
                    <a:ext cx="9144000" cy="72008"/>
                  </a:xfrm>
                  <a:prstGeom prst="rect">
                    <a:avLst/>
                  </a:prstGeom>
                  <a:solidFill>
                    <a:srgbClr val="FF6600"/>
                  </a:solidFill>
                  <a:ln>
                    <a:no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fr-FR"/>
                  </a:p>
                </p:txBody>
              </p:sp>
            </p:grpSp>
            <p:pic>
              <p:nvPicPr>
                <p:cNvPr id="49" name="Image 48" descr="3-2-blogging-transparent-thumb.png"/>
                <p:cNvPicPr>
                  <a:picLocks noChangeAspect="1"/>
                </p:cNvPicPr>
                <p:nvPr/>
              </p:nvPicPr>
              <p:blipFill>
                <a:blip r:embed="rId3" cstate="print"/>
                <a:stretch>
                  <a:fillRect/>
                </a:stretch>
              </p:blipFill>
              <p:spPr>
                <a:xfrm>
                  <a:off x="1625390" y="6309320"/>
                  <a:ext cx="725738" cy="587630"/>
                </a:xfrm>
                <a:prstGeom prst="rect">
                  <a:avLst/>
                </a:prstGeom>
              </p:spPr>
            </p:pic>
            <p:pic>
              <p:nvPicPr>
                <p:cNvPr id="50" name="Image 49" descr="12-2-education-png-image-thumb.png"/>
                <p:cNvPicPr>
                  <a:picLocks noChangeAspect="1"/>
                </p:cNvPicPr>
                <p:nvPr/>
              </p:nvPicPr>
              <p:blipFill>
                <a:blip r:embed="rId4" cstate="print"/>
                <a:stretch>
                  <a:fillRect/>
                </a:stretch>
              </p:blipFill>
              <p:spPr>
                <a:xfrm>
                  <a:off x="6559388" y="6251366"/>
                  <a:ext cx="493066" cy="671541"/>
                </a:xfrm>
                <a:prstGeom prst="rect">
                  <a:avLst/>
                </a:prstGeom>
              </p:spPr>
            </p:pic>
            <p:sp>
              <p:nvSpPr>
                <p:cNvPr id="51" name="ZoneTexte 78"/>
                <p:cNvSpPr txBox="1"/>
                <p:nvPr/>
              </p:nvSpPr>
              <p:spPr>
                <a:xfrm>
                  <a:off x="2286511" y="6401146"/>
                  <a:ext cx="2105977" cy="415498"/>
                </a:xfrm>
                <a:prstGeom prst="rect">
                  <a:avLst/>
                </a:prstGeom>
                <a:noFill/>
              </p:spPr>
              <p:txBody>
                <a:bodyPr wrap="square" rtlCol="0">
                  <a:spAutoFit/>
                </a:bodyPr>
                <a:lstStyle/>
                <a:p>
                  <a:pPr algn="r" rtl="1"/>
                  <a:r>
                    <a:rPr lang="ar-DZ" sz="2100" b="1" dirty="0">
                      <a:solidFill>
                        <a:schemeClr val="bg1"/>
                      </a:solidFill>
                    </a:rPr>
                    <a:t>متوسطة عبداوي عبدالرحمان</a:t>
                  </a:r>
                  <a:endParaRPr lang="fr-FR" sz="2100" b="1" dirty="0">
                    <a:solidFill>
                      <a:schemeClr val="bg1"/>
                    </a:solidFill>
                  </a:endParaRPr>
                </a:p>
              </p:txBody>
            </p:sp>
            <p:sp>
              <p:nvSpPr>
                <p:cNvPr id="52" name="ZoneTexte 79"/>
                <p:cNvSpPr txBox="1"/>
                <p:nvPr/>
              </p:nvSpPr>
              <p:spPr>
                <a:xfrm>
                  <a:off x="-10990" y="6397297"/>
                  <a:ext cx="1666666" cy="415498"/>
                </a:xfrm>
                <a:prstGeom prst="rect">
                  <a:avLst/>
                </a:prstGeom>
                <a:noFill/>
              </p:spPr>
              <p:txBody>
                <a:bodyPr wrap="square" rtlCol="0">
                  <a:spAutoFit/>
                </a:bodyPr>
                <a:lstStyle/>
                <a:p>
                  <a:pPr algn="r" rtl="1"/>
                  <a:r>
                    <a:rPr lang="ar-DZ" sz="2100" b="1" dirty="0">
                      <a:solidFill>
                        <a:schemeClr val="bg1"/>
                      </a:solidFill>
                    </a:rPr>
                    <a:t>اعداد الأستاذ معمري ع</a:t>
                  </a:r>
                  <a:endParaRPr lang="fr-FR" sz="2100" b="1" dirty="0">
                    <a:solidFill>
                      <a:schemeClr val="bg1"/>
                    </a:solidFill>
                  </a:endParaRPr>
                </a:p>
              </p:txBody>
            </p:sp>
            <p:sp>
              <p:nvSpPr>
                <p:cNvPr id="53" name="ZoneTexte 80"/>
                <p:cNvSpPr txBox="1"/>
                <p:nvPr/>
              </p:nvSpPr>
              <p:spPr>
                <a:xfrm>
                  <a:off x="6952039" y="6404900"/>
                  <a:ext cx="2119952" cy="415498"/>
                </a:xfrm>
                <a:prstGeom prst="rect">
                  <a:avLst/>
                </a:prstGeom>
                <a:noFill/>
              </p:spPr>
              <p:txBody>
                <a:bodyPr wrap="square" rtlCol="0">
                  <a:spAutoFit/>
                </a:bodyPr>
                <a:lstStyle/>
                <a:p>
                  <a:pPr algn="r" rtl="1"/>
                  <a:r>
                    <a:rPr lang="ar-DZ" sz="2100" b="1" dirty="0">
                      <a:solidFill>
                        <a:schemeClr val="bg1"/>
                      </a:solidFill>
                    </a:rPr>
                    <a:t>الارتباط التشعبي </a:t>
                  </a:r>
                  <a:r>
                    <a:rPr lang="en-US" sz="2100" b="1" dirty="0">
                      <a:solidFill>
                        <a:schemeClr val="bg1"/>
                      </a:solidFill>
                    </a:rPr>
                    <a:t>Hyperlink</a:t>
                  </a:r>
                </a:p>
              </p:txBody>
            </p:sp>
          </p:grpSp>
          <p:pic>
            <p:nvPicPr>
              <p:cNvPr id="46" name="Image 82" descr="3d print business.png"/>
              <p:cNvPicPr>
                <a:picLocks noChangeAspect="1"/>
              </p:cNvPicPr>
              <p:nvPr/>
            </p:nvPicPr>
            <p:blipFill>
              <a:blip r:embed="rId5" cstate="print"/>
              <a:stretch>
                <a:fillRect/>
              </a:stretch>
            </p:blipFill>
            <p:spPr>
              <a:xfrm>
                <a:off x="4184241" y="6271447"/>
                <a:ext cx="1351578" cy="620688"/>
              </a:xfrm>
              <a:prstGeom prst="rect">
                <a:avLst/>
              </a:prstGeom>
            </p:spPr>
          </p:pic>
        </p:grpSp>
        <p:sp>
          <p:nvSpPr>
            <p:cNvPr id="36" name="ZoneTexte 33"/>
            <p:cNvSpPr txBox="1"/>
            <p:nvPr/>
          </p:nvSpPr>
          <p:spPr>
            <a:xfrm>
              <a:off x="5150512" y="6415446"/>
              <a:ext cx="1477185" cy="415498"/>
            </a:xfrm>
            <a:prstGeom prst="rect">
              <a:avLst/>
            </a:prstGeom>
            <a:noFill/>
          </p:spPr>
          <p:txBody>
            <a:bodyPr wrap="square" rtlCol="0">
              <a:spAutoFit/>
            </a:bodyPr>
            <a:lstStyle/>
            <a:p>
              <a:pPr algn="r" rtl="1"/>
              <a:r>
                <a:rPr lang="ar-DZ" sz="2100" b="1" dirty="0">
                  <a:solidFill>
                    <a:schemeClr val="bg1"/>
                  </a:solidFill>
                </a:rPr>
                <a:t>المستوى 4 متوسط</a:t>
              </a:r>
              <a:endParaRPr lang="fr-FR" sz="2100" b="1" dirty="0">
                <a:solidFill>
                  <a:schemeClr val="bg1"/>
                </a:solidFill>
              </a:endParaRPr>
            </a:p>
          </p:txBody>
        </p:sp>
        <p:sp>
          <p:nvSpPr>
            <p:cNvPr id="38" name="ZoneTexte 34"/>
            <p:cNvSpPr txBox="1"/>
            <p:nvPr/>
          </p:nvSpPr>
          <p:spPr>
            <a:xfrm>
              <a:off x="2627784" y="44624"/>
              <a:ext cx="2088232" cy="523220"/>
            </a:xfrm>
            <a:prstGeom prst="rect">
              <a:avLst/>
            </a:prstGeom>
            <a:noFill/>
          </p:spPr>
          <p:txBody>
            <a:bodyPr wrap="square" rtlCol="0">
              <a:spAutoFit/>
            </a:bodyPr>
            <a:lstStyle/>
            <a:p>
              <a:pPr algn="r" rtl="1"/>
              <a:endParaRPr lang="fr-FR" sz="2800" b="1" dirty="0">
                <a:solidFill>
                  <a:schemeClr val="bg1"/>
                </a:solidFill>
              </a:endParaRPr>
            </a:p>
          </p:txBody>
        </p:sp>
      </p:grpSp>
      <p:pic>
        <p:nvPicPr>
          <p:cNvPr id="47" name="Image 75" descr="Person-question-2-151x300.png"/>
          <p:cNvPicPr>
            <a:picLocks noChangeAspect="1"/>
          </p:cNvPicPr>
          <p:nvPr/>
        </p:nvPicPr>
        <p:blipFill>
          <a:blip r:embed="rId6" cstate="print"/>
          <a:stretch>
            <a:fillRect/>
          </a:stretch>
        </p:blipFill>
        <p:spPr>
          <a:xfrm>
            <a:off x="10188823" y="2018100"/>
            <a:ext cx="1024468" cy="2281327"/>
          </a:xfrm>
          <a:prstGeom prst="rect">
            <a:avLst/>
          </a:prstGeom>
        </p:spPr>
      </p:pic>
      <p:cxnSp>
        <p:nvCxnSpPr>
          <p:cNvPr id="9" name="Connecteur droit avec flèche 8"/>
          <p:cNvCxnSpPr/>
          <p:nvPr/>
        </p:nvCxnSpPr>
        <p:spPr>
          <a:xfrm flipH="1">
            <a:off x="7772600" y="5031910"/>
            <a:ext cx="10991" cy="254515"/>
          </a:xfrm>
          <a:prstGeom prst="straightConnector1">
            <a:avLst/>
          </a:prstGeom>
          <a:ln w="38100">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33" name="Connecteur droit avec flèche 32"/>
          <p:cNvCxnSpPr/>
          <p:nvPr/>
        </p:nvCxnSpPr>
        <p:spPr>
          <a:xfrm flipH="1">
            <a:off x="1957740" y="5010778"/>
            <a:ext cx="10991" cy="254515"/>
          </a:xfrm>
          <a:prstGeom prst="straightConnector1">
            <a:avLst/>
          </a:prstGeom>
          <a:ln w="38100">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10" name="Rectangle à coins arrondis 9"/>
          <p:cNvSpPr/>
          <p:nvPr/>
        </p:nvSpPr>
        <p:spPr>
          <a:xfrm>
            <a:off x="6709372" y="5265294"/>
            <a:ext cx="2162370" cy="816953"/>
          </a:xfrm>
          <a:prstGeom prst="round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ar-SA" sz="2400" b="1" dirty="0" smtClean="0">
                <a:solidFill>
                  <a:schemeClr val="tx1"/>
                </a:solidFill>
              </a:rPr>
              <a:t>اللوحة الأم</a:t>
            </a:r>
            <a:endParaRPr lang="fr-FR" sz="2400" b="1" dirty="0" smtClean="0">
              <a:solidFill>
                <a:schemeClr val="tx1"/>
              </a:solidFill>
            </a:endParaRPr>
          </a:p>
          <a:p>
            <a:pPr algn="ctr" rtl="1"/>
            <a:r>
              <a:rPr lang="fr-FR" sz="2400" b="1" dirty="0" smtClean="0">
                <a:solidFill>
                  <a:schemeClr val="tx1"/>
                </a:solidFill>
              </a:rPr>
              <a:t>Carte mère</a:t>
            </a:r>
            <a:r>
              <a:rPr lang="ar-SA" sz="2400" b="1" dirty="0" smtClean="0">
                <a:solidFill>
                  <a:schemeClr val="tx1"/>
                </a:solidFill>
              </a:rPr>
              <a:t> </a:t>
            </a:r>
            <a:endParaRPr lang="fr-FR" sz="2400" b="1" dirty="0">
              <a:solidFill>
                <a:schemeClr val="tx1"/>
              </a:solidFill>
            </a:endParaRPr>
          </a:p>
        </p:txBody>
      </p:sp>
      <p:sp>
        <p:nvSpPr>
          <p:cNvPr id="59" name="Rectangle à coins arrondis 58"/>
          <p:cNvSpPr/>
          <p:nvPr/>
        </p:nvSpPr>
        <p:spPr>
          <a:xfrm>
            <a:off x="679269" y="5265293"/>
            <a:ext cx="2705177" cy="816953"/>
          </a:xfrm>
          <a:prstGeom prst="roundRect">
            <a:avLst/>
          </a:prstGeom>
          <a:solidFill>
            <a:srgbClr val="0070C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ar-SA" sz="2400" b="1" dirty="0" smtClean="0">
                <a:solidFill>
                  <a:schemeClr val="tx1"/>
                </a:solidFill>
              </a:rPr>
              <a:t>صندوق الوحدة المركزية</a:t>
            </a:r>
            <a:endParaRPr lang="fr-FR" sz="2400" b="1" dirty="0" smtClean="0">
              <a:solidFill>
                <a:schemeClr val="tx1"/>
              </a:solidFill>
            </a:endParaRPr>
          </a:p>
          <a:p>
            <a:pPr algn="ctr" rtl="1"/>
            <a:r>
              <a:rPr lang="fr-FR" sz="2400" b="1" dirty="0" smtClean="0">
                <a:solidFill>
                  <a:schemeClr val="tx1"/>
                </a:solidFill>
              </a:rPr>
              <a:t>Boitier</a:t>
            </a:r>
            <a:r>
              <a:rPr lang="ar-SA" sz="2400" b="1" dirty="0" smtClean="0">
                <a:solidFill>
                  <a:schemeClr val="tx1"/>
                </a:solidFill>
              </a:rPr>
              <a:t> </a:t>
            </a:r>
            <a:endParaRPr lang="fr-FR" sz="2400" b="1" dirty="0">
              <a:solidFill>
                <a:schemeClr val="tx1"/>
              </a:solidFill>
            </a:endParaRPr>
          </a:p>
        </p:txBody>
      </p:sp>
      <p:pic>
        <p:nvPicPr>
          <p:cNvPr id="2" name="Image 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951033" y="2055726"/>
            <a:ext cx="3679048" cy="2998288"/>
          </a:xfrm>
          <a:prstGeom prst="rect">
            <a:avLst/>
          </a:prstGeom>
          <a:ln>
            <a:solidFill>
              <a:schemeClr val="tx1"/>
            </a:solidFill>
          </a:ln>
        </p:spPr>
      </p:pic>
      <p:pic>
        <p:nvPicPr>
          <p:cNvPr id="3" name="Image 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36912" y="2040516"/>
            <a:ext cx="1863638" cy="2991394"/>
          </a:xfrm>
          <a:prstGeom prst="rect">
            <a:avLst/>
          </a:prstGeom>
          <a:ln>
            <a:solidFill>
              <a:schemeClr val="tx1"/>
            </a:solidFill>
          </a:ln>
        </p:spPr>
      </p:pic>
      <p:grpSp>
        <p:nvGrpSpPr>
          <p:cNvPr id="56" name="Groupe 55"/>
          <p:cNvGrpSpPr/>
          <p:nvPr/>
        </p:nvGrpSpPr>
        <p:grpSpPr>
          <a:xfrm>
            <a:off x="10588300" y="4645129"/>
            <a:ext cx="1033770" cy="1289579"/>
            <a:chOff x="10588300" y="4645129"/>
            <a:chExt cx="1033770" cy="1289579"/>
          </a:xfrm>
        </p:grpSpPr>
        <p:sp>
          <p:nvSpPr>
            <p:cNvPr id="57" name="Ellipse 56"/>
            <p:cNvSpPr/>
            <p:nvPr/>
          </p:nvSpPr>
          <p:spPr>
            <a:xfrm>
              <a:off x="10588300" y="4645129"/>
              <a:ext cx="1033770" cy="69736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rtl="1"/>
              <a:r>
                <a:rPr lang="ar-SA" sz="2800" b="1" dirty="0" smtClean="0"/>
                <a:t>أتعلم</a:t>
              </a:r>
              <a:endParaRPr lang="fr-FR" sz="2800" b="1" dirty="0"/>
            </a:p>
          </p:txBody>
        </p:sp>
        <p:sp>
          <p:nvSpPr>
            <p:cNvPr id="60" name="Demi-tour 59"/>
            <p:cNvSpPr/>
            <p:nvPr/>
          </p:nvSpPr>
          <p:spPr>
            <a:xfrm flipH="1" flipV="1">
              <a:off x="10714470" y="5380364"/>
              <a:ext cx="466708" cy="554344"/>
            </a:xfrm>
            <a:prstGeom prst="uturnArrow">
              <a:avLst>
                <a:gd name="adj1" fmla="val 21613"/>
                <a:gd name="adj2" fmla="val 25000"/>
                <a:gd name="adj3" fmla="val 36196"/>
                <a:gd name="adj4" fmla="val 42903"/>
                <a:gd name="adj5" fmla="val 79713"/>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solidFill>
                  <a:schemeClr val="tx1"/>
                </a:solidFill>
              </a:endParaRPr>
            </a:p>
          </p:txBody>
        </p:sp>
      </p:grpSp>
      <p:sp>
        <p:nvSpPr>
          <p:cNvPr id="61" name="Rectangle 60"/>
          <p:cNvSpPr/>
          <p:nvPr/>
        </p:nvSpPr>
        <p:spPr>
          <a:xfrm>
            <a:off x="3049916" y="2051972"/>
            <a:ext cx="2531258" cy="140968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ar-SA" b="1" dirty="0" smtClean="0">
                <a:solidFill>
                  <a:schemeClr val="tx1"/>
                </a:solidFill>
              </a:rPr>
              <a:t>لوحة إلكترونية كبيرة تتصل بها كل مكونات الحاسوب الداخلية والخارجية (تعتبر نقطة الوصل بين كل مكونات الحاسوب)</a:t>
            </a:r>
            <a:endParaRPr lang="fr-FR" b="1" dirty="0">
              <a:solidFill>
                <a:schemeClr val="tx1"/>
              </a:solidFill>
            </a:endParaRPr>
          </a:p>
        </p:txBody>
      </p:sp>
      <p:sp>
        <p:nvSpPr>
          <p:cNvPr id="7" name="Flèche droite rayée 6"/>
          <p:cNvSpPr/>
          <p:nvPr/>
        </p:nvSpPr>
        <p:spPr>
          <a:xfrm>
            <a:off x="5589755" y="2593529"/>
            <a:ext cx="352697" cy="326571"/>
          </a:xfrm>
          <a:prstGeom prst="striped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
        <p:nvSpPr>
          <p:cNvPr id="62" name="Rectangle 61"/>
          <p:cNvSpPr/>
          <p:nvPr/>
        </p:nvSpPr>
        <p:spPr>
          <a:xfrm>
            <a:off x="3295042" y="3644328"/>
            <a:ext cx="2563897" cy="140968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ar-SA" b="1" dirty="0" smtClean="0">
                <a:solidFill>
                  <a:schemeClr val="tx1"/>
                </a:solidFill>
              </a:rPr>
              <a:t>صندوق معدني يستعمل لحفظ وحماية مكونات الحاسوب من العوامل الخارجية ويسهل ربط وتركيب مكوناته الداخلية</a:t>
            </a:r>
            <a:endParaRPr lang="fr-FR" b="1" dirty="0">
              <a:solidFill>
                <a:schemeClr val="tx1"/>
              </a:solidFill>
            </a:endParaRPr>
          </a:p>
        </p:txBody>
      </p:sp>
      <p:sp>
        <p:nvSpPr>
          <p:cNvPr id="63" name="Flèche droite rayée 62"/>
          <p:cNvSpPr/>
          <p:nvPr/>
        </p:nvSpPr>
        <p:spPr>
          <a:xfrm flipH="1">
            <a:off x="2884575" y="4185885"/>
            <a:ext cx="406175" cy="326571"/>
          </a:xfrm>
          <a:prstGeom prst="striped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08973268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1000"/>
                                        <p:tgtEl>
                                          <p:spTgt spid="40"/>
                                        </p:tgtEl>
                                      </p:cBhvr>
                                    </p:animEffect>
                                    <p:anim calcmode="lin" valueType="num">
                                      <p:cBhvr>
                                        <p:cTn id="8" dur="1000" fill="hold"/>
                                        <p:tgtEl>
                                          <p:spTgt spid="40"/>
                                        </p:tgtEl>
                                        <p:attrNameLst>
                                          <p:attrName>ppt_x</p:attrName>
                                        </p:attrNameLst>
                                      </p:cBhvr>
                                      <p:tavLst>
                                        <p:tav tm="0">
                                          <p:val>
                                            <p:strVal val="#ppt_x"/>
                                          </p:val>
                                        </p:tav>
                                        <p:tav tm="100000">
                                          <p:val>
                                            <p:strVal val="#ppt_x"/>
                                          </p:val>
                                        </p:tav>
                                      </p:tavLst>
                                    </p:anim>
                                    <p:anim calcmode="lin" valueType="num">
                                      <p:cBhvr>
                                        <p:cTn id="9" dur="1000" fill="hold"/>
                                        <p:tgtEl>
                                          <p:spTgt spid="4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4" fill="hold" grpId="0" nodeType="afterEffect">
                                  <p:stCondLst>
                                    <p:cond delay="0"/>
                                  </p:stCondLst>
                                  <p:childTnLst>
                                    <p:set>
                                      <p:cBhvr>
                                        <p:cTn id="12" dur="1" fill="hold">
                                          <p:stCondLst>
                                            <p:cond delay="0"/>
                                          </p:stCondLst>
                                        </p:cTn>
                                        <p:tgtEl>
                                          <p:spTgt spid="39"/>
                                        </p:tgtEl>
                                        <p:attrNameLst>
                                          <p:attrName>style.visibility</p:attrName>
                                        </p:attrNameLst>
                                      </p:cBhvr>
                                      <p:to>
                                        <p:strVal val="visible"/>
                                      </p:to>
                                    </p:set>
                                    <p:animEffect transition="in" filter="wipe(down)">
                                      <p:cBhvr>
                                        <p:cTn id="13" dur="500"/>
                                        <p:tgtEl>
                                          <p:spTgt spid="39"/>
                                        </p:tgtEl>
                                      </p:cBhvr>
                                    </p:animEffect>
                                  </p:childTnLst>
                                </p:cTn>
                              </p:par>
                            </p:childTnLst>
                          </p:cTn>
                        </p:par>
                        <p:par>
                          <p:cTn id="14" fill="hold">
                            <p:stCondLst>
                              <p:cond delay="1500"/>
                            </p:stCondLst>
                            <p:childTnLst>
                              <p:par>
                                <p:cTn id="15" presetID="42" presetClass="entr" presetSubtype="0" fill="hold" nodeType="afterEffect">
                                  <p:stCondLst>
                                    <p:cond delay="0"/>
                                  </p:stCondLst>
                                  <p:childTnLst>
                                    <p:set>
                                      <p:cBhvr>
                                        <p:cTn id="16" dur="1" fill="hold">
                                          <p:stCondLst>
                                            <p:cond delay="0"/>
                                          </p:stCondLst>
                                        </p:cTn>
                                        <p:tgtEl>
                                          <p:spTgt spid="41"/>
                                        </p:tgtEl>
                                        <p:attrNameLst>
                                          <p:attrName>style.visibility</p:attrName>
                                        </p:attrNameLst>
                                      </p:cBhvr>
                                      <p:to>
                                        <p:strVal val="visible"/>
                                      </p:to>
                                    </p:set>
                                    <p:animEffect transition="in" filter="fade">
                                      <p:cBhvr>
                                        <p:cTn id="17" dur="1000"/>
                                        <p:tgtEl>
                                          <p:spTgt spid="41"/>
                                        </p:tgtEl>
                                      </p:cBhvr>
                                    </p:animEffect>
                                    <p:anim calcmode="lin" valueType="num">
                                      <p:cBhvr>
                                        <p:cTn id="18" dur="1000" fill="hold"/>
                                        <p:tgtEl>
                                          <p:spTgt spid="41"/>
                                        </p:tgtEl>
                                        <p:attrNameLst>
                                          <p:attrName>ppt_x</p:attrName>
                                        </p:attrNameLst>
                                      </p:cBhvr>
                                      <p:tavLst>
                                        <p:tav tm="0">
                                          <p:val>
                                            <p:strVal val="#ppt_x"/>
                                          </p:val>
                                        </p:tav>
                                        <p:tav tm="100000">
                                          <p:val>
                                            <p:strVal val="#ppt_x"/>
                                          </p:val>
                                        </p:tav>
                                      </p:tavLst>
                                    </p:anim>
                                    <p:anim calcmode="lin" valueType="num">
                                      <p:cBhvr>
                                        <p:cTn id="19" dur="1000" fill="hold"/>
                                        <p:tgtEl>
                                          <p:spTgt spid="41"/>
                                        </p:tgtEl>
                                        <p:attrNameLst>
                                          <p:attrName>ppt_y</p:attrName>
                                        </p:attrNameLst>
                                      </p:cBhvr>
                                      <p:tavLst>
                                        <p:tav tm="0">
                                          <p:val>
                                            <p:strVal val="#ppt_y+.1"/>
                                          </p:val>
                                        </p:tav>
                                        <p:tav tm="100000">
                                          <p:val>
                                            <p:strVal val="#ppt_y"/>
                                          </p:val>
                                        </p:tav>
                                      </p:tavLst>
                                    </p:anim>
                                  </p:childTnLst>
                                </p:cTn>
                              </p:par>
                            </p:childTnLst>
                          </p:cTn>
                        </p:par>
                        <p:par>
                          <p:cTn id="20" fill="hold">
                            <p:stCondLst>
                              <p:cond delay="2500"/>
                            </p:stCondLst>
                            <p:childTnLst>
                              <p:par>
                                <p:cTn id="21" presetID="42" presetClass="entr" presetSubtype="0" fill="hold" grpId="0" nodeType="afterEffect">
                                  <p:stCondLst>
                                    <p:cond delay="0"/>
                                  </p:stCondLst>
                                  <p:childTnLst>
                                    <p:set>
                                      <p:cBhvr>
                                        <p:cTn id="22" dur="1" fill="hold">
                                          <p:stCondLst>
                                            <p:cond delay="0"/>
                                          </p:stCondLst>
                                        </p:cTn>
                                        <p:tgtEl>
                                          <p:spTgt spid="44"/>
                                        </p:tgtEl>
                                        <p:attrNameLst>
                                          <p:attrName>style.visibility</p:attrName>
                                        </p:attrNameLst>
                                      </p:cBhvr>
                                      <p:to>
                                        <p:strVal val="visible"/>
                                      </p:to>
                                    </p:set>
                                    <p:animEffect transition="in" filter="fade">
                                      <p:cBhvr>
                                        <p:cTn id="23" dur="1000"/>
                                        <p:tgtEl>
                                          <p:spTgt spid="44"/>
                                        </p:tgtEl>
                                      </p:cBhvr>
                                    </p:animEffect>
                                    <p:anim calcmode="lin" valueType="num">
                                      <p:cBhvr>
                                        <p:cTn id="24" dur="1000" fill="hold"/>
                                        <p:tgtEl>
                                          <p:spTgt spid="44"/>
                                        </p:tgtEl>
                                        <p:attrNameLst>
                                          <p:attrName>ppt_x</p:attrName>
                                        </p:attrNameLst>
                                      </p:cBhvr>
                                      <p:tavLst>
                                        <p:tav tm="0">
                                          <p:val>
                                            <p:strVal val="#ppt_x"/>
                                          </p:val>
                                        </p:tav>
                                        <p:tav tm="100000">
                                          <p:val>
                                            <p:strVal val="#ppt_x"/>
                                          </p:val>
                                        </p:tav>
                                      </p:tavLst>
                                    </p:anim>
                                    <p:anim calcmode="lin" valueType="num">
                                      <p:cBhvr>
                                        <p:cTn id="25" dur="1000" fill="hold"/>
                                        <p:tgtEl>
                                          <p:spTgt spid="44"/>
                                        </p:tgtEl>
                                        <p:attrNameLst>
                                          <p:attrName>ppt_y</p:attrName>
                                        </p:attrNameLst>
                                      </p:cBhvr>
                                      <p:tavLst>
                                        <p:tav tm="0">
                                          <p:val>
                                            <p:strVal val="#ppt_y+.1"/>
                                          </p:val>
                                        </p:tav>
                                        <p:tav tm="100000">
                                          <p:val>
                                            <p:strVal val="#ppt_y"/>
                                          </p:val>
                                        </p:tav>
                                      </p:tavLst>
                                    </p:anim>
                                  </p:childTnLst>
                                </p:cTn>
                              </p:par>
                            </p:childTnLst>
                          </p:cTn>
                        </p:par>
                        <p:par>
                          <p:cTn id="26" fill="hold">
                            <p:stCondLst>
                              <p:cond delay="3500"/>
                            </p:stCondLst>
                            <p:childTnLst>
                              <p:par>
                                <p:cTn id="27" presetID="16" presetClass="entr" presetSubtype="21" fill="hold" grpId="0" nodeType="after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barn(inVertical)">
                                      <p:cBhvr>
                                        <p:cTn id="29" dur="500"/>
                                        <p:tgtEl>
                                          <p:spTgt spid="8"/>
                                        </p:tgtEl>
                                      </p:cBhvr>
                                    </p:animEffect>
                                  </p:childTnLst>
                                </p:cTn>
                              </p:par>
                            </p:childTnLst>
                          </p:cTn>
                        </p:par>
                        <p:par>
                          <p:cTn id="30" fill="hold">
                            <p:stCondLst>
                              <p:cond delay="4000"/>
                            </p:stCondLst>
                            <p:childTnLst>
                              <p:par>
                                <p:cTn id="31" presetID="14" presetClass="entr" presetSubtype="10" fill="hold" nodeType="afterEffect">
                                  <p:stCondLst>
                                    <p:cond delay="0"/>
                                  </p:stCondLst>
                                  <p:childTnLst>
                                    <p:set>
                                      <p:cBhvr>
                                        <p:cTn id="32" dur="1" fill="hold">
                                          <p:stCondLst>
                                            <p:cond delay="0"/>
                                          </p:stCondLst>
                                        </p:cTn>
                                        <p:tgtEl>
                                          <p:spTgt spid="47"/>
                                        </p:tgtEl>
                                        <p:attrNameLst>
                                          <p:attrName>style.visibility</p:attrName>
                                        </p:attrNameLst>
                                      </p:cBhvr>
                                      <p:to>
                                        <p:strVal val="visible"/>
                                      </p:to>
                                    </p:set>
                                    <p:animEffect transition="in" filter="randombar(horizontal)">
                                      <p:cBhvr>
                                        <p:cTn id="33" dur="500"/>
                                        <p:tgtEl>
                                          <p:spTgt spid="47"/>
                                        </p:tgtEl>
                                      </p:cBhvr>
                                    </p:animEffect>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nodeType="clickEffect">
                                  <p:stCondLst>
                                    <p:cond delay="0"/>
                                  </p:stCondLst>
                                  <p:childTnLst>
                                    <p:set>
                                      <p:cBhvr>
                                        <p:cTn id="37" dur="1" fill="hold">
                                          <p:stCondLst>
                                            <p:cond delay="0"/>
                                          </p:stCondLst>
                                        </p:cTn>
                                        <p:tgtEl>
                                          <p:spTgt spid="2"/>
                                        </p:tgtEl>
                                        <p:attrNameLst>
                                          <p:attrName>style.visibility</p:attrName>
                                        </p:attrNameLst>
                                      </p:cBhvr>
                                      <p:to>
                                        <p:strVal val="visible"/>
                                      </p:to>
                                    </p:set>
                                    <p:animEffect transition="in" filter="barn(inVertical)">
                                      <p:cBhvr>
                                        <p:cTn id="38" dur="500"/>
                                        <p:tgtEl>
                                          <p:spTgt spid="2"/>
                                        </p:tgtEl>
                                      </p:cBhvr>
                                    </p:animEffect>
                                  </p:childTnLst>
                                </p:cTn>
                              </p:par>
                              <p:par>
                                <p:cTn id="39" presetID="16" presetClass="entr" presetSubtype="21" fill="hold" nodeType="withEffect">
                                  <p:stCondLst>
                                    <p:cond delay="0"/>
                                  </p:stCondLst>
                                  <p:childTnLst>
                                    <p:set>
                                      <p:cBhvr>
                                        <p:cTn id="40" dur="1" fill="hold">
                                          <p:stCondLst>
                                            <p:cond delay="0"/>
                                          </p:stCondLst>
                                        </p:cTn>
                                        <p:tgtEl>
                                          <p:spTgt spid="3"/>
                                        </p:tgtEl>
                                        <p:attrNameLst>
                                          <p:attrName>style.visibility</p:attrName>
                                        </p:attrNameLst>
                                      </p:cBhvr>
                                      <p:to>
                                        <p:strVal val="visible"/>
                                      </p:to>
                                    </p:set>
                                    <p:animEffect transition="in" filter="barn(inVertical)">
                                      <p:cBhvr>
                                        <p:cTn id="41" dur="500"/>
                                        <p:tgtEl>
                                          <p:spTgt spid="3"/>
                                        </p:tgtEl>
                                      </p:cBhvr>
                                    </p:animEffect>
                                  </p:childTnLst>
                                </p:cTn>
                              </p:par>
                            </p:childTnLst>
                          </p:cTn>
                        </p:par>
                      </p:childTnLst>
                    </p:cTn>
                  </p:par>
                  <p:par>
                    <p:cTn id="42" fill="hold">
                      <p:stCondLst>
                        <p:cond delay="indefinite"/>
                      </p:stCondLst>
                      <p:childTnLst>
                        <p:par>
                          <p:cTn id="43" fill="hold">
                            <p:stCondLst>
                              <p:cond delay="0"/>
                            </p:stCondLst>
                            <p:childTnLst>
                              <p:par>
                                <p:cTn id="44" presetID="16" presetClass="entr" presetSubtype="21" fill="hold" nodeType="clickEffect">
                                  <p:stCondLst>
                                    <p:cond delay="0"/>
                                  </p:stCondLst>
                                  <p:childTnLst>
                                    <p:set>
                                      <p:cBhvr>
                                        <p:cTn id="45" dur="1" fill="hold">
                                          <p:stCondLst>
                                            <p:cond delay="0"/>
                                          </p:stCondLst>
                                        </p:cTn>
                                        <p:tgtEl>
                                          <p:spTgt spid="9"/>
                                        </p:tgtEl>
                                        <p:attrNameLst>
                                          <p:attrName>style.visibility</p:attrName>
                                        </p:attrNameLst>
                                      </p:cBhvr>
                                      <p:to>
                                        <p:strVal val="visible"/>
                                      </p:to>
                                    </p:set>
                                    <p:animEffect transition="in" filter="barn(inVertical)">
                                      <p:cBhvr>
                                        <p:cTn id="46" dur="500"/>
                                        <p:tgtEl>
                                          <p:spTgt spid="9"/>
                                        </p:tgtEl>
                                      </p:cBhvr>
                                    </p:animEffect>
                                  </p:childTnLst>
                                </p:cTn>
                              </p:par>
                              <p:par>
                                <p:cTn id="47" presetID="16" presetClass="entr" presetSubtype="21" fill="hold" grpId="0" nodeType="withEffect">
                                  <p:stCondLst>
                                    <p:cond delay="0"/>
                                  </p:stCondLst>
                                  <p:childTnLst>
                                    <p:set>
                                      <p:cBhvr>
                                        <p:cTn id="48" dur="1" fill="hold">
                                          <p:stCondLst>
                                            <p:cond delay="0"/>
                                          </p:stCondLst>
                                        </p:cTn>
                                        <p:tgtEl>
                                          <p:spTgt spid="10"/>
                                        </p:tgtEl>
                                        <p:attrNameLst>
                                          <p:attrName>style.visibility</p:attrName>
                                        </p:attrNameLst>
                                      </p:cBhvr>
                                      <p:to>
                                        <p:strVal val="visible"/>
                                      </p:to>
                                    </p:set>
                                    <p:animEffect transition="in" filter="barn(inVertical)">
                                      <p:cBhvr>
                                        <p:cTn id="49" dur="500"/>
                                        <p:tgtEl>
                                          <p:spTgt spid="10"/>
                                        </p:tgtEl>
                                      </p:cBhvr>
                                    </p:animEffect>
                                  </p:childTnLst>
                                </p:cTn>
                              </p:par>
                            </p:childTnLst>
                          </p:cTn>
                        </p:par>
                      </p:childTnLst>
                    </p:cTn>
                  </p:par>
                  <p:par>
                    <p:cTn id="50" fill="hold">
                      <p:stCondLst>
                        <p:cond delay="indefinite"/>
                      </p:stCondLst>
                      <p:childTnLst>
                        <p:par>
                          <p:cTn id="51" fill="hold">
                            <p:stCondLst>
                              <p:cond delay="0"/>
                            </p:stCondLst>
                            <p:childTnLst>
                              <p:par>
                                <p:cTn id="52" presetID="16" presetClass="entr" presetSubtype="21" fill="hold" nodeType="clickEffect">
                                  <p:stCondLst>
                                    <p:cond delay="0"/>
                                  </p:stCondLst>
                                  <p:childTnLst>
                                    <p:set>
                                      <p:cBhvr>
                                        <p:cTn id="53" dur="1" fill="hold">
                                          <p:stCondLst>
                                            <p:cond delay="0"/>
                                          </p:stCondLst>
                                        </p:cTn>
                                        <p:tgtEl>
                                          <p:spTgt spid="33"/>
                                        </p:tgtEl>
                                        <p:attrNameLst>
                                          <p:attrName>style.visibility</p:attrName>
                                        </p:attrNameLst>
                                      </p:cBhvr>
                                      <p:to>
                                        <p:strVal val="visible"/>
                                      </p:to>
                                    </p:set>
                                    <p:animEffect transition="in" filter="barn(inVertical)">
                                      <p:cBhvr>
                                        <p:cTn id="54" dur="500"/>
                                        <p:tgtEl>
                                          <p:spTgt spid="33"/>
                                        </p:tgtEl>
                                      </p:cBhvr>
                                    </p:animEffect>
                                  </p:childTnLst>
                                </p:cTn>
                              </p:par>
                              <p:par>
                                <p:cTn id="55" presetID="16" presetClass="entr" presetSubtype="21" fill="hold" grpId="0" nodeType="withEffect">
                                  <p:stCondLst>
                                    <p:cond delay="0"/>
                                  </p:stCondLst>
                                  <p:childTnLst>
                                    <p:set>
                                      <p:cBhvr>
                                        <p:cTn id="56" dur="1" fill="hold">
                                          <p:stCondLst>
                                            <p:cond delay="0"/>
                                          </p:stCondLst>
                                        </p:cTn>
                                        <p:tgtEl>
                                          <p:spTgt spid="59"/>
                                        </p:tgtEl>
                                        <p:attrNameLst>
                                          <p:attrName>style.visibility</p:attrName>
                                        </p:attrNameLst>
                                      </p:cBhvr>
                                      <p:to>
                                        <p:strVal val="visible"/>
                                      </p:to>
                                    </p:set>
                                    <p:animEffect transition="in" filter="barn(inVertical)">
                                      <p:cBhvr>
                                        <p:cTn id="57" dur="500"/>
                                        <p:tgtEl>
                                          <p:spTgt spid="59"/>
                                        </p:tgtEl>
                                      </p:cBhvr>
                                    </p:animEffect>
                                  </p:childTnLst>
                                </p:cTn>
                              </p:par>
                            </p:childTnLst>
                          </p:cTn>
                        </p:par>
                      </p:childTnLst>
                    </p:cTn>
                  </p:par>
                  <p:par>
                    <p:cTn id="58" fill="hold">
                      <p:stCondLst>
                        <p:cond delay="indefinite"/>
                      </p:stCondLst>
                      <p:childTnLst>
                        <p:par>
                          <p:cTn id="59" fill="hold">
                            <p:stCondLst>
                              <p:cond delay="0"/>
                            </p:stCondLst>
                            <p:childTnLst>
                              <p:par>
                                <p:cTn id="60" presetID="16" presetClass="entr" presetSubtype="21" fill="hold" nodeType="clickEffect">
                                  <p:stCondLst>
                                    <p:cond delay="0"/>
                                  </p:stCondLst>
                                  <p:childTnLst>
                                    <p:set>
                                      <p:cBhvr>
                                        <p:cTn id="61" dur="1" fill="hold">
                                          <p:stCondLst>
                                            <p:cond delay="0"/>
                                          </p:stCondLst>
                                        </p:cTn>
                                        <p:tgtEl>
                                          <p:spTgt spid="56"/>
                                        </p:tgtEl>
                                        <p:attrNameLst>
                                          <p:attrName>style.visibility</p:attrName>
                                        </p:attrNameLst>
                                      </p:cBhvr>
                                      <p:to>
                                        <p:strVal val="visible"/>
                                      </p:to>
                                    </p:set>
                                    <p:animEffect transition="in" filter="barn(inVertical)">
                                      <p:cBhvr>
                                        <p:cTn id="62" dur="500"/>
                                        <p:tgtEl>
                                          <p:spTgt spid="56"/>
                                        </p:tgtEl>
                                      </p:cBhvr>
                                    </p:animEffect>
                                  </p:childTnLst>
                                </p:cTn>
                              </p:par>
                            </p:childTnLst>
                          </p:cTn>
                        </p:par>
                      </p:childTnLst>
                    </p:cTn>
                  </p:par>
                  <p:par>
                    <p:cTn id="63" fill="hold">
                      <p:stCondLst>
                        <p:cond delay="indefinite"/>
                      </p:stCondLst>
                      <p:childTnLst>
                        <p:par>
                          <p:cTn id="64" fill="hold">
                            <p:stCondLst>
                              <p:cond delay="0"/>
                            </p:stCondLst>
                            <p:childTnLst>
                              <p:par>
                                <p:cTn id="65" presetID="16" presetClass="entr" presetSubtype="21" fill="hold" grpId="0" nodeType="clickEffect">
                                  <p:stCondLst>
                                    <p:cond delay="0"/>
                                  </p:stCondLst>
                                  <p:childTnLst>
                                    <p:set>
                                      <p:cBhvr>
                                        <p:cTn id="66" dur="1" fill="hold">
                                          <p:stCondLst>
                                            <p:cond delay="0"/>
                                          </p:stCondLst>
                                        </p:cTn>
                                        <p:tgtEl>
                                          <p:spTgt spid="61"/>
                                        </p:tgtEl>
                                        <p:attrNameLst>
                                          <p:attrName>style.visibility</p:attrName>
                                        </p:attrNameLst>
                                      </p:cBhvr>
                                      <p:to>
                                        <p:strVal val="visible"/>
                                      </p:to>
                                    </p:set>
                                    <p:animEffect transition="in" filter="barn(inVertical)">
                                      <p:cBhvr>
                                        <p:cTn id="67" dur="500"/>
                                        <p:tgtEl>
                                          <p:spTgt spid="61"/>
                                        </p:tgtEl>
                                      </p:cBhvr>
                                    </p:animEffect>
                                  </p:childTnLst>
                                </p:cTn>
                              </p:par>
                              <p:par>
                                <p:cTn id="68" presetID="16" presetClass="entr" presetSubtype="21" fill="hold" grpId="0" nodeType="withEffect">
                                  <p:stCondLst>
                                    <p:cond delay="0"/>
                                  </p:stCondLst>
                                  <p:childTnLst>
                                    <p:set>
                                      <p:cBhvr>
                                        <p:cTn id="69" dur="1" fill="hold">
                                          <p:stCondLst>
                                            <p:cond delay="0"/>
                                          </p:stCondLst>
                                        </p:cTn>
                                        <p:tgtEl>
                                          <p:spTgt spid="7"/>
                                        </p:tgtEl>
                                        <p:attrNameLst>
                                          <p:attrName>style.visibility</p:attrName>
                                        </p:attrNameLst>
                                      </p:cBhvr>
                                      <p:to>
                                        <p:strVal val="visible"/>
                                      </p:to>
                                    </p:set>
                                    <p:animEffect transition="in" filter="barn(inVertical)">
                                      <p:cBhvr>
                                        <p:cTn id="70" dur="500"/>
                                        <p:tgtEl>
                                          <p:spTgt spid="7"/>
                                        </p:tgtEl>
                                      </p:cBhvr>
                                    </p:animEffect>
                                  </p:childTnLst>
                                </p:cTn>
                              </p:par>
                            </p:childTnLst>
                          </p:cTn>
                        </p:par>
                      </p:childTnLst>
                    </p:cTn>
                  </p:par>
                  <p:par>
                    <p:cTn id="71" fill="hold">
                      <p:stCondLst>
                        <p:cond delay="indefinite"/>
                      </p:stCondLst>
                      <p:childTnLst>
                        <p:par>
                          <p:cTn id="72" fill="hold">
                            <p:stCondLst>
                              <p:cond delay="0"/>
                            </p:stCondLst>
                            <p:childTnLst>
                              <p:par>
                                <p:cTn id="73" presetID="16" presetClass="entr" presetSubtype="21" fill="hold" grpId="0" nodeType="clickEffect">
                                  <p:stCondLst>
                                    <p:cond delay="0"/>
                                  </p:stCondLst>
                                  <p:childTnLst>
                                    <p:set>
                                      <p:cBhvr>
                                        <p:cTn id="74" dur="1" fill="hold">
                                          <p:stCondLst>
                                            <p:cond delay="0"/>
                                          </p:stCondLst>
                                        </p:cTn>
                                        <p:tgtEl>
                                          <p:spTgt spid="62"/>
                                        </p:tgtEl>
                                        <p:attrNameLst>
                                          <p:attrName>style.visibility</p:attrName>
                                        </p:attrNameLst>
                                      </p:cBhvr>
                                      <p:to>
                                        <p:strVal val="visible"/>
                                      </p:to>
                                    </p:set>
                                    <p:animEffect transition="in" filter="barn(inVertical)">
                                      <p:cBhvr>
                                        <p:cTn id="75" dur="500"/>
                                        <p:tgtEl>
                                          <p:spTgt spid="62"/>
                                        </p:tgtEl>
                                      </p:cBhvr>
                                    </p:animEffect>
                                  </p:childTnLst>
                                </p:cTn>
                              </p:par>
                              <p:par>
                                <p:cTn id="76" presetID="16" presetClass="entr" presetSubtype="21" fill="hold" grpId="0" nodeType="withEffect">
                                  <p:stCondLst>
                                    <p:cond delay="0"/>
                                  </p:stCondLst>
                                  <p:childTnLst>
                                    <p:set>
                                      <p:cBhvr>
                                        <p:cTn id="77" dur="1" fill="hold">
                                          <p:stCondLst>
                                            <p:cond delay="0"/>
                                          </p:stCondLst>
                                        </p:cTn>
                                        <p:tgtEl>
                                          <p:spTgt spid="63"/>
                                        </p:tgtEl>
                                        <p:attrNameLst>
                                          <p:attrName>style.visibility</p:attrName>
                                        </p:attrNameLst>
                                      </p:cBhvr>
                                      <p:to>
                                        <p:strVal val="visible"/>
                                      </p:to>
                                    </p:set>
                                    <p:animEffect transition="in" filter="barn(inVertical)">
                                      <p:cBhvr>
                                        <p:cTn id="78"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par>
              <p:cTn id="79"/>
            </p:par>
          </p:childTnLst>
        </p:cTn>
      </p:par>
    </p:tnLst>
    <p:bldLst>
      <p:bldP spid="40" grpId="0" animBg="1"/>
      <p:bldP spid="39" grpId="0"/>
      <p:bldP spid="44" grpId="0" animBg="1"/>
      <p:bldP spid="8" grpId="0"/>
      <p:bldP spid="10" grpId="0" animBg="1"/>
      <p:bldP spid="59" grpId="0" animBg="1"/>
      <p:bldP spid="61" grpId="0" animBg="1"/>
      <p:bldP spid="7" grpId="0" animBg="1"/>
      <p:bldP spid="62" grpId="0" animBg="1"/>
      <p:bldP spid="6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 bg" descr="C:\Users\RIDHA\Downloads\صور المعلوماتية\711039_colorful-square-frames-on-blue-hd-video-backgrounds-loop-youtube_1920x1080_h.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68" y="-35571"/>
            <a:ext cx="12211235" cy="6232497"/>
          </a:xfrm>
          <a:prstGeom prst="rect">
            <a:avLst/>
          </a:prstGeom>
          <a:noFill/>
          <a:extLst>
            <a:ext uri="{909E8E84-426E-40DD-AFC4-6F175D3DCCD1}">
              <a14:hiddenFill xmlns:a14="http://schemas.microsoft.com/office/drawing/2010/main">
                <a:solidFill>
                  <a:srgbClr val="FFFFFF"/>
                </a:solidFill>
              </a14:hiddenFill>
            </a:ext>
          </a:extLst>
        </p:spPr>
      </p:pic>
      <p:sp>
        <p:nvSpPr>
          <p:cNvPr id="40" name="Notched Right Arrow 54"/>
          <p:cNvSpPr/>
          <p:nvPr/>
        </p:nvSpPr>
        <p:spPr>
          <a:xfrm flipH="1">
            <a:off x="6796584" y="253498"/>
            <a:ext cx="5020581" cy="582630"/>
          </a:xfrm>
          <a:prstGeom prst="notchedRightArrow">
            <a:avLst>
              <a:gd name="adj1" fmla="val 100000"/>
              <a:gd name="adj2" fmla="val 28125"/>
            </a:avLst>
          </a:prstGeom>
          <a:solidFill>
            <a:srgbClr val="4BACC6"/>
          </a:solidFill>
          <a:ln w="38100" cap="flat" cmpd="sng" algn="ctr">
            <a:solidFill>
              <a:sysClr val="window" lastClr="FFFFFF"/>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nvGrpSpPr>
          <p:cNvPr id="41" name="Group 13"/>
          <p:cNvGrpSpPr/>
          <p:nvPr/>
        </p:nvGrpSpPr>
        <p:grpSpPr>
          <a:xfrm flipH="1">
            <a:off x="11213291" y="58962"/>
            <a:ext cx="466716" cy="441231"/>
            <a:chOff x="1271589" y="1657350"/>
            <a:chExt cx="466716" cy="411474"/>
          </a:xfrm>
        </p:grpSpPr>
        <p:sp>
          <p:nvSpPr>
            <p:cNvPr id="42" name="Freeform 56"/>
            <p:cNvSpPr/>
            <p:nvPr/>
          </p:nvSpPr>
          <p:spPr>
            <a:xfrm>
              <a:off x="1271589" y="1657350"/>
              <a:ext cx="466716" cy="154781"/>
            </a:xfrm>
            <a:custGeom>
              <a:avLst/>
              <a:gdLst>
                <a:gd name="connsiteX0" fmla="*/ 0 w 457200"/>
                <a:gd name="connsiteY0" fmla="*/ 0 h 152400"/>
                <a:gd name="connsiteX1" fmla="*/ 457200 w 457200"/>
                <a:gd name="connsiteY1" fmla="*/ 0 h 152400"/>
                <a:gd name="connsiteX2" fmla="*/ 457200 w 457200"/>
                <a:gd name="connsiteY2" fmla="*/ 152400 h 152400"/>
                <a:gd name="connsiteX3" fmla="*/ 0 w 457200"/>
                <a:gd name="connsiteY3" fmla="*/ 152400 h 152400"/>
                <a:gd name="connsiteX4" fmla="*/ 0 w 457200"/>
                <a:gd name="connsiteY4" fmla="*/ 0 h 152400"/>
                <a:gd name="connsiteX0" fmla="*/ 76200 w 457200"/>
                <a:gd name="connsiteY0" fmla="*/ 0 h 152400"/>
                <a:gd name="connsiteX1" fmla="*/ 457200 w 457200"/>
                <a:gd name="connsiteY1" fmla="*/ 0 h 152400"/>
                <a:gd name="connsiteX2" fmla="*/ 457200 w 457200"/>
                <a:gd name="connsiteY2" fmla="*/ 152400 h 152400"/>
                <a:gd name="connsiteX3" fmla="*/ 0 w 457200"/>
                <a:gd name="connsiteY3" fmla="*/ 152400 h 152400"/>
                <a:gd name="connsiteX4" fmla="*/ 76200 w 457200"/>
                <a:gd name="connsiteY4" fmla="*/ 0 h 152400"/>
                <a:gd name="connsiteX0" fmla="*/ 76200 w 457200"/>
                <a:gd name="connsiteY0" fmla="*/ 0 h 152400"/>
                <a:gd name="connsiteX1" fmla="*/ 457200 w 457200"/>
                <a:gd name="connsiteY1" fmla="*/ 0 h 152400"/>
                <a:gd name="connsiteX2" fmla="*/ 457200 w 457200"/>
                <a:gd name="connsiteY2" fmla="*/ 152400 h 152400"/>
                <a:gd name="connsiteX3" fmla="*/ 0 w 457200"/>
                <a:gd name="connsiteY3" fmla="*/ 152400 h 152400"/>
                <a:gd name="connsiteX4" fmla="*/ 76200 w 457200"/>
                <a:gd name="connsiteY4" fmla="*/ 0 h 152400"/>
                <a:gd name="connsiteX0" fmla="*/ 76200 w 457200"/>
                <a:gd name="connsiteY0" fmla="*/ 0 h 152400"/>
                <a:gd name="connsiteX1" fmla="*/ 457200 w 457200"/>
                <a:gd name="connsiteY1" fmla="*/ 0 h 152400"/>
                <a:gd name="connsiteX2" fmla="*/ 457200 w 457200"/>
                <a:gd name="connsiteY2" fmla="*/ 152400 h 152400"/>
                <a:gd name="connsiteX3" fmla="*/ 0 w 457200"/>
                <a:gd name="connsiteY3" fmla="*/ 152400 h 152400"/>
                <a:gd name="connsiteX4" fmla="*/ 76200 w 457200"/>
                <a:gd name="connsiteY4" fmla="*/ 0 h 152400"/>
                <a:gd name="connsiteX0" fmla="*/ 76200 w 457200"/>
                <a:gd name="connsiteY0" fmla="*/ 0 h 152400"/>
                <a:gd name="connsiteX1" fmla="*/ 457200 w 457200"/>
                <a:gd name="connsiteY1" fmla="*/ 0 h 152400"/>
                <a:gd name="connsiteX2" fmla="*/ 457200 w 457200"/>
                <a:gd name="connsiteY2" fmla="*/ 152400 h 152400"/>
                <a:gd name="connsiteX3" fmla="*/ 0 w 457200"/>
                <a:gd name="connsiteY3" fmla="*/ 152400 h 152400"/>
                <a:gd name="connsiteX4" fmla="*/ 76200 w 457200"/>
                <a:gd name="connsiteY4" fmla="*/ 0 h 152400"/>
                <a:gd name="connsiteX0" fmla="*/ 104775 w 485775"/>
                <a:gd name="connsiteY0" fmla="*/ 0 h 154781"/>
                <a:gd name="connsiteX1" fmla="*/ 485775 w 485775"/>
                <a:gd name="connsiteY1" fmla="*/ 0 h 154781"/>
                <a:gd name="connsiteX2" fmla="*/ 485775 w 485775"/>
                <a:gd name="connsiteY2" fmla="*/ 152400 h 154781"/>
                <a:gd name="connsiteX3" fmla="*/ 0 w 485775"/>
                <a:gd name="connsiteY3" fmla="*/ 154781 h 154781"/>
                <a:gd name="connsiteX4" fmla="*/ 104775 w 485775"/>
                <a:gd name="connsiteY4" fmla="*/ 0 h 1547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5775" h="154781">
                  <a:moveTo>
                    <a:pt x="104775" y="0"/>
                  </a:moveTo>
                  <a:lnTo>
                    <a:pt x="485775" y="0"/>
                  </a:lnTo>
                  <a:lnTo>
                    <a:pt x="485775" y="152400"/>
                  </a:lnTo>
                  <a:lnTo>
                    <a:pt x="0" y="154781"/>
                  </a:lnTo>
                  <a:lnTo>
                    <a:pt x="104775" y="0"/>
                  </a:lnTo>
                  <a:close/>
                </a:path>
              </a:pathLst>
            </a:cu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w="9525" cap="flat" cmpd="sng" algn="ctr">
              <a:solidFill>
                <a:srgbClr val="F79646">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43" name="Rectangle 42"/>
            <p:cNvSpPr/>
            <p:nvPr/>
          </p:nvSpPr>
          <p:spPr>
            <a:xfrm>
              <a:off x="1371600" y="1687824"/>
              <a:ext cx="365760" cy="381000"/>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w="9525" cap="flat" cmpd="sng" algn="ctr">
              <a:solidFill>
                <a:srgbClr val="F79646">
                  <a:shade val="95000"/>
                  <a:satMod val="105000"/>
                </a:srgbClr>
              </a:solidFill>
              <a:prstDash val="solid"/>
            </a:ln>
            <a:effectLst>
              <a:outerShdw blurRad="40000" dist="23000" dir="5400000" rotWithShape="0">
                <a:srgbClr val="000000">
                  <a:alpha val="35000"/>
                </a:srgbClr>
              </a:outerShdw>
            </a:effectLst>
          </p:spPr>
          <p:txBody>
            <a:bodyPr vert="horz" wrap="none"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FR" sz="3200" b="1" i="0" u="none" strike="noStrike" kern="0" cap="none" spc="0" normalizeH="0" baseline="0" noProof="0" dirty="0" smtClean="0">
                  <a:ln>
                    <a:noFill/>
                  </a:ln>
                  <a:solidFill>
                    <a:schemeClr val="bg1"/>
                  </a:solidFill>
                  <a:effectLst/>
                  <a:uLnTx/>
                  <a:uFillTx/>
                  <a:latin typeface="Calibri"/>
                  <a:ea typeface="+mn-ea"/>
                  <a:cs typeface="+mn-cs"/>
                </a:rPr>
                <a:t>1</a:t>
              </a:r>
              <a:endParaRPr kumimoji="0" lang="en-US" sz="2400" b="1" i="0" u="none" strike="noStrike" kern="0" cap="none" spc="0" normalizeH="0" baseline="0" noProof="0" dirty="0">
                <a:ln>
                  <a:noFill/>
                </a:ln>
                <a:solidFill>
                  <a:schemeClr val="bg1"/>
                </a:solidFill>
                <a:effectLst/>
                <a:uLnTx/>
                <a:uFillTx/>
                <a:latin typeface="Calibri"/>
                <a:ea typeface="+mn-ea"/>
                <a:cs typeface="+mn-cs"/>
              </a:endParaRPr>
            </a:p>
          </p:txBody>
        </p:sp>
      </p:grpSp>
      <p:sp>
        <p:nvSpPr>
          <p:cNvPr id="39" name="ZoneTexte 85"/>
          <p:cNvSpPr txBox="1"/>
          <p:nvPr/>
        </p:nvSpPr>
        <p:spPr>
          <a:xfrm>
            <a:off x="7022418" y="267684"/>
            <a:ext cx="4191346" cy="523220"/>
          </a:xfrm>
          <a:prstGeom prst="rect">
            <a:avLst/>
          </a:prstGeom>
          <a:noFill/>
        </p:spPr>
        <p:txBody>
          <a:bodyPr wrap="square" rtlCol="0">
            <a:spAutoFit/>
          </a:bodyPr>
          <a:lstStyle/>
          <a:p>
            <a:pPr lvl="0" algn="r" rtl="1"/>
            <a:r>
              <a:rPr lang="ar-DZ" sz="2800" b="1" kern="0" dirty="0" smtClean="0">
                <a:ln w="0"/>
                <a:solidFill>
                  <a:schemeClr val="bg1"/>
                </a:solidFill>
                <a:effectLst>
                  <a:outerShdw blurRad="38100" dist="38100" dir="2700000" algn="tl">
                    <a:srgbClr val="000000">
                      <a:alpha val="43137"/>
                    </a:srgbClr>
                  </a:outerShdw>
                </a:effectLst>
              </a:rPr>
              <a:t>نشاط </a:t>
            </a:r>
            <a:r>
              <a:rPr lang="ar-SA" sz="2800" b="1" kern="0" dirty="0" smtClean="0">
                <a:ln w="0"/>
                <a:solidFill>
                  <a:schemeClr val="bg1"/>
                </a:solidFill>
                <a:effectLst>
                  <a:outerShdw blurRad="38100" dist="38100" dir="2700000" algn="tl">
                    <a:srgbClr val="000000">
                      <a:alpha val="43137"/>
                    </a:srgbClr>
                  </a:outerShdw>
                </a:effectLst>
              </a:rPr>
              <a:t>02</a:t>
            </a:r>
            <a:r>
              <a:rPr lang="ar-DZ" sz="2800" b="1" kern="0" dirty="0" smtClean="0">
                <a:ln w="0"/>
                <a:solidFill>
                  <a:schemeClr val="bg1"/>
                </a:solidFill>
                <a:effectLst>
                  <a:outerShdw blurRad="38100" dist="38100" dir="2700000" algn="tl">
                    <a:srgbClr val="000000">
                      <a:alpha val="43137"/>
                    </a:srgbClr>
                  </a:outerShdw>
                </a:effectLst>
              </a:rPr>
              <a:t>:</a:t>
            </a:r>
            <a:endParaRPr kumimoji="0" lang="en-US" sz="2800" b="1" i="0" u="none" strike="noStrike" kern="0" normalizeH="0" baseline="0" noProof="0" dirty="0">
              <a:ln w="0"/>
              <a:solidFill>
                <a:schemeClr val="bg1"/>
              </a:solidFill>
              <a:effectLst>
                <a:outerShdw blurRad="38100" dist="38100" dir="2700000" algn="tl">
                  <a:srgbClr val="000000">
                    <a:alpha val="43137"/>
                  </a:srgbClr>
                </a:outerShdw>
              </a:effectLst>
              <a:uLnTx/>
              <a:uFillTx/>
              <a:latin typeface="Arial" panose="020B0604020202020204" pitchFamily="34" charset="0"/>
              <a:cs typeface="Arial" panose="020B0604020202020204" pitchFamily="34" charset="0"/>
            </a:endParaRPr>
          </a:p>
        </p:txBody>
      </p:sp>
      <p:sp>
        <p:nvSpPr>
          <p:cNvPr id="44" name="Notched Right Arrow 54"/>
          <p:cNvSpPr/>
          <p:nvPr/>
        </p:nvSpPr>
        <p:spPr>
          <a:xfrm flipH="1">
            <a:off x="222068" y="967470"/>
            <a:ext cx="11457931" cy="992676"/>
          </a:xfrm>
          <a:prstGeom prst="flowChartAlternateProcess">
            <a:avLst/>
          </a:prstGeom>
          <a:ln w="57150">
            <a:solidFill>
              <a:schemeClr val="bg1"/>
            </a:solidFill>
          </a:ln>
        </p:spPr>
        <p:style>
          <a:lnRef idx="0">
            <a:schemeClr val="accent3"/>
          </a:lnRef>
          <a:fillRef idx="1003">
            <a:schemeClr val="dk1"/>
          </a:fillRef>
          <a:effectRef idx="3">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8" name="Rectangle 7"/>
          <p:cNvSpPr/>
          <p:nvPr/>
        </p:nvSpPr>
        <p:spPr>
          <a:xfrm>
            <a:off x="326571" y="1006039"/>
            <a:ext cx="11026609" cy="954107"/>
          </a:xfrm>
          <a:prstGeom prst="rect">
            <a:avLst/>
          </a:prstGeom>
        </p:spPr>
        <p:txBody>
          <a:bodyPr wrap="square">
            <a:spAutoFit/>
          </a:bodyPr>
          <a:lstStyle/>
          <a:p>
            <a:pPr lvl="0" algn="just" rtl="1">
              <a:spcAft>
                <a:spcPts val="0"/>
              </a:spcAft>
              <a:buClr>
                <a:srgbClr val="FF0000"/>
              </a:buClr>
              <a:buSzPts val="1400"/>
            </a:pPr>
            <a:r>
              <a:rPr lang="ar-SA" sz="2800" b="1" dirty="0" smtClean="0">
                <a:solidFill>
                  <a:schemeClr val="bg1"/>
                </a:solidFill>
              </a:rPr>
              <a:t>تعرف على مكونات الحاسوب ثم ضع كل مكون في الكوب الخاص به اعتمادا على مخطط عمل الحاسوب السابق</a:t>
            </a:r>
            <a:endParaRPr lang="en-US" sz="2800" b="1" dirty="0">
              <a:solidFill>
                <a:schemeClr val="bg1"/>
              </a:solidFill>
            </a:endParaRPr>
          </a:p>
        </p:txBody>
      </p:sp>
      <p:grpSp>
        <p:nvGrpSpPr>
          <p:cNvPr id="34" name="Groupe 1"/>
          <p:cNvGrpSpPr/>
          <p:nvPr/>
        </p:nvGrpSpPr>
        <p:grpSpPr>
          <a:xfrm>
            <a:off x="-14568" y="44624"/>
            <a:ext cx="12211235" cy="6878283"/>
            <a:chOff x="-10990" y="44624"/>
            <a:chExt cx="9154990" cy="6878283"/>
          </a:xfrm>
        </p:grpSpPr>
        <p:grpSp>
          <p:nvGrpSpPr>
            <p:cNvPr id="35" name="Groupe 89"/>
            <p:cNvGrpSpPr/>
            <p:nvPr/>
          </p:nvGrpSpPr>
          <p:grpSpPr>
            <a:xfrm>
              <a:off x="-10990" y="6237312"/>
              <a:ext cx="9154990" cy="685595"/>
              <a:chOff x="-10990" y="6237312"/>
              <a:chExt cx="9154990" cy="685595"/>
            </a:xfrm>
          </p:grpSpPr>
          <p:grpSp>
            <p:nvGrpSpPr>
              <p:cNvPr id="45" name="Groupe 81"/>
              <p:cNvGrpSpPr/>
              <p:nvPr/>
            </p:nvGrpSpPr>
            <p:grpSpPr>
              <a:xfrm>
                <a:off x="-10990" y="6237312"/>
                <a:ext cx="9154990" cy="685595"/>
                <a:chOff x="-10990" y="6237312"/>
                <a:chExt cx="9154990" cy="685595"/>
              </a:xfrm>
            </p:grpSpPr>
            <p:grpSp>
              <p:nvGrpSpPr>
                <p:cNvPr id="48" name="Groupe 15"/>
                <p:cNvGrpSpPr/>
                <p:nvPr/>
              </p:nvGrpSpPr>
              <p:grpSpPr>
                <a:xfrm>
                  <a:off x="-1" y="6237312"/>
                  <a:ext cx="9144001" cy="648072"/>
                  <a:chOff x="-1" y="6237312"/>
                  <a:chExt cx="9144001" cy="648072"/>
                </a:xfrm>
              </p:grpSpPr>
              <p:sp>
                <p:nvSpPr>
                  <p:cNvPr id="54" name="Rectangle 5"/>
                  <p:cNvSpPr/>
                  <p:nvPr/>
                </p:nvSpPr>
                <p:spPr>
                  <a:xfrm>
                    <a:off x="-1" y="6309320"/>
                    <a:ext cx="9144001" cy="576064"/>
                  </a:xfrm>
                  <a:prstGeom prst="rect">
                    <a:avLst/>
                  </a:prstGeom>
                  <a:solidFill>
                    <a:srgbClr val="CC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55" name="Rectangle 54"/>
                  <p:cNvSpPr/>
                  <p:nvPr/>
                </p:nvSpPr>
                <p:spPr>
                  <a:xfrm flipV="1">
                    <a:off x="0" y="6237312"/>
                    <a:ext cx="9144000" cy="72008"/>
                  </a:xfrm>
                  <a:prstGeom prst="rect">
                    <a:avLst/>
                  </a:prstGeom>
                  <a:solidFill>
                    <a:srgbClr val="FF6600"/>
                  </a:solidFill>
                  <a:ln>
                    <a:no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fr-FR"/>
                  </a:p>
                </p:txBody>
              </p:sp>
            </p:grpSp>
            <p:pic>
              <p:nvPicPr>
                <p:cNvPr id="49" name="Image 48" descr="3-2-blogging-transparent-thumb.png"/>
                <p:cNvPicPr>
                  <a:picLocks noChangeAspect="1"/>
                </p:cNvPicPr>
                <p:nvPr/>
              </p:nvPicPr>
              <p:blipFill>
                <a:blip r:embed="rId3" cstate="print"/>
                <a:stretch>
                  <a:fillRect/>
                </a:stretch>
              </p:blipFill>
              <p:spPr>
                <a:xfrm>
                  <a:off x="1625390" y="6309320"/>
                  <a:ext cx="725738" cy="587630"/>
                </a:xfrm>
                <a:prstGeom prst="rect">
                  <a:avLst/>
                </a:prstGeom>
              </p:spPr>
            </p:pic>
            <p:pic>
              <p:nvPicPr>
                <p:cNvPr id="50" name="Image 49" descr="12-2-education-png-image-thumb.png"/>
                <p:cNvPicPr>
                  <a:picLocks noChangeAspect="1"/>
                </p:cNvPicPr>
                <p:nvPr/>
              </p:nvPicPr>
              <p:blipFill>
                <a:blip r:embed="rId4" cstate="print"/>
                <a:stretch>
                  <a:fillRect/>
                </a:stretch>
              </p:blipFill>
              <p:spPr>
                <a:xfrm>
                  <a:off x="6559388" y="6251366"/>
                  <a:ext cx="493066" cy="671541"/>
                </a:xfrm>
                <a:prstGeom prst="rect">
                  <a:avLst/>
                </a:prstGeom>
              </p:spPr>
            </p:pic>
            <p:sp>
              <p:nvSpPr>
                <p:cNvPr id="51" name="ZoneTexte 78"/>
                <p:cNvSpPr txBox="1"/>
                <p:nvPr/>
              </p:nvSpPr>
              <p:spPr>
                <a:xfrm>
                  <a:off x="2286511" y="6401146"/>
                  <a:ext cx="2105977" cy="415498"/>
                </a:xfrm>
                <a:prstGeom prst="rect">
                  <a:avLst/>
                </a:prstGeom>
                <a:noFill/>
              </p:spPr>
              <p:txBody>
                <a:bodyPr wrap="square" rtlCol="0">
                  <a:spAutoFit/>
                </a:bodyPr>
                <a:lstStyle/>
                <a:p>
                  <a:pPr algn="r" rtl="1"/>
                  <a:r>
                    <a:rPr lang="ar-SA" sz="2100" b="1" dirty="0" smtClean="0">
                      <a:solidFill>
                        <a:schemeClr val="bg1"/>
                      </a:solidFill>
                    </a:rPr>
                    <a:t>ثانوية فرشاني معمر بن علي</a:t>
                  </a:r>
                  <a:endParaRPr lang="fr-FR" sz="2100" b="1" dirty="0">
                    <a:solidFill>
                      <a:schemeClr val="bg1"/>
                    </a:solidFill>
                  </a:endParaRPr>
                </a:p>
              </p:txBody>
            </p:sp>
            <p:sp>
              <p:nvSpPr>
                <p:cNvPr id="52" name="ZoneTexte 79"/>
                <p:cNvSpPr txBox="1"/>
                <p:nvPr/>
              </p:nvSpPr>
              <p:spPr>
                <a:xfrm>
                  <a:off x="-10990" y="6397297"/>
                  <a:ext cx="1666666" cy="415498"/>
                </a:xfrm>
                <a:prstGeom prst="rect">
                  <a:avLst/>
                </a:prstGeom>
                <a:noFill/>
              </p:spPr>
              <p:txBody>
                <a:bodyPr wrap="square" rtlCol="0">
                  <a:spAutoFit/>
                </a:bodyPr>
                <a:lstStyle/>
                <a:p>
                  <a:pPr algn="r" rtl="1"/>
                  <a:r>
                    <a:rPr lang="ar-DZ" sz="2100" b="1" dirty="0">
                      <a:solidFill>
                        <a:schemeClr val="bg1"/>
                      </a:solidFill>
                    </a:rPr>
                    <a:t>اعداد الأستاذ </a:t>
                  </a:r>
                  <a:r>
                    <a:rPr lang="ar-SA" sz="2100" b="1" dirty="0" smtClean="0">
                      <a:solidFill>
                        <a:schemeClr val="bg1"/>
                      </a:solidFill>
                    </a:rPr>
                    <a:t>غمراني</a:t>
                  </a:r>
                  <a:endParaRPr lang="fr-FR" sz="2100" b="1" dirty="0">
                    <a:solidFill>
                      <a:schemeClr val="bg1"/>
                    </a:solidFill>
                  </a:endParaRPr>
                </a:p>
              </p:txBody>
            </p:sp>
            <p:sp>
              <p:nvSpPr>
                <p:cNvPr id="53" name="ZoneTexte 80"/>
                <p:cNvSpPr txBox="1"/>
                <p:nvPr/>
              </p:nvSpPr>
              <p:spPr>
                <a:xfrm>
                  <a:off x="6952039" y="6404900"/>
                  <a:ext cx="2119952" cy="415498"/>
                </a:xfrm>
                <a:prstGeom prst="rect">
                  <a:avLst/>
                </a:prstGeom>
                <a:noFill/>
              </p:spPr>
              <p:txBody>
                <a:bodyPr wrap="square" rtlCol="0">
                  <a:spAutoFit/>
                </a:bodyPr>
                <a:lstStyle/>
                <a:p>
                  <a:pPr algn="r" rtl="1"/>
                  <a:r>
                    <a:rPr lang="ar-SA" sz="2100" b="1" dirty="0" smtClean="0">
                      <a:solidFill>
                        <a:schemeClr val="bg1"/>
                      </a:solidFill>
                    </a:rPr>
                    <a:t>تركيب الحاسوب</a:t>
                  </a:r>
                  <a:endParaRPr lang="en-US" sz="2100" b="1" dirty="0">
                    <a:solidFill>
                      <a:schemeClr val="bg1"/>
                    </a:solidFill>
                  </a:endParaRPr>
                </a:p>
              </p:txBody>
            </p:sp>
          </p:grpSp>
          <p:pic>
            <p:nvPicPr>
              <p:cNvPr id="46" name="Image 82" descr="3d print business.png"/>
              <p:cNvPicPr>
                <a:picLocks noChangeAspect="1"/>
              </p:cNvPicPr>
              <p:nvPr/>
            </p:nvPicPr>
            <p:blipFill>
              <a:blip r:embed="rId5" cstate="print"/>
              <a:stretch>
                <a:fillRect/>
              </a:stretch>
            </p:blipFill>
            <p:spPr>
              <a:xfrm>
                <a:off x="4184241" y="6271447"/>
                <a:ext cx="1351578" cy="620688"/>
              </a:xfrm>
              <a:prstGeom prst="rect">
                <a:avLst/>
              </a:prstGeom>
            </p:spPr>
          </p:pic>
        </p:grpSp>
        <p:sp>
          <p:nvSpPr>
            <p:cNvPr id="36" name="ZoneTexte 33"/>
            <p:cNvSpPr txBox="1"/>
            <p:nvPr/>
          </p:nvSpPr>
          <p:spPr>
            <a:xfrm>
              <a:off x="5150512" y="6415446"/>
              <a:ext cx="1477185" cy="415498"/>
            </a:xfrm>
            <a:prstGeom prst="rect">
              <a:avLst/>
            </a:prstGeom>
            <a:noFill/>
          </p:spPr>
          <p:txBody>
            <a:bodyPr wrap="square" rtlCol="0">
              <a:spAutoFit/>
            </a:bodyPr>
            <a:lstStyle/>
            <a:p>
              <a:pPr algn="r" rtl="1"/>
              <a:r>
                <a:rPr lang="ar-DZ" sz="2100" b="1" dirty="0">
                  <a:solidFill>
                    <a:schemeClr val="bg1"/>
                  </a:solidFill>
                </a:rPr>
                <a:t>المستوى </a:t>
              </a:r>
              <a:r>
                <a:rPr lang="ar-SA" sz="2100" b="1" dirty="0" smtClean="0">
                  <a:solidFill>
                    <a:schemeClr val="bg1"/>
                  </a:solidFill>
                </a:rPr>
                <a:t>1 ثانوي</a:t>
              </a:r>
              <a:endParaRPr lang="fr-FR" sz="2100" b="1" dirty="0">
                <a:solidFill>
                  <a:schemeClr val="bg1"/>
                </a:solidFill>
              </a:endParaRPr>
            </a:p>
          </p:txBody>
        </p:sp>
        <p:sp>
          <p:nvSpPr>
            <p:cNvPr id="38" name="ZoneTexte 34"/>
            <p:cNvSpPr txBox="1"/>
            <p:nvPr/>
          </p:nvSpPr>
          <p:spPr>
            <a:xfrm>
              <a:off x="2627784" y="44624"/>
              <a:ext cx="2088232" cy="523220"/>
            </a:xfrm>
            <a:prstGeom prst="rect">
              <a:avLst/>
            </a:prstGeom>
            <a:noFill/>
          </p:spPr>
          <p:txBody>
            <a:bodyPr wrap="square" rtlCol="0">
              <a:spAutoFit/>
            </a:bodyPr>
            <a:lstStyle/>
            <a:p>
              <a:pPr algn="r" rtl="1"/>
              <a:endParaRPr lang="fr-FR" sz="2800" b="1" dirty="0">
                <a:solidFill>
                  <a:schemeClr val="bg1"/>
                </a:solidFill>
              </a:endParaRPr>
            </a:p>
          </p:txBody>
        </p:sp>
      </p:grpSp>
      <p:pic>
        <p:nvPicPr>
          <p:cNvPr id="47" name="Image 75" descr="Person-question-2-151x300.png"/>
          <p:cNvPicPr>
            <a:picLocks noChangeAspect="1"/>
          </p:cNvPicPr>
          <p:nvPr/>
        </p:nvPicPr>
        <p:blipFill>
          <a:blip r:embed="rId6" cstate="print"/>
          <a:stretch>
            <a:fillRect/>
          </a:stretch>
        </p:blipFill>
        <p:spPr>
          <a:xfrm>
            <a:off x="10372648" y="3345305"/>
            <a:ext cx="1024468" cy="2338499"/>
          </a:xfrm>
          <a:prstGeom prst="rect">
            <a:avLst/>
          </a:prstGeom>
        </p:spPr>
      </p:pic>
      <p:cxnSp>
        <p:nvCxnSpPr>
          <p:cNvPr id="9" name="Connecteur droit avec flèche 8"/>
          <p:cNvCxnSpPr/>
          <p:nvPr/>
        </p:nvCxnSpPr>
        <p:spPr>
          <a:xfrm>
            <a:off x="8930395" y="4915969"/>
            <a:ext cx="1" cy="332356"/>
          </a:xfrm>
          <a:prstGeom prst="straightConnector1">
            <a:avLst/>
          </a:prstGeom>
          <a:ln w="38100">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33" name="Connecteur droit avec flèche 32"/>
          <p:cNvCxnSpPr>
            <a:stCxn id="11" idx="2"/>
          </p:cNvCxnSpPr>
          <p:nvPr/>
        </p:nvCxnSpPr>
        <p:spPr>
          <a:xfrm>
            <a:off x="3419364" y="4901915"/>
            <a:ext cx="19079" cy="362235"/>
          </a:xfrm>
          <a:prstGeom prst="straightConnector1">
            <a:avLst/>
          </a:prstGeom>
          <a:ln w="38100">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10" name="Rectangle à coins arrondis 9"/>
          <p:cNvSpPr/>
          <p:nvPr/>
        </p:nvSpPr>
        <p:spPr>
          <a:xfrm>
            <a:off x="7671968" y="5249059"/>
            <a:ext cx="2516855" cy="816953"/>
          </a:xfrm>
          <a:prstGeom prst="round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ar-SA" sz="2400" b="1" dirty="0" smtClean="0">
                <a:solidFill>
                  <a:schemeClr val="tx1"/>
                </a:solidFill>
              </a:rPr>
              <a:t>بطاقة شبكة لا سلكية</a:t>
            </a:r>
            <a:endParaRPr lang="fr-FR" sz="2400" b="1" dirty="0" smtClean="0">
              <a:solidFill>
                <a:schemeClr val="tx1"/>
              </a:solidFill>
            </a:endParaRPr>
          </a:p>
          <a:p>
            <a:pPr algn="ctr" rtl="1"/>
            <a:r>
              <a:rPr lang="fr-FR" sz="2400" b="1" dirty="0" smtClean="0">
                <a:solidFill>
                  <a:schemeClr val="tx1"/>
                </a:solidFill>
              </a:rPr>
              <a:t>Carte Réseau</a:t>
            </a:r>
            <a:r>
              <a:rPr lang="ar-SA" sz="2400" b="1" dirty="0" smtClean="0">
                <a:solidFill>
                  <a:schemeClr val="tx1"/>
                </a:solidFill>
              </a:rPr>
              <a:t> </a:t>
            </a:r>
            <a:endParaRPr lang="fr-FR" sz="2400" b="1" dirty="0">
              <a:solidFill>
                <a:schemeClr val="tx1"/>
              </a:solidFill>
            </a:endParaRPr>
          </a:p>
        </p:txBody>
      </p:sp>
      <p:sp>
        <p:nvSpPr>
          <p:cNvPr id="59" name="Rectangle à coins arrondis 58"/>
          <p:cNvSpPr/>
          <p:nvPr/>
        </p:nvSpPr>
        <p:spPr>
          <a:xfrm>
            <a:off x="2168091" y="5249287"/>
            <a:ext cx="2461374" cy="816953"/>
          </a:xfrm>
          <a:prstGeom prst="roundRect">
            <a:avLst/>
          </a:prstGeom>
          <a:solidFill>
            <a:srgbClr val="0070C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ar-SA" sz="2400" b="1" dirty="0" smtClean="0">
                <a:solidFill>
                  <a:schemeClr val="tx1"/>
                </a:solidFill>
              </a:rPr>
              <a:t>سلك بيانات </a:t>
            </a:r>
            <a:r>
              <a:rPr lang="fr-FR" sz="2400" b="1" dirty="0" smtClean="0">
                <a:solidFill>
                  <a:schemeClr val="tx1"/>
                </a:solidFill>
              </a:rPr>
              <a:t>SATA</a:t>
            </a:r>
            <a:r>
              <a:rPr lang="ar-SA" sz="2400" b="1" dirty="0" smtClean="0">
                <a:solidFill>
                  <a:schemeClr val="tx1"/>
                </a:solidFill>
              </a:rPr>
              <a:t>  </a:t>
            </a:r>
            <a:endParaRPr lang="fr-FR" sz="2400" b="1" dirty="0">
              <a:solidFill>
                <a:schemeClr val="tx1"/>
              </a:solidFill>
            </a:endParaRPr>
          </a:p>
        </p:txBody>
      </p:sp>
      <p:grpSp>
        <p:nvGrpSpPr>
          <p:cNvPr id="56" name="Groupe 55"/>
          <p:cNvGrpSpPr/>
          <p:nvPr/>
        </p:nvGrpSpPr>
        <p:grpSpPr>
          <a:xfrm>
            <a:off x="10221578" y="2055726"/>
            <a:ext cx="1033770" cy="1289579"/>
            <a:chOff x="10588300" y="4645129"/>
            <a:chExt cx="1033770" cy="1289579"/>
          </a:xfrm>
        </p:grpSpPr>
        <p:sp>
          <p:nvSpPr>
            <p:cNvPr id="57" name="Ellipse 56"/>
            <p:cNvSpPr/>
            <p:nvPr/>
          </p:nvSpPr>
          <p:spPr>
            <a:xfrm>
              <a:off x="10588300" y="4645129"/>
              <a:ext cx="1033770" cy="69736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rtl="1"/>
              <a:r>
                <a:rPr lang="ar-SA" sz="2800" b="1" dirty="0" smtClean="0"/>
                <a:t>أتعلم</a:t>
              </a:r>
              <a:endParaRPr lang="fr-FR" sz="2800" b="1" dirty="0"/>
            </a:p>
          </p:txBody>
        </p:sp>
        <p:sp>
          <p:nvSpPr>
            <p:cNvPr id="60" name="Demi-tour 59"/>
            <p:cNvSpPr/>
            <p:nvPr/>
          </p:nvSpPr>
          <p:spPr>
            <a:xfrm flipH="1" flipV="1">
              <a:off x="10714470" y="5380364"/>
              <a:ext cx="466708" cy="554344"/>
            </a:xfrm>
            <a:prstGeom prst="uturnArrow">
              <a:avLst>
                <a:gd name="adj1" fmla="val 21613"/>
                <a:gd name="adj2" fmla="val 25000"/>
                <a:gd name="adj3" fmla="val 36196"/>
                <a:gd name="adj4" fmla="val 42903"/>
                <a:gd name="adj5" fmla="val 79713"/>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solidFill>
                  <a:schemeClr val="tx1"/>
                </a:solidFill>
              </a:endParaRPr>
            </a:p>
          </p:txBody>
        </p:sp>
      </p:grpSp>
      <p:pic>
        <p:nvPicPr>
          <p:cNvPr id="4" name="Image 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629911" y="2690949"/>
            <a:ext cx="2516855" cy="2210966"/>
          </a:xfrm>
          <a:prstGeom prst="rect">
            <a:avLst/>
          </a:prstGeom>
          <a:ln>
            <a:solidFill>
              <a:schemeClr val="tx1"/>
            </a:solidFill>
          </a:ln>
        </p:spPr>
      </p:pic>
      <p:pic>
        <p:nvPicPr>
          <p:cNvPr id="6" name="Image 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846321" y="2690949"/>
            <a:ext cx="2562824" cy="2225020"/>
          </a:xfrm>
          <a:prstGeom prst="rect">
            <a:avLst/>
          </a:prstGeom>
          <a:ln>
            <a:solidFill>
              <a:schemeClr val="tx1"/>
            </a:solidFill>
          </a:ln>
        </p:spPr>
      </p:pic>
      <p:sp>
        <p:nvSpPr>
          <p:cNvPr id="58" name="Rectangle à coins arrondis 57"/>
          <p:cNvSpPr/>
          <p:nvPr/>
        </p:nvSpPr>
        <p:spPr>
          <a:xfrm>
            <a:off x="4892289" y="5248325"/>
            <a:ext cx="2516855" cy="816953"/>
          </a:xfrm>
          <a:prstGeom prst="round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ar-SA" sz="2400" b="1" dirty="0" smtClean="0">
                <a:solidFill>
                  <a:schemeClr val="tx1"/>
                </a:solidFill>
              </a:rPr>
              <a:t>بطاقة شبكة سلكية</a:t>
            </a:r>
            <a:endParaRPr lang="fr-FR" sz="2400" b="1" dirty="0" smtClean="0">
              <a:solidFill>
                <a:schemeClr val="tx1"/>
              </a:solidFill>
            </a:endParaRPr>
          </a:p>
          <a:p>
            <a:pPr algn="ctr" rtl="1"/>
            <a:r>
              <a:rPr lang="fr-FR" sz="2400" b="1" dirty="0" smtClean="0">
                <a:solidFill>
                  <a:schemeClr val="tx1"/>
                </a:solidFill>
              </a:rPr>
              <a:t>Carte Réseau</a:t>
            </a:r>
            <a:r>
              <a:rPr lang="ar-SA" sz="2400" b="1" dirty="0" smtClean="0">
                <a:solidFill>
                  <a:schemeClr val="tx1"/>
                </a:solidFill>
              </a:rPr>
              <a:t> </a:t>
            </a:r>
            <a:endParaRPr lang="fr-FR" sz="2400" b="1" dirty="0">
              <a:solidFill>
                <a:schemeClr val="tx1"/>
              </a:solidFill>
            </a:endParaRPr>
          </a:p>
        </p:txBody>
      </p:sp>
      <p:cxnSp>
        <p:nvCxnSpPr>
          <p:cNvPr id="64" name="Connecteur droit avec flèche 63"/>
          <p:cNvCxnSpPr/>
          <p:nvPr/>
        </p:nvCxnSpPr>
        <p:spPr>
          <a:xfrm>
            <a:off x="6163996" y="4912562"/>
            <a:ext cx="1" cy="332356"/>
          </a:xfrm>
          <a:prstGeom prst="straightConnector1">
            <a:avLst/>
          </a:prstGeom>
          <a:ln w="38100">
            <a:solidFill>
              <a:srgbClr val="FF0000"/>
            </a:solidFill>
            <a:tailEnd type="triangle"/>
          </a:ln>
        </p:spPr>
        <p:style>
          <a:lnRef idx="1">
            <a:schemeClr val="dk1"/>
          </a:lnRef>
          <a:fillRef idx="0">
            <a:schemeClr val="dk1"/>
          </a:fillRef>
          <a:effectRef idx="0">
            <a:schemeClr val="dk1"/>
          </a:effectRef>
          <a:fontRef idx="minor">
            <a:schemeClr val="tx1"/>
          </a:fontRef>
        </p:style>
      </p:cxnSp>
      <p:pic>
        <p:nvPicPr>
          <p:cNvPr id="11" name="Image 1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218682" y="2690948"/>
            <a:ext cx="2401364" cy="2210967"/>
          </a:xfrm>
          <a:prstGeom prst="rect">
            <a:avLst/>
          </a:prstGeom>
          <a:ln>
            <a:solidFill>
              <a:schemeClr val="tx1"/>
            </a:solidFill>
          </a:ln>
        </p:spPr>
      </p:pic>
      <p:sp>
        <p:nvSpPr>
          <p:cNvPr id="65" name="Rectangle 64"/>
          <p:cNvSpPr/>
          <p:nvPr/>
        </p:nvSpPr>
        <p:spPr>
          <a:xfrm>
            <a:off x="4846321" y="2051971"/>
            <a:ext cx="5300445" cy="52658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ar-SA" b="1" dirty="0" smtClean="0">
                <a:solidFill>
                  <a:schemeClr val="tx1"/>
                </a:solidFill>
              </a:rPr>
              <a:t>تستعمل بطاقات الشبكة بنوعيها في ربط الحواسيب ببعضها البعض على شكل شبكة سواء سلكية أو لا سلكية </a:t>
            </a:r>
            <a:endParaRPr lang="fr-FR" b="1" dirty="0">
              <a:solidFill>
                <a:schemeClr val="tx1"/>
              </a:solidFill>
            </a:endParaRPr>
          </a:p>
        </p:txBody>
      </p:sp>
      <p:sp>
        <p:nvSpPr>
          <p:cNvPr id="66" name="Rectangle 65"/>
          <p:cNvSpPr/>
          <p:nvPr/>
        </p:nvSpPr>
        <p:spPr>
          <a:xfrm>
            <a:off x="2168091" y="2048123"/>
            <a:ext cx="2461374" cy="56721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ar-SA" b="1" dirty="0" smtClean="0">
                <a:solidFill>
                  <a:schemeClr val="tx1"/>
                </a:solidFill>
              </a:rPr>
              <a:t>يستعمل لربط مختلف محركات الأقراص باللوحة الأم</a:t>
            </a:r>
            <a:endParaRPr lang="fr-FR" b="1" dirty="0">
              <a:solidFill>
                <a:schemeClr val="tx1"/>
              </a:solidFill>
            </a:endParaRPr>
          </a:p>
        </p:txBody>
      </p:sp>
    </p:spTree>
    <p:extLst>
      <p:ext uri="{BB962C8B-B14F-4D97-AF65-F5344CB8AC3E}">
        <p14:creationId xmlns:p14="http://schemas.microsoft.com/office/powerpoint/2010/main" val="250322101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1000"/>
                                        <p:tgtEl>
                                          <p:spTgt spid="40"/>
                                        </p:tgtEl>
                                      </p:cBhvr>
                                    </p:animEffect>
                                    <p:anim calcmode="lin" valueType="num">
                                      <p:cBhvr>
                                        <p:cTn id="8" dur="1000" fill="hold"/>
                                        <p:tgtEl>
                                          <p:spTgt spid="40"/>
                                        </p:tgtEl>
                                        <p:attrNameLst>
                                          <p:attrName>ppt_x</p:attrName>
                                        </p:attrNameLst>
                                      </p:cBhvr>
                                      <p:tavLst>
                                        <p:tav tm="0">
                                          <p:val>
                                            <p:strVal val="#ppt_x"/>
                                          </p:val>
                                        </p:tav>
                                        <p:tav tm="100000">
                                          <p:val>
                                            <p:strVal val="#ppt_x"/>
                                          </p:val>
                                        </p:tav>
                                      </p:tavLst>
                                    </p:anim>
                                    <p:anim calcmode="lin" valueType="num">
                                      <p:cBhvr>
                                        <p:cTn id="9" dur="1000" fill="hold"/>
                                        <p:tgtEl>
                                          <p:spTgt spid="4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4" fill="hold" grpId="0" nodeType="afterEffect">
                                  <p:stCondLst>
                                    <p:cond delay="0"/>
                                  </p:stCondLst>
                                  <p:childTnLst>
                                    <p:set>
                                      <p:cBhvr>
                                        <p:cTn id="12" dur="1" fill="hold">
                                          <p:stCondLst>
                                            <p:cond delay="0"/>
                                          </p:stCondLst>
                                        </p:cTn>
                                        <p:tgtEl>
                                          <p:spTgt spid="39"/>
                                        </p:tgtEl>
                                        <p:attrNameLst>
                                          <p:attrName>style.visibility</p:attrName>
                                        </p:attrNameLst>
                                      </p:cBhvr>
                                      <p:to>
                                        <p:strVal val="visible"/>
                                      </p:to>
                                    </p:set>
                                    <p:animEffect transition="in" filter="wipe(down)">
                                      <p:cBhvr>
                                        <p:cTn id="13" dur="500"/>
                                        <p:tgtEl>
                                          <p:spTgt spid="39"/>
                                        </p:tgtEl>
                                      </p:cBhvr>
                                    </p:animEffect>
                                  </p:childTnLst>
                                </p:cTn>
                              </p:par>
                            </p:childTnLst>
                          </p:cTn>
                        </p:par>
                        <p:par>
                          <p:cTn id="14" fill="hold">
                            <p:stCondLst>
                              <p:cond delay="1500"/>
                            </p:stCondLst>
                            <p:childTnLst>
                              <p:par>
                                <p:cTn id="15" presetID="42" presetClass="entr" presetSubtype="0" fill="hold" nodeType="afterEffect">
                                  <p:stCondLst>
                                    <p:cond delay="0"/>
                                  </p:stCondLst>
                                  <p:childTnLst>
                                    <p:set>
                                      <p:cBhvr>
                                        <p:cTn id="16" dur="1" fill="hold">
                                          <p:stCondLst>
                                            <p:cond delay="0"/>
                                          </p:stCondLst>
                                        </p:cTn>
                                        <p:tgtEl>
                                          <p:spTgt spid="41"/>
                                        </p:tgtEl>
                                        <p:attrNameLst>
                                          <p:attrName>style.visibility</p:attrName>
                                        </p:attrNameLst>
                                      </p:cBhvr>
                                      <p:to>
                                        <p:strVal val="visible"/>
                                      </p:to>
                                    </p:set>
                                    <p:animEffect transition="in" filter="fade">
                                      <p:cBhvr>
                                        <p:cTn id="17" dur="1000"/>
                                        <p:tgtEl>
                                          <p:spTgt spid="41"/>
                                        </p:tgtEl>
                                      </p:cBhvr>
                                    </p:animEffect>
                                    <p:anim calcmode="lin" valueType="num">
                                      <p:cBhvr>
                                        <p:cTn id="18" dur="1000" fill="hold"/>
                                        <p:tgtEl>
                                          <p:spTgt spid="41"/>
                                        </p:tgtEl>
                                        <p:attrNameLst>
                                          <p:attrName>ppt_x</p:attrName>
                                        </p:attrNameLst>
                                      </p:cBhvr>
                                      <p:tavLst>
                                        <p:tav tm="0">
                                          <p:val>
                                            <p:strVal val="#ppt_x"/>
                                          </p:val>
                                        </p:tav>
                                        <p:tav tm="100000">
                                          <p:val>
                                            <p:strVal val="#ppt_x"/>
                                          </p:val>
                                        </p:tav>
                                      </p:tavLst>
                                    </p:anim>
                                    <p:anim calcmode="lin" valueType="num">
                                      <p:cBhvr>
                                        <p:cTn id="19" dur="1000" fill="hold"/>
                                        <p:tgtEl>
                                          <p:spTgt spid="41"/>
                                        </p:tgtEl>
                                        <p:attrNameLst>
                                          <p:attrName>ppt_y</p:attrName>
                                        </p:attrNameLst>
                                      </p:cBhvr>
                                      <p:tavLst>
                                        <p:tav tm="0">
                                          <p:val>
                                            <p:strVal val="#ppt_y+.1"/>
                                          </p:val>
                                        </p:tav>
                                        <p:tav tm="100000">
                                          <p:val>
                                            <p:strVal val="#ppt_y"/>
                                          </p:val>
                                        </p:tav>
                                      </p:tavLst>
                                    </p:anim>
                                  </p:childTnLst>
                                </p:cTn>
                              </p:par>
                            </p:childTnLst>
                          </p:cTn>
                        </p:par>
                        <p:par>
                          <p:cTn id="20" fill="hold">
                            <p:stCondLst>
                              <p:cond delay="2500"/>
                            </p:stCondLst>
                            <p:childTnLst>
                              <p:par>
                                <p:cTn id="21" presetID="42" presetClass="entr" presetSubtype="0" fill="hold" grpId="0" nodeType="afterEffect">
                                  <p:stCondLst>
                                    <p:cond delay="0"/>
                                  </p:stCondLst>
                                  <p:childTnLst>
                                    <p:set>
                                      <p:cBhvr>
                                        <p:cTn id="22" dur="1" fill="hold">
                                          <p:stCondLst>
                                            <p:cond delay="0"/>
                                          </p:stCondLst>
                                        </p:cTn>
                                        <p:tgtEl>
                                          <p:spTgt spid="44"/>
                                        </p:tgtEl>
                                        <p:attrNameLst>
                                          <p:attrName>style.visibility</p:attrName>
                                        </p:attrNameLst>
                                      </p:cBhvr>
                                      <p:to>
                                        <p:strVal val="visible"/>
                                      </p:to>
                                    </p:set>
                                    <p:animEffect transition="in" filter="fade">
                                      <p:cBhvr>
                                        <p:cTn id="23" dur="1000"/>
                                        <p:tgtEl>
                                          <p:spTgt spid="44"/>
                                        </p:tgtEl>
                                      </p:cBhvr>
                                    </p:animEffect>
                                    <p:anim calcmode="lin" valueType="num">
                                      <p:cBhvr>
                                        <p:cTn id="24" dur="1000" fill="hold"/>
                                        <p:tgtEl>
                                          <p:spTgt spid="44"/>
                                        </p:tgtEl>
                                        <p:attrNameLst>
                                          <p:attrName>ppt_x</p:attrName>
                                        </p:attrNameLst>
                                      </p:cBhvr>
                                      <p:tavLst>
                                        <p:tav tm="0">
                                          <p:val>
                                            <p:strVal val="#ppt_x"/>
                                          </p:val>
                                        </p:tav>
                                        <p:tav tm="100000">
                                          <p:val>
                                            <p:strVal val="#ppt_x"/>
                                          </p:val>
                                        </p:tav>
                                      </p:tavLst>
                                    </p:anim>
                                    <p:anim calcmode="lin" valueType="num">
                                      <p:cBhvr>
                                        <p:cTn id="25" dur="1000" fill="hold"/>
                                        <p:tgtEl>
                                          <p:spTgt spid="44"/>
                                        </p:tgtEl>
                                        <p:attrNameLst>
                                          <p:attrName>ppt_y</p:attrName>
                                        </p:attrNameLst>
                                      </p:cBhvr>
                                      <p:tavLst>
                                        <p:tav tm="0">
                                          <p:val>
                                            <p:strVal val="#ppt_y+.1"/>
                                          </p:val>
                                        </p:tav>
                                        <p:tav tm="100000">
                                          <p:val>
                                            <p:strVal val="#ppt_y"/>
                                          </p:val>
                                        </p:tav>
                                      </p:tavLst>
                                    </p:anim>
                                  </p:childTnLst>
                                </p:cTn>
                              </p:par>
                            </p:childTnLst>
                          </p:cTn>
                        </p:par>
                        <p:par>
                          <p:cTn id="26" fill="hold">
                            <p:stCondLst>
                              <p:cond delay="3500"/>
                            </p:stCondLst>
                            <p:childTnLst>
                              <p:par>
                                <p:cTn id="27" presetID="16" presetClass="entr" presetSubtype="21" fill="hold" grpId="0" nodeType="after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barn(inVertical)">
                                      <p:cBhvr>
                                        <p:cTn id="29" dur="500"/>
                                        <p:tgtEl>
                                          <p:spTgt spid="8"/>
                                        </p:tgtEl>
                                      </p:cBhvr>
                                    </p:animEffect>
                                  </p:childTnLst>
                                </p:cTn>
                              </p:par>
                            </p:childTnLst>
                          </p:cTn>
                        </p:par>
                        <p:par>
                          <p:cTn id="30" fill="hold">
                            <p:stCondLst>
                              <p:cond delay="4000"/>
                            </p:stCondLst>
                            <p:childTnLst>
                              <p:par>
                                <p:cTn id="31" presetID="14" presetClass="entr" presetSubtype="10" fill="hold" nodeType="afterEffect">
                                  <p:stCondLst>
                                    <p:cond delay="0"/>
                                  </p:stCondLst>
                                  <p:childTnLst>
                                    <p:set>
                                      <p:cBhvr>
                                        <p:cTn id="32" dur="1" fill="hold">
                                          <p:stCondLst>
                                            <p:cond delay="0"/>
                                          </p:stCondLst>
                                        </p:cTn>
                                        <p:tgtEl>
                                          <p:spTgt spid="47"/>
                                        </p:tgtEl>
                                        <p:attrNameLst>
                                          <p:attrName>style.visibility</p:attrName>
                                        </p:attrNameLst>
                                      </p:cBhvr>
                                      <p:to>
                                        <p:strVal val="visible"/>
                                      </p:to>
                                    </p:set>
                                    <p:animEffect transition="in" filter="randombar(horizontal)">
                                      <p:cBhvr>
                                        <p:cTn id="33" dur="500"/>
                                        <p:tgtEl>
                                          <p:spTgt spid="47"/>
                                        </p:tgtEl>
                                      </p:cBhvr>
                                    </p:animEffect>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nodeType="clickEffect">
                                  <p:stCondLst>
                                    <p:cond delay="0"/>
                                  </p:stCondLst>
                                  <p:childTnLst>
                                    <p:set>
                                      <p:cBhvr>
                                        <p:cTn id="37" dur="1" fill="hold">
                                          <p:stCondLst>
                                            <p:cond delay="0"/>
                                          </p:stCondLst>
                                        </p:cTn>
                                        <p:tgtEl>
                                          <p:spTgt spid="4"/>
                                        </p:tgtEl>
                                        <p:attrNameLst>
                                          <p:attrName>style.visibility</p:attrName>
                                        </p:attrNameLst>
                                      </p:cBhvr>
                                      <p:to>
                                        <p:strVal val="visible"/>
                                      </p:to>
                                    </p:set>
                                    <p:animEffect transition="in" filter="barn(inVertical)">
                                      <p:cBhvr>
                                        <p:cTn id="38" dur="500"/>
                                        <p:tgtEl>
                                          <p:spTgt spid="4"/>
                                        </p:tgtEl>
                                      </p:cBhvr>
                                    </p:animEffect>
                                  </p:childTnLst>
                                </p:cTn>
                              </p:par>
                              <p:par>
                                <p:cTn id="39" presetID="16" presetClass="entr" presetSubtype="21" fill="hold" nodeType="withEffect">
                                  <p:stCondLst>
                                    <p:cond delay="0"/>
                                  </p:stCondLst>
                                  <p:childTnLst>
                                    <p:set>
                                      <p:cBhvr>
                                        <p:cTn id="40" dur="1" fill="hold">
                                          <p:stCondLst>
                                            <p:cond delay="0"/>
                                          </p:stCondLst>
                                        </p:cTn>
                                        <p:tgtEl>
                                          <p:spTgt spid="6"/>
                                        </p:tgtEl>
                                        <p:attrNameLst>
                                          <p:attrName>style.visibility</p:attrName>
                                        </p:attrNameLst>
                                      </p:cBhvr>
                                      <p:to>
                                        <p:strVal val="visible"/>
                                      </p:to>
                                    </p:set>
                                    <p:animEffect transition="in" filter="barn(inVertical)">
                                      <p:cBhvr>
                                        <p:cTn id="41" dur="500"/>
                                        <p:tgtEl>
                                          <p:spTgt spid="6"/>
                                        </p:tgtEl>
                                      </p:cBhvr>
                                    </p:animEffect>
                                  </p:childTnLst>
                                </p:cTn>
                              </p:par>
                              <p:par>
                                <p:cTn id="42" presetID="16" presetClass="entr" presetSubtype="21" fill="hold" nodeType="with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barn(inVertical)">
                                      <p:cBhvr>
                                        <p:cTn id="44" dur="500"/>
                                        <p:tgtEl>
                                          <p:spTgt spid="11"/>
                                        </p:tgtEl>
                                      </p:cBhvr>
                                    </p:animEffect>
                                  </p:childTnLst>
                                </p:cTn>
                              </p:par>
                            </p:childTnLst>
                          </p:cTn>
                        </p:par>
                      </p:childTnLst>
                    </p:cTn>
                  </p:par>
                  <p:par>
                    <p:cTn id="45" fill="hold">
                      <p:stCondLst>
                        <p:cond delay="indefinite"/>
                      </p:stCondLst>
                      <p:childTnLst>
                        <p:par>
                          <p:cTn id="46" fill="hold">
                            <p:stCondLst>
                              <p:cond delay="0"/>
                            </p:stCondLst>
                            <p:childTnLst>
                              <p:par>
                                <p:cTn id="47" presetID="16" presetClass="entr" presetSubtype="21" fill="hold" nodeType="clickEffect">
                                  <p:stCondLst>
                                    <p:cond delay="0"/>
                                  </p:stCondLst>
                                  <p:childTnLst>
                                    <p:set>
                                      <p:cBhvr>
                                        <p:cTn id="48" dur="1" fill="hold">
                                          <p:stCondLst>
                                            <p:cond delay="0"/>
                                          </p:stCondLst>
                                        </p:cTn>
                                        <p:tgtEl>
                                          <p:spTgt spid="9"/>
                                        </p:tgtEl>
                                        <p:attrNameLst>
                                          <p:attrName>style.visibility</p:attrName>
                                        </p:attrNameLst>
                                      </p:cBhvr>
                                      <p:to>
                                        <p:strVal val="visible"/>
                                      </p:to>
                                    </p:set>
                                    <p:animEffect transition="in" filter="barn(inVertical)">
                                      <p:cBhvr>
                                        <p:cTn id="49" dur="500"/>
                                        <p:tgtEl>
                                          <p:spTgt spid="9"/>
                                        </p:tgtEl>
                                      </p:cBhvr>
                                    </p:animEffect>
                                  </p:childTnLst>
                                </p:cTn>
                              </p:par>
                              <p:par>
                                <p:cTn id="50" presetID="16" presetClass="entr" presetSubtype="21" fill="hold" grpId="0" nodeType="withEffect">
                                  <p:stCondLst>
                                    <p:cond delay="0"/>
                                  </p:stCondLst>
                                  <p:childTnLst>
                                    <p:set>
                                      <p:cBhvr>
                                        <p:cTn id="51" dur="1" fill="hold">
                                          <p:stCondLst>
                                            <p:cond delay="0"/>
                                          </p:stCondLst>
                                        </p:cTn>
                                        <p:tgtEl>
                                          <p:spTgt spid="10"/>
                                        </p:tgtEl>
                                        <p:attrNameLst>
                                          <p:attrName>style.visibility</p:attrName>
                                        </p:attrNameLst>
                                      </p:cBhvr>
                                      <p:to>
                                        <p:strVal val="visible"/>
                                      </p:to>
                                    </p:set>
                                    <p:animEffect transition="in" filter="barn(inVertical)">
                                      <p:cBhvr>
                                        <p:cTn id="52" dur="500"/>
                                        <p:tgtEl>
                                          <p:spTgt spid="10"/>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nodeType="clickEffect">
                                  <p:stCondLst>
                                    <p:cond delay="0"/>
                                  </p:stCondLst>
                                  <p:childTnLst>
                                    <p:set>
                                      <p:cBhvr>
                                        <p:cTn id="56" dur="1" fill="hold">
                                          <p:stCondLst>
                                            <p:cond delay="0"/>
                                          </p:stCondLst>
                                        </p:cTn>
                                        <p:tgtEl>
                                          <p:spTgt spid="64"/>
                                        </p:tgtEl>
                                        <p:attrNameLst>
                                          <p:attrName>style.visibility</p:attrName>
                                        </p:attrNameLst>
                                      </p:cBhvr>
                                      <p:to>
                                        <p:strVal val="visible"/>
                                      </p:to>
                                    </p:set>
                                    <p:animEffect transition="in" filter="barn(inVertical)">
                                      <p:cBhvr>
                                        <p:cTn id="57" dur="500"/>
                                        <p:tgtEl>
                                          <p:spTgt spid="64"/>
                                        </p:tgtEl>
                                      </p:cBhvr>
                                    </p:animEffect>
                                  </p:childTnLst>
                                </p:cTn>
                              </p:par>
                              <p:par>
                                <p:cTn id="58" presetID="16" presetClass="entr" presetSubtype="21" fill="hold" grpId="0" nodeType="withEffect">
                                  <p:stCondLst>
                                    <p:cond delay="0"/>
                                  </p:stCondLst>
                                  <p:childTnLst>
                                    <p:set>
                                      <p:cBhvr>
                                        <p:cTn id="59" dur="1" fill="hold">
                                          <p:stCondLst>
                                            <p:cond delay="0"/>
                                          </p:stCondLst>
                                        </p:cTn>
                                        <p:tgtEl>
                                          <p:spTgt spid="58"/>
                                        </p:tgtEl>
                                        <p:attrNameLst>
                                          <p:attrName>style.visibility</p:attrName>
                                        </p:attrNameLst>
                                      </p:cBhvr>
                                      <p:to>
                                        <p:strVal val="visible"/>
                                      </p:to>
                                    </p:set>
                                    <p:animEffect transition="in" filter="barn(inVertical)">
                                      <p:cBhvr>
                                        <p:cTn id="60" dur="500"/>
                                        <p:tgtEl>
                                          <p:spTgt spid="58"/>
                                        </p:tgtEl>
                                      </p:cBhvr>
                                    </p:animEffect>
                                  </p:childTnLst>
                                </p:cTn>
                              </p:par>
                            </p:childTnLst>
                          </p:cTn>
                        </p:par>
                      </p:childTnLst>
                    </p:cTn>
                  </p:par>
                  <p:par>
                    <p:cTn id="61" fill="hold">
                      <p:stCondLst>
                        <p:cond delay="indefinite"/>
                      </p:stCondLst>
                      <p:childTnLst>
                        <p:par>
                          <p:cTn id="62" fill="hold">
                            <p:stCondLst>
                              <p:cond delay="0"/>
                            </p:stCondLst>
                            <p:childTnLst>
                              <p:par>
                                <p:cTn id="63" presetID="16" presetClass="entr" presetSubtype="21" fill="hold" nodeType="clickEffect">
                                  <p:stCondLst>
                                    <p:cond delay="0"/>
                                  </p:stCondLst>
                                  <p:childTnLst>
                                    <p:set>
                                      <p:cBhvr>
                                        <p:cTn id="64" dur="1" fill="hold">
                                          <p:stCondLst>
                                            <p:cond delay="0"/>
                                          </p:stCondLst>
                                        </p:cTn>
                                        <p:tgtEl>
                                          <p:spTgt spid="33"/>
                                        </p:tgtEl>
                                        <p:attrNameLst>
                                          <p:attrName>style.visibility</p:attrName>
                                        </p:attrNameLst>
                                      </p:cBhvr>
                                      <p:to>
                                        <p:strVal val="visible"/>
                                      </p:to>
                                    </p:set>
                                    <p:animEffect transition="in" filter="barn(inVertical)">
                                      <p:cBhvr>
                                        <p:cTn id="65" dur="500"/>
                                        <p:tgtEl>
                                          <p:spTgt spid="33"/>
                                        </p:tgtEl>
                                      </p:cBhvr>
                                    </p:animEffect>
                                  </p:childTnLst>
                                </p:cTn>
                              </p:par>
                              <p:par>
                                <p:cTn id="66" presetID="16" presetClass="entr" presetSubtype="21" fill="hold" grpId="0" nodeType="withEffect">
                                  <p:stCondLst>
                                    <p:cond delay="0"/>
                                  </p:stCondLst>
                                  <p:childTnLst>
                                    <p:set>
                                      <p:cBhvr>
                                        <p:cTn id="67" dur="1" fill="hold">
                                          <p:stCondLst>
                                            <p:cond delay="0"/>
                                          </p:stCondLst>
                                        </p:cTn>
                                        <p:tgtEl>
                                          <p:spTgt spid="59"/>
                                        </p:tgtEl>
                                        <p:attrNameLst>
                                          <p:attrName>style.visibility</p:attrName>
                                        </p:attrNameLst>
                                      </p:cBhvr>
                                      <p:to>
                                        <p:strVal val="visible"/>
                                      </p:to>
                                    </p:set>
                                    <p:animEffect transition="in" filter="barn(inVertical)">
                                      <p:cBhvr>
                                        <p:cTn id="68" dur="500"/>
                                        <p:tgtEl>
                                          <p:spTgt spid="59"/>
                                        </p:tgtEl>
                                      </p:cBhvr>
                                    </p:animEffect>
                                  </p:childTnLst>
                                </p:cTn>
                              </p:par>
                            </p:childTnLst>
                          </p:cTn>
                        </p:par>
                      </p:childTnLst>
                    </p:cTn>
                  </p:par>
                  <p:par>
                    <p:cTn id="69" fill="hold">
                      <p:stCondLst>
                        <p:cond delay="indefinite"/>
                      </p:stCondLst>
                      <p:childTnLst>
                        <p:par>
                          <p:cTn id="70" fill="hold">
                            <p:stCondLst>
                              <p:cond delay="0"/>
                            </p:stCondLst>
                            <p:childTnLst>
                              <p:par>
                                <p:cTn id="71" presetID="16" presetClass="entr" presetSubtype="21" fill="hold" nodeType="clickEffect">
                                  <p:stCondLst>
                                    <p:cond delay="0"/>
                                  </p:stCondLst>
                                  <p:childTnLst>
                                    <p:set>
                                      <p:cBhvr>
                                        <p:cTn id="72" dur="1" fill="hold">
                                          <p:stCondLst>
                                            <p:cond delay="0"/>
                                          </p:stCondLst>
                                        </p:cTn>
                                        <p:tgtEl>
                                          <p:spTgt spid="56"/>
                                        </p:tgtEl>
                                        <p:attrNameLst>
                                          <p:attrName>style.visibility</p:attrName>
                                        </p:attrNameLst>
                                      </p:cBhvr>
                                      <p:to>
                                        <p:strVal val="visible"/>
                                      </p:to>
                                    </p:set>
                                    <p:animEffect transition="in" filter="barn(inVertical)">
                                      <p:cBhvr>
                                        <p:cTn id="73" dur="500"/>
                                        <p:tgtEl>
                                          <p:spTgt spid="56"/>
                                        </p:tgtEl>
                                      </p:cBhvr>
                                    </p:animEffect>
                                  </p:childTnLst>
                                </p:cTn>
                              </p:par>
                            </p:childTnLst>
                          </p:cTn>
                        </p:par>
                      </p:childTnLst>
                    </p:cTn>
                  </p:par>
                  <p:par>
                    <p:cTn id="74" fill="hold">
                      <p:stCondLst>
                        <p:cond delay="indefinite"/>
                      </p:stCondLst>
                      <p:childTnLst>
                        <p:par>
                          <p:cTn id="75" fill="hold">
                            <p:stCondLst>
                              <p:cond delay="0"/>
                            </p:stCondLst>
                            <p:childTnLst>
                              <p:par>
                                <p:cTn id="76" presetID="16" presetClass="entr" presetSubtype="21" fill="hold" grpId="0" nodeType="clickEffect">
                                  <p:stCondLst>
                                    <p:cond delay="0"/>
                                  </p:stCondLst>
                                  <p:childTnLst>
                                    <p:set>
                                      <p:cBhvr>
                                        <p:cTn id="77" dur="1" fill="hold">
                                          <p:stCondLst>
                                            <p:cond delay="0"/>
                                          </p:stCondLst>
                                        </p:cTn>
                                        <p:tgtEl>
                                          <p:spTgt spid="65"/>
                                        </p:tgtEl>
                                        <p:attrNameLst>
                                          <p:attrName>style.visibility</p:attrName>
                                        </p:attrNameLst>
                                      </p:cBhvr>
                                      <p:to>
                                        <p:strVal val="visible"/>
                                      </p:to>
                                    </p:set>
                                    <p:animEffect transition="in" filter="barn(inVertical)">
                                      <p:cBhvr>
                                        <p:cTn id="78" dur="500"/>
                                        <p:tgtEl>
                                          <p:spTgt spid="65"/>
                                        </p:tgtEl>
                                      </p:cBhvr>
                                    </p:animEffect>
                                  </p:childTnLst>
                                </p:cTn>
                              </p:par>
                            </p:childTnLst>
                          </p:cTn>
                        </p:par>
                      </p:childTnLst>
                    </p:cTn>
                  </p:par>
                  <p:par>
                    <p:cTn id="79" fill="hold">
                      <p:stCondLst>
                        <p:cond delay="indefinite"/>
                      </p:stCondLst>
                      <p:childTnLst>
                        <p:par>
                          <p:cTn id="80" fill="hold">
                            <p:stCondLst>
                              <p:cond delay="0"/>
                            </p:stCondLst>
                            <p:childTnLst>
                              <p:par>
                                <p:cTn id="81" presetID="16" presetClass="entr" presetSubtype="21" fill="hold" grpId="0" nodeType="clickEffect">
                                  <p:stCondLst>
                                    <p:cond delay="0"/>
                                  </p:stCondLst>
                                  <p:childTnLst>
                                    <p:set>
                                      <p:cBhvr>
                                        <p:cTn id="82" dur="1" fill="hold">
                                          <p:stCondLst>
                                            <p:cond delay="0"/>
                                          </p:stCondLst>
                                        </p:cTn>
                                        <p:tgtEl>
                                          <p:spTgt spid="66"/>
                                        </p:tgtEl>
                                        <p:attrNameLst>
                                          <p:attrName>style.visibility</p:attrName>
                                        </p:attrNameLst>
                                      </p:cBhvr>
                                      <p:to>
                                        <p:strVal val="visible"/>
                                      </p:to>
                                    </p:set>
                                    <p:animEffect transition="in" filter="barn(inVertical)">
                                      <p:cBhvr>
                                        <p:cTn id="83"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par>
              <p:cTn id="84"/>
            </p:par>
          </p:childTnLst>
        </p:cTn>
      </p:par>
    </p:tnLst>
    <p:bldLst>
      <p:bldP spid="40" grpId="0" animBg="1"/>
      <p:bldP spid="39" grpId="0"/>
      <p:bldP spid="44" grpId="0" animBg="1"/>
      <p:bldP spid="8" grpId="0"/>
      <p:bldP spid="10" grpId="0" animBg="1"/>
      <p:bldP spid="59" grpId="0" animBg="1"/>
      <p:bldP spid="58" grpId="0" animBg="1"/>
      <p:bldP spid="65" grpId="0" animBg="1"/>
      <p:bldP spid="6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 bg" descr="C:\Users\RIDHA\Downloads\صور المعلوماتية\711039_colorful-square-frames-on-blue-hd-video-backgrounds-loop-youtube_1920x1080_h.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68" y="-35571"/>
            <a:ext cx="12211235" cy="6232497"/>
          </a:xfrm>
          <a:prstGeom prst="rect">
            <a:avLst/>
          </a:prstGeom>
          <a:noFill/>
          <a:extLst>
            <a:ext uri="{909E8E84-426E-40DD-AFC4-6F175D3DCCD1}">
              <a14:hiddenFill xmlns:a14="http://schemas.microsoft.com/office/drawing/2010/main">
                <a:solidFill>
                  <a:srgbClr val="FFFFFF"/>
                </a:solidFill>
              </a14:hiddenFill>
            </a:ext>
          </a:extLst>
        </p:spPr>
      </p:pic>
      <p:sp>
        <p:nvSpPr>
          <p:cNvPr id="40" name="Notched Right Arrow 54"/>
          <p:cNvSpPr/>
          <p:nvPr/>
        </p:nvSpPr>
        <p:spPr>
          <a:xfrm flipH="1">
            <a:off x="9614262" y="253498"/>
            <a:ext cx="2202902" cy="582630"/>
          </a:xfrm>
          <a:prstGeom prst="notchedRightArrow">
            <a:avLst>
              <a:gd name="adj1" fmla="val 100000"/>
              <a:gd name="adj2" fmla="val 28125"/>
            </a:avLst>
          </a:prstGeom>
          <a:solidFill>
            <a:srgbClr val="4BACC6"/>
          </a:solidFill>
          <a:ln w="38100" cap="flat" cmpd="sng" algn="ctr">
            <a:solidFill>
              <a:sysClr val="window" lastClr="FFFFFF"/>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nvGrpSpPr>
          <p:cNvPr id="41" name="Group 13"/>
          <p:cNvGrpSpPr/>
          <p:nvPr/>
        </p:nvGrpSpPr>
        <p:grpSpPr>
          <a:xfrm flipH="1">
            <a:off x="11213291" y="58962"/>
            <a:ext cx="466716" cy="441231"/>
            <a:chOff x="1271589" y="1657350"/>
            <a:chExt cx="466716" cy="411474"/>
          </a:xfrm>
        </p:grpSpPr>
        <p:sp>
          <p:nvSpPr>
            <p:cNvPr id="42" name="Freeform 56"/>
            <p:cNvSpPr/>
            <p:nvPr/>
          </p:nvSpPr>
          <p:spPr>
            <a:xfrm>
              <a:off x="1271589" y="1657350"/>
              <a:ext cx="466716" cy="154781"/>
            </a:xfrm>
            <a:custGeom>
              <a:avLst/>
              <a:gdLst>
                <a:gd name="connsiteX0" fmla="*/ 0 w 457200"/>
                <a:gd name="connsiteY0" fmla="*/ 0 h 152400"/>
                <a:gd name="connsiteX1" fmla="*/ 457200 w 457200"/>
                <a:gd name="connsiteY1" fmla="*/ 0 h 152400"/>
                <a:gd name="connsiteX2" fmla="*/ 457200 w 457200"/>
                <a:gd name="connsiteY2" fmla="*/ 152400 h 152400"/>
                <a:gd name="connsiteX3" fmla="*/ 0 w 457200"/>
                <a:gd name="connsiteY3" fmla="*/ 152400 h 152400"/>
                <a:gd name="connsiteX4" fmla="*/ 0 w 457200"/>
                <a:gd name="connsiteY4" fmla="*/ 0 h 152400"/>
                <a:gd name="connsiteX0" fmla="*/ 76200 w 457200"/>
                <a:gd name="connsiteY0" fmla="*/ 0 h 152400"/>
                <a:gd name="connsiteX1" fmla="*/ 457200 w 457200"/>
                <a:gd name="connsiteY1" fmla="*/ 0 h 152400"/>
                <a:gd name="connsiteX2" fmla="*/ 457200 w 457200"/>
                <a:gd name="connsiteY2" fmla="*/ 152400 h 152400"/>
                <a:gd name="connsiteX3" fmla="*/ 0 w 457200"/>
                <a:gd name="connsiteY3" fmla="*/ 152400 h 152400"/>
                <a:gd name="connsiteX4" fmla="*/ 76200 w 457200"/>
                <a:gd name="connsiteY4" fmla="*/ 0 h 152400"/>
                <a:gd name="connsiteX0" fmla="*/ 76200 w 457200"/>
                <a:gd name="connsiteY0" fmla="*/ 0 h 152400"/>
                <a:gd name="connsiteX1" fmla="*/ 457200 w 457200"/>
                <a:gd name="connsiteY1" fmla="*/ 0 h 152400"/>
                <a:gd name="connsiteX2" fmla="*/ 457200 w 457200"/>
                <a:gd name="connsiteY2" fmla="*/ 152400 h 152400"/>
                <a:gd name="connsiteX3" fmla="*/ 0 w 457200"/>
                <a:gd name="connsiteY3" fmla="*/ 152400 h 152400"/>
                <a:gd name="connsiteX4" fmla="*/ 76200 w 457200"/>
                <a:gd name="connsiteY4" fmla="*/ 0 h 152400"/>
                <a:gd name="connsiteX0" fmla="*/ 76200 w 457200"/>
                <a:gd name="connsiteY0" fmla="*/ 0 h 152400"/>
                <a:gd name="connsiteX1" fmla="*/ 457200 w 457200"/>
                <a:gd name="connsiteY1" fmla="*/ 0 h 152400"/>
                <a:gd name="connsiteX2" fmla="*/ 457200 w 457200"/>
                <a:gd name="connsiteY2" fmla="*/ 152400 h 152400"/>
                <a:gd name="connsiteX3" fmla="*/ 0 w 457200"/>
                <a:gd name="connsiteY3" fmla="*/ 152400 h 152400"/>
                <a:gd name="connsiteX4" fmla="*/ 76200 w 457200"/>
                <a:gd name="connsiteY4" fmla="*/ 0 h 152400"/>
                <a:gd name="connsiteX0" fmla="*/ 76200 w 457200"/>
                <a:gd name="connsiteY0" fmla="*/ 0 h 152400"/>
                <a:gd name="connsiteX1" fmla="*/ 457200 w 457200"/>
                <a:gd name="connsiteY1" fmla="*/ 0 h 152400"/>
                <a:gd name="connsiteX2" fmla="*/ 457200 w 457200"/>
                <a:gd name="connsiteY2" fmla="*/ 152400 h 152400"/>
                <a:gd name="connsiteX3" fmla="*/ 0 w 457200"/>
                <a:gd name="connsiteY3" fmla="*/ 152400 h 152400"/>
                <a:gd name="connsiteX4" fmla="*/ 76200 w 457200"/>
                <a:gd name="connsiteY4" fmla="*/ 0 h 152400"/>
                <a:gd name="connsiteX0" fmla="*/ 104775 w 485775"/>
                <a:gd name="connsiteY0" fmla="*/ 0 h 154781"/>
                <a:gd name="connsiteX1" fmla="*/ 485775 w 485775"/>
                <a:gd name="connsiteY1" fmla="*/ 0 h 154781"/>
                <a:gd name="connsiteX2" fmla="*/ 485775 w 485775"/>
                <a:gd name="connsiteY2" fmla="*/ 152400 h 154781"/>
                <a:gd name="connsiteX3" fmla="*/ 0 w 485775"/>
                <a:gd name="connsiteY3" fmla="*/ 154781 h 154781"/>
                <a:gd name="connsiteX4" fmla="*/ 104775 w 485775"/>
                <a:gd name="connsiteY4" fmla="*/ 0 h 1547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5775" h="154781">
                  <a:moveTo>
                    <a:pt x="104775" y="0"/>
                  </a:moveTo>
                  <a:lnTo>
                    <a:pt x="485775" y="0"/>
                  </a:lnTo>
                  <a:lnTo>
                    <a:pt x="485775" y="152400"/>
                  </a:lnTo>
                  <a:lnTo>
                    <a:pt x="0" y="154781"/>
                  </a:lnTo>
                  <a:lnTo>
                    <a:pt x="104775" y="0"/>
                  </a:lnTo>
                  <a:close/>
                </a:path>
              </a:pathLst>
            </a:cu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w="9525" cap="flat" cmpd="sng" algn="ctr">
              <a:solidFill>
                <a:srgbClr val="F79646">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43" name="Rectangle 42"/>
            <p:cNvSpPr/>
            <p:nvPr/>
          </p:nvSpPr>
          <p:spPr>
            <a:xfrm>
              <a:off x="1371600" y="1687824"/>
              <a:ext cx="365760" cy="381000"/>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w="9525" cap="flat" cmpd="sng" algn="ctr">
              <a:solidFill>
                <a:srgbClr val="F79646">
                  <a:shade val="95000"/>
                  <a:satMod val="105000"/>
                </a:srgbClr>
              </a:solidFill>
              <a:prstDash val="solid"/>
            </a:ln>
            <a:effectLst>
              <a:outerShdw blurRad="40000" dist="23000" dir="5400000" rotWithShape="0">
                <a:srgbClr val="000000">
                  <a:alpha val="35000"/>
                </a:srgbClr>
              </a:outerShdw>
            </a:effectLst>
          </p:spPr>
          <p:txBody>
            <a:bodyPr vert="horz" wrap="none"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FR" sz="3200" b="1" i="0" u="none" strike="noStrike" kern="0" cap="none" spc="0" normalizeH="0" baseline="0" noProof="0" dirty="0" smtClean="0">
                  <a:ln>
                    <a:noFill/>
                  </a:ln>
                  <a:solidFill>
                    <a:schemeClr val="bg1"/>
                  </a:solidFill>
                  <a:effectLst/>
                  <a:uLnTx/>
                  <a:uFillTx/>
                  <a:latin typeface="Calibri"/>
                  <a:ea typeface="+mn-ea"/>
                  <a:cs typeface="+mn-cs"/>
                </a:rPr>
                <a:t>1</a:t>
              </a:r>
              <a:endParaRPr kumimoji="0" lang="en-US" sz="2400" b="1" i="0" u="none" strike="noStrike" kern="0" cap="none" spc="0" normalizeH="0" baseline="0" noProof="0" dirty="0">
                <a:ln>
                  <a:noFill/>
                </a:ln>
                <a:solidFill>
                  <a:schemeClr val="bg1"/>
                </a:solidFill>
                <a:effectLst/>
                <a:uLnTx/>
                <a:uFillTx/>
                <a:latin typeface="Calibri"/>
                <a:ea typeface="+mn-ea"/>
                <a:cs typeface="+mn-cs"/>
              </a:endParaRPr>
            </a:p>
          </p:txBody>
        </p:sp>
      </p:grpSp>
      <p:sp>
        <p:nvSpPr>
          <p:cNvPr id="39" name="ZoneTexte 85"/>
          <p:cNvSpPr txBox="1"/>
          <p:nvPr/>
        </p:nvSpPr>
        <p:spPr>
          <a:xfrm>
            <a:off x="7022418" y="267684"/>
            <a:ext cx="4191346" cy="523220"/>
          </a:xfrm>
          <a:prstGeom prst="rect">
            <a:avLst/>
          </a:prstGeom>
          <a:noFill/>
        </p:spPr>
        <p:txBody>
          <a:bodyPr wrap="square" rtlCol="0">
            <a:spAutoFit/>
          </a:bodyPr>
          <a:lstStyle/>
          <a:p>
            <a:pPr lvl="0" algn="r" rtl="1"/>
            <a:r>
              <a:rPr lang="ar-DZ" sz="2800" b="1" kern="0" dirty="0" smtClean="0">
                <a:ln w="0"/>
                <a:solidFill>
                  <a:schemeClr val="bg1"/>
                </a:solidFill>
                <a:effectLst>
                  <a:outerShdw blurRad="38100" dist="38100" dir="2700000" algn="tl">
                    <a:srgbClr val="000000">
                      <a:alpha val="43137"/>
                    </a:srgbClr>
                  </a:outerShdw>
                </a:effectLst>
              </a:rPr>
              <a:t>نشاط </a:t>
            </a:r>
            <a:r>
              <a:rPr lang="ar-SA" sz="2800" b="1" kern="0" dirty="0" smtClean="0">
                <a:ln w="0"/>
                <a:solidFill>
                  <a:schemeClr val="bg1"/>
                </a:solidFill>
                <a:effectLst>
                  <a:outerShdw blurRad="38100" dist="38100" dir="2700000" algn="tl">
                    <a:srgbClr val="000000">
                      <a:alpha val="43137"/>
                    </a:srgbClr>
                  </a:outerShdw>
                </a:effectLst>
              </a:rPr>
              <a:t>02</a:t>
            </a:r>
            <a:r>
              <a:rPr lang="ar-DZ" sz="2800" b="1" kern="0" dirty="0" smtClean="0">
                <a:ln w="0"/>
                <a:solidFill>
                  <a:schemeClr val="bg1"/>
                </a:solidFill>
                <a:effectLst>
                  <a:outerShdw blurRad="38100" dist="38100" dir="2700000" algn="tl">
                    <a:srgbClr val="000000">
                      <a:alpha val="43137"/>
                    </a:srgbClr>
                  </a:outerShdw>
                </a:effectLst>
              </a:rPr>
              <a:t>:</a:t>
            </a:r>
            <a:endParaRPr kumimoji="0" lang="en-US" sz="2800" b="1" i="0" u="none" strike="noStrike" kern="0" normalizeH="0" baseline="0" noProof="0" dirty="0">
              <a:ln w="0"/>
              <a:solidFill>
                <a:schemeClr val="bg1"/>
              </a:solidFill>
              <a:effectLst>
                <a:outerShdw blurRad="38100" dist="38100" dir="2700000" algn="tl">
                  <a:srgbClr val="000000">
                    <a:alpha val="43137"/>
                  </a:srgbClr>
                </a:outerShdw>
              </a:effectLst>
              <a:uLnTx/>
              <a:uFillTx/>
              <a:latin typeface="Arial" panose="020B0604020202020204" pitchFamily="34" charset="0"/>
              <a:cs typeface="Arial" panose="020B0604020202020204" pitchFamily="34" charset="0"/>
            </a:endParaRPr>
          </a:p>
        </p:txBody>
      </p:sp>
      <p:grpSp>
        <p:nvGrpSpPr>
          <p:cNvPr id="34" name="Groupe 1"/>
          <p:cNvGrpSpPr/>
          <p:nvPr/>
        </p:nvGrpSpPr>
        <p:grpSpPr>
          <a:xfrm>
            <a:off x="-14568" y="44624"/>
            <a:ext cx="12211235" cy="6878283"/>
            <a:chOff x="-10990" y="44624"/>
            <a:chExt cx="9154990" cy="6878283"/>
          </a:xfrm>
        </p:grpSpPr>
        <p:grpSp>
          <p:nvGrpSpPr>
            <p:cNvPr id="35" name="Groupe 89"/>
            <p:cNvGrpSpPr/>
            <p:nvPr/>
          </p:nvGrpSpPr>
          <p:grpSpPr>
            <a:xfrm>
              <a:off x="-10990" y="6237312"/>
              <a:ext cx="9154990" cy="685595"/>
              <a:chOff x="-10990" y="6237312"/>
              <a:chExt cx="9154990" cy="685595"/>
            </a:xfrm>
          </p:grpSpPr>
          <p:grpSp>
            <p:nvGrpSpPr>
              <p:cNvPr id="45" name="Groupe 81"/>
              <p:cNvGrpSpPr/>
              <p:nvPr/>
            </p:nvGrpSpPr>
            <p:grpSpPr>
              <a:xfrm>
                <a:off x="-10990" y="6237312"/>
                <a:ext cx="9154990" cy="685595"/>
                <a:chOff x="-10990" y="6237312"/>
                <a:chExt cx="9154990" cy="685595"/>
              </a:xfrm>
            </p:grpSpPr>
            <p:grpSp>
              <p:nvGrpSpPr>
                <p:cNvPr id="48" name="Groupe 15"/>
                <p:cNvGrpSpPr/>
                <p:nvPr/>
              </p:nvGrpSpPr>
              <p:grpSpPr>
                <a:xfrm>
                  <a:off x="-1" y="6237312"/>
                  <a:ext cx="9144001" cy="648072"/>
                  <a:chOff x="-1" y="6237312"/>
                  <a:chExt cx="9144001" cy="648072"/>
                </a:xfrm>
              </p:grpSpPr>
              <p:sp>
                <p:nvSpPr>
                  <p:cNvPr id="54" name="Rectangle 5"/>
                  <p:cNvSpPr/>
                  <p:nvPr/>
                </p:nvSpPr>
                <p:spPr>
                  <a:xfrm>
                    <a:off x="-1" y="6309320"/>
                    <a:ext cx="9144001" cy="576064"/>
                  </a:xfrm>
                  <a:prstGeom prst="rect">
                    <a:avLst/>
                  </a:prstGeom>
                  <a:solidFill>
                    <a:srgbClr val="CC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55" name="Rectangle 54"/>
                  <p:cNvSpPr/>
                  <p:nvPr/>
                </p:nvSpPr>
                <p:spPr>
                  <a:xfrm flipV="1">
                    <a:off x="0" y="6237312"/>
                    <a:ext cx="9144000" cy="72008"/>
                  </a:xfrm>
                  <a:prstGeom prst="rect">
                    <a:avLst/>
                  </a:prstGeom>
                  <a:solidFill>
                    <a:srgbClr val="FF6600"/>
                  </a:solidFill>
                  <a:ln>
                    <a:no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fr-FR"/>
                  </a:p>
                </p:txBody>
              </p:sp>
            </p:grpSp>
            <p:pic>
              <p:nvPicPr>
                <p:cNvPr id="49" name="Image 48" descr="3-2-blogging-transparent-thumb.png"/>
                <p:cNvPicPr>
                  <a:picLocks noChangeAspect="1"/>
                </p:cNvPicPr>
                <p:nvPr/>
              </p:nvPicPr>
              <p:blipFill>
                <a:blip r:embed="rId3" cstate="print"/>
                <a:stretch>
                  <a:fillRect/>
                </a:stretch>
              </p:blipFill>
              <p:spPr>
                <a:xfrm>
                  <a:off x="1625390" y="6309320"/>
                  <a:ext cx="725738" cy="587630"/>
                </a:xfrm>
                <a:prstGeom prst="rect">
                  <a:avLst/>
                </a:prstGeom>
              </p:spPr>
            </p:pic>
            <p:pic>
              <p:nvPicPr>
                <p:cNvPr id="50" name="Image 49" descr="12-2-education-png-image-thumb.png"/>
                <p:cNvPicPr>
                  <a:picLocks noChangeAspect="1"/>
                </p:cNvPicPr>
                <p:nvPr/>
              </p:nvPicPr>
              <p:blipFill>
                <a:blip r:embed="rId4" cstate="print"/>
                <a:stretch>
                  <a:fillRect/>
                </a:stretch>
              </p:blipFill>
              <p:spPr>
                <a:xfrm>
                  <a:off x="6559388" y="6251366"/>
                  <a:ext cx="493066" cy="671541"/>
                </a:xfrm>
                <a:prstGeom prst="rect">
                  <a:avLst/>
                </a:prstGeom>
              </p:spPr>
            </p:pic>
            <p:sp>
              <p:nvSpPr>
                <p:cNvPr id="51" name="ZoneTexte 78"/>
                <p:cNvSpPr txBox="1"/>
                <p:nvPr/>
              </p:nvSpPr>
              <p:spPr>
                <a:xfrm>
                  <a:off x="2286511" y="6401146"/>
                  <a:ext cx="2105977" cy="415498"/>
                </a:xfrm>
                <a:prstGeom prst="rect">
                  <a:avLst/>
                </a:prstGeom>
                <a:noFill/>
              </p:spPr>
              <p:txBody>
                <a:bodyPr wrap="square" rtlCol="0">
                  <a:spAutoFit/>
                </a:bodyPr>
                <a:lstStyle/>
                <a:p>
                  <a:pPr algn="r" rtl="1"/>
                  <a:r>
                    <a:rPr lang="ar-SA" sz="2100" b="1" dirty="0" smtClean="0">
                      <a:solidFill>
                        <a:schemeClr val="bg1"/>
                      </a:solidFill>
                    </a:rPr>
                    <a:t>ثانوية فرشاني معمر بن علي</a:t>
                  </a:r>
                  <a:endParaRPr lang="fr-FR" sz="2100" b="1" dirty="0">
                    <a:solidFill>
                      <a:schemeClr val="bg1"/>
                    </a:solidFill>
                  </a:endParaRPr>
                </a:p>
              </p:txBody>
            </p:sp>
            <p:sp>
              <p:nvSpPr>
                <p:cNvPr id="52" name="ZoneTexte 79"/>
                <p:cNvSpPr txBox="1"/>
                <p:nvPr/>
              </p:nvSpPr>
              <p:spPr>
                <a:xfrm>
                  <a:off x="-10990" y="6397297"/>
                  <a:ext cx="1666666" cy="415498"/>
                </a:xfrm>
                <a:prstGeom prst="rect">
                  <a:avLst/>
                </a:prstGeom>
                <a:noFill/>
              </p:spPr>
              <p:txBody>
                <a:bodyPr wrap="square" rtlCol="0">
                  <a:spAutoFit/>
                </a:bodyPr>
                <a:lstStyle/>
                <a:p>
                  <a:pPr algn="r" rtl="1"/>
                  <a:r>
                    <a:rPr lang="ar-DZ" sz="2100" b="1" dirty="0">
                      <a:solidFill>
                        <a:schemeClr val="bg1"/>
                      </a:solidFill>
                    </a:rPr>
                    <a:t>اعداد الأستاذ </a:t>
                  </a:r>
                  <a:r>
                    <a:rPr lang="ar-SA" sz="2100" b="1" dirty="0" smtClean="0">
                      <a:solidFill>
                        <a:schemeClr val="bg1"/>
                      </a:solidFill>
                    </a:rPr>
                    <a:t>غمراني</a:t>
                  </a:r>
                  <a:endParaRPr lang="fr-FR" sz="2100" b="1" dirty="0">
                    <a:solidFill>
                      <a:schemeClr val="bg1"/>
                    </a:solidFill>
                  </a:endParaRPr>
                </a:p>
              </p:txBody>
            </p:sp>
            <p:sp>
              <p:nvSpPr>
                <p:cNvPr id="53" name="ZoneTexte 80"/>
                <p:cNvSpPr txBox="1"/>
                <p:nvPr/>
              </p:nvSpPr>
              <p:spPr>
                <a:xfrm>
                  <a:off x="6952039" y="6404900"/>
                  <a:ext cx="2119952" cy="415498"/>
                </a:xfrm>
                <a:prstGeom prst="rect">
                  <a:avLst/>
                </a:prstGeom>
                <a:noFill/>
              </p:spPr>
              <p:txBody>
                <a:bodyPr wrap="square" rtlCol="0">
                  <a:spAutoFit/>
                </a:bodyPr>
                <a:lstStyle/>
                <a:p>
                  <a:pPr algn="r" rtl="1"/>
                  <a:r>
                    <a:rPr lang="ar-SA" sz="2100" b="1" dirty="0" smtClean="0">
                      <a:solidFill>
                        <a:schemeClr val="bg1"/>
                      </a:solidFill>
                    </a:rPr>
                    <a:t>تركيب الحاسوب</a:t>
                  </a:r>
                  <a:endParaRPr lang="en-US" sz="2100" b="1" dirty="0">
                    <a:solidFill>
                      <a:schemeClr val="bg1"/>
                    </a:solidFill>
                  </a:endParaRPr>
                </a:p>
              </p:txBody>
            </p:sp>
          </p:grpSp>
          <p:pic>
            <p:nvPicPr>
              <p:cNvPr id="46" name="Image 82" descr="3d print business.png"/>
              <p:cNvPicPr>
                <a:picLocks noChangeAspect="1"/>
              </p:cNvPicPr>
              <p:nvPr/>
            </p:nvPicPr>
            <p:blipFill>
              <a:blip r:embed="rId5" cstate="print"/>
              <a:stretch>
                <a:fillRect/>
              </a:stretch>
            </p:blipFill>
            <p:spPr>
              <a:xfrm>
                <a:off x="4184241" y="6271447"/>
                <a:ext cx="1351578" cy="620688"/>
              </a:xfrm>
              <a:prstGeom prst="rect">
                <a:avLst/>
              </a:prstGeom>
            </p:spPr>
          </p:pic>
        </p:grpSp>
        <p:sp>
          <p:nvSpPr>
            <p:cNvPr id="36" name="ZoneTexte 33"/>
            <p:cNvSpPr txBox="1"/>
            <p:nvPr/>
          </p:nvSpPr>
          <p:spPr>
            <a:xfrm>
              <a:off x="5150512" y="6415446"/>
              <a:ext cx="1477185" cy="415498"/>
            </a:xfrm>
            <a:prstGeom prst="rect">
              <a:avLst/>
            </a:prstGeom>
            <a:noFill/>
          </p:spPr>
          <p:txBody>
            <a:bodyPr wrap="square" rtlCol="0">
              <a:spAutoFit/>
            </a:bodyPr>
            <a:lstStyle/>
            <a:p>
              <a:pPr algn="r" rtl="1"/>
              <a:r>
                <a:rPr lang="ar-DZ" sz="2100" b="1" dirty="0">
                  <a:solidFill>
                    <a:schemeClr val="bg1"/>
                  </a:solidFill>
                </a:rPr>
                <a:t>المستوى </a:t>
              </a:r>
              <a:r>
                <a:rPr lang="ar-SA" sz="2100" b="1" dirty="0" smtClean="0">
                  <a:solidFill>
                    <a:schemeClr val="bg1"/>
                  </a:solidFill>
                </a:rPr>
                <a:t>1ثانوي</a:t>
              </a:r>
              <a:endParaRPr lang="fr-FR" sz="2100" b="1" dirty="0">
                <a:solidFill>
                  <a:schemeClr val="bg1"/>
                </a:solidFill>
              </a:endParaRPr>
            </a:p>
          </p:txBody>
        </p:sp>
        <p:sp>
          <p:nvSpPr>
            <p:cNvPr id="38" name="ZoneTexte 34"/>
            <p:cNvSpPr txBox="1"/>
            <p:nvPr/>
          </p:nvSpPr>
          <p:spPr>
            <a:xfrm>
              <a:off x="2627784" y="44624"/>
              <a:ext cx="2088232" cy="523220"/>
            </a:xfrm>
            <a:prstGeom prst="rect">
              <a:avLst/>
            </a:prstGeom>
            <a:noFill/>
          </p:spPr>
          <p:txBody>
            <a:bodyPr wrap="square" rtlCol="0">
              <a:spAutoFit/>
            </a:bodyPr>
            <a:lstStyle/>
            <a:p>
              <a:pPr algn="r" rtl="1"/>
              <a:endParaRPr lang="fr-FR" sz="2800" b="1" dirty="0">
                <a:solidFill>
                  <a:schemeClr val="bg1"/>
                </a:solidFill>
              </a:endParaRPr>
            </a:p>
          </p:txBody>
        </p:sp>
      </p:grpSp>
      <p:grpSp>
        <p:nvGrpSpPr>
          <p:cNvPr id="56" name="Groupe 55"/>
          <p:cNvGrpSpPr/>
          <p:nvPr/>
        </p:nvGrpSpPr>
        <p:grpSpPr>
          <a:xfrm>
            <a:off x="10588300" y="4645129"/>
            <a:ext cx="1033770" cy="1289579"/>
            <a:chOff x="10588300" y="4645129"/>
            <a:chExt cx="1033770" cy="1289579"/>
          </a:xfrm>
        </p:grpSpPr>
        <p:sp>
          <p:nvSpPr>
            <p:cNvPr id="57" name="Ellipse 56"/>
            <p:cNvSpPr/>
            <p:nvPr/>
          </p:nvSpPr>
          <p:spPr>
            <a:xfrm>
              <a:off x="10588300" y="4645129"/>
              <a:ext cx="1033770" cy="69736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rtl="1"/>
              <a:r>
                <a:rPr lang="ar-SA" sz="2800" b="1" dirty="0" smtClean="0"/>
                <a:t>أتعلم</a:t>
              </a:r>
              <a:endParaRPr lang="fr-FR" sz="2800" b="1" dirty="0"/>
            </a:p>
          </p:txBody>
        </p:sp>
        <p:sp>
          <p:nvSpPr>
            <p:cNvPr id="60" name="Demi-tour 59"/>
            <p:cNvSpPr/>
            <p:nvPr/>
          </p:nvSpPr>
          <p:spPr>
            <a:xfrm flipH="1" flipV="1">
              <a:off x="10714470" y="5380364"/>
              <a:ext cx="466708" cy="554344"/>
            </a:xfrm>
            <a:prstGeom prst="uturnArrow">
              <a:avLst>
                <a:gd name="adj1" fmla="val 21613"/>
                <a:gd name="adj2" fmla="val 25000"/>
                <a:gd name="adj3" fmla="val 36196"/>
                <a:gd name="adj4" fmla="val 42903"/>
                <a:gd name="adj5" fmla="val 79713"/>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solidFill>
                  <a:schemeClr val="tx1"/>
                </a:solidFill>
              </a:endParaRPr>
            </a:p>
          </p:txBody>
        </p:sp>
      </p:grpSp>
      <p:pic>
        <p:nvPicPr>
          <p:cNvPr id="2" name="Image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79201" y="677048"/>
            <a:ext cx="5217383" cy="5142390"/>
          </a:xfrm>
          <a:prstGeom prst="rect">
            <a:avLst/>
          </a:prstGeom>
          <a:ln>
            <a:solidFill>
              <a:schemeClr val="tx1"/>
            </a:solidFill>
          </a:ln>
        </p:spPr>
      </p:pic>
      <p:sp>
        <p:nvSpPr>
          <p:cNvPr id="3" name="Rectangle à coins arrondis 2"/>
          <p:cNvSpPr/>
          <p:nvPr/>
        </p:nvSpPr>
        <p:spPr>
          <a:xfrm>
            <a:off x="7955280" y="2952206"/>
            <a:ext cx="1959429" cy="457200"/>
          </a:xfrm>
          <a:prstGeom prst="roundRect">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r>
              <a:rPr lang="ar-SA" b="1" dirty="0" smtClean="0"/>
              <a:t>موضع تركيب المعالج</a:t>
            </a:r>
            <a:endParaRPr lang="fr-FR" b="1" dirty="0"/>
          </a:p>
        </p:txBody>
      </p:sp>
      <p:cxnSp>
        <p:nvCxnSpPr>
          <p:cNvPr id="10" name="Connecteur droit avec flèche 9"/>
          <p:cNvCxnSpPr/>
          <p:nvPr/>
        </p:nvCxnSpPr>
        <p:spPr>
          <a:xfrm flipH="1">
            <a:off x="6021977" y="3161211"/>
            <a:ext cx="1933303"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47" name="Rectangle à coins arrondis 46"/>
          <p:cNvSpPr/>
          <p:nvPr/>
        </p:nvSpPr>
        <p:spPr>
          <a:xfrm>
            <a:off x="7955279" y="4450469"/>
            <a:ext cx="2521131" cy="457200"/>
          </a:xfrm>
          <a:prstGeom prst="roundRect">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rtl="1"/>
            <a:r>
              <a:rPr lang="ar-SA" b="1" dirty="0" smtClean="0"/>
              <a:t>موضع تركيب الذاكرة الحية</a:t>
            </a:r>
            <a:endParaRPr lang="fr-FR" b="1" dirty="0"/>
          </a:p>
        </p:txBody>
      </p:sp>
      <p:cxnSp>
        <p:nvCxnSpPr>
          <p:cNvPr id="58" name="Connecteur droit avec flèche 57"/>
          <p:cNvCxnSpPr/>
          <p:nvPr/>
        </p:nvCxnSpPr>
        <p:spPr>
          <a:xfrm flipH="1">
            <a:off x="6688183" y="4679069"/>
            <a:ext cx="1267098"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59" name="Rectangle à coins arrondis 58"/>
          <p:cNvSpPr/>
          <p:nvPr/>
        </p:nvSpPr>
        <p:spPr>
          <a:xfrm>
            <a:off x="4600191" y="42993"/>
            <a:ext cx="1658982" cy="457200"/>
          </a:xfrm>
          <a:prstGeom prst="roundRect">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r>
              <a:rPr lang="ar-SA" b="1" dirty="0" smtClean="0"/>
              <a:t>المنافذ الخارجية</a:t>
            </a:r>
            <a:endParaRPr lang="fr-FR" b="1" dirty="0"/>
          </a:p>
        </p:txBody>
      </p:sp>
      <p:sp>
        <p:nvSpPr>
          <p:cNvPr id="61" name="Rectangle à coins arrondis 60"/>
          <p:cNvSpPr/>
          <p:nvPr/>
        </p:nvSpPr>
        <p:spPr>
          <a:xfrm>
            <a:off x="101593" y="4765210"/>
            <a:ext cx="1251774" cy="457200"/>
          </a:xfrm>
          <a:prstGeom prst="roundRect">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rtl="1"/>
            <a:r>
              <a:rPr lang="ar-SA" b="1" dirty="0" smtClean="0"/>
              <a:t>الذاكرة الميتة</a:t>
            </a:r>
            <a:endParaRPr lang="fr-FR" b="1" dirty="0"/>
          </a:p>
        </p:txBody>
      </p:sp>
      <p:sp>
        <p:nvSpPr>
          <p:cNvPr id="62" name="Rectangle à coins arrondis 61"/>
          <p:cNvSpPr/>
          <p:nvPr/>
        </p:nvSpPr>
        <p:spPr>
          <a:xfrm>
            <a:off x="1353367" y="33058"/>
            <a:ext cx="2957713" cy="457200"/>
          </a:xfrm>
          <a:prstGeom prst="roundRect">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rtl="1"/>
            <a:r>
              <a:rPr lang="ar-SA" b="1" dirty="0" smtClean="0"/>
              <a:t>منفذ </a:t>
            </a:r>
            <a:r>
              <a:rPr lang="fr-FR" b="1" dirty="0" smtClean="0"/>
              <a:t>AGP</a:t>
            </a:r>
            <a:r>
              <a:rPr lang="ar-SA" b="1" dirty="0" smtClean="0"/>
              <a:t> لتركيب بطاقة الرسومات</a:t>
            </a:r>
            <a:endParaRPr lang="fr-FR" b="1" dirty="0"/>
          </a:p>
        </p:txBody>
      </p:sp>
      <p:sp>
        <p:nvSpPr>
          <p:cNvPr id="64" name="Rectangle à coins arrondis 63"/>
          <p:cNvSpPr/>
          <p:nvPr/>
        </p:nvSpPr>
        <p:spPr>
          <a:xfrm>
            <a:off x="101593" y="2272937"/>
            <a:ext cx="1251774" cy="888274"/>
          </a:xfrm>
          <a:prstGeom prst="roundRect">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rtl="1"/>
            <a:r>
              <a:rPr lang="ar-SA" b="1" dirty="0" smtClean="0"/>
              <a:t>منافذ </a:t>
            </a:r>
            <a:r>
              <a:rPr lang="fr-FR" b="1" dirty="0" smtClean="0"/>
              <a:t>PCI</a:t>
            </a:r>
            <a:r>
              <a:rPr lang="ar-SA" b="1" dirty="0" smtClean="0"/>
              <a:t> لتركيب بطاقات الدعم</a:t>
            </a:r>
            <a:endParaRPr lang="fr-FR" b="1" dirty="0"/>
          </a:p>
        </p:txBody>
      </p:sp>
      <p:cxnSp>
        <p:nvCxnSpPr>
          <p:cNvPr id="21" name="Connecteur droit avec flèche 20"/>
          <p:cNvCxnSpPr>
            <a:stCxn id="59" idx="2"/>
          </p:cNvCxnSpPr>
          <p:nvPr/>
        </p:nvCxnSpPr>
        <p:spPr>
          <a:xfrm>
            <a:off x="5429682" y="500193"/>
            <a:ext cx="4467" cy="17685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6" name="Connecteur droit avec flèche 25"/>
          <p:cNvCxnSpPr/>
          <p:nvPr/>
        </p:nvCxnSpPr>
        <p:spPr>
          <a:xfrm>
            <a:off x="4023360" y="500193"/>
            <a:ext cx="0" cy="1681304"/>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8" name="Connecteur droit avec flèche 27"/>
          <p:cNvCxnSpPr>
            <a:stCxn id="64" idx="3"/>
          </p:cNvCxnSpPr>
          <p:nvPr/>
        </p:nvCxnSpPr>
        <p:spPr>
          <a:xfrm>
            <a:off x="1353367" y="2717074"/>
            <a:ext cx="383993"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37" name="Connecteur droit avec flèche 36"/>
          <p:cNvCxnSpPr>
            <a:stCxn id="61" idx="3"/>
          </p:cNvCxnSpPr>
          <p:nvPr/>
        </p:nvCxnSpPr>
        <p:spPr>
          <a:xfrm>
            <a:off x="1353367" y="4993810"/>
            <a:ext cx="566873" cy="9264"/>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68" name="Rectangle à coins arrondis 67"/>
          <p:cNvSpPr/>
          <p:nvPr/>
        </p:nvSpPr>
        <p:spPr>
          <a:xfrm>
            <a:off x="7955279" y="2176949"/>
            <a:ext cx="2521131" cy="457200"/>
          </a:xfrm>
          <a:prstGeom prst="roundRect">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rtl="1"/>
            <a:r>
              <a:rPr lang="ar-SA" b="1" dirty="0" smtClean="0"/>
              <a:t>مقبس </a:t>
            </a:r>
            <a:r>
              <a:rPr lang="fr-FR" b="1" dirty="0" smtClean="0"/>
              <a:t>ATX</a:t>
            </a:r>
            <a:r>
              <a:rPr lang="ar-SA" b="1" dirty="0" smtClean="0"/>
              <a:t> لتغذية اللوحة الأم</a:t>
            </a:r>
            <a:endParaRPr lang="fr-FR" b="1" dirty="0"/>
          </a:p>
        </p:txBody>
      </p:sp>
      <p:sp>
        <p:nvSpPr>
          <p:cNvPr id="69" name="Rectangle à coins arrondis 68"/>
          <p:cNvSpPr/>
          <p:nvPr/>
        </p:nvSpPr>
        <p:spPr>
          <a:xfrm>
            <a:off x="7955279" y="3794401"/>
            <a:ext cx="1959429" cy="457200"/>
          </a:xfrm>
          <a:prstGeom prst="roundRect">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ctr"/>
            <a:r>
              <a:rPr lang="ar-SA" b="1" dirty="0" smtClean="0"/>
              <a:t>مقبس لتغذية المعالج</a:t>
            </a:r>
            <a:endParaRPr lang="fr-FR" b="1" dirty="0"/>
          </a:p>
        </p:txBody>
      </p:sp>
      <p:cxnSp>
        <p:nvCxnSpPr>
          <p:cNvPr id="71" name="Connecteur droit avec flèche 70"/>
          <p:cNvCxnSpPr>
            <a:stCxn id="68" idx="1"/>
          </p:cNvCxnSpPr>
          <p:nvPr/>
        </p:nvCxnSpPr>
        <p:spPr>
          <a:xfrm flipH="1">
            <a:off x="5199017" y="2405549"/>
            <a:ext cx="2756262"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78" name="Connecteur droit avec flèche 77"/>
          <p:cNvCxnSpPr>
            <a:stCxn id="69" idx="1"/>
          </p:cNvCxnSpPr>
          <p:nvPr/>
        </p:nvCxnSpPr>
        <p:spPr>
          <a:xfrm flipH="1">
            <a:off x="5581173" y="4023001"/>
            <a:ext cx="2374106" cy="359"/>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4606026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1000"/>
                                        <p:tgtEl>
                                          <p:spTgt spid="40"/>
                                        </p:tgtEl>
                                      </p:cBhvr>
                                    </p:animEffect>
                                    <p:anim calcmode="lin" valueType="num">
                                      <p:cBhvr>
                                        <p:cTn id="8" dur="1000" fill="hold"/>
                                        <p:tgtEl>
                                          <p:spTgt spid="40"/>
                                        </p:tgtEl>
                                        <p:attrNameLst>
                                          <p:attrName>ppt_x</p:attrName>
                                        </p:attrNameLst>
                                      </p:cBhvr>
                                      <p:tavLst>
                                        <p:tav tm="0">
                                          <p:val>
                                            <p:strVal val="#ppt_x"/>
                                          </p:val>
                                        </p:tav>
                                        <p:tav tm="100000">
                                          <p:val>
                                            <p:strVal val="#ppt_x"/>
                                          </p:val>
                                        </p:tav>
                                      </p:tavLst>
                                    </p:anim>
                                    <p:anim calcmode="lin" valueType="num">
                                      <p:cBhvr>
                                        <p:cTn id="9" dur="1000" fill="hold"/>
                                        <p:tgtEl>
                                          <p:spTgt spid="4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4" fill="hold" grpId="0" nodeType="afterEffect">
                                  <p:stCondLst>
                                    <p:cond delay="0"/>
                                  </p:stCondLst>
                                  <p:childTnLst>
                                    <p:set>
                                      <p:cBhvr>
                                        <p:cTn id="12" dur="1" fill="hold">
                                          <p:stCondLst>
                                            <p:cond delay="0"/>
                                          </p:stCondLst>
                                        </p:cTn>
                                        <p:tgtEl>
                                          <p:spTgt spid="39"/>
                                        </p:tgtEl>
                                        <p:attrNameLst>
                                          <p:attrName>style.visibility</p:attrName>
                                        </p:attrNameLst>
                                      </p:cBhvr>
                                      <p:to>
                                        <p:strVal val="visible"/>
                                      </p:to>
                                    </p:set>
                                    <p:animEffect transition="in" filter="wipe(down)">
                                      <p:cBhvr>
                                        <p:cTn id="13" dur="500"/>
                                        <p:tgtEl>
                                          <p:spTgt spid="39"/>
                                        </p:tgtEl>
                                      </p:cBhvr>
                                    </p:animEffect>
                                  </p:childTnLst>
                                </p:cTn>
                              </p:par>
                            </p:childTnLst>
                          </p:cTn>
                        </p:par>
                        <p:par>
                          <p:cTn id="14" fill="hold">
                            <p:stCondLst>
                              <p:cond delay="1500"/>
                            </p:stCondLst>
                            <p:childTnLst>
                              <p:par>
                                <p:cTn id="15" presetID="42" presetClass="entr" presetSubtype="0" fill="hold" nodeType="afterEffect">
                                  <p:stCondLst>
                                    <p:cond delay="0"/>
                                  </p:stCondLst>
                                  <p:childTnLst>
                                    <p:set>
                                      <p:cBhvr>
                                        <p:cTn id="16" dur="1" fill="hold">
                                          <p:stCondLst>
                                            <p:cond delay="0"/>
                                          </p:stCondLst>
                                        </p:cTn>
                                        <p:tgtEl>
                                          <p:spTgt spid="41"/>
                                        </p:tgtEl>
                                        <p:attrNameLst>
                                          <p:attrName>style.visibility</p:attrName>
                                        </p:attrNameLst>
                                      </p:cBhvr>
                                      <p:to>
                                        <p:strVal val="visible"/>
                                      </p:to>
                                    </p:set>
                                    <p:animEffect transition="in" filter="fade">
                                      <p:cBhvr>
                                        <p:cTn id="17" dur="1000"/>
                                        <p:tgtEl>
                                          <p:spTgt spid="41"/>
                                        </p:tgtEl>
                                      </p:cBhvr>
                                    </p:animEffect>
                                    <p:anim calcmode="lin" valueType="num">
                                      <p:cBhvr>
                                        <p:cTn id="18" dur="1000" fill="hold"/>
                                        <p:tgtEl>
                                          <p:spTgt spid="41"/>
                                        </p:tgtEl>
                                        <p:attrNameLst>
                                          <p:attrName>ppt_x</p:attrName>
                                        </p:attrNameLst>
                                      </p:cBhvr>
                                      <p:tavLst>
                                        <p:tav tm="0">
                                          <p:val>
                                            <p:strVal val="#ppt_x"/>
                                          </p:val>
                                        </p:tav>
                                        <p:tav tm="100000">
                                          <p:val>
                                            <p:strVal val="#ppt_x"/>
                                          </p:val>
                                        </p:tav>
                                      </p:tavLst>
                                    </p:anim>
                                    <p:anim calcmode="lin" valueType="num">
                                      <p:cBhvr>
                                        <p:cTn id="19"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barn(inVertical)">
                                      <p:cBhvr>
                                        <p:cTn id="24" dur="500"/>
                                        <p:tgtEl>
                                          <p:spTgt spid="2"/>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barn(inVertical)">
                                      <p:cBhvr>
                                        <p:cTn id="29" dur="500"/>
                                        <p:tgtEl>
                                          <p:spTgt spid="3"/>
                                        </p:tgtEl>
                                      </p:cBhvr>
                                    </p:animEffect>
                                  </p:childTnLst>
                                </p:cTn>
                              </p:par>
                              <p:par>
                                <p:cTn id="30" presetID="16" presetClass="entr" presetSubtype="21" fill="hold"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barn(inVertical)">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47"/>
                                        </p:tgtEl>
                                        <p:attrNameLst>
                                          <p:attrName>style.visibility</p:attrName>
                                        </p:attrNameLst>
                                      </p:cBhvr>
                                      <p:to>
                                        <p:strVal val="visible"/>
                                      </p:to>
                                    </p:set>
                                    <p:animEffect transition="in" filter="barn(inVertical)">
                                      <p:cBhvr>
                                        <p:cTn id="37" dur="500"/>
                                        <p:tgtEl>
                                          <p:spTgt spid="47"/>
                                        </p:tgtEl>
                                      </p:cBhvr>
                                    </p:animEffect>
                                  </p:childTnLst>
                                </p:cTn>
                              </p:par>
                              <p:par>
                                <p:cTn id="38" presetID="16" presetClass="entr" presetSubtype="21" fill="hold" nodeType="withEffect">
                                  <p:stCondLst>
                                    <p:cond delay="0"/>
                                  </p:stCondLst>
                                  <p:childTnLst>
                                    <p:set>
                                      <p:cBhvr>
                                        <p:cTn id="39" dur="1" fill="hold">
                                          <p:stCondLst>
                                            <p:cond delay="0"/>
                                          </p:stCondLst>
                                        </p:cTn>
                                        <p:tgtEl>
                                          <p:spTgt spid="58"/>
                                        </p:tgtEl>
                                        <p:attrNameLst>
                                          <p:attrName>style.visibility</p:attrName>
                                        </p:attrNameLst>
                                      </p:cBhvr>
                                      <p:to>
                                        <p:strVal val="visible"/>
                                      </p:to>
                                    </p:set>
                                    <p:animEffect transition="in" filter="barn(inVertical)">
                                      <p:cBhvr>
                                        <p:cTn id="40" dur="500"/>
                                        <p:tgtEl>
                                          <p:spTgt spid="58"/>
                                        </p:tgtEl>
                                      </p:cBhvr>
                                    </p:animEffect>
                                  </p:childTnLst>
                                </p:cTn>
                              </p:par>
                            </p:childTnLst>
                          </p:cTn>
                        </p:par>
                      </p:childTnLst>
                    </p:cTn>
                  </p:par>
                  <p:par>
                    <p:cTn id="41" fill="hold">
                      <p:stCondLst>
                        <p:cond delay="indefinite"/>
                      </p:stCondLst>
                      <p:childTnLst>
                        <p:par>
                          <p:cTn id="42" fill="hold">
                            <p:stCondLst>
                              <p:cond delay="0"/>
                            </p:stCondLst>
                            <p:childTnLst>
                              <p:par>
                                <p:cTn id="43" presetID="16" presetClass="entr" presetSubtype="21" fill="hold" grpId="0" nodeType="clickEffect">
                                  <p:stCondLst>
                                    <p:cond delay="0"/>
                                  </p:stCondLst>
                                  <p:childTnLst>
                                    <p:set>
                                      <p:cBhvr>
                                        <p:cTn id="44" dur="1" fill="hold">
                                          <p:stCondLst>
                                            <p:cond delay="0"/>
                                          </p:stCondLst>
                                        </p:cTn>
                                        <p:tgtEl>
                                          <p:spTgt spid="59"/>
                                        </p:tgtEl>
                                        <p:attrNameLst>
                                          <p:attrName>style.visibility</p:attrName>
                                        </p:attrNameLst>
                                      </p:cBhvr>
                                      <p:to>
                                        <p:strVal val="visible"/>
                                      </p:to>
                                    </p:set>
                                    <p:animEffect transition="in" filter="barn(inVertical)">
                                      <p:cBhvr>
                                        <p:cTn id="45" dur="500"/>
                                        <p:tgtEl>
                                          <p:spTgt spid="59"/>
                                        </p:tgtEl>
                                      </p:cBhvr>
                                    </p:animEffect>
                                  </p:childTnLst>
                                </p:cTn>
                              </p:par>
                              <p:par>
                                <p:cTn id="46" presetID="16" presetClass="entr" presetSubtype="21" fill="hold" nodeType="withEffect">
                                  <p:stCondLst>
                                    <p:cond delay="0"/>
                                  </p:stCondLst>
                                  <p:childTnLst>
                                    <p:set>
                                      <p:cBhvr>
                                        <p:cTn id="47" dur="1" fill="hold">
                                          <p:stCondLst>
                                            <p:cond delay="0"/>
                                          </p:stCondLst>
                                        </p:cTn>
                                        <p:tgtEl>
                                          <p:spTgt spid="21"/>
                                        </p:tgtEl>
                                        <p:attrNameLst>
                                          <p:attrName>style.visibility</p:attrName>
                                        </p:attrNameLst>
                                      </p:cBhvr>
                                      <p:to>
                                        <p:strVal val="visible"/>
                                      </p:to>
                                    </p:set>
                                    <p:animEffect transition="in" filter="barn(inVertical)">
                                      <p:cBhvr>
                                        <p:cTn id="48" dur="500"/>
                                        <p:tgtEl>
                                          <p:spTgt spid="21"/>
                                        </p:tgtEl>
                                      </p:cBhvr>
                                    </p:animEffect>
                                  </p:childTnLst>
                                </p:cTn>
                              </p:par>
                            </p:childTnLst>
                          </p:cTn>
                        </p:par>
                      </p:childTnLst>
                    </p:cTn>
                  </p:par>
                  <p:par>
                    <p:cTn id="49" fill="hold">
                      <p:stCondLst>
                        <p:cond delay="indefinite"/>
                      </p:stCondLst>
                      <p:childTnLst>
                        <p:par>
                          <p:cTn id="50" fill="hold">
                            <p:stCondLst>
                              <p:cond delay="0"/>
                            </p:stCondLst>
                            <p:childTnLst>
                              <p:par>
                                <p:cTn id="51" presetID="16" presetClass="entr" presetSubtype="21" fill="hold" grpId="0" nodeType="clickEffect">
                                  <p:stCondLst>
                                    <p:cond delay="0"/>
                                  </p:stCondLst>
                                  <p:childTnLst>
                                    <p:set>
                                      <p:cBhvr>
                                        <p:cTn id="52" dur="1" fill="hold">
                                          <p:stCondLst>
                                            <p:cond delay="0"/>
                                          </p:stCondLst>
                                        </p:cTn>
                                        <p:tgtEl>
                                          <p:spTgt spid="62"/>
                                        </p:tgtEl>
                                        <p:attrNameLst>
                                          <p:attrName>style.visibility</p:attrName>
                                        </p:attrNameLst>
                                      </p:cBhvr>
                                      <p:to>
                                        <p:strVal val="visible"/>
                                      </p:to>
                                    </p:set>
                                    <p:animEffect transition="in" filter="barn(inVertical)">
                                      <p:cBhvr>
                                        <p:cTn id="53" dur="500"/>
                                        <p:tgtEl>
                                          <p:spTgt spid="62"/>
                                        </p:tgtEl>
                                      </p:cBhvr>
                                    </p:animEffect>
                                  </p:childTnLst>
                                </p:cTn>
                              </p:par>
                              <p:par>
                                <p:cTn id="54" presetID="16" presetClass="entr" presetSubtype="21" fill="hold" nodeType="withEffect">
                                  <p:stCondLst>
                                    <p:cond delay="0"/>
                                  </p:stCondLst>
                                  <p:childTnLst>
                                    <p:set>
                                      <p:cBhvr>
                                        <p:cTn id="55" dur="1" fill="hold">
                                          <p:stCondLst>
                                            <p:cond delay="0"/>
                                          </p:stCondLst>
                                        </p:cTn>
                                        <p:tgtEl>
                                          <p:spTgt spid="26"/>
                                        </p:tgtEl>
                                        <p:attrNameLst>
                                          <p:attrName>style.visibility</p:attrName>
                                        </p:attrNameLst>
                                      </p:cBhvr>
                                      <p:to>
                                        <p:strVal val="visible"/>
                                      </p:to>
                                    </p:set>
                                    <p:animEffect transition="in" filter="barn(inVertical)">
                                      <p:cBhvr>
                                        <p:cTn id="56" dur="500"/>
                                        <p:tgtEl>
                                          <p:spTgt spid="26"/>
                                        </p:tgtEl>
                                      </p:cBhvr>
                                    </p:animEffect>
                                  </p:childTnLst>
                                </p:cTn>
                              </p:par>
                            </p:childTnLst>
                          </p:cTn>
                        </p:par>
                      </p:childTnLst>
                    </p:cTn>
                  </p:par>
                  <p:par>
                    <p:cTn id="57" fill="hold">
                      <p:stCondLst>
                        <p:cond delay="indefinite"/>
                      </p:stCondLst>
                      <p:childTnLst>
                        <p:par>
                          <p:cTn id="58" fill="hold">
                            <p:stCondLst>
                              <p:cond delay="0"/>
                            </p:stCondLst>
                            <p:childTnLst>
                              <p:par>
                                <p:cTn id="59" presetID="16" presetClass="entr" presetSubtype="21" fill="hold" grpId="0" nodeType="clickEffect">
                                  <p:stCondLst>
                                    <p:cond delay="0"/>
                                  </p:stCondLst>
                                  <p:childTnLst>
                                    <p:set>
                                      <p:cBhvr>
                                        <p:cTn id="60" dur="1" fill="hold">
                                          <p:stCondLst>
                                            <p:cond delay="0"/>
                                          </p:stCondLst>
                                        </p:cTn>
                                        <p:tgtEl>
                                          <p:spTgt spid="64"/>
                                        </p:tgtEl>
                                        <p:attrNameLst>
                                          <p:attrName>style.visibility</p:attrName>
                                        </p:attrNameLst>
                                      </p:cBhvr>
                                      <p:to>
                                        <p:strVal val="visible"/>
                                      </p:to>
                                    </p:set>
                                    <p:animEffect transition="in" filter="barn(inVertical)">
                                      <p:cBhvr>
                                        <p:cTn id="61" dur="500"/>
                                        <p:tgtEl>
                                          <p:spTgt spid="64"/>
                                        </p:tgtEl>
                                      </p:cBhvr>
                                    </p:animEffect>
                                  </p:childTnLst>
                                </p:cTn>
                              </p:par>
                              <p:par>
                                <p:cTn id="62" presetID="16" presetClass="entr" presetSubtype="21" fill="hold" nodeType="withEffect">
                                  <p:stCondLst>
                                    <p:cond delay="0"/>
                                  </p:stCondLst>
                                  <p:childTnLst>
                                    <p:set>
                                      <p:cBhvr>
                                        <p:cTn id="63" dur="1" fill="hold">
                                          <p:stCondLst>
                                            <p:cond delay="0"/>
                                          </p:stCondLst>
                                        </p:cTn>
                                        <p:tgtEl>
                                          <p:spTgt spid="28"/>
                                        </p:tgtEl>
                                        <p:attrNameLst>
                                          <p:attrName>style.visibility</p:attrName>
                                        </p:attrNameLst>
                                      </p:cBhvr>
                                      <p:to>
                                        <p:strVal val="visible"/>
                                      </p:to>
                                    </p:set>
                                    <p:animEffect transition="in" filter="barn(inVertical)">
                                      <p:cBhvr>
                                        <p:cTn id="64" dur="500"/>
                                        <p:tgtEl>
                                          <p:spTgt spid="28"/>
                                        </p:tgtEl>
                                      </p:cBhvr>
                                    </p:animEffect>
                                  </p:childTnLst>
                                </p:cTn>
                              </p:par>
                            </p:childTnLst>
                          </p:cTn>
                        </p:par>
                      </p:childTnLst>
                    </p:cTn>
                  </p:par>
                  <p:par>
                    <p:cTn id="65" fill="hold">
                      <p:stCondLst>
                        <p:cond delay="indefinite"/>
                      </p:stCondLst>
                      <p:childTnLst>
                        <p:par>
                          <p:cTn id="66" fill="hold">
                            <p:stCondLst>
                              <p:cond delay="0"/>
                            </p:stCondLst>
                            <p:childTnLst>
                              <p:par>
                                <p:cTn id="67" presetID="16" presetClass="entr" presetSubtype="21" fill="hold" grpId="0" nodeType="clickEffect">
                                  <p:stCondLst>
                                    <p:cond delay="0"/>
                                  </p:stCondLst>
                                  <p:childTnLst>
                                    <p:set>
                                      <p:cBhvr>
                                        <p:cTn id="68" dur="1" fill="hold">
                                          <p:stCondLst>
                                            <p:cond delay="0"/>
                                          </p:stCondLst>
                                        </p:cTn>
                                        <p:tgtEl>
                                          <p:spTgt spid="61"/>
                                        </p:tgtEl>
                                        <p:attrNameLst>
                                          <p:attrName>style.visibility</p:attrName>
                                        </p:attrNameLst>
                                      </p:cBhvr>
                                      <p:to>
                                        <p:strVal val="visible"/>
                                      </p:to>
                                    </p:set>
                                    <p:animEffect transition="in" filter="barn(inVertical)">
                                      <p:cBhvr>
                                        <p:cTn id="69" dur="500"/>
                                        <p:tgtEl>
                                          <p:spTgt spid="61"/>
                                        </p:tgtEl>
                                      </p:cBhvr>
                                    </p:animEffect>
                                  </p:childTnLst>
                                </p:cTn>
                              </p:par>
                              <p:par>
                                <p:cTn id="70" presetID="16" presetClass="entr" presetSubtype="21" fill="hold" nodeType="withEffect">
                                  <p:stCondLst>
                                    <p:cond delay="0"/>
                                  </p:stCondLst>
                                  <p:childTnLst>
                                    <p:set>
                                      <p:cBhvr>
                                        <p:cTn id="71" dur="1" fill="hold">
                                          <p:stCondLst>
                                            <p:cond delay="0"/>
                                          </p:stCondLst>
                                        </p:cTn>
                                        <p:tgtEl>
                                          <p:spTgt spid="37"/>
                                        </p:tgtEl>
                                        <p:attrNameLst>
                                          <p:attrName>style.visibility</p:attrName>
                                        </p:attrNameLst>
                                      </p:cBhvr>
                                      <p:to>
                                        <p:strVal val="visible"/>
                                      </p:to>
                                    </p:set>
                                    <p:animEffect transition="in" filter="barn(inVertical)">
                                      <p:cBhvr>
                                        <p:cTn id="72" dur="500"/>
                                        <p:tgtEl>
                                          <p:spTgt spid="37"/>
                                        </p:tgtEl>
                                      </p:cBhvr>
                                    </p:animEffect>
                                  </p:childTnLst>
                                </p:cTn>
                              </p:par>
                            </p:childTnLst>
                          </p:cTn>
                        </p:par>
                      </p:childTnLst>
                    </p:cTn>
                  </p:par>
                  <p:par>
                    <p:cTn id="73" fill="hold">
                      <p:stCondLst>
                        <p:cond delay="indefinite"/>
                      </p:stCondLst>
                      <p:childTnLst>
                        <p:par>
                          <p:cTn id="74" fill="hold">
                            <p:stCondLst>
                              <p:cond delay="0"/>
                            </p:stCondLst>
                            <p:childTnLst>
                              <p:par>
                                <p:cTn id="75" presetID="16" presetClass="entr" presetSubtype="21" fill="hold" grpId="0" nodeType="clickEffect">
                                  <p:stCondLst>
                                    <p:cond delay="0"/>
                                  </p:stCondLst>
                                  <p:childTnLst>
                                    <p:set>
                                      <p:cBhvr>
                                        <p:cTn id="76" dur="1" fill="hold">
                                          <p:stCondLst>
                                            <p:cond delay="0"/>
                                          </p:stCondLst>
                                        </p:cTn>
                                        <p:tgtEl>
                                          <p:spTgt spid="68"/>
                                        </p:tgtEl>
                                        <p:attrNameLst>
                                          <p:attrName>style.visibility</p:attrName>
                                        </p:attrNameLst>
                                      </p:cBhvr>
                                      <p:to>
                                        <p:strVal val="visible"/>
                                      </p:to>
                                    </p:set>
                                    <p:animEffect transition="in" filter="barn(inVertical)">
                                      <p:cBhvr>
                                        <p:cTn id="77" dur="500"/>
                                        <p:tgtEl>
                                          <p:spTgt spid="68"/>
                                        </p:tgtEl>
                                      </p:cBhvr>
                                    </p:animEffect>
                                  </p:childTnLst>
                                </p:cTn>
                              </p:par>
                              <p:par>
                                <p:cTn id="78" presetID="16" presetClass="entr" presetSubtype="21" fill="hold" nodeType="withEffect">
                                  <p:stCondLst>
                                    <p:cond delay="0"/>
                                  </p:stCondLst>
                                  <p:childTnLst>
                                    <p:set>
                                      <p:cBhvr>
                                        <p:cTn id="79" dur="1" fill="hold">
                                          <p:stCondLst>
                                            <p:cond delay="0"/>
                                          </p:stCondLst>
                                        </p:cTn>
                                        <p:tgtEl>
                                          <p:spTgt spid="71"/>
                                        </p:tgtEl>
                                        <p:attrNameLst>
                                          <p:attrName>style.visibility</p:attrName>
                                        </p:attrNameLst>
                                      </p:cBhvr>
                                      <p:to>
                                        <p:strVal val="visible"/>
                                      </p:to>
                                    </p:set>
                                    <p:animEffect transition="in" filter="barn(inVertical)">
                                      <p:cBhvr>
                                        <p:cTn id="80" dur="500"/>
                                        <p:tgtEl>
                                          <p:spTgt spid="71"/>
                                        </p:tgtEl>
                                      </p:cBhvr>
                                    </p:animEffect>
                                  </p:childTnLst>
                                </p:cTn>
                              </p:par>
                            </p:childTnLst>
                          </p:cTn>
                        </p:par>
                      </p:childTnLst>
                    </p:cTn>
                  </p:par>
                  <p:par>
                    <p:cTn id="81" fill="hold">
                      <p:stCondLst>
                        <p:cond delay="indefinite"/>
                      </p:stCondLst>
                      <p:childTnLst>
                        <p:par>
                          <p:cTn id="82" fill="hold">
                            <p:stCondLst>
                              <p:cond delay="0"/>
                            </p:stCondLst>
                            <p:childTnLst>
                              <p:par>
                                <p:cTn id="83" presetID="16" presetClass="entr" presetSubtype="21" fill="hold" grpId="0" nodeType="clickEffect">
                                  <p:stCondLst>
                                    <p:cond delay="0"/>
                                  </p:stCondLst>
                                  <p:childTnLst>
                                    <p:set>
                                      <p:cBhvr>
                                        <p:cTn id="84" dur="1" fill="hold">
                                          <p:stCondLst>
                                            <p:cond delay="0"/>
                                          </p:stCondLst>
                                        </p:cTn>
                                        <p:tgtEl>
                                          <p:spTgt spid="69"/>
                                        </p:tgtEl>
                                        <p:attrNameLst>
                                          <p:attrName>style.visibility</p:attrName>
                                        </p:attrNameLst>
                                      </p:cBhvr>
                                      <p:to>
                                        <p:strVal val="visible"/>
                                      </p:to>
                                    </p:set>
                                    <p:animEffect transition="in" filter="barn(inVertical)">
                                      <p:cBhvr>
                                        <p:cTn id="85" dur="500"/>
                                        <p:tgtEl>
                                          <p:spTgt spid="69"/>
                                        </p:tgtEl>
                                      </p:cBhvr>
                                    </p:animEffect>
                                  </p:childTnLst>
                                </p:cTn>
                              </p:par>
                              <p:par>
                                <p:cTn id="86" presetID="16" presetClass="entr" presetSubtype="21" fill="hold" nodeType="withEffect">
                                  <p:stCondLst>
                                    <p:cond delay="0"/>
                                  </p:stCondLst>
                                  <p:childTnLst>
                                    <p:set>
                                      <p:cBhvr>
                                        <p:cTn id="87" dur="1" fill="hold">
                                          <p:stCondLst>
                                            <p:cond delay="0"/>
                                          </p:stCondLst>
                                        </p:cTn>
                                        <p:tgtEl>
                                          <p:spTgt spid="78"/>
                                        </p:tgtEl>
                                        <p:attrNameLst>
                                          <p:attrName>style.visibility</p:attrName>
                                        </p:attrNameLst>
                                      </p:cBhvr>
                                      <p:to>
                                        <p:strVal val="visible"/>
                                      </p:to>
                                    </p:set>
                                    <p:animEffect transition="in" filter="barn(inVertical)">
                                      <p:cBhvr>
                                        <p:cTn id="88"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par>
              <p:cTn id="89"/>
            </p:par>
          </p:childTnLst>
        </p:cTn>
      </p:par>
    </p:tnLst>
    <p:bldLst>
      <p:bldP spid="40" grpId="0" animBg="1"/>
      <p:bldP spid="39" grpId="0"/>
      <p:bldP spid="3" grpId="0" animBg="1"/>
      <p:bldP spid="47" grpId="0" animBg="1"/>
      <p:bldP spid="59" grpId="0" animBg="1"/>
      <p:bldP spid="61" grpId="0" animBg="1"/>
      <p:bldP spid="62" grpId="0" animBg="1"/>
      <p:bldP spid="64" grpId="0" animBg="1"/>
      <p:bldP spid="68" grpId="0" animBg="1"/>
      <p:bldP spid="6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 bg" descr="C:\Users\RIDHA\Downloads\صور المعلوماتية\711039_colorful-square-frames-on-blue-hd-video-backgrounds-loop-youtube_1920x1080_h.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68" y="-35571"/>
            <a:ext cx="12211235" cy="6232497"/>
          </a:xfrm>
          <a:prstGeom prst="rect">
            <a:avLst/>
          </a:prstGeom>
          <a:noFill/>
          <a:extLst>
            <a:ext uri="{909E8E84-426E-40DD-AFC4-6F175D3DCCD1}">
              <a14:hiddenFill xmlns:a14="http://schemas.microsoft.com/office/drawing/2010/main">
                <a:solidFill>
                  <a:srgbClr val="FFFFFF"/>
                </a:solidFill>
              </a14:hiddenFill>
            </a:ext>
          </a:extLst>
        </p:spPr>
      </p:pic>
      <p:sp>
        <p:nvSpPr>
          <p:cNvPr id="40" name="Notched Right Arrow 54"/>
          <p:cNvSpPr/>
          <p:nvPr/>
        </p:nvSpPr>
        <p:spPr>
          <a:xfrm flipH="1">
            <a:off x="9614262" y="253498"/>
            <a:ext cx="2202902" cy="582630"/>
          </a:xfrm>
          <a:prstGeom prst="notchedRightArrow">
            <a:avLst>
              <a:gd name="adj1" fmla="val 100000"/>
              <a:gd name="adj2" fmla="val 28125"/>
            </a:avLst>
          </a:prstGeom>
          <a:solidFill>
            <a:srgbClr val="4BACC6"/>
          </a:solidFill>
          <a:ln w="38100" cap="flat" cmpd="sng" algn="ctr">
            <a:solidFill>
              <a:sysClr val="window" lastClr="FFFFFF"/>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nvGrpSpPr>
          <p:cNvPr id="41" name="Group 13"/>
          <p:cNvGrpSpPr/>
          <p:nvPr/>
        </p:nvGrpSpPr>
        <p:grpSpPr>
          <a:xfrm flipH="1">
            <a:off x="11213291" y="58962"/>
            <a:ext cx="466716" cy="441231"/>
            <a:chOff x="1271589" y="1657350"/>
            <a:chExt cx="466716" cy="411474"/>
          </a:xfrm>
        </p:grpSpPr>
        <p:sp>
          <p:nvSpPr>
            <p:cNvPr id="42" name="Freeform 56"/>
            <p:cNvSpPr/>
            <p:nvPr/>
          </p:nvSpPr>
          <p:spPr>
            <a:xfrm>
              <a:off x="1271589" y="1657350"/>
              <a:ext cx="466716" cy="154781"/>
            </a:xfrm>
            <a:custGeom>
              <a:avLst/>
              <a:gdLst>
                <a:gd name="connsiteX0" fmla="*/ 0 w 457200"/>
                <a:gd name="connsiteY0" fmla="*/ 0 h 152400"/>
                <a:gd name="connsiteX1" fmla="*/ 457200 w 457200"/>
                <a:gd name="connsiteY1" fmla="*/ 0 h 152400"/>
                <a:gd name="connsiteX2" fmla="*/ 457200 w 457200"/>
                <a:gd name="connsiteY2" fmla="*/ 152400 h 152400"/>
                <a:gd name="connsiteX3" fmla="*/ 0 w 457200"/>
                <a:gd name="connsiteY3" fmla="*/ 152400 h 152400"/>
                <a:gd name="connsiteX4" fmla="*/ 0 w 457200"/>
                <a:gd name="connsiteY4" fmla="*/ 0 h 152400"/>
                <a:gd name="connsiteX0" fmla="*/ 76200 w 457200"/>
                <a:gd name="connsiteY0" fmla="*/ 0 h 152400"/>
                <a:gd name="connsiteX1" fmla="*/ 457200 w 457200"/>
                <a:gd name="connsiteY1" fmla="*/ 0 h 152400"/>
                <a:gd name="connsiteX2" fmla="*/ 457200 w 457200"/>
                <a:gd name="connsiteY2" fmla="*/ 152400 h 152400"/>
                <a:gd name="connsiteX3" fmla="*/ 0 w 457200"/>
                <a:gd name="connsiteY3" fmla="*/ 152400 h 152400"/>
                <a:gd name="connsiteX4" fmla="*/ 76200 w 457200"/>
                <a:gd name="connsiteY4" fmla="*/ 0 h 152400"/>
                <a:gd name="connsiteX0" fmla="*/ 76200 w 457200"/>
                <a:gd name="connsiteY0" fmla="*/ 0 h 152400"/>
                <a:gd name="connsiteX1" fmla="*/ 457200 w 457200"/>
                <a:gd name="connsiteY1" fmla="*/ 0 h 152400"/>
                <a:gd name="connsiteX2" fmla="*/ 457200 w 457200"/>
                <a:gd name="connsiteY2" fmla="*/ 152400 h 152400"/>
                <a:gd name="connsiteX3" fmla="*/ 0 w 457200"/>
                <a:gd name="connsiteY3" fmla="*/ 152400 h 152400"/>
                <a:gd name="connsiteX4" fmla="*/ 76200 w 457200"/>
                <a:gd name="connsiteY4" fmla="*/ 0 h 152400"/>
                <a:gd name="connsiteX0" fmla="*/ 76200 w 457200"/>
                <a:gd name="connsiteY0" fmla="*/ 0 h 152400"/>
                <a:gd name="connsiteX1" fmla="*/ 457200 w 457200"/>
                <a:gd name="connsiteY1" fmla="*/ 0 h 152400"/>
                <a:gd name="connsiteX2" fmla="*/ 457200 w 457200"/>
                <a:gd name="connsiteY2" fmla="*/ 152400 h 152400"/>
                <a:gd name="connsiteX3" fmla="*/ 0 w 457200"/>
                <a:gd name="connsiteY3" fmla="*/ 152400 h 152400"/>
                <a:gd name="connsiteX4" fmla="*/ 76200 w 457200"/>
                <a:gd name="connsiteY4" fmla="*/ 0 h 152400"/>
                <a:gd name="connsiteX0" fmla="*/ 76200 w 457200"/>
                <a:gd name="connsiteY0" fmla="*/ 0 h 152400"/>
                <a:gd name="connsiteX1" fmla="*/ 457200 w 457200"/>
                <a:gd name="connsiteY1" fmla="*/ 0 h 152400"/>
                <a:gd name="connsiteX2" fmla="*/ 457200 w 457200"/>
                <a:gd name="connsiteY2" fmla="*/ 152400 h 152400"/>
                <a:gd name="connsiteX3" fmla="*/ 0 w 457200"/>
                <a:gd name="connsiteY3" fmla="*/ 152400 h 152400"/>
                <a:gd name="connsiteX4" fmla="*/ 76200 w 457200"/>
                <a:gd name="connsiteY4" fmla="*/ 0 h 152400"/>
                <a:gd name="connsiteX0" fmla="*/ 104775 w 485775"/>
                <a:gd name="connsiteY0" fmla="*/ 0 h 154781"/>
                <a:gd name="connsiteX1" fmla="*/ 485775 w 485775"/>
                <a:gd name="connsiteY1" fmla="*/ 0 h 154781"/>
                <a:gd name="connsiteX2" fmla="*/ 485775 w 485775"/>
                <a:gd name="connsiteY2" fmla="*/ 152400 h 154781"/>
                <a:gd name="connsiteX3" fmla="*/ 0 w 485775"/>
                <a:gd name="connsiteY3" fmla="*/ 154781 h 154781"/>
                <a:gd name="connsiteX4" fmla="*/ 104775 w 485775"/>
                <a:gd name="connsiteY4" fmla="*/ 0 h 1547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5775" h="154781">
                  <a:moveTo>
                    <a:pt x="104775" y="0"/>
                  </a:moveTo>
                  <a:lnTo>
                    <a:pt x="485775" y="0"/>
                  </a:lnTo>
                  <a:lnTo>
                    <a:pt x="485775" y="152400"/>
                  </a:lnTo>
                  <a:lnTo>
                    <a:pt x="0" y="154781"/>
                  </a:lnTo>
                  <a:lnTo>
                    <a:pt x="104775" y="0"/>
                  </a:lnTo>
                  <a:close/>
                </a:path>
              </a:pathLst>
            </a:cu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w="9525" cap="flat" cmpd="sng" algn="ctr">
              <a:solidFill>
                <a:srgbClr val="F79646">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43" name="Rectangle 42"/>
            <p:cNvSpPr/>
            <p:nvPr/>
          </p:nvSpPr>
          <p:spPr>
            <a:xfrm>
              <a:off x="1371600" y="1687824"/>
              <a:ext cx="365760" cy="381000"/>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w="9525" cap="flat" cmpd="sng" algn="ctr">
              <a:solidFill>
                <a:srgbClr val="F79646">
                  <a:shade val="95000"/>
                  <a:satMod val="105000"/>
                </a:srgbClr>
              </a:solidFill>
              <a:prstDash val="solid"/>
            </a:ln>
            <a:effectLst>
              <a:outerShdw blurRad="40000" dist="23000" dir="5400000" rotWithShape="0">
                <a:srgbClr val="000000">
                  <a:alpha val="35000"/>
                </a:srgbClr>
              </a:outerShdw>
            </a:effectLst>
          </p:spPr>
          <p:txBody>
            <a:bodyPr vert="horz" wrap="none"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FR" sz="3200" b="1" i="0" u="none" strike="noStrike" kern="0" cap="none" spc="0" normalizeH="0" baseline="0" noProof="0" dirty="0" smtClean="0">
                  <a:ln>
                    <a:noFill/>
                  </a:ln>
                  <a:solidFill>
                    <a:schemeClr val="bg1"/>
                  </a:solidFill>
                  <a:effectLst/>
                  <a:uLnTx/>
                  <a:uFillTx/>
                  <a:latin typeface="Calibri"/>
                  <a:ea typeface="+mn-ea"/>
                  <a:cs typeface="+mn-cs"/>
                </a:rPr>
                <a:t>1</a:t>
              </a:r>
              <a:endParaRPr kumimoji="0" lang="en-US" sz="2400" b="1" i="0" u="none" strike="noStrike" kern="0" cap="none" spc="0" normalizeH="0" baseline="0" noProof="0" dirty="0">
                <a:ln>
                  <a:noFill/>
                </a:ln>
                <a:solidFill>
                  <a:schemeClr val="bg1"/>
                </a:solidFill>
                <a:effectLst/>
                <a:uLnTx/>
                <a:uFillTx/>
                <a:latin typeface="Calibri"/>
                <a:ea typeface="+mn-ea"/>
                <a:cs typeface="+mn-cs"/>
              </a:endParaRPr>
            </a:p>
          </p:txBody>
        </p:sp>
      </p:grpSp>
      <p:sp>
        <p:nvSpPr>
          <p:cNvPr id="39" name="ZoneTexte 85"/>
          <p:cNvSpPr txBox="1"/>
          <p:nvPr/>
        </p:nvSpPr>
        <p:spPr>
          <a:xfrm>
            <a:off x="7022418" y="267684"/>
            <a:ext cx="4191346" cy="523220"/>
          </a:xfrm>
          <a:prstGeom prst="rect">
            <a:avLst/>
          </a:prstGeom>
          <a:noFill/>
        </p:spPr>
        <p:txBody>
          <a:bodyPr wrap="square" rtlCol="0">
            <a:spAutoFit/>
          </a:bodyPr>
          <a:lstStyle/>
          <a:p>
            <a:pPr lvl="0" algn="r" rtl="1"/>
            <a:r>
              <a:rPr lang="ar-DZ" sz="2800" b="1" kern="0" dirty="0" smtClean="0">
                <a:ln w="0"/>
                <a:solidFill>
                  <a:schemeClr val="bg1"/>
                </a:solidFill>
                <a:effectLst>
                  <a:outerShdw blurRad="38100" dist="38100" dir="2700000" algn="tl">
                    <a:srgbClr val="000000">
                      <a:alpha val="43137"/>
                    </a:srgbClr>
                  </a:outerShdw>
                </a:effectLst>
              </a:rPr>
              <a:t>نشاط </a:t>
            </a:r>
            <a:r>
              <a:rPr lang="ar-SA" sz="2800" b="1" kern="0" dirty="0" smtClean="0">
                <a:ln w="0"/>
                <a:solidFill>
                  <a:schemeClr val="bg1"/>
                </a:solidFill>
                <a:effectLst>
                  <a:outerShdw blurRad="38100" dist="38100" dir="2700000" algn="tl">
                    <a:srgbClr val="000000">
                      <a:alpha val="43137"/>
                    </a:srgbClr>
                  </a:outerShdw>
                </a:effectLst>
              </a:rPr>
              <a:t>02</a:t>
            </a:r>
            <a:r>
              <a:rPr lang="ar-DZ" sz="2800" b="1" kern="0" dirty="0" smtClean="0">
                <a:ln w="0"/>
                <a:solidFill>
                  <a:schemeClr val="bg1"/>
                </a:solidFill>
                <a:effectLst>
                  <a:outerShdw blurRad="38100" dist="38100" dir="2700000" algn="tl">
                    <a:srgbClr val="000000">
                      <a:alpha val="43137"/>
                    </a:srgbClr>
                  </a:outerShdw>
                </a:effectLst>
              </a:rPr>
              <a:t>:</a:t>
            </a:r>
            <a:endParaRPr kumimoji="0" lang="en-US" sz="2800" b="1" i="0" u="none" strike="noStrike" kern="0" normalizeH="0" baseline="0" noProof="0" dirty="0">
              <a:ln w="0"/>
              <a:solidFill>
                <a:schemeClr val="bg1"/>
              </a:solidFill>
              <a:effectLst>
                <a:outerShdw blurRad="38100" dist="38100" dir="2700000" algn="tl">
                  <a:srgbClr val="000000">
                    <a:alpha val="43137"/>
                  </a:srgbClr>
                </a:outerShdw>
              </a:effectLst>
              <a:uLnTx/>
              <a:uFillTx/>
              <a:latin typeface="Arial" panose="020B0604020202020204" pitchFamily="34" charset="0"/>
              <a:cs typeface="Arial" panose="020B0604020202020204" pitchFamily="34" charset="0"/>
            </a:endParaRPr>
          </a:p>
        </p:txBody>
      </p:sp>
      <p:grpSp>
        <p:nvGrpSpPr>
          <p:cNvPr id="34" name="Groupe 1"/>
          <p:cNvGrpSpPr/>
          <p:nvPr/>
        </p:nvGrpSpPr>
        <p:grpSpPr>
          <a:xfrm>
            <a:off x="-14568" y="44624"/>
            <a:ext cx="12211235" cy="6878283"/>
            <a:chOff x="-10990" y="44624"/>
            <a:chExt cx="9154990" cy="6878283"/>
          </a:xfrm>
        </p:grpSpPr>
        <p:grpSp>
          <p:nvGrpSpPr>
            <p:cNvPr id="35" name="Groupe 89"/>
            <p:cNvGrpSpPr/>
            <p:nvPr/>
          </p:nvGrpSpPr>
          <p:grpSpPr>
            <a:xfrm>
              <a:off x="-10990" y="6237312"/>
              <a:ext cx="9154990" cy="685595"/>
              <a:chOff x="-10990" y="6237312"/>
              <a:chExt cx="9154990" cy="685595"/>
            </a:xfrm>
          </p:grpSpPr>
          <p:grpSp>
            <p:nvGrpSpPr>
              <p:cNvPr id="45" name="Groupe 81"/>
              <p:cNvGrpSpPr/>
              <p:nvPr/>
            </p:nvGrpSpPr>
            <p:grpSpPr>
              <a:xfrm>
                <a:off x="-10990" y="6237312"/>
                <a:ext cx="9154990" cy="685595"/>
                <a:chOff x="-10990" y="6237312"/>
                <a:chExt cx="9154990" cy="685595"/>
              </a:xfrm>
            </p:grpSpPr>
            <p:grpSp>
              <p:nvGrpSpPr>
                <p:cNvPr id="48" name="Groupe 15"/>
                <p:cNvGrpSpPr/>
                <p:nvPr/>
              </p:nvGrpSpPr>
              <p:grpSpPr>
                <a:xfrm>
                  <a:off x="-1" y="6237312"/>
                  <a:ext cx="9144001" cy="648072"/>
                  <a:chOff x="-1" y="6237312"/>
                  <a:chExt cx="9144001" cy="648072"/>
                </a:xfrm>
              </p:grpSpPr>
              <p:sp>
                <p:nvSpPr>
                  <p:cNvPr id="54" name="Rectangle 5"/>
                  <p:cNvSpPr/>
                  <p:nvPr/>
                </p:nvSpPr>
                <p:spPr>
                  <a:xfrm>
                    <a:off x="-1" y="6309320"/>
                    <a:ext cx="9144001" cy="576064"/>
                  </a:xfrm>
                  <a:prstGeom prst="rect">
                    <a:avLst/>
                  </a:prstGeom>
                  <a:solidFill>
                    <a:srgbClr val="CC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55" name="Rectangle 54"/>
                  <p:cNvSpPr/>
                  <p:nvPr/>
                </p:nvSpPr>
                <p:spPr>
                  <a:xfrm flipV="1">
                    <a:off x="0" y="6237312"/>
                    <a:ext cx="9144000" cy="72008"/>
                  </a:xfrm>
                  <a:prstGeom prst="rect">
                    <a:avLst/>
                  </a:prstGeom>
                  <a:solidFill>
                    <a:srgbClr val="FF6600"/>
                  </a:solidFill>
                  <a:ln>
                    <a:no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fr-FR"/>
                  </a:p>
                </p:txBody>
              </p:sp>
            </p:grpSp>
            <p:pic>
              <p:nvPicPr>
                <p:cNvPr id="49" name="Image 48" descr="3-2-blogging-transparent-thumb.png"/>
                <p:cNvPicPr>
                  <a:picLocks noChangeAspect="1"/>
                </p:cNvPicPr>
                <p:nvPr/>
              </p:nvPicPr>
              <p:blipFill>
                <a:blip r:embed="rId3" cstate="print"/>
                <a:stretch>
                  <a:fillRect/>
                </a:stretch>
              </p:blipFill>
              <p:spPr>
                <a:xfrm>
                  <a:off x="1625390" y="6309320"/>
                  <a:ext cx="725738" cy="587630"/>
                </a:xfrm>
                <a:prstGeom prst="rect">
                  <a:avLst/>
                </a:prstGeom>
              </p:spPr>
            </p:pic>
            <p:pic>
              <p:nvPicPr>
                <p:cNvPr id="50" name="Image 49" descr="12-2-education-png-image-thumb.png"/>
                <p:cNvPicPr>
                  <a:picLocks noChangeAspect="1"/>
                </p:cNvPicPr>
                <p:nvPr/>
              </p:nvPicPr>
              <p:blipFill>
                <a:blip r:embed="rId4" cstate="print"/>
                <a:stretch>
                  <a:fillRect/>
                </a:stretch>
              </p:blipFill>
              <p:spPr>
                <a:xfrm>
                  <a:off x="6559388" y="6251366"/>
                  <a:ext cx="493066" cy="671541"/>
                </a:xfrm>
                <a:prstGeom prst="rect">
                  <a:avLst/>
                </a:prstGeom>
              </p:spPr>
            </p:pic>
            <p:sp>
              <p:nvSpPr>
                <p:cNvPr id="51" name="ZoneTexte 78"/>
                <p:cNvSpPr txBox="1"/>
                <p:nvPr/>
              </p:nvSpPr>
              <p:spPr>
                <a:xfrm>
                  <a:off x="2286511" y="6401146"/>
                  <a:ext cx="2105977" cy="415498"/>
                </a:xfrm>
                <a:prstGeom prst="rect">
                  <a:avLst/>
                </a:prstGeom>
                <a:noFill/>
              </p:spPr>
              <p:txBody>
                <a:bodyPr wrap="square" rtlCol="0">
                  <a:spAutoFit/>
                </a:bodyPr>
                <a:lstStyle/>
                <a:p>
                  <a:pPr algn="r" rtl="1"/>
                  <a:r>
                    <a:rPr lang="ar-SA" sz="2100" b="1" dirty="0" smtClean="0">
                      <a:solidFill>
                        <a:schemeClr val="bg1"/>
                      </a:solidFill>
                    </a:rPr>
                    <a:t>ثانوية فرشاني معمر بن علي</a:t>
                  </a:r>
                  <a:endParaRPr lang="fr-FR" sz="2100" b="1" dirty="0">
                    <a:solidFill>
                      <a:schemeClr val="bg1"/>
                    </a:solidFill>
                  </a:endParaRPr>
                </a:p>
              </p:txBody>
            </p:sp>
            <p:sp>
              <p:nvSpPr>
                <p:cNvPr id="52" name="ZoneTexte 79"/>
                <p:cNvSpPr txBox="1"/>
                <p:nvPr/>
              </p:nvSpPr>
              <p:spPr>
                <a:xfrm>
                  <a:off x="-10990" y="6397297"/>
                  <a:ext cx="1666666" cy="415498"/>
                </a:xfrm>
                <a:prstGeom prst="rect">
                  <a:avLst/>
                </a:prstGeom>
                <a:noFill/>
              </p:spPr>
              <p:txBody>
                <a:bodyPr wrap="square" rtlCol="0">
                  <a:spAutoFit/>
                </a:bodyPr>
                <a:lstStyle/>
                <a:p>
                  <a:pPr algn="r" rtl="1"/>
                  <a:r>
                    <a:rPr lang="ar-DZ" sz="2100" b="1" dirty="0">
                      <a:solidFill>
                        <a:schemeClr val="bg1"/>
                      </a:solidFill>
                    </a:rPr>
                    <a:t>اعداد الأستاذ </a:t>
                  </a:r>
                  <a:r>
                    <a:rPr lang="ar-SA" sz="2100" b="1" dirty="0" smtClean="0">
                      <a:solidFill>
                        <a:schemeClr val="bg1"/>
                      </a:solidFill>
                    </a:rPr>
                    <a:t>غمراني</a:t>
                  </a:r>
                  <a:endParaRPr lang="fr-FR" sz="2100" b="1" dirty="0">
                    <a:solidFill>
                      <a:schemeClr val="bg1"/>
                    </a:solidFill>
                  </a:endParaRPr>
                </a:p>
              </p:txBody>
            </p:sp>
            <p:sp>
              <p:nvSpPr>
                <p:cNvPr id="53" name="ZoneTexte 80"/>
                <p:cNvSpPr txBox="1"/>
                <p:nvPr/>
              </p:nvSpPr>
              <p:spPr>
                <a:xfrm>
                  <a:off x="6952039" y="6404900"/>
                  <a:ext cx="2119952" cy="415498"/>
                </a:xfrm>
                <a:prstGeom prst="rect">
                  <a:avLst/>
                </a:prstGeom>
                <a:noFill/>
              </p:spPr>
              <p:txBody>
                <a:bodyPr wrap="square" rtlCol="0">
                  <a:spAutoFit/>
                </a:bodyPr>
                <a:lstStyle/>
                <a:p>
                  <a:pPr algn="r" rtl="1"/>
                  <a:r>
                    <a:rPr lang="ar-SA" sz="2100" b="1" dirty="0" smtClean="0">
                      <a:solidFill>
                        <a:schemeClr val="bg1"/>
                      </a:solidFill>
                    </a:rPr>
                    <a:t>تركيب الحاسوب</a:t>
                  </a:r>
                  <a:endParaRPr lang="en-US" sz="2100" b="1" dirty="0">
                    <a:solidFill>
                      <a:schemeClr val="bg1"/>
                    </a:solidFill>
                  </a:endParaRPr>
                </a:p>
              </p:txBody>
            </p:sp>
          </p:grpSp>
          <p:pic>
            <p:nvPicPr>
              <p:cNvPr id="46" name="Image 82" descr="3d print business.png"/>
              <p:cNvPicPr>
                <a:picLocks noChangeAspect="1"/>
              </p:cNvPicPr>
              <p:nvPr/>
            </p:nvPicPr>
            <p:blipFill>
              <a:blip r:embed="rId5" cstate="print"/>
              <a:stretch>
                <a:fillRect/>
              </a:stretch>
            </p:blipFill>
            <p:spPr>
              <a:xfrm>
                <a:off x="4184241" y="6271447"/>
                <a:ext cx="1351578" cy="620688"/>
              </a:xfrm>
              <a:prstGeom prst="rect">
                <a:avLst/>
              </a:prstGeom>
            </p:spPr>
          </p:pic>
        </p:grpSp>
        <p:sp>
          <p:nvSpPr>
            <p:cNvPr id="36" name="ZoneTexte 33"/>
            <p:cNvSpPr txBox="1"/>
            <p:nvPr/>
          </p:nvSpPr>
          <p:spPr>
            <a:xfrm>
              <a:off x="5150512" y="6415446"/>
              <a:ext cx="1477185" cy="415498"/>
            </a:xfrm>
            <a:prstGeom prst="rect">
              <a:avLst/>
            </a:prstGeom>
            <a:noFill/>
          </p:spPr>
          <p:txBody>
            <a:bodyPr wrap="square" rtlCol="0">
              <a:spAutoFit/>
            </a:bodyPr>
            <a:lstStyle/>
            <a:p>
              <a:pPr algn="r" rtl="1"/>
              <a:r>
                <a:rPr lang="ar-DZ" sz="2100" b="1" dirty="0">
                  <a:solidFill>
                    <a:schemeClr val="bg1"/>
                  </a:solidFill>
                </a:rPr>
                <a:t>المستوى </a:t>
              </a:r>
              <a:r>
                <a:rPr lang="ar-SA" sz="2100" b="1" dirty="0" smtClean="0">
                  <a:solidFill>
                    <a:schemeClr val="bg1"/>
                  </a:solidFill>
                </a:rPr>
                <a:t>1 ثانوي</a:t>
              </a:r>
              <a:endParaRPr lang="fr-FR" sz="2100" b="1" dirty="0">
                <a:solidFill>
                  <a:schemeClr val="bg1"/>
                </a:solidFill>
              </a:endParaRPr>
            </a:p>
          </p:txBody>
        </p:sp>
        <p:sp>
          <p:nvSpPr>
            <p:cNvPr id="38" name="ZoneTexte 34"/>
            <p:cNvSpPr txBox="1"/>
            <p:nvPr/>
          </p:nvSpPr>
          <p:spPr>
            <a:xfrm>
              <a:off x="2627784" y="44624"/>
              <a:ext cx="2088232" cy="523220"/>
            </a:xfrm>
            <a:prstGeom prst="rect">
              <a:avLst/>
            </a:prstGeom>
            <a:noFill/>
          </p:spPr>
          <p:txBody>
            <a:bodyPr wrap="square" rtlCol="0">
              <a:spAutoFit/>
            </a:bodyPr>
            <a:lstStyle/>
            <a:p>
              <a:pPr algn="r" rtl="1"/>
              <a:endParaRPr lang="fr-FR" sz="2800" b="1" dirty="0">
                <a:solidFill>
                  <a:schemeClr val="bg1"/>
                </a:solidFill>
              </a:endParaRPr>
            </a:p>
          </p:txBody>
        </p:sp>
      </p:grpSp>
      <p:grpSp>
        <p:nvGrpSpPr>
          <p:cNvPr id="56" name="Groupe 55"/>
          <p:cNvGrpSpPr/>
          <p:nvPr/>
        </p:nvGrpSpPr>
        <p:grpSpPr>
          <a:xfrm>
            <a:off x="9439426" y="2581198"/>
            <a:ext cx="1276287" cy="1289579"/>
            <a:chOff x="10588300" y="4645129"/>
            <a:chExt cx="1033770" cy="1289579"/>
          </a:xfrm>
        </p:grpSpPr>
        <p:sp>
          <p:nvSpPr>
            <p:cNvPr id="57" name="Ellipse 56"/>
            <p:cNvSpPr/>
            <p:nvPr/>
          </p:nvSpPr>
          <p:spPr>
            <a:xfrm>
              <a:off x="10588300" y="4645129"/>
              <a:ext cx="1033770" cy="69736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rtl="1"/>
              <a:r>
                <a:rPr lang="ar-SA" sz="2800" b="1" dirty="0" smtClean="0"/>
                <a:t>أتذكر</a:t>
              </a:r>
              <a:endParaRPr lang="fr-FR" sz="2800" b="1" dirty="0"/>
            </a:p>
          </p:txBody>
        </p:sp>
        <p:sp>
          <p:nvSpPr>
            <p:cNvPr id="60" name="Demi-tour 59"/>
            <p:cNvSpPr/>
            <p:nvPr/>
          </p:nvSpPr>
          <p:spPr>
            <a:xfrm flipH="1" flipV="1">
              <a:off x="10714470" y="5380364"/>
              <a:ext cx="466708" cy="554344"/>
            </a:xfrm>
            <a:prstGeom prst="uturnArrow">
              <a:avLst>
                <a:gd name="adj1" fmla="val 21613"/>
                <a:gd name="adj2" fmla="val 25000"/>
                <a:gd name="adj3" fmla="val 36196"/>
                <a:gd name="adj4" fmla="val 42903"/>
                <a:gd name="adj5" fmla="val 79713"/>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solidFill>
                  <a:schemeClr val="tx1"/>
                </a:solidFill>
              </a:endParaRPr>
            </a:p>
          </p:txBody>
        </p:sp>
      </p:grpSp>
      <p:pic>
        <p:nvPicPr>
          <p:cNvPr id="5" name="Image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85548" y="280010"/>
            <a:ext cx="6191250" cy="5601333"/>
          </a:xfrm>
          <a:prstGeom prst="rect">
            <a:avLst/>
          </a:prstGeom>
          <a:ln>
            <a:noFill/>
          </a:ln>
          <a:effectLst>
            <a:softEdge rad="112500"/>
          </a:effectLst>
        </p:spPr>
      </p:pic>
    </p:spTree>
    <p:extLst>
      <p:ext uri="{BB962C8B-B14F-4D97-AF65-F5344CB8AC3E}">
        <p14:creationId xmlns:p14="http://schemas.microsoft.com/office/powerpoint/2010/main" val="369707382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1000"/>
                                        <p:tgtEl>
                                          <p:spTgt spid="40"/>
                                        </p:tgtEl>
                                      </p:cBhvr>
                                    </p:animEffect>
                                    <p:anim calcmode="lin" valueType="num">
                                      <p:cBhvr>
                                        <p:cTn id="8" dur="1000" fill="hold"/>
                                        <p:tgtEl>
                                          <p:spTgt spid="40"/>
                                        </p:tgtEl>
                                        <p:attrNameLst>
                                          <p:attrName>ppt_x</p:attrName>
                                        </p:attrNameLst>
                                      </p:cBhvr>
                                      <p:tavLst>
                                        <p:tav tm="0">
                                          <p:val>
                                            <p:strVal val="#ppt_x"/>
                                          </p:val>
                                        </p:tav>
                                        <p:tav tm="100000">
                                          <p:val>
                                            <p:strVal val="#ppt_x"/>
                                          </p:val>
                                        </p:tav>
                                      </p:tavLst>
                                    </p:anim>
                                    <p:anim calcmode="lin" valueType="num">
                                      <p:cBhvr>
                                        <p:cTn id="9" dur="1000" fill="hold"/>
                                        <p:tgtEl>
                                          <p:spTgt spid="4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4" fill="hold" grpId="0" nodeType="afterEffect">
                                  <p:stCondLst>
                                    <p:cond delay="0"/>
                                  </p:stCondLst>
                                  <p:childTnLst>
                                    <p:set>
                                      <p:cBhvr>
                                        <p:cTn id="12" dur="1" fill="hold">
                                          <p:stCondLst>
                                            <p:cond delay="0"/>
                                          </p:stCondLst>
                                        </p:cTn>
                                        <p:tgtEl>
                                          <p:spTgt spid="39"/>
                                        </p:tgtEl>
                                        <p:attrNameLst>
                                          <p:attrName>style.visibility</p:attrName>
                                        </p:attrNameLst>
                                      </p:cBhvr>
                                      <p:to>
                                        <p:strVal val="visible"/>
                                      </p:to>
                                    </p:set>
                                    <p:animEffect transition="in" filter="wipe(down)">
                                      <p:cBhvr>
                                        <p:cTn id="13" dur="500"/>
                                        <p:tgtEl>
                                          <p:spTgt spid="39"/>
                                        </p:tgtEl>
                                      </p:cBhvr>
                                    </p:animEffect>
                                  </p:childTnLst>
                                </p:cTn>
                              </p:par>
                            </p:childTnLst>
                          </p:cTn>
                        </p:par>
                        <p:par>
                          <p:cTn id="14" fill="hold">
                            <p:stCondLst>
                              <p:cond delay="1500"/>
                            </p:stCondLst>
                            <p:childTnLst>
                              <p:par>
                                <p:cTn id="15" presetID="42" presetClass="entr" presetSubtype="0" fill="hold" nodeType="afterEffect">
                                  <p:stCondLst>
                                    <p:cond delay="0"/>
                                  </p:stCondLst>
                                  <p:childTnLst>
                                    <p:set>
                                      <p:cBhvr>
                                        <p:cTn id="16" dur="1" fill="hold">
                                          <p:stCondLst>
                                            <p:cond delay="0"/>
                                          </p:stCondLst>
                                        </p:cTn>
                                        <p:tgtEl>
                                          <p:spTgt spid="41"/>
                                        </p:tgtEl>
                                        <p:attrNameLst>
                                          <p:attrName>style.visibility</p:attrName>
                                        </p:attrNameLst>
                                      </p:cBhvr>
                                      <p:to>
                                        <p:strVal val="visible"/>
                                      </p:to>
                                    </p:set>
                                    <p:animEffect transition="in" filter="fade">
                                      <p:cBhvr>
                                        <p:cTn id="17" dur="1000"/>
                                        <p:tgtEl>
                                          <p:spTgt spid="41"/>
                                        </p:tgtEl>
                                      </p:cBhvr>
                                    </p:animEffect>
                                    <p:anim calcmode="lin" valueType="num">
                                      <p:cBhvr>
                                        <p:cTn id="18" dur="1000" fill="hold"/>
                                        <p:tgtEl>
                                          <p:spTgt spid="41"/>
                                        </p:tgtEl>
                                        <p:attrNameLst>
                                          <p:attrName>ppt_x</p:attrName>
                                        </p:attrNameLst>
                                      </p:cBhvr>
                                      <p:tavLst>
                                        <p:tav tm="0">
                                          <p:val>
                                            <p:strVal val="#ppt_x"/>
                                          </p:val>
                                        </p:tav>
                                        <p:tav tm="100000">
                                          <p:val>
                                            <p:strVal val="#ppt_x"/>
                                          </p:val>
                                        </p:tav>
                                      </p:tavLst>
                                    </p:anim>
                                    <p:anim calcmode="lin" valueType="num">
                                      <p:cBhvr>
                                        <p:cTn id="19"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56"/>
                                        </p:tgtEl>
                                        <p:attrNameLst>
                                          <p:attrName>style.visibility</p:attrName>
                                        </p:attrNameLst>
                                      </p:cBhvr>
                                      <p:to>
                                        <p:strVal val="visible"/>
                                      </p:to>
                                    </p:set>
                                    <p:animEffect transition="in" filter="barn(inVertical)">
                                      <p:cBhvr>
                                        <p:cTn id="24" dur="500"/>
                                        <p:tgtEl>
                                          <p:spTgt spid="56"/>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nodeType="click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barn(inVertical)">
                                      <p:cBhvr>
                                        <p:cTn id="2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par>
              <p:cTn id="30"/>
            </p:par>
          </p:childTnLst>
        </p:cTn>
      </p:par>
    </p:tnLst>
    <p:bldLst>
      <p:bldP spid="40" grpId="0" animBg="1"/>
      <p:bldP spid="3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Notched Right Arrow 54"/>
          <p:cNvSpPr/>
          <p:nvPr/>
        </p:nvSpPr>
        <p:spPr>
          <a:xfrm flipH="1">
            <a:off x="9614262" y="253498"/>
            <a:ext cx="2202902" cy="582630"/>
          </a:xfrm>
          <a:prstGeom prst="notchedRightArrow">
            <a:avLst>
              <a:gd name="adj1" fmla="val 100000"/>
              <a:gd name="adj2" fmla="val 28125"/>
            </a:avLst>
          </a:prstGeom>
          <a:solidFill>
            <a:srgbClr val="4BACC6"/>
          </a:solidFill>
          <a:ln w="38100" cap="flat" cmpd="sng" algn="ctr">
            <a:solidFill>
              <a:sysClr val="window" lastClr="FFFFFF"/>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nvGrpSpPr>
          <p:cNvPr id="41" name="Group 13"/>
          <p:cNvGrpSpPr/>
          <p:nvPr/>
        </p:nvGrpSpPr>
        <p:grpSpPr>
          <a:xfrm flipH="1">
            <a:off x="11213291" y="58962"/>
            <a:ext cx="466716" cy="441231"/>
            <a:chOff x="1271589" y="1657350"/>
            <a:chExt cx="466716" cy="411474"/>
          </a:xfrm>
        </p:grpSpPr>
        <p:sp>
          <p:nvSpPr>
            <p:cNvPr id="42" name="Freeform 56"/>
            <p:cNvSpPr/>
            <p:nvPr/>
          </p:nvSpPr>
          <p:spPr>
            <a:xfrm>
              <a:off x="1271589" y="1657350"/>
              <a:ext cx="466716" cy="154781"/>
            </a:xfrm>
            <a:custGeom>
              <a:avLst/>
              <a:gdLst>
                <a:gd name="connsiteX0" fmla="*/ 0 w 457200"/>
                <a:gd name="connsiteY0" fmla="*/ 0 h 152400"/>
                <a:gd name="connsiteX1" fmla="*/ 457200 w 457200"/>
                <a:gd name="connsiteY1" fmla="*/ 0 h 152400"/>
                <a:gd name="connsiteX2" fmla="*/ 457200 w 457200"/>
                <a:gd name="connsiteY2" fmla="*/ 152400 h 152400"/>
                <a:gd name="connsiteX3" fmla="*/ 0 w 457200"/>
                <a:gd name="connsiteY3" fmla="*/ 152400 h 152400"/>
                <a:gd name="connsiteX4" fmla="*/ 0 w 457200"/>
                <a:gd name="connsiteY4" fmla="*/ 0 h 152400"/>
                <a:gd name="connsiteX0" fmla="*/ 76200 w 457200"/>
                <a:gd name="connsiteY0" fmla="*/ 0 h 152400"/>
                <a:gd name="connsiteX1" fmla="*/ 457200 w 457200"/>
                <a:gd name="connsiteY1" fmla="*/ 0 h 152400"/>
                <a:gd name="connsiteX2" fmla="*/ 457200 w 457200"/>
                <a:gd name="connsiteY2" fmla="*/ 152400 h 152400"/>
                <a:gd name="connsiteX3" fmla="*/ 0 w 457200"/>
                <a:gd name="connsiteY3" fmla="*/ 152400 h 152400"/>
                <a:gd name="connsiteX4" fmla="*/ 76200 w 457200"/>
                <a:gd name="connsiteY4" fmla="*/ 0 h 152400"/>
                <a:gd name="connsiteX0" fmla="*/ 76200 w 457200"/>
                <a:gd name="connsiteY0" fmla="*/ 0 h 152400"/>
                <a:gd name="connsiteX1" fmla="*/ 457200 w 457200"/>
                <a:gd name="connsiteY1" fmla="*/ 0 h 152400"/>
                <a:gd name="connsiteX2" fmla="*/ 457200 w 457200"/>
                <a:gd name="connsiteY2" fmla="*/ 152400 h 152400"/>
                <a:gd name="connsiteX3" fmla="*/ 0 w 457200"/>
                <a:gd name="connsiteY3" fmla="*/ 152400 h 152400"/>
                <a:gd name="connsiteX4" fmla="*/ 76200 w 457200"/>
                <a:gd name="connsiteY4" fmla="*/ 0 h 152400"/>
                <a:gd name="connsiteX0" fmla="*/ 76200 w 457200"/>
                <a:gd name="connsiteY0" fmla="*/ 0 h 152400"/>
                <a:gd name="connsiteX1" fmla="*/ 457200 w 457200"/>
                <a:gd name="connsiteY1" fmla="*/ 0 h 152400"/>
                <a:gd name="connsiteX2" fmla="*/ 457200 w 457200"/>
                <a:gd name="connsiteY2" fmla="*/ 152400 h 152400"/>
                <a:gd name="connsiteX3" fmla="*/ 0 w 457200"/>
                <a:gd name="connsiteY3" fmla="*/ 152400 h 152400"/>
                <a:gd name="connsiteX4" fmla="*/ 76200 w 457200"/>
                <a:gd name="connsiteY4" fmla="*/ 0 h 152400"/>
                <a:gd name="connsiteX0" fmla="*/ 76200 w 457200"/>
                <a:gd name="connsiteY0" fmla="*/ 0 h 152400"/>
                <a:gd name="connsiteX1" fmla="*/ 457200 w 457200"/>
                <a:gd name="connsiteY1" fmla="*/ 0 h 152400"/>
                <a:gd name="connsiteX2" fmla="*/ 457200 w 457200"/>
                <a:gd name="connsiteY2" fmla="*/ 152400 h 152400"/>
                <a:gd name="connsiteX3" fmla="*/ 0 w 457200"/>
                <a:gd name="connsiteY3" fmla="*/ 152400 h 152400"/>
                <a:gd name="connsiteX4" fmla="*/ 76200 w 457200"/>
                <a:gd name="connsiteY4" fmla="*/ 0 h 152400"/>
                <a:gd name="connsiteX0" fmla="*/ 104775 w 485775"/>
                <a:gd name="connsiteY0" fmla="*/ 0 h 154781"/>
                <a:gd name="connsiteX1" fmla="*/ 485775 w 485775"/>
                <a:gd name="connsiteY1" fmla="*/ 0 h 154781"/>
                <a:gd name="connsiteX2" fmla="*/ 485775 w 485775"/>
                <a:gd name="connsiteY2" fmla="*/ 152400 h 154781"/>
                <a:gd name="connsiteX3" fmla="*/ 0 w 485775"/>
                <a:gd name="connsiteY3" fmla="*/ 154781 h 154781"/>
                <a:gd name="connsiteX4" fmla="*/ 104775 w 485775"/>
                <a:gd name="connsiteY4" fmla="*/ 0 h 1547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5775" h="154781">
                  <a:moveTo>
                    <a:pt x="104775" y="0"/>
                  </a:moveTo>
                  <a:lnTo>
                    <a:pt x="485775" y="0"/>
                  </a:lnTo>
                  <a:lnTo>
                    <a:pt x="485775" y="152400"/>
                  </a:lnTo>
                  <a:lnTo>
                    <a:pt x="0" y="154781"/>
                  </a:lnTo>
                  <a:lnTo>
                    <a:pt x="104775" y="0"/>
                  </a:lnTo>
                  <a:close/>
                </a:path>
              </a:pathLst>
            </a:cu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w="9525" cap="flat" cmpd="sng" algn="ctr">
              <a:solidFill>
                <a:srgbClr val="F79646">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43" name="Rectangle 42"/>
            <p:cNvSpPr/>
            <p:nvPr/>
          </p:nvSpPr>
          <p:spPr>
            <a:xfrm>
              <a:off x="1371600" y="1687824"/>
              <a:ext cx="365760" cy="381000"/>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w="9525" cap="flat" cmpd="sng" algn="ctr">
              <a:solidFill>
                <a:srgbClr val="F79646">
                  <a:shade val="95000"/>
                  <a:satMod val="105000"/>
                </a:srgbClr>
              </a:solidFill>
              <a:prstDash val="solid"/>
            </a:ln>
            <a:effectLst>
              <a:outerShdw blurRad="40000" dist="23000" dir="5400000" rotWithShape="0">
                <a:srgbClr val="000000">
                  <a:alpha val="35000"/>
                </a:srgbClr>
              </a:outerShdw>
            </a:effectLst>
          </p:spPr>
          <p:txBody>
            <a:bodyPr vert="horz" wrap="none"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FR" sz="3200" b="1" i="0" u="none" strike="noStrike" kern="0" cap="none" spc="0" normalizeH="0" baseline="0" noProof="0" dirty="0" smtClean="0">
                  <a:ln>
                    <a:noFill/>
                  </a:ln>
                  <a:solidFill>
                    <a:schemeClr val="bg1"/>
                  </a:solidFill>
                  <a:effectLst/>
                  <a:uLnTx/>
                  <a:uFillTx/>
                  <a:latin typeface="Calibri"/>
                  <a:ea typeface="+mn-ea"/>
                  <a:cs typeface="+mn-cs"/>
                </a:rPr>
                <a:t>1</a:t>
              </a:r>
              <a:endParaRPr kumimoji="0" lang="en-US" sz="2400" b="1" i="0" u="none" strike="noStrike" kern="0" cap="none" spc="0" normalizeH="0" baseline="0" noProof="0" dirty="0">
                <a:ln>
                  <a:noFill/>
                </a:ln>
                <a:solidFill>
                  <a:schemeClr val="bg1"/>
                </a:solidFill>
                <a:effectLst/>
                <a:uLnTx/>
                <a:uFillTx/>
                <a:latin typeface="Calibri"/>
                <a:ea typeface="+mn-ea"/>
                <a:cs typeface="+mn-cs"/>
              </a:endParaRPr>
            </a:p>
          </p:txBody>
        </p:sp>
      </p:grpSp>
      <p:sp>
        <p:nvSpPr>
          <p:cNvPr id="39" name="ZoneTexte 85"/>
          <p:cNvSpPr txBox="1"/>
          <p:nvPr/>
        </p:nvSpPr>
        <p:spPr>
          <a:xfrm>
            <a:off x="7022418" y="267684"/>
            <a:ext cx="4191346" cy="523220"/>
          </a:xfrm>
          <a:prstGeom prst="rect">
            <a:avLst/>
          </a:prstGeom>
          <a:noFill/>
        </p:spPr>
        <p:txBody>
          <a:bodyPr wrap="square" rtlCol="0">
            <a:spAutoFit/>
          </a:bodyPr>
          <a:lstStyle/>
          <a:p>
            <a:pPr lvl="0" algn="r" rtl="1"/>
            <a:r>
              <a:rPr lang="ar-DZ" sz="2800" b="1" kern="0" dirty="0" smtClean="0">
                <a:ln w="0"/>
                <a:solidFill>
                  <a:schemeClr val="bg1"/>
                </a:solidFill>
                <a:effectLst>
                  <a:outerShdw blurRad="38100" dist="38100" dir="2700000" algn="tl">
                    <a:srgbClr val="000000">
                      <a:alpha val="43137"/>
                    </a:srgbClr>
                  </a:outerShdw>
                </a:effectLst>
              </a:rPr>
              <a:t>نشاط </a:t>
            </a:r>
            <a:r>
              <a:rPr lang="ar-SA" sz="2800" b="1" kern="0" dirty="0" smtClean="0">
                <a:ln w="0"/>
                <a:solidFill>
                  <a:schemeClr val="bg1"/>
                </a:solidFill>
                <a:effectLst>
                  <a:outerShdw blurRad="38100" dist="38100" dir="2700000" algn="tl">
                    <a:srgbClr val="000000">
                      <a:alpha val="43137"/>
                    </a:srgbClr>
                  </a:outerShdw>
                </a:effectLst>
              </a:rPr>
              <a:t>03</a:t>
            </a:r>
            <a:r>
              <a:rPr lang="ar-DZ" sz="2800" b="1" kern="0" dirty="0" smtClean="0">
                <a:ln w="0"/>
                <a:solidFill>
                  <a:schemeClr val="bg1"/>
                </a:solidFill>
                <a:effectLst>
                  <a:outerShdw blurRad="38100" dist="38100" dir="2700000" algn="tl">
                    <a:srgbClr val="000000">
                      <a:alpha val="43137"/>
                    </a:srgbClr>
                  </a:outerShdw>
                </a:effectLst>
              </a:rPr>
              <a:t>:</a:t>
            </a:r>
            <a:endParaRPr kumimoji="0" lang="en-US" sz="2800" b="1" i="0" u="none" strike="noStrike" kern="0" normalizeH="0" baseline="0" noProof="0" dirty="0">
              <a:ln w="0"/>
              <a:solidFill>
                <a:schemeClr val="bg1"/>
              </a:solidFill>
              <a:effectLst>
                <a:outerShdw blurRad="38100" dist="38100" dir="2700000" algn="tl">
                  <a:srgbClr val="000000">
                    <a:alpha val="43137"/>
                  </a:srgbClr>
                </a:outerShdw>
              </a:effectLst>
              <a:uLnTx/>
              <a:uFillTx/>
              <a:latin typeface="Arial" panose="020B0604020202020204" pitchFamily="34" charset="0"/>
              <a:cs typeface="Arial" panose="020B0604020202020204" pitchFamily="34" charset="0"/>
            </a:endParaRPr>
          </a:p>
        </p:txBody>
      </p:sp>
      <p:grpSp>
        <p:nvGrpSpPr>
          <p:cNvPr id="34" name="Groupe 1"/>
          <p:cNvGrpSpPr/>
          <p:nvPr/>
        </p:nvGrpSpPr>
        <p:grpSpPr>
          <a:xfrm>
            <a:off x="-14568" y="44624"/>
            <a:ext cx="12211235" cy="6878283"/>
            <a:chOff x="-10990" y="44624"/>
            <a:chExt cx="9154990" cy="6878283"/>
          </a:xfrm>
        </p:grpSpPr>
        <p:grpSp>
          <p:nvGrpSpPr>
            <p:cNvPr id="35" name="Groupe 89"/>
            <p:cNvGrpSpPr/>
            <p:nvPr/>
          </p:nvGrpSpPr>
          <p:grpSpPr>
            <a:xfrm>
              <a:off x="-10990" y="6237312"/>
              <a:ext cx="9154990" cy="685595"/>
              <a:chOff x="-10990" y="6237312"/>
              <a:chExt cx="9154990" cy="685595"/>
            </a:xfrm>
          </p:grpSpPr>
          <p:grpSp>
            <p:nvGrpSpPr>
              <p:cNvPr id="45" name="Groupe 81"/>
              <p:cNvGrpSpPr/>
              <p:nvPr/>
            </p:nvGrpSpPr>
            <p:grpSpPr>
              <a:xfrm>
                <a:off x="-10990" y="6237312"/>
                <a:ext cx="9154990" cy="685595"/>
                <a:chOff x="-10990" y="6237312"/>
                <a:chExt cx="9154990" cy="685595"/>
              </a:xfrm>
            </p:grpSpPr>
            <p:grpSp>
              <p:nvGrpSpPr>
                <p:cNvPr id="48" name="Groupe 15"/>
                <p:cNvGrpSpPr/>
                <p:nvPr/>
              </p:nvGrpSpPr>
              <p:grpSpPr>
                <a:xfrm>
                  <a:off x="-1" y="6237312"/>
                  <a:ext cx="9144001" cy="648072"/>
                  <a:chOff x="-1" y="6237312"/>
                  <a:chExt cx="9144001" cy="648072"/>
                </a:xfrm>
              </p:grpSpPr>
              <p:sp>
                <p:nvSpPr>
                  <p:cNvPr id="54" name="Rectangle 5"/>
                  <p:cNvSpPr/>
                  <p:nvPr/>
                </p:nvSpPr>
                <p:spPr>
                  <a:xfrm>
                    <a:off x="-1" y="6309320"/>
                    <a:ext cx="9144001" cy="576064"/>
                  </a:xfrm>
                  <a:prstGeom prst="rect">
                    <a:avLst/>
                  </a:prstGeom>
                  <a:solidFill>
                    <a:srgbClr val="CC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55" name="Rectangle 54"/>
                  <p:cNvSpPr/>
                  <p:nvPr/>
                </p:nvSpPr>
                <p:spPr>
                  <a:xfrm flipV="1">
                    <a:off x="0" y="6237312"/>
                    <a:ext cx="9144000" cy="72008"/>
                  </a:xfrm>
                  <a:prstGeom prst="rect">
                    <a:avLst/>
                  </a:prstGeom>
                  <a:solidFill>
                    <a:srgbClr val="FF6600"/>
                  </a:solidFill>
                  <a:ln>
                    <a:no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fr-FR"/>
                  </a:p>
                </p:txBody>
              </p:sp>
            </p:grpSp>
            <p:pic>
              <p:nvPicPr>
                <p:cNvPr id="49" name="Image 48" descr="3-2-blogging-transparent-thumb.png"/>
                <p:cNvPicPr>
                  <a:picLocks noChangeAspect="1"/>
                </p:cNvPicPr>
                <p:nvPr/>
              </p:nvPicPr>
              <p:blipFill>
                <a:blip r:embed="rId2" cstate="print"/>
                <a:stretch>
                  <a:fillRect/>
                </a:stretch>
              </p:blipFill>
              <p:spPr>
                <a:xfrm>
                  <a:off x="1625390" y="6309320"/>
                  <a:ext cx="725738" cy="587630"/>
                </a:xfrm>
                <a:prstGeom prst="rect">
                  <a:avLst/>
                </a:prstGeom>
              </p:spPr>
            </p:pic>
            <p:pic>
              <p:nvPicPr>
                <p:cNvPr id="50" name="Image 49" descr="12-2-education-png-image-thumb.png"/>
                <p:cNvPicPr>
                  <a:picLocks noChangeAspect="1"/>
                </p:cNvPicPr>
                <p:nvPr/>
              </p:nvPicPr>
              <p:blipFill>
                <a:blip r:embed="rId3" cstate="print"/>
                <a:stretch>
                  <a:fillRect/>
                </a:stretch>
              </p:blipFill>
              <p:spPr>
                <a:xfrm>
                  <a:off x="6559388" y="6251366"/>
                  <a:ext cx="493066" cy="671541"/>
                </a:xfrm>
                <a:prstGeom prst="rect">
                  <a:avLst/>
                </a:prstGeom>
              </p:spPr>
            </p:pic>
            <p:sp>
              <p:nvSpPr>
                <p:cNvPr id="51" name="ZoneTexte 78"/>
                <p:cNvSpPr txBox="1"/>
                <p:nvPr/>
              </p:nvSpPr>
              <p:spPr>
                <a:xfrm>
                  <a:off x="2286511" y="6401146"/>
                  <a:ext cx="2105977" cy="415498"/>
                </a:xfrm>
                <a:prstGeom prst="rect">
                  <a:avLst/>
                </a:prstGeom>
                <a:noFill/>
              </p:spPr>
              <p:txBody>
                <a:bodyPr wrap="square" rtlCol="0">
                  <a:spAutoFit/>
                </a:bodyPr>
                <a:lstStyle/>
                <a:p>
                  <a:pPr algn="r" rtl="1"/>
                  <a:r>
                    <a:rPr lang="ar-SA" sz="2100" b="1" dirty="0" smtClean="0">
                      <a:solidFill>
                        <a:schemeClr val="bg1"/>
                      </a:solidFill>
                    </a:rPr>
                    <a:t>ثانوية فرشاني معمر بن علي</a:t>
                  </a:r>
                  <a:endParaRPr lang="fr-FR" sz="2100" b="1" dirty="0">
                    <a:solidFill>
                      <a:schemeClr val="bg1"/>
                    </a:solidFill>
                  </a:endParaRPr>
                </a:p>
              </p:txBody>
            </p:sp>
            <p:sp>
              <p:nvSpPr>
                <p:cNvPr id="52" name="ZoneTexte 79"/>
                <p:cNvSpPr txBox="1"/>
                <p:nvPr/>
              </p:nvSpPr>
              <p:spPr>
                <a:xfrm>
                  <a:off x="-10990" y="6397297"/>
                  <a:ext cx="1666666" cy="415498"/>
                </a:xfrm>
                <a:prstGeom prst="rect">
                  <a:avLst/>
                </a:prstGeom>
                <a:noFill/>
              </p:spPr>
              <p:txBody>
                <a:bodyPr wrap="square" rtlCol="0">
                  <a:spAutoFit/>
                </a:bodyPr>
                <a:lstStyle/>
                <a:p>
                  <a:pPr algn="r" rtl="1"/>
                  <a:r>
                    <a:rPr lang="ar-DZ" sz="2100" b="1" dirty="0">
                      <a:solidFill>
                        <a:schemeClr val="bg1"/>
                      </a:solidFill>
                    </a:rPr>
                    <a:t>اعداد الأستاذ </a:t>
                  </a:r>
                  <a:r>
                    <a:rPr lang="ar-SA" sz="2100" b="1" dirty="0" smtClean="0">
                      <a:solidFill>
                        <a:schemeClr val="bg1"/>
                      </a:solidFill>
                    </a:rPr>
                    <a:t>غمراني</a:t>
                  </a:r>
                  <a:endParaRPr lang="fr-FR" sz="2100" b="1" dirty="0">
                    <a:solidFill>
                      <a:schemeClr val="bg1"/>
                    </a:solidFill>
                  </a:endParaRPr>
                </a:p>
              </p:txBody>
            </p:sp>
            <p:sp>
              <p:nvSpPr>
                <p:cNvPr id="53" name="ZoneTexte 80"/>
                <p:cNvSpPr txBox="1"/>
                <p:nvPr/>
              </p:nvSpPr>
              <p:spPr>
                <a:xfrm>
                  <a:off x="6952039" y="6404900"/>
                  <a:ext cx="2119952" cy="415498"/>
                </a:xfrm>
                <a:prstGeom prst="rect">
                  <a:avLst/>
                </a:prstGeom>
                <a:noFill/>
              </p:spPr>
              <p:txBody>
                <a:bodyPr wrap="square" rtlCol="0">
                  <a:spAutoFit/>
                </a:bodyPr>
                <a:lstStyle/>
                <a:p>
                  <a:pPr algn="r" rtl="1"/>
                  <a:r>
                    <a:rPr lang="ar-SA" sz="2100" b="1" dirty="0" smtClean="0">
                      <a:solidFill>
                        <a:schemeClr val="bg1"/>
                      </a:solidFill>
                    </a:rPr>
                    <a:t>تركيب الحاسوب</a:t>
                  </a:r>
                  <a:endParaRPr lang="en-US" sz="2100" b="1" dirty="0">
                    <a:solidFill>
                      <a:schemeClr val="bg1"/>
                    </a:solidFill>
                  </a:endParaRPr>
                </a:p>
              </p:txBody>
            </p:sp>
          </p:grpSp>
          <p:pic>
            <p:nvPicPr>
              <p:cNvPr id="46" name="Image 82" descr="3d print business.png"/>
              <p:cNvPicPr>
                <a:picLocks noChangeAspect="1"/>
              </p:cNvPicPr>
              <p:nvPr/>
            </p:nvPicPr>
            <p:blipFill>
              <a:blip r:embed="rId4" cstate="print"/>
              <a:stretch>
                <a:fillRect/>
              </a:stretch>
            </p:blipFill>
            <p:spPr>
              <a:xfrm>
                <a:off x="4184241" y="6271447"/>
                <a:ext cx="1351578" cy="620688"/>
              </a:xfrm>
              <a:prstGeom prst="rect">
                <a:avLst/>
              </a:prstGeom>
            </p:spPr>
          </p:pic>
        </p:grpSp>
        <p:sp>
          <p:nvSpPr>
            <p:cNvPr id="36" name="ZoneTexte 33"/>
            <p:cNvSpPr txBox="1"/>
            <p:nvPr/>
          </p:nvSpPr>
          <p:spPr>
            <a:xfrm>
              <a:off x="5150512" y="6415446"/>
              <a:ext cx="1477185" cy="415498"/>
            </a:xfrm>
            <a:prstGeom prst="rect">
              <a:avLst/>
            </a:prstGeom>
            <a:noFill/>
          </p:spPr>
          <p:txBody>
            <a:bodyPr wrap="square" rtlCol="0">
              <a:spAutoFit/>
            </a:bodyPr>
            <a:lstStyle/>
            <a:p>
              <a:pPr algn="r" rtl="1"/>
              <a:r>
                <a:rPr lang="ar-DZ" sz="2100" b="1" dirty="0">
                  <a:solidFill>
                    <a:schemeClr val="bg1"/>
                  </a:solidFill>
                </a:rPr>
                <a:t>المستوى </a:t>
              </a:r>
              <a:r>
                <a:rPr lang="ar-SA" sz="2100" b="1" dirty="0" smtClean="0">
                  <a:solidFill>
                    <a:schemeClr val="bg1"/>
                  </a:solidFill>
                </a:rPr>
                <a:t>1 ثانوي</a:t>
              </a:r>
              <a:endParaRPr lang="fr-FR" sz="2100" b="1" dirty="0">
                <a:solidFill>
                  <a:schemeClr val="bg1"/>
                </a:solidFill>
              </a:endParaRPr>
            </a:p>
          </p:txBody>
        </p:sp>
        <p:sp>
          <p:nvSpPr>
            <p:cNvPr id="38" name="ZoneTexte 34"/>
            <p:cNvSpPr txBox="1"/>
            <p:nvPr/>
          </p:nvSpPr>
          <p:spPr>
            <a:xfrm>
              <a:off x="2627784" y="44624"/>
              <a:ext cx="2088232" cy="523220"/>
            </a:xfrm>
            <a:prstGeom prst="rect">
              <a:avLst/>
            </a:prstGeom>
            <a:noFill/>
          </p:spPr>
          <p:txBody>
            <a:bodyPr wrap="square" rtlCol="0">
              <a:spAutoFit/>
            </a:bodyPr>
            <a:lstStyle/>
            <a:p>
              <a:pPr algn="r" rtl="1"/>
              <a:endParaRPr lang="fr-FR" sz="2800" b="1" dirty="0">
                <a:solidFill>
                  <a:schemeClr val="bg1"/>
                </a:solidFill>
              </a:endParaRPr>
            </a:p>
          </p:txBody>
        </p:sp>
      </p:grpSp>
      <p:grpSp>
        <p:nvGrpSpPr>
          <p:cNvPr id="56" name="Groupe 55"/>
          <p:cNvGrpSpPr/>
          <p:nvPr/>
        </p:nvGrpSpPr>
        <p:grpSpPr>
          <a:xfrm>
            <a:off x="9272956" y="4841607"/>
            <a:ext cx="2837632" cy="1289579"/>
            <a:chOff x="8888577" y="4645129"/>
            <a:chExt cx="2733493" cy="1289579"/>
          </a:xfrm>
        </p:grpSpPr>
        <p:sp>
          <p:nvSpPr>
            <p:cNvPr id="57" name="Ellipse 56"/>
            <p:cNvSpPr/>
            <p:nvPr/>
          </p:nvSpPr>
          <p:spPr>
            <a:xfrm>
              <a:off x="10588300" y="4645129"/>
              <a:ext cx="1033770" cy="69736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rtl="1"/>
              <a:r>
                <a:rPr lang="ar-SA" sz="2800" b="1" dirty="0" smtClean="0"/>
                <a:t>أتعلم</a:t>
              </a:r>
              <a:endParaRPr lang="fr-FR" sz="2800" b="1" dirty="0"/>
            </a:p>
          </p:txBody>
        </p:sp>
        <p:sp>
          <p:nvSpPr>
            <p:cNvPr id="60" name="Demi-tour 59"/>
            <p:cNvSpPr/>
            <p:nvPr/>
          </p:nvSpPr>
          <p:spPr>
            <a:xfrm flipH="1" flipV="1">
              <a:off x="8888577" y="5380364"/>
              <a:ext cx="2292601" cy="554344"/>
            </a:xfrm>
            <a:prstGeom prst="uturnArrow">
              <a:avLst>
                <a:gd name="adj1" fmla="val 21613"/>
                <a:gd name="adj2" fmla="val 25000"/>
                <a:gd name="adj3" fmla="val 36196"/>
                <a:gd name="adj4" fmla="val 42903"/>
                <a:gd name="adj5" fmla="val 79713"/>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solidFill>
                  <a:schemeClr val="tx1"/>
                </a:solidFill>
              </a:endParaRPr>
            </a:p>
          </p:txBody>
        </p:sp>
      </p:grpSp>
      <p:sp>
        <p:nvSpPr>
          <p:cNvPr id="25" name="Notched Right Arrow 54"/>
          <p:cNvSpPr/>
          <p:nvPr/>
        </p:nvSpPr>
        <p:spPr>
          <a:xfrm flipH="1">
            <a:off x="992607" y="263918"/>
            <a:ext cx="8414285" cy="561789"/>
          </a:xfrm>
          <a:prstGeom prst="flowChartAlternateProcess">
            <a:avLst/>
          </a:prstGeom>
          <a:ln w="57150">
            <a:solidFill>
              <a:schemeClr val="bg1"/>
            </a:solidFill>
          </a:ln>
        </p:spPr>
        <p:style>
          <a:lnRef idx="0">
            <a:schemeClr val="accent3"/>
          </a:lnRef>
          <a:fillRef idx="1003">
            <a:schemeClr val="dk1"/>
          </a:fillRef>
          <a:effectRef idx="3">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26" name="Rectangle 25"/>
          <p:cNvSpPr/>
          <p:nvPr/>
        </p:nvSpPr>
        <p:spPr>
          <a:xfrm>
            <a:off x="1289628" y="271450"/>
            <a:ext cx="8087466" cy="523220"/>
          </a:xfrm>
          <a:prstGeom prst="rect">
            <a:avLst/>
          </a:prstGeom>
        </p:spPr>
        <p:txBody>
          <a:bodyPr wrap="square">
            <a:spAutoFit/>
          </a:bodyPr>
          <a:lstStyle/>
          <a:p>
            <a:pPr lvl="0" algn="just" rtl="1">
              <a:spcAft>
                <a:spcPts val="0"/>
              </a:spcAft>
              <a:buClr>
                <a:srgbClr val="FF0000"/>
              </a:buClr>
              <a:buSzPts val="1400"/>
            </a:pPr>
            <a:r>
              <a:rPr lang="ar-SA" sz="2800" b="1" dirty="0" smtClean="0">
                <a:solidFill>
                  <a:schemeClr val="bg1"/>
                </a:solidFill>
              </a:rPr>
              <a:t>لاحظ السندات التالية ثم استنتج كيفية تمثيل البيانات في الحاسوب</a:t>
            </a:r>
            <a:endParaRPr lang="en-US" sz="2800" b="1" dirty="0">
              <a:solidFill>
                <a:schemeClr val="bg1"/>
              </a:solidFill>
            </a:endParaRPr>
          </a:p>
        </p:txBody>
      </p:sp>
      <p:pic>
        <p:nvPicPr>
          <p:cNvPr id="3" name="Imag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0559" y="1034205"/>
            <a:ext cx="3726675" cy="2270698"/>
          </a:xfrm>
          <a:prstGeom prst="rect">
            <a:avLst/>
          </a:prstGeom>
          <a:ln>
            <a:solidFill>
              <a:schemeClr val="tx1"/>
            </a:solidFill>
          </a:ln>
        </p:spPr>
      </p:pic>
      <p:pic>
        <p:nvPicPr>
          <p:cNvPr id="4" name="Image 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143544" y="1034205"/>
            <a:ext cx="3550480" cy="2270698"/>
          </a:xfrm>
          <a:prstGeom prst="rect">
            <a:avLst/>
          </a:prstGeom>
          <a:ln>
            <a:solidFill>
              <a:schemeClr val="tx1"/>
            </a:solidFill>
          </a:ln>
        </p:spPr>
      </p:pic>
      <p:pic>
        <p:nvPicPr>
          <p:cNvPr id="5" name="Image 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770304" y="1034205"/>
            <a:ext cx="3909703" cy="1525032"/>
          </a:xfrm>
          <a:prstGeom prst="rect">
            <a:avLst/>
          </a:prstGeom>
          <a:ln>
            <a:solidFill>
              <a:schemeClr val="tx1"/>
            </a:solidFill>
          </a:ln>
        </p:spPr>
      </p:pic>
      <p:sp>
        <p:nvSpPr>
          <p:cNvPr id="6" name="Rectangle 5"/>
          <p:cNvSpPr/>
          <p:nvPr/>
        </p:nvSpPr>
        <p:spPr>
          <a:xfrm>
            <a:off x="270559" y="3723313"/>
            <a:ext cx="7423465" cy="241841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rtl="1"/>
            <a:r>
              <a:rPr lang="ar-SA" sz="2000" b="1" dirty="0" smtClean="0"/>
              <a:t>الحواسيب أجهزة إلكترونية تستعمل </a:t>
            </a:r>
            <a:r>
              <a:rPr lang="ar-SA" sz="2000" b="1" dirty="0" smtClean="0">
                <a:solidFill>
                  <a:srgbClr val="FF0000"/>
                </a:solidFill>
              </a:rPr>
              <a:t>الكهرباء</a:t>
            </a:r>
            <a:r>
              <a:rPr lang="ar-SA" sz="2000" b="1" dirty="0" smtClean="0"/>
              <a:t> في معالجة وتخزين البيانات حيث تنتقل هذه البيانات على شكل </a:t>
            </a:r>
            <a:r>
              <a:rPr lang="ar-SA" sz="2000" b="1" dirty="0" smtClean="0">
                <a:solidFill>
                  <a:srgbClr val="FF0000"/>
                </a:solidFill>
              </a:rPr>
              <a:t>إشارات كهربائية </a:t>
            </a:r>
            <a:r>
              <a:rPr lang="ar-SA" sz="2000" b="1" dirty="0" smtClean="0"/>
              <a:t>عبر </a:t>
            </a:r>
            <a:r>
              <a:rPr lang="ar-SA" sz="2000" b="1" dirty="0" smtClean="0">
                <a:solidFill>
                  <a:srgbClr val="FF0000"/>
                </a:solidFill>
              </a:rPr>
              <a:t>مفاتيح</a:t>
            </a:r>
            <a:r>
              <a:rPr lang="ar-SA" sz="2000" b="1" dirty="0" smtClean="0"/>
              <a:t> (عندما يكون المفتاح مغلق يمر التيار وعندما يكون مفتوحا لا يمر التيار ) لذلك يحتاج الحاسوب إلى تحويل كل البيانات إلى إشارات كهربائية تتكون من </a:t>
            </a:r>
            <a:r>
              <a:rPr lang="ar-SA" sz="2000" b="1" dirty="0" smtClean="0">
                <a:solidFill>
                  <a:srgbClr val="FF0000"/>
                </a:solidFill>
              </a:rPr>
              <a:t>(</a:t>
            </a:r>
            <a:r>
              <a:rPr lang="fr-FR" sz="2000" b="1" dirty="0" smtClean="0">
                <a:solidFill>
                  <a:srgbClr val="FF0000"/>
                </a:solidFill>
              </a:rPr>
              <a:t>0</a:t>
            </a:r>
            <a:r>
              <a:rPr lang="ar-SA" sz="2000" b="1" dirty="0" smtClean="0">
                <a:solidFill>
                  <a:srgbClr val="FF0000"/>
                </a:solidFill>
              </a:rPr>
              <a:t> أو </a:t>
            </a:r>
            <a:r>
              <a:rPr lang="fr-FR" sz="2000" b="1" dirty="0" smtClean="0">
                <a:solidFill>
                  <a:srgbClr val="FF0000"/>
                </a:solidFill>
              </a:rPr>
              <a:t>1</a:t>
            </a:r>
            <a:r>
              <a:rPr lang="ar-SA" sz="2000" b="1" dirty="0" smtClean="0">
                <a:solidFill>
                  <a:srgbClr val="FF0000"/>
                </a:solidFill>
              </a:rPr>
              <a:t>) </a:t>
            </a:r>
            <a:r>
              <a:rPr lang="ar-SA" sz="2000" b="1" dirty="0" smtClean="0"/>
              <a:t>وإلا لن يستطيع الحاسوب فهمها. فالإنسان يستخدم </a:t>
            </a:r>
            <a:r>
              <a:rPr lang="ar-SA" sz="2000" b="1" dirty="0" smtClean="0">
                <a:solidFill>
                  <a:srgbClr val="FF0000"/>
                </a:solidFill>
              </a:rPr>
              <a:t>النظام العشري </a:t>
            </a:r>
            <a:r>
              <a:rPr lang="ar-SA" sz="2000" b="1" dirty="0" smtClean="0"/>
              <a:t>في العد (</a:t>
            </a:r>
            <a:r>
              <a:rPr lang="fr-FR" sz="2000" b="1" dirty="0" smtClean="0"/>
              <a:t>0</a:t>
            </a:r>
            <a:r>
              <a:rPr lang="ar-SA" sz="2000" b="1" dirty="0" smtClean="0"/>
              <a:t> ..... </a:t>
            </a:r>
            <a:r>
              <a:rPr lang="fr-FR" sz="2000" b="1" dirty="0" smtClean="0"/>
              <a:t>9</a:t>
            </a:r>
            <a:r>
              <a:rPr lang="ar-SA" sz="2000" b="1" dirty="0" smtClean="0"/>
              <a:t>)</a:t>
            </a:r>
            <a:r>
              <a:rPr lang="ar-SA" sz="2000" b="1" dirty="0"/>
              <a:t> </a:t>
            </a:r>
            <a:r>
              <a:rPr lang="ar-SA" sz="2000" b="1" dirty="0" smtClean="0"/>
              <a:t>أما الحاسوب فيستخدم </a:t>
            </a:r>
            <a:r>
              <a:rPr lang="ar-SA" sz="2000" b="1" dirty="0" smtClean="0">
                <a:solidFill>
                  <a:srgbClr val="FF0000"/>
                </a:solidFill>
              </a:rPr>
              <a:t>النظام الثنائي </a:t>
            </a:r>
            <a:r>
              <a:rPr lang="ar-SA" sz="2000" b="1" dirty="0" smtClean="0"/>
              <a:t>في العد (</a:t>
            </a:r>
            <a:r>
              <a:rPr lang="fr-FR" sz="2000" b="1" dirty="0" smtClean="0"/>
              <a:t>1-0</a:t>
            </a:r>
            <a:r>
              <a:rPr lang="ar-SA" sz="2000" b="1" dirty="0" smtClean="0"/>
              <a:t>) </a:t>
            </a:r>
            <a:r>
              <a:rPr lang="ar-SA" sz="2000" b="1" dirty="0" smtClean="0">
                <a:solidFill>
                  <a:srgbClr val="FF0000"/>
                </a:solidFill>
              </a:rPr>
              <a:t>(</a:t>
            </a:r>
            <a:r>
              <a:rPr lang="fr-FR" sz="2000" b="1" dirty="0" smtClean="0">
                <a:solidFill>
                  <a:srgbClr val="FF0000"/>
                </a:solidFill>
              </a:rPr>
              <a:t>1</a:t>
            </a:r>
            <a:r>
              <a:rPr lang="ar-SA" sz="2000" b="1" dirty="0" smtClean="0">
                <a:solidFill>
                  <a:srgbClr val="FF0000"/>
                </a:solidFill>
              </a:rPr>
              <a:t> توجد إشارة </a:t>
            </a:r>
            <a:r>
              <a:rPr lang="fr-FR" sz="2000" b="1" dirty="0" smtClean="0">
                <a:solidFill>
                  <a:srgbClr val="FF0000"/>
                </a:solidFill>
              </a:rPr>
              <a:t>0</a:t>
            </a:r>
            <a:r>
              <a:rPr lang="ar-SA" sz="2000" b="1" dirty="0" smtClean="0">
                <a:solidFill>
                  <a:srgbClr val="FF0000"/>
                </a:solidFill>
              </a:rPr>
              <a:t> لا توجد إشارة) </a:t>
            </a:r>
            <a:r>
              <a:rPr lang="ar-SA" sz="2000" b="1" dirty="0" smtClean="0"/>
              <a:t>فيتم تمثيل كل حرف أو رمز أو رقم </a:t>
            </a:r>
            <a:r>
              <a:rPr lang="ar-SA" sz="2000" b="1" dirty="0" smtClean="0">
                <a:solidFill>
                  <a:srgbClr val="FF0000"/>
                </a:solidFill>
              </a:rPr>
              <a:t>بشفرة (كود)</a:t>
            </a:r>
            <a:r>
              <a:rPr lang="fr-FR" sz="2000" b="1" dirty="0" smtClean="0">
                <a:solidFill>
                  <a:srgbClr val="FF0000"/>
                </a:solidFill>
              </a:rPr>
              <a:t> </a:t>
            </a:r>
            <a:r>
              <a:rPr lang="ar-SA" sz="2000" b="1" dirty="0" smtClean="0"/>
              <a:t>مكون من </a:t>
            </a:r>
            <a:r>
              <a:rPr lang="ar-SA" sz="2000" b="1" dirty="0" smtClean="0">
                <a:solidFill>
                  <a:srgbClr val="FF0000"/>
                </a:solidFill>
              </a:rPr>
              <a:t>آحاد</a:t>
            </a:r>
            <a:r>
              <a:rPr lang="ar-SA" sz="2000" b="1" dirty="0" smtClean="0"/>
              <a:t> و</a:t>
            </a:r>
            <a:r>
              <a:rPr lang="ar-SA" sz="2000" b="1" dirty="0" smtClean="0">
                <a:solidFill>
                  <a:srgbClr val="FF0000"/>
                </a:solidFill>
              </a:rPr>
              <a:t>أصفار</a:t>
            </a:r>
            <a:r>
              <a:rPr lang="ar-SA" sz="2000" b="1" dirty="0" smtClean="0"/>
              <a:t> فقط مثل </a:t>
            </a:r>
            <a:r>
              <a:rPr lang="ar-SA" sz="2000" b="1" dirty="0" smtClean="0">
                <a:solidFill>
                  <a:srgbClr val="FF0000"/>
                </a:solidFill>
              </a:rPr>
              <a:t>(</a:t>
            </a:r>
            <a:r>
              <a:rPr lang="fr-FR" sz="2000" b="1" dirty="0" smtClean="0">
                <a:solidFill>
                  <a:srgbClr val="FF0000"/>
                </a:solidFill>
              </a:rPr>
              <a:t>11000101</a:t>
            </a:r>
            <a:r>
              <a:rPr lang="ar-SA" sz="2000" b="1" dirty="0" smtClean="0">
                <a:solidFill>
                  <a:srgbClr val="FF0000"/>
                </a:solidFill>
              </a:rPr>
              <a:t>)</a:t>
            </a:r>
            <a:endParaRPr lang="fr-FR" sz="2000" b="1" dirty="0">
              <a:solidFill>
                <a:srgbClr val="FF0000"/>
              </a:solidFill>
            </a:endParaRPr>
          </a:p>
        </p:txBody>
      </p:sp>
      <p:sp>
        <p:nvSpPr>
          <p:cNvPr id="7" name="Rectangle à coins arrondis 6"/>
          <p:cNvSpPr/>
          <p:nvPr/>
        </p:nvSpPr>
        <p:spPr>
          <a:xfrm>
            <a:off x="7942217" y="3213463"/>
            <a:ext cx="2978332" cy="246888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ar-SA" b="1" dirty="0" smtClean="0">
                <a:solidFill>
                  <a:schemeClr val="tx1"/>
                </a:solidFill>
              </a:rPr>
              <a:t>تتكون الذاكرة بمختلف أنواعها من خلايا كل خلية تخزن (</a:t>
            </a:r>
            <a:r>
              <a:rPr lang="fr-FR" b="1" dirty="0" smtClean="0">
                <a:solidFill>
                  <a:schemeClr val="tx1"/>
                </a:solidFill>
              </a:rPr>
              <a:t>0</a:t>
            </a:r>
            <a:r>
              <a:rPr lang="ar-SA" b="1" dirty="0" smtClean="0">
                <a:solidFill>
                  <a:schemeClr val="tx1"/>
                </a:solidFill>
              </a:rPr>
              <a:t> أو </a:t>
            </a:r>
            <a:r>
              <a:rPr lang="fr-FR" b="1" dirty="0" smtClean="0">
                <a:solidFill>
                  <a:schemeClr val="tx1"/>
                </a:solidFill>
              </a:rPr>
              <a:t>1</a:t>
            </a:r>
            <a:r>
              <a:rPr lang="ar-SA" b="1" dirty="0" smtClean="0">
                <a:solidFill>
                  <a:schemeClr val="tx1"/>
                </a:solidFill>
              </a:rPr>
              <a:t>) ويطلق على هذه الخلية اسم </a:t>
            </a:r>
            <a:r>
              <a:rPr lang="fr-FR" b="1" dirty="0" smtClean="0">
                <a:solidFill>
                  <a:schemeClr val="tx1"/>
                </a:solidFill>
              </a:rPr>
              <a:t>bit</a:t>
            </a:r>
            <a:r>
              <a:rPr lang="ar-SA" b="1" dirty="0" smtClean="0">
                <a:solidFill>
                  <a:schemeClr val="tx1"/>
                </a:solidFill>
              </a:rPr>
              <a:t>.</a:t>
            </a:r>
          </a:p>
          <a:p>
            <a:pPr algn="ctr" rtl="1"/>
            <a:r>
              <a:rPr lang="ar-SA" b="1" dirty="0" smtClean="0">
                <a:solidFill>
                  <a:schemeClr val="tx1"/>
                </a:solidFill>
              </a:rPr>
              <a:t>كل ثمانية </a:t>
            </a:r>
            <a:r>
              <a:rPr lang="fr-FR" b="1" dirty="0" smtClean="0">
                <a:solidFill>
                  <a:schemeClr val="tx1"/>
                </a:solidFill>
              </a:rPr>
              <a:t>bit</a:t>
            </a:r>
            <a:r>
              <a:rPr lang="ar-SA" b="1" dirty="0" smtClean="0">
                <a:solidFill>
                  <a:schemeClr val="tx1"/>
                </a:solidFill>
              </a:rPr>
              <a:t> تشكل </a:t>
            </a:r>
            <a:r>
              <a:rPr lang="fr-FR" b="1" dirty="0" smtClean="0">
                <a:solidFill>
                  <a:schemeClr val="tx1"/>
                </a:solidFill>
              </a:rPr>
              <a:t>1 Byte</a:t>
            </a:r>
            <a:r>
              <a:rPr lang="ar-SA" b="1" dirty="0" smtClean="0">
                <a:solidFill>
                  <a:schemeClr val="tx1"/>
                </a:solidFill>
              </a:rPr>
              <a:t> وهو قيمة الذاكرة الكافية لتخزين حرف أو رمز أو رقم لذلك نعتبر البايت هو وحدة قياس الذاكرة</a:t>
            </a:r>
            <a:endParaRPr lang="fr-FR" b="1" dirty="0">
              <a:solidFill>
                <a:schemeClr val="tx1"/>
              </a:solidFill>
            </a:endParaRPr>
          </a:p>
        </p:txBody>
      </p:sp>
    </p:spTree>
    <p:extLst>
      <p:ext uri="{BB962C8B-B14F-4D97-AF65-F5344CB8AC3E}">
        <p14:creationId xmlns:p14="http://schemas.microsoft.com/office/powerpoint/2010/main" val="384768408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1000"/>
                                        <p:tgtEl>
                                          <p:spTgt spid="40"/>
                                        </p:tgtEl>
                                      </p:cBhvr>
                                    </p:animEffect>
                                    <p:anim calcmode="lin" valueType="num">
                                      <p:cBhvr>
                                        <p:cTn id="8" dur="1000" fill="hold"/>
                                        <p:tgtEl>
                                          <p:spTgt spid="40"/>
                                        </p:tgtEl>
                                        <p:attrNameLst>
                                          <p:attrName>ppt_x</p:attrName>
                                        </p:attrNameLst>
                                      </p:cBhvr>
                                      <p:tavLst>
                                        <p:tav tm="0">
                                          <p:val>
                                            <p:strVal val="#ppt_x"/>
                                          </p:val>
                                        </p:tav>
                                        <p:tav tm="100000">
                                          <p:val>
                                            <p:strVal val="#ppt_x"/>
                                          </p:val>
                                        </p:tav>
                                      </p:tavLst>
                                    </p:anim>
                                    <p:anim calcmode="lin" valueType="num">
                                      <p:cBhvr>
                                        <p:cTn id="9" dur="1000" fill="hold"/>
                                        <p:tgtEl>
                                          <p:spTgt spid="4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4" fill="hold" grpId="0" nodeType="afterEffect">
                                  <p:stCondLst>
                                    <p:cond delay="0"/>
                                  </p:stCondLst>
                                  <p:childTnLst>
                                    <p:set>
                                      <p:cBhvr>
                                        <p:cTn id="12" dur="1" fill="hold">
                                          <p:stCondLst>
                                            <p:cond delay="0"/>
                                          </p:stCondLst>
                                        </p:cTn>
                                        <p:tgtEl>
                                          <p:spTgt spid="39"/>
                                        </p:tgtEl>
                                        <p:attrNameLst>
                                          <p:attrName>style.visibility</p:attrName>
                                        </p:attrNameLst>
                                      </p:cBhvr>
                                      <p:to>
                                        <p:strVal val="visible"/>
                                      </p:to>
                                    </p:set>
                                    <p:animEffect transition="in" filter="wipe(down)">
                                      <p:cBhvr>
                                        <p:cTn id="13" dur="500"/>
                                        <p:tgtEl>
                                          <p:spTgt spid="39"/>
                                        </p:tgtEl>
                                      </p:cBhvr>
                                    </p:animEffect>
                                  </p:childTnLst>
                                </p:cTn>
                              </p:par>
                            </p:childTnLst>
                          </p:cTn>
                        </p:par>
                        <p:par>
                          <p:cTn id="14" fill="hold">
                            <p:stCondLst>
                              <p:cond delay="1500"/>
                            </p:stCondLst>
                            <p:childTnLst>
                              <p:par>
                                <p:cTn id="15" presetID="42" presetClass="entr" presetSubtype="0" fill="hold" nodeType="afterEffect">
                                  <p:stCondLst>
                                    <p:cond delay="0"/>
                                  </p:stCondLst>
                                  <p:childTnLst>
                                    <p:set>
                                      <p:cBhvr>
                                        <p:cTn id="16" dur="1" fill="hold">
                                          <p:stCondLst>
                                            <p:cond delay="0"/>
                                          </p:stCondLst>
                                        </p:cTn>
                                        <p:tgtEl>
                                          <p:spTgt spid="41"/>
                                        </p:tgtEl>
                                        <p:attrNameLst>
                                          <p:attrName>style.visibility</p:attrName>
                                        </p:attrNameLst>
                                      </p:cBhvr>
                                      <p:to>
                                        <p:strVal val="visible"/>
                                      </p:to>
                                    </p:set>
                                    <p:animEffect transition="in" filter="fade">
                                      <p:cBhvr>
                                        <p:cTn id="17" dur="1000"/>
                                        <p:tgtEl>
                                          <p:spTgt spid="41"/>
                                        </p:tgtEl>
                                      </p:cBhvr>
                                    </p:animEffect>
                                    <p:anim calcmode="lin" valueType="num">
                                      <p:cBhvr>
                                        <p:cTn id="18" dur="1000" fill="hold"/>
                                        <p:tgtEl>
                                          <p:spTgt spid="41"/>
                                        </p:tgtEl>
                                        <p:attrNameLst>
                                          <p:attrName>ppt_x</p:attrName>
                                        </p:attrNameLst>
                                      </p:cBhvr>
                                      <p:tavLst>
                                        <p:tav tm="0">
                                          <p:val>
                                            <p:strVal val="#ppt_x"/>
                                          </p:val>
                                        </p:tav>
                                        <p:tav tm="100000">
                                          <p:val>
                                            <p:strVal val="#ppt_x"/>
                                          </p:val>
                                        </p:tav>
                                      </p:tavLst>
                                    </p:anim>
                                    <p:anim calcmode="lin" valueType="num">
                                      <p:cBhvr>
                                        <p:cTn id="19" dur="1000" fill="hold"/>
                                        <p:tgtEl>
                                          <p:spTgt spid="41"/>
                                        </p:tgtEl>
                                        <p:attrNameLst>
                                          <p:attrName>ppt_y</p:attrName>
                                        </p:attrNameLst>
                                      </p:cBhvr>
                                      <p:tavLst>
                                        <p:tav tm="0">
                                          <p:val>
                                            <p:strVal val="#ppt_y+.1"/>
                                          </p:val>
                                        </p:tav>
                                        <p:tav tm="100000">
                                          <p:val>
                                            <p:strVal val="#ppt_y"/>
                                          </p:val>
                                        </p:tav>
                                      </p:tavLst>
                                    </p:anim>
                                  </p:childTnLst>
                                </p:cTn>
                              </p:par>
                            </p:childTnLst>
                          </p:cTn>
                        </p:par>
                        <p:par>
                          <p:cTn id="20" fill="hold">
                            <p:stCondLst>
                              <p:cond delay="2500"/>
                            </p:stCondLst>
                            <p:childTnLst>
                              <p:par>
                                <p:cTn id="21" presetID="42" presetClass="entr" presetSubtype="0" fill="hold" grpId="0" nodeType="after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fade">
                                      <p:cBhvr>
                                        <p:cTn id="23" dur="1000"/>
                                        <p:tgtEl>
                                          <p:spTgt spid="25"/>
                                        </p:tgtEl>
                                      </p:cBhvr>
                                    </p:animEffect>
                                    <p:anim calcmode="lin" valueType="num">
                                      <p:cBhvr>
                                        <p:cTn id="24" dur="1000" fill="hold"/>
                                        <p:tgtEl>
                                          <p:spTgt spid="25"/>
                                        </p:tgtEl>
                                        <p:attrNameLst>
                                          <p:attrName>ppt_x</p:attrName>
                                        </p:attrNameLst>
                                      </p:cBhvr>
                                      <p:tavLst>
                                        <p:tav tm="0">
                                          <p:val>
                                            <p:strVal val="#ppt_x"/>
                                          </p:val>
                                        </p:tav>
                                        <p:tav tm="100000">
                                          <p:val>
                                            <p:strVal val="#ppt_x"/>
                                          </p:val>
                                        </p:tav>
                                      </p:tavLst>
                                    </p:anim>
                                    <p:anim calcmode="lin" valueType="num">
                                      <p:cBhvr>
                                        <p:cTn id="25" dur="1000" fill="hold"/>
                                        <p:tgtEl>
                                          <p:spTgt spid="25"/>
                                        </p:tgtEl>
                                        <p:attrNameLst>
                                          <p:attrName>ppt_y</p:attrName>
                                        </p:attrNameLst>
                                      </p:cBhvr>
                                      <p:tavLst>
                                        <p:tav tm="0">
                                          <p:val>
                                            <p:strVal val="#ppt_y+.1"/>
                                          </p:val>
                                        </p:tav>
                                        <p:tav tm="100000">
                                          <p:val>
                                            <p:strVal val="#ppt_y"/>
                                          </p:val>
                                        </p:tav>
                                      </p:tavLst>
                                    </p:anim>
                                  </p:childTnLst>
                                </p:cTn>
                              </p:par>
                            </p:childTnLst>
                          </p:cTn>
                        </p:par>
                        <p:par>
                          <p:cTn id="26" fill="hold">
                            <p:stCondLst>
                              <p:cond delay="3500"/>
                            </p:stCondLst>
                            <p:childTnLst>
                              <p:par>
                                <p:cTn id="27" presetID="16" presetClass="entr" presetSubtype="21" fill="hold" grpId="0" nodeType="afterEffect">
                                  <p:stCondLst>
                                    <p:cond delay="0"/>
                                  </p:stCondLst>
                                  <p:childTnLst>
                                    <p:set>
                                      <p:cBhvr>
                                        <p:cTn id="28" dur="1" fill="hold">
                                          <p:stCondLst>
                                            <p:cond delay="0"/>
                                          </p:stCondLst>
                                        </p:cTn>
                                        <p:tgtEl>
                                          <p:spTgt spid="26"/>
                                        </p:tgtEl>
                                        <p:attrNameLst>
                                          <p:attrName>style.visibility</p:attrName>
                                        </p:attrNameLst>
                                      </p:cBhvr>
                                      <p:to>
                                        <p:strVal val="visible"/>
                                      </p:to>
                                    </p:set>
                                    <p:animEffect transition="in" filter="barn(inVertical)">
                                      <p:cBhvr>
                                        <p:cTn id="29" dur="500"/>
                                        <p:tgtEl>
                                          <p:spTgt spid="26"/>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nodeType="click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barn(inVertical)">
                                      <p:cBhvr>
                                        <p:cTn id="34" dur="500"/>
                                        <p:tgtEl>
                                          <p:spTgt spid="5"/>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nodeType="clickEffect">
                                  <p:stCondLst>
                                    <p:cond delay="0"/>
                                  </p:stCondLst>
                                  <p:childTnLst>
                                    <p:set>
                                      <p:cBhvr>
                                        <p:cTn id="38" dur="1" fill="hold">
                                          <p:stCondLst>
                                            <p:cond delay="0"/>
                                          </p:stCondLst>
                                        </p:cTn>
                                        <p:tgtEl>
                                          <p:spTgt spid="4"/>
                                        </p:tgtEl>
                                        <p:attrNameLst>
                                          <p:attrName>style.visibility</p:attrName>
                                        </p:attrNameLst>
                                      </p:cBhvr>
                                      <p:to>
                                        <p:strVal val="visible"/>
                                      </p:to>
                                    </p:set>
                                    <p:animEffect transition="in" filter="barn(inVertical)">
                                      <p:cBhvr>
                                        <p:cTn id="39" dur="500"/>
                                        <p:tgtEl>
                                          <p:spTgt spid="4"/>
                                        </p:tgtEl>
                                      </p:cBhvr>
                                    </p:animEffect>
                                  </p:childTnLst>
                                </p:cTn>
                              </p:par>
                            </p:childTnLst>
                          </p:cTn>
                        </p:par>
                      </p:childTnLst>
                    </p:cTn>
                  </p:par>
                  <p:par>
                    <p:cTn id="40" fill="hold">
                      <p:stCondLst>
                        <p:cond delay="indefinite"/>
                      </p:stCondLst>
                      <p:childTnLst>
                        <p:par>
                          <p:cTn id="41" fill="hold">
                            <p:stCondLst>
                              <p:cond delay="0"/>
                            </p:stCondLst>
                            <p:childTnLst>
                              <p:par>
                                <p:cTn id="42" presetID="16" presetClass="entr" presetSubtype="21" fill="hold" nodeType="clickEffect">
                                  <p:stCondLst>
                                    <p:cond delay="0"/>
                                  </p:stCondLst>
                                  <p:childTnLst>
                                    <p:set>
                                      <p:cBhvr>
                                        <p:cTn id="43" dur="1" fill="hold">
                                          <p:stCondLst>
                                            <p:cond delay="0"/>
                                          </p:stCondLst>
                                        </p:cTn>
                                        <p:tgtEl>
                                          <p:spTgt spid="3"/>
                                        </p:tgtEl>
                                        <p:attrNameLst>
                                          <p:attrName>style.visibility</p:attrName>
                                        </p:attrNameLst>
                                      </p:cBhvr>
                                      <p:to>
                                        <p:strVal val="visible"/>
                                      </p:to>
                                    </p:set>
                                    <p:animEffect transition="in" filter="barn(inVertical)">
                                      <p:cBhvr>
                                        <p:cTn id="44" dur="500"/>
                                        <p:tgtEl>
                                          <p:spTgt spid="3"/>
                                        </p:tgtEl>
                                      </p:cBhvr>
                                    </p:animEffect>
                                  </p:childTnLst>
                                </p:cTn>
                              </p:par>
                            </p:childTnLst>
                          </p:cTn>
                        </p:par>
                      </p:childTnLst>
                    </p:cTn>
                  </p:par>
                  <p:par>
                    <p:cTn id="45" fill="hold">
                      <p:stCondLst>
                        <p:cond delay="indefinite"/>
                      </p:stCondLst>
                      <p:childTnLst>
                        <p:par>
                          <p:cTn id="46" fill="hold">
                            <p:stCondLst>
                              <p:cond delay="0"/>
                            </p:stCondLst>
                            <p:childTnLst>
                              <p:par>
                                <p:cTn id="47" presetID="16" presetClass="entr" presetSubtype="21" fill="hold" grpId="0" nodeType="clickEffect">
                                  <p:stCondLst>
                                    <p:cond delay="0"/>
                                  </p:stCondLst>
                                  <p:childTnLst>
                                    <p:set>
                                      <p:cBhvr>
                                        <p:cTn id="48" dur="1" fill="hold">
                                          <p:stCondLst>
                                            <p:cond delay="0"/>
                                          </p:stCondLst>
                                        </p:cTn>
                                        <p:tgtEl>
                                          <p:spTgt spid="6"/>
                                        </p:tgtEl>
                                        <p:attrNameLst>
                                          <p:attrName>style.visibility</p:attrName>
                                        </p:attrNameLst>
                                      </p:cBhvr>
                                      <p:to>
                                        <p:strVal val="visible"/>
                                      </p:to>
                                    </p:set>
                                    <p:animEffect transition="in" filter="barn(inVertical)">
                                      <p:cBhvr>
                                        <p:cTn id="49" dur="500"/>
                                        <p:tgtEl>
                                          <p:spTgt spid="6"/>
                                        </p:tgtEl>
                                      </p:cBhvr>
                                    </p:animEffect>
                                  </p:childTnLst>
                                </p:cTn>
                              </p:par>
                            </p:childTnLst>
                          </p:cTn>
                        </p:par>
                      </p:childTnLst>
                    </p:cTn>
                  </p:par>
                  <p:par>
                    <p:cTn id="50" fill="hold">
                      <p:stCondLst>
                        <p:cond delay="indefinite"/>
                      </p:stCondLst>
                      <p:childTnLst>
                        <p:par>
                          <p:cTn id="51" fill="hold">
                            <p:stCondLst>
                              <p:cond delay="0"/>
                            </p:stCondLst>
                            <p:childTnLst>
                              <p:par>
                                <p:cTn id="52" presetID="16" presetClass="entr" presetSubtype="21" fill="hold" nodeType="clickEffect">
                                  <p:stCondLst>
                                    <p:cond delay="0"/>
                                  </p:stCondLst>
                                  <p:childTnLst>
                                    <p:set>
                                      <p:cBhvr>
                                        <p:cTn id="53" dur="1" fill="hold">
                                          <p:stCondLst>
                                            <p:cond delay="0"/>
                                          </p:stCondLst>
                                        </p:cTn>
                                        <p:tgtEl>
                                          <p:spTgt spid="56"/>
                                        </p:tgtEl>
                                        <p:attrNameLst>
                                          <p:attrName>style.visibility</p:attrName>
                                        </p:attrNameLst>
                                      </p:cBhvr>
                                      <p:to>
                                        <p:strVal val="visible"/>
                                      </p:to>
                                    </p:set>
                                    <p:animEffect transition="in" filter="barn(inVertical)">
                                      <p:cBhvr>
                                        <p:cTn id="54" dur="500"/>
                                        <p:tgtEl>
                                          <p:spTgt spid="56"/>
                                        </p:tgtEl>
                                      </p:cBhvr>
                                    </p:animEffect>
                                  </p:childTnLst>
                                </p:cTn>
                              </p:par>
                            </p:childTnLst>
                          </p:cTn>
                        </p:par>
                      </p:childTnLst>
                    </p:cTn>
                  </p:par>
                  <p:par>
                    <p:cTn id="55" fill="hold">
                      <p:stCondLst>
                        <p:cond delay="indefinite"/>
                      </p:stCondLst>
                      <p:childTnLst>
                        <p:par>
                          <p:cTn id="56" fill="hold">
                            <p:stCondLst>
                              <p:cond delay="0"/>
                            </p:stCondLst>
                            <p:childTnLst>
                              <p:par>
                                <p:cTn id="57" presetID="16" presetClass="entr" presetSubtype="21" fill="hold" grpId="0" nodeType="clickEffect">
                                  <p:stCondLst>
                                    <p:cond delay="0"/>
                                  </p:stCondLst>
                                  <p:childTnLst>
                                    <p:set>
                                      <p:cBhvr>
                                        <p:cTn id="58" dur="1" fill="hold">
                                          <p:stCondLst>
                                            <p:cond delay="0"/>
                                          </p:stCondLst>
                                        </p:cTn>
                                        <p:tgtEl>
                                          <p:spTgt spid="7"/>
                                        </p:tgtEl>
                                        <p:attrNameLst>
                                          <p:attrName>style.visibility</p:attrName>
                                        </p:attrNameLst>
                                      </p:cBhvr>
                                      <p:to>
                                        <p:strVal val="visible"/>
                                      </p:to>
                                    </p:set>
                                    <p:animEffect transition="in" filter="barn(inVertical)">
                                      <p:cBhvr>
                                        <p:cTn id="5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par>
              <p:cTn id="60"/>
            </p:par>
          </p:childTnLst>
        </p:cTn>
      </p:par>
    </p:tnLst>
    <p:bldLst>
      <p:bldP spid="40" grpId="0" animBg="1"/>
      <p:bldP spid="39" grpId="0"/>
      <p:bldP spid="25" grpId="0" animBg="1"/>
      <p:bldP spid="26" grpId="0"/>
      <p:bldP spid="6" grpId="0" animBg="1"/>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Notched Right Arrow 54"/>
          <p:cNvSpPr/>
          <p:nvPr/>
        </p:nvSpPr>
        <p:spPr>
          <a:xfrm flipH="1">
            <a:off x="9614262" y="253498"/>
            <a:ext cx="2202902" cy="582630"/>
          </a:xfrm>
          <a:prstGeom prst="notchedRightArrow">
            <a:avLst>
              <a:gd name="adj1" fmla="val 100000"/>
              <a:gd name="adj2" fmla="val 28125"/>
            </a:avLst>
          </a:prstGeom>
          <a:solidFill>
            <a:srgbClr val="4BACC6"/>
          </a:solidFill>
          <a:ln w="38100" cap="flat" cmpd="sng" algn="ctr">
            <a:solidFill>
              <a:sysClr val="window" lastClr="FFFFFF"/>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nvGrpSpPr>
          <p:cNvPr id="41" name="Group 13"/>
          <p:cNvGrpSpPr/>
          <p:nvPr/>
        </p:nvGrpSpPr>
        <p:grpSpPr>
          <a:xfrm flipH="1">
            <a:off x="11213291" y="58962"/>
            <a:ext cx="466716" cy="441231"/>
            <a:chOff x="1271589" y="1657350"/>
            <a:chExt cx="466716" cy="411474"/>
          </a:xfrm>
        </p:grpSpPr>
        <p:sp>
          <p:nvSpPr>
            <p:cNvPr id="42" name="Freeform 56"/>
            <p:cNvSpPr/>
            <p:nvPr/>
          </p:nvSpPr>
          <p:spPr>
            <a:xfrm>
              <a:off x="1271589" y="1657350"/>
              <a:ext cx="466716" cy="154781"/>
            </a:xfrm>
            <a:custGeom>
              <a:avLst/>
              <a:gdLst>
                <a:gd name="connsiteX0" fmla="*/ 0 w 457200"/>
                <a:gd name="connsiteY0" fmla="*/ 0 h 152400"/>
                <a:gd name="connsiteX1" fmla="*/ 457200 w 457200"/>
                <a:gd name="connsiteY1" fmla="*/ 0 h 152400"/>
                <a:gd name="connsiteX2" fmla="*/ 457200 w 457200"/>
                <a:gd name="connsiteY2" fmla="*/ 152400 h 152400"/>
                <a:gd name="connsiteX3" fmla="*/ 0 w 457200"/>
                <a:gd name="connsiteY3" fmla="*/ 152400 h 152400"/>
                <a:gd name="connsiteX4" fmla="*/ 0 w 457200"/>
                <a:gd name="connsiteY4" fmla="*/ 0 h 152400"/>
                <a:gd name="connsiteX0" fmla="*/ 76200 w 457200"/>
                <a:gd name="connsiteY0" fmla="*/ 0 h 152400"/>
                <a:gd name="connsiteX1" fmla="*/ 457200 w 457200"/>
                <a:gd name="connsiteY1" fmla="*/ 0 h 152400"/>
                <a:gd name="connsiteX2" fmla="*/ 457200 w 457200"/>
                <a:gd name="connsiteY2" fmla="*/ 152400 h 152400"/>
                <a:gd name="connsiteX3" fmla="*/ 0 w 457200"/>
                <a:gd name="connsiteY3" fmla="*/ 152400 h 152400"/>
                <a:gd name="connsiteX4" fmla="*/ 76200 w 457200"/>
                <a:gd name="connsiteY4" fmla="*/ 0 h 152400"/>
                <a:gd name="connsiteX0" fmla="*/ 76200 w 457200"/>
                <a:gd name="connsiteY0" fmla="*/ 0 h 152400"/>
                <a:gd name="connsiteX1" fmla="*/ 457200 w 457200"/>
                <a:gd name="connsiteY1" fmla="*/ 0 h 152400"/>
                <a:gd name="connsiteX2" fmla="*/ 457200 w 457200"/>
                <a:gd name="connsiteY2" fmla="*/ 152400 h 152400"/>
                <a:gd name="connsiteX3" fmla="*/ 0 w 457200"/>
                <a:gd name="connsiteY3" fmla="*/ 152400 h 152400"/>
                <a:gd name="connsiteX4" fmla="*/ 76200 w 457200"/>
                <a:gd name="connsiteY4" fmla="*/ 0 h 152400"/>
                <a:gd name="connsiteX0" fmla="*/ 76200 w 457200"/>
                <a:gd name="connsiteY0" fmla="*/ 0 h 152400"/>
                <a:gd name="connsiteX1" fmla="*/ 457200 w 457200"/>
                <a:gd name="connsiteY1" fmla="*/ 0 h 152400"/>
                <a:gd name="connsiteX2" fmla="*/ 457200 w 457200"/>
                <a:gd name="connsiteY2" fmla="*/ 152400 h 152400"/>
                <a:gd name="connsiteX3" fmla="*/ 0 w 457200"/>
                <a:gd name="connsiteY3" fmla="*/ 152400 h 152400"/>
                <a:gd name="connsiteX4" fmla="*/ 76200 w 457200"/>
                <a:gd name="connsiteY4" fmla="*/ 0 h 152400"/>
                <a:gd name="connsiteX0" fmla="*/ 76200 w 457200"/>
                <a:gd name="connsiteY0" fmla="*/ 0 h 152400"/>
                <a:gd name="connsiteX1" fmla="*/ 457200 w 457200"/>
                <a:gd name="connsiteY1" fmla="*/ 0 h 152400"/>
                <a:gd name="connsiteX2" fmla="*/ 457200 w 457200"/>
                <a:gd name="connsiteY2" fmla="*/ 152400 h 152400"/>
                <a:gd name="connsiteX3" fmla="*/ 0 w 457200"/>
                <a:gd name="connsiteY3" fmla="*/ 152400 h 152400"/>
                <a:gd name="connsiteX4" fmla="*/ 76200 w 457200"/>
                <a:gd name="connsiteY4" fmla="*/ 0 h 152400"/>
                <a:gd name="connsiteX0" fmla="*/ 104775 w 485775"/>
                <a:gd name="connsiteY0" fmla="*/ 0 h 154781"/>
                <a:gd name="connsiteX1" fmla="*/ 485775 w 485775"/>
                <a:gd name="connsiteY1" fmla="*/ 0 h 154781"/>
                <a:gd name="connsiteX2" fmla="*/ 485775 w 485775"/>
                <a:gd name="connsiteY2" fmla="*/ 152400 h 154781"/>
                <a:gd name="connsiteX3" fmla="*/ 0 w 485775"/>
                <a:gd name="connsiteY3" fmla="*/ 154781 h 154781"/>
                <a:gd name="connsiteX4" fmla="*/ 104775 w 485775"/>
                <a:gd name="connsiteY4" fmla="*/ 0 h 1547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5775" h="154781">
                  <a:moveTo>
                    <a:pt x="104775" y="0"/>
                  </a:moveTo>
                  <a:lnTo>
                    <a:pt x="485775" y="0"/>
                  </a:lnTo>
                  <a:lnTo>
                    <a:pt x="485775" y="152400"/>
                  </a:lnTo>
                  <a:lnTo>
                    <a:pt x="0" y="154781"/>
                  </a:lnTo>
                  <a:lnTo>
                    <a:pt x="104775" y="0"/>
                  </a:lnTo>
                  <a:close/>
                </a:path>
              </a:pathLst>
            </a:cu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w="9525" cap="flat" cmpd="sng" algn="ctr">
              <a:solidFill>
                <a:srgbClr val="F79646">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43" name="Rectangle 42"/>
            <p:cNvSpPr/>
            <p:nvPr/>
          </p:nvSpPr>
          <p:spPr>
            <a:xfrm>
              <a:off x="1371600" y="1687824"/>
              <a:ext cx="365760" cy="381000"/>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w="9525" cap="flat" cmpd="sng" algn="ctr">
              <a:solidFill>
                <a:srgbClr val="F79646">
                  <a:shade val="95000"/>
                  <a:satMod val="105000"/>
                </a:srgbClr>
              </a:solidFill>
              <a:prstDash val="solid"/>
            </a:ln>
            <a:effectLst>
              <a:outerShdw blurRad="40000" dist="23000" dir="5400000" rotWithShape="0">
                <a:srgbClr val="000000">
                  <a:alpha val="35000"/>
                </a:srgbClr>
              </a:outerShdw>
            </a:effectLst>
          </p:spPr>
          <p:txBody>
            <a:bodyPr vert="horz" wrap="none"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FR" sz="3200" b="1" i="0" u="none" strike="noStrike" kern="0" cap="none" spc="0" normalizeH="0" baseline="0" noProof="0" dirty="0" smtClean="0">
                  <a:ln>
                    <a:noFill/>
                  </a:ln>
                  <a:solidFill>
                    <a:schemeClr val="bg1"/>
                  </a:solidFill>
                  <a:effectLst/>
                  <a:uLnTx/>
                  <a:uFillTx/>
                  <a:latin typeface="Calibri"/>
                  <a:ea typeface="+mn-ea"/>
                  <a:cs typeface="+mn-cs"/>
                </a:rPr>
                <a:t>1</a:t>
              </a:r>
              <a:endParaRPr kumimoji="0" lang="en-US" sz="2400" b="1" i="0" u="none" strike="noStrike" kern="0" cap="none" spc="0" normalizeH="0" baseline="0" noProof="0" dirty="0">
                <a:ln>
                  <a:noFill/>
                </a:ln>
                <a:solidFill>
                  <a:schemeClr val="bg1"/>
                </a:solidFill>
                <a:effectLst/>
                <a:uLnTx/>
                <a:uFillTx/>
                <a:latin typeface="Calibri"/>
                <a:ea typeface="+mn-ea"/>
                <a:cs typeface="+mn-cs"/>
              </a:endParaRPr>
            </a:p>
          </p:txBody>
        </p:sp>
      </p:grpSp>
      <p:sp>
        <p:nvSpPr>
          <p:cNvPr id="39" name="ZoneTexte 85"/>
          <p:cNvSpPr txBox="1"/>
          <p:nvPr/>
        </p:nvSpPr>
        <p:spPr>
          <a:xfrm>
            <a:off x="7022418" y="267684"/>
            <a:ext cx="4191346" cy="523220"/>
          </a:xfrm>
          <a:prstGeom prst="rect">
            <a:avLst/>
          </a:prstGeom>
          <a:noFill/>
        </p:spPr>
        <p:txBody>
          <a:bodyPr wrap="square" rtlCol="0">
            <a:spAutoFit/>
          </a:bodyPr>
          <a:lstStyle/>
          <a:p>
            <a:pPr lvl="0" algn="r" rtl="1"/>
            <a:r>
              <a:rPr lang="ar-DZ" sz="2800" b="1" kern="0" dirty="0" smtClean="0">
                <a:ln w="0"/>
                <a:solidFill>
                  <a:schemeClr val="bg1"/>
                </a:solidFill>
                <a:effectLst>
                  <a:outerShdw blurRad="38100" dist="38100" dir="2700000" algn="tl">
                    <a:srgbClr val="000000">
                      <a:alpha val="43137"/>
                    </a:srgbClr>
                  </a:outerShdw>
                </a:effectLst>
              </a:rPr>
              <a:t>نشاط </a:t>
            </a:r>
            <a:r>
              <a:rPr lang="ar-SA" sz="2800" b="1" kern="0" dirty="0" smtClean="0">
                <a:ln w="0"/>
                <a:solidFill>
                  <a:schemeClr val="bg1"/>
                </a:solidFill>
                <a:effectLst>
                  <a:outerShdw blurRad="38100" dist="38100" dir="2700000" algn="tl">
                    <a:srgbClr val="000000">
                      <a:alpha val="43137"/>
                    </a:srgbClr>
                  </a:outerShdw>
                </a:effectLst>
              </a:rPr>
              <a:t>03</a:t>
            </a:r>
            <a:r>
              <a:rPr lang="ar-DZ" sz="2800" b="1" kern="0" dirty="0" smtClean="0">
                <a:ln w="0"/>
                <a:solidFill>
                  <a:schemeClr val="bg1"/>
                </a:solidFill>
                <a:effectLst>
                  <a:outerShdw blurRad="38100" dist="38100" dir="2700000" algn="tl">
                    <a:srgbClr val="000000">
                      <a:alpha val="43137"/>
                    </a:srgbClr>
                  </a:outerShdw>
                </a:effectLst>
              </a:rPr>
              <a:t>:</a:t>
            </a:r>
            <a:endParaRPr kumimoji="0" lang="en-US" sz="2800" b="1" i="0" u="none" strike="noStrike" kern="0" normalizeH="0" baseline="0" noProof="0" dirty="0">
              <a:ln w="0"/>
              <a:solidFill>
                <a:schemeClr val="bg1"/>
              </a:solidFill>
              <a:effectLst>
                <a:outerShdw blurRad="38100" dist="38100" dir="2700000" algn="tl">
                  <a:srgbClr val="000000">
                    <a:alpha val="43137"/>
                  </a:srgbClr>
                </a:outerShdw>
              </a:effectLst>
              <a:uLnTx/>
              <a:uFillTx/>
              <a:latin typeface="Arial" panose="020B0604020202020204" pitchFamily="34" charset="0"/>
              <a:cs typeface="Arial" panose="020B0604020202020204" pitchFamily="34" charset="0"/>
            </a:endParaRPr>
          </a:p>
        </p:txBody>
      </p:sp>
      <p:grpSp>
        <p:nvGrpSpPr>
          <p:cNvPr id="34" name="Groupe 1"/>
          <p:cNvGrpSpPr/>
          <p:nvPr/>
        </p:nvGrpSpPr>
        <p:grpSpPr>
          <a:xfrm>
            <a:off x="-14568" y="44624"/>
            <a:ext cx="12211235" cy="6878283"/>
            <a:chOff x="-10990" y="44624"/>
            <a:chExt cx="9154990" cy="6878283"/>
          </a:xfrm>
        </p:grpSpPr>
        <p:grpSp>
          <p:nvGrpSpPr>
            <p:cNvPr id="35" name="Groupe 89"/>
            <p:cNvGrpSpPr/>
            <p:nvPr/>
          </p:nvGrpSpPr>
          <p:grpSpPr>
            <a:xfrm>
              <a:off x="-10990" y="6237312"/>
              <a:ext cx="9154990" cy="685595"/>
              <a:chOff x="-10990" y="6237312"/>
              <a:chExt cx="9154990" cy="685595"/>
            </a:xfrm>
          </p:grpSpPr>
          <p:grpSp>
            <p:nvGrpSpPr>
              <p:cNvPr id="45" name="Groupe 81"/>
              <p:cNvGrpSpPr/>
              <p:nvPr/>
            </p:nvGrpSpPr>
            <p:grpSpPr>
              <a:xfrm>
                <a:off x="-10990" y="6237312"/>
                <a:ext cx="9154990" cy="685595"/>
                <a:chOff x="-10990" y="6237312"/>
                <a:chExt cx="9154990" cy="685595"/>
              </a:xfrm>
            </p:grpSpPr>
            <p:grpSp>
              <p:nvGrpSpPr>
                <p:cNvPr id="48" name="Groupe 15"/>
                <p:cNvGrpSpPr/>
                <p:nvPr/>
              </p:nvGrpSpPr>
              <p:grpSpPr>
                <a:xfrm>
                  <a:off x="-1" y="6237312"/>
                  <a:ext cx="9144001" cy="648072"/>
                  <a:chOff x="-1" y="6237312"/>
                  <a:chExt cx="9144001" cy="648072"/>
                </a:xfrm>
              </p:grpSpPr>
              <p:sp>
                <p:nvSpPr>
                  <p:cNvPr id="54" name="Rectangle 5"/>
                  <p:cNvSpPr/>
                  <p:nvPr/>
                </p:nvSpPr>
                <p:spPr>
                  <a:xfrm>
                    <a:off x="-1" y="6309320"/>
                    <a:ext cx="9144001" cy="576064"/>
                  </a:xfrm>
                  <a:prstGeom prst="rect">
                    <a:avLst/>
                  </a:prstGeom>
                  <a:solidFill>
                    <a:srgbClr val="CC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55" name="Rectangle 54"/>
                  <p:cNvSpPr/>
                  <p:nvPr/>
                </p:nvSpPr>
                <p:spPr>
                  <a:xfrm flipV="1">
                    <a:off x="0" y="6237312"/>
                    <a:ext cx="9144000" cy="72008"/>
                  </a:xfrm>
                  <a:prstGeom prst="rect">
                    <a:avLst/>
                  </a:prstGeom>
                  <a:solidFill>
                    <a:srgbClr val="FF6600"/>
                  </a:solidFill>
                  <a:ln>
                    <a:no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fr-FR"/>
                  </a:p>
                </p:txBody>
              </p:sp>
            </p:grpSp>
            <p:pic>
              <p:nvPicPr>
                <p:cNvPr id="49" name="Image 48" descr="3-2-blogging-transparent-thumb.png"/>
                <p:cNvPicPr>
                  <a:picLocks noChangeAspect="1"/>
                </p:cNvPicPr>
                <p:nvPr/>
              </p:nvPicPr>
              <p:blipFill>
                <a:blip r:embed="rId2" cstate="print"/>
                <a:stretch>
                  <a:fillRect/>
                </a:stretch>
              </p:blipFill>
              <p:spPr>
                <a:xfrm>
                  <a:off x="1625390" y="6309320"/>
                  <a:ext cx="725738" cy="587630"/>
                </a:xfrm>
                <a:prstGeom prst="rect">
                  <a:avLst/>
                </a:prstGeom>
              </p:spPr>
            </p:pic>
            <p:pic>
              <p:nvPicPr>
                <p:cNvPr id="50" name="Image 49" descr="12-2-education-png-image-thumb.png"/>
                <p:cNvPicPr>
                  <a:picLocks noChangeAspect="1"/>
                </p:cNvPicPr>
                <p:nvPr/>
              </p:nvPicPr>
              <p:blipFill>
                <a:blip r:embed="rId3" cstate="print"/>
                <a:stretch>
                  <a:fillRect/>
                </a:stretch>
              </p:blipFill>
              <p:spPr>
                <a:xfrm>
                  <a:off x="6559388" y="6251366"/>
                  <a:ext cx="493066" cy="671541"/>
                </a:xfrm>
                <a:prstGeom prst="rect">
                  <a:avLst/>
                </a:prstGeom>
              </p:spPr>
            </p:pic>
            <p:sp>
              <p:nvSpPr>
                <p:cNvPr id="51" name="ZoneTexte 78"/>
                <p:cNvSpPr txBox="1"/>
                <p:nvPr/>
              </p:nvSpPr>
              <p:spPr>
                <a:xfrm>
                  <a:off x="2286511" y="6401146"/>
                  <a:ext cx="2105977" cy="415498"/>
                </a:xfrm>
                <a:prstGeom prst="rect">
                  <a:avLst/>
                </a:prstGeom>
                <a:noFill/>
              </p:spPr>
              <p:txBody>
                <a:bodyPr wrap="square" rtlCol="0">
                  <a:spAutoFit/>
                </a:bodyPr>
                <a:lstStyle/>
                <a:p>
                  <a:pPr algn="r" rtl="1"/>
                  <a:r>
                    <a:rPr lang="ar-SA" sz="2100" b="1" dirty="0" smtClean="0">
                      <a:solidFill>
                        <a:schemeClr val="bg1"/>
                      </a:solidFill>
                    </a:rPr>
                    <a:t>ثانوية فرشاني معمر بن علي</a:t>
                  </a:r>
                  <a:endParaRPr lang="fr-FR" sz="2100" b="1" dirty="0">
                    <a:solidFill>
                      <a:schemeClr val="bg1"/>
                    </a:solidFill>
                  </a:endParaRPr>
                </a:p>
              </p:txBody>
            </p:sp>
            <p:sp>
              <p:nvSpPr>
                <p:cNvPr id="52" name="ZoneTexte 79"/>
                <p:cNvSpPr txBox="1"/>
                <p:nvPr/>
              </p:nvSpPr>
              <p:spPr>
                <a:xfrm>
                  <a:off x="-10990" y="6397297"/>
                  <a:ext cx="1666666" cy="415498"/>
                </a:xfrm>
                <a:prstGeom prst="rect">
                  <a:avLst/>
                </a:prstGeom>
                <a:noFill/>
              </p:spPr>
              <p:txBody>
                <a:bodyPr wrap="square" rtlCol="0">
                  <a:spAutoFit/>
                </a:bodyPr>
                <a:lstStyle/>
                <a:p>
                  <a:pPr algn="r" rtl="1"/>
                  <a:r>
                    <a:rPr lang="ar-DZ" sz="2100" b="1" dirty="0">
                      <a:solidFill>
                        <a:schemeClr val="bg1"/>
                      </a:solidFill>
                    </a:rPr>
                    <a:t>اعداد الأستاذ </a:t>
                  </a:r>
                  <a:r>
                    <a:rPr lang="ar-SA" sz="2100" b="1" dirty="0" smtClean="0">
                      <a:solidFill>
                        <a:schemeClr val="bg1"/>
                      </a:solidFill>
                    </a:rPr>
                    <a:t>غمراني</a:t>
                  </a:r>
                  <a:endParaRPr lang="fr-FR" sz="2100" b="1" dirty="0">
                    <a:solidFill>
                      <a:schemeClr val="bg1"/>
                    </a:solidFill>
                  </a:endParaRPr>
                </a:p>
              </p:txBody>
            </p:sp>
            <p:sp>
              <p:nvSpPr>
                <p:cNvPr id="53" name="ZoneTexte 80"/>
                <p:cNvSpPr txBox="1"/>
                <p:nvPr/>
              </p:nvSpPr>
              <p:spPr>
                <a:xfrm>
                  <a:off x="6952039" y="6404900"/>
                  <a:ext cx="2119952" cy="415498"/>
                </a:xfrm>
                <a:prstGeom prst="rect">
                  <a:avLst/>
                </a:prstGeom>
                <a:noFill/>
              </p:spPr>
              <p:txBody>
                <a:bodyPr wrap="square" rtlCol="0">
                  <a:spAutoFit/>
                </a:bodyPr>
                <a:lstStyle/>
                <a:p>
                  <a:pPr algn="r" rtl="1"/>
                  <a:r>
                    <a:rPr lang="ar-SA" sz="2100" b="1" dirty="0" smtClean="0">
                      <a:solidFill>
                        <a:schemeClr val="bg1"/>
                      </a:solidFill>
                    </a:rPr>
                    <a:t>تركيب الحاسوب</a:t>
                  </a:r>
                  <a:endParaRPr lang="en-US" sz="2100" b="1" dirty="0">
                    <a:solidFill>
                      <a:schemeClr val="bg1"/>
                    </a:solidFill>
                  </a:endParaRPr>
                </a:p>
              </p:txBody>
            </p:sp>
          </p:grpSp>
          <p:pic>
            <p:nvPicPr>
              <p:cNvPr id="46" name="Image 82" descr="3d print business.png"/>
              <p:cNvPicPr>
                <a:picLocks noChangeAspect="1"/>
              </p:cNvPicPr>
              <p:nvPr/>
            </p:nvPicPr>
            <p:blipFill>
              <a:blip r:embed="rId4" cstate="print"/>
              <a:stretch>
                <a:fillRect/>
              </a:stretch>
            </p:blipFill>
            <p:spPr>
              <a:xfrm>
                <a:off x="4184241" y="6271447"/>
                <a:ext cx="1351578" cy="620688"/>
              </a:xfrm>
              <a:prstGeom prst="rect">
                <a:avLst/>
              </a:prstGeom>
            </p:spPr>
          </p:pic>
        </p:grpSp>
        <p:sp>
          <p:nvSpPr>
            <p:cNvPr id="36" name="ZoneTexte 33"/>
            <p:cNvSpPr txBox="1"/>
            <p:nvPr/>
          </p:nvSpPr>
          <p:spPr>
            <a:xfrm>
              <a:off x="5150512" y="6415446"/>
              <a:ext cx="1477185" cy="415498"/>
            </a:xfrm>
            <a:prstGeom prst="rect">
              <a:avLst/>
            </a:prstGeom>
            <a:noFill/>
          </p:spPr>
          <p:txBody>
            <a:bodyPr wrap="square" rtlCol="0">
              <a:spAutoFit/>
            </a:bodyPr>
            <a:lstStyle/>
            <a:p>
              <a:pPr algn="r" rtl="1"/>
              <a:r>
                <a:rPr lang="ar-DZ" sz="2100" b="1" dirty="0">
                  <a:solidFill>
                    <a:schemeClr val="bg1"/>
                  </a:solidFill>
                </a:rPr>
                <a:t>المستوى </a:t>
              </a:r>
              <a:r>
                <a:rPr lang="ar-SA" sz="2100" b="1" dirty="0" smtClean="0">
                  <a:solidFill>
                    <a:schemeClr val="bg1"/>
                  </a:solidFill>
                </a:rPr>
                <a:t>1 ثانوي</a:t>
              </a:r>
              <a:endParaRPr lang="fr-FR" sz="2100" b="1" dirty="0">
                <a:solidFill>
                  <a:schemeClr val="bg1"/>
                </a:solidFill>
              </a:endParaRPr>
            </a:p>
          </p:txBody>
        </p:sp>
        <p:sp>
          <p:nvSpPr>
            <p:cNvPr id="38" name="ZoneTexte 34"/>
            <p:cNvSpPr txBox="1"/>
            <p:nvPr/>
          </p:nvSpPr>
          <p:spPr>
            <a:xfrm>
              <a:off x="2627784" y="44624"/>
              <a:ext cx="2088232" cy="523220"/>
            </a:xfrm>
            <a:prstGeom prst="rect">
              <a:avLst/>
            </a:prstGeom>
            <a:noFill/>
          </p:spPr>
          <p:txBody>
            <a:bodyPr wrap="square" rtlCol="0">
              <a:spAutoFit/>
            </a:bodyPr>
            <a:lstStyle/>
            <a:p>
              <a:pPr algn="r" rtl="1"/>
              <a:endParaRPr lang="fr-FR" sz="2800" b="1" dirty="0">
                <a:solidFill>
                  <a:schemeClr val="bg1"/>
                </a:solidFill>
              </a:endParaRPr>
            </a:p>
          </p:txBody>
        </p:sp>
      </p:grpSp>
      <p:grpSp>
        <p:nvGrpSpPr>
          <p:cNvPr id="56" name="Groupe 55"/>
          <p:cNvGrpSpPr/>
          <p:nvPr/>
        </p:nvGrpSpPr>
        <p:grpSpPr>
          <a:xfrm>
            <a:off x="9272956" y="4841607"/>
            <a:ext cx="2837632" cy="1289579"/>
            <a:chOff x="8888577" y="4645129"/>
            <a:chExt cx="2733493" cy="1289579"/>
          </a:xfrm>
        </p:grpSpPr>
        <p:sp>
          <p:nvSpPr>
            <p:cNvPr id="57" name="Ellipse 56"/>
            <p:cNvSpPr/>
            <p:nvPr/>
          </p:nvSpPr>
          <p:spPr>
            <a:xfrm>
              <a:off x="10588300" y="4645129"/>
              <a:ext cx="1033770" cy="69736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rtl="1"/>
              <a:r>
                <a:rPr lang="ar-SA" sz="2800" b="1" dirty="0" smtClean="0"/>
                <a:t>أتعلم</a:t>
              </a:r>
              <a:endParaRPr lang="fr-FR" sz="2800" b="1" dirty="0"/>
            </a:p>
          </p:txBody>
        </p:sp>
        <p:sp>
          <p:nvSpPr>
            <p:cNvPr id="60" name="Demi-tour 59"/>
            <p:cNvSpPr/>
            <p:nvPr/>
          </p:nvSpPr>
          <p:spPr>
            <a:xfrm flipH="1" flipV="1">
              <a:off x="8888577" y="5380364"/>
              <a:ext cx="2292601" cy="554344"/>
            </a:xfrm>
            <a:prstGeom prst="uturnArrow">
              <a:avLst>
                <a:gd name="adj1" fmla="val 21613"/>
                <a:gd name="adj2" fmla="val 25000"/>
                <a:gd name="adj3" fmla="val 36196"/>
                <a:gd name="adj4" fmla="val 42903"/>
                <a:gd name="adj5" fmla="val 79713"/>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solidFill>
                  <a:schemeClr val="tx1"/>
                </a:solidFill>
              </a:endParaRPr>
            </a:p>
          </p:txBody>
        </p:sp>
      </p:grpSp>
      <p:sp>
        <p:nvSpPr>
          <p:cNvPr id="25" name="Notched Right Arrow 54"/>
          <p:cNvSpPr/>
          <p:nvPr/>
        </p:nvSpPr>
        <p:spPr>
          <a:xfrm flipH="1">
            <a:off x="4898570" y="263918"/>
            <a:ext cx="4508319" cy="561789"/>
          </a:xfrm>
          <a:prstGeom prst="flowChartAlternateProcess">
            <a:avLst/>
          </a:prstGeom>
          <a:ln w="57150">
            <a:solidFill>
              <a:schemeClr val="bg1"/>
            </a:solidFill>
          </a:ln>
        </p:spPr>
        <p:style>
          <a:lnRef idx="0">
            <a:schemeClr val="accent3"/>
          </a:lnRef>
          <a:fillRef idx="1003">
            <a:schemeClr val="dk1"/>
          </a:fillRef>
          <a:effectRef idx="3">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26" name="Rectangle 25"/>
          <p:cNvSpPr/>
          <p:nvPr/>
        </p:nvSpPr>
        <p:spPr>
          <a:xfrm>
            <a:off x="4715691" y="271450"/>
            <a:ext cx="4661403" cy="523220"/>
          </a:xfrm>
          <a:prstGeom prst="rect">
            <a:avLst/>
          </a:prstGeom>
        </p:spPr>
        <p:txBody>
          <a:bodyPr wrap="square">
            <a:spAutoFit/>
          </a:bodyPr>
          <a:lstStyle/>
          <a:p>
            <a:pPr lvl="0" algn="just" rtl="1">
              <a:spcAft>
                <a:spcPts val="0"/>
              </a:spcAft>
              <a:buClr>
                <a:srgbClr val="FF0000"/>
              </a:buClr>
              <a:buSzPts val="1400"/>
            </a:pPr>
            <a:r>
              <a:rPr lang="ar-SA" sz="2800" b="1" dirty="0" smtClean="0">
                <a:solidFill>
                  <a:schemeClr val="bg1"/>
                </a:solidFill>
              </a:rPr>
              <a:t>مثال عن تمثيل البيانات في الحاسوب</a:t>
            </a:r>
            <a:endParaRPr lang="en-US" sz="2800" b="1" dirty="0">
              <a:solidFill>
                <a:schemeClr val="bg1"/>
              </a:solidFill>
            </a:endParaRPr>
          </a:p>
        </p:txBody>
      </p:sp>
      <p:graphicFrame>
        <p:nvGraphicFramePr>
          <p:cNvPr id="8" name="Tableau 7"/>
          <p:cNvGraphicFramePr>
            <a:graphicFrameLocks noGrp="1"/>
          </p:cNvGraphicFramePr>
          <p:nvPr>
            <p:extLst>
              <p:ext uri="{D42A27DB-BD31-4B8C-83A1-F6EECF244321}">
                <p14:modId xmlns:p14="http://schemas.microsoft.com/office/powerpoint/2010/main" val="3584014783"/>
              </p:ext>
            </p:extLst>
          </p:nvPr>
        </p:nvGraphicFramePr>
        <p:xfrm>
          <a:off x="2034378" y="2377852"/>
          <a:ext cx="8128000" cy="370840"/>
        </p:xfrm>
        <a:graphic>
          <a:graphicData uri="http://schemas.openxmlformats.org/drawingml/2006/table">
            <a:tbl>
              <a:tblPr firstRow="1" bandRow="1">
                <a:tableStyleId>{5C22544A-7EE6-4342-B048-85BDC9FD1C3A}</a:tableStyleId>
              </a:tblPr>
              <a:tblGrid>
                <a:gridCol w="1016000">
                  <a:extLst>
                    <a:ext uri="{9D8B030D-6E8A-4147-A177-3AD203B41FA5}">
                      <a16:colId xmlns:a16="http://schemas.microsoft.com/office/drawing/2014/main" val="3725256556"/>
                    </a:ext>
                  </a:extLst>
                </a:gridCol>
                <a:gridCol w="1016000">
                  <a:extLst>
                    <a:ext uri="{9D8B030D-6E8A-4147-A177-3AD203B41FA5}">
                      <a16:colId xmlns:a16="http://schemas.microsoft.com/office/drawing/2014/main" val="2543619851"/>
                    </a:ext>
                  </a:extLst>
                </a:gridCol>
                <a:gridCol w="1016000">
                  <a:extLst>
                    <a:ext uri="{9D8B030D-6E8A-4147-A177-3AD203B41FA5}">
                      <a16:colId xmlns:a16="http://schemas.microsoft.com/office/drawing/2014/main" val="2366518941"/>
                    </a:ext>
                  </a:extLst>
                </a:gridCol>
                <a:gridCol w="1016000">
                  <a:extLst>
                    <a:ext uri="{9D8B030D-6E8A-4147-A177-3AD203B41FA5}">
                      <a16:colId xmlns:a16="http://schemas.microsoft.com/office/drawing/2014/main" val="3877657218"/>
                    </a:ext>
                  </a:extLst>
                </a:gridCol>
                <a:gridCol w="1016000">
                  <a:extLst>
                    <a:ext uri="{9D8B030D-6E8A-4147-A177-3AD203B41FA5}">
                      <a16:colId xmlns:a16="http://schemas.microsoft.com/office/drawing/2014/main" val="601770031"/>
                    </a:ext>
                  </a:extLst>
                </a:gridCol>
                <a:gridCol w="1016000">
                  <a:extLst>
                    <a:ext uri="{9D8B030D-6E8A-4147-A177-3AD203B41FA5}">
                      <a16:colId xmlns:a16="http://schemas.microsoft.com/office/drawing/2014/main" val="892861234"/>
                    </a:ext>
                  </a:extLst>
                </a:gridCol>
                <a:gridCol w="1016000">
                  <a:extLst>
                    <a:ext uri="{9D8B030D-6E8A-4147-A177-3AD203B41FA5}">
                      <a16:colId xmlns:a16="http://schemas.microsoft.com/office/drawing/2014/main" val="3753264420"/>
                    </a:ext>
                  </a:extLst>
                </a:gridCol>
                <a:gridCol w="1016000">
                  <a:extLst>
                    <a:ext uri="{9D8B030D-6E8A-4147-A177-3AD203B41FA5}">
                      <a16:colId xmlns:a16="http://schemas.microsoft.com/office/drawing/2014/main" val="1373464115"/>
                    </a:ext>
                  </a:extLst>
                </a:gridCol>
              </a:tblGrid>
              <a:tr h="370840">
                <a:tc>
                  <a:txBody>
                    <a:bodyPr/>
                    <a:lstStyle/>
                    <a:p>
                      <a:pPr algn="ctr" rtl="1"/>
                      <a:r>
                        <a:rPr lang="fr-FR" dirty="0" smtClean="0">
                          <a:solidFill>
                            <a:schemeClr val="tx1"/>
                          </a:solidFill>
                        </a:rPr>
                        <a:t>0</a:t>
                      </a:r>
                      <a:endParaRPr lang="fr-F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1"/>
                      <a:r>
                        <a:rPr lang="fr-FR" dirty="0" smtClean="0">
                          <a:solidFill>
                            <a:schemeClr val="tx1"/>
                          </a:solidFill>
                        </a:rPr>
                        <a:t>1</a:t>
                      </a:r>
                      <a:endParaRPr lang="fr-F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1"/>
                      <a:r>
                        <a:rPr lang="fr-FR" dirty="0" smtClean="0">
                          <a:solidFill>
                            <a:schemeClr val="tx1"/>
                          </a:solidFill>
                        </a:rPr>
                        <a:t>0</a:t>
                      </a:r>
                      <a:endParaRPr lang="fr-F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1"/>
                      <a:r>
                        <a:rPr lang="fr-FR" dirty="0" smtClean="0">
                          <a:solidFill>
                            <a:schemeClr val="tx1"/>
                          </a:solidFill>
                        </a:rPr>
                        <a:t>0</a:t>
                      </a:r>
                      <a:endParaRPr lang="fr-F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1"/>
                      <a:r>
                        <a:rPr lang="fr-FR" dirty="0" smtClean="0">
                          <a:solidFill>
                            <a:schemeClr val="tx1"/>
                          </a:solidFill>
                        </a:rPr>
                        <a:t>0</a:t>
                      </a:r>
                      <a:endParaRPr lang="fr-F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1"/>
                      <a:r>
                        <a:rPr lang="fr-FR" dirty="0" smtClean="0">
                          <a:solidFill>
                            <a:schemeClr val="tx1"/>
                          </a:solidFill>
                        </a:rPr>
                        <a:t>0</a:t>
                      </a:r>
                      <a:endParaRPr lang="fr-F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1"/>
                      <a:r>
                        <a:rPr lang="fr-FR" dirty="0" smtClean="0">
                          <a:solidFill>
                            <a:schemeClr val="tx1"/>
                          </a:solidFill>
                        </a:rPr>
                        <a:t>1</a:t>
                      </a:r>
                      <a:endParaRPr lang="fr-F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1"/>
                      <a:r>
                        <a:rPr lang="fr-FR" dirty="0" smtClean="0">
                          <a:solidFill>
                            <a:schemeClr val="tx1"/>
                          </a:solidFill>
                        </a:rPr>
                        <a:t>1</a:t>
                      </a:r>
                      <a:endParaRPr lang="fr-FR"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81644349"/>
                  </a:ext>
                </a:extLst>
              </a:tr>
            </a:tbl>
          </a:graphicData>
        </a:graphic>
      </p:graphicFrame>
      <p:sp>
        <p:nvSpPr>
          <p:cNvPr id="9" name="Rectangle à coins arrondis 8"/>
          <p:cNvSpPr/>
          <p:nvPr/>
        </p:nvSpPr>
        <p:spPr>
          <a:xfrm>
            <a:off x="7563394" y="3029125"/>
            <a:ext cx="2598984" cy="77070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rtl="1"/>
            <a:r>
              <a:rPr lang="ar-SA" b="1" dirty="0" smtClean="0"/>
              <a:t>يمكن أن تمثل العدد الصحيح </a:t>
            </a:r>
            <a:r>
              <a:rPr lang="fr-FR" b="1" dirty="0" smtClean="0"/>
              <a:t>67</a:t>
            </a:r>
            <a:endParaRPr lang="fr-FR" b="1" dirty="0"/>
          </a:p>
        </p:txBody>
      </p:sp>
      <p:sp>
        <p:nvSpPr>
          <p:cNvPr id="37" name="Rectangle à coins arrondis 36"/>
          <p:cNvSpPr/>
          <p:nvPr/>
        </p:nvSpPr>
        <p:spPr>
          <a:xfrm>
            <a:off x="4798886" y="3051230"/>
            <a:ext cx="2598984" cy="77070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rtl="1"/>
            <a:r>
              <a:rPr lang="ar-SA" b="1" dirty="0" smtClean="0"/>
              <a:t>يمكن أن تمثل الحرف </a:t>
            </a:r>
            <a:r>
              <a:rPr lang="fr-FR" b="1" dirty="0" smtClean="0"/>
              <a:t>C</a:t>
            </a:r>
            <a:endParaRPr lang="fr-FR" b="1" dirty="0"/>
          </a:p>
        </p:txBody>
      </p:sp>
      <p:sp>
        <p:nvSpPr>
          <p:cNvPr id="44" name="Rectangle à coins arrondis 43"/>
          <p:cNvSpPr/>
          <p:nvPr/>
        </p:nvSpPr>
        <p:spPr>
          <a:xfrm>
            <a:off x="2034378" y="3014547"/>
            <a:ext cx="2598984" cy="77070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rtl="1"/>
            <a:r>
              <a:rPr lang="ar-SA" b="1" dirty="0" smtClean="0"/>
              <a:t>يمكن أن تمثل الديسبال </a:t>
            </a:r>
            <a:r>
              <a:rPr lang="fr-FR" b="1" dirty="0" smtClean="0"/>
              <a:t>67</a:t>
            </a:r>
            <a:r>
              <a:rPr lang="ar-SA" b="1" dirty="0" smtClean="0"/>
              <a:t> من مقطع صوتي</a:t>
            </a:r>
            <a:endParaRPr lang="fr-FR" b="1" dirty="0"/>
          </a:p>
        </p:txBody>
      </p:sp>
      <p:sp>
        <p:nvSpPr>
          <p:cNvPr id="47" name="Rectangle à coins arrondis 46"/>
          <p:cNvSpPr/>
          <p:nvPr/>
        </p:nvSpPr>
        <p:spPr>
          <a:xfrm>
            <a:off x="7563394" y="1326710"/>
            <a:ext cx="2598984" cy="77070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rtl="1"/>
            <a:r>
              <a:rPr lang="ar-SA" b="1" dirty="0" smtClean="0"/>
              <a:t>يمكن أن يمثل درجة القتامة </a:t>
            </a:r>
            <a:r>
              <a:rPr lang="fr-FR" b="1" dirty="0" smtClean="0"/>
              <a:t>67</a:t>
            </a:r>
            <a:r>
              <a:rPr lang="ar-SA" b="1" dirty="0" smtClean="0"/>
              <a:t> لبكسل في صورة</a:t>
            </a:r>
            <a:endParaRPr lang="fr-FR" b="1" dirty="0"/>
          </a:p>
        </p:txBody>
      </p:sp>
      <p:sp>
        <p:nvSpPr>
          <p:cNvPr id="58" name="Rectangle à coins arrondis 57"/>
          <p:cNvSpPr/>
          <p:nvPr/>
        </p:nvSpPr>
        <p:spPr>
          <a:xfrm>
            <a:off x="2034378" y="1332139"/>
            <a:ext cx="2598984" cy="77070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rtl="1"/>
            <a:r>
              <a:rPr lang="ar-SA" b="1" dirty="0" smtClean="0"/>
              <a:t>يمكن أن يمثل تعليمة في الحاسوب كإغلاق نافذة</a:t>
            </a:r>
            <a:endParaRPr lang="fr-FR" b="1" dirty="0"/>
          </a:p>
        </p:txBody>
      </p:sp>
      <p:cxnSp>
        <p:nvCxnSpPr>
          <p:cNvPr id="11" name="Connecteur droit avec flèche 10"/>
          <p:cNvCxnSpPr>
            <a:endCxn id="44" idx="0"/>
          </p:cNvCxnSpPr>
          <p:nvPr/>
        </p:nvCxnSpPr>
        <p:spPr>
          <a:xfrm>
            <a:off x="3333870" y="2748692"/>
            <a:ext cx="0" cy="265855"/>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59" name="Connecteur droit avec flèche 58"/>
          <p:cNvCxnSpPr/>
          <p:nvPr/>
        </p:nvCxnSpPr>
        <p:spPr>
          <a:xfrm>
            <a:off x="8862886" y="2758537"/>
            <a:ext cx="0" cy="265855"/>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61" name="Connecteur droit avec flèche 60"/>
          <p:cNvCxnSpPr/>
          <p:nvPr/>
        </p:nvCxnSpPr>
        <p:spPr>
          <a:xfrm>
            <a:off x="6098378" y="2768164"/>
            <a:ext cx="0" cy="265855"/>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3" name="Connecteur droit avec flèche 12"/>
          <p:cNvCxnSpPr>
            <a:endCxn id="58" idx="2"/>
          </p:cNvCxnSpPr>
          <p:nvPr/>
        </p:nvCxnSpPr>
        <p:spPr>
          <a:xfrm flipV="1">
            <a:off x="3333870" y="2102848"/>
            <a:ext cx="0" cy="27500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63" name="Connecteur droit avec flèche 62"/>
          <p:cNvCxnSpPr/>
          <p:nvPr/>
        </p:nvCxnSpPr>
        <p:spPr>
          <a:xfrm flipV="1">
            <a:off x="8840337" y="2097419"/>
            <a:ext cx="0" cy="27500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4" name="Nuage 13"/>
          <p:cNvSpPr/>
          <p:nvPr/>
        </p:nvSpPr>
        <p:spPr>
          <a:xfrm>
            <a:off x="6482563" y="4080267"/>
            <a:ext cx="3850157" cy="1773747"/>
          </a:xfrm>
          <a:prstGeom prst="cloud">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rtl="1"/>
            <a:r>
              <a:rPr lang="ar-SA" b="1" dirty="0" smtClean="0">
                <a:solidFill>
                  <a:schemeClr val="tx1"/>
                </a:solidFill>
              </a:rPr>
              <a:t>يمكن لشفرة واحدة أن تمثل حرف أو رمز أو رقم أو قيمة أو تعليمة حسب نوع البينات التي تدخل للحاسوب</a:t>
            </a:r>
            <a:endParaRPr lang="fr-FR" b="1" dirty="0">
              <a:solidFill>
                <a:schemeClr val="tx1"/>
              </a:solidFill>
            </a:endParaRPr>
          </a:p>
        </p:txBody>
      </p:sp>
      <p:pic>
        <p:nvPicPr>
          <p:cNvPr id="15" name="Image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63041" y="3983108"/>
            <a:ext cx="2746736" cy="1922920"/>
          </a:xfrm>
          <a:prstGeom prst="rect">
            <a:avLst/>
          </a:prstGeom>
          <a:ln>
            <a:solidFill>
              <a:schemeClr val="tx1"/>
            </a:solidFill>
          </a:ln>
        </p:spPr>
      </p:pic>
    </p:spTree>
    <p:extLst>
      <p:ext uri="{BB962C8B-B14F-4D97-AF65-F5344CB8AC3E}">
        <p14:creationId xmlns:p14="http://schemas.microsoft.com/office/powerpoint/2010/main" val="361303820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1000"/>
                                        <p:tgtEl>
                                          <p:spTgt spid="40"/>
                                        </p:tgtEl>
                                      </p:cBhvr>
                                    </p:animEffect>
                                    <p:anim calcmode="lin" valueType="num">
                                      <p:cBhvr>
                                        <p:cTn id="8" dur="1000" fill="hold"/>
                                        <p:tgtEl>
                                          <p:spTgt spid="40"/>
                                        </p:tgtEl>
                                        <p:attrNameLst>
                                          <p:attrName>ppt_x</p:attrName>
                                        </p:attrNameLst>
                                      </p:cBhvr>
                                      <p:tavLst>
                                        <p:tav tm="0">
                                          <p:val>
                                            <p:strVal val="#ppt_x"/>
                                          </p:val>
                                        </p:tav>
                                        <p:tav tm="100000">
                                          <p:val>
                                            <p:strVal val="#ppt_x"/>
                                          </p:val>
                                        </p:tav>
                                      </p:tavLst>
                                    </p:anim>
                                    <p:anim calcmode="lin" valueType="num">
                                      <p:cBhvr>
                                        <p:cTn id="9" dur="1000" fill="hold"/>
                                        <p:tgtEl>
                                          <p:spTgt spid="4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4" fill="hold" grpId="0" nodeType="afterEffect">
                                  <p:stCondLst>
                                    <p:cond delay="0"/>
                                  </p:stCondLst>
                                  <p:childTnLst>
                                    <p:set>
                                      <p:cBhvr>
                                        <p:cTn id="12" dur="1" fill="hold">
                                          <p:stCondLst>
                                            <p:cond delay="0"/>
                                          </p:stCondLst>
                                        </p:cTn>
                                        <p:tgtEl>
                                          <p:spTgt spid="39"/>
                                        </p:tgtEl>
                                        <p:attrNameLst>
                                          <p:attrName>style.visibility</p:attrName>
                                        </p:attrNameLst>
                                      </p:cBhvr>
                                      <p:to>
                                        <p:strVal val="visible"/>
                                      </p:to>
                                    </p:set>
                                    <p:animEffect transition="in" filter="wipe(down)">
                                      <p:cBhvr>
                                        <p:cTn id="13" dur="500"/>
                                        <p:tgtEl>
                                          <p:spTgt spid="39"/>
                                        </p:tgtEl>
                                      </p:cBhvr>
                                    </p:animEffect>
                                  </p:childTnLst>
                                </p:cTn>
                              </p:par>
                            </p:childTnLst>
                          </p:cTn>
                        </p:par>
                        <p:par>
                          <p:cTn id="14" fill="hold">
                            <p:stCondLst>
                              <p:cond delay="1500"/>
                            </p:stCondLst>
                            <p:childTnLst>
                              <p:par>
                                <p:cTn id="15" presetID="42" presetClass="entr" presetSubtype="0" fill="hold" nodeType="afterEffect">
                                  <p:stCondLst>
                                    <p:cond delay="0"/>
                                  </p:stCondLst>
                                  <p:childTnLst>
                                    <p:set>
                                      <p:cBhvr>
                                        <p:cTn id="16" dur="1" fill="hold">
                                          <p:stCondLst>
                                            <p:cond delay="0"/>
                                          </p:stCondLst>
                                        </p:cTn>
                                        <p:tgtEl>
                                          <p:spTgt spid="41"/>
                                        </p:tgtEl>
                                        <p:attrNameLst>
                                          <p:attrName>style.visibility</p:attrName>
                                        </p:attrNameLst>
                                      </p:cBhvr>
                                      <p:to>
                                        <p:strVal val="visible"/>
                                      </p:to>
                                    </p:set>
                                    <p:animEffect transition="in" filter="fade">
                                      <p:cBhvr>
                                        <p:cTn id="17" dur="1000"/>
                                        <p:tgtEl>
                                          <p:spTgt spid="41"/>
                                        </p:tgtEl>
                                      </p:cBhvr>
                                    </p:animEffect>
                                    <p:anim calcmode="lin" valueType="num">
                                      <p:cBhvr>
                                        <p:cTn id="18" dur="1000" fill="hold"/>
                                        <p:tgtEl>
                                          <p:spTgt spid="41"/>
                                        </p:tgtEl>
                                        <p:attrNameLst>
                                          <p:attrName>ppt_x</p:attrName>
                                        </p:attrNameLst>
                                      </p:cBhvr>
                                      <p:tavLst>
                                        <p:tav tm="0">
                                          <p:val>
                                            <p:strVal val="#ppt_x"/>
                                          </p:val>
                                        </p:tav>
                                        <p:tav tm="100000">
                                          <p:val>
                                            <p:strVal val="#ppt_x"/>
                                          </p:val>
                                        </p:tav>
                                      </p:tavLst>
                                    </p:anim>
                                    <p:anim calcmode="lin" valueType="num">
                                      <p:cBhvr>
                                        <p:cTn id="19" dur="1000" fill="hold"/>
                                        <p:tgtEl>
                                          <p:spTgt spid="41"/>
                                        </p:tgtEl>
                                        <p:attrNameLst>
                                          <p:attrName>ppt_y</p:attrName>
                                        </p:attrNameLst>
                                      </p:cBhvr>
                                      <p:tavLst>
                                        <p:tav tm="0">
                                          <p:val>
                                            <p:strVal val="#ppt_y+.1"/>
                                          </p:val>
                                        </p:tav>
                                        <p:tav tm="100000">
                                          <p:val>
                                            <p:strVal val="#ppt_y"/>
                                          </p:val>
                                        </p:tav>
                                      </p:tavLst>
                                    </p:anim>
                                  </p:childTnLst>
                                </p:cTn>
                              </p:par>
                            </p:childTnLst>
                          </p:cTn>
                        </p:par>
                        <p:par>
                          <p:cTn id="20" fill="hold">
                            <p:stCondLst>
                              <p:cond delay="2500"/>
                            </p:stCondLst>
                            <p:childTnLst>
                              <p:par>
                                <p:cTn id="21" presetID="42" presetClass="entr" presetSubtype="0" fill="hold" grpId="0" nodeType="after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fade">
                                      <p:cBhvr>
                                        <p:cTn id="23" dur="1000"/>
                                        <p:tgtEl>
                                          <p:spTgt spid="25"/>
                                        </p:tgtEl>
                                      </p:cBhvr>
                                    </p:animEffect>
                                    <p:anim calcmode="lin" valueType="num">
                                      <p:cBhvr>
                                        <p:cTn id="24" dur="1000" fill="hold"/>
                                        <p:tgtEl>
                                          <p:spTgt spid="25"/>
                                        </p:tgtEl>
                                        <p:attrNameLst>
                                          <p:attrName>ppt_x</p:attrName>
                                        </p:attrNameLst>
                                      </p:cBhvr>
                                      <p:tavLst>
                                        <p:tav tm="0">
                                          <p:val>
                                            <p:strVal val="#ppt_x"/>
                                          </p:val>
                                        </p:tav>
                                        <p:tav tm="100000">
                                          <p:val>
                                            <p:strVal val="#ppt_x"/>
                                          </p:val>
                                        </p:tav>
                                      </p:tavLst>
                                    </p:anim>
                                    <p:anim calcmode="lin" valueType="num">
                                      <p:cBhvr>
                                        <p:cTn id="25" dur="1000" fill="hold"/>
                                        <p:tgtEl>
                                          <p:spTgt spid="25"/>
                                        </p:tgtEl>
                                        <p:attrNameLst>
                                          <p:attrName>ppt_y</p:attrName>
                                        </p:attrNameLst>
                                      </p:cBhvr>
                                      <p:tavLst>
                                        <p:tav tm="0">
                                          <p:val>
                                            <p:strVal val="#ppt_y+.1"/>
                                          </p:val>
                                        </p:tav>
                                        <p:tav tm="100000">
                                          <p:val>
                                            <p:strVal val="#ppt_y"/>
                                          </p:val>
                                        </p:tav>
                                      </p:tavLst>
                                    </p:anim>
                                  </p:childTnLst>
                                </p:cTn>
                              </p:par>
                            </p:childTnLst>
                          </p:cTn>
                        </p:par>
                        <p:par>
                          <p:cTn id="26" fill="hold">
                            <p:stCondLst>
                              <p:cond delay="3500"/>
                            </p:stCondLst>
                            <p:childTnLst>
                              <p:par>
                                <p:cTn id="27" presetID="16" presetClass="entr" presetSubtype="21" fill="hold" grpId="0" nodeType="afterEffect">
                                  <p:stCondLst>
                                    <p:cond delay="0"/>
                                  </p:stCondLst>
                                  <p:childTnLst>
                                    <p:set>
                                      <p:cBhvr>
                                        <p:cTn id="28" dur="1" fill="hold">
                                          <p:stCondLst>
                                            <p:cond delay="0"/>
                                          </p:stCondLst>
                                        </p:cTn>
                                        <p:tgtEl>
                                          <p:spTgt spid="26"/>
                                        </p:tgtEl>
                                        <p:attrNameLst>
                                          <p:attrName>style.visibility</p:attrName>
                                        </p:attrNameLst>
                                      </p:cBhvr>
                                      <p:to>
                                        <p:strVal val="visible"/>
                                      </p:to>
                                    </p:set>
                                    <p:animEffect transition="in" filter="barn(inVertical)">
                                      <p:cBhvr>
                                        <p:cTn id="29" dur="500"/>
                                        <p:tgtEl>
                                          <p:spTgt spid="26"/>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nodeType="click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barn(inVertical)">
                                      <p:cBhvr>
                                        <p:cTn id="34" dur="500"/>
                                        <p:tgtEl>
                                          <p:spTgt spid="8"/>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nodeType="clickEffect">
                                  <p:stCondLst>
                                    <p:cond delay="0"/>
                                  </p:stCondLst>
                                  <p:childTnLst>
                                    <p:set>
                                      <p:cBhvr>
                                        <p:cTn id="38" dur="1" fill="hold">
                                          <p:stCondLst>
                                            <p:cond delay="0"/>
                                          </p:stCondLst>
                                        </p:cTn>
                                        <p:tgtEl>
                                          <p:spTgt spid="59"/>
                                        </p:tgtEl>
                                        <p:attrNameLst>
                                          <p:attrName>style.visibility</p:attrName>
                                        </p:attrNameLst>
                                      </p:cBhvr>
                                      <p:to>
                                        <p:strVal val="visible"/>
                                      </p:to>
                                    </p:set>
                                    <p:animEffect transition="in" filter="barn(inVertical)">
                                      <p:cBhvr>
                                        <p:cTn id="39" dur="500"/>
                                        <p:tgtEl>
                                          <p:spTgt spid="59"/>
                                        </p:tgtEl>
                                      </p:cBhvr>
                                    </p:animEffect>
                                  </p:childTnLst>
                                </p:cTn>
                              </p:par>
                              <p:par>
                                <p:cTn id="40" presetID="16" presetClass="entr" presetSubtype="21" fill="hold" grpId="0" nodeType="with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barn(inVertical)">
                                      <p:cBhvr>
                                        <p:cTn id="42" dur="500"/>
                                        <p:tgtEl>
                                          <p:spTgt spid="9"/>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61"/>
                                        </p:tgtEl>
                                        <p:attrNameLst>
                                          <p:attrName>style.visibility</p:attrName>
                                        </p:attrNameLst>
                                      </p:cBhvr>
                                      <p:to>
                                        <p:strVal val="visible"/>
                                      </p:to>
                                    </p:set>
                                    <p:animEffect transition="in" filter="barn(inVertical)">
                                      <p:cBhvr>
                                        <p:cTn id="47" dur="500"/>
                                        <p:tgtEl>
                                          <p:spTgt spid="61"/>
                                        </p:tgtEl>
                                      </p:cBhvr>
                                    </p:animEffect>
                                  </p:childTnLst>
                                </p:cTn>
                              </p:par>
                              <p:par>
                                <p:cTn id="48" presetID="16" presetClass="entr" presetSubtype="21" fill="hold" grpId="0" nodeType="withEffect">
                                  <p:stCondLst>
                                    <p:cond delay="0"/>
                                  </p:stCondLst>
                                  <p:childTnLst>
                                    <p:set>
                                      <p:cBhvr>
                                        <p:cTn id="49" dur="1" fill="hold">
                                          <p:stCondLst>
                                            <p:cond delay="0"/>
                                          </p:stCondLst>
                                        </p:cTn>
                                        <p:tgtEl>
                                          <p:spTgt spid="37"/>
                                        </p:tgtEl>
                                        <p:attrNameLst>
                                          <p:attrName>style.visibility</p:attrName>
                                        </p:attrNameLst>
                                      </p:cBhvr>
                                      <p:to>
                                        <p:strVal val="visible"/>
                                      </p:to>
                                    </p:set>
                                    <p:animEffect transition="in" filter="barn(inVertical)">
                                      <p:cBhvr>
                                        <p:cTn id="50" dur="500"/>
                                        <p:tgtEl>
                                          <p:spTgt spid="37"/>
                                        </p:tgtEl>
                                      </p:cBhvr>
                                    </p:animEffect>
                                  </p:childTnLst>
                                </p:cTn>
                              </p:par>
                            </p:childTnLst>
                          </p:cTn>
                        </p:par>
                      </p:childTnLst>
                    </p:cTn>
                  </p:par>
                  <p:par>
                    <p:cTn id="51" fill="hold">
                      <p:stCondLst>
                        <p:cond delay="indefinite"/>
                      </p:stCondLst>
                      <p:childTnLst>
                        <p:par>
                          <p:cTn id="52" fill="hold">
                            <p:stCondLst>
                              <p:cond delay="0"/>
                            </p:stCondLst>
                            <p:childTnLst>
                              <p:par>
                                <p:cTn id="53" presetID="16" presetClass="entr" presetSubtype="21" fill="hold" nodeType="clickEffect">
                                  <p:stCondLst>
                                    <p:cond delay="0"/>
                                  </p:stCondLst>
                                  <p:childTnLst>
                                    <p:set>
                                      <p:cBhvr>
                                        <p:cTn id="54" dur="1" fill="hold">
                                          <p:stCondLst>
                                            <p:cond delay="0"/>
                                          </p:stCondLst>
                                        </p:cTn>
                                        <p:tgtEl>
                                          <p:spTgt spid="11"/>
                                        </p:tgtEl>
                                        <p:attrNameLst>
                                          <p:attrName>style.visibility</p:attrName>
                                        </p:attrNameLst>
                                      </p:cBhvr>
                                      <p:to>
                                        <p:strVal val="visible"/>
                                      </p:to>
                                    </p:set>
                                    <p:animEffect transition="in" filter="barn(inVertical)">
                                      <p:cBhvr>
                                        <p:cTn id="55" dur="500"/>
                                        <p:tgtEl>
                                          <p:spTgt spid="11"/>
                                        </p:tgtEl>
                                      </p:cBhvr>
                                    </p:animEffect>
                                  </p:childTnLst>
                                </p:cTn>
                              </p:par>
                              <p:par>
                                <p:cTn id="56" presetID="16" presetClass="entr" presetSubtype="21" fill="hold" grpId="0" nodeType="withEffect">
                                  <p:stCondLst>
                                    <p:cond delay="0"/>
                                  </p:stCondLst>
                                  <p:childTnLst>
                                    <p:set>
                                      <p:cBhvr>
                                        <p:cTn id="57" dur="1" fill="hold">
                                          <p:stCondLst>
                                            <p:cond delay="0"/>
                                          </p:stCondLst>
                                        </p:cTn>
                                        <p:tgtEl>
                                          <p:spTgt spid="44"/>
                                        </p:tgtEl>
                                        <p:attrNameLst>
                                          <p:attrName>style.visibility</p:attrName>
                                        </p:attrNameLst>
                                      </p:cBhvr>
                                      <p:to>
                                        <p:strVal val="visible"/>
                                      </p:to>
                                    </p:set>
                                    <p:animEffect transition="in" filter="barn(inVertical)">
                                      <p:cBhvr>
                                        <p:cTn id="58" dur="500"/>
                                        <p:tgtEl>
                                          <p:spTgt spid="44"/>
                                        </p:tgtEl>
                                      </p:cBhvr>
                                    </p:animEffect>
                                  </p:childTnLst>
                                </p:cTn>
                              </p:par>
                            </p:childTnLst>
                          </p:cTn>
                        </p:par>
                      </p:childTnLst>
                    </p:cTn>
                  </p:par>
                  <p:par>
                    <p:cTn id="59" fill="hold">
                      <p:stCondLst>
                        <p:cond delay="indefinite"/>
                      </p:stCondLst>
                      <p:childTnLst>
                        <p:par>
                          <p:cTn id="60" fill="hold">
                            <p:stCondLst>
                              <p:cond delay="0"/>
                            </p:stCondLst>
                            <p:childTnLst>
                              <p:par>
                                <p:cTn id="61" presetID="16" presetClass="entr" presetSubtype="21" fill="hold" grpId="0" nodeType="clickEffect">
                                  <p:stCondLst>
                                    <p:cond delay="0"/>
                                  </p:stCondLst>
                                  <p:childTnLst>
                                    <p:set>
                                      <p:cBhvr>
                                        <p:cTn id="62" dur="1" fill="hold">
                                          <p:stCondLst>
                                            <p:cond delay="0"/>
                                          </p:stCondLst>
                                        </p:cTn>
                                        <p:tgtEl>
                                          <p:spTgt spid="47"/>
                                        </p:tgtEl>
                                        <p:attrNameLst>
                                          <p:attrName>style.visibility</p:attrName>
                                        </p:attrNameLst>
                                      </p:cBhvr>
                                      <p:to>
                                        <p:strVal val="visible"/>
                                      </p:to>
                                    </p:set>
                                    <p:animEffect transition="in" filter="barn(inVertical)">
                                      <p:cBhvr>
                                        <p:cTn id="63" dur="500"/>
                                        <p:tgtEl>
                                          <p:spTgt spid="47"/>
                                        </p:tgtEl>
                                      </p:cBhvr>
                                    </p:animEffect>
                                  </p:childTnLst>
                                </p:cTn>
                              </p:par>
                              <p:par>
                                <p:cTn id="64" presetID="16" presetClass="entr" presetSubtype="21" fill="hold" nodeType="withEffect">
                                  <p:stCondLst>
                                    <p:cond delay="0"/>
                                  </p:stCondLst>
                                  <p:childTnLst>
                                    <p:set>
                                      <p:cBhvr>
                                        <p:cTn id="65" dur="1" fill="hold">
                                          <p:stCondLst>
                                            <p:cond delay="0"/>
                                          </p:stCondLst>
                                        </p:cTn>
                                        <p:tgtEl>
                                          <p:spTgt spid="63"/>
                                        </p:tgtEl>
                                        <p:attrNameLst>
                                          <p:attrName>style.visibility</p:attrName>
                                        </p:attrNameLst>
                                      </p:cBhvr>
                                      <p:to>
                                        <p:strVal val="visible"/>
                                      </p:to>
                                    </p:set>
                                    <p:animEffect transition="in" filter="barn(inVertical)">
                                      <p:cBhvr>
                                        <p:cTn id="66" dur="500"/>
                                        <p:tgtEl>
                                          <p:spTgt spid="63"/>
                                        </p:tgtEl>
                                      </p:cBhvr>
                                    </p:animEffect>
                                  </p:childTnLst>
                                </p:cTn>
                              </p:par>
                            </p:childTnLst>
                          </p:cTn>
                        </p:par>
                      </p:childTnLst>
                    </p:cTn>
                  </p:par>
                  <p:par>
                    <p:cTn id="67" fill="hold">
                      <p:stCondLst>
                        <p:cond delay="indefinite"/>
                      </p:stCondLst>
                      <p:childTnLst>
                        <p:par>
                          <p:cTn id="68" fill="hold">
                            <p:stCondLst>
                              <p:cond delay="0"/>
                            </p:stCondLst>
                            <p:childTnLst>
                              <p:par>
                                <p:cTn id="69" presetID="16" presetClass="entr" presetSubtype="21" fill="hold" grpId="0" nodeType="clickEffect">
                                  <p:stCondLst>
                                    <p:cond delay="0"/>
                                  </p:stCondLst>
                                  <p:childTnLst>
                                    <p:set>
                                      <p:cBhvr>
                                        <p:cTn id="70" dur="1" fill="hold">
                                          <p:stCondLst>
                                            <p:cond delay="0"/>
                                          </p:stCondLst>
                                        </p:cTn>
                                        <p:tgtEl>
                                          <p:spTgt spid="58"/>
                                        </p:tgtEl>
                                        <p:attrNameLst>
                                          <p:attrName>style.visibility</p:attrName>
                                        </p:attrNameLst>
                                      </p:cBhvr>
                                      <p:to>
                                        <p:strVal val="visible"/>
                                      </p:to>
                                    </p:set>
                                    <p:animEffect transition="in" filter="barn(inVertical)">
                                      <p:cBhvr>
                                        <p:cTn id="71" dur="500"/>
                                        <p:tgtEl>
                                          <p:spTgt spid="58"/>
                                        </p:tgtEl>
                                      </p:cBhvr>
                                    </p:animEffect>
                                  </p:childTnLst>
                                </p:cTn>
                              </p:par>
                              <p:par>
                                <p:cTn id="72" presetID="16" presetClass="entr" presetSubtype="21" fill="hold" nodeType="withEffect">
                                  <p:stCondLst>
                                    <p:cond delay="0"/>
                                  </p:stCondLst>
                                  <p:childTnLst>
                                    <p:set>
                                      <p:cBhvr>
                                        <p:cTn id="73" dur="1" fill="hold">
                                          <p:stCondLst>
                                            <p:cond delay="0"/>
                                          </p:stCondLst>
                                        </p:cTn>
                                        <p:tgtEl>
                                          <p:spTgt spid="13"/>
                                        </p:tgtEl>
                                        <p:attrNameLst>
                                          <p:attrName>style.visibility</p:attrName>
                                        </p:attrNameLst>
                                      </p:cBhvr>
                                      <p:to>
                                        <p:strVal val="visible"/>
                                      </p:to>
                                    </p:set>
                                    <p:animEffect transition="in" filter="barn(inVertical)">
                                      <p:cBhvr>
                                        <p:cTn id="74" dur="500"/>
                                        <p:tgtEl>
                                          <p:spTgt spid="13"/>
                                        </p:tgtEl>
                                      </p:cBhvr>
                                    </p:animEffect>
                                  </p:childTnLst>
                                </p:cTn>
                              </p:par>
                            </p:childTnLst>
                          </p:cTn>
                        </p:par>
                      </p:childTnLst>
                    </p:cTn>
                  </p:par>
                  <p:par>
                    <p:cTn id="75" fill="hold">
                      <p:stCondLst>
                        <p:cond delay="indefinite"/>
                      </p:stCondLst>
                      <p:childTnLst>
                        <p:par>
                          <p:cTn id="76" fill="hold">
                            <p:stCondLst>
                              <p:cond delay="0"/>
                            </p:stCondLst>
                            <p:childTnLst>
                              <p:par>
                                <p:cTn id="77" presetID="16" presetClass="entr" presetSubtype="21" fill="hold" nodeType="clickEffect">
                                  <p:stCondLst>
                                    <p:cond delay="0"/>
                                  </p:stCondLst>
                                  <p:childTnLst>
                                    <p:set>
                                      <p:cBhvr>
                                        <p:cTn id="78" dur="1" fill="hold">
                                          <p:stCondLst>
                                            <p:cond delay="0"/>
                                          </p:stCondLst>
                                        </p:cTn>
                                        <p:tgtEl>
                                          <p:spTgt spid="15"/>
                                        </p:tgtEl>
                                        <p:attrNameLst>
                                          <p:attrName>style.visibility</p:attrName>
                                        </p:attrNameLst>
                                      </p:cBhvr>
                                      <p:to>
                                        <p:strVal val="visible"/>
                                      </p:to>
                                    </p:set>
                                    <p:animEffect transition="in" filter="barn(inVertical)">
                                      <p:cBhvr>
                                        <p:cTn id="79" dur="500"/>
                                        <p:tgtEl>
                                          <p:spTgt spid="15"/>
                                        </p:tgtEl>
                                      </p:cBhvr>
                                    </p:animEffect>
                                  </p:childTnLst>
                                </p:cTn>
                              </p:par>
                            </p:childTnLst>
                          </p:cTn>
                        </p:par>
                      </p:childTnLst>
                    </p:cTn>
                  </p:par>
                  <p:par>
                    <p:cTn id="80" fill="hold">
                      <p:stCondLst>
                        <p:cond delay="indefinite"/>
                      </p:stCondLst>
                      <p:childTnLst>
                        <p:par>
                          <p:cTn id="81" fill="hold">
                            <p:stCondLst>
                              <p:cond delay="0"/>
                            </p:stCondLst>
                            <p:childTnLst>
                              <p:par>
                                <p:cTn id="82" presetID="16" presetClass="entr" presetSubtype="21" fill="hold" nodeType="clickEffect">
                                  <p:stCondLst>
                                    <p:cond delay="0"/>
                                  </p:stCondLst>
                                  <p:childTnLst>
                                    <p:set>
                                      <p:cBhvr>
                                        <p:cTn id="83" dur="1" fill="hold">
                                          <p:stCondLst>
                                            <p:cond delay="0"/>
                                          </p:stCondLst>
                                        </p:cTn>
                                        <p:tgtEl>
                                          <p:spTgt spid="56"/>
                                        </p:tgtEl>
                                        <p:attrNameLst>
                                          <p:attrName>style.visibility</p:attrName>
                                        </p:attrNameLst>
                                      </p:cBhvr>
                                      <p:to>
                                        <p:strVal val="visible"/>
                                      </p:to>
                                    </p:set>
                                    <p:animEffect transition="in" filter="barn(inVertical)">
                                      <p:cBhvr>
                                        <p:cTn id="84" dur="500"/>
                                        <p:tgtEl>
                                          <p:spTgt spid="56"/>
                                        </p:tgtEl>
                                      </p:cBhvr>
                                    </p:animEffect>
                                  </p:childTnLst>
                                </p:cTn>
                              </p:par>
                            </p:childTnLst>
                          </p:cTn>
                        </p:par>
                      </p:childTnLst>
                    </p:cTn>
                  </p:par>
                  <p:par>
                    <p:cTn id="85" fill="hold">
                      <p:stCondLst>
                        <p:cond delay="indefinite"/>
                      </p:stCondLst>
                      <p:childTnLst>
                        <p:par>
                          <p:cTn id="86" fill="hold">
                            <p:stCondLst>
                              <p:cond delay="0"/>
                            </p:stCondLst>
                            <p:childTnLst>
                              <p:par>
                                <p:cTn id="87" presetID="16" presetClass="entr" presetSubtype="21" fill="hold" grpId="0" nodeType="clickEffect">
                                  <p:stCondLst>
                                    <p:cond delay="0"/>
                                  </p:stCondLst>
                                  <p:childTnLst>
                                    <p:set>
                                      <p:cBhvr>
                                        <p:cTn id="88" dur="1" fill="hold">
                                          <p:stCondLst>
                                            <p:cond delay="0"/>
                                          </p:stCondLst>
                                        </p:cTn>
                                        <p:tgtEl>
                                          <p:spTgt spid="14"/>
                                        </p:tgtEl>
                                        <p:attrNameLst>
                                          <p:attrName>style.visibility</p:attrName>
                                        </p:attrNameLst>
                                      </p:cBhvr>
                                      <p:to>
                                        <p:strVal val="visible"/>
                                      </p:to>
                                    </p:set>
                                    <p:animEffect transition="in" filter="barn(inVertical)">
                                      <p:cBhvr>
                                        <p:cTn id="8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par>
              <p:cTn id="90"/>
            </p:par>
          </p:childTnLst>
        </p:cTn>
      </p:par>
    </p:tnLst>
    <p:bldLst>
      <p:bldP spid="40" grpId="0" animBg="1"/>
      <p:bldP spid="39" grpId="0"/>
      <p:bldP spid="25" grpId="0" animBg="1"/>
      <p:bldP spid="26" grpId="0"/>
      <p:bldP spid="9" grpId="0" animBg="1"/>
      <p:bldP spid="37" grpId="0" animBg="1"/>
      <p:bldP spid="44" grpId="0" animBg="1"/>
      <p:bldP spid="47" grpId="0" animBg="1"/>
      <p:bldP spid="58" grpId="0" animBg="1"/>
      <p:bldP spid="1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Notched Right Arrow 54"/>
          <p:cNvSpPr/>
          <p:nvPr/>
        </p:nvSpPr>
        <p:spPr>
          <a:xfrm flipH="1">
            <a:off x="9614262" y="253498"/>
            <a:ext cx="2202902" cy="582630"/>
          </a:xfrm>
          <a:prstGeom prst="notchedRightArrow">
            <a:avLst>
              <a:gd name="adj1" fmla="val 100000"/>
              <a:gd name="adj2" fmla="val 28125"/>
            </a:avLst>
          </a:prstGeom>
          <a:solidFill>
            <a:srgbClr val="4BACC6"/>
          </a:solidFill>
          <a:ln w="38100" cap="flat" cmpd="sng" algn="ctr">
            <a:solidFill>
              <a:sysClr val="window" lastClr="FFFFFF"/>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nvGrpSpPr>
          <p:cNvPr id="41" name="Group 13"/>
          <p:cNvGrpSpPr/>
          <p:nvPr/>
        </p:nvGrpSpPr>
        <p:grpSpPr>
          <a:xfrm flipH="1">
            <a:off x="11213291" y="58962"/>
            <a:ext cx="466716" cy="441231"/>
            <a:chOff x="1271589" y="1657350"/>
            <a:chExt cx="466716" cy="411474"/>
          </a:xfrm>
        </p:grpSpPr>
        <p:sp>
          <p:nvSpPr>
            <p:cNvPr id="42" name="Freeform 56"/>
            <p:cNvSpPr/>
            <p:nvPr/>
          </p:nvSpPr>
          <p:spPr>
            <a:xfrm>
              <a:off x="1271589" y="1657350"/>
              <a:ext cx="466716" cy="154781"/>
            </a:xfrm>
            <a:custGeom>
              <a:avLst/>
              <a:gdLst>
                <a:gd name="connsiteX0" fmla="*/ 0 w 457200"/>
                <a:gd name="connsiteY0" fmla="*/ 0 h 152400"/>
                <a:gd name="connsiteX1" fmla="*/ 457200 w 457200"/>
                <a:gd name="connsiteY1" fmla="*/ 0 h 152400"/>
                <a:gd name="connsiteX2" fmla="*/ 457200 w 457200"/>
                <a:gd name="connsiteY2" fmla="*/ 152400 h 152400"/>
                <a:gd name="connsiteX3" fmla="*/ 0 w 457200"/>
                <a:gd name="connsiteY3" fmla="*/ 152400 h 152400"/>
                <a:gd name="connsiteX4" fmla="*/ 0 w 457200"/>
                <a:gd name="connsiteY4" fmla="*/ 0 h 152400"/>
                <a:gd name="connsiteX0" fmla="*/ 76200 w 457200"/>
                <a:gd name="connsiteY0" fmla="*/ 0 h 152400"/>
                <a:gd name="connsiteX1" fmla="*/ 457200 w 457200"/>
                <a:gd name="connsiteY1" fmla="*/ 0 h 152400"/>
                <a:gd name="connsiteX2" fmla="*/ 457200 w 457200"/>
                <a:gd name="connsiteY2" fmla="*/ 152400 h 152400"/>
                <a:gd name="connsiteX3" fmla="*/ 0 w 457200"/>
                <a:gd name="connsiteY3" fmla="*/ 152400 h 152400"/>
                <a:gd name="connsiteX4" fmla="*/ 76200 w 457200"/>
                <a:gd name="connsiteY4" fmla="*/ 0 h 152400"/>
                <a:gd name="connsiteX0" fmla="*/ 76200 w 457200"/>
                <a:gd name="connsiteY0" fmla="*/ 0 h 152400"/>
                <a:gd name="connsiteX1" fmla="*/ 457200 w 457200"/>
                <a:gd name="connsiteY1" fmla="*/ 0 h 152400"/>
                <a:gd name="connsiteX2" fmla="*/ 457200 w 457200"/>
                <a:gd name="connsiteY2" fmla="*/ 152400 h 152400"/>
                <a:gd name="connsiteX3" fmla="*/ 0 w 457200"/>
                <a:gd name="connsiteY3" fmla="*/ 152400 h 152400"/>
                <a:gd name="connsiteX4" fmla="*/ 76200 w 457200"/>
                <a:gd name="connsiteY4" fmla="*/ 0 h 152400"/>
                <a:gd name="connsiteX0" fmla="*/ 76200 w 457200"/>
                <a:gd name="connsiteY0" fmla="*/ 0 h 152400"/>
                <a:gd name="connsiteX1" fmla="*/ 457200 w 457200"/>
                <a:gd name="connsiteY1" fmla="*/ 0 h 152400"/>
                <a:gd name="connsiteX2" fmla="*/ 457200 w 457200"/>
                <a:gd name="connsiteY2" fmla="*/ 152400 h 152400"/>
                <a:gd name="connsiteX3" fmla="*/ 0 w 457200"/>
                <a:gd name="connsiteY3" fmla="*/ 152400 h 152400"/>
                <a:gd name="connsiteX4" fmla="*/ 76200 w 457200"/>
                <a:gd name="connsiteY4" fmla="*/ 0 h 152400"/>
                <a:gd name="connsiteX0" fmla="*/ 76200 w 457200"/>
                <a:gd name="connsiteY0" fmla="*/ 0 h 152400"/>
                <a:gd name="connsiteX1" fmla="*/ 457200 w 457200"/>
                <a:gd name="connsiteY1" fmla="*/ 0 h 152400"/>
                <a:gd name="connsiteX2" fmla="*/ 457200 w 457200"/>
                <a:gd name="connsiteY2" fmla="*/ 152400 h 152400"/>
                <a:gd name="connsiteX3" fmla="*/ 0 w 457200"/>
                <a:gd name="connsiteY3" fmla="*/ 152400 h 152400"/>
                <a:gd name="connsiteX4" fmla="*/ 76200 w 457200"/>
                <a:gd name="connsiteY4" fmla="*/ 0 h 152400"/>
                <a:gd name="connsiteX0" fmla="*/ 104775 w 485775"/>
                <a:gd name="connsiteY0" fmla="*/ 0 h 154781"/>
                <a:gd name="connsiteX1" fmla="*/ 485775 w 485775"/>
                <a:gd name="connsiteY1" fmla="*/ 0 h 154781"/>
                <a:gd name="connsiteX2" fmla="*/ 485775 w 485775"/>
                <a:gd name="connsiteY2" fmla="*/ 152400 h 154781"/>
                <a:gd name="connsiteX3" fmla="*/ 0 w 485775"/>
                <a:gd name="connsiteY3" fmla="*/ 154781 h 154781"/>
                <a:gd name="connsiteX4" fmla="*/ 104775 w 485775"/>
                <a:gd name="connsiteY4" fmla="*/ 0 h 1547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5775" h="154781">
                  <a:moveTo>
                    <a:pt x="104775" y="0"/>
                  </a:moveTo>
                  <a:lnTo>
                    <a:pt x="485775" y="0"/>
                  </a:lnTo>
                  <a:lnTo>
                    <a:pt x="485775" y="152400"/>
                  </a:lnTo>
                  <a:lnTo>
                    <a:pt x="0" y="154781"/>
                  </a:lnTo>
                  <a:lnTo>
                    <a:pt x="104775" y="0"/>
                  </a:lnTo>
                  <a:close/>
                </a:path>
              </a:pathLst>
            </a:cu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w="9525" cap="flat" cmpd="sng" algn="ctr">
              <a:solidFill>
                <a:srgbClr val="F79646">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43" name="Rectangle 42"/>
            <p:cNvSpPr/>
            <p:nvPr/>
          </p:nvSpPr>
          <p:spPr>
            <a:xfrm>
              <a:off x="1371600" y="1687824"/>
              <a:ext cx="365760" cy="381000"/>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w="9525" cap="flat" cmpd="sng" algn="ctr">
              <a:solidFill>
                <a:srgbClr val="F79646">
                  <a:shade val="95000"/>
                  <a:satMod val="105000"/>
                </a:srgbClr>
              </a:solidFill>
              <a:prstDash val="solid"/>
            </a:ln>
            <a:effectLst>
              <a:outerShdw blurRad="40000" dist="23000" dir="5400000" rotWithShape="0">
                <a:srgbClr val="000000">
                  <a:alpha val="35000"/>
                </a:srgbClr>
              </a:outerShdw>
            </a:effectLst>
          </p:spPr>
          <p:txBody>
            <a:bodyPr vert="horz" wrap="none"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FR" sz="3200" b="1" i="0" u="none" strike="noStrike" kern="0" cap="none" spc="0" normalizeH="0" baseline="0" noProof="0" dirty="0" smtClean="0">
                  <a:ln>
                    <a:noFill/>
                  </a:ln>
                  <a:solidFill>
                    <a:schemeClr val="bg1"/>
                  </a:solidFill>
                  <a:effectLst/>
                  <a:uLnTx/>
                  <a:uFillTx/>
                  <a:latin typeface="Calibri"/>
                  <a:ea typeface="+mn-ea"/>
                  <a:cs typeface="+mn-cs"/>
                </a:rPr>
                <a:t>1</a:t>
              </a:r>
              <a:endParaRPr kumimoji="0" lang="en-US" sz="2400" b="1" i="0" u="none" strike="noStrike" kern="0" cap="none" spc="0" normalizeH="0" baseline="0" noProof="0" dirty="0">
                <a:ln>
                  <a:noFill/>
                </a:ln>
                <a:solidFill>
                  <a:schemeClr val="bg1"/>
                </a:solidFill>
                <a:effectLst/>
                <a:uLnTx/>
                <a:uFillTx/>
                <a:latin typeface="Calibri"/>
                <a:ea typeface="+mn-ea"/>
                <a:cs typeface="+mn-cs"/>
              </a:endParaRPr>
            </a:p>
          </p:txBody>
        </p:sp>
      </p:grpSp>
      <p:sp>
        <p:nvSpPr>
          <p:cNvPr id="39" name="ZoneTexte 85"/>
          <p:cNvSpPr txBox="1"/>
          <p:nvPr/>
        </p:nvSpPr>
        <p:spPr>
          <a:xfrm>
            <a:off x="7022418" y="267684"/>
            <a:ext cx="4191346" cy="523220"/>
          </a:xfrm>
          <a:prstGeom prst="rect">
            <a:avLst/>
          </a:prstGeom>
          <a:noFill/>
        </p:spPr>
        <p:txBody>
          <a:bodyPr wrap="square" rtlCol="0">
            <a:spAutoFit/>
          </a:bodyPr>
          <a:lstStyle/>
          <a:p>
            <a:pPr lvl="0" algn="r" rtl="1"/>
            <a:r>
              <a:rPr lang="ar-DZ" sz="2800" b="1" kern="0" dirty="0" smtClean="0">
                <a:ln w="0"/>
                <a:solidFill>
                  <a:schemeClr val="bg1"/>
                </a:solidFill>
                <a:effectLst>
                  <a:outerShdw blurRad="38100" dist="38100" dir="2700000" algn="tl">
                    <a:srgbClr val="000000">
                      <a:alpha val="43137"/>
                    </a:srgbClr>
                  </a:outerShdw>
                </a:effectLst>
              </a:rPr>
              <a:t>نشاط </a:t>
            </a:r>
            <a:r>
              <a:rPr lang="ar-SA" sz="2800" b="1" kern="0" dirty="0" smtClean="0">
                <a:ln w="0"/>
                <a:solidFill>
                  <a:schemeClr val="bg1"/>
                </a:solidFill>
                <a:effectLst>
                  <a:outerShdw blurRad="38100" dist="38100" dir="2700000" algn="tl">
                    <a:srgbClr val="000000">
                      <a:alpha val="43137"/>
                    </a:srgbClr>
                  </a:outerShdw>
                </a:effectLst>
              </a:rPr>
              <a:t>03</a:t>
            </a:r>
            <a:r>
              <a:rPr lang="ar-DZ" sz="2800" b="1" kern="0" dirty="0" smtClean="0">
                <a:ln w="0"/>
                <a:solidFill>
                  <a:schemeClr val="bg1"/>
                </a:solidFill>
                <a:effectLst>
                  <a:outerShdw blurRad="38100" dist="38100" dir="2700000" algn="tl">
                    <a:srgbClr val="000000">
                      <a:alpha val="43137"/>
                    </a:srgbClr>
                  </a:outerShdw>
                </a:effectLst>
              </a:rPr>
              <a:t>:</a:t>
            </a:r>
            <a:endParaRPr kumimoji="0" lang="en-US" sz="2800" b="1" i="0" u="none" strike="noStrike" kern="0" normalizeH="0" baseline="0" noProof="0" dirty="0">
              <a:ln w="0"/>
              <a:solidFill>
                <a:schemeClr val="bg1"/>
              </a:solidFill>
              <a:effectLst>
                <a:outerShdw blurRad="38100" dist="38100" dir="2700000" algn="tl">
                  <a:srgbClr val="000000">
                    <a:alpha val="43137"/>
                  </a:srgbClr>
                </a:outerShdw>
              </a:effectLst>
              <a:uLnTx/>
              <a:uFillTx/>
              <a:latin typeface="Arial" panose="020B0604020202020204" pitchFamily="34" charset="0"/>
              <a:cs typeface="Arial" panose="020B0604020202020204" pitchFamily="34" charset="0"/>
            </a:endParaRPr>
          </a:p>
        </p:txBody>
      </p:sp>
      <p:grpSp>
        <p:nvGrpSpPr>
          <p:cNvPr id="34" name="Groupe 1"/>
          <p:cNvGrpSpPr/>
          <p:nvPr/>
        </p:nvGrpSpPr>
        <p:grpSpPr>
          <a:xfrm>
            <a:off x="-14568" y="44624"/>
            <a:ext cx="12211235" cy="6878283"/>
            <a:chOff x="-10990" y="44624"/>
            <a:chExt cx="9154990" cy="6878283"/>
          </a:xfrm>
        </p:grpSpPr>
        <p:grpSp>
          <p:nvGrpSpPr>
            <p:cNvPr id="35" name="Groupe 89"/>
            <p:cNvGrpSpPr/>
            <p:nvPr/>
          </p:nvGrpSpPr>
          <p:grpSpPr>
            <a:xfrm>
              <a:off x="-10990" y="6237312"/>
              <a:ext cx="9154990" cy="685595"/>
              <a:chOff x="-10990" y="6237312"/>
              <a:chExt cx="9154990" cy="685595"/>
            </a:xfrm>
          </p:grpSpPr>
          <p:grpSp>
            <p:nvGrpSpPr>
              <p:cNvPr id="45" name="Groupe 81"/>
              <p:cNvGrpSpPr/>
              <p:nvPr/>
            </p:nvGrpSpPr>
            <p:grpSpPr>
              <a:xfrm>
                <a:off x="-10990" y="6237312"/>
                <a:ext cx="9154990" cy="685595"/>
                <a:chOff x="-10990" y="6237312"/>
                <a:chExt cx="9154990" cy="685595"/>
              </a:xfrm>
            </p:grpSpPr>
            <p:grpSp>
              <p:nvGrpSpPr>
                <p:cNvPr id="48" name="Groupe 15"/>
                <p:cNvGrpSpPr/>
                <p:nvPr/>
              </p:nvGrpSpPr>
              <p:grpSpPr>
                <a:xfrm>
                  <a:off x="-1" y="6237312"/>
                  <a:ext cx="9144001" cy="648072"/>
                  <a:chOff x="-1" y="6237312"/>
                  <a:chExt cx="9144001" cy="648072"/>
                </a:xfrm>
              </p:grpSpPr>
              <p:sp>
                <p:nvSpPr>
                  <p:cNvPr id="54" name="Rectangle 5"/>
                  <p:cNvSpPr/>
                  <p:nvPr/>
                </p:nvSpPr>
                <p:spPr>
                  <a:xfrm>
                    <a:off x="-1" y="6309320"/>
                    <a:ext cx="9144001" cy="576064"/>
                  </a:xfrm>
                  <a:prstGeom prst="rect">
                    <a:avLst/>
                  </a:prstGeom>
                  <a:solidFill>
                    <a:srgbClr val="CC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55" name="Rectangle 54"/>
                  <p:cNvSpPr/>
                  <p:nvPr/>
                </p:nvSpPr>
                <p:spPr>
                  <a:xfrm flipV="1">
                    <a:off x="0" y="6237312"/>
                    <a:ext cx="9144000" cy="72008"/>
                  </a:xfrm>
                  <a:prstGeom prst="rect">
                    <a:avLst/>
                  </a:prstGeom>
                  <a:solidFill>
                    <a:srgbClr val="FF6600"/>
                  </a:solidFill>
                  <a:ln>
                    <a:no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fr-FR"/>
                  </a:p>
                </p:txBody>
              </p:sp>
            </p:grpSp>
            <p:pic>
              <p:nvPicPr>
                <p:cNvPr id="49" name="Image 48" descr="3-2-blogging-transparent-thumb.png"/>
                <p:cNvPicPr>
                  <a:picLocks noChangeAspect="1"/>
                </p:cNvPicPr>
                <p:nvPr/>
              </p:nvPicPr>
              <p:blipFill>
                <a:blip r:embed="rId2" cstate="print"/>
                <a:stretch>
                  <a:fillRect/>
                </a:stretch>
              </p:blipFill>
              <p:spPr>
                <a:xfrm>
                  <a:off x="1625390" y="6309320"/>
                  <a:ext cx="725738" cy="587630"/>
                </a:xfrm>
                <a:prstGeom prst="rect">
                  <a:avLst/>
                </a:prstGeom>
              </p:spPr>
            </p:pic>
            <p:pic>
              <p:nvPicPr>
                <p:cNvPr id="50" name="Image 49" descr="12-2-education-png-image-thumb.png"/>
                <p:cNvPicPr>
                  <a:picLocks noChangeAspect="1"/>
                </p:cNvPicPr>
                <p:nvPr/>
              </p:nvPicPr>
              <p:blipFill>
                <a:blip r:embed="rId3" cstate="print"/>
                <a:stretch>
                  <a:fillRect/>
                </a:stretch>
              </p:blipFill>
              <p:spPr>
                <a:xfrm>
                  <a:off x="6559388" y="6251366"/>
                  <a:ext cx="493066" cy="671541"/>
                </a:xfrm>
                <a:prstGeom prst="rect">
                  <a:avLst/>
                </a:prstGeom>
              </p:spPr>
            </p:pic>
            <p:sp>
              <p:nvSpPr>
                <p:cNvPr id="51" name="ZoneTexte 78"/>
                <p:cNvSpPr txBox="1"/>
                <p:nvPr/>
              </p:nvSpPr>
              <p:spPr>
                <a:xfrm>
                  <a:off x="2286511" y="6401146"/>
                  <a:ext cx="2105977" cy="415498"/>
                </a:xfrm>
                <a:prstGeom prst="rect">
                  <a:avLst/>
                </a:prstGeom>
                <a:noFill/>
              </p:spPr>
              <p:txBody>
                <a:bodyPr wrap="square" rtlCol="0">
                  <a:spAutoFit/>
                </a:bodyPr>
                <a:lstStyle/>
                <a:p>
                  <a:pPr algn="r" rtl="1"/>
                  <a:r>
                    <a:rPr lang="ar-SA" sz="2100" b="1" dirty="0" smtClean="0">
                      <a:solidFill>
                        <a:schemeClr val="bg1"/>
                      </a:solidFill>
                    </a:rPr>
                    <a:t>ثانوية فرشاني معمر بن علي</a:t>
                  </a:r>
                  <a:endParaRPr lang="fr-FR" sz="2100" b="1" dirty="0">
                    <a:solidFill>
                      <a:schemeClr val="bg1"/>
                    </a:solidFill>
                  </a:endParaRPr>
                </a:p>
              </p:txBody>
            </p:sp>
            <p:sp>
              <p:nvSpPr>
                <p:cNvPr id="52" name="ZoneTexte 79"/>
                <p:cNvSpPr txBox="1"/>
                <p:nvPr/>
              </p:nvSpPr>
              <p:spPr>
                <a:xfrm>
                  <a:off x="-10990" y="6397297"/>
                  <a:ext cx="1666666" cy="415498"/>
                </a:xfrm>
                <a:prstGeom prst="rect">
                  <a:avLst/>
                </a:prstGeom>
                <a:noFill/>
              </p:spPr>
              <p:txBody>
                <a:bodyPr wrap="square" rtlCol="0">
                  <a:spAutoFit/>
                </a:bodyPr>
                <a:lstStyle/>
                <a:p>
                  <a:pPr algn="r" rtl="1"/>
                  <a:r>
                    <a:rPr lang="ar-DZ" sz="2100" b="1" dirty="0">
                      <a:solidFill>
                        <a:schemeClr val="bg1"/>
                      </a:solidFill>
                    </a:rPr>
                    <a:t>اعداد الأستاذ </a:t>
                  </a:r>
                  <a:r>
                    <a:rPr lang="ar-SA" sz="2100" b="1" dirty="0" smtClean="0">
                      <a:solidFill>
                        <a:schemeClr val="bg1"/>
                      </a:solidFill>
                    </a:rPr>
                    <a:t>غمراني</a:t>
                  </a:r>
                  <a:endParaRPr lang="fr-FR" sz="2100" b="1" dirty="0">
                    <a:solidFill>
                      <a:schemeClr val="bg1"/>
                    </a:solidFill>
                  </a:endParaRPr>
                </a:p>
              </p:txBody>
            </p:sp>
            <p:sp>
              <p:nvSpPr>
                <p:cNvPr id="53" name="ZoneTexte 80"/>
                <p:cNvSpPr txBox="1"/>
                <p:nvPr/>
              </p:nvSpPr>
              <p:spPr>
                <a:xfrm>
                  <a:off x="6952039" y="6404900"/>
                  <a:ext cx="2119952" cy="415498"/>
                </a:xfrm>
                <a:prstGeom prst="rect">
                  <a:avLst/>
                </a:prstGeom>
                <a:noFill/>
              </p:spPr>
              <p:txBody>
                <a:bodyPr wrap="square" rtlCol="0">
                  <a:spAutoFit/>
                </a:bodyPr>
                <a:lstStyle/>
                <a:p>
                  <a:pPr algn="r" rtl="1"/>
                  <a:r>
                    <a:rPr lang="ar-SA" sz="2100" b="1" dirty="0" smtClean="0">
                      <a:solidFill>
                        <a:schemeClr val="bg1"/>
                      </a:solidFill>
                    </a:rPr>
                    <a:t>تركيب الحاسوب</a:t>
                  </a:r>
                  <a:endParaRPr lang="en-US" sz="2100" b="1" dirty="0">
                    <a:solidFill>
                      <a:schemeClr val="bg1"/>
                    </a:solidFill>
                  </a:endParaRPr>
                </a:p>
              </p:txBody>
            </p:sp>
          </p:grpSp>
          <p:pic>
            <p:nvPicPr>
              <p:cNvPr id="46" name="Image 82" descr="3d print business.png"/>
              <p:cNvPicPr>
                <a:picLocks noChangeAspect="1"/>
              </p:cNvPicPr>
              <p:nvPr/>
            </p:nvPicPr>
            <p:blipFill>
              <a:blip r:embed="rId4" cstate="print"/>
              <a:stretch>
                <a:fillRect/>
              </a:stretch>
            </p:blipFill>
            <p:spPr>
              <a:xfrm>
                <a:off x="4184241" y="6271447"/>
                <a:ext cx="1351578" cy="620688"/>
              </a:xfrm>
              <a:prstGeom prst="rect">
                <a:avLst/>
              </a:prstGeom>
            </p:spPr>
          </p:pic>
        </p:grpSp>
        <p:sp>
          <p:nvSpPr>
            <p:cNvPr id="36" name="ZoneTexte 33"/>
            <p:cNvSpPr txBox="1"/>
            <p:nvPr/>
          </p:nvSpPr>
          <p:spPr>
            <a:xfrm>
              <a:off x="5150512" y="6415446"/>
              <a:ext cx="1477185" cy="415498"/>
            </a:xfrm>
            <a:prstGeom prst="rect">
              <a:avLst/>
            </a:prstGeom>
            <a:noFill/>
          </p:spPr>
          <p:txBody>
            <a:bodyPr wrap="square" rtlCol="0">
              <a:spAutoFit/>
            </a:bodyPr>
            <a:lstStyle/>
            <a:p>
              <a:pPr algn="r" rtl="1"/>
              <a:r>
                <a:rPr lang="ar-DZ" sz="2100" b="1" dirty="0">
                  <a:solidFill>
                    <a:schemeClr val="bg1"/>
                  </a:solidFill>
                </a:rPr>
                <a:t>المستوى </a:t>
              </a:r>
              <a:r>
                <a:rPr lang="ar-SA" sz="2100" b="1" dirty="0" smtClean="0">
                  <a:solidFill>
                    <a:schemeClr val="bg1"/>
                  </a:solidFill>
                </a:rPr>
                <a:t>1 ثانوي</a:t>
              </a:r>
              <a:endParaRPr lang="fr-FR" sz="2100" b="1" dirty="0">
                <a:solidFill>
                  <a:schemeClr val="bg1"/>
                </a:solidFill>
              </a:endParaRPr>
            </a:p>
          </p:txBody>
        </p:sp>
        <p:sp>
          <p:nvSpPr>
            <p:cNvPr id="38" name="ZoneTexte 34"/>
            <p:cNvSpPr txBox="1"/>
            <p:nvPr/>
          </p:nvSpPr>
          <p:spPr>
            <a:xfrm>
              <a:off x="2627784" y="44624"/>
              <a:ext cx="2088232" cy="523220"/>
            </a:xfrm>
            <a:prstGeom prst="rect">
              <a:avLst/>
            </a:prstGeom>
            <a:noFill/>
          </p:spPr>
          <p:txBody>
            <a:bodyPr wrap="square" rtlCol="0">
              <a:spAutoFit/>
            </a:bodyPr>
            <a:lstStyle/>
            <a:p>
              <a:pPr algn="r" rtl="1"/>
              <a:endParaRPr lang="fr-FR" sz="2800" b="1" dirty="0">
                <a:solidFill>
                  <a:schemeClr val="bg1"/>
                </a:solidFill>
              </a:endParaRPr>
            </a:p>
          </p:txBody>
        </p:sp>
      </p:grpSp>
      <p:sp>
        <p:nvSpPr>
          <p:cNvPr id="25" name="Notched Right Arrow 54"/>
          <p:cNvSpPr/>
          <p:nvPr/>
        </p:nvSpPr>
        <p:spPr>
          <a:xfrm flipH="1">
            <a:off x="7197633" y="263918"/>
            <a:ext cx="2209257" cy="561789"/>
          </a:xfrm>
          <a:prstGeom prst="flowChartAlternateProcess">
            <a:avLst/>
          </a:prstGeom>
          <a:ln w="57150">
            <a:solidFill>
              <a:schemeClr val="bg1"/>
            </a:solidFill>
          </a:ln>
        </p:spPr>
        <p:style>
          <a:lnRef idx="0">
            <a:schemeClr val="accent3"/>
          </a:lnRef>
          <a:fillRef idx="1003">
            <a:schemeClr val="dk1"/>
          </a:fillRef>
          <a:effectRef idx="3">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26" name="Rectangle 25"/>
          <p:cNvSpPr/>
          <p:nvPr/>
        </p:nvSpPr>
        <p:spPr>
          <a:xfrm>
            <a:off x="7197634" y="271450"/>
            <a:ext cx="2179460" cy="523220"/>
          </a:xfrm>
          <a:prstGeom prst="rect">
            <a:avLst/>
          </a:prstGeom>
        </p:spPr>
        <p:txBody>
          <a:bodyPr wrap="square">
            <a:spAutoFit/>
          </a:bodyPr>
          <a:lstStyle/>
          <a:p>
            <a:pPr lvl="0" algn="just" rtl="1">
              <a:spcAft>
                <a:spcPts val="0"/>
              </a:spcAft>
              <a:buClr>
                <a:srgbClr val="FF0000"/>
              </a:buClr>
              <a:buSzPts val="1400"/>
            </a:pPr>
            <a:r>
              <a:rPr lang="ar-SA" sz="2800" b="1" dirty="0" smtClean="0">
                <a:solidFill>
                  <a:schemeClr val="bg1"/>
                </a:solidFill>
              </a:rPr>
              <a:t>مضاعفات البايت</a:t>
            </a:r>
            <a:endParaRPr lang="en-US" sz="2800" b="1" dirty="0">
              <a:solidFill>
                <a:schemeClr val="bg1"/>
              </a:solidFill>
            </a:endParaRPr>
          </a:p>
        </p:txBody>
      </p:sp>
      <p:sp>
        <p:nvSpPr>
          <p:cNvPr id="31" name="Rectangle 30"/>
          <p:cNvSpPr/>
          <p:nvPr/>
        </p:nvSpPr>
        <p:spPr>
          <a:xfrm>
            <a:off x="182880" y="955634"/>
            <a:ext cx="11740426" cy="938480"/>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ar-SA" b="1" dirty="0" smtClean="0">
                <a:solidFill>
                  <a:schemeClr val="tx1"/>
                </a:solidFill>
              </a:rPr>
              <a:t>كما رأينا سابقا فإن البايت هو قيمة الذاكرة التي تكفي لتخزين حرف أو رمز أو قيمة أو رقم ...الخ ولكننا نتعامل في الحاسوب مع كمية كبيرة من البيانات (صور، فيديوهات، مقاطع صوتية، برامج...الخ) لذلك نستعمل مضاعفات البايت في حساب الذاكرة</a:t>
            </a:r>
          </a:p>
          <a:p>
            <a:pPr algn="ctr" rtl="1"/>
            <a:r>
              <a:rPr lang="ar-SA" b="1" dirty="0" smtClean="0">
                <a:solidFill>
                  <a:schemeClr val="tx1"/>
                </a:solidFill>
              </a:rPr>
              <a:t>فما هي مضاعفات البايت التي تعرفها؟</a:t>
            </a:r>
            <a:endParaRPr lang="fr-FR" b="1" dirty="0">
              <a:solidFill>
                <a:schemeClr val="tx1"/>
              </a:solidFill>
            </a:endParaRPr>
          </a:p>
        </p:txBody>
      </p:sp>
      <p:pic>
        <p:nvPicPr>
          <p:cNvPr id="2" name="Imag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22399" y="1952069"/>
            <a:ext cx="5098883" cy="2298504"/>
          </a:xfrm>
          <a:prstGeom prst="rect">
            <a:avLst/>
          </a:prstGeom>
        </p:spPr>
      </p:pic>
      <p:pic>
        <p:nvPicPr>
          <p:cNvPr id="9" name="Imag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68591" y="2028469"/>
            <a:ext cx="4121881" cy="2164144"/>
          </a:xfrm>
          <a:prstGeom prst="rect">
            <a:avLst/>
          </a:prstGeom>
        </p:spPr>
      </p:pic>
      <p:sp>
        <p:nvSpPr>
          <p:cNvPr id="12" name="Flèche droite 11"/>
          <p:cNvSpPr/>
          <p:nvPr/>
        </p:nvSpPr>
        <p:spPr>
          <a:xfrm rot="18612909">
            <a:off x="2051888" y="2786477"/>
            <a:ext cx="2168434" cy="394693"/>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a:p>
        </p:txBody>
      </p:sp>
      <p:sp>
        <p:nvSpPr>
          <p:cNvPr id="44" name="Flèche droite 43"/>
          <p:cNvSpPr/>
          <p:nvPr/>
        </p:nvSpPr>
        <p:spPr>
          <a:xfrm rot="2920610">
            <a:off x="4234332" y="2802284"/>
            <a:ext cx="2168434" cy="394693"/>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a:p>
        </p:txBody>
      </p:sp>
      <p:sp>
        <p:nvSpPr>
          <p:cNvPr id="14" name="ZoneTexte 13"/>
          <p:cNvSpPr txBox="1"/>
          <p:nvPr/>
        </p:nvSpPr>
        <p:spPr>
          <a:xfrm rot="18581855">
            <a:off x="2440134" y="2586049"/>
            <a:ext cx="963984" cy="369332"/>
          </a:xfrm>
          <a:prstGeom prst="rect">
            <a:avLst/>
          </a:prstGeom>
          <a:noFill/>
        </p:spPr>
        <p:txBody>
          <a:bodyPr wrap="square" rtlCol="0">
            <a:spAutoFit/>
          </a:bodyPr>
          <a:lstStyle/>
          <a:p>
            <a:pPr algn="l"/>
            <a:r>
              <a:rPr lang="fr-FR" b="1" dirty="0" smtClean="0"/>
              <a:t>X 1024</a:t>
            </a:r>
            <a:endParaRPr lang="fr-FR" b="1" dirty="0"/>
          </a:p>
        </p:txBody>
      </p:sp>
      <p:sp>
        <p:nvSpPr>
          <p:cNvPr id="47" name="ZoneTexte 46"/>
          <p:cNvSpPr txBox="1"/>
          <p:nvPr/>
        </p:nvSpPr>
        <p:spPr>
          <a:xfrm rot="2916301">
            <a:off x="5057856" y="2606963"/>
            <a:ext cx="963984" cy="369332"/>
          </a:xfrm>
          <a:prstGeom prst="rect">
            <a:avLst/>
          </a:prstGeom>
          <a:noFill/>
        </p:spPr>
        <p:txBody>
          <a:bodyPr wrap="square" rtlCol="0">
            <a:spAutoFit/>
          </a:bodyPr>
          <a:lstStyle/>
          <a:p>
            <a:pPr algn="l"/>
            <a:r>
              <a:rPr lang="fr-FR" b="1" dirty="0" smtClean="0"/>
              <a:t>÷ 1024</a:t>
            </a:r>
            <a:endParaRPr lang="fr-FR" b="1" dirty="0"/>
          </a:p>
        </p:txBody>
      </p:sp>
      <p:sp>
        <p:nvSpPr>
          <p:cNvPr id="15" name="Rectangle 14"/>
          <p:cNvSpPr/>
          <p:nvPr/>
        </p:nvSpPr>
        <p:spPr>
          <a:xfrm>
            <a:off x="10045337" y="5054930"/>
            <a:ext cx="881991" cy="37882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fr-FR" dirty="0" smtClean="0"/>
              <a:t>Byte</a:t>
            </a:r>
            <a:endParaRPr lang="fr-FR" dirty="0"/>
          </a:p>
        </p:txBody>
      </p:sp>
      <p:sp>
        <p:nvSpPr>
          <p:cNvPr id="58" name="Rectangle 57"/>
          <p:cNvSpPr/>
          <p:nvPr/>
        </p:nvSpPr>
        <p:spPr>
          <a:xfrm>
            <a:off x="4223385" y="5054531"/>
            <a:ext cx="881991" cy="37882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fr-FR" dirty="0" smtClean="0"/>
              <a:t>TB</a:t>
            </a:r>
            <a:endParaRPr lang="fr-FR" dirty="0"/>
          </a:p>
        </p:txBody>
      </p:sp>
      <p:sp>
        <p:nvSpPr>
          <p:cNvPr id="59" name="Rectangle 58"/>
          <p:cNvSpPr/>
          <p:nvPr/>
        </p:nvSpPr>
        <p:spPr>
          <a:xfrm>
            <a:off x="5678873" y="5061175"/>
            <a:ext cx="881991" cy="37882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fr-FR" dirty="0" smtClean="0"/>
              <a:t>GB</a:t>
            </a:r>
            <a:endParaRPr lang="fr-FR" dirty="0"/>
          </a:p>
        </p:txBody>
      </p:sp>
      <p:sp>
        <p:nvSpPr>
          <p:cNvPr id="61" name="Rectangle 60"/>
          <p:cNvSpPr/>
          <p:nvPr/>
        </p:nvSpPr>
        <p:spPr>
          <a:xfrm>
            <a:off x="7134361" y="5061175"/>
            <a:ext cx="881991" cy="37882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fr-FR" dirty="0" smtClean="0"/>
              <a:t>MB</a:t>
            </a:r>
            <a:endParaRPr lang="fr-FR" dirty="0"/>
          </a:p>
        </p:txBody>
      </p:sp>
      <p:sp>
        <p:nvSpPr>
          <p:cNvPr id="62" name="Rectangle 61"/>
          <p:cNvSpPr/>
          <p:nvPr/>
        </p:nvSpPr>
        <p:spPr>
          <a:xfrm>
            <a:off x="8589849" y="5055329"/>
            <a:ext cx="881991" cy="37882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fr-FR" dirty="0" smtClean="0"/>
              <a:t>KB</a:t>
            </a:r>
            <a:endParaRPr lang="fr-FR" dirty="0"/>
          </a:p>
        </p:txBody>
      </p:sp>
      <p:sp>
        <p:nvSpPr>
          <p:cNvPr id="18" name="Demi-tour 17"/>
          <p:cNvSpPr/>
          <p:nvPr/>
        </p:nvSpPr>
        <p:spPr>
          <a:xfrm>
            <a:off x="4979772" y="4634058"/>
            <a:ext cx="1017323" cy="389594"/>
          </a:xfrm>
          <a:prstGeom prst="uturnArrow">
            <a:avLst>
              <a:gd name="adj1" fmla="val 25000"/>
              <a:gd name="adj2" fmla="val 25000"/>
              <a:gd name="adj3" fmla="val 21544"/>
              <a:gd name="adj4" fmla="val 43750"/>
              <a:gd name="adj5" fmla="val 75000"/>
            </a:avLst>
          </a:prstGeom>
          <a:solidFill>
            <a:srgbClr val="FF00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solidFill>
                <a:schemeClr val="tx1"/>
              </a:solidFill>
            </a:endParaRPr>
          </a:p>
        </p:txBody>
      </p:sp>
      <p:sp>
        <p:nvSpPr>
          <p:cNvPr id="63" name="Demi-tour 62"/>
          <p:cNvSpPr/>
          <p:nvPr/>
        </p:nvSpPr>
        <p:spPr>
          <a:xfrm>
            <a:off x="6435260" y="4642604"/>
            <a:ext cx="948693" cy="389594"/>
          </a:xfrm>
          <a:prstGeom prst="uturnArrow">
            <a:avLst>
              <a:gd name="adj1" fmla="val 25000"/>
              <a:gd name="adj2" fmla="val 25000"/>
              <a:gd name="adj3" fmla="val 21544"/>
              <a:gd name="adj4" fmla="val 43750"/>
              <a:gd name="adj5" fmla="val 75000"/>
            </a:avLst>
          </a:prstGeom>
          <a:solidFill>
            <a:srgbClr val="00B05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solidFill>
                <a:schemeClr val="tx1"/>
              </a:solidFill>
            </a:endParaRPr>
          </a:p>
        </p:txBody>
      </p:sp>
      <p:sp>
        <p:nvSpPr>
          <p:cNvPr id="64" name="Demi-tour 63"/>
          <p:cNvSpPr/>
          <p:nvPr/>
        </p:nvSpPr>
        <p:spPr>
          <a:xfrm>
            <a:off x="7891644" y="4628212"/>
            <a:ext cx="948693" cy="389594"/>
          </a:xfrm>
          <a:prstGeom prst="uturnArrow">
            <a:avLst>
              <a:gd name="adj1" fmla="val 25000"/>
              <a:gd name="adj2" fmla="val 25000"/>
              <a:gd name="adj3" fmla="val 21544"/>
              <a:gd name="adj4" fmla="val 43750"/>
              <a:gd name="adj5" fmla="val 75000"/>
            </a:avLst>
          </a:prstGeom>
          <a:solidFill>
            <a:srgbClr val="DF11A9"/>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solidFill>
                <a:schemeClr val="tx1"/>
              </a:solidFill>
            </a:endParaRPr>
          </a:p>
        </p:txBody>
      </p:sp>
      <p:sp>
        <p:nvSpPr>
          <p:cNvPr id="65" name="Demi-tour 64"/>
          <p:cNvSpPr/>
          <p:nvPr/>
        </p:nvSpPr>
        <p:spPr>
          <a:xfrm>
            <a:off x="9348028" y="4627813"/>
            <a:ext cx="948693" cy="389594"/>
          </a:xfrm>
          <a:prstGeom prst="uturnArrow">
            <a:avLst>
              <a:gd name="adj1" fmla="val 25000"/>
              <a:gd name="adj2" fmla="val 25000"/>
              <a:gd name="adj3" fmla="val 21544"/>
              <a:gd name="adj4" fmla="val 43750"/>
              <a:gd name="adj5" fmla="val 75000"/>
            </a:avLst>
          </a:prstGeom>
          <a:solidFill>
            <a:srgbClr val="7030A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solidFill>
                <a:schemeClr val="tx1"/>
              </a:solidFill>
            </a:endParaRPr>
          </a:p>
        </p:txBody>
      </p:sp>
      <p:sp>
        <p:nvSpPr>
          <p:cNvPr id="67" name="Demi-tour 66"/>
          <p:cNvSpPr/>
          <p:nvPr/>
        </p:nvSpPr>
        <p:spPr>
          <a:xfrm flipH="1" flipV="1">
            <a:off x="9272955" y="5461480"/>
            <a:ext cx="862508" cy="346550"/>
          </a:xfrm>
          <a:prstGeom prst="uturnArrow">
            <a:avLst>
              <a:gd name="adj1" fmla="val 25000"/>
              <a:gd name="adj2" fmla="val 25000"/>
              <a:gd name="adj3" fmla="val 21544"/>
              <a:gd name="adj4" fmla="val 43750"/>
              <a:gd name="adj5" fmla="val 75000"/>
            </a:avLst>
          </a:prstGeom>
          <a:solidFill>
            <a:srgbClr val="FF00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solidFill>
                <a:schemeClr val="tx1"/>
              </a:solidFill>
            </a:endParaRPr>
          </a:p>
        </p:txBody>
      </p:sp>
      <p:sp>
        <p:nvSpPr>
          <p:cNvPr id="68" name="Demi-tour 67"/>
          <p:cNvSpPr/>
          <p:nvPr/>
        </p:nvSpPr>
        <p:spPr>
          <a:xfrm flipH="1" flipV="1">
            <a:off x="6435259" y="5470037"/>
            <a:ext cx="862508" cy="346550"/>
          </a:xfrm>
          <a:prstGeom prst="uturnArrow">
            <a:avLst>
              <a:gd name="adj1" fmla="val 25000"/>
              <a:gd name="adj2" fmla="val 25000"/>
              <a:gd name="adj3" fmla="val 21544"/>
              <a:gd name="adj4" fmla="val 43750"/>
              <a:gd name="adj5" fmla="val 75000"/>
            </a:avLst>
          </a:prstGeom>
          <a:solidFill>
            <a:srgbClr val="FF00FF"/>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solidFill>
                <a:schemeClr val="tx1"/>
              </a:solidFill>
            </a:endParaRPr>
          </a:p>
        </p:txBody>
      </p:sp>
      <p:sp>
        <p:nvSpPr>
          <p:cNvPr id="69" name="Demi-tour 68"/>
          <p:cNvSpPr/>
          <p:nvPr/>
        </p:nvSpPr>
        <p:spPr>
          <a:xfrm flipH="1" flipV="1">
            <a:off x="7855177" y="5465668"/>
            <a:ext cx="862508" cy="346550"/>
          </a:xfrm>
          <a:prstGeom prst="uturnArrow">
            <a:avLst>
              <a:gd name="adj1" fmla="val 25000"/>
              <a:gd name="adj2" fmla="val 25000"/>
              <a:gd name="adj3" fmla="val 21544"/>
              <a:gd name="adj4" fmla="val 43750"/>
              <a:gd name="adj5" fmla="val 75000"/>
            </a:avLst>
          </a:prstGeom>
          <a:solidFill>
            <a:srgbClr val="00B05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solidFill>
                <a:schemeClr val="tx1"/>
              </a:solidFill>
            </a:endParaRPr>
          </a:p>
        </p:txBody>
      </p:sp>
      <p:sp>
        <p:nvSpPr>
          <p:cNvPr id="70" name="Demi-tour 69"/>
          <p:cNvSpPr/>
          <p:nvPr/>
        </p:nvSpPr>
        <p:spPr>
          <a:xfrm flipH="1" flipV="1">
            <a:off x="4922427" y="5470037"/>
            <a:ext cx="862508" cy="346550"/>
          </a:xfrm>
          <a:prstGeom prst="uturnArrow">
            <a:avLst>
              <a:gd name="adj1" fmla="val 25000"/>
              <a:gd name="adj2" fmla="val 25000"/>
              <a:gd name="adj3" fmla="val 21544"/>
              <a:gd name="adj4" fmla="val 43750"/>
              <a:gd name="adj5" fmla="val 75000"/>
            </a:avLst>
          </a:prstGeom>
          <a:solidFill>
            <a:srgbClr val="7030A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solidFill>
                <a:schemeClr val="tx1"/>
              </a:solidFill>
            </a:endParaRPr>
          </a:p>
        </p:txBody>
      </p:sp>
      <mc:AlternateContent xmlns:mc="http://schemas.openxmlformats.org/markup-compatibility/2006">
        <mc:Choice xmlns:a14="http://schemas.microsoft.com/office/drawing/2010/main" Requires="a14">
          <p:sp>
            <p:nvSpPr>
              <p:cNvPr id="73" name="Rectangle 72"/>
              <p:cNvSpPr/>
              <p:nvPr/>
            </p:nvSpPr>
            <p:spPr>
              <a:xfrm>
                <a:off x="9348028" y="5846374"/>
                <a:ext cx="799967" cy="340188"/>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smtClean="0">
                    <a:solidFill>
                      <a:schemeClr val="tx1"/>
                    </a:solidFill>
                  </a:rPr>
                  <a:t>÷ </a:t>
                </a:r>
                <a14:m>
                  <m:oMath xmlns:m="http://schemas.openxmlformats.org/officeDocument/2006/math">
                    <m:sSup>
                      <m:sSupPr>
                        <m:ctrlPr>
                          <a:rPr lang="fr-FR" b="1" i="1" smtClean="0">
                            <a:solidFill>
                              <a:schemeClr val="tx1"/>
                            </a:solidFill>
                            <a:latin typeface="Cambria Math" panose="02040503050406030204" pitchFamily="18" charset="0"/>
                          </a:rPr>
                        </m:ctrlPr>
                      </m:sSupPr>
                      <m:e>
                        <m:r>
                          <a:rPr lang="fr-FR" b="1" i="1" smtClean="0">
                            <a:solidFill>
                              <a:schemeClr val="tx1"/>
                            </a:solidFill>
                            <a:latin typeface="Cambria Math" panose="02040503050406030204" pitchFamily="18" charset="0"/>
                          </a:rPr>
                          <m:t>𝟐</m:t>
                        </m:r>
                      </m:e>
                      <m:sup>
                        <m:r>
                          <a:rPr lang="fr-FR" b="1" i="1" smtClean="0">
                            <a:solidFill>
                              <a:schemeClr val="tx1"/>
                            </a:solidFill>
                            <a:latin typeface="Cambria Math" panose="02040503050406030204" pitchFamily="18" charset="0"/>
                          </a:rPr>
                          <m:t>𝟏𝟎</m:t>
                        </m:r>
                      </m:sup>
                    </m:sSup>
                  </m:oMath>
                </a14:m>
                <a:endParaRPr lang="fr-FR" b="1" dirty="0">
                  <a:solidFill>
                    <a:schemeClr val="tx1"/>
                  </a:solidFill>
                </a:endParaRPr>
              </a:p>
            </p:txBody>
          </p:sp>
        </mc:Choice>
        <mc:Fallback>
          <p:sp>
            <p:nvSpPr>
              <p:cNvPr id="73" name="Rectangle 72"/>
              <p:cNvSpPr>
                <a:spLocks noRot="1" noChangeAspect="1" noMove="1" noResize="1" noEditPoints="1" noAdjustHandles="1" noChangeArrowheads="1" noChangeShapeType="1" noTextEdit="1"/>
              </p:cNvSpPr>
              <p:nvPr/>
            </p:nvSpPr>
            <p:spPr>
              <a:xfrm>
                <a:off x="9348028" y="5846374"/>
                <a:ext cx="799967" cy="340188"/>
              </a:xfrm>
              <a:prstGeom prst="rect">
                <a:avLst/>
              </a:prstGeom>
              <a:blipFill>
                <a:blip r:embed="rId7"/>
                <a:stretch>
                  <a:fillRect t="-10345" b="-29310"/>
                </a:stretch>
              </a:blipFill>
              <a:ln>
                <a:solidFill>
                  <a:schemeClr val="tx1"/>
                </a:solidFill>
              </a:ln>
            </p:spPr>
            <p:txBody>
              <a:bodyPr/>
              <a:lstStyle/>
              <a:p>
                <a:r>
                  <a:rPr lang="fr-FR">
                    <a:noFill/>
                  </a:rPr>
                  <a:t> </a:t>
                </a:r>
              </a:p>
            </p:txBody>
          </p:sp>
        </mc:Fallback>
      </mc:AlternateContent>
      <mc:AlternateContent xmlns:mc="http://schemas.openxmlformats.org/markup-compatibility/2006">
        <mc:Choice xmlns:a14="http://schemas.microsoft.com/office/drawing/2010/main" Requires="a14">
          <p:sp>
            <p:nvSpPr>
              <p:cNvPr id="78" name="Rectangle 77"/>
              <p:cNvSpPr/>
              <p:nvPr/>
            </p:nvSpPr>
            <p:spPr>
              <a:xfrm>
                <a:off x="4996042" y="5853270"/>
                <a:ext cx="799967" cy="340188"/>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smtClean="0">
                    <a:solidFill>
                      <a:schemeClr val="tx1"/>
                    </a:solidFill>
                  </a:rPr>
                  <a:t>÷ </a:t>
                </a:r>
                <a14:m>
                  <m:oMath xmlns:m="http://schemas.openxmlformats.org/officeDocument/2006/math">
                    <m:sSup>
                      <m:sSupPr>
                        <m:ctrlPr>
                          <a:rPr lang="fr-FR" b="1" i="1" smtClean="0">
                            <a:solidFill>
                              <a:schemeClr val="tx1"/>
                            </a:solidFill>
                            <a:latin typeface="Cambria Math" panose="02040503050406030204" pitchFamily="18" charset="0"/>
                          </a:rPr>
                        </m:ctrlPr>
                      </m:sSupPr>
                      <m:e>
                        <m:r>
                          <a:rPr lang="fr-FR" b="1" i="1" smtClean="0">
                            <a:solidFill>
                              <a:schemeClr val="tx1"/>
                            </a:solidFill>
                            <a:latin typeface="Cambria Math" panose="02040503050406030204" pitchFamily="18" charset="0"/>
                          </a:rPr>
                          <m:t>𝟐</m:t>
                        </m:r>
                      </m:e>
                      <m:sup>
                        <m:r>
                          <a:rPr lang="fr-FR" b="1" i="1" smtClean="0">
                            <a:solidFill>
                              <a:schemeClr val="tx1"/>
                            </a:solidFill>
                            <a:latin typeface="Cambria Math" panose="02040503050406030204" pitchFamily="18" charset="0"/>
                          </a:rPr>
                          <m:t>𝟏𝟎</m:t>
                        </m:r>
                      </m:sup>
                    </m:sSup>
                  </m:oMath>
                </a14:m>
                <a:endParaRPr lang="fr-FR" b="1" dirty="0">
                  <a:solidFill>
                    <a:schemeClr val="tx1"/>
                  </a:solidFill>
                </a:endParaRPr>
              </a:p>
            </p:txBody>
          </p:sp>
        </mc:Choice>
        <mc:Fallback>
          <p:sp>
            <p:nvSpPr>
              <p:cNvPr id="78" name="Rectangle 77"/>
              <p:cNvSpPr>
                <a:spLocks noRot="1" noChangeAspect="1" noMove="1" noResize="1" noEditPoints="1" noAdjustHandles="1" noChangeArrowheads="1" noChangeShapeType="1" noTextEdit="1"/>
              </p:cNvSpPr>
              <p:nvPr/>
            </p:nvSpPr>
            <p:spPr>
              <a:xfrm>
                <a:off x="4996042" y="5853270"/>
                <a:ext cx="799967" cy="340188"/>
              </a:xfrm>
              <a:prstGeom prst="rect">
                <a:avLst/>
              </a:prstGeom>
              <a:blipFill>
                <a:blip r:embed="rId8"/>
                <a:stretch>
                  <a:fillRect t="-10345" b="-31034"/>
                </a:stretch>
              </a:blipFill>
              <a:ln>
                <a:solidFill>
                  <a:schemeClr val="tx1"/>
                </a:solidFill>
              </a:ln>
            </p:spPr>
            <p:txBody>
              <a:bodyPr/>
              <a:lstStyle/>
              <a:p>
                <a:r>
                  <a:rPr lang="fr-FR">
                    <a:noFill/>
                  </a:rPr>
                  <a:t> </a:t>
                </a:r>
              </a:p>
            </p:txBody>
          </p:sp>
        </mc:Fallback>
      </mc:AlternateContent>
      <mc:AlternateContent xmlns:mc="http://schemas.openxmlformats.org/markup-compatibility/2006">
        <mc:Choice xmlns:a14="http://schemas.microsoft.com/office/drawing/2010/main" Requires="a14">
          <p:sp>
            <p:nvSpPr>
              <p:cNvPr id="79" name="Rectangle 78"/>
              <p:cNvSpPr/>
              <p:nvPr/>
            </p:nvSpPr>
            <p:spPr>
              <a:xfrm>
                <a:off x="6537523" y="5850722"/>
                <a:ext cx="799967" cy="340188"/>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smtClean="0">
                    <a:solidFill>
                      <a:schemeClr val="tx1"/>
                    </a:solidFill>
                  </a:rPr>
                  <a:t>÷ </a:t>
                </a:r>
                <a14:m>
                  <m:oMath xmlns:m="http://schemas.openxmlformats.org/officeDocument/2006/math">
                    <m:sSup>
                      <m:sSupPr>
                        <m:ctrlPr>
                          <a:rPr lang="fr-FR" b="1" i="1" smtClean="0">
                            <a:solidFill>
                              <a:schemeClr val="tx1"/>
                            </a:solidFill>
                            <a:latin typeface="Cambria Math" panose="02040503050406030204" pitchFamily="18" charset="0"/>
                          </a:rPr>
                        </m:ctrlPr>
                      </m:sSupPr>
                      <m:e>
                        <m:r>
                          <a:rPr lang="fr-FR" b="1" i="1" smtClean="0">
                            <a:solidFill>
                              <a:schemeClr val="tx1"/>
                            </a:solidFill>
                            <a:latin typeface="Cambria Math" panose="02040503050406030204" pitchFamily="18" charset="0"/>
                          </a:rPr>
                          <m:t>𝟐</m:t>
                        </m:r>
                      </m:e>
                      <m:sup>
                        <m:r>
                          <a:rPr lang="fr-FR" b="1" i="1" smtClean="0">
                            <a:solidFill>
                              <a:schemeClr val="tx1"/>
                            </a:solidFill>
                            <a:latin typeface="Cambria Math" panose="02040503050406030204" pitchFamily="18" charset="0"/>
                          </a:rPr>
                          <m:t>𝟏𝟎</m:t>
                        </m:r>
                      </m:sup>
                    </m:sSup>
                  </m:oMath>
                </a14:m>
                <a:endParaRPr lang="fr-FR" b="1" dirty="0">
                  <a:solidFill>
                    <a:schemeClr val="tx1"/>
                  </a:solidFill>
                </a:endParaRPr>
              </a:p>
            </p:txBody>
          </p:sp>
        </mc:Choice>
        <mc:Fallback>
          <p:sp>
            <p:nvSpPr>
              <p:cNvPr id="79" name="Rectangle 78"/>
              <p:cNvSpPr>
                <a:spLocks noRot="1" noChangeAspect="1" noMove="1" noResize="1" noEditPoints="1" noAdjustHandles="1" noChangeArrowheads="1" noChangeShapeType="1" noTextEdit="1"/>
              </p:cNvSpPr>
              <p:nvPr/>
            </p:nvSpPr>
            <p:spPr>
              <a:xfrm>
                <a:off x="6537523" y="5850722"/>
                <a:ext cx="799967" cy="340188"/>
              </a:xfrm>
              <a:prstGeom prst="rect">
                <a:avLst/>
              </a:prstGeom>
              <a:blipFill>
                <a:blip r:embed="rId9"/>
                <a:stretch>
                  <a:fillRect t="-10345" b="-29310"/>
                </a:stretch>
              </a:blipFill>
              <a:ln>
                <a:solidFill>
                  <a:schemeClr val="tx1"/>
                </a:solidFill>
              </a:ln>
            </p:spPr>
            <p:txBody>
              <a:bodyPr/>
              <a:lstStyle/>
              <a:p>
                <a:r>
                  <a:rPr lang="fr-FR">
                    <a:noFill/>
                  </a:rPr>
                  <a:t> </a:t>
                </a:r>
              </a:p>
            </p:txBody>
          </p:sp>
        </mc:Fallback>
      </mc:AlternateContent>
      <mc:AlternateContent xmlns:mc="http://schemas.openxmlformats.org/markup-compatibility/2006">
        <mc:Choice xmlns:a14="http://schemas.microsoft.com/office/drawing/2010/main" Requires="a14">
          <p:sp>
            <p:nvSpPr>
              <p:cNvPr id="80" name="Rectangle 79"/>
              <p:cNvSpPr/>
              <p:nvPr/>
            </p:nvSpPr>
            <p:spPr>
              <a:xfrm>
                <a:off x="7919720" y="5859601"/>
                <a:ext cx="799967" cy="340188"/>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smtClean="0">
                    <a:solidFill>
                      <a:schemeClr val="tx1"/>
                    </a:solidFill>
                  </a:rPr>
                  <a:t>÷ </a:t>
                </a:r>
                <a14:m>
                  <m:oMath xmlns:m="http://schemas.openxmlformats.org/officeDocument/2006/math">
                    <m:sSup>
                      <m:sSupPr>
                        <m:ctrlPr>
                          <a:rPr lang="fr-FR" b="1" i="1" smtClean="0">
                            <a:solidFill>
                              <a:schemeClr val="tx1"/>
                            </a:solidFill>
                            <a:latin typeface="Cambria Math" panose="02040503050406030204" pitchFamily="18" charset="0"/>
                          </a:rPr>
                        </m:ctrlPr>
                      </m:sSupPr>
                      <m:e>
                        <m:r>
                          <a:rPr lang="fr-FR" b="1" i="1" smtClean="0">
                            <a:solidFill>
                              <a:schemeClr val="tx1"/>
                            </a:solidFill>
                            <a:latin typeface="Cambria Math" panose="02040503050406030204" pitchFamily="18" charset="0"/>
                          </a:rPr>
                          <m:t>𝟐</m:t>
                        </m:r>
                      </m:e>
                      <m:sup>
                        <m:r>
                          <a:rPr lang="fr-FR" b="1" i="1" smtClean="0">
                            <a:solidFill>
                              <a:schemeClr val="tx1"/>
                            </a:solidFill>
                            <a:latin typeface="Cambria Math" panose="02040503050406030204" pitchFamily="18" charset="0"/>
                          </a:rPr>
                          <m:t>𝟏𝟎</m:t>
                        </m:r>
                      </m:sup>
                    </m:sSup>
                  </m:oMath>
                </a14:m>
                <a:endParaRPr lang="fr-FR" b="1" dirty="0">
                  <a:solidFill>
                    <a:schemeClr val="tx1"/>
                  </a:solidFill>
                </a:endParaRPr>
              </a:p>
            </p:txBody>
          </p:sp>
        </mc:Choice>
        <mc:Fallback>
          <p:sp>
            <p:nvSpPr>
              <p:cNvPr id="80" name="Rectangle 79"/>
              <p:cNvSpPr>
                <a:spLocks noRot="1" noChangeAspect="1" noMove="1" noResize="1" noEditPoints="1" noAdjustHandles="1" noChangeArrowheads="1" noChangeShapeType="1" noTextEdit="1"/>
              </p:cNvSpPr>
              <p:nvPr/>
            </p:nvSpPr>
            <p:spPr>
              <a:xfrm>
                <a:off x="7919720" y="5859601"/>
                <a:ext cx="799967" cy="340188"/>
              </a:xfrm>
              <a:prstGeom prst="rect">
                <a:avLst/>
              </a:prstGeom>
              <a:blipFill>
                <a:blip r:embed="rId10"/>
                <a:stretch>
                  <a:fillRect t="-10345" b="-31034"/>
                </a:stretch>
              </a:blipFill>
              <a:ln>
                <a:solidFill>
                  <a:schemeClr val="tx1"/>
                </a:solidFill>
              </a:ln>
            </p:spPr>
            <p:txBody>
              <a:bodyPr/>
              <a:lstStyle/>
              <a:p>
                <a:r>
                  <a:rPr lang="fr-FR">
                    <a:noFill/>
                  </a:rPr>
                  <a:t> </a:t>
                </a:r>
              </a:p>
            </p:txBody>
          </p:sp>
        </mc:Fallback>
      </mc:AlternateContent>
      <mc:AlternateContent xmlns:mc="http://schemas.openxmlformats.org/markup-compatibility/2006">
        <mc:Choice xmlns:a14="http://schemas.microsoft.com/office/drawing/2010/main" Requires="a14">
          <p:sp>
            <p:nvSpPr>
              <p:cNvPr id="81" name="Rectangle 80"/>
              <p:cNvSpPr/>
              <p:nvPr/>
            </p:nvSpPr>
            <p:spPr>
              <a:xfrm>
                <a:off x="9406890" y="4243078"/>
                <a:ext cx="799967" cy="340188"/>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smtClean="0">
                    <a:solidFill>
                      <a:schemeClr val="tx1"/>
                    </a:solidFill>
                  </a:rPr>
                  <a:t>x </a:t>
                </a:r>
                <a14:m>
                  <m:oMath xmlns:m="http://schemas.openxmlformats.org/officeDocument/2006/math">
                    <m:sSup>
                      <m:sSupPr>
                        <m:ctrlPr>
                          <a:rPr lang="fr-FR" b="1" i="1" smtClean="0">
                            <a:solidFill>
                              <a:schemeClr val="tx1"/>
                            </a:solidFill>
                            <a:latin typeface="Cambria Math" panose="02040503050406030204" pitchFamily="18" charset="0"/>
                          </a:rPr>
                        </m:ctrlPr>
                      </m:sSupPr>
                      <m:e>
                        <m:r>
                          <a:rPr lang="fr-FR" b="1" i="1" smtClean="0">
                            <a:solidFill>
                              <a:schemeClr val="tx1"/>
                            </a:solidFill>
                            <a:latin typeface="Cambria Math" panose="02040503050406030204" pitchFamily="18" charset="0"/>
                          </a:rPr>
                          <m:t>𝟐</m:t>
                        </m:r>
                      </m:e>
                      <m:sup>
                        <m:r>
                          <a:rPr lang="fr-FR" b="1" i="1" smtClean="0">
                            <a:solidFill>
                              <a:schemeClr val="tx1"/>
                            </a:solidFill>
                            <a:latin typeface="Cambria Math" panose="02040503050406030204" pitchFamily="18" charset="0"/>
                          </a:rPr>
                          <m:t>𝟏𝟎</m:t>
                        </m:r>
                      </m:sup>
                    </m:sSup>
                  </m:oMath>
                </a14:m>
                <a:endParaRPr lang="fr-FR" b="1" dirty="0">
                  <a:solidFill>
                    <a:schemeClr val="tx1"/>
                  </a:solidFill>
                </a:endParaRPr>
              </a:p>
            </p:txBody>
          </p:sp>
        </mc:Choice>
        <mc:Fallback>
          <p:sp>
            <p:nvSpPr>
              <p:cNvPr id="81" name="Rectangle 80"/>
              <p:cNvSpPr>
                <a:spLocks noRot="1" noChangeAspect="1" noMove="1" noResize="1" noEditPoints="1" noAdjustHandles="1" noChangeArrowheads="1" noChangeShapeType="1" noTextEdit="1"/>
              </p:cNvSpPr>
              <p:nvPr/>
            </p:nvSpPr>
            <p:spPr>
              <a:xfrm>
                <a:off x="9406890" y="4243078"/>
                <a:ext cx="799967" cy="340188"/>
              </a:xfrm>
              <a:prstGeom prst="rect">
                <a:avLst/>
              </a:prstGeom>
              <a:blipFill>
                <a:blip r:embed="rId11"/>
                <a:stretch>
                  <a:fillRect t="-10345" b="-29310"/>
                </a:stretch>
              </a:blipFill>
              <a:ln>
                <a:solidFill>
                  <a:schemeClr val="tx1"/>
                </a:solidFill>
              </a:ln>
            </p:spPr>
            <p:txBody>
              <a:bodyPr/>
              <a:lstStyle/>
              <a:p>
                <a:r>
                  <a:rPr lang="fr-FR">
                    <a:noFill/>
                  </a:rPr>
                  <a:t> </a:t>
                </a:r>
              </a:p>
            </p:txBody>
          </p:sp>
        </mc:Fallback>
      </mc:AlternateContent>
      <mc:AlternateContent xmlns:mc="http://schemas.openxmlformats.org/markup-compatibility/2006">
        <mc:Choice xmlns:a14="http://schemas.microsoft.com/office/drawing/2010/main" Requires="a14">
          <p:sp>
            <p:nvSpPr>
              <p:cNvPr id="82" name="Rectangle 81"/>
              <p:cNvSpPr/>
              <p:nvPr/>
            </p:nvSpPr>
            <p:spPr>
              <a:xfrm>
                <a:off x="7992443" y="4240641"/>
                <a:ext cx="799967" cy="340188"/>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smtClean="0">
                    <a:solidFill>
                      <a:schemeClr val="tx1"/>
                    </a:solidFill>
                  </a:rPr>
                  <a:t>x </a:t>
                </a:r>
                <a14:m>
                  <m:oMath xmlns:m="http://schemas.openxmlformats.org/officeDocument/2006/math">
                    <m:sSup>
                      <m:sSupPr>
                        <m:ctrlPr>
                          <a:rPr lang="fr-FR" b="1" i="1" smtClean="0">
                            <a:solidFill>
                              <a:schemeClr val="tx1"/>
                            </a:solidFill>
                            <a:latin typeface="Cambria Math" panose="02040503050406030204" pitchFamily="18" charset="0"/>
                          </a:rPr>
                        </m:ctrlPr>
                      </m:sSupPr>
                      <m:e>
                        <m:r>
                          <a:rPr lang="fr-FR" b="1" i="1" smtClean="0">
                            <a:solidFill>
                              <a:schemeClr val="tx1"/>
                            </a:solidFill>
                            <a:latin typeface="Cambria Math" panose="02040503050406030204" pitchFamily="18" charset="0"/>
                          </a:rPr>
                          <m:t>𝟐</m:t>
                        </m:r>
                      </m:e>
                      <m:sup>
                        <m:r>
                          <a:rPr lang="fr-FR" b="1" i="1" smtClean="0">
                            <a:solidFill>
                              <a:schemeClr val="tx1"/>
                            </a:solidFill>
                            <a:latin typeface="Cambria Math" panose="02040503050406030204" pitchFamily="18" charset="0"/>
                          </a:rPr>
                          <m:t>𝟏𝟎</m:t>
                        </m:r>
                      </m:sup>
                    </m:sSup>
                  </m:oMath>
                </a14:m>
                <a:endParaRPr lang="fr-FR" b="1" dirty="0">
                  <a:solidFill>
                    <a:schemeClr val="tx1"/>
                  </a:solidFill>
                </a:endParaRPr>
              </a:p>
            </p:txBody>
          </p:sp>
        </mc:Choice>
        <mc:Fallback>
          <p:sp>
            <p:nvSpPr>
              <p:cNvPr id="82" name="Rectangle 81"/>
              <p:cNvSpPr>
                <a:spLocks noRot="1" noChangeAspect="1" noMove="1" noResize="1" noEditPoints="1" noAdjustHandles="1" noChangeArrowheads="1" noChangeShapeType="1" noTextEdit="1"/>
              </p:cNvSpPr>
              <p:nvPr/>
            </p:nvSpPr>
            <p:spPr>
              <a:xfrm>
                <a:off x="7992443" y="4240641"/>
                <a:ext cx="799967" cy="340188"/>
              </a:xfrm>
              <a:prstGeom prst="rect">
                <a:avLst/>
              </a:prstGeom>
              <a:blipFill>
                <a:blip r:embed="rId12"/>
                <a:stretch>
                  <a:fillRect t="-10526" b="-31579"/>
                </a:stretch>
              </a:blipFill>
              <a:ln>
                <a:solidFill>
                  <a:schemeClr val="tx1"/>
                </a:solidFill>
              </a:ln>
            </p:spPr>
            <p:txBody>
              <a:bodyPr/>
              <a:lstStyle/>
              <a:p>
                <a:r>
                  <a:rPr lang="fr-FR">
                    <a:noFill/>
                  </a:rPr>
                  <a:t> </a:t>
                </a:r>
              </a:p>
            </p:txBody>
          </p:sp>
        </mc:Fallback>
      </mc:AlternateContent>
      <mc:AlternateContent xmlns:mc="http://schemas.openxmlformats.org/markup-compatibility/2006">
        <mc:Choice xmlns:a14="http://schemas.microsoft.com/office/drawing/2010/main" Requires="a14">
          <p:sp>
            <p:nvSpPr>
              <p:cNvPr id="83" name="Rectangle 82"/>
              <p:cNvSpPr/>
              <p:nvPr/>
            </p:nvSpPr>
            <p:spPr>
              <a:xfrm>
                <a:off x="6537522" y="4247976"/>
                <a:ext cx="799967" cy="340188"/>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smtClean="0">
                    <a:solidFill>
                      <a:schemeClr val="tx1"/>
                    </a:solidFill>
                  </a:rPr>
                  <a:t>x </a:t>
                </a:r>
                <a14:m>
                  <m:oMath xmlns:m="http://schemas.openxmlformats.org/officeDocument/2006/math">
                    <m:sSup>
                      <m:sSupPr>
                        <m:ctrlPr>
                          <a:rPr lang="fr-FR" b="1" i="1" smtClean="0">
                            <a:solidFill>
                              <a:schemeClr val="tx1"/>
                            </a:solidFill>
                            <a:latin typeface="Cambria Math" panose="02040503050406030204" pitchFamily="18" charset="0"/>
                          </a:rPr>
                        </m:ctrlPr>
                      </m:sSupPr>
                      <m:e>
                        <m:r>
                          <a:rPr lang="fr-FR" b="1" i="1" smtClean="0">
                            <a:solidFill>
                              <a:schemeClr val="tx1"/>
                            </a:solidFill>
                            <a:latin typeface="Cambria Math" panose="02040503050406030204" pitchFamily="18" charset="0"/>
                          </a:rPr>
                          <m:t>𝟐</m:t>
                        </m:r>
                      </m:e>
                      <m:sup>
                        <m:r>
                          <a:rPr lang="fr-FR" b="1" i="1" smtClean="0">
                            <a:solidFill>
                              <a:schemeClr val="tx1"/>
                            </a:solidFill>
                            <a:latin typeface="Cambria Math" panose="02040503050406030204" pitchFamily="18" charset="0"/>
                          </a:rPr>
                          <m:t>𝟏𝟎</m:t>
                        </m:r>
                      </m:sup>
                    </m:sSup>
                  </m:oMath>
                </a14:m>
                <a:endParaRPr lang="fr-FR" b="1" dirty="0">
                  <a:solidFill>
                    <a:schemeClr val="tx1"/>
                  </a:solidFill>
                </a:endParaRPr>
              </a:p>
            </p:txBody>
          </p:sp>
        </mc:Choice>
        <mc:Fallback>
          <p:sp>
            <p:nvSpPr>
              <p:cNvPr id="83" name="Rectangle 82"/>
              <p:cNvSpPr>
                <a:spLocks noRot="1" noChangeAspect="1" noMove="1" noResize="1" noEditPoints="1" noAdjustHandles="1" noChangeArrowheads="1" noChangeShapeType="1" noTextEdit="1"/>
              </p:cNvSpPr>
              <p:nvPr/>
            </p:nvSpPr>
            <p:spPr>
              <a:xfrm>
                <a:off x="6537522" y="4247976"/>
                <a:ext cx="799967" cy="340188"/>
              </a:xfrm>
              <a:prstGeom prst="rect">
                <a:avLst/>
              </a:prstGeom>
              <a:blipFill>
                <a:blip r:embed="rId13"/>
                <a:stretch>
                  <a:fillRect t="-10345" b="-29310"/>
                </a:stretch>
              </a:blipFill>
              <a:ln>
                <a:solidFill>
                  <a:schemeClr val="tx1"/>
                </a:solidFill>
              </a:ln>
            </p:spPr>
            <p:txBody>
              <a:bodyPr/>
              <a:lstStyle/>
              <a:p>
                <a:r>
                  <a:rPr lang="fr-FR">
                    <a:noFill/>
                  </a:rPr>
                  <a:t> </a:t>
                </a:r>
              </a:p>
            </p:txBody>
          </p:sp>
        </mc:Fallback>
      </mc:AlternateContent>
      <mc:AlternateContent xmlns:mc="http://schemas.openxmlformats.org/markup-compatibility/2006">
        <mc:Choice xmlns:a14="http://schemas.microsoft.com/office/drawing/2010/main" Requires="a14">
          <p:sp>
            <p:nvSpPr>
              <p:cNvPr id="84" name="Rectangle 83"/>
              <p:cNvSpPr/>
              <p:nvPr/>
            </p:nvSpPr>
            <p:spPr>
              <a:xfrm>
                <a:off x="5082601" y="4229155"/>
                <a:ext cx="799967" cy="340188"/>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smtClean="0">
                    <a:solidFill>
                      <a:schemeClr val="tx1"/>
                    </a:solidFill>
                  </a:rPr>
                  <a:t>x </a:t>
                </a:r>
                <a14:m>
                  <m:oMath xmlns:m="http://schemas.openxmlformats.org/officeDocument/2006/math">
                    <m:sSup>
                      <m:sSupPr>
                        <m:ctrlPr>
                          <a:rPr lang="fr-FR" b="1" i="1" smtClean="0">
                            <a:solidFill>
                              <a:schemeClr val="tx1"/>
                            </a:solidFill>
                            <a:latin typeface="Cambria Math" panose="02040503050406030204" pitchFamily="18" charset="0"/>
                          </a:rPr>
                        </m:ctrlPr>
                      </m:sSupPr>
                      <m:e>
                        <m:r>
                          <a:rPr lang="fr-FR" b="1" i="1" smtClean="0">
                            <a:solidFill>
                              <a:schemeClr val="tx1"/>
                            </a:solidFill>
                            <a:latin typeface="Cambria Math" panose="02040503050406030204" pitchFamily="18" charset="0"/>
                          </a:rPr>
                          <m:t>𝟐</m:t>
                        </m:r>
                      </m:e>
                      <m:sup>
                        <m:r>
                          <a:rPr lang="fr-FR" b="1" i="1" smtClean="0">
                            <a:solidFill>
                              <a:schemeClr val="tx1"/>
                            </a:solidFill>
                            <a:latin typeface="Cambria Math" panose="02040503050406030204" pitchFamily="18" charset="0"/>
                          </a:rPr>
                          <m:t>𝟏𝟎</m:t>
                        </m:r>
                      </m:sup>
                    </m:sSup>
                  </m:oMath>
                </a14:m>
                <a:endParaRPr lang="fr-FR" b="1" dirty="0">
                  <a:solidFill>
                    <a:schemeClr val="tx1"/>
                  </a:solidFill>
                </a:endParaRPr>
              </a:p>
            </p:txBody>
          </p:sp>
        </mc:Choice>
        <mc:Fallback>
          <p:sp>
            <p:nvSpPr>
              <p:cNvPr id="84" name="Rectangle 83"/>
              <p:cNvSpPr>
                <a:spLocks noRot="1" noChangeAspect="1" noMove="1" noResize="1" noEditPoints="1" noAdjustHandles="1" noChangeArrowheads="1" noChangeShapeType="1" noTextEdit="1"/>
              </p:cNvSpPr>
              <p:nvPr/>
            </p:nvSpPr>
            <p:spPr>
              <a:xfrm>
                <a:off x="5082601" y="4229155"/>
                <a:ext cx="799967" cy="340188"/>
              </a:xfrm>
              <a:prstGeom prst="rect">
                <a:avLst/>
              </a:prstGeom>
              <a:blipFill>
                <a:blip r:embed="rId14"/>
                <a:stretch>
                  <a:fillRect t="-10345" b="-29310"/>
                </a:stretch>
              </a:blipFill>
              <a:ln>
                <a:solidFill>
                  <a:schemeClr val="tx1"/>
                </a:solidFill>
              </a:ln>
            </p:spPr>
            <p:txBody>
              <a:bodyPr/>
              <a:lstStyle/>
              <a:p>
                <a:r>
                  <a:rPr lang="fr-FR">
                    <a:noFill/>
                  </a:rPr>
                  <a:t> </a:t>
                </a:r>
              </a:p>
            </p:txBody>
          </p:sp>
        </mc:Fallback>
      </mc:AlternateContent>
      <p:grpSp>
        <p:nvGrpSpPr>
          <p:cNvPr id="85" name="Groupe 84"/>
          <p:cNvGrpSpPr/>
          <p:nvPr/>
        </p:nvGrpSpPr>
        <p:grpSpPr>
          <a:xfrm>
            <a:off x="1792700" y="4825422"/>
            <a:ext cx="1895319" cy="1289229"/>
            <a:chOff x="8888577" y="4645479"/>
            <a:chExt cx="2956369" cy="1289229"/>
          </a:xfrm>
        </p:grpSpPr>
        <p:sp>
          <p:nvSpPr>
            <p:cNvPr id="86" name="Ellipse 85"/>
            <p:cNvSpPr/>
            <p:nvPr/>
          </p:nvSpPr>
          <p:spPr>
            <a:xfrm>
              <a:off x="10263778" y="4645479"/>
              <a:ext cx="1581168" cy="697362"/>
            </a:xfrm>
            <a:prstGeom prst="ellipse">
              <a:avLst/>
            </a:prstGeom>
            <a:solidFill>
              <a:srgbClr val="FF00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rtl="1"/>
              <a:r>
                <a:rPr lang="ar-SA" sz="2800" b="1" dirty="0" smtClean="0"/>
                <a:t>تذكر</a:t>
              </a:r>
              <a:endParaRPr lang="fr-FR" sz="2800" b="1" dirty="0"/>
            </a:p>
          </p:txBody>
        </p:sp>
        <p:sp>
          <p:nvSpPr>
            <p:cNvPr id="87" name="Demi-tour 86"/>
            <p:cNvSpPr/>
            <p:nvPr/>
          </p:nvSpPr>
          <p:spPr>
            <a:xfrm flipH="1" flipV="1">
              <a:off x="8888577" y="5380364"/>
              <a:ext cx="2292601" cy="554344"/>
            </a:xfrm>
            <a:prstGeom prst="uturnArrow">
              <a:avLst>
                <a:gd name="adj1" fmla="val 21613"/>
                <a:gd name="adj2" fmla="val 25000"/>
                <a:gd name="adj3" fmla="val 36196"/>
                <a:gd name="adj4" fmla="val 42903"/>
                <a:gd name="adj5" fmla="val 79713"/>
              </a:avLst>
            </a:prstGeom>
            <a:solidFill>
              <a:srgbClr val="FF00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solidFill>
                  <a:schemeClr val="tx1"/>
                </a:solidFill>
              </a:endParaRPr>
            </a:p>
          </p:txBody>
        </p:sp>
      </p:grpSp>
      <mc:AlternateContent xmlns:mc="http://schemas.openxmlformats.org/markup-compatibility/2006">
        <mc:Choice xmlns:a14="http://schemas.microsoft.com/office/drawing/2010/main" Requires="a14">
          <p:sp>
            <p:nvSpPr>
              <p:cNvPr id="20" name="Parenthèses 19"/>
              <p:cNvSpPr/>
              <p:nvPr/>
            </p:nvSpPr>
            <p:spPr>
              <a:xfrm>
                <a:off x="1106684" y="4798803"/>
                <a:ext cx="1493390" cy="700174"/>
              </a:xfrm>
              <a:prstGeom prst="bracketPair">
                <a:avLst/>
              </a:prstGeom>
              <a:ln w="38100"/>
            </p:spPr>
            <p:style>
              <a:lnRef idx="1">
                <a:schemeClr val="dk1"/>
              </a:lnRef>
              <a:fillRef idx="0">
                <a:schemeClr val="dk1"/>
              </a:fillRef>
              <a:effectRef idx="0">
                <a:schemeClr val="dk1"/>
              </a:effectRef>
              <a:fontRef idx="minor">
                <a:schemeClr val="tx1"/>
              </a:fontRef>
            </p:style>
            <p:txBody>
              <a:bodyPr rtlCol="0" anchor="ctr"/>
              <a:lstStyle/>
              <a:p>
                <a:pPr algn="ctr"/>
                <a:r>
                  <a:rPr lang="fr-FR" sz="2000" b="1" dirty="0" smtClean="0"/>
                  <a:t>1024 = </a:t>
                </a:r>
                <a14:m>
                  <m:oMath xmlns:m="http://schemas.openxmlformats.org/officeDocument/2006/math">
                    <m:sSup>
                      <m:sSupPr>
                        <m:ctrlPr>
                          <a:rPr lang="fr-FR" sz="2000" b="1" i="1" smtClean="0">
                            <a:latin typeface="Cambria Math" panose="02040503050406030204" pitchFamily="18" charset="0"/>
                          </a:rPr>
                        </m:ctrlPr>
                      </m:sSupPr>
                      <m:e>
                        <m:r>
                          <a:rPr lang="fr-FR" sz="2000" b="1" i="1" smtClean="0">
                            <a:latin typeface="Cambria Math" panose="02040503050406030204" pitchFamily="18" charset="0"/>
                          </a:rPr>
                          <m:t>𝟐</m:t>
                        </m:r>
                      </m:e>
                      <m:sup>
                        <m:r>
                          <a:rPr lang="fr-FR" sz="2000" b="1" i="1" smtClean="0">
                            <a:latin typeface="Cambria Math" panose="02040503050406030204" pitchFamily="18" charset="0"/>
                          </a:rPr>
                          <m:t>𝟏𝟎</m:t>
                        </m:r>
                      </m:sup>
                    </m:sSup>
                  </m:oMath>
                </a14:m>
                <a:endParaRPr lang="fr-FR" sz="2000" b="1" dirty="0"/>
              </a:p>
            </p:txBody>
          </p:sp>
        </mc:Choice>
        <mc:Fallback>
          <p:sp>
            <p:nvSpPr>
              <p:cNvPr id="20" name="Parenthèses 19"/>
              <p:cNvSpPr>
                <a:spLocks noRot="1" noChangeAspect="1" noMove="1" noResize="1" noEditPoints="1" noAdjustHandles="1" noChangeArrowheads="1" noChangeShapeType="1" noTextEdit="1"/>
              </p:cNvSpPr>
              <p:nvPr/>
            </p:nvSpPr>
            <p:spPr>
              <a:xfrm>
                <a:off x="1106684" y="4798803"/>
                <a:ext cx="1493390" cy="700174"/>
              </a:xfrm>
              <a:prstGeom prst="bracketPair">
                <a:avLst/>
              </a:prstGeom>
              <a:blipFill>
                <a:blip r:embed="rId15"/>
                <a:stretch>
                  <a:fillRect/>
                </a:stretch>
              </a:blipFill>
              <a:ln w="38100"/>
            </p:spPr>
            <p:txBody>
              <a:bodyPr/>
              <a:lstStyle/>
              <a:p>
                <a:r>
                  <a:rPr lang="fr-FR">
                    <a:noFill/>
                  </a:rPr>
                  <a:t> </a:t>
                </a:r>
              </a:p>
            </p:txBody>
          </p:sp>
        </mc:Fallback>
      </mc:AlternateContent>
    </p:spTree>
    <p:extLst>
      <p:ext uri="{BB962C8B-B14F-4D97-AF65-F5344CB8AC3E}">
        <p14:creationId xmlns:p14="http://schemas.microsoft.com/office/powerpoint/2010/main" val="54862558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1000"/>
                                        <p:tgtEl>
                                          <p:spTgt spid="40"/>
                                        </p:tgtEl>
                                      </p:cBhvr>
                                    </p:animEffect>
                                    <p:anim calcmode="lin" valueType="num">
                                      <p:cBhvr>
                                        <p:cTn id="8" dur="1000" fill="hold"/>
                                        <p:tgtEl>
                                          <p:spTgt spid="40"/>
                                        </p:tgtEl>
                                        <p:attrNameLst>
                                          <p:attrName>ppt_x</p:attrName>
                                        </p:attrNameLst>
                                      </p:cBhvr>
                                      <p:tavLst>
                                        <p:tav tm="0">
                                          <p:val>
                                            <p:strVal val="#ppt_x"/>
                                          </p:val>
                                        </p:tav>
                                        <p:tav tm="100000">
                                          <p:val>
                                            <p:strVal val="#ppt_x"/>
                                          </p:val>
                                        </p:tav>
                                      </p:tavLst>
                                    </p:anim>
                                    <p:anim calcmode="lin" valueType="num">
                                      <p:cBhvr>
                                        <p:cTn id="9" dur="1000" fill="hold"/>
                                        <p:tgtEl>
                                          <p:spTgt spid="4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4" fill="hold" grpId="0" nodeType="afterEffect">
                                  <p:stCondLst>
                                    <p:cond delay="0"/>
                                  </p:stCondLst>
                                  <p:childTnLst>
                                    <p:set>
                                      <p:cBhvr>
                                        <p:cTn id="12" dur="1" fill="hold">
                                          <p:stCondLst>
                                            <p:cond delay="0"/>
                                          </p:stCondLst>
                                        </p:cTn>
                                        <p:tgtEl>
                                          <p:spTgt spid="39"/>
                                        </p:tgtEl>
                                        <p:attrNameLst>
                                          <p:attrName>style.visibility</p:attrName>
                                        </p:attrNameLst>
                                      </p:cBhvr>
                                      <p:to>
                                        <p:strVal val="visible"/>
                                      </p:to>
                                    </p:set>
                                    <p:animEffect transition="in" filter="wipe(down)">
                                      <p:cBhvr>
                                        <p:cTn id="13" dur="500"/>
                                        <p:tgtEl>
                                          <p:spTgt spid="39"/>
                                        </p:tgtEl>
                                      </p:cBhvr>
                                    </p:animEffect>
                                  </p:childTnLst>
                                </p:cTn>
                              </p:par>
                            </p:childTnLst>
                          </p:cTn>
                        </p:par>
                        <p:par>
                          <p:cTn id="14" fill="hold">
                            <p:stCondLst>
                              <p:cond delay="1500"/>
                            </p:stCondLst>
                            <p:childTnLst>
                              <p:par>
                                <p:cTn id="15" presetID="42" presetClass="entr" presetSubtype="0" fill="hold" nodeType="afterEffect">
                                  <p:stCondLst>
                                    <p:cond delay="0"/>
                                  </p:stCondLst>
                                  <p:childTnLst>
                                    <p:set>
                                      <p:cBhvr>
                                        <p:cTn id="16" dur="1" fill="hold">
                                          <p:stCondLst>
                                            <p:cond delay="0"/>
                                          </p:stCondLst>
                                        </p:cTn>
                                        <p:tgtEl>
                                          <p:spTgt spid="41"/>
                                        </p:tgtEl>
                                        <p:attrNameLst>
                                          <p:attrName>style.visibility</p:attrName>
                                        </p:attrNameLst>
                                      </p:cBhvr>
                                      <p:to>
                                        <p:strVal val="visible"/>
                                      </p:to>
                                    </p:set>
                                    <p:animEffect transition="in" filter="fade">
                                      <p:cBhvr>
                                        <p:cTn id="17" dur="1000"/>
                                        <p:tgtEl>
                                          <p:spTgt spid="41"/>
                                        </p:tgtEl>
                                      </p:cBhvr>
                                    </p:animEffect>
                                    <p:anim calcmode="lin" valueType="num">
                                      <p:cBhvr>
                                        <p:cTn id="18" dur="1000" fill="hold"/>
                                        <p:tgtEl>
                                          <p:spTgt spid="41"/>
                                        </p:tgtEl>
                                        <p:attrNameLst>
                                          <p:attrName>ppt_x</p:attrName>
                                        </p:attrNameLst>
                                      </p:cBhvr>
                                      <p:tavLst>
                                        <p:tav tm="0">
                                          <p:val>
                                            <p:strVal val="#ppt_x"/>
                                          </p:val>
                                        </p:tav>
                                        <p:tav tm="100000">
                                          <p:val>
                                            <p:strVal val="#ppt_x"/>
                                          </p:val>
                                        </p:tav>
                                      </p:tavLst>
                                    </p:anim>
                                    <p:anim calcmode="lin" valueType="num">
                                      <p:cBhvr>
                                        <p:cTn id="19" dur="1000" fill="hold"/>
                                        <p:tgtEl>
                                          <p:spTgt spid="41"/>
                                        </p:tgtEl>
                                        <p:attrNameLst>
                                          <p:attrName>ppt_y</p:attrName>
                                        </p:attrNameLst>
                                      </p:cBhvr>
                                      <p:tavLst>
                                        <p:tav tm="0">
                                          <p:val>
                                            <p:strVal val="#ppt_y+.1"/>
                                          </p:val>
                                        </p:tav>
                                        <p:tav tm="100000">
                                          <p:val>
                                            <p:strVal val="#ppt_y"/>
                                          </p:val>
                                        </p:tav>
                                      </p:tavLst>
                                    </p:anim>
                                  </p:childTnLst>
                                </p:cTn>
                              </p:par>
                            </p:childTnLst>
                          </p:cTn>
                        </p:par>
                        <p:par>
                          <p:cTn id="20" fill="hold">
                            <p:stCondLst>
                              <p:cond delay="2500"/>
                            </p:stCondLst>
                            <p:childTnLst>
                              <p:par>
                                <p:cTn id="21" presetID="42" presetClass="entr" presetSubtype="0" fill="hold" grpId="0" nodeType="after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fade">
                                      <p:cBhvr>
                                        <p:cTn id="23" dur="1000"/>
                                        <p:tgtEl>
                                          <p:spTgt spid="25"/>
                                        </p:tgtEl>
                                      </p:cBhvr>
                                    </p:animEffect>
                                    <p:anim calcmode="lin" valueType="num">
                                      <p:cBhvr>
                                        <p:cTn id="24" dur="1000" fill="hold"/>
                                        <p:tgtEl>
                                          <p:spTgt spid="25"/>
                                        </p:tgtEl>
                                        <p:attrNameLst>
                                          <p:attrName>ppt_x</p:attrName>
                                        </p:attrNameLst>
                                      </p:cBhvr>
                                      <p:tavLst>
                                        <p:tav tm="0">
                                          <p:val>
                                            <p:strVal val="#ppt_x"/>
                                          </p:val>
                                        </p:tav>
                                        <p:tav tm="100000">
                                          <p:val>
                                            <p:strVal val="#ppt_x"/>
                                          </p:val>
                                        </p:tav>
                                      </p:tavLst>
                                    </p:anim>
                                    <p:anim calcmode="lin" valueType="num">
                                      <p:cBhvr>
                                        <p:cTn id="25" dur="1000" fill="hold"/>
                                        <p:tgtEl>
                                          <p:spTgt spid="25"/>
                                        </p:tgtEl>
                                        <p:attrNameLst>
                                          <p:attrName>ppt_y</p:attrName>
                                        </p:attrNameLst>
                                      </p:cBhvr>
                                      <p:tavLst>
                                        <p:tav tm="0">
                                          <p:val>
                                            <p:strVal val="#ppt_y+.1"/>
                                          </p:val>
                                        </p:tav>
                                        <p:tav tm="100000">
                                          <p:val>
                                            <p:strVal val="#ppt_y"/>
                                          </p:val>
                                        </p:tav>
                                      </p:tavLst>
                                    </p:anim>
                                  </p:childTnLst>
                                </p:cTn>
                              </p:par>
                            </p:childTnLst>
                          </p:cTn>
                        </p:par>
                        <p:par>
                          <p:cTn id="26" fill="hold">
                            <p:stCondLst>
                              <p:cond delay="3500"/>
                            </p:stCondLst>
                            <p:childTnLst>
                              <p:par>
                                <p:cTn id="27" presetID="16" presetClass="entr" presetSubtype="21" fill="hold" grpId="0" nodeType="afterEffect">
                                  <p:stCondLst>
                                    <p:cond delay="0"/>
                                  </p:stCondLst>
                                  <p:childTnLst>
                                    <p:set>
                                      <p:cBhvr>
                                        <p:cTn id="28" dur="1" fill="hold">
                                          <p:stCondLst>
                                            <p:cond delay="0"/>
                                          </p:stCondLst>
                                        </p:cTn>
                                        <p:tgtEl>
                                          <p:spTgt spid="26"/>
                                        </p:tgtEl>
                                        <p:attrNameLst>
                                          <p:attrName>style.visibility</p:attrName>
                                        </p:attrNameLst>
                                      </p:cBhvr>
                                      <p:to>
                                        <p:strVal val="visible"/>
                                      </p:to>
                                    </p:set>
                                    <p:animEffect transition="in" filter="barn(inVertical)">
                                      <p:cBhvr>
                                        <p:cTn id="29" dur="500"/>
                                        <p:tgtEl>
                                          <p:spTgt spid="26"/>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grpId="0" nodeType="clickEffect">
                                  <p:stCondLst>
                                    <p:cond delay="0"/>
                                  </p:stCondLst>
                                  <p:childTnLst>
                                    <p:set>
                                      <p:cBhvr>
                                        <p:cTn id="33" dur="1" fill="hold">
                                          <p:stCondLst>
                                            <p:cond delay="0"/>
                                          </p:stCondLst>
                                        </p:cTn>
                                        <p:tgtEl>
                                          <p:spTgt spid="31"/>
                                        </p:tgtEl>
                                        <p:attrNameLst>
                                          <p:attrName>style.visibility</p:attrName>
                                        </p:attrNameLst>
                                      </p:cBhvr>
                                      <p:to>
                                        <p:strVal val="visible"/>
                                      </p:to>
                                    </p:set>
                                    <p:animEffect transition="in" filter="barn(inVertical)">
                                      <p:cBhvr>
                                        <p:cTn id="34" dur="500"/>
                                        <p:tgtEl>
                                          <p:spTgt spid="31"/>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nodeType="clickEffect">
                                  <p:stCondLst>
                                    <p:cond delay="0"/>
                                  </p:stCondLst>
                                  <p:childTnLst>
                                    <p:set>
                                      <p:cBhvr>
                                        <p:cTn id="38" dur="1" fill="hold">
                                          <p:stCondLst>
                                            <p:cond delay="0"/>
                                          </p:stCondLst>
                                        </p:cTn>
                                        <p:tgtEl>
                                          <p:spTgt spid="2"/>
                                        </p:tgtEl>
                                        <p:attrNameLst>
                                          <p:attrName>style.visibility</p:attrName>
                                        </p:attrNameLst>
                                      </p:cBhvr>
                                      <p:to>
                                        <p:strVal val="visible"/>
                                      </p:to>
                                    </p:set>
                                    <p:animEffect transition="in" filter="barn(inVertical)">
                                      <p:cBhvr>
                                        <p:cTn id="39" dur="500"/>
                                        <p:tgtEl>
                                          <p:spTgt spid="2"/>
                                        </p:tgtEl>
                                      </p:cBhvr>
                                    </p:animEffect>
                                  </p:childTnLst>
                                </p:cTn>
                              </p:par>
                            </p:childTnLst>
                          </p:cTn>
                        </p:par>
                      </p:childTnLst>
                    </p:cTn>
                  </p:par>
                  <p:par>
                    <p:cTn id="40" fill="hold">
                      <p:stCondLst>
                        <p:cond delay="indefinite"/>
                      </p:stCondLst>
                      <p:childTnLst>
                        <p:par>
                          <p:cTn id="41" fill="hold">
                            <p:stCondLst>
                              <p:cond delay="0"/>
                            </p:stCondLst>
                            <p:childTnLst>
                              <p:par>
                                <p:cTn id="42" presetID="16" presetClass="entr" presetSubtype="21" fill="hold" nodeType="clickEffect">
                                  <p:stCondLst>
                                    <p:cond delay="0"/>
                                  </p:stCondLst>
                                  <p:childTnLst>
                                    <p:set>
                                      <p:cBhvr>
                                        <p:cTn id="43" dur="1" fill="hold">
                                          <p:stCondLst>
                                            <p:cond delay="0"/>
                                          </p:stCondLst>
                                        </p:cTn>
                                        <p:tgtEl>
                                          <p:spTgt spid="9"/>
                                        </p:tgtEl>
                                        <p:attrNameLst>
                                          <p:attrName>style.visibility</p:attrName>
                                        </p:attrNameLst>
                                      </p:cBhvr>
                                      <p:to>
                                        <p:strVal val="visible"/>
                                      </p:to>
                                    </p:set>
                                    <p:animEffect transition="in" filter="barn(inVertical)">
                                      <p:cBhvr>
                                        <p:cTn id="44" dur="500"/>
                                        <p:tgtEl>
                                          <p:spTgt spid="9"/>
                                        </p:tgtEl>
                                      </p:cBhvr>
                                    </p:animEffect>
                                  </p:childTnLst>
                                </p:cTn>
                              </p:par>
                            </p:childTnLst>
                          </p:cTn>
                        </p:par>
                      </p:childTnLst>
                    </p:cTn>
                  </p:par>
                  <p:par>
                    <p:cTn id="45" fill="hold">
                      <p:stCondLst>
                        <p:cond delay="indefinite"/>
                      </p:stCondLst>
                      <p:childTnLst>
                        <p:par>
                          <p:cTn id="46" fill="hold">
                            <p:stCondLst>
                              <p:cond delay="0"/>
                            </p:stCondLst>
                            <p:childTnLst>
                              <p:par>
                                <p:cTn id="47" presetID="16" presetClass="entr" presetSubtype="21" fill="hold" grpId="0" nodeType="clickEffect">
                                  <p:stCondLst>
                                    <p:cond delay="0"/>
                                  </p:stCondLst>
                                  <p:childTnLst>
                                    <p:set>
                                      <p:cBhvr>
                                        <p:cTn id="48" dur="1" fill="hold">
                                          <p:stCondLst>
                                            <p:cond delay="0"/>
                                          </p:stCondLst>
                                        </p:cTn>
                                        <p:tgtEl>
                                          <p:spTgt spid="12"/>
                                        </p:tgtEl>
                                        <p:attrNameLst>
                                          <p:attrName>style.visibility</p:attrName>
                                        </p:attrNameLst>
                                      </p:cBhvr>
                                      <p:to>
                                        <p:strVal val="visible"/>
                                      </p:to>
                                    </p:set>
                                    <p:animEffect transition="in" filter="barn(inVertical)">
                                      <p:cBhvr>
                                        <p:cTn id="49" dur="500"/>
                                        <p:tgtEl>
                                          <p:spTgt spid="12"/>
                                        </p:tgtEl>
                                      </p:cBhvr>
                                    </p:animEffect>
                                  </p:childTnLst>
                                </p:cTn>
                              </p:par>
                              <p:par>
                                <p:cTn id="50" presetID="16" presetClass="entr" presetSubtype="21" fill="hold" grpId="0" nodeType="with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barn(inVertical)">
                                      <p:cBhvr>
                                        <p:cTn id="52" dur="500"/>
                                        <p:tgtEl>
                                          <p:spTgt spid="14"/>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grpId="0" nodeType="clickEffect">
                                  <p:stCondLst>
                                    <p:cond delay="0"/>
                                  </p:stCondLst>
                                  <p:childTnLst>
                                    <p:set>
                                      <p:cBhvr>
                                        <p:cTn id="56" dur="1" fill="hold">
                                          <p:stCondLst>
                                            <p:cond delay="0"/>
                                          </p:stCondLst>
                                        </p:cTn>
                                        <p:tgtEl>
                                          <p:spTgt spid="44"/>
                                        </p:tgtEl>
                                        <p:attrNameLst>
                                          <p:attrName>style.visibility</p:attrName>
                                        </p:attrNameLst>
                                      </p:cBhvr>
                                      <p:to>
                                        <p:strVal val="visible"/>
                                      </p:to>
                                    </p:set>
                                    <p:animEffect transition="in" filter="barn(inVertical)">
                                      <p:cBhvr>
                                        <p:cTn id="57" dur="500"/>
                                        <p:tgtEl>
                                          <p:spTgt spid="44"/>
                                        </p:tgtEl>
                                      </p:cBhvr>
                                    </p:animEffect>
                                  </p:childTnLst>
                                </p:cTn>
                              </p:par>
                              <p:par>
                                <p:cTn id="58" presetID="16" presetClass="entr" presetSubtype="21" fill="hold" grpId="0" nodeType="withEffect">
                                  <p:stCondLst>
                                    <p:cond delay="0"/>
                                  </p:stCondLst>
                                  <p:childTnLst>
                                    <p:set>
                                      <p:cBhvr>
                                        <p:cTn id="59" dur="1" fill="hold">
                                          <p:stCondLst>
                                            <p:cond delay="0"/>
                                          </p:stCondLst>
                                        </p:cTn>
                                        <p:tgtEl>
                                          <p:spTgt spid="47"/>
                                        </p:tgtEl>
                                        <p:attrNameLst>
                                          <p:attrName>style.visibility</p:attrName>
                                        </p:attrNameLst>
                                      </p:cBhvr>
                                      <p:to>
                                        <p:strVal val="visible"/>
                                      </p:to>
                                    </p:set>
                                    <p:animEffect transition="in" filter="barn(inVertical)">
                                      <p:cBhvr>
                                        <p:cTn id="60" dur="500"/>
                                        <p:tgtEl>
                                          <p:spTgt spid="47"/>
                                        </p:tgtEl>
                                      </p:cBhvr>
                                    </p:animEffect>
                                  </p:childTnLst>
                                </p:cTn>
                              </p:par>
                            </p:childTnLst>
                          </p:cTn>
                        </p:par>
                      </p:childTnLst>
                    </p:cTn>
                  </p:par>
                  <p:par>
                    <p:cTn id="61" fill="hold">
                      <p:stCondLst>
                        <p:cond delay="indefinite"/>
                      </p:stCondLst>
                      <p:childTnLst>
                        <p:par>
                          <p:cTn id="62" fill="hold">
                            <p:stCondLst>
                              <p:cond delay="0"/>
                            </p:stCondLst>
                            <p:childTnLst>
                              <p:par>
                                <p:cTn id="63" presetID="16" presetClass="entr" presetSubtype="21" fill="hold" nodeType="clickEffect">
                                  <p:stCondLst>
                                    <p:cond delay="0"/>
                                  </p:stCondLst>
                                  <p:childTnLst>
                                    <p:set>
                                      <p:cBhvr>
                                        <p:cTn id="64" dur="1" fill="hold">
                                          <p:stCondLst>
                                            <p:cond delay="0"/>
                                          </p:stCondLst>
                                        </p:cTn>
                                        <p:tgtEl>
                                          <p:spTgt spid="85"/>
                                        </p:tgtEl>
                                        <p:attrNameLst>
                                          <p:attrName>style.visibility</p:attrName>
                                        </p:attrNameLst>
                                      </p:cBhvr>
                                      <p:to>
                                        <p:strVal val="visible"/>
                                      </p:to>
                                    </p:set>
                                    <p:animEffect transition="in" filter="barn(inVertical)">
                                      <p:cBhvr>
                                        <p:cTn id="65" dur="500"/>
                                        <p:tgtEl>
                                          <p:spTgt spid="85"/>
                                        </p:tgtEl>
                                      </p:cBhvr>
                                    </p:animEffect>
                                  </p:childTnLst>
                                </p:cTn>
                              </p:par>
                            </p:childTnLst>
                          </p:cTn>
                        </p:par>
                      </p:childTnLst>
                    </p:cTn>
                  </p:par>
                  <p:par>
                    <p:cTn id="66" fill="hold">
                      <p:stCondLst>
                        <p:cond delay="indefinite"/>
                      </p:stCondLst>
                      <p:childTnLst>
                        <p:par>
                          <p:cTn id="67" fill="hold">
                            <p:stCondLst>
                              <p:cond delay="0"/>
                            </p:stCondLst>
                            <p:childTnLst>
                              <p:par>
                                <p:cTn id="68" presetID="16" presetClass="entr" presetSubtype="21" fill="hold" grpId="0" nodeType="clickEffect">
                                  <p:stCondLst>
                                    <p:cond delay="0"/>
                                  </p:stCondLst>
                                  <p:childTnLst>
                                    <p:set>
                                      <p:cBhvr>
                                        <p:cTn id="69" dur="1" fill="hold">
                                          <p:stCondLst>
                                            <p:cond delay="0"/>
                                          </p:stCondLst>
                                        </p:cTn>
                                        <p:tgtEl>
                                          <p:spTgt spid="20"/>
                                        </p:tgtEl>
                                        <p:attrNameLst>
                                          <p:attrName>style.visibility</p:attrName>
                                        </p:attrNameLst>
                                      </p:cBhvr>
                                      <p:to>
                                        <p:strVal val="visible"/>
                                      </p:to>
                                    </p:set>
                                    <p:animEffect transition="in" filter="barn(inVertical)">
                                      <p:cBhvr>
                                        <p:cTn id="70" dur="500"/>
                                        <p:tgtEl>
                                          <p:spTgt spid="20"/>
                                        </p:tgtEl>
                                      </p:cBhvr>
                                    </p:animEffect>
                                  </p:childTnLst>
                                </p:cTn>
                              </p:par>
                            </p:childTnLst>
                          </p:cTn>
                        </p:par>
                      </p:childTnLst>
                    </p:cTn>
                  </p:par>
                  <p:par>
                    <p:cTn id="71" fill="hold">
                      <p:stCondLst>
                        <p:cond delay="indefinite"/>
                      </p:stCondLst>
                      <p:childTnLst>
                        <p:par>
                          <p:cTn id="72" fill="hold">
                            <p:stCondLst>
                              <p:cond delay="0"/>
                            </p:stCondLst>
                            <p:childTnLst>
                              <p:par>
                                <p:cTn id="73" presetID="16" presetClass="entr" presetSubtype="21" fill="hold" grpId="0" nodeType="clickEffect">
                                  <p:stCondLst>
                                    <p:cond delay="0"/>
                                  </p:stCondLst>
                                  <p:childTnLst>
                                    <p:set>
                                      <p:cBhvr>
                                        <p:cTn id="74" dur="1" fill="hold">
                                          <p:stCondLst>
                                            <p:cond delay="0"/>
                                          </p:stCondLst>
                                        </p:cTn>
                                        <p:tgtEl>
                                          <p:spTgt spid="15"/>
                                        </p:tgtEl>
                                        <p:attrNameLst>
                                          <p:attrName>style.visibility</p:attrName>
                                        </p:attrNameLst>
                                      </p:cBhvr>
                                      <p:to>
                                        <p:strVal val="visible"/>
                                      </p:to>
                                    </p:set>
                                    <p:animEffect transition="in" filter="barn(inVertical)">
                                      <p:cBhvr>
                                        <p:cTn id="75" dur="500"/>
                                        <p:tgtEl>
                                          <p:spTgt spid="15"/>
                                        </p:tgtEl>
                                      </p:cBhvr>
                                    </p:animEffect>
                                  </p:childTnLst>
                                </p:cTn>
                              </p:par>
                              <p:par>
                                <p:cTn id="76" presetID="16" presetClass="entr" presetSubtype="21" fill="hold" grpId="0" nodeType="withEffect">
                                  <p:stCondLst>
                                    <p:cond delay="0"/>
                                  </p:stCondLst>
                                  <p:childTnLst>
                                    <p:set>
                                      <p:cBhvr>
                                        <p:cTn id="77" dur="1" fill="hold">
                                          <p:stCondLst>
                                            <p:cond delay="0"/>
                                          </p:stCondLst>
                                        </p:cTn>
                                        <p:tgtEl>
                                          <p:spTgt spid="62"/>
                                        </p:tgtEl>
                                        <p:attrNameLst>
                                          <p:attrName>style.visibility</p:attrName>
                                        </p:attrNameLst>
                                      </p:cBhvr>
                                      <p:to>
                                        <p:strVal val="visible"/>
                                      </p:to>
                                    </p:set>
                                    <p:animEffect transition="in" filter="barn(inVertical)">
                                      <p:cBhvr>
                                        <p:cTn id="78" dur="500"/>
                                        <p:tgtEl>
                                          <p:spTgt spid="62"/>
                                        </p:tgtEl>
                                      </p:cBhvr>
                                    </p:animEffect>
                                  </p:childTnLst>
                                </p:cTn>
                              </p:par>
                              <p:par>
                                <p:cTn id="79" presetID="16" presetClass="entr" presetSubtype="21" fill="hold" grpId="0" nodeType="withEffect">
                                  <p:stCondLst>
                                    <p:cond delay="0"/>
                                  </p:stCondLst>
                                  <p:childTnLst>
                                    <p:set>
                                      <p:cBhvr>
                                        <p:cTn id="80" dur="1" fill="hold">
                                          <p:stCondLst>
                                            <p:cond delay="0"/>
                                          </p:stCondLst>
                                        </p:cTn>
                                        <p:tgtEl>
                                          <p:spTgt spid="61"/>
                                        </p:tgtEl>
                                        <p:attrNameLst>
                                          <p:attrName>style.visibility</p:attrName>
                                        </p:attrNameLst>
                                      </p:cBhvr>
                                      <p:to>
                                        <p:strVal val="visible"/>
                                      </p:to>
                                    </p:set>
                                    <p:animEffect transition="in" filter="barn(inVertical)">
                                      <p:cBhvr>
                                        <p:cTn id="81" dur="500"/>
                                        <p:tgtEl>
                                          <p:spTgt spid="61"/>
                                        </p:tgtEl>
                                      </p:cBhvr>
                                    </p:animEffect>
                                  </p:childTnLst>
                                </p:cTn>
                              </p:par>
                              <p:par>
                                <p:cTn id="82" presetID="16" presetClass="entr" presetSubtype="21" fill="hold" grpId="0" nodeType="withEffect">
                                  <p:stCondLst>
                                    <p:cond delay="0"/>
                                  </p:stCondLst>
                                  <p:childTnLst>
                                    <p:set>
                                      <p:cBhvr>
                                        <p:cTn id="83" dur="1" fill="hold">
                                          <p:stCondLst>
                                            <p:cond delay="0"/>
                                          </p:stCondLst>
                                        </p:cTn>
                                        <p:tgtEl>
                                          <p:spTgt spid="59"/>
                                        </p:tgtEl>
                                        <p:attrNameLst>
                                          <p:attrName>style.visibility</p:attrName>
                                        </p:attrNameLst>
                                      </p:cBhvr>
                                      <p:to>
                                        <p:strVal val="visible"/>
                                      </p:to>
                                    </p:set>
                                    <p:animEffect transition="in" filter="barn(inVertical)">
                                      <p:cBhvr>
                                        <p:cTn id="84" dur="500"/>
                                        <p:tgtEl>
                                          <p:spTgt spid="59"/>
                                        </p:tgtEl>
                                      </p:cBhvr>
                                    </p:animEffect>
                                  </p:childTnLst>
                                </p:cTn>
                              </p:par>
                              <p:par>
                                <p:cTn id="85" presetID="16" presetClass="entr" presetSubtype="21" fill="hold" grpId="0" nodeType="withEffect">
                                  <p:stCondLst>
                                    <p:cond delay="0"/>
                                  </p:stCondLst>
                                  <p:childTnLst>
                                    <p:set>
                                      <p:cBhvr>
                                        <p:cTn id="86" dur="1" fill="hold">
                                          <p:stCondLst>
                                            <p:cond delay="0"/>
                                          </p:stCondLst>
                                        </p:cTn>
                                        <p:tgtEl>
                                          <p:spTgt spid="58"/>
                                        </p:tgtEl>
                                        <p:attrNameLst>
                                          <p:attrName>style.visibility</p:attrName>
                                        </p:attrNameLst>
                                      </p:cBhvr>
                                      <p:to>
                                        <p:strVal val="visible"/>
                                      </p:to>
                                    </p:set>
                                    <p:animEffect transition="in" filter="barn(inVertical)">
                                      <p:cBhvr>
                                        <p:cTn id="87" dur="500"/>
                                        <p:tgtEl>
                                          <p:spTgt spid="58"/>
                                        </p:tgtEl>
                                      </p:cBhvr>
                                    </p:animEffect>
                                  </p:childTnLst>
                                </p:cTn>
                              </p:par>
                            </p:childTnLst>
                          </p:cTn>
                        </p:par>
                      </p:childTnLst>
                    </p:cTn>
                  </p:par>
                  <p:par>
                    <p:cTn id="88" fill="hold">
                      <p:stCondLst>
                        <p:cond delay="indefinite"/>
                      </p:stCondLst>
                      <p:childTnLst>
                        <p:par>
                          <p:cTn id="89" fill="hold">
                            <p:stCondLst>
                              <p:cond delay="0"/>
                            </p:stCondLst>
                            <p:childTnLst>
                              <p:par>
                                <p:cTn id="90" presetID="16" presetClass="entr" presetSubtype="21" fill="hold" grpId="0" nodeType="clickEffect">
                                  <p:stCondLst>
                                    <p:cond delay="0"/>
                                  </p:stCondLst>
                                  <p:childTnLst>
                                    <p:set>
                                      <p:cBhvr>
                                        <p:cTn id="91" dur="1" fill="hold">
                                          <p:stCondLst>
                                            <p:cond delay="0"/>
                                          </p:stCondLst>
                                        </p:cTn>
                                        <p:tgtEl>
                                          <p:spTgt spid="67"/>
                                        </p:tgtEl>
                                        <p:attrNameLst>
                                          <p:attrName>style.visibility</p:attrName>
                                        </p:attrNameLst>
                                      </p:cBhvr>
                                      <p:to>
                                        <p:strVal val="visible"/>
                                      </p:to>
                                    </p:set>
                                    <p:animEffect transition="in" filter="barn(inVertical)">
                                      <p:cBhvr>
                                        <p:cTn id="92" dur="500"/>
                                        <p:tgtEl>
                                          <p:spTgt spid="67"/>
                                        </p:tgtEl>
                                      </p:cBhvr>
                                    </p:animEffect>
                                  </p:childTnLst>
                                </p:cTn>
                              </p:par>
                            </p:childTnLst>
                          </p:cTn>
                        </p:par>
                      </p:childTnLst>
                    </p:cTn>
                  </p:par>
                  <p:par>
                    <p:cTn id="93" fill="hold">
                      <p:stCondLst>
                        <p:cond delay="indefinite"/>
                      </p:stCondLst>
                      <p:childTnLst>
                        <p:par>
                          <p:cTn id="94" fill="hold">
                            <p:stCondLst>
                              <p:cond delay="0"/>
                            </p:stCondLst>
                            <p:childTnLst>
                              <p:par>
                                <p:cTn id="95" presetID="16" presetClass="entr" presetSubtype="21" fill="hold" grpId="0" nodeType="clickEffect">
                                  <p:stCondLst>
                                    <p:cond delay="0"/>
                                  </p:stCondLst>
                                  <p:childTnLst>
                                    <p:set>
                                      <p:cBhvr>
                                        <p:cTn id="96" dur="1" fill="hold">
                                          <p:stCondLst>
                                            <p:cond delay="0"/>
                                          </p:stCondLst>
                                        </p:cTn>
                                        <p:tgtEl>
                                          <p:spTgt spid="73"/>
                                        </p:tgtEl>
                                        <p:attrNameLst>
                                          <p:attrName>style.visibility</p:attrName>
                                        </p:attrNameLst>
                                      </p:cBhvr>
                                      <p:to>
                                        <p:strVal val="visible"/>
                                      </p:to>
                                    </p:set>
                                    <p:animEffect transition="in" filter="barn(inVertical)">
                                      <p:cBhvr>
                                        <p:cTn id="97" dur="500"/>
                                        <p:tgtEl>
                                          <p:spTgt spid="73"/>
                                        </p:tgtEl>
                                      </p:cBhvr>
                                    </p:animEffect>
                                  </p:childTnLst>
                                </p:cTn>
                              </p:par>
                            </p:childTnLst>
                          </p:cTn>
                        </p:par>
                      </p:childTnLst>
                    </p:cTn>
                  </p:par>
                  <p:par>
                    <p:cTn id="98" fill="hold">
                      <p:stCondLst>
                        <p:cond delay="indefinite"/>
                      </p:stCondLst>
                      <p:childTnLst>
                        <p:par>
                          <p:cTn id="99" fill="hold">
                            <p:stCondLst>
                              <p:cond delay="0"/>
                            </p:stCondLst>
                            <p:childTnLst>
                              <p:par>
                                <p:cTn id="100" presetID="16" presetClass="entr" presetSubtype="21" fill="hold" grpId="0" nodeType="clickEffect">
                                  <p:stCondLst>
                                    <p:cond delay="0"/>
                                  </p:stCondLst>
                                  <p:childTnLst>
                                    <p:set>
                                      <p:cBhvr>
                                        <p:cTn id="101" dur="1" fill="hold">
                                          <p:stCondLst>
                                            <p:cond delay="0"/>
                                          </p:stCondLst>
                                        </p:cTn>
                                        <p:tgtEl>
                                          <p:spTgt spid="69"/>
                                        </p:tgtEl>
                                        <p:attrNameLst>
                                          <p:attrName>style.visibility</p:attrName>
                                        </p:attrNameLst>
                                      </p:cBhvr>
                                      <p:to>
                                        <p:strVal val="visible"/>
                                      </p:to>
                                    </p:set>
                                    <p:animEffect transition="in" filter="barn(inVertical)">
                                      <p:cBhvr>
                                        <p:cTn id="102" dur="500"/>
                                        <p:tgtEl>
                                          <p:spTgt spid="69"/>
                                        </p:tgtEl>
                                      </p:cBhvr>
                                    </p:animEffect>
                                  </p:childTnLst>
                                </p:cTn>
                              </p:par>
                            </p:childTnLst>
                          </p:cTn>
                        </p:par>
                      </p:childTnLst>
                    </p:cTn>
                  </p:par>
                  <p:par>
                    <p:cTn id="103" fill="hold">
                      <p:stCondLst>
                        <p:cond delay="indefinite"/>
                      </p:stCondLst>
                      <p:childTnLst>
                        <p:par>
                          <p:cTn id="104" fill="hold">
                            <p:stCondLst>
                              <p:cond delay="0"/>
                            </p:stCondLst>
                            <p:childTnLst>
                              <p:par>
                                <p:cTn id="105" presetID="16" presetClass="entr" presetSubtype="21" fill="hold" grpId="0" nodeType="clickEffect">
                                  <p:stCondLst>
                                    <p:cond delay="0"/>
                                  </p:stCondLst>
                                  <p:childTnLst>
                                    <p:set>
                                      <p:cBhvr>
                                        <p:cTn id="106" dur="1" fill="hold">
                                          <p:stCondLst>
                                            <p:cond delay="0"/>
                                          </p:stCondLst>
                                        </p:cTn>
                                        <p:tgtEl>
                                          <p:spTgt spid="80"/>
                                        </p:tgtEl>
                                        <p:attrNameLst>
                                          <p:attrName>style.visibility</p:attrName>
                                        </p:attrNameLst>
                                      </p:cBhvr>
                                      <p:to>
                                        <p:strVal val="visible"/>
                                      </p:to>
                                    </p:set>
                                    <p:animEffect transition="in" filter="barn(inVertical)">
                                      <p:cBhvr>
                                        <p:cTn id="107" dur="500"/>
                                        <p:tgtEl>
                                          <p:spTgt spid="80"/>
                                        </p:tgtEl>
                                      </p:cBhvr>
                                    </p:animEffect>
                                  </p:childTnLst>
                                </p:cTn>
                              </p:par>
                            </p:childTnLst>
                          </p:cTn>
                        </p:par>
                      </p:childTnLst>
                    </p:cTn>
                  </p:par>
                  <p:par>
                    <p:cTn id="108" fill="hold">
                      <p:stCondLst>
                        <p:cond delay="indefinite"/>
                      </p:stCondLst>
                      <p:childTnLst>
                        <p:par>
                          <p:cTn id="109" fill="hold">
                            <p:stCondLst>
                              <p:cond delay="0"/>
                            </p:stCondLst>
                            <p:childTnLst>
                              <p:par>
                                <p:cTn id="110" presetID="16" presetClass="entr" presetSubtype="21" fill="hold" grpId="0" nodeType="clickEffect">
                                  <p:stCondLst>
                                    <p:cond delay="0"/>
                                  </p:stCondLst>
                                  <p:childTnLst>
                                    <p:set>
                                      <p:cBhvr>
                                        <p:cTn id="111" dur="1" fill="hold">
                                          <p:stCondLst>
                                            <p:cond delay="0"/>
                                          </p:stCondLst>
                                        </p:cTn>
                                        <p:tgtEl>
                                          <p:spTgt spid="68"/>
                                        </p:tgtEl>
                                        <p:attrNameLst>
                                          <p:attrName>style.visibility</p:attrName>
                                        </p:attrNameLst>
                                      </p:cBhvr>
                                      <p:to>
                                        <p:strVal val="visible"/>
                                      </p:to>
                                    </p:set>
                                    <p:animEffect transition="in" filter="barn(inVertical)">
                                      <p:cBhvr>
                                        <p:cTn id="112" dur="500"/>
                                        <p:tgtEl>
                                          <p:spTgt spid="68"/>
                                        </p:tgtEl>
                                      </p:cBhvr>
                                    </p:animEffect>
                                  </p:childTnLst>
                                </p:cTn>
                              </p:par>
                            </p:childTnLst>
                          </p:cTn>
                        </p:par>
                      </p:childTnLst>
                    </p:cTn>
                  </p:par>
                  <p:par>
                    <p:cTn id="113" fill="hold">
                      <p:stCondLst>
                        <p:cond delay="indefinite"/>
                      </p:stCondLst>
                      <p:childTnLst>
                        <p:par>
                          <p:cTn id="114" fill="hold">
                            <p:stCondLst>
                              <p:cond delay="0"/>
                            </p:stCondLst>
                            <p:childTnLst>
                              <p:par>
                                <p:cTn id="115" presetID="16" presetClass="entr" presetSubtype="21" fill="hold" grpId="0" nodeType="clickEffect">
                                  <p:stCondLst>
                                    <p:cond delay="0"/>
                                  </p:stCondLst>
                                  <p:childTnLst>
                                    <p:set>
                                      <p:cBhvr>
                                        <p:cTn id="116" dur="1" fill="hold">
                                          <p:stCondLst>
                                            <p:cond delay="0"/>
                                          </p:stCondLst>
                                        </p:cTn>
                                        <p:tgtEl>
                                          <p:spTgt spid="79"/>
                                        </p:tgtEl>
                                        <p:attrNameLst>
                                          <p:attrName>style.visibility</p:attrName>
                                        </p:attrNameLst>
                                      </p:cBhvr>
                                      <p:to>
                                        <p:strVal val="visible"/>
                                      </p:to>
                                    </p:set>
                                    <p:animEffect transition="in" filter="barn(inVertical)">
                                      <p:cBhvr>
                                        <p:cTn id="117" dur="500"/>
                                        <p:tgtEl>
                                          <p:spTgt spid="79"/>
                                        </p:tgtEl>
                                      </p:cBhvr>
                                    </p:animEffect>
                                  </p:childTnLst>
                                </p:cTn>
                              </p:par>
                            </p:childTnLst>
                          </p:cTn>
                        </p:par>
                      </p:childTnLst>
                    </p:cTn>
                  </p:par>
                  <p:par>
                    <p:cTn id="118" fill="hold">
                      <p:stCondLst>
                        <p:cond delay="indefinite"/>
                      </p:stCondLst>
                      <p:childTnLst>
                        <p:par>
                          <p:cTn id="119" fill="hold">
                            <p:stCondLst>
                              <p:cond delay="0"/>
                            </p:stCondLst>
                            <p:childTnLst>
                              <p:par>
                                <p:cTn id="120" presetID="16" presetClass="entr" presetSubtype="21" fill="hold" grpId="0" nodeType="clickEffect">
                                  <p:stCondLst>
                                    <p:cond delay="0"/>
                                  </p:stCondLst>
                                  <p:childTnLst>
                                    <p:set>
                                      <p:cBhvr>
                                        <p:cTn id="121" dur="1" fill="hold">
                                          <p:stCondLst>
                                            <p:cond delay="0"/>
                                          </p:stCondLst>
                                        </p:cTn>
                                        <p:tgtEl>
                                          <p:spTgt spid="70"/>
                                        </p:tgtEl>
                                        <p:attrNameLst>
                                          <p:attrName>style.visibility</p:attrName>
                                        </p:attrNameLst>
                                      </p:cBhvr>
                                      <p:to>
                                        <p:strVal val="visible"/>
                                      </p:to>
                                    </p:set>
                                    <p:animEffect transition="in" filter="barn(inVertical)">
                                      <p:cBhvr>
                                        <p:cTn id="122" dur="500"/>
                                        <p:tgtEl>
                                          <p:spTgt spid="70"/>
                                        </p:tgtEl>
                                      </p:cBhvr>
                                    </p:animEffect>
                                  </p:childTnLst>
                                </p:cTn>
                              </p:par>
                            </p:childTnLst>
                          </p:cTn>
                        </p:par>
                      </p:childTnLst>
                    </p:cTn>
                  </p:par>
                  <p:par>
                    <p:cTn id="123" fill="hold">
                      <p:stCondLst>
                        <p:cond delay="indefinite"/>
                      </p:stCondLst>
                      <p:childTnLst>
                        <p:par>
                          <p:cTn id="124" fill="hold">
                            <p:stCondLst>
                              <p:cond delay="0"/>
                            </p:stCondLst>
                            <p:childTnLst>
                              <p:par>
                                <p:cTn id="125" presetID="16" presetClass="entr" presetSubtype="21" fill="hold" grpId="0" nodeType="clickEffect">
                                  <p:stCondLst>
                                    <p:cond delay="0"/>
                                  </p:stCondLst>
                                  <p:childTnLst>
                                    <p:set>
                                      <p:cBhvr>
                                        <p:cTn id="126" dur="1" fill="hold">
                                          <p:stCondLst>
                                            <p:cond delay="0"/>
                                          </p:stCondLst>
                                        </p:cTn>
                                        <p:tgtEl>
                                          <p:spTgt spid="78"/>
                                        </p:tgtEl>
                                        <p:attrNameLst>
                                          <p:attrName>style.visibility</p:attrName>
                                        </p:attrNameLst>
                                      </p:cBhvr>
                                      <p:to>
                                        <p:strVal val="visible"/>
                                      </p:to>
                                    </p:set>
                                    <p:animEffect transition="in" filter="barn(inVertical)">
                                      <p:cBhvr>
                                        <p:cTn id="127" dur="500"/>
                                        <p:tgtEl>
                                          <p:spTgt spid="78"/>
                                        </p:tgtEl>
                                      </p:cBhvr>
                                    </p:animEffect>
                                  </p:childTnLst>
                                </p:cTn>
                              </p:par>
                            </p:childTnLst>
                          </p:cTn>
                        </p:par>
                      </p:childTnLst>
                    </p:cTn>
                  </p:par>
                  <p:par>
                    <p:cTn id="128" fill="hold">
                      <p:stCondLst>
                        <p:cond delay="indefinite"/>
                      </p:stCondLst>
                      <p:childTnLst>
                        <p:par>
                          <p:cTn id="129" fill="hold">
                            <p:stCondLst>
                              <p:cond delay="0"/>
                            </p:stCondLst>
                            <p:childTnLst>
                              <p:par>
                                <p:cTn id="130" presetID="16" presetClass="entr" presetSubtype="21" fill="hold" grpId="0" nodeType="clickEffect">
                                  <p:stCondLst>
                                    <p:cond delay="0"/>
                                  </p:stCondLst>
                                  <p:childTnLst>
                                    <p:set>
                                      <p:cBhvr>
                                        <p:cTn id="131" dur="1" fill="hold">
                                          <p:stCondLst>
                                            <p:cond delay="0"/>
                                          </p:stCondLst>
                                        </p:cTn>
                                        <p:tgtEl>
                                          <p:spTgt spid="18"/>
                                        </p:tgtEl>
                                        <p:attrNameLst>
                                          <p:attrName>style.visibility</p:attrName>
                                        </p:attrNameLst>
                                      </p:cBhvr>
                                      <p:to>
                                        <p:strVal val="visible"/>
                                      </p:to>
                                    </p:set>
                                    <p:animEffect transition="in" filter="barn(inVertical)">
                                      <p:cBhvr>
                                        <p:cTn id="132" dur="500"/>
                                        <p:tgtEl>
                                          <p:spTgt spid="18"/>
                                        </p:tgtEl>
                                      </p:cBhvr>
                                    </p:animEffect>
                                  </p:childTnLst>
                                </p:cTn>
                              </p:par>
                            </p:childTnLst>
                          </p:cTn>
                        </p:par>
                      </p:childTnLst>
                    </p:cTn>
                  </p:par>
                  <p:par>
                    <p:cTn id="133" fill="hold">
                      <p:stCondLst>
                        <p:cond delay="indefinite"/>
                      </p:stCondLst>
                      <p:childTnLst>
                        <p:par>
                          <p:cTn id="134" fill="hold">
                            <p:stCondLst>
                              <p:cond delay="0"/>
                            </p:stCondLst>
                            <p:childTnLst>
                              <p:par>
                                <p:cTn id="135" presetID="16" presetClass="entr" presetSubtype="21" fill="hold" grpId="0" nodeType="clickEffect">
                                  <p:stCondLst>
                                    <p:cond delay="0"/>
                                  </p:stCondLst>
                                  <p:childTnLst>
                                    <p:set>
                                      <p:cBhvr>
                                        <p:cTn id="136" dur="1" fill="hold">
                                          <p:stCondLst>
                                            <p:cond delay="0"/>
                                          </p:stCondLst>
                                        </p:cTn>
                                        <p:tgtEl>
                                          <p:spTgt spid="84"/>
                                        </p:tgtEl>
                                        <p:attrNameLst>
                                          <p:attrName>style.visibility</p:attrName>
                                        </p:attrNameLst>
                                      </p:cBhvr>
                                      <p:to>
                                        <p:strVal val="visible"/>
                                      </p:to>
                                    </p:set>
                                    <p:animEffect transition="in" filter="barn(inVertical)">
                                      <p:cBhvr>
                                        <p:cTn id="137" dur="500"/>
                                        <p:tgtEl>
                                          <p:spTgt spid="84"/>
                                        </p:tgtEl>
                                      </p:cBhvr>
                                    </p:animEffect>
                                  </p:childTnLst>
                                </p:cTn>
                              </p:par>
                            </p:childTnLst>
                          </p:cTn>
                        </p:par>
                      </p:childTnLst>
                    </p:cTn>
                  </p:par>
                  <p:par>
                    <p:cTn id="138" fill="hold">
                      <p:stCondLst>
                        <p:cond delay="indefinite"/>
                      </p:stCondLst>
                      <p:childTnLst>
                        <p:par>
                          <p:cTn id="139" fill="hold">
                            <p:stCondLst>
                              <p:cond delay="0"/>
                            </p:stCondLst>
                            <p:childTnLst>
                              <p:par>
                                <p:cTn id="140" presetID="16" presetClass="entr" presetSubtype="21" fill="hold" grpId="0" nodeType="clickEffect">
                                  <p:stCondLst>
                                    <p:cond delay="0"/>
                                  </p:stCondLst>
                                  <p:childTnLst>
                                    <p:set>
                                      <p:cBhvr>
                                        <p:cTn id="141" dur="1" fill="hold">
                                          <p:stCondLst>
                                            <p:cond delay="0"/>
                                          </p:stCondLst>
                                        </p:cTn>
                                        <p:tgtEl>
                                          <p:spTgt spid="63"/>
                                        </p:tgtEl>
                                        <p:attrNameLst>
                                          <p:attrName>style.visibility</p:attrName>
                                        </p:attrNameLst>
                                      </p:cBhvr>
                                      <p:to>
                                        <p:strVal val="visible"/>
                                      </p:to>
                                    </p:set>
                                    <p:animEffect transition="in" filter="barn(inVertical)">
                                      <p:cBhvr>
                                        <p:cTn id="142" dur="500"/>
                                        <p:tgtEl>
                                          <p:spTgt spid="63"/>
                                        </p:tgtEl>
                                      </p:cBhvr>
                                    </p:animEffect>
                                  </p:childTnLst>
                                </p:cTn>
                              </p:par>
                            </p:childTnLst>
                          </p:cTn>
                        </p:par>
                      </p:childTnLst>
                    </p:cTn>
                  </p:par>
                  <p:par>
                    <p:cTn id="143" fill="hold">
                      <p:stCondLst>
                        <p:cond delay="indefinite"/>
                      </p:stCondLst>
                      <p:childTnLst>
                        <p:par>
                          <p:cTn id="144" fill="hold">
                            <p:stCondLst>
                              <p:cond delay="0"/>
                            </p:stCondLst>
                            <p:childTnLst>
                              <p:par>
                                <p:cTn id="145" presetID="16" presetClass="entr" presetSubtype="21" fill="hold" grpId="0" nodeType="clickEffect">
                                  <p:stCondLst>
                                    <p:cond delay="0"/>
                                  </p:stCondLst>
                                  <p:childTnLst>
                                    <p:set>
                                      <p:cBhvr>
                                        <p:cTn id="146" dur="1" fill="hold">
                                          <p:stCondLst>
                                            <p:cond delay="0"/>
                                          </p:stCondLst>
                                        </p:cTn>
                                        <p:tgtEl>
                                          <p:spTgt spid="83"/>
                                        </p:tgtEl>
                                        <p:attrNameLst>
                                          <p:attrName>style.visibility</p:attrName>
                                        </p:attrNameLst>
                                      </p:cBhvr>
                                      <p:to>
                                        <p:strVal val="visible"/>
                                      </p:to>
                                    </p:set>
                                    <p:animEffect transition="in" filter="barn(inVertical)">
                                      <p:cBhvr>
                                        <p:cTn id="147" dur="500"/>
                                        <p:tgtEl>
                                          <p:spTgt spid="83"/>
                                        </p:tgtEl>
                                      </p:cBhvr>
                                    </p:animEffect>
                                  </p:childTnLst>
                                </p:cTn>
                              </p:par>
                            </p:childTnLst>
                          </p:cTn>
                        </p:par>
                      </p:childTnLst>
                    </p:cTn>
                  </p:par>
                  <p:par>
                    <p:cTn id="148" fill="hold">
                      <p:stCondLst>
                        <p:cond delay="indefinite"/>
                      </p:stCondLst>
                      <p:childTnLst>
                        <p:par>
                          <p:cTn id="149" fill="hold">
                            <p:stCondLst>
                              <p:cond delay="0"/>
                            </p:stCondLst>
                            <p:childTnLst>
                              <p:par>
                                <p:cTn id="150" presetID="16" presetClass="entr" presetSubtype="21" fill="hold" grpId="0" nodeType="clickEffect">
                                  <p:stCondLst>
                                    <p:cond delay="0"/>
                                  </p:stCondLst>
                                  <p:childTnLst>
                                    <p:set>
                                      <p:cBhvr>
                                        <p:cTn id="151" dur="1" fill="hold">
                                          <p:stCondLst>
                                            <p:cond delay="0"/>
                                          </p:stCondLst>
                                        </p:cTn>
                                        <p:tgtEl>
                                          <p:spTgt spid="64"/>
                                        </p:tgtEl>
                                        <p:attrNameLst>
                                          <p:attrName>style.visibility</p:attrName>
                                        </p:attrNameLst>
                                      </p:cBhvr>
                                      <p:to>
                                        <p:strVal val="visible"/>
                                      </p:to>
                                    </p:set>
                                    <p:animEffect transition="in" filter="barn(inVertical)">
                                      <p:cBhvr>
                                        <p:cTn id="152" dur="500"/>
                                        <p:tgtEl>
                                          <p:spTgt spid="64"/>
                                        </p:tgtEl>
                                      </p:cBhvr>
                                    </p:animEffect>
                                  </p:childTnLst>
                                </p:cTn>
                              </p:par>
                            </p:childTnLst>
                          </p:cTn>
                        </p:par>
                      </p:childTnLst>
                    </p:cTn>
                  </p:par>
                  <p:par>
                    <p:cTn id="153" fill="hold">
                      <p:stCondLst>
                        <p:cond delay="indefinite"/>
                      </p:stCondLst>
                      <p:childTnLst>
                        <p:par>
                          <p:cTn id="154" fill="hold">
                            <p:stCondLst>
                              <p:cond delay="0"/>
                            </p:stCondLst>
                            <p:childTnLst>
                              <p:par>
                                <p:cTn id="155" presetID="16" presetClass="entr" presetSubtype="21" fill="hold" grpId="0" nodeType="clickEffect">
                                  <p:stCondLst>
                                    <p:cond delay="0"/>
                                  </p:stCondLst>
                                  <p:childTnLst>
                                    <p:set>
                                      <p:cBhvr>
                                        <p:cTn id="156" dur="1" fill="hold">
                                          <p:stCondLst>
                                            <p:cond delay="0"/>
                                          </p:stCondLst>
                                        </p:cTn>
                                        <p:tgtEl>
                                          <p:spTgt spid="82"/>
                                        </p:tgtEl>
                                        <p:attrNameLst>
                                          <p:attrName>style.visibility</p:attrName>
                                        </p:attrNameLst>
                                      </p:cBhvr>
                                      <p:to>
                                        <p:strVal val="visible"/>
                                      </p:to>
                                    </p:set>
                                    <p:animEffect transition="in" filter="barn(inVertical)">
                                      <p:cBhvr>
                                        <p:cTn id="157" dur="500"/>
                                        <p:tgtEl>
                                          <p:spTgt spid="82"/>
                                        </p:tgtEl>
                                      </p:cBhvr>
                                    </p:animEffect>
                                  </p:childTnLst>
                                </p:cTn>
                              </p:par>
                            </p:childTnLst>
                          </p:cTn>
                        </p:par>
                      </p:childTnLst>
                    </p:cTn>
                  </p:par>
                  <p:par>
                    <p:cTn id="158" fill="hold">
                      <p:stCondLst>
                        <p:cond delay="indefinite"/>
                      </p:stCondLst>
                      <p:childTnLst>
                        <p:par>
                          <p:cTn id="159" fill="hold">
                            <p:stCondLst>
                              <p:cond delay="0"/>
                            </p:stCondLst>
                            <p:childTnLst>
                              <p:par>
                                <p:cTn id="160" presetID="16" presetClass="entr" presetSubtype="21" fill="hold" grpId="0" nodeType="clickEffect">
                                  <p:stCondLst>
                                    <p:cond delay="0"/>
                                  </p:stCondLst>
                                  <p:childTnLst>
                                    <p:set>
                                      <p:cBhvr>
                                        <p:cTn id="161" dur="1" fill="hold">
                                          <p:stCondLst>
                                            <p:cond delay="0"/>
                                          </p:stCondLst>
                                        </p:cTn>
                                        <p:tgtEl>
                                          <p:spTgt spid="65"/>
                                        </p:tgtEl>
                                        <p:attrNameLst>
                                          <p:attrName>style.visibility</p:attrName>
                                        </p:attrNameLst>
                                      </p:cBhvr>
                                      <p:to>
                                        <p:strVal val="visible"/>
                                      </p:to>
                                    </p:set>
                                    <p:animEffect transition="in" filter="barn(inVertical)">
                                      <p:cBhvr>
                                        <p:cTn id="162" dur="500"/>
                                        <p:tgtEl>
                                          <p:spTgt spid="65"/>
                                        </p:tgtEl>
                                      </p:cBhvr>
                                    </p:animEffect>
                                  </p:childTnLst>
                                </p:cTn>
                              </p:par>
                            </p:childTnLst>
                          </p:cTn>
                        </p:par>
                      </p:childTnLst>
                    </p:cTn>
                  </p:par>
                  <p:par>
                    <p:cTn id="163" fill="hold">
                      <p:stCondLst>
                        <p:cond delay="indefinite"/>
                      </p:stCondLst>
                      <p:childTnLst>
                        <p:par>
                          <p:cTn id="164" fill="hold">
                            <p:stCondLst>
                              <p:cond delay="0"/>
                            </p:stCondLst>
                            <p:childTnLst>
                              <p:par>
                                <p:cTn id="165" presetID="16" presetClass="entr" presetSubtype="21" fill="hold" grpId="0" nodeType="clickEffect">
                                  <p:stCondLst>
                                    <p:cond delay="0"/>
                                  </p:stCondLst>
                                  <p:childTnLst>
                                    <p:set>
                                      <p:cBhvr>
                                        <p:cTn id="166" dur="1" fill="hold">
                                          <p:stCondLst>
                                            <p:cond delay="0"/>
                                          </p:stCondLst>
                                        </p:cTn>
                                        <p:tgtEl>
                                          <p:spTgt spid="81"/>
                                        </p:tgtEl>
                                        <p:attrNameLst>
                                          <p:attrName>style.visibility</p:attrName>
                                        </p:attrNameLst>
                                      </p:cBhvr>
                                      <p:to>
                                        <p:strVal val="visible"/>
                                      </p:to>
                                    </p:set>
                                    <p:animEffect transition="in" filter="barn(inVertical)">
                                      <p:cBhvr>
                                        <p:cTn id="167"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par>
              <p:cTn id="168"/>
            </p:par>
          </p:childTnLst>
        </p:cTn>
      </p:par>
    </p:tnLst>
    <p:bldLst>
      <p:bldP spid="40" grpId="0" animBg="1"/>
      <p:bldP spid="39" grpId="0"/>
      <p:bldP spid="25" grpId="0" animBg="1"/>
      <p:bldP spid="26" grpId="0"/>
      <p:bldP spid="31" grpId="0" animBg="1"/>
      <p:bldP spid="12" grpId="0" animBg="1"/>
      <p:bldP spid="44" grpId="0" animBg="1"/>
      <p:bldP spid="14" grpId="0"/>
      <p:bldP spid="47" grpId="0"/>
      <p:bldP spid="15" grpId="0" animBg="1"/>
      <p:bldP spid="58" grpId="0" animBg="1"/>
      <p:bldP spid="59" grpId="0" animBg="1"/>
      <p:bldP spid="61" grpId="0" animBg="1"/>
      <p:bldP spid="62" grpId="0" animBg="1"/>
      <p:bldP spid="18" grpId="0" animBg="1"/>
      <p:bldP spid="63" grpId="0" animBg="1"/>
      <p:bldP spid="64" grpId="0" animBg="1"/>
      <p:bldP spid="65" grpId="0" animBg="1"/>
      <p:bldP spid="67" grpId="0" animBg="1"/>
      <p:bldP spid="68" grpId="0" animBg="1"/>
      <p:bldP spid="69" grpId="0" animBg="1"/>
      <p:bldP spid="70" grpId="0" animBg="1"/>
      <p:bldP spid="73" grpId="0" animBg="1"/>
      <p:bldP spid="78" grpId="0" animBg="1"/>
      <p:bldP spid="79" grpId="0" animBg="1"/>
      <p:bldP spid="80" grpId="0" animBg="1"/>
      <p:bldP spid="81" grpId="0" animBg="1"/>
      <p:bldP spid="82" grpId="0" animBg="1"/>
      <p:bldP spid="83" grpId="0" animBg="1"/>
      <p:bldP spid="84" grpId="0" animBg="1"/>
      <p:bldP spid="2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 bg" descr="C:\Users\RIDHA\Downloads\صور المعلوماتية\711039_colorful-square-frames-on-blue-hd-video-backgrounds-loop-youtube_1920x1080_h.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0" y="-18177"/>
            <a:ext cx="12211235" cy="6232497"/>
          </a:xfrm>
          <a:prstGeom prst="rect">
            <a:avLst/>
          </a:prstGeom>
          <a:noFill/>
          <a:extLst>
            <a:ext uri="{909E8E84-426E-40DD-AFC4-6F175D3DCCD1}">
              <a14:hiddenFill xmlns:a14="http://schemas.microsoft.com/office/drawing/2010/main">
                <a:solidFill>
                  <a:srgbClr val="FFFFFF"/>
                </a:solidFill>
              </a14:hiddenFill>
            </a:ext>
          </a:extLst>
        </p:spPr>
      </p:pic>
      <p:sp>
        <p:nvSpPr>
          <p:cNvPr id="40" name="Notched Right Arrow 54"/>
          <p:cNvSpPr/>
          <p:nvPr/>
        </p:nvSpPr>
        <p:spPr>
          <a:xfrm flipH="1">
            <a:off x="6796584" y="253498"/>
            <a:ext cx="5020581" cy="582630"/>
          </a:xfrm>
          <a:prstGeom prst="notchedRightArrow">
            <a:avLst>
              <a:gd name="adj1" fmla="val 100000"/>
              <a:gd name="adj2" fmla="val 28125"/>
            </a:avLst>
          </a:prstGeom>
          <a:solidFill>
            <a:srgbClr val="4BACC6"/>
          </a:solidFill>
          <a:ln w="38100" cap="flat" cmpd="sng" algn="ctr">
            <a:solidFill>
              <a:sysClr val="window" lastClr="FFFFFF"/>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nvGrpSpPr>
          <p:cNvPr id="41" name="Group 13"/>
          <p:cNvGrpSpPr/>
          <p:nvPr/>
        </p:nvGrpSpPr>
        <p:grpSpPr>
          <a:xfrm flipH="1">
            <a:off x="11213291" y="58962"/>
            <a:ext cx="466716" cy="441231"/>
            <a:chOff x="1271589" y="1657350"/>
            <a:chExt cx="466716" cy="411474"/>
          </a:xfrm>
        </p:grpSpPr>
        <p:sp>
          <p:nvSpPr>
            <p:cNvPr id="42" name="Freeform 56"/>
            <p:cNvSpPr/>
            <p:nvPr/>
          </p:nvSpPr>
          <p:spPr>
            <a:xfrm>
              <a:off x="1271589" y="1657350"/>
              <a:ext cx="466716" cy="154781"/>
            </a:xfrm>
            <a:custGeom>
              <a:avLst/>
              <a:gdLst>
                <a:gd name="connsiteX0" fmla="*/ 0 w 457200"/>
                <a:gd name="connsiteY0" fmla="*/ 0 h 152400"/>
                <a:gd name="connsiteX1" fmla="*/ 457200 w 457200"/>
                <a:gd name="connsiteY1" fmla="*/ 0 h 152400"/>
                <a:gd name="connsiteX2" fmla="*/ 457200 w 457200"/>
                <a:gd name="connsiteY2" fmla="*/ 152400 h 152400"/>
                <a:gd name="connsiteX3" fmla="*/ 0 w 457200"/>
                <a:gd name="connsiteY3" fmla="*/ 152400 h 152400"/>
                <a:gd name="connsiteX4" fmla="*/ 0 w 457200"/>
                <a:gd name="connsiteY4" fmla="*/ 0 h 152400"/>
                <a:gd name="connsiteX0" fmla="*/ 76200 w 457200"/>
                <a:gd name="connsiteY0" fmla="*/ 0 h 152400"/>
                <a:gd name="connsiteX1" fmla="*/ 457200 w 457200"/>
                <a:gd name="connsiteY1" fmla="*/ 0 h 152400"/>
                <a:gd name="connsiteX2" fmla="*/ 457200 w 457200"/>
                <a:gd name="connsiteY2" fmla="*/ 152400 h 152400"/>
                <a:gd name="connsiteX3" fmla="*/ 0 w 457200"/>
                <a:gd name="connsiteY3" fmla="*/ 152400 h 152400"/>
                <a:gd name="connsiteX4" fmla="*/ 76200 w 457200"/>
                <a:gd name="connsiteY4" fmla="*/ 0 h 152400"/>
                <a:gd name="connsiteX0" fmla="*/ 76200 w 457200"/>
                <a:gd name="connsiteY0" fmla="*/ 0 h 152400"/>
                <a:gd name="connsiteX1" fmla="*/ 457200 w 457200"/>
                <a:gd name="connsiteY1" fmla="*/ 0 h 152400"/>
                <a:gd name="connsiteX2" fmla="*/ 457200 w 457200"/>
                <a:gd name="connsiteY2" fmla="*/ 152400 h 152400"/>
                <a:gd name="connsiteX3" fmla="*/ 0 w 457200"/>
                <a:gd name="connsiteY3" fmla="*/ 152400 h 152400"/>
                <a:gd name="connsiteX4" fmla="*/ 76200 w 457200"/>
                <a:gd name="connsiteY4" fmla="*/ 0 h 152400"/>
                <a:gd name="connsiteX0" fmla="*/ 76200 w 457200"/>
                <a:gd name="connsiteY0" fmla="*/ 0 h 152400"/>
                <a:gd name="connsiteX1" fmla="*/ 457200 w 457200"/>
                <a:gd name="connsiteY1" fmla="*/ 0 h 152400"/>
                <a:gd name="connsiteX2" fmla="*/ 457200 w 457200"/>
                <a:gd name="connsiteY2" fmla="*/ 152400 h 152400"/>
                <a:gd name="connsiteX3" fmla="*/ 0 w 457200"/>
                <a:gd name="connsiteY3" fmla="*/ 152400 h 152400"/>
                <a:gd name="connsiteX4" fmla="*/ 76200 w 457200"/>
                <a:gd name="connsiteY4" fmla="*/ 0 h 152400"/>
                <a:gd name="connsiteX0" fmla="*/ 76200 w 457200"/>
                <a:gd name="connsiteY0" fmla="*/ 0 h 152400"/>
                <a:gd name="connsiteX1" fmla="*/ 457200 w 457200"/>
                <a:gd name="connsiteY1" fmla="*/ 0 h 152400"/>
                <a:gd name="connsiteX2" fmla="*/ 457200 w 457200"/>
                <a:gd name="connsiteY2" fmla="*/ 152400 h 152400"/>
                <a:gd name="connsiteX3" fmla="*/ 0 w 457200"/>
                <a:gd name="connsiteY3" fmla="*/ 152400 h 152400"/>
                <a:gd name="connsiteX4" fmla="*/ 76200 w 457200"/>
                <a:gd name="connsiteY4" fmla="*/ 0 h 152400"/>
                <a:gd name="connsiteX0" fmla="*/ 104775 w 485775"/>
                <a:gd name="connsiteY0" fmla="*/ 0 h 154781"/>
                <a:gd name="connsiteX1" fmla="*/ 485775 w 485775"/>
                <a:gd name="connsiteY1" fmla="*/ 0 h 154781"/>
                <a:gd name="connsiteX2" fmla="*/ 485775 w 485775"/>
                <a:gd name="connsiteY2" fmla="*/ 152400 h 154781"/>
                <a:gd name="connsiteX3" fmla="*/ 0 w 485775"/>
                <a:gd name="connsiteY3" fmla="*/ 154781 h 154781"/>
                <a:gd name="connsiteX4" fmla="*/ 104775 w 485775"/>
                <a:gd name="connsiteY4" fmla="*/ 0 h 1547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5775" h="154781">
                  <a:moveTo>
                    <a:pt x="104775" y="0"/>
                  </a:moveTo>
                  <a:lnTo>
                    <a:pt x="485775" y="0"/>
                  </a:lnTo>
                  <a:lnTo>
                    <a:pt x="485775" y="152400"/>
                  </a:lnTo>
                  <a:lnTo>
                    <a:pt x="0" y="154781"/>
                  </a:lnTo>
                  <a:lnTo>
                    <a:pt x="104775" y="0"/>
                  </a:lnTo>
                  <a:close/>
                </a:path>
              </a:pathLst>
            </a:cu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w="9525" cap="flat" cmpd="sng" algn="ctr">
              <a:solidFill>
                <a:srgbClr val="F79646">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43" name="Rectangle 42"/>
            <p:cNvSpPr/>
            <p:nvPr/>
          </p:nvSpPr>
          <p:spPr>
            <a:xfrm>
              <a:off x="1371600" y="1687824"/>
              <a:ext cx="365760" cy="381000"/>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w="9525" cap="flat" cmpd="sng" algn="ctr">
              <a:solidFill>
                <a:srgbClr val="F79646">
                  <a:shade val="95000"/>
                  <a:satMod val="105000"/>
                </a:srgbClr>
              </a:solidFill>
              <a:prstDash val="solid"/>
            </a:ln>
            <a:effectLst>
              <a:outerShdw blurRad="40000" dist="23000" dir="5400000" rotWithShape="0">
                <a:srgbClr val="000000">
                  <a:alpha val="35000"/>
                </a:srgbClr>
              </a:outerShdw>
            </a:effectLst>
          </p:spPr>
          <p:txBody>
            <a:bodyPr vert="horz" wrap="none"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FR" sz="3200" b="1" i="0" u="none" strike="noStrike" kern="0" cap="none" spc="0" normalizeH="0" baseline="0" noProof="0" dirty="0" smtClean="0">
                  <a:ln>
                    <a:noFill/>
                  </a:ln>
                  <a:solidFill>
                    <a:schemeClr val="bg1"/>
                  </a:solidFill>
                  <a:effectLst/>
                  <a:uLnTx/>
                  <a:uFillTx/>
                  <a:latin typeface="Calibri"/>
                  <a:ea typeface="+mn-ea"/>
                  <a:cs typeface="+mn-cs"/>
                </a:rPr>
                <a:t>1</a:t>
              </a:r>
              <a:endParaRPr kumimoji="0" lang="en-US" sz="2400" b="1" i="0" u="none" strike="noStrike" kern="0" cap="none" spc="0" normalizeH="0" baseline="0" noProof="0" dirty="0">
                <a:ln>
                  <a:noFill/>
                </a:ln>
                <a:solidFill>
                  <a:schemeClr val="bg1"/>
                </a:solidFill>
                <a:effectLst/>
                <a:uLnTx/>
                <a:uFillTx/>
                <a:latin typeface="Calibri"/>
                <a:ea typeface="+mn-ea"/>
                <a:cs typeface="+mn-cs"/>
              </a:endParaRPr>
            </a:p>
          </p:txBody>
        </p:sp>
      </p:grpSp>
      <p:sp>
        <p:nvSpPr>
          <p:cNvPr id="39" name="ZoneTexte 85"/>
          <p:cNvSpPr txBox="1"/>
          <p:nvPr/>
        </p:nvSpPr>
        <p:spPr>
          <a:xfrm>
            <a:off x="7022418" y="267684"/>
            <a:ext cx="4191346" cy="523220"/>
          </a:xfrm>
          <a:prstGeom prst="rect">
            <a:avLst/>
          </a:prstGeom>
          <a:noFill/>
        </p:spPr>
        <p:txBody>
          <a:bodyPr wrap="square" rtlCol="0">
            <a:spAutoFit/>
          </a:bodyPr>
          <a:lstStyle/>
          <a:p>
            <a:pPr lvl="0" algn="r" rtl="1"/>
            <a:r>
              <a:rPr lang="ar-DZ" sz="2800" b="1" kern="0" dirty="0" smtClean="0">
                <a:ln w="0"/>
                <a:solidFill>
                  <a:schemeClr val="bg1"/>
                </a:solidFill>
                <a:effectLst>
                  <a:outerShdw blurRad="38100" dist="38100" dir="2700000" algn="tl">
                    <a:srgbClr val="000000">
                      <a:alpha val="43137"/>
                    </a:srgbClr>
                  </a:outerShdw>
                </a:effectLst>
              </a:rPr>
              <a:t>وضعية مشكلة</a:t>
            </a:r>
            <a:endParaRPr kumimoji="0" lang="en-US" sz="2800" b="1" i="0" u="none" strike="noStrike" kern="0" normalizeH="0" baseline="0" noProof="0" dirty="0">
              <a:ln w="0"/>
              <a:solidFill>
                <a:schemeClr val="bg1"/>
              </a:solidFill>
              <a:effectLst>
                <a:outerShdw blurRad="38100" dist="38100" dir="2700000" algn="tl">
                  <a:srgbClr val="000000">
                    <a:alpha val="43137"/>
                  </a:srgbClr>
                </a:outerShdw>
              </a:effectLst>
              <a:uLnTx/>
              <a:uFillTx/>
              <a:latin typeface="Arial" panose="020B0604020202020204" pitchFamily="34" charset="0"/>
              <a:cs typeface="Arial" panose="020B0604020202020204" pitchFamily="34" charset="0"/>
            </a:endParaRPr>
          </a:p>
        </p:txBody>
      </p:sp>
      <p:sp>
        <p:nvSpPr>
          <p:cNvPr id="44" name="Notched Right Arrow 54"/>
          <p:cNvSpPr/>
          <p:nvPr/>
        </p:nvSpPr>
        <p:spPr>
          <a:xfrm flipH="1">
            <a:off x="209005" y="967469"/>
            <a:ext cx="11891613" cy="1108089"/>
          </a:xfrm>
          <a:prstGeom prst="flowChartAlternateProcess">
            <a:avLst/>
          </a:prstGeom>
          <a:ln w="57150">
            <a:solidFill>
              <a:schemeClr val="bg1"/>
            </a:solidFill>
          </a:ln>
        </p:spPr>
        <p:style>
          <a:lnRef idx="0">
            <a:schemeClr val="accent3"/>
          </a:lnRef>
          <a:fillRef idx="1003">
            <a:schemeClr val="dk1"/>
          </a:fillRef>
          <a:effectRef idx="3">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8" name="Rectangle 7"/>
          <p:cNvSpPr/>
          <p:nvPr/>
        </p:nvSpPr>
        <p:spPr>
          <a:xfrm>
            <a:off x="209007" y="1006039"/>
            <a:ext cx="11891612" cy="954107"/>
          </a:xfrm>
          <a:prstGeom prst="rect">
            <a:avLst/>
          </a:prstGeom>
        </p:spPr>
        <p:txBody>
          <a:bodyPr wrap="square">
            <a:spAutoFit/>
          </a:bodyPr>
          <a:lstStyle/>
          <a:p>
            <a:pPr algn="ctr" rtl="1"/>
            <a:r>
              <a:rPr lang="ar-DZ" sz="2800" b="1" dirty="0">
                <a:solidFill>
                  <a:srgbClr val="FFFF00"/>
                </a:solidFill>
              </a:rPr>
              <a:t>في إحدى البثوث المباشرة لأحد صانعي محتوى الألعاب أعجبتك لعبة فيديو فقمت بتحميلها وتثبيتها على حاسوبك العادي في المنزل لكن اللعبة لم تشتغل وظهرت لك الرسالة التالية على الشاشة (السند 1</a:t>
            </a:r>
            <a:r>
              <a:rPr lang="ar-DZ" sz="2800" b="1" dirty="0" smtClean="0">
                <a:solidFill>
                  <a:srgbClr val="FFFF00"/>
                </a:solidFill>
              </a:rPr>
              <a:t>).</a:t>
            </a:r>
          </a:p>
        </p:txBody>
      </p:sp>
      <p:grpSp>
        <p:nvGrpSpPr>
          <p:cNvPr id="34" name="Groupe 1"/>
          <p:cNvGrpSpPr/>
          <p:nvPr/>
        </p:nvGrpSpPr>
        <p:grpSpPr>
          <a:xfrm>
            <a:off x="-14568" y="44624"/>
            <a:ext cx="12211235" cy="6878283"/>
            <a:chOff x="-10990" y="44624"/>
            <a:chExt cx="9154990" cy="6878283"/>
          </a:xfrm>
        </p:grpSpPr>
        <p:grpSp>
          <p:nvGrpSpPr>
            <p:cNvPr id="35" name="Groupe 89"/>
            <p:cNvGrpSpPr/>
            <p:nvPr/>
          </p:nvGrpSpPr>
          <p:grpSpPr>
            <a:xfrm>
              <a:off x="-10990" y="6237312"/>
              <a:ext cx="9154990" cy="685595"/>
              <a:chOff x="-10990" y="6237312"/>
              <a:chExt cx="9154990" cy="685595"/>
            </a:xfrm>
          </p:grpSpPr>
          <p:grpSp>
            <p:nvGrpSpPr>
              <p:cNvPr id="45" name="Groupe 81"/>
              <p:cNvGrpSpPr/>
              <p:nvPr/>
            </p:nvGrpSpPr>
            <p:grpSpPr>
              <a:xfrm>
                <a:off x="-10990" y="6237312"/>
                <a:ext cx="9154990" cy="685595"/>
                <a:chOff x="-10990" y="6237312"/>
                <a:chExt cx="9154990" cy="685595"/>
              </a:xfrm>
            </p:grpSpPr>
            <p:grpSp>
              <p:nvGrpSpPr>
                <p:cNvPr id="48" name="Groupe 15"/>
                <p:cNvGrpSpPr/>
                <p:nvPr/>
              </p:nvGrpSpPr>
              <p:grpSpPr>
                <a:xfrm>
                  <a:off x="-1" y="6237312"/>
                  <a:ext cx="9144001" cy="648072"/>
                  <a:chOff x="-1" y="6237312"/>
                  <a:chExt cx="9144001" cy="648072"/>
                </a:xfrm>
              </p:grpSpPr>
              <p:sp>
                <p:nvSpPr>
                  <p:cNvPr id="54" name="Rectangle 5"/>
                  <p:cNvSpPr/>
                  <p:nvPr/>
                </p:nvSpPr>
                <p:spPr>
                  <a:xfrm>
                    <a:off x="-1" y="6309320"/>
                    <a:ext cx="9144001" cy="576064"/>
                  </a:xfrm>
                  <a:prstGeom prst="rect">
                    <a:avLst/>
                  </a:prstGeom>
                  <a:solidFill>
                    <a:srgbClr val="CC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55" name="Rectangle 54"/>
                  <p:cNvSpPr/>
                  <p:nvPr/>
                </p:nvSpPr>
                <p:spPr>
                  <a:xfrm flipV="1">
                    <a:off x="0" y="6237312"/>
                    <a:ext cx="9144000" cy="72008"/>
                  </a:xfrm>
                  <a:prstGeom prst="rect">
                    <a:avLst/>
                  </a:prstGeom>
                  <a:solidFill>
                    <a:srgbClr val="FF6600"/>
                  </a:solidFill>
                  <a:ln>
                    <a:no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fr-FR"/>
                  </a:p>
                </p:txBody>
              </p:sp>
            </p:grpSp>
            <p:pic>
              <p:nvPicPr>
                <p:cNvPr id="49" name="Image 48" descr="3-2-blogging-transparent-thumb.png"/>
                <p:cNvPicPr>
                  <a:picLocks noChangeAspect="1"/>
                </p:cNvPicPr>
                <p:nvPr/>
              </p:nvPicPr>
              <p:blipFill>
                <a:blip r:embed="rId3" cstate="print"/>
                <a:stretch>
                  <a:fillRect/>
                </a:stretch>
              </p:blipFill>
              <p:spPr>
                <a:xfrm>
                  <a:off x="1625390" y="6309320"/>
                  <a:ext cx="725738" cy="587630"/>
                </a:xfrm>
                <a:prstGeom prst="rect">
                  <a:avLst/>
                </a:prstGeom>
              </p:spPr>
            </p:pic>
            <p:pic>
              <p:nvPicPr>
                <p:cNvPr id="50" name="Image 49" descr="12-2-education-png-image-thumb.png"/>
                <p:cNvPicPr>
                  <a:picLocks noChangeAspect="1"/>
                </p:cNvPicPr>
                <p:nvPr/>
              </p:nvPicPr>
              <p:blipFill>
                <a:blip r:embed="rId4" cstate="print"/>
                <a:stretch>
                  <a:fillRect/>
                </a:stretch>
              </p:blipFill>
              <p:spPr>
                <a:xfrm>
                  <a:off x="6559388" y="6251366"/>
                  <a:ext cx="493066" cy="671541"/>
                </a:xfrm>
                <a:prstGeom prst="rect">
                  <a:avLst/>
                </a:prstGeom>
              </p:spPr>
            </p:pic>
            <p:sp>
              <p:nvSpPr>
                <p:cNvPr id="51" name="ZoneTexte 78"/>
                <p:cNvSpPr txBox="1"/>
                <p:nvPr/>
              </p:nvSpPr>
              <p:spPr>
                <a:xfrm>
                  <a:off x="2286511" y="6401146"/>
                  <a:ext cx="2105977" cy="415498"/>
                </a:xfrm>
                <a:prstGeom prst="rect">
                  <a:avLst/>
                </a:prstGeom>
                <a:noFill/>
              </p:spPr>
              <p:txBody>
                <a:bodyPr wrap="square" rtlCol="0">
                  <a:spAutoFit/>
                </a:bodyPr>
                <a:lstStyle/>
                <a:p>
                  <a:pPr algn="r" rtl="1"/>
                  <a:r>
                    <a:rPr lang="ar-SA" sz="2100" b="1" dirty="0" smtClean="0">
                      <a:solidFill>
                        <a:schemeClr val="bg1"/>
                      </a:solidFill>
                    </a:rPr>
                    <a:t>ثانوية فرشاني معمر بن علي</a:t>
                  </a:r>
                  <a:endParaRPr lang="fr-FR" sz="2100" b="1" dirty="0">
                    <a:solidFill>
                      <a:schemeClr val="bg1"/>
                    </a:solidFill>
                  </a:endParaRPr>
                </a:p>
              </p:txBody>
            </p:sp>
            <p:sp>
              <p:nvSpPr>
                <p:cNvPr id="52" name="ZoneTexte 79"/>
                <p:cNvSpPr txBox="1"/>
                <p:nvPr/>
              </p:nvSpPr>
              <p:spPr>
                <a:xfrm>
                  <a:off x="-10990" y="6397297"/>
                  <a:ext cx="1666666" cy="415498"/>
                </a:xfrm>
                <a:prstGeom prst="rect">
                  <a:avLst/>
                </a:prstGeom>
                <a:noFill/>
              </p:spPr>
              <p:txBody>
                <a:bodyPr wrap="square" rtlCol="0">
                  <a:spAutoFit/>
                </a:bodyPr>
                <a:lstStyle/>
                <a:p>
                  <a:pPr algn="r" rtl="1"/>
                  <a:r>
                    <a:rPr lang="ar-DZ" sz="2100" b="1" dirty="0">
                      <a:solidFill>
                        <a:schemeClr val="bg1"/>
                      </a:solidFill>
                    </a:rPr>
                    <a:t>اعداد الأستاذ </a:t>
                  </a:r>
                  <a:r>
                    <a:rPr lang="ar-SA" sz="2100" b="1" dirty="0" smtClean="0">
                      <a:solidFill>
                        <a:schemeClr val="bg1"/>
                      </a:solidFill>
                    </a:rPr>
                    <a:t>غمراني</a:t>
                  </a:r>
                  <a:endParaRPr lang="fr-FR" sz="2100" b="1" dirty="0">
                    <a:solidFill>
                      <a:schemeClr val="bg1"/>
                    </a:solidFill>
                  </a:endParaRPr>
                </a:p>
              </p:txBody>
            </p:sp>
            <p:sp>
              <p:nvSpPr>
                <p:cNvPr id="53" name="ZoneTexte 80"/>
                <p:cNvSpPr txBox="1"/>
                <p:nvPr/>
              </p:nvSpPr>
              <p:spPr>
                <a:xfrm>
                  <a:off x="6952039" y="6404900"/>
                  <a:ext cx="2119952" cy="415498"/>
                </a:xfrm>
                <a:prstGeom prst="rect">
                  <a:avLst/>
                </a:prstGeom>
                <a:noFill/>
              </p:spPr>
              <p:txBody>
                <a:bodyPr wrap="square" rtlCol="0">
                  <a:spAutoFit/>
                </a:bodyPr>
                <a:lstStyle/>
                <a:p>
                  <a:pPr algn="r" rtl="1"/>
                  <a:r>
                    <a:rPr lang="ar-SA" sz="2100" b="1" dirty="0" smtClean="0">
                      <a:solidFill>
                        <a:schemeClr val="bg1"/>
                      </a:solidFill>
                    </a:rPr>
                    <a:t>تجميع الحاسوب</a:t>
                  </a:r>
                  <a:endParaRPr lang="en-US" sz="2100" b="1" dirty="0">
                    <a:solidFill>
                      <a:schemeClr val="bg1"/>
                    </a:solidFill>
                  </a:endParaRPr>
                </a:p>
              </p:txBody>
            </p:sp>
          </p:grpSp>
          <p:pic>
            <p:nvPicPr>
              <p:cNvPr id="46" name="Image 82" descr="3d print business.png"/>
              <p:cNvPicPr>
                <a:picLocks noChangeAspect="1"/>
              </p:cNvPicPr>
              <p:nvPr/>
            </p:nvPicPr>
            <p:blipFill>
              <a:blip r:embed="rId5" cstate="print"/>
              <a:stretch>
                <a:fillRect/>
              </a:stretch>
            </p:blipFill>
            <p:spPr>
              <a:xfrm>
                <a:off x="4184241" y="6271447"/>
                <a:ext cx="1351578" cy="620688"/>
              </a:xfrm>
              <a:prstGeom prst="rect">
                <a:avLst/>
              </a:prstGeom>
            </p:spPr>
          </p:pic>
        </p:grpSp>
        <p:sp>
          <p:nvSpPr>
            <p:cNvPr id="36" name="ZoneTexte 33"/>
            <p:cNvSpPr txBox="1"/>
            <p:nvPr/>
          </p:nvSpPr>
          <p:spPr>
            <a:xfrm>
              <a:off x="5150512" y="6415446"/>
              <a:ext cx="1477185" cy="415498"/>
            </a:xfrm>
            <a:prstGeom prst="rect">
              <a:avLst/>
            </a:prstGeom>
            <a:noFill/>
          </p:spPr>
          <p:txBody>
            <a:bodyPr wrap="square" rtlCol="0">
              <a:spAutoFit/>
            </a:bodyPr>
            <a:lstStyle/>
            <a:p>
              <a:pPr algn="r" rtl="1"/>
              <a:r>
                <a:rPr lang="ar-DZ" sz="2100" b="1" dirty="0">
                  <a:solidFill>
                    <a:schemeClr val="bg1"/>
                  </a:solidFill>
                </a:rPr>
                <a:t>المستوى </a:t>
              </a:r>
              <a:r>
                <a:rPr lang="ar-SA" sz="2100" b="1" dirty="0" smtClean="0">
                  <a:solidFill>
                    <a:schemeClr val="bg1"/>
                  </a:solidFill>
                </a:rPr>
                <a:t>1 ثانوي</a:t>
              </a:r>
              <a:endParaRPr lang="fr-FR" sz="2100" b="1" dirty="0">
                <a:solidFill>
                  <a:schemeClr val="bg1"/>
                </a:solidFill>
              </a:endParaRPr>
            </a:p>
          </p:txBody>
        </p:sp>
        <p:sp>
          <p:nvSpPr>
            <p:cNvPr id="38" name="ZoneTexte 34"/>
            <p:cNvSpPr txBox="1"/>
            <p:nvPr/>
          </p:nvSpPr>
          <p:spPr>
            <a:xfrm>
              <a:off x="2627784" y="44624"/>
              <a:ext cx="2088232" cy="523220"/>
            </a:xfrm>
            <a:prstGeom prst="rect">
              <a:avLst/>
            </a:prstGeom>
            <a:noFill/>
          </p:spPr>
          <p:txBody>
            <a:bodyPr wrap="square" rtlCol="0">
              <a:spAutoFit/>
            </a:bodyPr>
            <a:lstStyle/>
            <a:p>
              <a:pPr algn="r" rtl="1"/>
              <a:endParaRPr lang="fr-FR" sz="2800" b="1" dirty="0">
                <a:solidFill>
                  <a:schemeClr val="bg1"/>
                </a:solidFill>
              </a:endParaRPr>
            </a:p>
          </p:txBody>
        </p:sp>
      </p:grpSp>
      <p:pic>
        <p:nvPicPr>
          <p:cNvPr id="56" name="Image 69" descr="11-2-animation-png-hd-thumb.png"/>
          <p:cNvPicPr>
            <a:picLocks noChangeAspect="1"/>
          </p:cNvPicPr>
          <p:nvPr/>
        </p:nvPicPr>
        <p:blipFill>
          <a:blip r:embed="rId6" cstate="print"/>
          <a:stretch>
            <a:fillRect/>
          </a:stretch>
        </p:blipFill>
        <p:spPr>
          <a:xfrm flipH="1">
            <a:off x="9118091" y="3692435"/>
            <a:ext cx="2466042" cy="2606932"/>
          </a:xfrm>
          <a:prstGeom prst="rect">
            <a:avLst/>
          </a:prstGeom>
        </p:spPr>
      </p:pic>
      <p:pic>
        <p:nvPicPr>
          <p:cNvPr id="58" name="Image 69" descr="11-2-animation-png-hd-thumb.png"/>
          <p:cNvPicPr>
            <a:picLocks noChangeAspect="1"/>
          </p:cNvPicPr>
          <p:nvPr/>
        </p:nvPicPr>
        <p:blipFill>
          <a:blip r:embed="rId6" cstate="print"/>
          <a:stretch>
            <a:fillRect/>
          </a:stretch>
        </p:blipFill>
        <p:spPr>
          <a:xfrm>
            <a:off x="-130174" y="3692435"/>
            <a:ext cx="2620825" cy="2521822"/>
          </a:xfrm>
          <a:prstGeom prst="rect">
            <a:avLst/>
          </a:prstGeom>
        </p:spPr>
      </p:pic>
      <p:pic>
        <p:nvPicPr>
          <p:cNvPr id="2" name="Image 1"/>
          <p:cNvPicPr>
            <a:picLocks noChangeAspect="1"/>
          </p:cNvPicPr>
          <p:nvPr/>
        </p:nvPicPr>
        <p:blipFill rotWithShape="1">
          <a:blip r:embed="rId7" cstate="print">
            <a:extLst>
              <a:ext uri="{28A0092B-C50C-407E-A947-70E740481C1C}">
                <a14:useLocalDpi xmlns:a14="http://schemas.microsoft.com/office/drawing/2010/main" val="0"/>
              </a:ext>
            </a:extLst>
          </a:blip>
          <a:srcRect b="3619"/>
          <a:stretch/>
        </p:blipFill>
        <p:spPr>
          <a:xfrm>
            <a:off x="7119257" y="3477059"/>
            <a:ext cx="2636411" cy="1944027"/>
          </a:xfrm>
          <a:prstGeom prst="rect">
            <a:avLst/>
          </a:prstGeom>
        </p:spPr>
      </p:pic>
      <p:sp>
        <p:nvSpPr>
          <p:cNvPr id="57" name="Rectangle à coins arrondis 56"/>
          <p:cNvSpPr/>
          <p:nvPr/>
        </p:nvSpPr>
        <p:spPr>
          <a:xfrm>
            <a:off x="7236823" y="3620427"/>
            <a:ext cx="2368735" cy="1134453"/>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fr-FR" sz="2400" b="1" dirty="0" smtClean="0">
                <a:solidFill>
                  <a:srgbClr val="FFFF00"/>
                </a:solidFill>
              </a:rPr>
              <a:t>The game can’t be played on this device</a:t>
            </a:r>
            <a:endParaRPr lang="fr-FR" sz="2400" b="1" dirty="0">
              <a:solidFill>
                <a:srgbClr val="FFFF00"/>
              </a:solidFill>
            </a:endParaRPr>
          </a:p>
        </p:txBody>
      </p:sp>
      <p:sp>
        <p:nvSpPr>
          <p:cNvPr id="4" name="Rectangle 3"/>
          <p:cNvSpPr/>
          <p:nvPr/>
        </p:nvSpPr>
        <p:spPr>
          <a:xfrm>
            <a:off x="1793673" y="3007284"/>
            <a:ext cx="3648637" cy="2246812"/>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b="1" dirty="0" smtClean="0">
                <a:solidFill>
                  <a:schemeClr val="tx1"/>
                </a:solidFill>
              </a:rPr>
              <a:t>CPU: i7-8700F</a:t>
            </a:r>
          </a:p>
          <a:p>
            <a:r>
              <a:rPr lang="fr-FR" b="1" dirty="0" smtClean="0">
                <a:solidFill>
                  <a:schemeClr val="tx1"/>
                </a:solidFill>
              </a:rPr>
              <a:t>GPU: RTX 2070 SUPER MSI</a:t>
            </a:r>
          </a:p>
          <a:p>
            <a:r>
              <a:rPr lang="fr-FR" b="1" dirty="0" smtClean="0">
                <a:solidFill>
                  <a:schemeClr val="tx1"/>
                </a:solidFill>
              </a:rPr>
              <a:t>RAM: 2*8 GB (16 GB) DDR4</a:t>
            </a:r>
          </a:p>
          <a:p>
            <a:r>
              <a:rPr lang="fr-FR" b="1" dirty="0" smtClean="0">
                <a:solidFill>
                  <a:schemeClr val="tx1"/>
                </a:solidFill>
              </a:rPr>
              <a:t>Carte mère: B-450 MSI pro max</a:t>
            </a:r>
          </a:p>
          <a:p>
            <a:r>
              <a:rPr lang="fr-FR" b="1" dirty="0" smtClean="0">
                <a:solidFill>
                  <a:schemeClr val="tx1"/>
                </a:solidFill>
              </a:rPr>
              <a:t>Disque Dur: 500 GB SSD + 1 TB HDD</a:t>
            </a:r>
          </a:p>
          <a:p>
            <a:r>
              <a:rPr lang="fr-FR" b="1" dirty="0" smtClean="0">
                <a:solidFill>
                  <a:schemeClr val="tx1"/>
                </a:solidFill>
              </a:rPr>
              <a:t>Boitier: Crystal 460X RGB</a:t>
            </a:r>
          </a:p>
          <a:p>
            <a:r>
              <a:rPr lang="fr-FR" b="1" dirty="0" smtClean="0">
                <a:solidFill>
                  <a:schemeClr val="tx1"/>
                </a:solidFill>
              </a:rPr>
              <a:t>Boite d’alimentation: 730W</a:t>
            </a:r>
            <a:endParaRPr lang="fr-FR" b="1" dirty="0">
              <a:solidFill>
                <a:schemeClr val="tx1"/>
              </a:solidFill>
            </a:endParaRPr>
          </a:p>
        </p:txBody>
      </p:sp>
      <p:sp>
        <p:nvSpPr>
          <p:cNvPr id="5" name="ZoneTexte 4"/>
          <p:cNvSpPr txBox="1"/>
          <p:nvPr/>
        </p:nvSpPr>
        <p:spPr>
          <a:xfrm>
            <a:off x="7905668" y="5516086"/>
            <a:ext cx="1063587" cy="369145"/>
          </a:xfrm>
          <a:prstGeom prst="rect">
            <a:avLst/>
          </a:prstGeom>
          <a:noFill/>
        </p:spPr>
        <p:txBody>
          <a:bodyPr wrap="square" rtlCol="0">
            <a:spAutoFit/>
          </a:bodyPr>
          <a:lstStyle/>
          <a:p>
            <a:pPr algn="r" rtl="1"/>
            <a:r>
              <a:rPr lang="ar-SA" b="1" dirty="0" smtClean="0"/>
              <a:t>السند الأول</a:t>
            </a:r>
            <a:endParaRPr lang="fr-FR" b="1" dirty="0"/>
          </a:p>
        </p:txBody>
      </p:sp>
      <p:sp>
        <p:nvSpPr>
          <p:cNvPr id="31" name="ZoneTexte 30"/>
          <p:cNvSpPr txBox="1"/>
          <p:nvPr/>
        </p:nvSpPr>
        <p:spPr>
          <a:xfrm>
            <a:off x="3086197" y="5362981"/>
            <a:ext cx="1063587" cy="369145"/>
          </a:xfrm>
          <a:prstGeom prst="rect">
            <a:avLst/>
          </a:prstGeom>
          <a:noFill/>
        </p:spPr>
        <p:txBody>
          <a:bodyPr wrap="square" rtlCol="0">
            <a:spAutoFit/>
          </a:bodyPr>
          <a:lstStyle/>
          <a:p>
            <a:pPr algn="r" rtl="1"/>
            <a:r>
              <a:rPr lang="ar-SA" b="1" dirty="0" smtClean="0"/>
              <a:t>السند الثاني</a:t>
            </a:r>
            <a:endParaRPr lang="fr-FR" b="1" dirty="0"/>
          </a:p>
        </p:txBody>
      </p:sp>
      <p:sp>
        <p:nvSpPr>
          <p:cNvPr id="37" name="Notched Right Arrow 54"/>
          <p:cNvSpPr/>
          <p:nvPr/>
        </p:nvSpPr>
        <p:spPr>
          <a:xfrm flipH="1">
            <a:off x="1811636" y="2205140"/>
            <a:ext cx="10288980" cy="626842"/>
          </a:xfrm>
          <a:prstGeom prst="flowChartAlternateProcess">
            <a:avLst/>
          </a:prstGeom>
          <a:ln w="57150">
            <a:solidFill>
              <a:schemeClr val="bg1"/>
            </a:solidFill>
          </a:ln>
        </p:spPr>
        <p:style>
          <a:lnRef idx="0">
            <a:schemeClr val="accent3"/>
          </a:lnRef>
          <a:fillRef idx="1003">
            <a:schemeClr val="dk1"/>
          </a:fillRef>
          <a:effectRef idx="3">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6" name="ZoneTexte 5"/>
          <p:cNvSpPr txBox="1"/>
          <p:nvPr/>
        </p:nvSpPr>
        <p:spPr>
          <a:xfrm>
            <a:off x="426582" y="2401922"/>
            <a:ext cx="11253425" cy="646331"/>
          </a:xfrm>
          <a:prstGeom prst="rect">
            <a:avLst/>
          </a:prstGeom>
          <a:noFill/>
        </p:spPr>
        <p:txBody>
          <a:bodyPr wrap="square" rtlCol="0">
            <a:spAutoFit/>
          </a:bodyPr>
          <a:lstStyle/>
          <a:p>
            <a:pPr algn="r" rtl="1"/>
            <a:r>
              <a:rPr lang="ar-DZ" b="1" dirty="0">
                <a:solidFill>
                  <a:srgbClr val="FFFF00"/>
                </a:solidFill>
              </a:rPr>
              <a:t>قمت بسؤال صانع المحتوى الذي تتابعه عن خصائص حاسوبه الذي يستعمله في اللعب فأرسل إليك البطاقة التقنية التالية (السند 2)</a:t>
            </a:r>
          </a:p>
          <a:p>
            <a:pPr algn="r" rtl="1"/>
            <a:endParaRPr lang="fr-FR" dirty="0"/>
          </a:p>
        </p:txBody>
      </p:sp>
    </p:spTree>
    <p:extLst>
      <p:ext uri="{BB962C8B-B14F-4D97-AF65-F5344CB8AC3E}">
        <p14:creationId xmlns:p14="http://schemas.microsoft.com/office/powerpoint/2010/main" val="906199408"/>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1000"/>
                                        <p:tgtEl>
                                          <p:spTgt spid="40"/>
                                        </p:tgtEl>
                                      </p:cBhvr>
                                    </p:animEffect>
                                    <p:anim calcmode="lin" valueType="num">
                                      <p:cBhvr>
                                        <p:cTn id="8" dur="1000" fill="hold"/>
                                        <p:tgtEl>
                                          <p:spTgt spid="40"/>
                                        </p:tgtEl>
                                        <p:attrNameLst>
                                          <p:attrName>ppt_x</p:attrName>
                                        </p:attrNameLst>
                                      </p:cBhvr>
                                      <p:tavLst>
                                        <p:tav tm="0">
                                          <p:val>
                                            <p:strVal val="#ppt_x"/>
                                          </p:val>
                                        </p:tav>
                                        <p:tav tm="100000">
                                          <p:val>
                                            <p:strVal val="#ppt_x"/>
                                          </p:val>
                                        </p:tav>
                                      </p:tavLst>
                                    </p:anim>
                                    <p:anim calcmode="lin" valueType="num">
                                      <p:cBhvr>
                                        <p:cTn id="9" dur="1000" fill="hold"/>
                                        <p:tgtEl>
                                          <p:spTgt spid="4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4" fill="hold" grpId="0" nodeType="afterEffect">
                                  <p:stCondLst>
                                    <p:cond delay="0"/>
                                  </p:stCondLst>
                                  <p:childTnLst>
                                    <p:set>
                                      <p:cBhvr>
                                        <p:cTn id="12" dur="1" fill="hold">
                                          <p:stCondLst>
                                            <p:cond delay="0"/>
                                          </p:stCondLst>
                                        </p:cTn>
                                        <p:tgtEl>
                                          <p:spTgt spid="39"/>
                                        </p:tgtEl>
                                        <p:attrNameLst>
                                          <p:attrName>style.visibility</p:attrName>
                                        </p:attrNameLst>
                                      </p:cBhvr>
                                      <p:to>
                                        <p:strVal val="visible"/>
                                      </p:to>
                                    </p:set>
                                    <p:animEffect transition="in" filter="wipe(down)">
                                      <p:cBhvr>
                                        <p:cTn id="13" dur="500"/>
                                        <p:tgtEl>
                                          <p:spTgt spid="39"/>
                                        </p:tgtEl>
                                      </p:cBhvr>
                                    </p:animEffect>
                                  </p:childTnLst>
                                </p:cTn>
                              </p:par>
                            </p:childTnLst>
                          </p:cTn>
                        </p:par>
                        <p:par>
                          <p:cTn id="14" fill="hold">
                            <p:stCondLst>
                              <p:cond delay="1500"/>
                            </p:stCondLst>
                            <p:childTnLst>
                              <p:par>
                                <p:cTn id="15" presetID="42" presetClass="entr" presetSubtype="0" fill="hold" nodeType="afterEffect">
                                  <p:stCondLst>
                                    <p:cond delay="0"/>
                                  </p:stCondLst>
                                  <p:childTnLst>
                                    <p:set>
                                      <p:cBhvr>
                                        <p:cTn id="16" dur="1" fill="hold">
                                          <p:stCondLst>
                                            <p:cond delay="0"/>
                                          </p:stCondLst>
                                        </p:cTn>
                                        <p:tgtEl>
                                          <p:spTgt spid="41"/>
                                        </p:tgtEl>
                                        <p:attrNameLst>
                                          <p:attrName>style.visibility</p:attrName>
                                        </p:attrNameLst>
                                      </p:cBhvr>
                                      <p:to>
                                        <p:strVal val="visible"/>
                                      </p:to>
                                    </p:set>
                                    <p:animEffect transition="in" filter="fade">
                                      <p:cBhvr>
                                        <p:cTn id="17" dur="1000"/>
                                        <p:tgtEl>
                                          <p:spTgt spid="41"/>
                                        </p:tgtEl>
                                      </p:cBhvr>
                                    </p:animEffect>
                                    <p:anim calcmode="lin" valueType="num">
                                      <p:cBhvr>
                                        <p:cTn id="18" dur="1000" fill="hold"/>
                                        <p:tgtEl>
                                          <p:spTgt spid="41"/>
                                        </p:tgtEl>
                                        <p:attrNameLst>
                                          <p:attrName>ppt_x</p:attrName>
                                        </p:attrNameLst>
                                      </p:cBhvr>
                                      <p:tavLst>
                                        <p:tav tm="0">
                                          <p:val>
                                            <p:strVal val="#ppt_x"/>
                                          </p:val>
                                        </p:tav>
                                        <p:tav tm="100000">
                                          <p:val>
                                            <p:strVal val="#ppt_x"/>
                                          </p:val>
                                        </p:tav>
                                      </p:tavLst>
                                    </p:anim>
                                    <p:anim calcmode="lin" valueType="num">
                                      <p:cBhvr>
                                        <p:cTn id="19"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44"/>
                                        </p:tgtEl>
                                        <p:attrNameLst>
                                          <p:attrName>style.visibility</p:attrName>
                                        </p:attrNameLst>
                                      </p:cBhvr>
                                      <p:to>
                                        <p:strVal val="visible"/>
                                      </p:to>
                                    </p:set>
                                    <p:animEffect transition="in" filter="wipe(down)">
                                      <p:cBhvr>
                                        <p:cTn id="24" dur="500"/>
                                        <p:tgtEl>
                                          <p:spTgt spid="44"/>
                                        </p:tgtEl>
                                      </p:cBhvr>
                                    </p:animEffect>
                                  </p:childTnLst>
                                </p:cTn>
                              </p:par>
                            </p:childTnLst>
                          </p:cTn>
                        </p:par>
                        <p:par>
                          <p:cTn id="25" fill="hold">
                            <p:stCondLst>
                              <p:cond delay="500"/>
                            </p:stCondLst>
                            <p:childTnLst>
                              <p:par>
                                <p:cTn id="26" presetID="16" presetClass="entr" presetSubtype="21" fill="hold" grpId="0" nodeType="after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barn(inVertical)">
                                      <p:cBhvr>
                                        <p:cTn id="28" dur="500"/>
                                        <p:tgtEl>
                                          <p:spTgt spid="8"/>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56"/>
                                        </p:tgtEl>
                                        <p:attrNameLst>
                                          <p:attrName>style.visibility</p:attrName>
                                        </p:attrNameLst>
                                      </p:cBhvr>
                                      <p:to>
                                        <p:strVal val="visible"/>
                                      </p:to>
                                    </p:set>
                                    <p:animEffect transition="in" filter="fade">
                                      <p:cBhvr>
                                        <p:cTn id="33" dur="500"/>
                                        <p:tgtEl>
                                          <p:spTgt spid="56"/>
                                        </p:tgtEl>
                                      </p:cBhvr>
                                    </p:animEffect>
                                  </p:childTnLst>
                                </p:cTn>
                              </p:par>
                              <p:par>
                                <p:cTn id="34" presetID="10" presetClass="entr" presetSubtype="0" fill="hold" nodeType="withEffect">
                                  <p:stCondLst>
                                    <p:cond delay="0"/>
                                  </p:stCondLst>
                                  <p:childTnLst>
                                    <p:set>
                                      <p:cBhvr>
                                        <p:cTn id="35" dur="1" fill="hold">
                                          <p:stCondLst>
                                            <p:cond delay="0"/>
                                          </p:stCondLst>
                                        </p:cTn>
                                        <p:tgtEl>
                                          <p:spTgt spid="2"/>
                                        </p:tgtEl>
                                        <p:attrNameLst>
                                          <p:attrName>style.visibility</p:attrName>
                                        </p:attrNameLst>
                                      </p:cBhvr>
                                      <p:to>
                                        <p:strVal val="visible"/>
                                      </p:to>
                                    </p:set>
                                    <p:animEffect transition="in" filter="fade">
                                      <p:cBhvr>
                                        <p:cTn id="36" dur="500"/>
                                        <p:tgtEl>
                                          <p:spTgt spid="2"/>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57"/>
                                        </p:tgtEl>
                                        <p:attrNameLst>
                                          <p:attrName>style.visibility</p:attrName>
                                        </p:attrNameLst>
                                      </p:cBhvr>
                                      <p:to>
                                        <p:strVal val="visible"/>
                                      </p:to>
                                    </p:set>
                                    <p:animEffect transition="in" filter="fade">
                                      <p:cBhvr>
                                        <p:cTn id="39" dur="500"/>
                                        <p:tgtEl>
                                          <p:spTgt spid="57"/>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fade">
                                      <p:cBhvr>
                                        <p:cTn id="42" dur="500"/>
                                        <p:tgtEl>
                                          <p:spTgt spid="5"/>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7"/>
                                        </p:tgtEl>
                                        <p:attrNameLst>
                                          <p:attrName>style.visibility</p:attrName>
                                        </p:attrNameLst>
                                      </p:cBhvr>
                                      <p:to>
                                        <p:strVal val="visible"/>
                                      </p:to>
                                    </p:set>
                                    <p:animEffect transition="in" filter="fade">
                                      <p:cBhvr>
                                        <p:cTn id="47" dur="500"/>
                                        <p:tgtEl>
                                          <p:spTgt spid="37"/>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6"/>
                                        </p:tgtEl>
                                        <p:attrNameLst>
                                          <p:attrName>style.visibility</p:attrName>
                                        </p:attrNameLst>
                                      </p:cBhvr>
                                      <p:to>
                                        <p:strVal val="visible"/>
                                      </p:to>
                                    </p:set>
                                    <p:animEffect transition="in" filter="fade">
                                      <p:cBhvr>
                                        <p:cTn id="50" dur="500"/>
                                        <p:tgtEl>
                                          <p:spTgt spid="6"/>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4"/>
                                        </p:tgtEl>
                                        <p:attrNameLst>
                                          <p:attrName>style.visibility</p:attrName>
                                        </p:attrNameLst>
                                      </p:cBhvr>
                                      <p:to>
                                        <p:strVal val="visible"/>
                                      </p:to>
                                    </p:set>
                                    <p:animEffect transition="in" filter="fade">
                                      <p:cBhvr>
                                        <p:cTn id="55" dur="500"/>
                                        <p:tgtEl>
                                          <p:spTgt spid="4"/>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31"/>
                                        </p:tgtEl>
                                        <p:attrNameLst>
                                          <p:attrName>style.visibility</p:attrName>
                                        </p:attrNameLst>
                                      </p:cBhvr>
                                      <p:to>
                                        <p:strVal val="visible"/>
                                      </p:to>
                                    </p:set>
                                    <p:animEffect transition="in" filter="fade">
                                      <p:cBhvr>
                                        <p:cTn id="58" dur="500"/>
                                        <p:tgtEl>
                                          <p:spTgt spid="31"/>
                                        </p:tgtEl>
                                      </p:cBhvr>
                                    </p:animEffect>
                                  </p:childTnLst>
                                </p:cTn>
                              </p:par>
                              <p:par>
                                <p:cTn id="59" presetID="10" presetClass="entr" presetSubtype="0" fill="hold" nodeType="withEffect">
                                  <p:stCondLst>
                                    <p:cond delay="0"/>
                                  </p:stCondLst>
                                  <p:childTnLst>
                                    <p:set>
                                      <p:cBhvr>
                                        <p:cTn id="60" dur="1" fill="hold">
                                          <p:stCondLst>
                                            <p:cond delay="0"/>
                                          </p:stCondLst>
                                        </p:cTn>
                                        <p:tgtEl>
                                          <p:spTgt spid="58"/>
                                        </p:tgtEl>
                                        <p:attrNameLst>
                                          <p:attrName>style.visibility</p:attrName>
                                        </p:attrNameLst>
                                      </p:cBhvr>
                                      <p:to>
                                        <p:strVal val="visible"/>
                                      </p:to>
                                    </p:set>
                                    <p:animEffect transition="in" filter="fade">
                                      <p:cBhvr>
                                        <p:cTn id="61"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par>
              <p:cTn id="62"/>
            </p:par>
          </p:childTnLst>
        </p:cTn>
      </p:par>
    </p:tnLst>
    <p:bldLst>
      <p:bldP spid="40" grpId="0" animBg="1"/>
      <p:bldP spid="39" grpId="0"/>
      <p:bldP spid="44" grpId="0" animBg="1"/>
      <p:bldP spid="8" grpId="0"/>
      <p:bldP spid="57" grpId="0" animBg="1"/>
      <p:bldP spid="4" grpId="0" animBg="1"/>
      <p:bldP spid="5" grpId="0"/>
      <p:bldP spid="31" grpId="0"/>
      <p:bldP spid="37" grpId="0" animBg="1"/>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39" descr="shutterstock_172215422.jpg"/>
          <p:cNvPicPr>
            <a:picLocks noChangeAspect="1"/>
          </p:cNvPicPr>
          <p:nvPr/>
        </p:nvPicPr>
        <p:blipFill>
          <a:blip r:embed="rId2" cstate="print"/>
          <a:stretch>
            <a:fillRect/>
          </a:stretch>
        </p:blipFill>
        <p:spPr>
          <a:xfrm>
            <a:off x="0" y="648072"/>
            <a:ext cx="12196667" cy="5616624"/>
          </a:xfrm>
          <a:prstGeom prst="rect">
            <a:avLst/>
          </a:prstGeom>
        </p:spPr>
      </p:pic>
      <p:grpSp>
        <p:nvGrpSpPr>
          <p:cNvPr id="4" name="Groupe 1"/>
          <p:cNvGrpSpPr/>
          <p:nvPr/>
        </p:nvGrpSpPr>
        <p:grpSpPr>
          <a:xfrm>
            <a:off x="-240704" y="0"/>
            <a:ext cx="12437371" cy="6957392"/>
            <a:chOff x="-180528" y="0"/>
            <a:chExt cx="9324528" cy="6957392"/>
          </a:xfrm>
        </p:grpSpPr>
        <p:grpSp>
          <p:nvGrpSpPr>
            <p:cNvPr id="5" name="Groupe 89"/>
            <p:cNvGrpSpPr/>
            <p:nvPr/>
          </p:nvGrpSpPr>
          <p:grpSpPr>
            <a:xfrm>
              <a:off x="-180528" y="0"/>
              <a:ext cx="9324528" cy="6957392"/>
              <a:chOff x="-180528" y="0"/>
              <a:chExt cx="9324528" cy="6957392"/>
            </a:xfrm>
          </p:grpSpPr>
          <p:grpSp>
            <p:nvGrpSpPr>
              <p:cNvPr id="9" name="Groupe 81"/>
              <p:cNvGrpSpPr/>
              <p:nvPr/>
            </p:nvGrpSpPr>
            <p:grpSpPr>
              <a:xfrm>
                <a:off x="-180528" y="0"/>
                <a:ext cx="9324528" cy="6957392"/>
                <a:chOff x="-180528" y="0"/>
                <a:chExt cx="9324528" cy="6957392"/>
              </a:xfrm>
            </p:grpSpPr>
            <p:grpSp>
              <p:nvGrpSpPr>
                <p:cNvPr id="11" name="Groupe 18"/>
                <p:cNvGrpSpPr/>
                <p:nvPr/>
              </p:nvGrpSpPr>
              <p:grpSpPr>
                <a:xfrm>
                  <a:off x="0" y="0"/>
                  <a:ext cx="9144000" cy="6885384"/>
                  <a:chOff x="0" y="0"/>
                  <a:chExt cx="9144000" cy="6885384"/>
                </a:xfrm>
              </p:grpSpPr>
              <p:sp>
                <p:nvSpPr>
                  <p:cNvPr id="17" name="Rectangle 16"/>
                  <p:cNvSpPr/>
                  <p:nvPr/>
                </p:nvSpPr>
                <p:spPr>
                  <a:xfrm rot="10800000" flipV="1">
                    <a:off x="0" y="0"/>
                    <a:ext cx="6983760" cy="620688"/>
                  </a:xfrm>
                  <a:prstGeom prst="rect">
                    <a:avLst/>
                  </a:prstGeom>
                  <a:solidFill>
                    <a:srgbClr val="FF6600"/>
                  </a:solidFill>
                  <a:ln>
                    <a:no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fr-FR"/>
                  </a:p>
                </p:txBody>
              </p:sp>
              <p:grpSp>
                <p:nvGrpSpPr>
                  <p:cNvPr id="18" name="Groupe 15"/>
                  <p:cNvGrpSpPr/>
                  <p:nvPr/>
                </p:nvGrpSpPr>
                <p:grpSpPr>
                  <a:xfrm>
                    <a:off x="0" y="6237312"/>
                    <a:ext cx="9144000" cy="648072"/>
                    <a:chOff x="0" y="6237312"/>
                    <a:chExt cx="9144000" cy="648072"/>
                  </a:xfrm>
                </p:grpSpPr>
                <p:sp>
                  <p:nvSpPr>
                    <p:cNvPr id="20" name="Rectangle 5"/>
                    <p:cNvSpPr/>
                    <p:nvPr/>
                  </p:nvSpPr>
                  <p:spPr>
                    <a:xfrm>
                      <a:off x="0" y="6309320"/>
                      <a:ext cx="9144000" cy="576064"/>
                    </a:xfrm>
                    <a:prstGeom prst="rect">
                      <a:avLst/>
                    </a:prstGeom>
                    <a:solidFill>
                      <a:srgbClr val="CC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21" name="Rectangle 20"/>
                    <p:cNvSpPr/>
                    <p:nvPr/>
                  </p:nvSpPr>
                  <p:spPr>
                    <a:xfrm flipV="1">
                      <a:off x="0" y="6237312"/>
                      <a:ext cx="9144000" cy="72008"/>
                    </a:xfrm>
                    <a:prstGeom prst="rect">
                      <a:avLst/>
                    </a:prstGeom>
                    <a:solidFill>
                      <a:srgbClr val="FF6600"/>
                    </a:solidFill>
                    <a:ln>
                      <a:no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fr-FR"/>
                    </a:p>
                  </p:txBody>
                </p:sp>
              </p:grpSp>
              <p:sp>
                <p:nvSpPr>
                  <p:cNvPr id="19" name="Rectangle 18"/>
                  <p:cNvSpPr/>
                  <p:nvPr/>
                </p:nvSpPr>
                <p:spPr>
                  <a:xfrm rot="10800000" flipV="1">
                    <a:off x="7020272" y="0"/>
                    <a:ext cx="2123728" cy="620688"/>
                  </a:xfrm>
                  <a:prstGeom prst="rect">
                    <a:avLst/>
                  </a:prstGeom>
                  <a:solidFill>
                    <a:srgbClr val="CC0000"/>
                  </a:solidFill>
                  <a:ln>
                    <a:no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fr-FR" dirty="0"/>
                  </a:p>
                </p:txBody>
              </p:sp>
            </p:grpSp>
            <p:pic>
              <p:nvPicPr>
                <p:cNvPr id="12" name="Image 48" descr="3-2-blogging-transparent-thumb.png"/>
                <p:cNvPicPr>
                  <a:picLocks noChangeAspect="1"/>
                </p:cNvPicPr>
                <p:nvPr/>
              </p:nvPicPr>
              <p:blipFill>
                <a:blip r:embed="rId3" cstate="print"/>
                <a:stretch>
                  <a:fillRect/>
                </a:stretch>
              </p:blipFill>
              <p:spPr>
                <a:xfrm>
                  <a:off x="2195736" y="6165304"/>
                  <a:ext cx="864096" cy="741369"/>
                </a:xfrm>
                <a:prstGeom prst="rect">
                  <a:avLst/>
                </a:prstGeom>
              </p:spPr>
            </p:pic>
            <p:pic>
              <p:nvPicPr>
                <p:cNvPr id="13" name="Image 49" descr="12-2-education-png-image-thumb.png"/>
                <p:cNvPicPr>
                  <a:picLocks noChangeAspect="1"/>
                </p:cNvPicPr>
                <p:nvPr/>
              </p:nvPicPr>
              <p:blipFill>
                <a:blip r:embed="rId4" cstate="print"/>
                <a:stretch>
                  <a:fillRect/>
                </a:stretch>
              </p:blipFill>
              <p:spPr>
                <a:xfrm>
                  <a:off x="8388424" y="5976664"/>
                  <a:ext cx="720080" cy="980728"/>
                </a:xfrm>
                <a:prstGeom prst="rect">
                  <a:avLst/>
                </a:prstGeom>
              </p:spPr>
            </p:pic>
            <p:sp>
              <p:nvSpPr>
                <p:cNvPr id="14" name="ZoneTexte 78"/>
                <p:cNvSpPr txBox="1"/>
                <p:nvPr/>
              </p:nvSpPr>
              <p:spPr>
                <a:xfrm>
                  <a:off x="5688124" y="6428655"/>
                  <a:ext cx="2664296" cy="384721"/>
                </a:xfrm>
                <a:prstGeom prst="rect">
                  <a:avLst/>
                </a:prstGeom>
                <a:noFill/>
              </p:spPr>
              <p:txBody>
                <a:bodyPr wrap="square" rtlCol="0">
                  <a:spAutoFit/>
                </a:bodyPr>
                <a:lstStyle/>
                <a:p>
                  <a:pPr algn="r" rtl="1"/>
                  <a:r>
                    <a:rPr lang="ar-DZ" sz="1900" b="1" dirty="0" smtClean="0">
                      <a:solidFill>
                        <a:schemeClr val="bg1"/>
                      </a:solidFill>
                    </a:rPr>
                    <a:t>ثانوية فرشاني معمر بن علي</a:t>
                  </a:r>
                  <a:endParaRPr lang="fr-FR" sz="1900" b="1" dirty="0">
                    <a:solidFill>
                      <a:schemeClr val="bg1"/>
                    </a:solidFill>
                  </a:endParaRPr>
                </a:p>
              </p:txBody>
            </p:sp>
            <p:sp>
              <p:nvSpPr>
                <p:cNvPr id="15" name="ZoneTexte 79"/>
                <p:cNvSpPr txBox="1"/>
                <p:nvPr/>
              </p:nvSpPr>
              <p:spPr>
                <a:xfrm>
                  <a:off x="-180528" y="6396335"/>
                  <a:ext cx="2448272" cy="400110"/>
                </a:xfrm>
                <a:prstGeom prst="rect">
                  <a:avLst/>
                </a:prstGeom>
                <a:noFill/>
              </p:spPr>
              <p:txBody>
                <a:bodyPr wrap="square" rtlCol="0">
                  <a:spAutoFit/>
                </a:bodyPr>
                <a:lstStyle/>
                <a:p>
                  <a:pPr algn="r" rtl="1"/>
                  <a:r>
                    <a:rPr lang="ar-DZ" sz="2000" b="1" dirty="0" smtClean="0">
                      <a:solidFill>
                        <a:schemeClr val="bg1"/>
                      </a:solidFill>
                    </a:rPr>
                    <a:t>تصميم: غمراني سعد</a:t>
                  </a:r>
                  <a:endParaRPr lang="fr-FR" sz="2000" b="1" dirty="0">
                    <a:solidFill>
                      <a:schemeClr val="bg1"/>
                    </a:solidFill>
                  </a:endParaRPr>
                </a:p>
              </p:txBody>
            </p:sp>
            <p:sp>
              <p:nvSpPr>
                <p:cNvPr id="16" name="ZoneTexte 80"/>
                <p:cNvSpPr txBox="1"/>
                <p:nvPr/>
              </p:nvSpPr>
              <p:spPr>
                <a:xfrm>
                  <a:off x="2915816" y="6428655"/>
                  <a:ext cx="2088232" cy="400110"/>
                </a:xfrm>
                <a:prstGeom prst="rect">
                  <a:avLst/>
                </a:prstGeom>
                <a:noFill/>
              </p:spPr>
              <p:txBody>
                <a:bodyPr wrap="square" rtlCol="0">
                  <a:spAutoFit/>
                </a:bodyPr>
                <a:lstStyle/>
                <a:p>
                  <a:pPr algn="r" rtl="1"/>
                  <a:r>
                    <a:rPr lang="ar-DZ" sz="1900" b="1" dirty="0" smtClean="0">
                      <a:solidFill>
                        <a:schemeClr val="bg1"/>
                      </a:solidFill>
                    </a:rPr>
                    <a:t>المستوى: </a:t>
                  </a:r>
                  <a:r>
                    <a:rPr lang="ar-DZ" sz="2000" b="1" dirty="0" smtClean="0">
                      <a:solidFill>
                        <a:schemeClr val="bg1"/>
                      </a:solidFill>
                    </a:rPr>
                    <a:t>أولى ثانوي</a:t>
                  </a:r>
                  <a:endParaRPr lang="fr-FR" sz="1900" b="1" dirty="0">
                    <a:solidFill>
                      <a:schemeClr val="bg1"/>
                    </a:solidFill>
                  </a:endParaRPr>
                </a:p>
              </p:txBody>
            </p:sp>
          </p:grpSp>
          <p:pic>
            <p:nvPicPr>
              <p:cNvPr id="10" name="Image 82" descr="3d print business.png"/>
              <p:cNvPicPr>
                <a:picLocks noChangeAspect="1"/>
              </p:cNvPicPr>
              <p:nvPr/>
            </p:nvPicPr>
            <p:blipFill>
              <a:blip r:embed="rId5" cstate="print"/>
              <a:stretch>
                <a:fillRect/>
              </a:stretch>
            </p:blipFill>
            <p:spPr>
              <a:xfrm>
                <a:off x="4716016" y="6309320"/>
                <a:ext cx="1440160" cy="620688"/>
              </a:xfrm>
              <a:prstGeom prst="rect">
                <a:avLst/>
              </a:prstGeom>
            </p:spPr>
          </p:pic>
        </p:grpSp>
        <p:sp>
          <p:nvSpPr>
            <p:cNvPr id="6" name="ZoneTexte 33"/>
            <p:cNvSpPr txBox="1"/>
            <p:nvPr/>
          </p:nvSpPr>
          <p:spPr>
            <a:xfrm>
              <a:off x="6948264" y="44624"/>
              <a:ext cx="2123728" cy="954107"/>
            </a:xfrm>
            <a:prstGeom prst="rect">
              <a:avLst/>
            </a:prstGeom>
            <a:noFill/>
          </p:spPr>
          <p:txBody>
            <a:bodyPr wrap="square" rtlCol="0">
              <a:spAutoFit/>
            </a:bodyPr>
            <a:lstStyle/>
            <a:p>
              <a:pPr algn="r" rtl="1"/>
              <a:r>
                <a:rPr lang="ar-DZ" sz="2800" b="1" dirty="0" smtClean="0">
                  <a:solidFill>
                    <a:schemeClr val="bg1"/>
                  </a:solidFill>
                </a:rPr>
                <a:t>الوضعية المشكلة</a:t>
              </a:r>
              <a:endParaRPr lang="fr-FR" sz="2800" b="1" dirty="0" smtClean="0">
                <a:solidFill>
                  <a:schemeClr val="bg1"/>
                </a:solidFill>
              </a:endParaRPr>
            </a:p>
            <a:p>
              <a:pPr algn="r" rtl="1"/>
              <a:endParaRPr lang="fr-FR" sz="2800" b="1" dirty="0">
                <a:solidFill>
                  <a:schemeClr val="bg1"/>
                </a:solidFill>
              </a:endParaRPr>
            </a:p>
          </p:txBody>
        </p:sp>
      </p:grpSp>
      <p:pic>
        <p:nvPicPr>
          <p:cNvPr id="22" name="Image 69" descr="11-2-animation-png-hd-thumb.png"/>
          <p:cNvPicPr>
            <a:picLocks noChangeAspect="1"/>
          </p:cNvPicPr>
          <p:nvPr/>
        </p:nvPicPr>
        <p:blipFill>
          <a:blip r:embed="rId6" cstate="print"/>
          <a:stretch>
            <a:fillRect/>
          </a:stretch>
        </p:blipFill>
        <p:spPr>
          <a:xfrm flipH="1">
            <a:off x="8167124" y="2505273"/>
            <a:ext cx="3672408" cy="3384376"/>
          </a:xfrm>
          <a:prstGeom prst="rect">
            <a:avLst/>
          </a:prstGeom>
        </p:spPr>
      </p:pic>
      <p:pic>
        <p:nvPicPr>
          <p:cNvPr id="24" name="Image 75" descr="Person-question-2-151x300.png"/>
          <p:cNvPicPr>
            <a:picLocks noChangeAspect="1"/>
          </p:cNvPicPr>
          <p:nvPr/>
        </p:nvPicPr>
        <p:blipFill>
          <a:blip r:embed="rId7" cstate="print"/>
          <a:stretch>
            <a:fillRect/>
          </a:stretch>
        </p:blipFill>
        <p:spPr>
          <a:xfrm>
            <a:off x="727469" y="2448413"/>
            <a:ext cx="1648206" cy="3769691"/>
          </a:xfrm>
          <a:prstGeom prst="rect">
            <a:avLst/>
          </a:prstGeom>
        </p:spPr>
      </p:pic>
      <p:sp>
        <p:nvSpPr>
          <p:cNvPr id="25" name="Pensées 76"/>
          <p:cNvSpPr/>
          <p:nvPr/>
        </p:nvSpPr>
        <p:spPr>
          <a:xfrm rot="202332">
            <a:off x="1351387" y="598066"/>
            <a:ext cx="4966664" cy="2271843"/>
          </a:xfrm>
          <a:prstGeom prst="cloudCallout">
            <a:avLst>
              <a:gd name="adj1" fmla="val -34104"/>
              <a:gd name="adj2" fmla="val 88093"/>
            </a:avLst>
          </a:prstGeom>
          <a:solidFill>
            <a:schemeClr val="bg1"/>
          </a:solidFill>
          <a:ln>
            <a:no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fr-FR" dirty="0"/>
          </a:p>
        </p:txBody>
      </p:sp>
      <p:grpSp>
        <p:nvGrpSpPr>
          <p:cNvPr id="35" name="Group 77"/>
          <p:cNvGrpSpPr/>
          <p:nvPr/>
        </p:nvGrpSpPr>
        <p:grpSpPr>
          <a:xfrm rot="20335168">
            <a:off x="6968648" y="1263905"/>
            <a:ext cx="2546896" cy="3028103"/>
            <a:chOff x="914400" y="1122362"/>
            <a:chExt cx="2080267" cy="3453889"/>
          </a:xfrm>
        </p:grpSpPr>
        <p:sp>
          <p:nvSpPr>
            <p:cNvPr id="36" name="Freeform 6"/>
            <p:cNvSpPr>
              <a:spLocks/>
            </p:cNvSpPr>
            <p:nvPr/>
          </p:nvSpPr>
          <p:spPr bwMode="auto">
            <a:xfrm>
              <a:off x="1259206" y="4208781"/>
              <a:ext cx="1138806" cy="367470"/>
            </a:xfrm>
            <a:custGeom>
              <a:avLst/>
              <a:gdLst/>
              <a:ahLst/>
              <a:cxnLst>
                <a:cxn ang="0">
                  <a:pos x="0" y="35"/>
                </a:cxn>
                <a:cxn ang="0">
                  <a:pos x="433" y="0"/>
                </a:cxn>
                <a:cxn ang="0">
                  <a:pos x="657" y="193"/>
                </a:cxn>
                <a:cxn ang="0">
                  <a:pos x="0" y="35"/>
                </a:cxn>
              </a:cxnLst>
              <a:rect l="0" t="0" r="r" b="b"/>
              <a:pathLst>
                <a:path w="657" h="193">
                  <a:moveTo>
                    <a:pt x="0" y="35"/>
                  </a:moveTo>
                  <a:lnTo>
                    <a:pt x="433" y="0"/>
                  </a:lnTo>
                  <a:lnTo>
                    <a:pt x="657" y="193"/>
                  </a:lnTo>
                  <a:lnTo>
                    <a:pt x="0" y="35"/>
                  </a:lnTo>
                  <a:close/>
                </a:path>
              </a:pathLst>
            </a:custGeom>
            <a:solidFill>
              <a:srgbClr val="8064A2">
                <a:lumMod val="50000"/>
              </a:srgbClr>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38" name="Freeform 8"/>
            <p:cNvSpPr>
              <a:spLocks/>
            </p:cNvSpPr>
            <p:nvPr/>
          </p:nvSpPr>
          <p:spPr bwMode="auto">
            <a:xfrm>
              <a:off x="914400" y="1122362"/>
              <a:ext cx="2062163" cy="3013075"/>
            </a:xfrm>
            <a:custGeom>
              <a:avLst/>
              <a:gdLst/>
              <a:ahLst/>
              <a:cxnLst>
                <a:cxn ang="0">
                  <a:pos x="1299" y="1898"/>
                </a:cxn>
                <a:cxn ang="0">
                  <a:pos x="0" y="1689"/>
                </a:cxn>
                <a:cxn ang="0">
                  <a:pos x="0" y="0"/>
                </a:cxn>
                <a:cxn ang="0">
                  <a:pos x="1299" y="0"/>
                </a:cxn>
                <a:cxn ang="0">
                  <a:pos x="1299" y="1898"/>
                </a:cxn>
              </a:cxnLst>
              <a:rect l="0" t="0" r="r" b="b"/>
              <a:pathLst>
                <a:path w="1299" h="1898">
                  <a:moveTo>
                    <a:pt x="1299" y="1898"/>
                  </a:moveTo>
                  <a:lnTo>
                    <a:pt x="0" y="1689"/>
                  </a:lnTo>
                  <a:lnTo>
                    <a:pt x="0" y="0"/>
                  </a:lnTo>
                  <a:lnTo>
                    <a:pt x="1299" y="0"/>
                  </a:lnTo>
                  <a:lnTo>
                    <a:pt x="1299" y="1898"/>
                  </a:lnTo>
                  <a:close/>
                </a:path>
              </a:pathLst>
            </a:custGeom>
            <a:solidFill>
              <a:srgbClr val="8064A2"/>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sp>
          <p:nvSpPr>
            <p:cNvPr id="37" name="Freeform 7"/>
            <p:cNvSpPr>
              <a:spLocks/>
            </p:cNvSpPr>
            <p:nvPr/>
          </p:nvSpPr>
          <p:spPr bwMode="auto">
            <a:xfrm>
              <a:off x="1265879" y="3815606"/>
              <a:ext cx="1728788" cy="485862"/>
            </a:xfrm>
            <a:custGeom>
              <a:avLst/>
              <a:gdLst/>
              <a:ahLst/>
              <a:cxnLst>
                <a:cxn ang="0">
                  <a:pos x="0" y="0"/>
                </a:cxn>
                <a:cxn ang="0">
                  <a:pos x="1089" y="176"/>
                </a:cxn>
                <a:cxn ang="0">
                  <a:pos x="9" y="265"/>
                </a:cxn>
                <a:cxn ang="0">
                  <a:pos x="0" y="0"/>
                </a:cxn>
              </a:cxnLst>
              <a:rect l="0" t="0" r="r" b="b"/>
              <a:pathLst>
                <a:path w="1089" h="265">
                  <a:moveTo>
                    <a:pt x="0" y="0"/>
                  </a:moveTo>
                  <a:lnTo>
                    <a:pt x="1089" y="176"/>
                  </a:lnTo>
                  <a:lnTo>
                    <a:pt x="9" y="265"/>
                  </a:lnTo>
                  <a:lnTo>
                    <a:pt x="0" y="0"/>
                  </a:lnTo>
                  <a:close/>
                </a:path>
              </a:pathLst>
            </a:custGeom>
            <a:solidFill>
              <a:srgbClr val="8064A2">
                <a:lumMod val="75000"/>
              </a:srgbClr>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endParaRPr>
            </a:p>
          </p:txBody>
        </p:sp>
      </p:grpSp>
      <p:pic>
        <p:nvPicPr>
          <p:cNvPr id="26" name="Picture 4" descr="C:\Users\RIDHA\Pictures\Image13.png"/>
          <p:cNvPicPr>
            <a:picLocks noChangeAspect="1" noChangeArrowheads="1"/>
          </p:cNvPicPr>
          <p:nvPr/>
        </p:nvPicPr>
        <p:blipFill>
          <a:blip r:embed="rId8" cstate="print"/>
          <a:srcRect/>
          <a:stretch>
            <a:fillRect/>
          </a:stretch>
        </p:blipFill>
        <p:spPr bwMode="auto">
          <a:xfrm>
            <a:off x="3333987" y="3611424"/>
            <a:ext cx="1499027" cy="2719092"/>
          </a:xfrm>
          <a:prstGeom prst="rect">
            <a:avLst/>
          </a:prstGeom>
          <a:noFill/>
        </p:spPr>
      </p:pic>
      <p:grpSp>
        <p:nvGrpSpPr>
          <p:cNvPr id="27" name="Groupe 84"/>
          <p:cNvGrpSpPr/>
          <p:nvPr/>
        </p:nvGrpSpPr>
        <p:grpSpPr>
          <a:xfrm>
            <a:off x="4202780" y="2853507"/>
            <a:ext cx="2495724" cy="1010761"/>
            <a:chOff x="2942219" y="418790"/>
            <a:chExt cx="3285965" cy="1786074"/>
          </a:xfrm>
        </p:grpSpPr>
        <p:sp>
          <p:nvSpPr>
            <p:cNvPr id="28" name="Pensées 85"/>
            <p:cNvSpPr/>
            <p:nvPr/>
          </p:nvSpPr>
          <p:spPr>
            <a:xfrm>
              <a:off x="2942219" y="418790"/>
              <a:ext cx="3285965" cy="1786074"/>
            </a:xfrm>
            <a:prstGeom prst="cloudCallout">
              <a:avLst>
                <a:gd name="adj1" fmla="val -33982"/>
                <a:gd name="adj2" fmla="val 81816"/>
              </a:avLst>
            </a:prstGeom>
            <a:solidFill>
              <a:schemeClr val="bg1"/>
            </a:solidFill>
            <a:ln>
              <a:noFill/>
            </a:ln>
          </p:spPr>
          <p:style>
            <a:lnRef idx="1">
              <a:schemeClr val="accent6"/>
            </a:lnRef>
            <a:fillRef idx="3">
              <a:schemeClr val="accent6"/>
            </a:fillRef>
            <a:effectRef idx="2">
              <a:schemeClr val="accent6"/>
            </a:effectRef>
            <a:fontRef idx="minor">
              <a:schemeClr val="lt1"/>
            </a:fontRef>
          </p:style>
          <p:txBody>
            <a:bodyPr rtlCol="0" anchor="ctr"/>
            <a:lstStyle/>
            <a:p>
              <a:pPr algn="r" rtl="1"/>
              <a:endParaRPr lang="fr-FR" b="1" dirty="0">
                <a:solidFill>
                  <a:schemeClr val="tx1"/>
                </a:solidFill>
              </a:endParaRPr>
            </a:p>
          </p:txBody>
        </p:sp>
        <p:sp>
          <p:nvSpPr>
            <p:cNvPr id="29" name="ZoneTexte 86"/>
            <p:cNvSpPr txBox="1"/>
            <p:nvPr/>
          </p:nvSpPr>
          <p:spPr>
            <a:xfrm>
              <a:off x="3103262" y="950896"/>
              <a:ext cx="2841916" cy="815789"/>
            </a:xfrm>
            <a:prstGeom prst="rect">
              <a:avLst/>
            </a:prstGeom>
            <a:noFill/>
          </p:spPr>
          <p:txBody>
            <a:bodyPr wrap="square" rtlCol="0">
              <a:spAutoFit/>
            </a:bodyPr>
            <a:lstStyle/>
            <a:p>
              <a:pPr algn="ctr" rtl="1"/>
              <a:r>
                <a:rPr lang="ar-DZ" sz="2400" b="1" dirty="0"/>
                <a:t>الإجابة برفع الإصبع</a:t>
              </a:r>
            </a:p>
          </p:txBody>
        </p:sp>
      </p:grpSp>
      <p:sp>
        <p:nvSpPr>
          <p:cNvPr id="39" name="ZoneTexte 77"/>
          <p:cNvSpPr txBox="1"/>
          <p:nvPr/>
        </p:nvSpPr>
        <p:spPr>
          <a:xfrm>
            <a:off x="1869743" y="878753"/>
            <a:ext cx="4056507" cy="1384995"/>
          </a:xfrm>
          <a:prstGeom prst="rect">
            <a:avLst/>
          </a:prstGeom>
          <a:noFill/>
        </p:spPr>
        <p:txBody>
          <a:bodyPr wrap="square" rtlCol="0">
            <a:spAutoFit/>
          </a:bodyPr>
          <a:lstStyle/>
          <a:p>
            <a:pPr lvl="0" algn="ctr" rtl="1"/>
            <a:r>
              <a:rPr kumimoji="0" lang="ar-DZ" sz="2800" b="1" i="0" u="none" strike="noStrike" kern="0" cap="none" spc="0" normalizeH="0" baseline="0" noProof="0" dirty="0" smtClean="0">
                <a:ln>
                  <a:noFill/>
                </a:ln>
                <a:solidFill>
                  <a:srgbClr val="F79646">
                    <a:lumMod val="75000"/>
                  </a:srgbClr>
                </a:solidFill>
                <a:effectLst/>
                <a:uLnTx/>
                <a:uFillTx/>
              </a:rPr>
              <a:t>ما هو سبب عدم</a:t>
            </a:r>
            <a:r>
              <a:rPr kumimoji="0" lang="ar-DZ" sz="2800" b="1" i="0" u="none" strike="noStrike" kern="0" cap="none" spc="0" normalizeH="0" noProof="0" dirty="0" smtClean="0">
                <a:ln>
                  <a:noFill/>
                </a:ln>
                <a:solidFill>
                  <a:srgbClr val="F79646">
                    <a:lumMod val="75000"/>
                  </a:srgbClr>
                </a:solidFill>
                <a:effectLst/>
                <a:uLnTx/>
                <a:uFillTx/>
              </a:rPr>
              <a:t> اشتغال اللعبة على حاسوبك وكيف نقوم بتجميع حاسوب للألعاب؟</a:t>
            </a:r>
            <a:endParaRPr lang="ar-DZ" sz="2800" b="1" kern="0" dirty="0" smtClean="0">
              <a:solidFill>
                <a:srgbClr val="F79646">
                  <a:lumMod val="75000"/>
                </a:srgbClr>
              </a:solidFill>
            </a:endParaRPr>
          </a:p>
        </p:txBody>
      </p:sp>
      <p:sp>
        <p:nvSpPr>
          <p:cNvPr id="23" name="ZoneTexte 74"/>
          <p:cNvSpPr txBox="1"/>
          <p:nvPr/>
        </p:nvSpPr>
        <p:spPr>
          <a:xfrm rot="20296891">
            <a:off x="6906656" y="1723724"/>
            <a:ext cx="2520690" cy="1569660"/>
          </a:xfrm>
          <a:prstGeom prst="rect">
            <a:avLst/>
          </a:prstGeom>
          <a:noFill/>
        </p:spPr>
        <p:txBody>
          <a:bodyPr wrap="square" rtlCol="0">
            <a:spAutoFit/>
          </a:bodyPr>
          <a:lstStyle/>
          <a:p>
            <a:pPr algn="justLow" rtl="1"/>
            <a:r>
              <a:rPr lang="ar-DZ" sz="2400" b="1" dirty="0" smtClean="0">
                <a:solidFill>
                  <a:schemeClr val="bg1"/>
                </a:solidFill>
              </a:rPr>
              <a:t>بناءا على مكتسباتك القبلية واعتمادا على الوضعية السندات في الوضعية المشكلة</a:t>
            </a:r>
            <a:endParaRPr lang="ar-DZ" sz="2400" b="1" dirty="0">
              <a:solidFill>
                <a:schemeClr val="bg1"/>
              </a:solidFill>
            </a:endParaRPr>
          </a:p>
        </p:txBody>
      </p:sp>
    </p:spTree>
    <p:extLst>
      <p:ext uri="{BB962C8B-B14F-4D97-AF65-F5344CB8AC3E}">
        <p14:creationId xmlns:p14="http://schemas.microsoft.com/office/powerpoint/2010/main" val="380498257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randombar(horizontal)">
                                      <p:cBhvr>
                                        <p:cTn id="7" dur="500"/>
                                        <p:tgtEl>
                                          <p:spTgt spid="22"/>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wipe(down)">
                                      <p:cBhvr>
                                        <p:cTn id="11" dur="500"/>
                                        <p:tgtEl>
                                          <p:spTgt spid="35"/>
                                        </p:tgtEl>
                                      </p:cBhvr>
                                    </p:animEffect>
                                  </p:childTnLst>
                                </p:cTn>
                              </p:par>
                            </p:childTnLst>
                          </p:cTn>
                        </p:par>
                        <p:par>
                          <p:cTn id="12" fill="hold">
                            <p:stCondLst>
                              <p:cond delay="1000"/>
                            </p:stCondLst>
                            <p:childTnLst>
                              <p:par>
                                <p:cTn id="13" presetID="56" presetClass="entr" presetSubtype="0" fill="hold" grpId="0" nodeType="afterEffect">
                                  <p:stCondLst>
                                    <p:cond delay="0"/>
                                  </p:stCondLst>
                                  <p:iterate type="lt">
                                    <p:tmPct val="10000"/>
                                  </p:iterate>
                                  <p:childTnLst>
                                    <p:set>
                                      <p:cBhvr>
                                        <p:cTn id="14" dur="1" fill="hold">
                                          <p:stCondLst>
                                            <p:cond delay="0"/>
                                          </p:stCondLst>
                                        </p:cTn>
                                        <p:tgtEl>
                                          <p:spTgt spid="23"/>
                                        </p:tgtEl>
                                        <p:attrNameLst>
                                          <p:attrName>style.visibility</p:attrName>
                                        </p:attrNameLst>
                                      </p:cBhvr>
                                      <p:to>
                                        <p:strVal val="visible"/>
                                      </p:to>
                                    </p:set>
                                    <p:anim by="(-#ppt_w*2)" calcmode="lin" valueType="num">
                                      <p:cBhvr rctx="PPT">
                                        <p:cTn id="15" dur="200" autoRev="1" fill="hold">
                                          <p:stCondLst>
                                            <p:cond delay="0"/>
                                          </p:stCondLst>
                                        </p:cTn>
                                        <p:tgtEl>
                                          <p:spTgt spid="23"/>
                                        </p:tgtEl>
                                        <p:attrNameLst>
                                          <p:attrName>ppt_w</p:attrName>
                                        </p:attrNameLst>
                                      </p:cBhvr>
                                    </p:anim>
                                    <p:anim by="(#ppt_w*0.50)" calcmode="lin" valueType="num">
                                      <p:cBhvr>
                                        <p:cTn id="16" dur="200" decel="50000" autoRev="1" fill="hold">
                                          <p:stCondLst>
                                            <p:cond delay="0"/>
                                          </p:stCondLst>
                                        </p:cTn>
                                        <p:tgtEl>
                                          <p:spTgt spid="23"/>
                                        </p:tgtEl>
                                        <p:attrNameLst>
                                          <p:attrName>ppt_x</p:attrName>
                                        </p:attrNameLst>
                                      </p:cBhvr>
                                    </p:anim>
                                    <p:anim from="(-#ppt_h/2)" to="(#ppt_y)" calcmode="lin" valueType="num">
                                      <p:cBhvr>
                                        <p:cTn id="17" dur="400" fill="hold">
                                          <p:stCondLst>
                                            <p:cond delay="0"/>
                                          </p:stCondLst>
                                        </p:cTn>
                                        <p:tgtEl>
                                          <p:spTgt spid="23"/>
                                        </p:tgtEl>
                                        <p:attrNameLst>
                                          <p:attrName>ppt_y</p:attrName>
                                        </p:attrNameLst>
                                      </p:cBhvr>
                                    </p:anim>
                                    <p:animRot by="21600000">
                                      <p:cBhvr>
                                        <p:cTn id="18" dur="400" fill="hold">
                                          <p:stCondLst>
                                            <p:cond delay="0"/>
                                          </p:stCondLst>
                                        </p:cTn>
                                        <p:tgtEl>
                                          <p:spTgt spid="23"/>
                                        </p:tgtEl>
                                        <p:attrNameLst>
                                          <p:attrName>r</p:attrName>
                                        </p:attrNameLst>
                                      </p:cBhvr>
                                    </p:animRot>
                                  </p:childTnLst>
                                </p:cTn>
                              </p:par>
                            </p:childTnLst>
                          </p:cTn>
                        </p:par>
                        <p:par>
                          <p:cTn id="19" fill="hold">
                            <p:stCondLst>
                              <p:cond delay="3920"/>
                            </p:stCondLst>
                            <p:childTnLst>
                              <p:par>
                                <p:cTn id="20" presetID="14" presetClass="entr" presetSubtype="10" fill="hold" nodeType="after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randombar(horizontal)">
                                      <p:cBhvr>
                                        <p:cTn id="22" dur="500"/>
                                        <p:tgtEl>
                                          <p:spTgt spid="24"/>
                                        </p:tgtEl>
                                      </p:cBhvr>
                                    </p:animEffect>
                                  </p:childTnLst>
                                </p:cTn>
                              </p:par>
                            </p:childTnLst>
                          </p:cTn>
                        </p:par>
                        <p:par>
                          <p:cTn id="23" fill="hold">
                            <p:stCondLst>
                              <p:cond delay="4420"/>
                            </p:stCondLst>
                            <p:childTnLst>
                              <p:par>
                                <p:cTn id="24" presetID="22" presetClass="entr" presetSubtype="4" fill="hold" grpId="0" nodeType="afterEffect">
                                  <p:stCondLst>
                                    <p:cond delay="0"/>
                                  </p:stCondLst>
                                  <p:childTnLst>
                                    <p:set>
                                      <p:cBhvr>
                                        <p:cTn id="25" dur="1" fill="hold">
                                          <p:stCondLst>
                                            <p:cond delay="0"/>
                                          </p:stCondLst>
                                        </p:cTn>
                                        <p:tgtEl>
                                          <p:spTgt spid="25"/>
                                        </p:tgtEl>
                                        <p:attrNameLst>
                                          <p:attrName>style.visibility</p:attrName>
                                        </p:attrNameLst>
                                      </p:cBhvr>
                                      <p:to>
                                        <p:strVal val="visible"/>
                                      </p:to>
                                    </p:set>
                                    <p:animEffect transition="in" filter="wipe(down)">
                                      <p:cBhvr>
                                        <p:cTn id="26" dur="500"/>
                                        <p:tgtEl>
                                          <p:spTgt spid="25"/>
                                        </p:tgtEl>
                                      </p:cBhvr>
                                    </p:animEffect>
                                  </p:childTnLst>
                                </p:cTn>
                              </p:par>
                            </p:childTnLst>
                          </p:cTn>
                        </p:par>
                        <p:par>
                          <p:cTn id="27" fill="hold">
                            <p:stCondLst>
                              <p:cond delay="4920"/>
                            </p:stCondLst>
                            <p:childTnLst>
                              <p:par>
                                <p:cTn id="28" presetID="14" presetClass="entr" presetSubtype="10" fill="hold" nodeType="afterEffect">
                                  <p:stCondLst>
                                    <p:cond delay="0"/>
                                  </p:stCondLst>
                                  <p:childTnLst>
                                    <p:set>
                                      <p:cBhvr>
                                        <p:cTn id="29" dur="1" fill="hold">
                                          <p:stCondLst>
                                            <p:cond delay="0"/>
                                          </p:stCondLst>
                                        </p:cTn>
                                        <p:tgtEl>
                                          <p:spTgt spid="26"/>
                                        </p:tgtEl>
                                        <p:attrNameLst>
                                          <p:attrName>style.visibility</p:attrName>
                                        </p:attrNameLst>
                                      </p:cBhvr>
                                      <p:to>
                                        <p:strVal val="visible"/>
                                      </p:to>
                                    </p:set>
                                    <p:animEffect transition="in" filter="randombar(horizontal)">
                                      <p:cBhvr>
                                        <p:cTn id="30" dur="500"/>
                                        <p:tgtEl>
                                          <p:spTgt spid="26"/>
                                        </p:tgtEl>
                                      </p:cBhvr>
                                    </p:animEffect>
                                  </p:childTnLst>
                                </p:cTn>
                              </p:par>
                            </p:childTnLst>
                          </p:cTn>
                        </p:par>
                        <p:par>
                          <p:cTn id="31" fill="hold">
                            <p:stCondLst>
                              <p:cond delay="5420"/>
                            </p:stCondLst>
                            <p:childTnLst>
                              <p:par>
                                <p:cTn id="32" presetID="22" presetClass="entr" presetSubtype="4" fill="hold" nodeType="afterEffect">
                                  <p:stCondLst>
                                    <p:cond delay="0"/>
                                  </p:stCondLst>
                                  <p:childTnLst>
                                    <p:set>
                                      <p:cBhvr>
                                        <p:cTn id="33" dur="1" fill="hold">
                                          <p:stCondLst>
                                            <p:cond delay="0"/>
                                          </p:stCondLst>
                                        </p:cTn>
                                        <p:tgtEl>
                                          <p:spTgt spid="27"/>
                                        </p:tgtEl>
                                        <p:attrNameLst>
                                          <p:attrName>style.visibility</p:attrName>
                                        </p:attrNameLst>
                                      </p:cBhvr>
                                      <p:to>
                                        <p:strVal val="visible"/>
                                      </p:to>
                                    </p:set>
                                    <p:animEffect transition="in" filter="wipe(down)">
                                      <p:cBhvr>
                                        <p:cTn id="34" dur="500"/>
                                        <p:tgtEl>
                                          <p:spTgt spid="27"/>
                                        </p:tgtEl>
                                      </p:cBhvr>
                                    </p:animEffect>
                                  </p:childTnLst>
                                </p:cTn>
                              </p:par>
                            </p:childTnLst>
                          </p:cTn>
                        </p:par>
                        <p:par>
                          <p:cTn id="35" fill="hold">
                            <p:stCondLst>
                              <p:cond delay="5920"/>
                            </p:stCondLst>
                            <p:childTnLst>
                              <p:par>
                                <p:cTn id="36" presetID="47" presetClass="entr" presetSubtype="0" fill="hold" grpId="0" nodeType="afterEffect">
                                  <p:stCondLst>
                                    <p:cond delay="0"/>
                                  </p:stCondLst>
                                  <p:childTnLst>
                                    <p:set>
                                      <p:cBhvr>
                                        <p:cTn id="37" dur="1" fill="hold">
                                          <p:stCondLst>
                                            <p:cond delay="0"/>
                                          </p:stCondLst>
                                        </p:cTn>
                                        <p:tgtEl>
                                          <p:spTgt spid="39"/>
                                        </p:tgtEl>
                                        <p:attrNameLst>
                                          <p:attrName>style.visibility</p:attrName>
                                        </p:attrNameLst>
                                      </p:cBhvr>
                                      <p:to>
                                        <p:strVal val="visible"/>
                                      </p:to>
                                    </p:set>
                                    <p:animEffect transition="in" filter="fade">
                                      <p:cBhvr>
                                        <p:cTn id="38" dur="1000"/>
                                        <p:tgtEl>
                                          <p:spTgt spid="39"/>
                                        </p:tgtEl>
                                      </p:cBhvr>
                                    </p:animEffect>
                                    <p:anim calcmode="lin" valueType="num">
                                      <p:cBhvr>
                                        <p:cTn id="39" dur="1000" fill="hold"/>
                                        <p:tgtEl>
                                          <p:spTgt spid="39"/>
                                        </p:tgtEl>
                                        <p:attrNameLst>
                                          <p:attrName>ppt_x</p:attrName>
                                        </p:attrNameLst>
                                      </p:cBhvr>
                                      <p:tavLst>
                                        <p:tav tm="0">
                                          <p:val>
                                            <p:strVal val="#ppt_x"/>
                                          </p:val>
                                        </p:tav>
                                        <p:tav tm="100000">
                                          <p:val>
                                            <p:strVal val="#ppt_x"/>
                                          </p:val>
                                        </p:tav>
                                      </p:tavLst>
                                    </p:anim>
                                    <p:anim calcmode="lin" valueType="num">
                                      <p:cBhvr>
                                        <p:cTn id="40"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39" grpId="0"/>
      <p:bldP spid="2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 bg" descr="C:\Users\RIDHA\Downloads\صور المعلوماتية\711039_colorful-square-frames-on-blue-hd-video-backgrounds-loop-youtube_1920x1080_h.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68" y="-35571"/>
            <a:ext cx="12211235" cy="6232497"/>
          </a:xfrm>
          <a:prstGeom prst="rect">
            <a:avLst/>
          </a:prstGeom>
          <a:noFill/>
          <a:extLst>
            <a:ext uri="{909E8E84-426E-40DD-AFC4-6F175D3DCCD1}">
              <a14:hiddenFill xmlns:a14="http://schemas.microsoft.com/office/drawing/2010/main">
                <a:solidFill>
                  <a:srgbClr val="FFFFFF"/>
                </a:solidFill>
              </a14:hiddenFill>
            </a:ext>
          </a:extLst>
        </p:spPr>
      </p:pic>
      <p:sp>
        <p:nvSpPr>
          <p:cNvPr id="40" name="Notched Right Arrow 54"/>
          <p:cNvSpPr/>
          <p:nvPr/>
        </p:nvSpPr>
        <p:spPr>
          <a:xfrm flipH="1">
            <a:off x="6796584" y="253498"/>
            <a:ext cx="5020581" cy="582630"/>
          </a:xfrm>
          <a:prstGeom prst="notchedRightArrow">
            <a:avLst>
              <a:gd name="adj1" fmla="val 100000"/>
              <a:gd name="adj2" fmla="val 28125"/>
            </a:avLst>
          </a:prstGeom>
          <a:solidFill>
            <a:srgbClr val="4BACC6"/>
          </a:solidFill>
          <a:ln w="38100" cap="flat" cmpd="sng" algn="ctr">
            <a:solidFill>
              <a:sysClr val="window" lastClr="FFFFFF"/>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nvGrpSpPr>
          <p:cNvPr id="41" name="Group 13"/>
          <p:cNvGrpSpPr/>
          <p:nvPr/>
        </p:nvGrpSpPr>
        <p:grpSpPr>
          <a:xfrm flipH="1">
            <a:off x="11213291" y="58962"/>
            <a:ext cx="466716" cy="441231"/>
            <a:chOff x="1271589" y="1657350"/>
            <a:chExt cx="466716" cy="411474"/>
          </a:xfrm>
        </p:grpSpPr>
        <p:sp>
          <p:nvSpPr>
            <p:cNvPr id="42" name="Freeform 56"/>
            <p:cNvSpPr/>
            <p:nvPr/>
          </p:nvSpPr>
          <p:spPr>
            <a:xfrm>
              <a:off x="1271589" y="1657350"/>
              <a:ext cx="466716" cy="154781"/>
            </a:xfrm>
            <a:custGeom>
              <a:avLst/>
              <a:gdLst>
                <a:gd name="connsiteX0" fmla="*/ 0 w 457200"/>
                <a:gd name="connsiteY0" fmla="*/ 0 h 152400"/>
                <a:gd name="connsiteX1" fmla="*/ 457200 w 457200"/>
                <a:gd name="connsiteY1" fmla="*/ 0 h 152400"/>
                <a:gd name="connsiteX2" fmla="*/ 457200 w 457200"/>
                <a:gd name="connsiteY2" fmla="*/ 152400 h 152400"/>
                <a:gd name="connsiteX3" fmla="*/ 0 w 457200"/>
                <a:gd name="connsiteY3" fmla="*/ 152400 h 152400"/>
                <a:gd name="connsiteX4" fmla="*/ 0 w 457200"/>
                <a:gd name="connsiteY4" fmla="*/ 0 h 152400"/>
                <a:gd name="connsiteX0" fmla="*/ 76200 w 457200"/>
                <a:gd name="connsiteY0" fmla="*/ 0 h 152400"/>
                <a:gd name="connsiteX1" fmla="*/ 457200 w 457200"/>
                <a:gd name="connsiteY1" fmla="*/ 0 h 152400"/>
                <a:gd name="connsiteX2" fmla="*/ 457200 w 457200"/>
                <a:gd name="connsiteY2" fmla="*/ 152400 h 152400"/>
                <a:gd name="connsiteX3" fmla="*/ 0 w 457200"/>
                <a:gd name="connsiteY3" fmla="*/ 152400 h 152400"/>
                <a:gd name="connsiteX4" fmla="*/ 76200 w 457200"/>
                <a:gd name="connsiteY4" fmla="*/ 0 h 152400"/>
                <a:gd name="connsiteX0" fmla="*/ 76200 w 457200"/>
                <a:gd name="connsiteY0" fmla="*/ 0 h 152400"/>
                <a:gd name="connsiteX1" fmla="*/ 457200 w 457200"/>
                <a:gd name="connsiteY1" fmla="*/ 0 h 152400"/>
                <a:gd name="connsiteX2" fmla="*/ 457200 w 457200"/>
                <a:gd name="connsiteY2" fmla="*/ 152400 h 152400"/>
                <a:gd name="connsiteX3" fmla="*/ 0 w 457200"/>
                <a:gd name="connsiteY3" fmla="*/ 152400 h 152400"/>
                <a:gd name="connsiteX4" fmla="*/ 76200 w 457200"/>
                <a:gd name="connsiteY4" fmla="*/ 0 h 152400"/>
                <a:gd name="connsiteX0" fmla="*/ 76200 w 457200"/>
                <a:gd name="connsiteY0" fmla="*/ 0 h 152400"/>
                <a:gd name="connsiteX1" fmla="*/ 457200 w 457200"/>
                <a:gd name="connsiteY1" fmla="*/ 0 h 152400"/>
                <a:gd name="connsiteX2" fmla="*/ 457200 w 457200"/>
                <a:gd name="connsiteY2" fmla="*/ 152400 h 152400"/>
                <a:gd name="connsiteX3" fmla="*/ 0 w 457200"/>
                <a:gd name="connsiteY3" fmla="*/ 152400 h 152400"/>
                <a:gd name="connsiteX4" fmla="*/ 76200 w 457200"/>
                <a:gd name="connsiteY4" fmla="*/ 0 h 152400"/>
                <a:gd name="connsiteX0" fmla="*/ 76200 w 457200"/>
                <a:gd name="connsiteY0" fmla="*/ 0 h 152400"/>
                <a:gd name="connsiteX1" fmla="*/ 457200 w 457200"/>
                <a:gd name="connsiteY1" fmla="*/ 0 h 152400"/>
                <a:gd name="connsiteX2" fmla="*/ 457200 w 457200"/>
                <a:gd name="connsiteY2" fmla="*/ 152400 h 152400"/>
                <a:gd name="connsiteX3" fmla="*/ 0 w 457200"/>
                <a:gd name="connsiteY3" fmla="*/ 152400 h 152400"/>
                <a:gd name="connsiteX4" fmla="*/ 76200 w 457200"/>
                <a:gd name="connsiteY4" fmla="*/ 0 h 152400"/>
                <a:gd name="connsiteX0" fmla="*/ 104775 w 485775"/>
                <a:gd name="connsiteY0" fmla="*/ 0 h 154781"/>
                <a:gd name="connsiteX1" fmla="*/ 485775 w 485775"/>
                <a:gd name="connsiteY1" fmla="*/ 0 h 154781"/>
                <a:gd name="connsiteX2" fmla="*/ 485775 w 485775"/>
                <a:gd name="connsiteY2" fmla="*/ 152400 h 154781"/>
                <a:gd name="connsiteX3" fmla="*/ 0 w 485775"/>
                <a:gd name="connsiteY3" fmla="*/ 154781 h 154781"/>
                <a:gd name="connsiteX4" fmla="*/ 104775 w 485775"/>
                <a:gd name="connsiteY4" fmla="*/ 0 h 1547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5775" h="154781">
                  <a:moveTo>
                    <a:pt x="104775" y="0"/>
                  </a:moveTo>
                  <a:lnTo>
                    <a:pt x="485775" y="0"/>
                  </a:lnTo>
                  <a:lnTo>
                    <a:pt x="485775" y="152400"/>
                  </a:lnTo>
                  <a:lnTo>
                    <a:pt x="0" y="154781"/>
                  </a:lnTo>
                  <a:lnTo>
                    <a:pt x="104775" y="0"/>
                  </a:lnTo>
                  <a:close/>
                </a:path>
              </a:pathLst>
            </a:cu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w="9525" cap="flat" cmpd="sng" algn="ctr">
              <a:solidFill>
                <a:srgbClr val="F79646">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43" name="Rectangle 42"/>
            <p:cNvSpPr/>
            <p:nvPr/>
          </p:nvSpPr>
          <p:spPr>
            <a:xfrm>
              <a:off x="1371600" y="1687824"/>
              <a:ext cx="365760" cy="381000"/>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w="9525" cap="flat" cmpd="sng" algn="ctr">
              <a:solidFill>
                <a:srgbClr val="F79646">
                  <a:shade val="95000"/>
                  <a:satMod val="105000"/>
                </a:srgbClr>
              </a:solidFill>
              <a:prstDash val="solid"/>
            </a:ln>
            <a:effectLst>
              <a:outerShdw blurRad="40000" dist="23000" dir="5400000" rotWithShape="0">
                <a:srgbClr val="000000">
                  <a:alpha val="35000"/>
                </a:srgbClr>
              </a:outerShdw>
            </a:effectLst>
          </p:spPr>
          <p:txBody>
            <a:bodyPr vert="horz" wrap="none"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FR" sz="3200" b="1" i="0" u="none" strike="noStrike" kern="0" cap="none" spc="0" normalizeH="0" baseline="0" noProof="0" dirty="0" smtClean="0">
                  <a:ln>
                    <a:noFill/>
                  </a:ln>
                  <a:solidFill>
                    <a:schemeClr val="bg1"/>
                  </a:solidFill>
                  <a:effectLst/>
                  <a:uLnTx/>
                  <a:uFillTx/>
                  <a:latin typeface="Calibri"/>
                  <a:ea typeface="+mn-ea"/>
                  <a:cs typeface="+mn-cs"/>
                </a:rPr>
                <a:t>1</a:t>
              </a:r>
              <a:endParaRPr kumimoji="0" lang="en-US" sz="2400" b="1" i="0" u="none" strike="noStrike" kern="0" cap="none" spc="0" normalizeH="0" baseline="0" noProof="0" dirty="0">
                <a:ln>
                  <a:noFill/>
                </a:ln>
                <a:solidFill>
                  <a:schemeClr val="bg1"/>
                </a:solidFill>
                <a:effectLst/>
                <a:uLnTx/>
                <a:uFillTx/>
                <a:latin typeface="Calibri"/>
                <a:ea typeface="+mn-ea"/>
                <a:cs typeface="+mn-cs"/>
              </a:endParaRPr>
            </a:p>
          </p:txBody>
        </p:sp>
      </p:grpSp>
      <p:sp>
        <p:nvSpPr>
          <p:cNvPr id="39" name="ZoneTexte 85"/>
          <p:cNvSpPr txBox="1"/>
          <p:nvPr/>
        </p:nvSpPr>
        <p:spPr>
          <a:xfrm>
            <a:off x="7022418" y="267684"/>
            <a:ext cx="4191346" cy="523220"/>
          </a:xfrm>
          <a:prstGeom prst="rect">
            <a:avLst/>
          </a:prstGeom>
          <a:noFill/>
        </p:spPr>
        <p:txBody>
          <a:bodyPr wrap="square" rtlCol="0">
            <a:spAutoFit/>
          </a:bodyPr>
          <a:lstStyle/>
          <a:p>
            <a:pPr lvl="0" algn="r" rtl="1"/>
            <a:r>
              <a:rPr lang="ar-DZ" sz="2800" b="1" kern="0" dirty="0" smtClean="0">
                <a:ln w="0"/>
                <a:solidFill>
                  <a:schemeClr val="bg1"/>
                </a:solidFill>
                <a:effectLst>
                  <a:outerShdw blurRad="38100" dist="38100" dir="2700000" algn="tl">
                    <a:srgbClr val="000000">
                      <a:alpha val="43137"/>
                    </a:srgbClr>
                  </a:outerShdw>
                </a:effectLst>
              </a:rPr>
              <a:t>نشاط 01:</a:t>
            </a:r>
            <a:endParaRPr kumimoji="0" lang="en-US" sz="2800" b="1" i="0" u="none" strike="noStrike" kern="0" normalizeH="0" baseline="0" noProof="0" dirty="0">
              <a:ln w="0"/>
              <a:solidFill>
                <a:schemeClr val="bg1"/>
              </a:solidFill>
              <a:effectLst>
                <a:outerShdw blurRad="38100" dist="38100" dir="2700000" algn="tl">
                  <a:srgbClr val="000000">
                    <a:alpha val="43137"/>
                  </a:srgbClr>
                </a:outerShdw>
              </a:effectLst>
              <a:uLnTx/>
              <a:uFillTx/>
              <a:latin typeface="Arial" panose="020B0604020202020204" pitchFamily="34" charset="0"/>
              <a:cs typeface="Arial" panose="020B0604020202020204" pitchFamily="34" charset="0"/>
            </a:endParaRPr>
          </a:p>
        </p:txBody>
      </p:sp>
      <p:sp>
        <p:nvSpPr>
          <p:cNvPr id="44" name="Notched Right Arrow 54"/>
          <p:cNvSpPr/>
          <p:nvPr/>
        </p:nvSpPr>
        <p:spPr>
          <a:xfrm flipH="1">
            <a:off x="4859382" y="967470"/>
            <a:ext cx="6820621" cy="561790"/>
          </a:xfrm>
          <a:prstGeom prst="flowChartAlternateProcess">
            <a:avLst/>
          </a:prstGeom>
          <a:ln w="57150">
            <a:solidFill>
              <a:schemeClr val="bg1"/>
            </a:solidFill>
          </a:ln>
        </p:spPr>
        <p:style>
          <a:lnRef idx="0">
            <a:schemeClr val="accent3"/>
          </a:lnRef>
          <a:fillRef idx="1003">
            <a:schemeClr val="dk1"/>
          </a:fillRef>
          <a:effectRef idx="3">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8" name="Rectangle 7"/>
          <p:cNvSpPr/>
          <p:nvPr/>
        </p:nvSpPr>
        <p:spPr>
          <a:xfrm>
            <a:off x="2429778" y="1006039"/>
            <a:ext cx="8923402" cy="523220"/>
          </a:xfrm>
          <a:prstGeom prst="rect">
            <a:avLst/>
          </a:prstGeom>
        </p:spPr>
        <p:txBody>
          <a:bodyPr wrap="square">
            <a:spAutoFit/>
          </a:bodyPr>
          <a:lstStyle/>
          <a:p>
            <a:pPr lvl="0" algn="just" rtl="1">
              <a:spcAft>
                <a:spcPts val="0"/>
              </a:spcAft>
              <a:buClr>
                <a:srgbClr val="FF0000"/>
              </a:buClr>
              <a:buSzPts val="1400"/>
            </a:pPr>
            <a:r>
              <a:rPr lang="ar-DZ" sz="2800" b="1" dirty="0" smtClean="0">
                <a:solidFill>
                  <a:schemeClr val="bg1"/>
                </a:solidFill>
              </a:rPr>
              <a:t>ضع كل قصاصة في مكانها المناسب في التخطيط التالي</a:t>
            </a:r>
            <a:endParaRPr lang="en-US" sz="2800" b="1" dirty="0">
              <a:solidFill>
                <a:schemeClr val="bg1"/>
              </a:solidFill>
            </a:endParaRPr>
          </a:p>
        </p:txBody>
      </p:sp>
      <p:grpSp>
        <p:nvGrpSpPr>
          <p:cNvPr id="34" name="Groupe 1"/>
          <p:cNvGrpSpPr/>
          <p:nvPr/>
        </p:nvGrpSpPr>
        <p:grpSpPr>
          <a:xfrm>
            <a:off x="-14568" y="44624"/>
            <a:ext cx="12211235" cy="6878283"/>
            <a:chOff x="-10990" y="44624"/>
            <a:chExt cx="9154990" cy="6878283"/>
          </a:xfrm>
        </p:grpSpPr>
        <p:grpSp>
          <p:nvGrpSpPr>
            <p:cNvPr id="35" name="Groupe 89"/>
            <p:cNvGrpSpPr/>
            <p:nvPr/>
          </p:nvGrpSpPr>
          <p:grpSpPr>
            <a:xfrm>
              <a:off x="-10990" y="6237312"/>
              <a:ext cx="9154990" cy="685595"/>
              <a:chOff x="-10990" y="6237312"/>
              <a:chExt cx="9154990" cy="685595"/>
            </a:xfrm>
          </p:grpSpPr>
          <p:grpSp>
            <p:nvGrpSpPr>
              <p:cNvPr id="45" name="Groupe 81"/>
              <p:cNvGrpSpPr/>
              <p:nvPr/>
            </p:nvGrpSpPr>
            <p:grpSpPr>
              <a:xfrm>
                <a:off x="-10990" y="6237312"/>
                <a:ext cx="9154990" cy="685595"/>
                <a:chOff x="-10990" y="6237312"/>
                <a:chExt cx="9154990" cy="685595"/>
              </a:xfrm>
            </p:grpSpPr>
            <p:grpSp>
              <p:nvGrpSpPr>
                <p:cNvPr id="48" name="Groupe 15"/>
                <p:cNvGrpSpPr/>
                <p:nvPr/>
              </p:nvGrpSpPr>
              <p:grpSpPr>
                <a:xfrm>
                  <a:off x="-1" y="6237312"/>
                  <a:ext cx="9144001" cy="648072"/>
                  <a:chOff x="-1" y="6237312"/>
                  <a:chExt cx="9144001" cy="648072"/>
                </a:xfrm>
              </p:grpSpPr>
              <p:sp>
                <p:nvSpPr>
                  <p:cNvPr id="54" name="Rectangle 5"/>
                  <p:cNvSpPr/>
                  <p:nvPr/>
                </p:nvSpPr>
                <p:spPr>
                  <a:xfrm>
                    <a:off x="-1" y="6309320"/>
                    <a:ext cx="9144001" cy="576064"/>
                  </a:xfrm>
                  <a:prstGeom prst="rect">
                    <a:avLst/>
                  </a:prstGeom>
                  <a:solidFill>
                    <a:srgbClr val="CC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55" name="Rectangle 54"/>
                  <p:cNvSpPr/>
                  <p:nvPr/>
                </p:nvSpPr>
                <p:spPr>
                  <a:xfrm flipV="1">
                    <a:off x="0" y="6237312"/>
                    <a:ext cx="9144000" cy="72008"/>
                  </a:xfrm>
                  <a:prstGeom prst="rect">
                    <a:avLst/>
                  </a:prstGeom>
                  <a:solidFill>
                    <a:srgbClr val="FF6600"/>
                  </a:solidFill>
                  <a:ln>
                    <a:no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fr-FR"/>
                  </a:p>
                </p:txBody>
              </p:sp>
            </p:grpSp>
            <p:pic>
              <p:nvPicPr>
                <p:cNvPr id="49" name="Image 48" descr="3-2-blogging-transparent-thumb.png"/>
                <p:cNvPicPr>
                  <a:picLocks noChangeAspect="1"/>
                </p:cNvPicPr>
                <p:nvPr/>
              </p:nvPicPr>
              <p:blipFill>
                <a:blip r:embed="rId3" cstate="print"/>
                <a:stretch>
                  <a:fillRect/>
                </a:stretch>
              </p:blipFill>
              <p:spPr>
                <a:xfrm>
                  <a:off x="1625390" y="6309320"/>
                  <a:ext cx="725738" cy="587630"/>
                </a:xfrm>
                <a:prstGeom prst="rect">
                  <a:avLst/>
                </a:prstGeom>
              </p:spPr>
            </p:pic>
            <p:pic>
              <p:nvPicPr>
                <p:cNvPr id="50" name="Image 49" descr="12-2-education-png-image-thumb.png"/>
                <p:cNvPicPr>
                  <a:picLocks noChangeAspect="1"/>
                </p:cNvPicPr>
                <p:nvPr/>
              </p:nvPicPr>
              <p:blipFill>
                <a:blip r:embed="rId4" cstate="print"/>
                <a:stretch>
                  <a:fillRect/>
                </a:stretch>
              </p:blipFill>
              <p:spPr>
                <a:xfrm>
                  <a:off x="6559388" y="6251366"/>
                  <a:ext cx="493066" cy="671541"/>
                </a:xfrm>
                <a:prstGeom prst="rect">
                  <a:avLst/>
                </a:prstGeom>
              </p:spPr>
            </p:pic>
            <p:sp>
              <p:nvSpPr>
                <p:cNvPr id="51" name="ZoneTexte 78"/>
                <p:cNvSpPr txBox="1"/>
                <p:nvPr/>
              </p:nvSpPr>
              <p:spPr>
                <a:xfrm>
                  <a:off x="2286511" y="6401146"/>
                  <a:ext cx="2105977" cy="415498"/>
                </a:xfrm>
                <a:prstGeom prst="rect">
                  <a:avLst/>
                </a:prstGeom>
                <a:noFill/>
              </p:spPr>
              <p:txBody>
                <a:bodyPr wrap="square" rtlCol="0">
                  <a:spAutoFit/>
                </a:bodyPr>
                <a:lstStyle/>
                <a:p>
                  <a:pPr algn="r" rtl="1"/>
                  <a:r>
                    <a:rPr lang="ar-DZ" sz="2100" b="1" dirty="0">
                      <a:solidFill>
                        <a:schemeClr val="bg1"/>
                      </a:solidFill>
                    </a:rPr>
                    <a:t>متوسطة عبداوي عبدالرحمان</a:t>
                  </a:r>
                  <a:endParaRPr lang="fr-FR" sz="2100" b="1" dirty="0">
                    <a:solidFill>
                      <a:schemeClr val="bg1"/>
                    </a:solidFill>
                  </a:endParaRPr>
                </a:p>
              </p:txBody>
            </p:sp>
            <p:sp>
              <p:nvSpPr>
                <p:cNvPr id="52" name="ZoneTexte 79"/>
                <p:cNvSpPr txBox="1"/>
                <p:nvPr/>
              </p:nvSpPr>
              <p:spPr>
                <a:xfrm>
                  <a:off x="-10990" y="6397297"/>
                  <a:ext cx="1666666" cy="415498"/>
                </a:xfrm>
                <a:prstGeom prst="rect">
                  <a:avLst/>
                </a:prstGeom>
                <a:noFill/>
              </p:spPr>
              <p:txBody>
                <a:bodyPr wrap="square" rtlCol="0">
                  <a:spAutoFit/>
                </a:bodyPr>
                <a:lstStyle/>
                <a:p>
                  <a:pPr algn="r" rtl="1"/>
                  <a:r>
                    <a:rPr lang="ar-DZ" sz="2100" b="1" dirty="0">
                      <a:solidFill>
                        <a:schemeClr val="bg1"/>
                      </a:solidFill>
                    </a:rPr>
                    <a:t>اعداد الأستاذ معمري ع</a:t>
                  </a:r>
                  <a:endParaRPr lang="fr-FR" sz="2100" b="1" dirty="0">
                    <a:solidFill>
                      <a:schemeClr val="bg1"/>
                    </a:solidFill>
                  </a:endParaRPr>
                </a:p>
              </p:txBody>
            </p:sp>
            <p:sp>
              <p:nvSpPr>
                <p:cNvPr id="53" name="ZoneTexte 80"/>
                <p:cNvSpPr txBox="1"/>
                <p:nvPr/>
              </p:nvSpPr>
              <p:spPr>
                <a:xfrm>
                  <a:off x="6952039" y="6404900"/>
                  <a:ext cx="2119952" cy="415498"/>
                </a:xfrm>
                <a:prstGeom prst="rect">
                  <a:avLst/>
                </a:prstGeom>
                <a:noFill/>
              </p:spPr>
              <p:txBody>
                <a:bodyPr wrap="square" rtlCol="0">
                  <a:spAutoFit/>
                </a:bodyPr>
                <a:lstStyle/>
                <a:p>
                  <a:pPr algn="r" rtl="1"/>
                  <a:r>
                    <a:rPr lang="ar-DZ" sz="2100" b="1" dirty="0">
                      <a:solidFill>
                        <a:schemeClr val="bg1"/>
                      </a:solidFill>
                    </a:rPr>
                    <a:t>الارتباط التشعبي </a:t>
                  </a:r>
                  <a:r>
                    <a:rPr lang="en-US" sz="2100" b="1" dirty="0">
                      <a:solidFill>
                        <a:schemeClr val="bg1"/>
                      </a:solidFill>
                    </a:rPr>
                    <a:t>Hyperlink</a:t>
                  </a:r>
                </a:p>
              </p:txBody>
            </p:sp>
          </p:grpSp>
          <p:pic>
            <p:nvPicPr>
              <p:cNvPr id="46" name="Image 82" descr="3d print business.png"/>
              <p:cNvPicPr>
                <a:picLocks noChangeAspect="1"/>
              </p:cNvPicPr>
              <p:nvPr/>
            </p:nvPicPr>
            <p:blipFill>
              <a:blip r:embed="rId5" cstate="print"/>
              <a:stretch>
                <a:fillRect/>
              </a:stretch>
            </p:blipFill>
            <p:spPr>
              <a:xfrm>
                <a:off x="4184241" y="6271447"/>
                <a:ext cx="1351578" cy="620688"/>
              </a:xfrm>
              <a:prstGeom prst="rect">
                <a:avLst/>
              </a:prstGeom>
            </p:spPr>
          </p:pic>
        </p:grpSp>
        <p:sp>
          <p:nvSpPr>
            <p:cNvPr id="36" name="ZoneTexte 33"/>
            <p:cNvSpPr txBox="1"/>
            <p:nvPr/>
          </p:nvSpPr>
          <p:spPr>
            <a:xfrm>
              <a:off x="5150512" y="6415446"/>
              <a:ext cx="1477185" cy="415498"/>
            </a:xfrm>
            <a:prstGeom prst="rect">
              <a:avLst/>
            </a:prstGeom>
            <a:noFill/>
          </p:spPr>
          <p:txBody>
            <a:bodyPr wrap="square" rtlCol="0">
              <a:spAutoFit/>
            </a:bodyPr>
            <a:lstStyle/>
            <a:p>
              <a:pPr algn="r" rtl="1"/>
              <a:r>
                <a:rPr lang="ar-DZ" sz="2100" b="1" dirty="0">
                  <a:solidFill>
                    <a:schemeClr val="bg1"/>
                  </a:solidFill>
                </a:rPr>
                <a:t>المستوى 4 متوسط</a:t>
              </a:r>
              <a:endParaRPr lang="fr-FR" sz="2100" b="1" dirty="0">
                <a:solidFill>
                  <a:schemeClr val="bg1"/>
                </a:solidFill>
              </a:endParaRPr>
            </a:p>
          </p:txBody>
        </p:sp>
        <p:sp>
          <p:nvSpPr>
            <p:cNvPr id="38" name="ZoneTexte 34"/>
            <p:cNvSpPr txBox="1"/>
            <p:nvPr/>
          </p:nvSpPr>
          <p:spPr>
            <a:xfrm>
              <a:off x="2627784" y="44624"/>
              <a:ext cx="2088232" cy="523220"/>
            </a:xfrm>
            <a:prstGeom prst="rect">
              <a:avLst/>
            </a:prstGeom>
            <a:noFill/>
          </p:spPr>
          <p:txBody>
            <a:bodyPr wrap="square" rtlCol="0">
              <a:spAutoFit/>
            </a:bodyPr>
            <a:lstStyle/>
            <a:p>
              <a:pPr algn="r" rtl="1"/>
              <a:endParaRPr lang="fr-FR" sz="2800" b="1" dirty="0">
                <a:solidFill>
                  <a:schemeClr val="bg1"/>
                </a:solidFill>
              </a:endParaRPr>
            </a:p>
          </p:txBody>
        </p:sp>
      </p:grpSp>
      <p:sp>
        <p:nvSpPr>
          <p:cNvPr id="3" name="Rectangle à coins arrondis 2"/>
          <p:cNvSpPr/>
          <p:nvPr/>
        </p:nvSpPr>
        <p:spPr>
          <a:xfrm>
            <a:off x="9272955" y="3146509"/>
            <a:ext cx="2055223" cy="766355"/>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ar-DZ" sz="2400" b="1" dirty="0" smtClean="0">
                <a:solidFill>
                  <a:schemeClr val="tx1"/>
                </a:solidFill>
              </a:rPr>
              <a:t>وحدات الإدخال</a:t>
            </a:r>
            <a:endParaRPr lang="fr-FR" sz="2400" b="1" dirty="0">
              <a:solidFill>
                <a:schemeClr val="tx1"/>
              </a:solidFill>
            </a:endParaRPr>
          </a:p>
        </p:txBody>
      </p:sp>
      <p:sp>
        <p:nvSpPr>
          <p:cNvPr id="56" name="Rectangle à coins arrondis 55"/>
          <p:cNvSpPr/>
          <p:nvPr/>
        </p:nvSpPr>
        <p:spPr>
          <a:xfrm>
            <a:off x="3842432" y="3146509"/>
            <a:ext cx="4073659" cy="766355"/>
          </a:xfrm>
          <a:prstGeom prst="roundRect">
            <a:avLst/>
          </a:prstGeom>
          <a:solidFill>
            <a:schemeClr val="tx1"/>
          </a:solidFill>
        </p:spPr>
        <p:style>
          <a:lnRef idx="1">
            <a:schemeClr val="accent6"/>
          </a:lnRef>
          <a:fillRef idx="2">
            <a:schemeClr val="accent6"/>
          </a:fillRef>
          <a:effectRef idx="1">
            <a:schemeClr val="accent6"/>
          </a:effectRef>
          <a:fontRef idx="minor">
            <a:schemeClr val="dk1"/>
          </a:fontRef>
        </p:style>
        <p:txBody>
          <a:bodyPr rtlCol="0" anchor="ctr"/>
          <a:lstStyle/>
          <a:p>
            <a:pPr algn="ctr"/>
            <a:endParaRPr lang="fr-FR"/>
          </a:p>
        </p:txBody>
      </p:sp>
      <p:sp>
        <p:nvSpPr>
          <p:cNvPr id="57" name="Rectangle à coins arrondis 56"/>
          <p:cNvSpPr/>
          <p:nvPr/>
        </p:nvSpPr>
        <p:spPr>
          <a:xfrm>
            <a:off x="374555" y="3146509"/>
            <a:ext cx="2055223" cy="76635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ar-DZ" sz="2400" b="1" dirty="0">
                <a:solidFill>
                  <a:schemeClr val="tx1"/>
                </a:solidFill>
              </a:rPr>
              <a:t>وحدات </a:t>
            </a:r>
            <a:r>
              <a:rPr lang="ar-DZ" sz="2400" b="1" dirty="0" smtClean="0">
                <a:solidFill>
                  <a:schemeClr val="tx1"/>
                </a:solidFill>
              </a:rPr>
              <a:t>الإخراج</a:t>
            </a:r>
            <a:endParaRPr lang="fr-FR" sz="2400" b="1" dirty="0">
              <a:solidFill>
                <a:schemeClr val="tx1"/>
              </a:solidFill>
            </a:endParaRPr>
          </a:p>
        </p:txBody>
      </p:sp>
      <p:cxnSp>
        <p:nvCxnSpPr>
          <p:cNvPr id="7" name="Connecteur droit avec flèche 6"/>
          <p:cNvCxnSpPr/>
          <p:nvPr/>
        </p:nvCxnSpPr>
        <p:spPr>
          <a:xfrm flipH="1">
            <a:off x="7916091" y="3535680"/>
            <a:ext cx="1356864"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58" name="Connecteur droit avec flèche 57"/>
          <p:cNvCxnSpPr/>
          <p:nvPr/>
        </p:nvCxnSpPr>
        <p:spPr>
          <a:xfrm flipH="1">
            <a:off x="2457673" y="3529686"/>
            <a:ext cx="1356864"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59" name="Rectangle à coins arrondis 58"/>
          <p:cNvSpPr/>
          <p:nvPr/>
        </p:nvSpPr>
        <p:spPr>
          <a:xfrm>
            <a:off x="3842432" y="2024975"/>
            <a:ext cx="4071617" cy="766355"/>
          </a:xfrm>
          <a:prstGeom prst="roundRect">
            <a:avLst/>
          </a:prstGeom>
          <a:solidFill>
            <a:srgbClr val="FF0000"/>
          </a:solidFill>
        </p:spPr>
        <p:style>
          <a:lnRef idx="1">
            <a:schemeClr val="accent6"/>
          </a:lnRef>
          <a:fillRef idx="2">
            <a:schemeClr val="accent6"/>
          </a:fillRef>
          <a:effectRef idx="1">
            <a:schemeClr val="accent6"/>
          </a:effectRef>
          <a:fontRef idx="minor">
            <a:schemeClr val="dk1"/>
          </a:fontRef>
        </p:style>
        <p:txBody>
          <a:bodyPr rtlCol="0" anchor="ctr"/>
          <a:lstStyle/>
          <a:p>
            <a:pPr algn="ctr"/>
            <a:r>
              <a:rPr lang="ar-DZ" sz="2400" b="1" dirty="0">
                <a:solidFill>
                  <a:schemeClr val="tx1"/>
                </a:solidFill>
              </a:rPr>
              <a:t>وحدات </a:t>
            </a:r>
            <a:r>
              <a:rPr lang="ar-DZ" sz="2400" b="1" dirty="0" smtClean="0">
                <a:solidFill>
                  <a:schemeClr val="tx1"/>
                </a:solidFill>
              </a:rPr>
              <a:t>التخزين</a:t>
            </a:r>
            <a:endParaRPr lang="fr-FR" sz="2400" b="1" dirty="0">
              <a:solidFill>
                <a:schemeClr val="tx1"/>
              </a:solidFill>
            </a:endParaRPr>
          </a:p>
        </p:txBody>
      </p:sp>
      <p:sp>
        <p:nvSpPr>
          <p:cNvPr id="60" name="Rectangle à coins arrondis 59"/>
          <p:cNvSpPr/>
          <p:nvPr/>
        </p:nvSpPr>
        <p:spPr>
          <a:xfrm>
            <a:off x="5925218" y="4268042"/>
            <a:ext cx="2017467" cy="766355"/>
          </a:xfrm>
          <a:prstGeom prst="roundRect">
            <a:avLst/>
          </a:prstGeom>
          <a:solidFill>
            <a:srgbClr val="FF8F28"/>
          </a:solidFill>
        </p:spPr>
        <p:style>
          <a:lnRef idx="1">
            <a:schemeClr val="accent6"/>
          </a:lnRef>
          <a:fillRef idx="2">
            <a:schemeClr val="accent6"/>
          </a:fillRef>
          <a:effectRef idx="1">
            <a:schemeClr val="accent6"/>
          </a:effectRef>
          <a:fontRef idx="minor">
            <a:schemeClr val="dk1"/>
          </a:fontRef>
        </p:style>
        <p:txBody>
          <a:bodyPr rtlCol="0" anchor="ctr"/>
          <a:lstStyle/>
          <a:p>
            <a:pPr algn="ctr"/>
            <a:r>
              <a:rPr lang="ar-DZ" sz="2400" b="1" dirty="0" smtClean="0"/>
              <a:t>الذاكرة الميتة</a:t>
            </a:r>
          </a:p>
          <a:p>
            <a:pPr algn="ctr"/>
            <a:r>
              <a:rPr lang="fr-FR" sz="2400" b="1" dirty="0" smtClean="0"/>
              <a:t>ROM</a:t>
            </a:r>
            <a:endParaRPr lang="fr-FR" sz="2400" b="1" dirty="0"/>
          </a:p>
        </p:txBody>
      </p:sp>
      <p:sp>
        <p:nvSpPr>
          <p:cNvPr id="61" name="Rectangle à coins arrondis 60"/>
          <p:cNvSpPr/>
          <p:nvPr/>
        </p:nvSpPr>
        <p:spPr>
          <a:xfrm>
            <a:off x="3875292" y="4268043"/>
            <a:ext cx="1983647" cy="766355"/>
          </a:xfrm>
          <a:prstGeom prst="roundRect">
            <a:avLst/>
          </a:prstGeom>
          <a:solidFill>
            <a:srgbClr val="FF8F27"/>
          </a:solidFill>
        </p:spPr>
        <p:style>
          <a:lnRef idx="1">
            <a:schemeClr val="accent6"/>
          </a:lnRef>
          <a:fillRef idx="2">
            <a:schemeClr val="accent6"/>
          </a:fillRef>
          <a:effectRef idx="1">
            <a:schemeClr val="accent6"/>
          </a:effectRef>
          <a:fontRef idx="minor">
            <a:schemeClr val="dk1"/>
          </a:fontRef>
        </p:style>
        <p:txBody>
          <a:bodyPr rtlCol="0" anchor="ctr"/>
          <a:lstStyle/>
          <a:p>
            <a:pPr algn="ctr"/>
            <a:r>
              <a:rPr lang="ar-DZ" sz="2400" b="1" dirty="0" smtClean="0">
                <a:solidFill>
                  <a:schemeClr val="tx1"/>
                </a:solidFill>
              </a:rPr>
              <a:t>الذاكرة الحية</a:t>
            </a:r>
          </a:p>
          <a:p>
            <a:pPr algn="ctr"/>
            <a:r>
              <a:rPr lang="fr-FR" sz="2400" b="1" dirty="0" smtClean="0">
                <a:solidFill>
                  <a:schemeClr val="tx1"/>
                </a:solidFill>
              </a:rPr>
              <a:t>RAM</a:t>
            </a:r>
            <a:endParaRPr lang="fr-FR" sz="2400" b="1" dirty="0">
              <a:solidFill>
                <a:schemeClr val="tx1"/>
              </a:solidFill>
            </a:endParaRPr>
          </a:p>
        </p:txBody>
      </p:sp>
      <p:cxnSp>
        <p:nvCxnSpPr>
          <p:cNvPr id="13" name="Connecteur droit avec flèche 12"/>
          <p:cNvCxnSpPr/>
          <p:nvPr/>
        </p:nvCxnSpPr>
        <p:spPr>
          <a:xfrm>
            <a:off x="6796583" y="2791330"/>
            <a:ext cx="0" cy="355179"/>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15" name="Connecteur droit avec flèche 14"/>
          <p:cNvCxnSpPr/>
          <p:nvPr/>
        </p:nvCxnSpPr>
        <p:spPr>
          <a:xfrm flipV="1">
            <a:off x="5000701" y="2791330"/>
            <a:ext cx="0" cy="355179"/>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62" name="Connecteur droit avec flèche 61"/>
          <p:cNvCxnSpPr/>
          <p:nvPr/>
        </p:nvCxnSpPr>
        <p:spPr>
          <a:xfrm>
            <a:off x="4214491" y="3912864"/>
            <a:ext cx="0" cy="355179"/>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64" name="Connecteur droit avec flèche 63"/>
          <p:cNvCxnSpPr/>
          <p:nvPr/>
        </p:nvCxnSpPr>
        <p:spPr>
          <a:xfrm flipV="1">
            <a:off x="5578800" y="3912862"/>
            <a:ext cx="0" cy="355179"/>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65" name="Connecteur droit avec flèche 64"/>
          <p:cNvCxnSpPr/>
          <p:nvPr/>
        </p:nvCxnSpPr>
        <p:spPr>
          <a:xfrm flipV="1">
            <a:off x="6870018" y="3912862"/>
            <a:ext cx="0" cy="355179"/>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16" name="Rectangle à coins arrondis 15"/>
          <p:cNvSpPr/>
          <p:nvPr/>
        </p:nvSpPr>
        <p:spPr>
          <a:xfrm>
            <a:off x="3936274" y="3211833"/>
            <a:ext cx="1922665" cy="629196"/>
          </a:xfrm>
          <a:prstGeom prst="roundRect">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ar-SA" b="1" dirty="0">
                <a:solidFill>
                  <a:schemeClr val="tx1"/>
                </a:solidFill>
              </a:rPr>
              <a:t>وحدة معالجة الرسومات </a:t>
            </a:r>
            <a:r>
              <a:rPr lang="fr-FR" b="1" dirty="0">
                <a:solidFill>
                  <a:schemeClr val="tx1"/>
                </a:solidFill>
              </a:rPr>
              <a:t>GPU</a:t>
            </a:r>
          </a:p>
        </p:txBody>
      </p:sp>
      <p:sp>
        <p:nvSpPr>
          <p:cNvPr id="66" name="Rectangle à coins arrondis 65"/>
          <p:cNvSpPr/>
          <p:nvPr/>
        </p:nvSpPr>
        <p:spPr>
          <a:xfrm>
            <a:off x="5925218" y="3209093"/>
            <a:ext cx="1922665" cy="629196"/>
          </a:xfrm>
          <a:prstGeom prst="roundRect">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ar-DZ" b="1" dirty="0" smtClean="0">
                <a:solidFill>
                  <a:schemeClr val="tx1"/>
                </a:solidFill>
              </a:rPr>
              <a:t>وحدة المعالجة المركزية</a:t>
            </a:r>
            <a:r>
              <a:rPr lang="fr-FR" b="1" dirty="0" smtClean="0">
                <a:solidFill>
                  <a:schemeClr val="tx1"/>
                </a:solidFill>
              </a:rPr>
              <a:t> </a:t>
            </a:r>
            <a:r>
              <a:rPr lang="ar-SA" b="1" dirty="0">
                <a:solidFill>
                  <a:schemeClr val="tx1"/>
                </a:solidFill>
              </a:rPr>
              <a:t> </a:t>
            </a:r>
            <a:r>
              <a:rPr lang="fr-FR" b="1" dirty="0" smtClean="0">
                <a:solidFill>
                  <a:schemeClr val="tx1"/>
                </a:solidFill>
              </a:rPr>
              <a:t>CPU</a:t>
            </a:r>
            <a:endParaRPr lang="fr-FR" b="1" dirty="0">
              <a:solidFill>
                <a:schemeClr val="tx1"/>
              </a:solidFill>
            </a:endParaRPr>
          </a:p>
        </p:txBody>
      </p:sp>
      <p:pic>
        <p:nvPicPr>
          <p:cNvPr id="47" name="Image 75" descr="Person-question-2-151x300.png"/>
          <p:cNvPicPr>
            <a:picLocks noChangeAspect="1"/>
          </p:cNvPicPr>
          <p:nvPr/>
        </p:nvPicPr>
        <p:blipFill>
          <a:blip r:embed="rId6" cstate="print"/>
          <a:stretch>
            <a:fillRect/>
          </a:stretch>
        </p:blipFill>
        <p:spPr>
          <a:xfrm>
            <a:off x="620144" y="145179"/>
            <a:ext cx="1562449" cy="2823740"/>
          </a:xfrm>
          <a:prstGeom prst="rect">
            <a:avLst/>
          </a:prstGeom>
        </p:spPr>
      </p:pic>
      <p:pic>
        <p:nvPicPr>
          <p:cNvPr id="67" name="Image 75" descr="Person-question-2-151x300.png"/>
          <p:cNvPicPr>
            <a:picLocks noChangeAspect="1"/>
          </p:cNvPicPr>
          <p:nvPr/>
        </p:nvPicPr>
        <p:blipFill>
          <a:blip r:embed="rId6" cstate="print"/>
          <a:stretch>
            <a:fillRect/>
          </a:stretch>
        </p:blipFill>
        <p:spPr>
          <a:xfrm>
            <a:off x="85069" y="4138634"/>
            <a:ext cx="1018411" cy="1947113"/>
          </a:xfrm>
          <a:prstGeom prst="rect">
            <a:avLst/>
          </a:prstGeom>
        </p:spPr>
      </p:pic>
      <p:sp>
        <p:nvSpPr>
          <p:cNvPr id="4" name="Rectangle à coins arrondis 3"/>
          <p:cNvSpPr/>
          <p:nvPr/>
        </p:nvSpPr>
        <p:spPr>
          <a:xfrm>
            <a:off x="983673" y="4260307"/>
            <a:ext cx="2825340" cy="1825440"/>
          </a:xfrm>
          <a:prstGeom prst="round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ar-SA" b="1" dirty="0" smtClean="0">
                <a:solidFill>
                  <a:schemeClr val="tx1"/>
                </a:solidFill>
              </a:rPr>
              <a:t>الحاسوب آلة إلكترونية تقوم باستقبال البيانات ومعالجتها وتخزينها ثم إظهارها على شكل نتائج (معلومات) يسمى في حالة الاستعمال الشخصي </a:t>
            </a:r>
            <a:r>
              <a:rPr lang="fr-FR" b="1" dirty="0" smtClean="0">
                <a:solidFill>
                  <a:schemeClr val="tx1"/>
                </a:solidFill>
              </a:rPr>
              <a:t>PC</a:t>
            </a:r>
            <a:endParaRPr lang="fr-FR" b="1" dirty="0">
              <a:solidFill>
                <a:schemeClr val="tx1"/>
              </a:solidFill>
            </a:endParaRPr>
          </a:p>
        </p:txBody>
      </p:sp>
      <p:sp>
        <p:nvSpPr>
          <p:cNvPr id="5" name="Rectangle à coins arrondis 4"/>
          <p:cNvSpPr/>
          <p:nvPr/>
        </p:nvSpPr>
        <p:spPr>
          <a:xfrm>
            <a:off x="2652098" y="4058988"/>
            <a:ext cx="853020" cy="360612"/>
          </a:xfrm>
          <a:prstGeom prst="roundRect">
            <a:avLst>
              <a:gd name="adj" fmla="val 0"/>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ar-SA" sz="2000" b="1" dirty="0" smtClean="0">
                <a:solidFill>
                  <a:schemeClr val="tx1"/>
                </a:solidFill>
              </a:rPr>
              <a:t>أتــعـلـم</a:t>
            </a:r>
            <a:endParaRPr lang="fr-FR" sz="2000" b="1" dirty="0">
              <a:solidFill>
                <a:schemeClr val="tx1"/>
              </a:solidFill>
            </a:endParaRPr>
          </a:p>
        </p:txBody>
      </p:sp>
      <p:pic>
        <p:nvPicPr>
          <p:cNvPr id="6" name="Image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147577" y="186526"/>
            <a:ext cx="2629433" cy="148327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9" name="Image 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801869" y="4058988"/>
            <a:ext cx="2096315" cy="207219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220713654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1000"/>
                                        <p:tgtEl>
                                          <p:spTgt spid="40"/>
                                        </p:tgtEl>
                                      </p:cBhvr>
                                    </p:animEffect>
                                    <p:anim calcmode="lin" valueType="num">
                                      <p:cBhvr>
                                        <p:cTn id="8" dur="1000" fill="hold"/>
                                        <p:tgtEl>
                                          <p:spTgt spid="40"/>
                                        </p:tgtEl>
                                        <p:attrNameLst>
                                          <p:attrName>ppt_x</p:attrName>
                                        </p:attrNameLst>
                                      </p:cBhvr>
                                      <p:tavLst>
                                        <p:tav tm="0">
                                          <p:val>
                                            <p:strVal val="#ppt_x"/>
                                          </p:val>
                                        </p:tav>
                                        <p:tav tm="100000">
                                          <p:val>
                                            <p:strVal val="#ppt_x"/>
                                          </p:val>
                                        </p:tav>
                                      </p:tavLst>
                                    </p:anim>
                                    <p:anim calcmode="lin" valueType="num">
                                      <p:cBhvr>
                                        <p:cTn id="9" dur="1000" fill="hold"/>
                                        <p:tgtEl>
                                          <p:spTgt spid="4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4" fill="hold" grpId="0" nodeType="afterEffect">
                                  <p:stCondLst>
                                    <p:cond delay="0"/>
                                  </p:stCondLst>
                                  <p:childTnLst>
                                    <p:set>
                                      <p:cBhvr>
                                        <p:cTn id="12" dur="1" fill="hold">
                                          <p:stCondLst>
                                            <p:cond delay="0"/>
                                          </p:stCondLst>
                                        </p:cTn>
                                        <p:tgtEl>
                                          <p:spTgt spid="39"/>
                                        </p:tgtEl>
                                        <p:attrNameLst>
                                          <p:attrName>style.visibility</p:attrName>
                                        </p:attrNameLst>
                                      </p:cBhvr>
                                      <p:to>
                                        <p:strVal val="visible"/>
                                      </p:to>
                                    </p:set>
                                    <p:animEffect transition="in" filter="wipe(down)">
                                      <p:cBhvr>
                                        <p:cTn id="13" dur="500"/>
                                        <p:tgtEl>
                                          <p:spTgt spid="39"/>
                                        </p:tgtEl>
                                      </p:cBhvr>
                                    </p:animEffect>
                                  </p:childTnLst>
                                </p:cTn>
                              </p:par>
                            </p:childTnLst>
                          </p:cTn>
                        </p:par>
                        <p:par>
                          <p:cTn id="14" fill="hold">
                            <p:stCondLst>
                              <p:cond delay="1500"/>
                            </p:stCondLst>
                            <p:childTnLst>
                              <p:par>
                                <p:cTn id="15" presetID="42" presetClass="entr" presetSubtype="0" fill="hold" nodeType="afterEffect">
                                  <p:stCondLst>
                                    <p:cond delay="0"/>
                                  </p:stCondLst>
                                  <p:childTnLst>
                                    <p:set>
                                      <p:cBhvr>
                                        <p:cTn id="16" dur="1" fill="hold">
                                          <p:stCondLst>
                                            <p:cond delay="0"/>
                                          </p:stCondLst>
                                        </p:cTn>
                                        <p:tgtEl>
                                          <p:spTgt spid="41"/>
                                        </p:tgtEl>
                                        <p:attrNameLst>
                                          <p:attrName>style.visibility</p:attrName>
                                        </p:attrNameLst>
                                      </p:cBhvr>
                                      <p:to>
                                        <p:strVal val="visible"/>
                                      </p:to>
                                    </p:set>
                                    <p:animEffect transition="in" filter="fade">
                                      <p:cBhvr>
                                        <p:cTn id="17" dur="1000"/>
                                        <p:tgtEl>
                                          <p:spTgt spid="41"/>
                                        </p:tgtEl>
                                      </p:cBhvr>
                                    </p:animEffect>
                                    <p:anim calcmode="lin" valueType="num">
                                      <p:cBhvr>
                                        <p:cTn id="18" dur="1000" fill="hold"/>
                                        <p:tgtEl>
                                          <p:spTgt spid="41"/>
                                        </p:tgtEl>
                                        <p:attrNameLst>
                                          <p:attrName>ppt_x</p:attrName>
                                        </p:attrNameLst>
                                      </p:cBhvr>
                                      <p:tavLst>
                                        <p:tav tm="0">
                                          <p:val>
                                            <p:strVal val="#ppt_x"/>
                                          </p:val>
                                        </p:tav>
                                        <p:tav tm="100000">
                                          <p:val>
                                            <p:strVal val="#ppt_x"/>
                                          </p:val>
                                        </p:tav>
                                      </p:tavLst>
                                    </p:anim>
                                    <p:anim calcmode="lin" valueType="num">
                                      <p:cBhvr>
                                        <p:cTn id="19" dur="1000" fill="hold"/>
                                        <p:tgtEl>
                                          <p:spTgt spid="41"/>
                                        </p:tgtEl>
                                        <p:attrNameLst>
                                          <p:attrName>ppt_y</p:attrName>
                                        </p:attrNameLst>
                                      </p:cBhvr>
                                      <p:tavLst>
                                        <p:tav tm="0">
                                          <p:val>
                                            <p:strVal val="#ppt_y+.1"/>
                                          </p:val>
                                        </p:tav>
                                        <p:tav tm="100000">
                                          <p:val>
                                            <p:strVal val="#ppt_y"/>
                                          </p:val>
                                        </p:tav>
                                      </p:tavLst>
                                    </p:anim>
                                  </p:childTnLst>
                                </p:cTn>
                              </p:par>
                            </p:childTnLst>
                          </p:cTn>
                        </p:par>
                        <p:par>
                          <p:cTn id="20" fill="hold">
                            <p:stCondLst>
                              <p:cond delay="2500"/>
                            </p:stCondLst>
                            <p:childTnLst>
                              <p:par>
                                <p:cTn id="21" presetID="42" presetClass="entr" presetSubtype="0" fill="hold" grpId="0" nodeType="afterEffect">
                                  <p:stCondLst>
                                    <p:cond delay="0"/>
                                  </p:stCondLst>
                                  <p:childTnLst>
                                    <p:set>
                                      <p:cBhvr>
                                        <p:cTn id="22" dur="1" fill="hold">
                                          <p:stCondLst>
                                            <p:cond delay="0"/>
                                          </p:stCondLst>
                                        </p:cTn>
                                        <p:tgtEl>
                                          <p:spTgt spid="44"/>
                                        </p:tgtEl>
                                        <p:attrNameLst>
                                          <p:attrName>style.visibility</p:attrName>
                                        </p:attrNameLst>
                                      </p:cBhvr>
                                      <p:to>
                                        <p:strVal val="visible"/>
                                      </p:to>
                                    </p:set>
                                    <p:animEffect transition="in" filter="fade">
                                      <p:cBhvr>
                                        <p:cTn id="23" dur="1000"/>
                                        <p:tgtEl>
                                          <p:spTgt spid="44"/>
                                        </p:tgtEl>
                                      </p:cBhvr>
                                    </p:animEffect>
                                    <p:anim calcmode="lin" valueType="num">
                                      <p:cBhvr>
                                        <p:cTn id="24" dur="1000" fill="hold"/>
                                        <p:tgtEl>
                                          <p:spTgt spid="44"/>
                                        </p:tgtEl>
                                        <p:attrNameLst>
                                          <p:attrName>ppt_x</p:attrName>
                                        </p:attrNameLst>
                                      </p:cBhvr>
                                      <p:tavLst>
                                        <p:tav tm="0">
                                          <p:val>
                                            <p:strVal val="#ppt_x"/>
                                          </p:val>
                                        </p:tav>
                                        <p:tav tm="100000">
                                          <p:val>
                                            <p:strVal val="#ppt_x"/>
                                          </p:val>
                                        </p:tav>
                                      </p:tavLst>
                                    </p:anim>
                                    <p:anim calcmode="lin" valueType="num">
                                      <p:cBhvr>
                                        <p:cTn id="25" dur="1000" fill="hold"/>
                                        <p:tgtEl>
                                          <p:spTgt spid="44"/>
                                        </p:tgtEl>
                                        <p:attrNameLst>
                                          <p:attrName>ppt_y</p:attrName>
                                        </p:attrNameLst>
                                      </p:cBhvr>
                                      <p:tavLst>
                                        <p:tav tm="0">
                                          <p:val>
                                            <p:strVal val="#ppt_y+.1"/>
                                          </p:val>
                                        </p:tav>
                                        <p:tav tm="100000">
                                          <p:val>
                                            <p:strVal val="#ppt_y"/>
                                          </p:val>
                                        </p:tav>
                                      </p:tavLst>
                                    </p:anim>
                                  </p:childTnLst>
                                </p:cTn>
                              </p:par>
                            </p:childTnLst>
                          </p:cTn>
                        </p:par>
                        <p:par>
                          <p:cTn id="26" fill="hold">
                            <p:stCondLst>
                              <p:cond delay="3500"/>
                            </p:stCondLst>
                            <p:childTnLst>
                              <p:par>
                                <p:cTn id="27" presetID="16" presetClass="entr" presetSubtype="21" fill="hold" grpId="0" nodeType="after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barn(inVertical)">
                                      <p:cBhvr>
                                        <p:cTn id="29" dur="500"/>
                                        <p:tgtEl>
                                          <p:spTgt spid="8"/>
                                        </p:tgtEl>
                                      </p:cBhvr>
                                    </p:animEffect>
                                  </p:childTnLst>
                                </p:cTn>
                              </p:par>
                            </p:childTnLst>
                          </p:cTn>
                        </p:par>
                        <p:par>
                          <p:cTn id="30" fill="hold">
                            <p:stCondLst>
                              <p:cond delay="4000"/>
                            </p:stCondLst>
                            <p:childTnLst>
                              <p:par>
                                <p:cTn id="31" presetID="14" presetClass="entr" presetSubtype="10" fill="hold" nodeType="afterEffect">
                                  <p:stCondLst>
                                    <p:cond delay="0"/>
                                  </p:stCondLst>
                                  <p:childTnLst>
                                    <p:set>
                                      <p:cBhvr>
                                        <p:cTn id="32" dur="1" fill="hold">
                                          <p:stCondLst>
                                            <p:cond delay="0"/>
                                          </p:stCondLst>
                                        </p:cTn>
                                        <p:tgtEl>
                                          <p:spTgt spid="47"/>
                                        </p:tgtEl>
                                        <p:attrNameLst>
                                          <p:attrName>style.visibility</p:attrName>
                                        </p:attrNameLst>
                                      </p:cBhvr>
                                      <p:to>
                                        <p:strVal val="visible"/>
                                      </p:to>
                                    </p:set>
                                    <p:animEffect transition="in" filter="randombar(horizontal)">
                                      <p:cBhvr>
                                        <p:cTn id="33" dur="500"/>
                                        <p:tgtEl>
                                          <p:spTgt spid="47"/>
                                        </p:tgtEl>
                                      </p:cBhvr>
                                    </p:animEffect>
                                  </p:childTnLst>
                                </p:cTn>
                              </p:par>
                            </p:childTnLst>
                          </p:cTn>
                        </p:par>
                        <p:par>
                          <p:cTn id="34" fill="hold">
                            <p:stCondLst>
                              <p:cond delay="4500"/>
                            </p:stCondLst>
                            <p:childTnLst>
                              <p:par>
                                <p:cTn id="35" presetID="14" presetClass="entr" presetSubtype="10" fill="hold" nodeType="afterEffect">
                                  <p:stCondLst>
                                    <p:cond delay="0"/>
                                  </p:stCondLst>
                                  <p:childTnLst>
                                    <p:set>
                                      <p:cBhvr>
                                        <p:cTn id="36" dur="1" fill="hold">
                                          <p:stCondLst>
                                            <p:cond delay="0"/>
                                          </p:stCondLst>
                                        </p:cTn>
                                        <p:tgtEl>
                                          <p:spTgt spid="67"/>
                                        </p:tgtEl>
                                        <p:attrNameLst>
                                          <p:attrName>style.visibility</p:attrName>
                                        </p:attrNameLst>
                                      </p:cBhvr>
                                      <p:to>
                                        <p:strVal val="visible"/>
                                      </p:to>
                                    </p:set>
                                    <p:animEffect transition="in" filter="randombar(horizontal)">
                                      <p:cBhvr>
                                        <p:cTn id="37" dur="500"/>
                                        <p:tgtEl>
                                          <p:spTgt spid="67"/>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barn(inVertical)">
                                      <p:cBhvr>
                                        <p:cTn id="42" dur="500"/>
                                        <p:tgtEl>
                                          <p:spTgt spid="6"/>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grpId="0" nodeType="clickEffect">
                                  <p:stCondLst>
                                    <p:cond delay="0"/>
                                  </p:stCondLst>
                                  <p:childTnLst>
                                    <p:set>
                                      <p:cBhvr>
                                        <p:cTn id="46" dur="1" fill="hold">
                                          <p:stCondLst>
                                            <p:cond delay="0"/>
                                          </p:stCondLst>
                                        </p:cTn>
                                        <p:tgtEl>
                                          <p:spTgt spid="3"/>
                                        </p:tgtEl>
                                        <p:attrNameLst>
                                          <p:attrName>style.visibility</p:attrName>
                                        </p:attrNameLst>
                                      </p:cBhvr>
                                      <p:to>
                                        <p:strVal val="visible"/>
                                      </p:to>
                                    </p:set>
                                    <p:animEffect transition="in" filter="barn(inVertical)">
                                      <p:cBhvr>
                                        <p:cTn id="47" dur="500"/>
                                        <p:tgtEl>
                                          <p:spTgt spid="3"/>
                                        </p:tgtEl>
                                      </p:cBhvr>
                                    </p:animEffect>
                                  </p:childTnLst>
                                </p:cTn>
                              </p:par>
                              <p:par>
                                <p:cTn id="48" presetID="16" presetClass="entr" presetSubtype="21" fill="hold" nodeType="withEffect">
                                  <p:stCondLst>
                                    <p:cond delay="0"/>
                                  </p:stCondLst>
                                  <p:childTnLst>
                                    <p:set>
                                      <p:cBhvr>
                                        <p:cTn id="49" dur="1" fill="hold">
                                          <p:stCondLst>
                                            <p:cond delay="0"/>
                                          </p:stCondLst>
                                        </p:cTn>
                                        <p:tgtEl>
                                          <p:spTgt spid="7"/>
                                        </p:tgtEl>
                                        <p:attrNameLst>
                                          <p:attrName>style.visibility</p:attrName>
                                        </p:attrNameLst>
                                      </p:cBhvr>
                                      <p:to>
                                        <p:strVal val="visible"/>
                                      </p:to>
                                    </p:set>
                                    <p:animEffect transition="in" filter="barn(inVertical)">
                                      <p:cBhvr>
                                        <p:cTn id="50" dur="500"/>
                                        <p:tgtEl>
                                          <p:spTgt spid="7"/>
                                        </p:tgtEl>
                                      </p:cBhvr>
                                    </p:animEffect>
                                  </p:childTnLst>
                                </p:cTn>
                              </p:par>
                            </p:childTnLst>
                          </p:cTn>
                        </p:par>
                      </p:childTnLst>
                    </p:cTn>
                  </p:par>
                  <p:par>
                    <p:cTn id="51" fill="hold">
                      <p:stCondLst>
                        <p:cond delay="indefinite"/>
                      </p:stCondLst>
                      <p:childTnLst>
                        <p:par>
                          <p:cTn id="52" fill="hold">
                            <p:stCondLst>
                              <p:cond delay="0"/>
                            </p:stCondLst>
                            <p:childTnLst>
                              <p:par>
                                <p:cTn id="53" presetID="16" presetClass="entr" presetSubtype="21" fill="hold" grpId="0" nodeType="clickEffect">
                                  <p:stCondLst>
                                    <p:cond delay="0"/>
                                  </p:stCondLst>
                                  <p:childTnLst>
                                    <p:set>
                                      <p:cBhvr>
                                        <p:cTn id="54" dur="1" fill="hold">
                                          <p:stCondLst>
                                            <p:cond delay="0"/>
                                          </p:stCondLst>
                                        </p:cTn>
                                        <p:tgtEl>
                                          <p:spTgt spid="56"/>
                                        </p:tgtEl>
                                        <p:attrNameLst>
                                          <p:attrName>style.visibility</p:attrName>
                                        </p:attrNameLst>
                                      </p:cBhvr>
                                      <p:to>
                                        <p:strVal val="visible"/>
                                      </p:to>
                                    </p:set>
                                    <p:animEffect transition="in" filter="barn(inVertical)">
                                      <p:cBhvr>
                                        <p:cTn id="55" dur="500"/>
                                        <p:tgtEl>
                                          <p:spTgt spid="56"/>
                                        </p:tgtEl>
                                      </p:cBhvr>
                                    </p:animEffect>
                                  </p:childTnLst>
                                </p:cTn>
                              </p:par>
                              <p:par>
                                <p:cTn id="56" presetID="16" presetClass="entr" presetSubtype="21" fill="hold" grpId="0" nodeType="withEffect">
                                  <p:stCondLst>
                                    <p:cond delay="0"/>
                                  </p:stCondLst>
                                  <p:childTnLst>
                                    <p:set>
                                      <p:cBhvr>
                                        <p:cTn id="57" dur="1" fill="hold">
                                          <p:stCondLst>
                                            <p:cond delay="0"/>
                                          </p:stCondLst>
                                        </p:cTn>
                                        <p:tgtEl>
                                          <p:spTgt spid="66"/>
                                        </p:tgtEl>
                                        <p:attrNameLst>
                                          <p:attrName>style.visibility</p:attrName>
                                        </p:attrNameLst>
                                      </p:cBhvr>
                                      <p:to>
                                        <p:strVal val="visible"/>
                                      </p:to>
                                    </p:set>
                                    <p:animEffect transition="in" filter="barn(inVertical)">
                                      <p:cBhvr>
                                        <p:cTn id="58" dur="500"/>
                                        <p:tgtEl>
                                          <p:spTgt spid="66"/>
                                        </p:tgtEl>
                                      </p:cBhvr>
                                    </p:animEffect>
                                  </p:childTnLst>
                                </p:cTn>
                              </p:par>
                              <p:par>
                                <p:cTn id="59" presetID="16" presetClass="entr" presetSubtype="21" fill="hold" grpId="0" nodeType="withEffect">
                                  <p:stCondLst>
                                    <p:cond delay="0"/>
                                  </p:stCondLst>
                                  <p:childTnLst>
                                    <p:set>
                                      <p:cBhvr>
                                        <p:cTn id="60" dur="1" fill="hold">
                                          <p:stCondLst>
                                            <p:cond delay="0"/>
                                          </p:stCondLst>
                                        </p:cTn>
                                        <p:tgtEl>
                                          <p:spTgt spid="16"/>
                                        </p:tgtEl>
                                        <p:attrNameLst>
                                          <p:attrName>style.visibility</p:attrName>
                                        </p:attrNameLst>
                                      </p:cBhvr>
                                      <p:to>
                                        <p:strVal val="visible"/>
                                      </p:to>
                                    </p:set>
                                    <p:animEffect transition="in" filter="barn(inVertical)">
                                      <p:cBhvr>
                                        <p:cTn id="61" dur="500"/>
                                        <p:tgtEl>
                                          <p:spTgt spid="16"/>
                                        </p:tgtEl>
                                      </p:cBhvr>
                                    </p:animEffect>
                                  </p:childTnLst>
                                </p:cTn>
                              </p:par>
                            </p:childTnLst>
                          </p:cTn>
                        </p:par>
                      </p:childTnLst>
                    </p:cTn>
                  </p:par>
                  <p:par>
                    <p:cTn id="62" fill="hold">
                      <p:stCondLst>
                        <p:cond delay="indefinite"/>
                      </p:stCondLst>
                      <p:childTnLst>
                        <p:par>
                          <p:cTn id="63" fill="hold">
                            <p:stCondLst>
                              <p:cond delay="0"/>
                            </p:stCondLst>
                            <p:childTnLst>
                              <p:par>
                                <p:cTn id="64" presetID="16" presetClass="entr" presetSubtype="21" fill="hold" nodeType="clickEffect">
                                  <p:stCondLst>
                                    <p:cond delay="0"/>
                                  </p:stCondLst>
                                  <p:childTnLst>
                                    <p:set>
                                      <p:cBhvr>
                                        <p:cTn id="65" dur="1" fill="hold">
                                          <p:stCondLst>
                                            <p:cond delay="0"/>
                                          </p:stCondLst>
                                        </p:cTn>
                                        <p:tgtEl>
                                          <p:spTgt spid="58"/>
                                        </p:tgtEl>
                                        <p:attrNameLst>
                                          <p:attrName>style.visibility</p:attrName>
                                        </p:attrNameLst>
                                      </p:cBhvr>
                                      <p:to>
                                        <p:strVal val="visible"/>
                                      </p:to>
                                    </p:set>
                                    <p:animEffect transition="in" filter="barn(inVertical)">
                                      <p:cBhvr>
                                        <p:cTn id="66" dur="500"/>
                                        <p:tgtEl>
                                          <p:spTgt spid="58"/>
                                        </p:tgtEl>
                                      </p:cBhvr>
                                    </p:animEffect>
                                  </p:childTnLst>
                                </p:cTn>
                              </p:par>
                              <p:par>
                                <p:cTn id="67" presetID="16" presetClass="entr" presetSubtype="21" fill="hold" grpId="0" nodeType="withEffect">
                                  <p:stCondLst>
                                    <p:cond delay="0"/>
                                  </p:stCondLst>
                                  <p:childTnLst>
                                    <p:set>
                                      <p:cBhvr>
                                        <p:cTn id="68" dur="1" fill="hold">
                                          <p:stCondLst>
                                            <p:cond delay="0"/>
                                          </p:stCondLst>
                                        </p:cTn>
                                        <p:tgtEl>
                                          <p:spTgt spid="57"/>
                                        </p:tgtEl>
                                        <p:attrNameLst>
                                          <p:attrName>style.visibility</p:attrName>
                                        </p:attrNameLst>
                                      </p:cBhvr>
                                      <p:to>
                                        <p:strVal val="visible"/>
                                      </p:to>
                                    </p:set>
                                    <p:animEffect transition="in" filter="barn(inVertical)">
                                      <p:cBhvr>
                                        <p:cTn id="69" dur="500"/>
                                        <p:tgtEl>
                                          <p:spTgt spid="57"/>
                                        </p:tgtEl>
                                      </p:cBhvr>
                                    </p:animEffect>
                                  </p:childTnLst>
                                </p:cTn>
                              </p:par>
                            </p:childTnLst>
                          </p:cTn>
                        </p:par>
                      </p:childTnLst>
                    </p:cTn>
                  </p:par>
                  <p:par>
                    <p:cTn id="70" fill="hold">
                      <p:stCondLst>
                        <p:cond delay="indefinite"/>
                      </p:stCondLst>
                      <p:childTnLst>
                        <p:par>
                          <p:cTn id="71" fill="hold">
                            <p:stCondLst>
                              <p:cond delay="0"/>
                            </p:stCondLst>
                            <p:childTnLst>
                              <p:par>
                                <p:cTn id="72" presetID="16" presetClass="entr" presetSubtype="21" fill="hold" grpId="0" nodeType="clickEffect">
                                  <p:stCondLst>
                                    <p:cond delay="0"/>
                                  </p:stCondLst>
                                  <p:childTnLst>
                                    <p:set>
                                      <p:cBhvr>
                                        <p:cTn id="73" dur="1" fill="hold">
                                          <p:stCondLst>
                                            <p:cond delay="0"/>
                                          </p:stCondLst>
                                        </p:cTn>
                                        <p:tgtEl>
                                          <p:spTgt spid="59"/>
                                        </p:tgtEl>
                                        <p:attrNameLst>
                                          <p:attrName>style.visibility</p:attrName>
                                        </p:attrNameLst>
                                      </p:cBhvr>
                                      <p:to>
                                        <p:strVal val="visible"/>
                                      </p:to>
                                    </p:set>
                                    <p:animEffect transition="in" filter="barn(inVertical)">
                                      <p:cBhvr>
                                        <p:cTn id="74" dur="500"/>
                                        <p:tgtEl>
                                          <p:spTgt spid="59"/>
                                        </p:tgtEl>
                                      </p:cBhvr>
                                    </p:animEffect>
                                  </p:childTnLst>
                                </p:cTn>
                              </p:par>
                              <p:par>
                                <p:cTn id="75" presetID="16" presetClass="entr" presetSubtype="21" fill="hold" nodeType="withEffect">
                                  <p:stCondLst>
                                    <p:cond delay="0"/>
                                  </p:stCondLst>
                                  <p:childTnLst>
                                    <p:set>
                                      <p:cBhvr>
                                        <p:cTn id="76" dur="1" fill="hold">
                                          <p:stCondLst>
                                            <p:cond delay="0"/>
                                          </p:stCondLst>
                                        </p:cTn>
                                        <p:tgtEl>
                                          <p:spTgt spid="13"/>
                                        </p:tgtEl>
                                        <p:attrNameLst>
                                          <p:attrName>style.visibility</p:attrName>
                                        </p:attrNameLst>
                                      </p:cBhvr>
                                      <p:to>
                                        <p:strVal val="visible"/>
                                      </p:to>
                                    </p:set>
                                    <p:animEffect transition="in" filter="barn(inVertical)">
                                      <p:cBhvr>
                                        <p:cTn id="77" dur="500"/>
                                        <p:tgtEl>
                                          <p:spTgt spid="13"/>
                                        </p:tgtEl>
                                      </p:cBhvr>
                                    </p:animEffect>
                                  </p:childTnLst>
                                </p:cTn>
                              </p:par>
                              <p:par>
                                <p:cTn id="78" presetID="16" presetClass="entr" presetSubtype="21" fill="hold" nodeType="withEffect">
                                  <p:stCondLst>
                                    <p:cond delay="0"/>
                                  </p:stCondLst>
                                  <p:childTnLst>
                                    <p:set>
                                      <p:cBhvr>
                                        <p:cTn id="79" dur="1" fill="hold">
                                          <p:stCondLst>
                                            <p:cond delay="0"/>
                                          </p:stCondLst>
                                        </p:cTn>
                                        <p:tgtEl>
                                          <p:spTgt spid="15"/>
                                        </p:tgtEl>
                                        <p:attrNameLst>
                                          <p:attrName>style.visibility</p:attrName>
                                        </p:attrNameLst>
                                      </p:cBhvr>
                                      <p:to>
                                        <p:strVal val="visible"/>
                                      </p:to>
                                    </p:set>
                                    <p:animEffect transition="in" filter="barn(inVertical)">
                                      <p:cBhvr>
                                        <p:cTn id="80" dur="500"/>
                                        <p:tgtEl>
                                          <p:spTgt spid="15"/>
                                        </p:tgtEl>
                                      </p:cBhvr>
                                    </p:animEffect>
                                  </p:childTnLst>
                                </p:cTn>
                              </p:par>
                            </p:childTnLst>
                          </p:cTn>
                        </p:par>
                      </p:childTnLst>
                    </p:cTn>
                  </p:par>
                  <p:par>
                    <p:cTn id="81" fill="hold">
                      <p:stCondLst>
                        <p:cond delay="indefinite"/>
                      </p:stCondLst>
                      <p:childTnLst>
                        <p:par>
                          <p:cTn id="82" fill="hold">
                            <p:stCondLst>
                              <p:cond delay="0"/>
                            </p:stCondLst>
                            <p:childTnLst>
                              <p:par>
                                <p:cTn id="83" presetID="16" presetClass="entr" presetSubtype="21" fill="hold" grpId="0" nodeType="clickEffect">
                                  <p:stCondLst>
                                    <p:cond delay="0"/>
                                  </p:stCondLst>
                                  <p:childTnLst>
                                    <p:set>
                                      <p:cBhvr>
                                        <p:cTn id="84" dur="1" fill="hold">
                                          <p:stCondLst>
                                            <p:cond delay="0"/>
                                          </p:stCondLst>
                                        </p:cTn>
                                        <p:tgtEl>
                                          <p:spTgt spid="61"/>
                                        </p:tgtEl>
                                        <p:attrNameLst>
                                          <p:attrName>style.visibility</p:attrName>
                                        </p:attrNameLst>
                                      </p:cBhvr>
                                      <p:to>
                                        <p:strVal val="visible"/>
                                      </p:to>
                                    </p:set>
                                    <p:animEffect transition="in" filter="barn(inVertical)">
                                      <p:cBhvr>
                                        <p:cTn id="85" dur="500"/>
                                        <p:tgtEl>
                                          <p:spTgt spid="61"/>
                                        </p:tgtEl>
                                      </p:cBhvr>
                                    </p:animEffect>
                                  </p:childTnLst>
                                </p:cTn>
                              </p:par>
                              <p:par>
                                <p:cTn id="86" presetID="16" presetClass="entr" presetSubtype="21" fill="hold" nodeType="withEffect">
                                  <p:stCondLst>
                                    <p:cond delay="0"/>
                                  </p:stCondLst>
                                  <p:childTnLst>
                                    <p:set>
                                      <p:cBhvr>
                                        <p:cTn id="87" dur="1" fill="hold">
                                          <p:stCondLst>
                                            <p:cond delay="0"/>
                                          </p:stCondLst>
                                        </p:cTn>
                                        <p:tgtEl>
                                          <p:spTgt spid="64"/>
                                        </p:tgtEl>
                                        <p:attrNameLst>
                                          <p:attrName>style.visibility</p:attrName>
                                        </p:attrNameLst>
                                      </p:cBhvr>
                                      <p:to>
                                        <p:strVal val="visible"/>
                                      </p:to>
                                    </p:set>
                                    <p:animEffect transition="in" filter="barn(inVertical)">
                                      <p:cBhvr>
                                        <p:cTn id="88" dur="500"/>
                                        <p:tgtEl>
                                          <p:spTgt spid="64"/>
                                        </p:tgtEl>
                                      </p:cBhvr>
                                    </p:animEffect>
                                  </p:childTnLst>
                                </p:cTn>
                              </p:par>
                              <p:par>
                                <p:cTn id="89" presetID="16" presetClass="entr" presetSubtype="21" fill="hold" nodeType="withEffect">
                                  <p:stCondLst>
                                    <p:cond delay="0"/>
                                  </p:stCondLst>
                                  <p:childTnLst>
                                    <p:set>
                                      <p:cBhvr>
                                        <p:cTn id="90" dur="1" fill="hold">
                                          <p:stCondLst>
                                            <p:cond delay="0"/>
                                          </p:stCondLst>
                                        </p:cTn>
                                        <p:tgtEl>
                                          <p:spTgt spid="62"/>
                                        </p:tgtEl>
                                        <p:attrNameLst>
                                          <p:attrName>style.visibility</p:attrName>
                                        </p:attrNameLst>
                                      </p:cBhvr>
                                      <p:to>
                                        <p:strVal val="visible"/>
                                      </p:to>
                                    </p:set>
                                    <p:animEffect transition="in" filter="barn(inVertical)">
                                      <p:cBhvr>
                                        <p:cTn id="91" dur="500"/>
                                        <p:tgtEl>
                                          <p:spTgt spid="62"/>
                                        </p:tgtEl>
                                      </p:cBhvr>
                                    </p:animEffect>
                                  </p:childTnLst>
                                </p:cTn>
                              </p:par>
                              <p:par>
                                <p:cTn id="92" presetID="16" presetClass="entr" presetSubtype="21" fill="hold" nodeType="withEffect">
                                  <p:stCondLst>
                                    <p:cond delay="0"/>
                                  </p:stCondLst>
                                  <p:childTnLst>
                                    <p:set>
                                      <p:cBhvr>
                                        <p:cTn id="93" dur="1" fill="hold">
                                          <p:stCondLst>
                                            <p:cond delay="0"/>
                                          </p:stCondLst>
                                        </p:cTn>
                                        <p:tgtEl>
                                          <p:spTgt spid="65"/>
                                        </p:tgtEl>
                                        <p:attrNameLst>
                                          <p:attrName>style.visibility</p:attrName>
                                        </p:attrNameLst>
                                      </p:cBhvr>
                                      <p:to>
                                        <p:strVal val="visible"/>
                                      </p:to>
                                    </p:set>
                                    <p:animEffect transition="in" filter="barn(inVertical)">
                                      <p:cBhvr>
                                        <p:cTn id="94" dur="500"/>
                                        <p:tgtEl>
                                          <p:spTgt spid="65"/>
                                        </p:tgtEl>
                                      </p:cBhvr>
                                    </p:animEffect>
                                  </p:childTnLst>
                                </p:cTn>
                              </p:par>
                              <p:par>
                                <p:cTn id="95" presetID="16" presetClass="entr" presetSubtype="21" fill="hold" grpId="0" nodeType="withEffect">
                                  <p:stCondLst>
                                    <p:cond delay="0"/>
                                  </p:stCondLst>
                                  <p:childTnLst>
                                    <p:set>
                                      <p:cBhvr>
                                        <p:cTn id="96" dur="1" fill="hold">
                                          <p:stCondLst>
                                            <p:cond delay="0"/>
                                          </p:stCondLst>
                                        </p:cTn>
                                        <p:tgtEl>
                                          <p:spTgt spid="60"/>
                                        </p:tgtEl>
                                        <p:attrNameLst>
                                          <p:attrName>style.visibility</p:attrName>
                                        </p:attrNameLst>
                                      </p:cBhvr>
                                      <p:to>
                                        <p:strVal val="visible"/>
                                      </p:to>
                                    </p:set>
                                    <p:animEffect transition="in" filter="barn(inVertical)">
                                      <p:cBhvr>
                                        <p:cTn id="97" dur="500"/>
                                        <p:tgtEl>
                                          <p:spTgt spid="60"/>
                                        </p:tgtEl>
                                      </p:cBhvr>
                                    </p:animEffect>
                                  </p:childTnLst>
                                </p:cTn>
                              </p:par>
                            </p:childTnLst>
                          </p:cTn>
                        </p:par>
                      </p:childTnLst>
                    </p:cTn>
                  </p:par>
                  <p:par>
                    <p:cTn id="98" fill="hold">
                      <p:stCondLst>
                        <p:cond delay="indefinite"/>
                      </p:stCondLst>
                      <p:childTnLst>
                        <p:par>
                          <p:cTn id="99" fill="hold">
                            <p:stCondLst>
                              <p:cond delay="0"/>
                            </p:stCondLst>
                            <p:childTnLst>
                              <p:par>
                                <p:cTn id="100" presetID="16" presetClass="entr" presetSubtype="21" fill="hold" nodeType="clickEffect">
                                  <p:stCondLst>
                                    <p:cond delay="0"/>
                                  </p:stCondLst>
                                  <p:childTnLst>
                                    <p:set>
                                      <p:cBhvr>
                                        <p:cTn id="101" dur="1" fill="hold">
                                          <p:stCondLst>
                                            <p:cond delay="0"/>
                                          </p:stCondLst>
                                        </p:cTn>
                                        <p:tgtEl>
                                          <p:spTgt spid="9"/>
                                        </p:tgtEl>
                                        <p:attrNameLst>
                                          <p:attrName>style.visibility</p:attrName>
                                        </p:attrNameLst>
                                      </p:cBhvr>
                                      <p:to>
                                        <p:strVal val="visible"/>
                                      </p:to>
                                    </p:set>
                                    <p:animEffect transition="in" filter="barn(inVertical)">
                                      <p:cBhvr>
                                        <p:cTn id="102" dur="500"/>
                                        <p:tgtEl>
                                          <p:spTgt spid="9"/>
                                        </p:tgtEl>
                                      </p:cBhvr>
                                    </p:animEffect>
                                  </p:childTnLst>
                                </p:cTn>
                              </p:par>
                            </p:childTnLst>
                          </p:cTn>
                        </p:par>
                      </p:childTnLst>
                    </p:cTn>
                  </p:par>
                  <p:par>
                    <p:cTn id="103" fill="hold">
                      <p:stCondLst>
                        <p:cond delay="indefinite"/>
                      </p:stCondLst>
                      <p:childTnLst>
                        <p:par>
                          <p:cTn id="104" fill="hold">
                            <p:stCondLst>
                              <p:cond delay="0"/>
                            </p:stCondLst>
                            <p:childTnLst>
                              <p:par>
                                <p:cTn id="105" presetID="16" presetClass="entr" presetSubtype="21" fill="hold" grpId="0" nodeType="clickEffect">
                                  <p:stCondLst>
                                    <p:cond delay="0"/>
                                  </p:stCondLst>
                                  <p:childTnLst>
                                    <p:set>
                                      <p:cBhvr>
                                        <p:cTn id="106" dur="1" fill="hold">
                                          <p:stCondLst>
                                            <p:cond delay="0"/>
                                          </p:stCondLst>
                                        </p:cTn>
                                        <p:tgtEl>
                                          <p:spTgt spid="5"/>
                                        </p:tgtEl>
                                        <p:attrNameLst>
                                          <p:attrName>style.visibility</p:attrName>
                                        </p:attrNameLst>
                                      </p:cBhvr>
                                      <p:to>
                                        <p:strVal val="visible"/>
                                      </p:to>
                                    </p:set>
                                    <p:animEffect transition="in" filter="barn(inVertical)">
                                      <p:cBhvr>
                                        <p:cTn id="107" dur="500"/>
                                        <p:tgtEl>
                                          <p:spTgt spid="5"/>
                                        </p:tgtEl>
                                      </p:cBhvr>
                                    </p:animEffect>
                                  </p:childTnLst>
                                </p:cTn>
                              </p:par>
                            </p:childTnLst>
                          </p:cTn>
                        </p:par>
                      </p:childTnLst>
                    </p:cTn>
                  </p:par>
                  <p:par>
                    <p:cTn id="108" fill="hold">
                      <p:stCondLst>
                        <p:cond delay="indefinite"/>
                      </p:stCondLst>
                      <p:childTnLst>
                        <p:par>
                          <p:cTn id="109" fill="hold">
                            <p:stCondLst>
                              <p:cond delay="0"/>
                            </p:stCondLst>
                            <p:childTnLst>
                              <p:par>
                                <p:cTn id="110" presetID="16" presetClass="entr" presetSubtype="21" fill="hold" grpId="0" nodeType="clickEffect">
                                  <p:stCondLst>
                                    <p:cond delay="0"/>
                                  </p:stCondLst>
                                  <p:childTnLst>
                                    <p:set>
                                      <p:cBhvr>
                                        <p:cTn id="111" dur="1" fill="hold">
                                          <p:stCondLst>
                                            <p:cond delay="0"/>
                                          </p:stCondLst>
                                        </p:cTn>
                                        <p:tgtEl>
                                          <p:spTgt spid="4"/>
                                        </p:tgtEl>
                                        <p:attrNameLst>
                                          <p:attrName>style.visibility</p:attrName>
                                        </p:attrNameLst>
                                      </p:cBhvr>
                                      <p:to>
                                        <p:strVal val="visible"/>
                                      </p:to>
                                    </p:set>
                                    <p:animEffect transition="in" filter="barn(inVertical)">
                                      <p:cBhvr>
                                        <p:cTn id="1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par>
              <p:cTn id="113"/>
            </p:par>
          </p:childTnLst>
        </p:cTn>
      </p:par>
    </p:tnLst>
    <p:bldLst>
      <p:bldP spid="40" grpId="0" animBg="1"/>
      <p:bldP spid="39" grpId="0"/>
      <p:bldP spid="44" grpId="0" animBg="1"/>
      <p:bldP spid="8" grpId="0"/>
      <p:bldP spid="3" grpId="0" animBg="1"/>
      <p:bldP spid="56" grpId="0" animBg="1"/>
      <p:bldP spid="57" grpId="0" animBg="1"/>
      <p:bldP spid="59" grpId="0" animBg="1"/>
      <p:bldP spid="60" grpId="0" animBg="1"/>
      <p:bldP spid="61" grpId="0" animBg="1"/>
      <p:bldP spid="16" grpId="0" animBg="1"/>
      <p:bldP spid="66" grpId="0" animBg="1"/>
      <p:bldP spid="4" grpId="0" animBg="1"/>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 bg" descr="C:\Users\RIDHA\Downloads\صور المعلوماتية\711039_colorful-square-frames-on-blue-hd-video-backgrounds-loop-youtube_1920x1080_h.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68" y="-35571"/>
            <a:ext cx="12211235" cy="6232497"/>
          </a:xfrm>
          <a:prstGeom prst="rect">
            <a:avLst/>
          </a:prstGeom>
          <a:solidFill>
            <a:schemeClr val="tx1"/>
          </a:solidFill>
          <a:extLst/>
        </p:spPr>
      </p:pic>
      <p:sp>
        <p:nvSpPr>
          <p:cNvPr id="40" name="Notched Right Arrow 54"/>
          <p:cNvSpPr/>
          <p:nvPr/>
        </p:nvSpPr>
        <p:spPr>
          <a:xfrm flipH="1">
            <a:off x="6796584" y="253498"/>
            <a:ext cx="5020581" cy="582630"/>
          </a:xfrm>
          <a:prstGeom prst="notchedRightArrow">
            <a:avLst>
              <a:gd name="adj1" fmla="val 100000"/>
              <a:gd name="adj2" fmla="val 28125"/>
            </a:avLst>
          </a:prstGeom>
          <a:solidFill>
            <a:srgbClr val="4BACC6"/>
          </a:solidFill>
          <a:ln w="38100" cap="flat" cmpd="sng" algn="ctr">
            <a:solidFill>
              <a:sysClr val="window" lastClr="FFFFFF"/>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nvGrpSpPr>
          <p:cNvPr id="41" name="Group 13"/>
          <p:cNvGrpSpPr/>
          <p:nvPr/>
        </p:nvGrpSpPr>
        <p:grpSpPr>
          <a:xfrm flipH="1">
            <a:off x="11213291" y="58962"/>
            <a:ext cx="466716" cy="441231"/>
            <a:chOff x="1271589" y="1657350"/>
            <a:chExt cx="466716" cy="411474"/>
          </a:xfrm>
        </p:grpSpPr>
        <p:sp>
          <p:nvSpPr>
            <p:cNvPr id="42" name="Freeform 56"/>
            <p:cNvSpPr/>
            <p:nvPr/>
          </p:nvSpPr>
          <p:spPr>
            <a:xfrm>
              <a:off x="1271589" y="1657350"/>
              <a:ext cx="466716" cy="154781"/>
            </a:xfrm>
            <a:custGeom>
              <a:avLst/>
              <a:gdLst>
                <a:gd name="connsiteX0" fmla="*/ 0 w 457200"/>
                <a:gd name="connsiteY0" fmla="*/ 0 h 152400"/>
                <a:gd name="connsiteX1" fmla="*/ 457200 w 457200"/>
                <a:gd name="connsiteY1" fmla="*/ 0 h 152400"/>
                <a:gd name="connsiteX2" fmla="*/ 457200 w 457200"/>
                <a:gd name="connsiteY2" fmla="*/ 152400 h 152400"/>
                <a:gd name="connsiteX3" fmla="*/ 0 w 457200"/>
                <a:gd name="connsiteY3" fmla="*/ 152400 h 152400"/>
                <a:gd name="connsiteX4" fmla="*/ 0 w 457200"/>
                <a:gd name="connsiteY4" fmla="*/ 0 h 152400"/>
                <a:gd name="connsiteX0" fmla="*/ 76200 w 457200"/>
                <a:gd name="connsiteY0" fmla="*/ 0 h 152400"/>
                <a:gd name="connsiteX1" fmla="*/ 457200 w 457200"/>
                <a:gd name="connsiteY1" fmla="*/ 0 h 152400"/>
                <a:gd name="connsiteX2" fmla="*/ 457200 w 457200"/>
                <a:gd name="connsiteY2" fmla="*/ 152400 h 152400"/>
                <a:gd name="connsiteX3" fmla="*/ 0 w 457200"/>
                <a:gd name="connsiteY3" fmla="*/ 152400 h 152400"/>
                <a:gd name="connsiteX4" fmla="*/ 76200 w 457200"/>
                <a:gd name="connsiteY4" fmla="*/ 0 h 152400"/>
                <a:gd name="connsiteX0" fmla="*/ 76200 w 457200"/>
                <a:gd name="connsiteY0" fmla="*/ 0 h 152400"/>
                <a:gd name="connsiteX1" fmla="*/ 457200 w 457200"/>
                <a:gd name="connsiteY1" fmla="*/ 0 h 152400"/>
                <a:gd name="connsiteX2" fmla="*/ 457200 w 457200"/>
                <a:gd name="connsiteY2" fmla="*/ 152400 h 152400"/>
                <a:gd name="connsiteX3" fmla="*/ 0 w 457200"/>
                <a:gd name="connsiteY3" fmla="*/ 152400 h 152400"/>
                <a:gd name="connsiteX4" fmla="*/ 76200 w 457200"/>
                <a:gd name="connsiteY4" fmla="*/ 0 h 152400"/>
                <a:gd name="connsiteX0" fmla="*/ 76200 w 457200"/>
                <a:gd name="connsiteY0" fmla="*/ 0 h 152400"/>
                <a:gd name="connsiteX1" fmla="*/ 457200 w 457200"/>
                <a:gd name="connsiteY1" fmla="*/ 0 h 152400"/>
                <a:gd name="connsiteX2" fmla="*/ 457200 w 457200"/>
                <a:gd name="connsiteY2" fmla="*/ 152400 h 152400"/>
                <a:gd name="connsiteX3" fmla="*/ 0 w 457200"/>
                <a:gd name="connsiteY3" fmla="*/ 152400 h 152400"/>
                <a:gd name="connsiteX4" fmla="*/ 76200 w 457200"/>
                <a:gd name="connsiteY4" fmla="*/ 0 h 152400"/>
                <a:gd name="connsiteX0" fmla="*/ 76200 w 457200"/>
                <a:gd name="connsiteY0" fmla="*/ 0 h 152400"/>
                <a:gd name="connsiteX1" fmla="*/ 457200 w 457200"/>
                <a:gd name="connsiteY1" fmla="*/ 0 h 152400"/>
                <a:gd name="connsiteX2" fmla="*/ 457200 w 457200"/>
                <a:gd name="connsiteY2" fmla="*/ 152400 h 152400"/>
                <a:gd name="connsiteX3" fmla="*/ 0 w 457200"/>
                <a:gd name="connsiteY3" fmla="*/ 152400 h 152400"/>
                <a:gd name="connsiteX4" fmla="*/ 76200 w 457200"/>
                <a:gd name="connsiteY4" fmla="*/ 0 h 152400"/>
                <a:gd name="connsiteX0" fmla="*/ 104775 w 485775"/>
                <a:gd name="connsiteY0" fmla="*/ 0 h 154781"/>
                <a:gd name="connsiteX1" fmla="*/ 485775 w 485775"/>
                <a:gd name="connsiteY1" fmla="*/ 0 h 154781"/>
                <a:gd name="connsiteX2" fmla="*/ 485775 w 485775"/>
                <a:gd name="connsiteY2" fmla="*/ 152400 h 154781"/>
                <a:gd name="connsiteX3" fmla="*/ 0 w 485775"/>
                <a:gd name="connsiteY3" fmla="*/ 154781 h 154781"/>
                <a:gd name="connsiteX4" fmla="*/ 104775 w 485775"/>
                <a:gd name="connsiteY4" fmla="*/ 0 h 1547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5775" h="154781">
                  <a:moveTo>
                    <a:pt x="104775" y="0"/>
                  </a:moveTo>
                  <a:lnTo>
                    <a:pt x="485775" y="0"/>
                  </a:lnTo>
                  <a:lnTo>
                    <a:pt x="485775" y="152400"/>
                  </a:lnTo>
                  <a:lnTo>
                    <a:pt x="0" y="154781"/>
                  </a:lnTo>
                  <a:lnTo>
                    <a:pt x="104775" y="0"/>
                  </a:lnTo>
                  <a:close/>
                </a:path>
              </a:pathLst>
            </a:cu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w="9525" cap="flat" cmpd="sng" algn="ctr">
              <a:solidFill>
                <a:srgbClr val="F79646">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43" name="Rectangle 42"/>
            <p:cNvSpPr/>
            <p:nvPr/>
          </p:nvSpPr>
          <p:spPr>
            <a:xfrm>
              <a:off x="1371600" y="1687824"/>
              <a:ext cx="365760" cy="381000"/>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w="9525" cap="flat" cmpd="sng" algn="ctr">
              <a:solidFill>
                <a:srgbClr val="F79646">
                  <a:shade val="95000"/>
                  <a:satMod val="105000"/>
                </a:srgbClr>
              </a:solidFill>
              <a:prstDash val="solid"/>
            </a:ln>
            <a:effectLst>
              <a:outerShdw blurRad="40000" dist="23000" dir="5400000" rotWithShape="0">
                <a:srgbClr val="000000">
                  <a:alpha val="35000"/>
                </a:srgbClr>
              </a:outerShdw>
            </a:effectLst>
          </p:spPr>
          <p:txBody>
            <a:bodyPr vert="horz" wrap="none"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FR" sz="3200" b="1" i="0" u="none" strike="noStrike" kern="0" cap="none" spc="0" normalizeH="0" baseline="0" noProof="0" dirty="0" smtClean="0">
                  <a:ln>
                    <a:noFill/>
                  </a:ln>
                  <a:solidFill>
                    <a:schemeClr val="bg1"/>
                  </a:solidFill>
                  <a:effectLst/>
                  <a:uLnTx/>
                  <a:uFillTx/>
                  <a:latin typeface="Calibri"/>
                  <a:ea typeface="+mn-ea"/>
                  <a:cs typeface="+mn-cs"/>
                </a:rPr>
                <a:t>1</a:t>
              </a:r>
              <a:endParaRPr kumimoji="0" lang="en-US" sz="2400" b="1" i="0" u="none" strike="noStrike" kern="0" cap="none" spc="0" normalizeH="0" baseline="0" noProof="0" dirty="0">
                <a:ln>
                  <a:noFill/>
                </a:ln>
                <a:solidFill>
                  <a:schemeClr val="bg1"/>
                </a:solidFill>
                <a:effectLst/>
                <a:uLnTx/>
                <a:uFillTx/>
                <a:latin typeface="Calibri"/>
                <a:ea typeface="+mn-ea"/>
                <a:cs typeface="+mn-cs"/>
              </a:endParaRPr>
            </a:p>
          </p:txBody>
        </p:sp>
      </p:grpSp>
      <p:sp>
        <p:nvSpPr>
          <p:cNvPr id="39" name="ZoneTexte 85"/>
          <p:cNvSpPr txBox="1"/>
          <p:nvPr/>
        </p:nvSpPr>
        <p:spPr>
          <a:xfrm>
            <a:off x="7022418" y="267684"/>
            <a:ext cx="4191346" cy="523220"/>
          </a:xfrm>
          <a:prstGeom prst="rect">
            <a:avLst/>
          </a:prstGeom>
          <a:noFill/>
        </p:spPr>
        <p:txBody>
          <a:bodyPr wrap="square" rtlCol="0">
            <a:spAutoFit/>
          </a:bodyPr>
          <a:lstStyle/>
          <a:p>
            <a:pPr lvl="0" algn="r" rtl="1"/>
            <a:r>
              <a:rPr lang="ar-DZ" sz="2800" b="1" kern="0" dirty="0" smtClean="0">
                <a:ln w="0"/>
                <a:solidFill>
                  <a:schemeClr val="bg1"/>
                </a:solidFill>
                <a:effectLst>
                  <a:outerShdw blurRad="38100" dist="38100" dir="2700000" algn="tl">
                    <a:srgbClr val="000000">
                      <a:alpha val="43137"/>
                    </a:srgbClr>
                  </a:outerShdw>
                </a:effectLst>
              </a:rPr>
              <a:t>نشاط </a:t>
            </a:r>
            <a:r>
              <a:rPr lang="ar-SA" sz="2800" b="1" kern="0" dirty="0" smtClean="0">
                <a:ln w="0"/>
                <a:solidFill>
                  <a:schemeClr val="bg1"/>
                </a:solidFill>
                <a:effectLst>
                  <a:outerShdw blurRad="38100" dist="38100" dir="2700000" algn="tl">
                    <a:srgbClr val="000000">
                      <a:alpha val="43137"/>
                    </a:srgbClr>
                  </a:outerShdw>
                </a:effectLst>
              </a:rPr>
              <a:t>02</a:t>
            </a:r>
            <a:r>
              <a:rPr lang="ar-DZ" sz="2800" b="1" kern="0" dirty="0" smtClean="0">
                <a:ln w="0"/>
                <a:solidFill>
                  <a:schemeClr val="bg1"/>
                </a:solidFill>
                <a:effectLst>
                  <a:outerShdw blurRad="38100" dist="38100" dir="2700000" algn="tl">
                    <a:srgbClr val="000000">
                      <a:alpha val="43137"/>
                    </a:srgbClr>
                  </a:outerShdw>
                </a:effectLst>
              </a:rPr>
              <a:t>:</a:t>
            </a:r>
            <a:endParaRPr kumimoji="0" lang="en-US" sz="2800" b="1" i="0" u="none" strike="noStrike" kern="0" normalizeH="0" baseline="0" noProof="0" dirty="0">
              <a:ln w="0"/>
              <a:solidFill>
                <a:schemeClr val="bg1"/>
              </a:solidFill>
              <a:effectLst>
                <a:outerShdw blurRad="38100" dist="38100" dir="2700000" algn="tl">
                  <a:srgbClr val="000000">
                    <a:alpha val="43137"/>
                  </a:srgbClr>
                </a:outerShdw>
              </a:effectLst>
              <a:uLnTx/>
              <a:uFillTx/>
              <a:latin typeface="Arial" panose="020B0604020202020204" pitchFamily="34" charset="0"/>
              <a:cs typeface="Arial" panose="020B0604020202020204" pitchFamily="34" charset="0"/>
            </a:endParaRPr>
          </a:p>
        </p:txBody>
      </p:sp>
      <p:sp>
        <p:nvSpPr>
          <p:cNvPr id="44" name="Notched Right Arrow 54"/>
          <p:cNvSpPr/>
          <p:nvPr/>
        </p:nvSpPr>
        <p:spPr>
          <a:xfrm flipH="1">
            <a:off x="222068" y="967470"/>
            <a:ext cx="11457931" cy="992676"/>
          </a:xfrm>
          <a:prstGeom prst="flowChartAlternateProcess">
            <a:avLst/>
          </a:prstGeom>
          <a:ln w="57150">
            <a:solidFill>
              <a:schemeClr val="bg1"/>
            </a:solidFill>
          </a:ln>
        </p:spPr>
        <p:style>
          <a:lnRef idx="0">
            <a:schemeClr val="accent3"/>
          </a:lnRef>
          <a:fillRef idx="1003">
            <a:schemeClr val="dk1"/>
          </a:fillRef>
          <a:effectRef idx="3">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8" name="Rectangle 7"/>
          <p:cNvSpPr/>
          <p:nvPr/>
        </p:nvSpPr>
        <p:spPr>
          <a:xfrm>
            <a:off x="326571" y="1006039"/>
            <a:ext cx="11026609" cy="954107"/>
          </a:xfrm>
          <a:prstGeom prst="rect">
            <a:avLst/>
          </a:prstGeom>
        </p:spPr>
        <p:txBody>
          <a:bodyPr wrap="square">
            <a:spAutoFit/>
          </a:bodyPr>
          <a:lstStyle/>
          <a:p>
            <a:pPr lvl="0" algn="just" rtl="1">
              <a:spcAft>
                <a:spcPts val="0"/>
              </a:spcAft>
              <a:buClr>
                <a:srgbClr val="FF0000"/>
              </a:buClr>
              <a:buSzPts val="1400"/>
            </a:pPr>
            <a:r>
              <a:rPr lang="ar-SA" sz="2800" b="1" dirty="0" smtClean="0">
                <a:solidFill>
                  <a:schemeClr val="bg1"/>
                </a:solidFill>
              </a:rPr>
              <a:t>تعرف على مكونات الحاسوب ثم ضع كل مكون في الكوب الخاص به اعتمادا على مخطط عمل الحاسوب السابق</a:t>
            </a:r>
            <a:endParaRPr lang="en-US" sz="2800" b="1" dirty="0">
              <a:solidFill>
                <a:schemeClr val="bg1"/>
              </a:solidFill>
            </a:endParaRPr>
          </a:p>
        </p:txBody>
      </p:sp>
      <p:grpSp>
        <p:nvGrpSpPr>
          <p:cNvPr id="34" name="Groupe 1"/>
          <p:cNvGrpSpPr/>
          <p:nvPr/>
        </p:nvGrpSpPr>
        <p:grpSpPr>
          <a:xfrm>
            <a:off x="-14568" y="44624"/>
            <a:ext cx="12211235" cy="6878283"/>
            <a:chOff x="-10990" y="44624"/>
            <a:chExt cx="9154990" cy="6878283"/>
          </a:xfrm>
        </p:grpSpPr>
        <p:grpSp>
          <p:nvGrpSpPr>
            <p:cNvPr id="35" name="Groupe 89"/>
            <p:cNvGrpSpPr/>
            <p:nvPr/>
          </p:nvGrpSpPr>
          <p:grpSpPr>
            <a:xfrm>
              <a:off x="-10990" y="6237312"/>
              <a:ext cx="9154990" cy="685595"/>
              <a:chOff x="-10990" y="6237312"/>
              <a:chExt cx="9154990" cy="685595"/>
            </a:xfrm>
          </p:grpSpPr>
          <p:grpSp>
            <p:nvGrpSpPr>
              <p:cNvPr id="45" name="Groupe 81"/>
              <p:cNvGrpSpPr/>
              <p:nvPr/>
            </p:nvGrpSpPr>
            <p:grpSpPr>
              <a:xfrm>
                <a:off x="-10990" y="6237312"/>
                <a:ext cx="9154990" cy="685595"/>
                <a:chOff x="-10990" y="6237312"/>
                <a:chExt cx="9154990" cy="685595"/>
              </a:xfrm>
            </p:grpSpPr>
            <p:grpSp>
              <p:nvGrpSpPr>
                <p:cNvPr id="48" name="Groupe 15"/>
                <p:cNvGrpSpPr/>
                <p:nvPr/>
              </p:nvGrpSpPr>
              <p:grpSpPr>
                <a:xfrm>
                  <a:off x="-1" y="6237312"/>
                  <a:ext cx="9144001" cy="648072"/>
                  <a:chOff x="-1" y="6237312"/>
                  <a:chExt cx="9144001" cy="648072"/>
                </a:xfrm>
              </p:grpSpPr>
              <p:sp>
                <p:nvSpPr>
                  <p:cNvPr id="54" name="Rectangle 5"/>
                  <p:cNvSpPr/>
                  <p:nvPr/>
                </p:nvSpPr>
                <p:spPr>
                  <a:xfrm>
                    <a:off x="-1" y="6309320"/>
                    <a:ext cx="9144001" cy="576064"/>
                  </a:xfrm>
                  <a:prstGeom prst="rect">
                    <a:avLst/>
                  </a:prstGeom>
                  <a:solidFill>
                    <a:srgbClr val="CC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55" name="Rectangle 54"/>
                  <p:cNvSpPr/>
                  <p:nvPr/>
                </p:nvSpPr>
                <p:spPr>
                  <a:xfrm flipV="1">
                    <a:off x="0" y="6237312"/>
                    <a:ext cx="9144000" cy="72008"/>
                  </a:xfrm>
                  <a:prstGeom prst="rect">
                    <a:avLst/>
                  </a:prstGeom>
                  <a:solidFill>
                    <a:srgbClr val="FF6600"/>
                  </a:solidFill>
                  <a:ln>
                    <a:no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fr-FR"/>
                  </a:p>
                </p:txBody>
              </p:sp>
            </p:grpSp>
            <p:pic>
              <p:nvPicPr>
                <p:cNvPr id="49" name="Image 48" descr="3-2-blogging-transparent-thumb.png"/>
                <p:cNvPicPr>
                  <a:picLocks noChangeAspect="1"/>
                </p:cNvPicPr>
                <p:nvPr/>
              </p:nvPicPr>
              <p:blipFill>
                <a:blip r:embed="rId3" cstate="print"/>
                <a:stretch>
                  <a:fillRect/>
                </a:stretch>
              </p:blipFill>
              <p:spPr>
                <a:xfrm>
                  <a:off x="1625390" y="6309320"/>
                  <a:ext cx="725738" cy="587630"/>
                </a:xfrm>
                <a:prstGeom prst="rect">
                  <a:avLst/>
                </a:prstGeom>
              </p:spPr>
            </p:pic>
            <p:pic>
              <p:nvPicPr>
                <p:cNvPr id="50" name="Image 49" descr="12-2-education-png-image-thumb.png"/>
                <p:cNvPicPr>
                  <a:picLocks noChangeAspect="1"/>
                </p:cNvPicPr>
                <p:nvPr/>
              </p:nvPicPr>
              <p:blipFill>
                <a:blip r:embed="rId4" cstate="print"/>
                <a:stretch>
                  <a:fillRect/>
                </a:stretch>
              </p:blipFill>
              <p:spPr>
                <a:xfrm>
                  <a:off x="6559388" y="6251366"/>
                  <a:ext cx="493066" cy="671541"/>
                </a:xfrm>
                <a:prstGeom prst="rect">
                  <a:avLst/>
                </a:prstGeom>
              </p:spPr>
            </p:pic>
            <p:sp>
              <p:nvSpPr>
                <p:cNvPr id="51" name="ZoneTexte 78"/>
                <p:cNvSpPr txBox="1"/>
                <p:nvPr/>
              </p:nvSpPr>
              <p:spPr>
                <a:xfrm>
                  <a:off x="2286511" y="6401146"/>
                  <a:ext cx="2105977" cy="415498"/>
                </a:xfrm>
                <a:prstGeom prst="rect">
                  <a:avLst/>
                </a:prstGeom>
                <a:noFill/>
              </p:spPr>
              <p:txBody>
                <a:bodyPr wrap="square" rtlCol="0">
                  <a:spAutoFit/>
                </a:bodyPr>
                <a:lstStyle/>
                <a:p>
                  <a:pPr algn="r" rtl="1"/>
                  <a:r>
                    <a:rPr lang="ar-DZ" sz="2100" b="1" dirty="0">
                      <a:solidFill>
                        <a:schemeClr val="bg1"/>
                      </a:solidFill>
                    </a:rPr>
                    <a:t>متوسطة عبداوي عبدالرحمان</a:t>
                  </a:r>
                  <a:endParaRPr lang="fr-FR" sz="2100" b="1" dirty="0">
                    <a:solidFill>
                      <a:schemeClr val="bg1"/>
                    </a:solidFill>
                  </a:endParaRPr>
                </a:p>
              </p:txBody>
            </p:sp>
            <p:sp>
              <p:nvSpPr>
                <p:cNvPr id="52" name="ZoneTexte 79"/>
                <p:cNvSpPr txBox="1"/>
                <p:nvPr/>
              </p:nvSpPr>
              <p:spPr>
                <a:xfrm>
                  <a:off x="-10990" y="6397297"/>
                  <a:ext cx="1666666" cy="415498"/>
                </a:xfrm>
                <a:prstGeom prst="rect">
                  <a:avLst/>
                </a:prstGeom>
                <a:noFill/>
              </p:spPr>
              <p:txBody>
                <a:bodyPr wrap="square" rtlCol="0">
                  <a:spAutoFit/>
                </a:bodyPr>
                <a:lstStyle/>
                <a:p>
                  <a:pPr algn="r" rtl="1"/>
                  <a:r>
                    <a:rPr lang="ar-DZ" sz="2100" b="1" dirty="0">
                      <a:solidFill>
                        <a:schemeClr val="bg1"/>
                      </a:solidFill>
                    </a:rPr>
                    <a:t>اعداد الأستاذ معمري ع</a:t>
                  </a:r>
                  <a:endParaRPr lang="fr-FR" sz="2100" b="1" dirty="0">
                    <a:solidFill>
                      <a:schemeClr val="bg1"/>
                    </a:solidFill>
                  </a:endParaRPr>
                </a:p>
              </p:txBody>
            </p:sp>
            <p:sp>
              <p:nvSpPr>
                <p:cNvPr id="53" name="ZoneTexte 80"/>
                <p:cNvSpPr txBox="1"/>
                <p:nvPr/>
              </p:nvSpPr>
              <p:spPr>
                <a:xfrm>
                  <a:off x="6952039" y="6404900"/>
                  <a:ext cx="2119952" cy="415498"/>
                </a:xfrm>
                <a:prstGeom prst="rect">
                  <a:avLst/>
                </a:prstGeom>
                <a:noFill/>
              </p:spPr>
              <p:txBody>
                <a:bodyPr wrap="square" rtlCol="0">
                  <a:spAutoFit/>
                </a:bodyPr>
                <a:lstStyle/>
                <a:p>
                  <a:pPr algn="r" rtl="1"/>
                  <a:r>
                    <a:rPr lang="ar-DZ" sz="2100" b="1" dirty="0">
                      <a:solidFill>
                        <a:schemeClr val="bg1"/>
                      </a:solidFill>
                    </a:rPr>
                    <a:t>الارتباط التشعبي </a:t>
                  </a:r>
                  <a:r>
                    <a:rPr lang="en-US" sz="2100" b="1" dirty="0">
                      <a:solidFill>
                        <a:schemeClr val="bg1"/>
                      </a:solidFill>
                    </a:rPr>
                    <a:t>Hyperlink</a:t>
                  </a:r>
                </a:p>
              </p:txBody>
            </p:sp>
          </p:grpSp>
          <p:pic>
            <p:nvPicPr>
              <p:cNvPr id="46" name="Image 82" descr="3d print business.png"/>
              <p:cNvPicPr>
                <a:picLocks noChangeAspect="1"/>
              </p:cNvPicPr>
              <p:nvPr/>
            </p:nvPicPr>
            <p:blipFill>
              <a:blip r:embed="rId5" cstate="print"/>
              <a:stretch>
                <a:fillRect/>
              </a:stretch>
            </p:blipFill>
            <p:spPr>
              <a:xfrm>
                <a:off x="4184241" y="6271447"/>
                <a:ext cx="1351578" cy="620688"/>
              </a:xfrm>
              <a:prstGeom prst="rect">
                <a:avLst/>
              </a:prstGeom>
            </p:spPr>
          </p:pic>
        </p:grpSp>
        <p:sp>
          <p:nvSpPr>
            <p:cNvPr id="36" name="ZoneTexte 33"/>
            <p:cNvSpPr txBox="1"/>
            <p:nvPr/>
          </p:nvSpPr>
          <p:spPr>
            <a:xfrm>
              <a:off x="5150512" y="6415446"/>
              <a:ext cx="1477185" cy="415498"/>
            </a:xfrm>
            <a:prstGeom prst="rect">
              <a:avLst/>
            </a:prstGeom>
            <a:noFill/>
          </p:spPr>
          <p:txBody>
            <a:bodyPr wrap="square" rtlCol="0">
              <a:spAutoFit/>
            </a:bodyPr>
            <a:lstStyle/>
            <a:p>
              <a:pPr algn="r" rtl="1"/>
              <a:r>
                <a:rPr lang="ar-DZ" sz="2100" b="1" dirty="0">
                  <a:solidFill>
                    <a:schemeClr val="bg1"/>
                  </a:solidFill>
                </a:rPr>
                <a:t>المستوى 4 متوسط</a:t>
              </a:r>
              <a:endParaRPr lang="fr-FR" sz="2100" b="1" dirty="0">
                <a:solidFill>
                  <a:schemeClr val="bg1"/>
                </a:solidFill>
              </a:endParaRPr>
            </a:p>
          </p:txBody>
        </p:sp>
        <p:sp>
          <p:nvSpPr>
            <p:cNvPr id="38" name="ZoneTexte 34"/>
            <p:cNvSpPr txBox="1"/>
            <p:nvPr/>
          </p:nvSpPr>
          <p:spPr>
            <a:xfrm>
              <a:off x="2627784" y="44624"/>
              <a:ext cx="2088232" cy="523220"/>
            </a:xfrm>
            <a:prstGeom prst="rect">
              <a:avLst/>
            </a:prstGeom>
            <a:noFill/>
          </p:spPr>
          <p:txBody>
            <a:bodyPr wrap="square" rtlCol="0">
              <a:spAutoFit/>
            </a:bodyPr>
            <a:lstStyle/>
            <a:p>
              <a:pPr algn="r" rtl="1"/>
              <a:endParaRPr lang="fr-FR" sz="2800" b="1" dirty="0">
                <a:solidFill>
                  <a:schemeClr val="bg1"/>
                </a:solidFill>
              </a:endParaRPr>
            </a:p>
          </p:txBody>
        </p:sp>
      </p:grpSp>
      <p:pic>
        <p:nvPicPr>
          <p:cNvPr id="47" name="Image 75" descr="Person-question-2-151x300.png"/>
          <p:cNvPicPr>
            <a:picLocks noChangeAspect="1"/>
          </p:cNvPicPr>
          <p:nvPr/>
        </p:nvPicPr>
        <p:blipFill>
          <a:blip r:embed="rId6" cstate="print"/>
          <a:stretch>
            <a:fillRect/>
          </a:stretch>
        </p:blipFill>
        <p:spPr>
          <a:xfrm>
            <a:off x="10543752" y="2018100"/>
            <a:ext cx="1136247" cy="2423271"/>
          </a:xfrm>
          <a:prstGeom prst="rect">
            <a:avLst/>
          </a:prstGeom>
        </p:spPr>
      </p:pic>
      <p:cxnSp>
        <p:nvCxnSpPr>
          <p:cNvPr id="9" name="Connecteur droit avec flèche 8"/>
          <p:cNvCxnSpPr/>
          <p:nvPr/>
        </p:nvCxnSpPr>
        <p:spPr>
          <a:xfrm flipH="1">
            <a:off x="8684201" y="4328926"/>
            <a:ext cx="10991" cy="254515"/>
          </a:xfrm>
          <a:prstGeom prst="straightConnector1">
            <a:avLst/>
          </a:prstGeom>
          <a:ln w="38100">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33" name="Connecteur droit avec flèche 32"/>
          <p:cNvCxnSpPr/>
          <p:nvPr/>
        </p:nvCxnSpPr>
        <p:spPr>
          <a:xfrm flipH="1">
            <a:off x="1990622" y="4319253"/>
            <a:ext cx="10991" cy="254515"/>
          </a:xfrm>
          <a:prstGeom prst="straightConnector1">
            <a:avLst/>
          </a:prstGeom>
          <a:ln w="38100">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37" name="Connecteur droit avec flèche 36"/>
          <p:cNvCxnSpPr/>
          <p:nvPr/>
        </p:nvCxnSpPr>
        <p:spPr>
          <a:xfrm flipH="1">
            <a:off x="5435840" y="4334367"/>
            <a:ext cx="10991" cy="254515"/>
          </a:xfrm>
          <a:prstGeom prst="straightConnector1">
            <a:avLst/>
          </a:prstGeom>
          <a:ln w="38100">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10" name="Rectangle à coins arrondis 9"/>
          <p:cNvSpPr/>
          <p:nvPr/>
        </p:nvSpPr>
        <p:spPr>
          <a:xfrm>
            <a:off x="7022418" y="4591071"/>
            <a:ext cx="3323566" cy="816953"/>
          </a:xfrm>
          <a:prstGeom prst="round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ar-SA" sz="2400" b="1" dirty="0" smtClean="0">
                <a:solidFill>
                  <a:schemeClr val="tx1"/>
                </a:solidFill>
              </a:rPr>
              <a:t>لوحة المفاتيح + الفأرة</a:t>
            </a:r>
            <a:endParaRPr lang="fr-FR" sz="2400" b="1" dirty="0" smtClean="0">
              <a:solidFill>
                <a:schemeClr val="tx1"/>
              </a:solidFill>
            </a:endParaRPr>
          </a:p>
          <a:p>
            <a:pPr algn="ctr" rtl="1"/>
            <a:r>
              <a:rPr lang="fr-FR" sz="2400" b="1" dirty="0" smtClean="0">
                <a:solidFill>
                  <a:schemeClr val="tx1"/>
                </a:solidFill>
              </a:rPr>
              <a:t>Clavier + Souris</a:t>
            </a:r>
            <a:r>
              <a:rPr lang="ar-SA" sz="2400" b="1" dirty="0" smtClean="0">
                <a:solidFill>
                  <a:schemeClr val="tx1"/>
                </a:solidFill>
              </a:rPr>
              <a:t> </a:t>
            </a:r>
            <a:endParaRPr lang="fr-FR" sz="2400" b="1" dirty="0">
              <a:solidFill>
                <a:schemeClr val="tx1"/>
              </a:solidFill>
            </a:endParaRPr>
          </a:p>
        </p:txBody>
      </p:sp>
      <p:sp>
        <p:nvSpPr>
          <p:cNvPr id="58" name="Rectangle à coins arrondis 57"/>
          <p:cNvSpPr/>
          <p:nvPr/>
        </p:nvSpPr>
        <p:spPr>
          <a:xfrm>
            <a:off x="4362554" y="4585334"/>
            <a:ext cx="2162370" cy="816953"/>
          </a:xfrm>
          <a:prstGeom prst="roundRect">
            <a:avLst/>
          </a:prstGeom>
          <a:solidFill>
            <a:srgbClr val="00B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ar-SA" sz="2400" b="1" dirty="0" smtClean="0">
                <a:solidFill>
                  <a:schemeClr val="tx1"/>
                </a:solidFill>
              </a:rPr>
              <a:t>الشاشة</a:t>
            </a:r>
            <a:endParaRPr lang="fr-FR" sz="2400" b="1" dirty="0" smtClean="0">
              <a:solidFill>
                <a:schemeClr val="tx1"/>
              </a:solidFill>
            </a:endParaRPr>
          </a:p>
          <a:p>
            <a:pPr algn="ctr" rtl="1"/>
            <a:r>
              <a:rPr lang="fr-FR" sz="2400" b="1" dirty="0" smtClean="0">
                <a:solidFill>
                  <a:schemeClr val="tx1"/>
                </a:solidFill>
              </a:rPr>
              <a:t>Ecran</a:t>
            </a:r>
            <a:endParaRPr lang="fr-FR" sz="2400" b="1" dirty="0">
              <a:solidFill>
                <a:schemeClr val="tx1"/>
              </a:solidFill>
            </a:endParaRPr>
          </a:p>
        </p:txBody>
      </p:sp>
      <p:sp>
        <p:nvSpPr>
          <p:cNvPr id="59" name="Rectangle à coins arrondis 58"/>
          <p:cNvSpPr/>
          <p:nvPr/>
        </p:nvSpPr>
        <p:spPr>
          <a:xfrm>
            <a:off x="920428" y="4568176"/>
            <a:ext cx="2162370" cy="816953"/>
          </a:xfrm>
          <a:prstGeom prst="roundRect">
            <a:avLst/>
          </a:prstGeom>
          <a:solidFill>
            <a:srgbClr val="0070C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ar-SA" sz="2400" b="1" dirty="0" smtClean="0">
                <a:solidFill>
                  <a:schemeClr val="tx1"/>
                </a:solidFill>
              </a:rPr>
              <a:t>الكاميرا</a:t>
            </a:r>
            <a:endParaRPr lang="fr-FR" sz="2400" b="1" dirty="0" smtClean="0">
              <a:solidFill>
                <a:schemeClr val="tx1"/>
              </a:solidFill>
            </a:endParaRPr>
          </a:p>
          <a:p>
            <a:pPr algn="ctr" rtl="1"/>
            <a:r>
              <a:rPr lang="fr-FR" sz="2400" b="1" dirty="0" smtClean="0">
                <a:solidFill>
                  <a:schemeClr val="tx1"/>
                </a:solidFill>
              </a:rPr>
              <a:t>Camera</a:t>
            </a:r>
            <a:r>
              <a:rPr lang="ar-SA" sz="2400" b="1" dirty="0" smtClean="0">
                <a:solidFill>
                  <a:schemeClr val="tx1"/>
                </a:solidFill>
              </a:rPr>
              <a:t> </a:t>
            </a:r>
            <a:endParaRPr lang="fr-FR" sz="2400" b="1" dirty="0">
              <a:solidFill>
                <a:schemeClr val="tx1"/>
              </a:solidFill>
            </a:endParaRPr>
          </a:p>
        </p:txBody>
      </p:sp>
      <p:pic>
        <p:nvPicPr>
          <p:cNvPr id="2" name="Image 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022418" y="2159400"/>
            <a:ext cx="3323566" cy="2164912"/>
          </a:xfrm>
          <a:prstGeom prst="rect">
            <a:avLst/>
          </a:prstGeom>
          <a:ln>
            <a:solidFill>
              <a:schemeClr val="tx1"/>
            </a:solidFill>
          </a:ln>
        </p:spPr>
      </p:pic>
      <p:pic>
        <p:nvPicPr>
          <p:cNvPr id="3" name="Image 2"/>
          <p:cNvPicPr>
            <a:picLocks noChangeAspect="1"/>
          </p:cNvPicPr>
          <p:nvPr/>
        </p:nvPicPr>
        <p:blipFill rotWithShape="1">
          <a:blip r:embed="rId8" cstate="print">
            <a:extLst>
              <a:ext uri="{28A0092B-C50C-407E-A947-70E740481C1C}">
                <a14:useLocalDpi xmlns:a14="http://schemas.microsoft.com/office/drawing/2010/main" val="0"/>
              </a:ext>
            </a:extLst>
          </a:blip>
          <a:srcRect l="3778" t="10476" r="3460" b="17524"/>
          <a:stretch/>
        </p:blipFill>
        <p:spPr>
          <a:xfrm>
            <a:off x="3944983" y="2159401"/>
            <a:ext cx="2981715" cy="2164912"/>
          </a:xfrm>
          <a:prstGeom prst="rect">
            <a:avLst/>
          </a:prstGeom>
          <a:solidFill>
            <a:schemeClr val="tx1"/>
          </a:solidFill>
          <a:ln>
            <a:solidFill>
              <a:schemeClr val="tx1"/>
            </a:solidFill>
          </a:ln>
        </p:spPr>
      </p:pic>
      <p:pic>
        <p:nvPicPr>
          <p:cNvPr id="13" name="Image 12"/>
          <p:cNvPicPr>
            <a:picLocks noChangeAspect="1"/>
          </p:cNvPicPr>
          <p:nvPr/>
        </p:nvPicPr>
        <p:blipFill rotWithShape="1">
          <a:blip r:embed="rId9">
            <a:extLst>
              <a:ext uri="{28A0092B-C50C-407E-A947-70E740481C1C}">
                <a14:useLocalDpi xmlns:a14="http://schemas.microsoft.com/office/drawing/2010/main" val="0"/>
              </a:ext>
            </a:extLst>
          </a:blip>
          <a:srcRect t="4953" b="8381"/>
          <a:stretch/>
        </p:blipFill>
        <p:spPr>
          <a:xfrm>
            <a:off x="222068" y="2159400"/>
            <a:ext cx="3537108" cy="2164912"/>
          </a:xfrm>
          <a:prstGeom prst="rect">
            <a:avLst/>
          </a:prstGeom>
          <a:ln>
            <a:solidFill>
              <a:schemeClr val="tx1"/>
            </a:solidFill>
          </a:ln>
        </p:spPr>
      </p:pic>
      <p:sp>
        <p:nvSpPr>
          <p:cNvPr id="14" name="Rectangle 13"/>
          <p:cNvSpPr/>
          <p:nvPr/>
        </p:nvSpPr>
        <p:spPr>
          <a:xfrm>
            <a:off x="7022418" y="5465978"/>
            <a:ext cx="3323566" cy="6343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r-SA" b="1" dirty="0" smtClean="0">
                <a:solidFill>
                  <a:schemeClr val="tx1"/>
                </a:solidFill>
              </a:rPr>
              <a:t>تستعمل لإدخال البيانات للجهاز عن طريق النقر على الأزرار</a:t>
            </a:r>
            <a:endParaRPr lang="fr-FR" b="1" dirty="0">
              <a:solidFill>
                <a:schemeClr val="tx1"/>
              </a:solidFill>
            </a:endParaRPr>
          </a:p>
        </p:txBody>
      </p:sp>
      <p:grpSp>
        <p:nvGrpSpPr>
          <p:cNvPr id="17" name="Groupe 16"/>
          <p:cNvGrpSpPr/>
          <p:nvPr/>
        </p:nvGrpSpPr>
        <p:grpSpPr>
          <a:xfrm>
            <a:off x="10588300" y="4645129"/>
            <a:ext cx="1033770" cy="1289579"/>
            <a:chOff x="10588300" y="4645129"/>
            <a:chExt cx="1033770" cy="1289579"/>
          </a:xfrm>
        </p:grpSpPr>
        <p:sp>
          <p:nvSpPr>
            <p:cNvPr id="15" name="Ellipse 14"/>
            <p:cNvSpPr/>
            <p:nvPr/>
          </p:nvSpPr>
          <p:spPr>
            <a:xfrm>
              <a:off x="10588300" y="4645129"/>
              <a:ext cx="1033770" cy="69736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rtl="1"/>
              <a:r>
                <a:rPr lang="ar-SA" sz="2800" b="1" dirty="0" smtClean="0"/>
                <a:t>أتعلم</a:t>
              </a:r>
              <a:endParaRPr lang="fr-FR" sz="2800" b="1" dirty="0"/>
            </a:p>
          </p:txBody>
        </p:sp>
        <p:sp>
          <p:nvSpPr>
            <p:cNvPr id="16" name="Demi-tour 15"/>
            <p:cNvSpPr/>
            <p:nvPr/>
          </p:nvSpPr>
          <p:spPr>
            <a:xfrm flipH="1" flipV="1">
              <a:off x="10714470" y="5380364"/>
              <a:ext cx="466708" cy="554344"/>
            </a:xfrm>
            <a:prstGeom prst="uturnArrow">
              <a:avLst>
                <a:gd name="adj1" fmla="val 21613"/>
                <a:gd name="adj2" fmla="val 25000"/>
                <a:gd name="adj3" fmla="val 36196"/>
                <a:gd name="adj4" fmla="val 42903"/>
                <a:gd name="adj5" fmla="val 79713"/>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solidFill>
                  <a:schemeClr val="tx1"/>
                </a:solidFill>
              </a:endParaRPr>
            </a:p>
          </p:txBody>
        </p:sp>
      </p:grpSp>
      <p:sp>
        <p:nvSpPr>
          <p:cNvPr id="56" name="Rectangle 55"/>
          <p:cNvSpPr/>
          <p:nvPr/>
        </p:nvSpPr>
        <p:spPr>
          <a:xfrm>
            <a:off x="4337328" y="5474295"/>
            <a:ext cx="2197024" cy="6343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r-SA" b="1" dirty="0" smtClean="0">
                <a:solidFill>
                  <a:schemeClr val="tx1"/>
                </a:solidFill>
              </a:rPr>
              <a:t>تستعمل لإظهار المعلومات المرئية</a:t>
            </a:r>
            <a:endParaRPr lang="fr-FR" b="1" dirty="0">
              <a:solidFill>
                <a:schemeClr val="tx1"/>
              </a:solidFill>
            </a:endParaRPr>
          </a:p>
        </p:txBody>
      </p:sp>
      <p:sp>
        <p:nvSpPr>
          <p:cNvPr id="57" name="Rectangle 56"/>
          <p:cNvSpPr/>
          <p:nvPr/>
        </p:nvSpPr>
        <p:spPr>
          <a:xfrm>
            <a:off x="885774" y="5468101"/>
            <a:ext cx="2197024" cy="6343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r-SA" b="1" dirty="0" smtClean="0">
                <a:solidFill>
                  <a:schemeClr val="tx1"/>
                </a:solidFill>
              </a:rPr>
              <a:t>تستعمل لإدخال بيانات مصورة إلى الحاسوب</a:t>
            </a:r>
            <a:endParaRPr lang="fr-FR" b="1" dirty="0">
              <a:solidFill>
                <a:schemeClr val="tx1"/>
              </a:solidFill>
            </a:endParaRPr>
          </a:p>
        </p:txBody>
      </p:sp>
    </p:spTree>
    <p:extLst>
      <p:ext uri="{BB962C8B-B14F-4D97-AF65-F5344CB8AC3E}">
        <p14:creationId xmlns:p14="http://schemas.microsoft.com/office/powerpoint/2010/main" val="271237644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1000"/>
                                        <p:tgtEl>
                                          <p:spTgt spid="40"/>
                                        </p:tgtEl>
                                      </p:cBhvr>
                                    </p:animEffect>
                                    <p:anim calcmode="lin" valueType="num">
                                      <p:cBhvr>
                                        <p:cTn id="8" dur="1000" fill="hold"/>
                                        <p:tgtEl>
                                          <p:spTgt spid="40"/>
                                        </p:tgtEl>
                                        <p:attrNameLst>
                                          <p:attrName>ppt_x</p:attrName>
                                        </p:attrNameLst>
                                      </p:cBhvr>
                                      <p:tavLst>
                                        <p:tav tm="0">
                                          <p:val>
                                            <p:strVal val="#ppt_x"/>
                                          </p:val>
                                        </p:tav>
                                        <p:tav tm="100000">
                                          <p:val>
                                            <p:strVal val="#ppt_x"/>
                                          </p:val>
                                        </p:tav>
                                      </p:tavLst>
                                    </p:anim>
                                    <p:anim calcmode="lin" valueType="num">
                                      <p:cBhvr>
                                        <p:cTn id="9" dur="1000" fill="hold"/>
                                        <p:tgtEl>
                                          <p:spTgt spid="4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4" fill="hold" grpId="0" nodeType="afterEffect">
                                  <p:stCondLst>
                                    <p:cond delay="0"/>
                                  </p:stCondLst>
                                  <p:childTnLst>
                                    <p:set>
                                      <p:cBhvr>
                                        <p:cTn id="12" dur="1" fill="hold">
                                          <p:stCondLst>
                                            <p:cond delay="0"/>
                                          </p:stCondLst>
                                        </p:cTn>
                                        <p:tgtEl>
                                          <p:spTgt spid="39"/>
                                        </p:tgtEl>
                                        <p:attrNameLst>
                                          <p:attrName>style.visibility</p:attrName>
                                        </p:attrNameLst>
                                      </p:cBhvr>
                                      <p:to>
                                        <p:strVal val="visible"/>
                                      </p:to>
                                    </p:set>
                                    <p:animEffect transition="in" filter="wipe(down)">
                                      <p:cBhvr>
                                        <p:cTn id="13" dur="500"/>
                                        <p:tgtEl>
                                          <p:spTgt spid="39"/>
                                        </p:tgtEl>
                                      </p:cBhvr>
                                    </p:animEffect>
                                  </p:childTnLst>
                                </p:cTn>
                              </p:par>
                            </p:childTnLst>
                          </p:cTn>
                        </p:par>
                        <p:par>
                          <p:cTn id="14" fill="hold">
                            <p:stCondLst>
                              <p:cond delay="1500"/>
                            </p:stCondLst>
                            <p:childTnLst>
                              <p:par>
                                <p:cTn id="15" presetID="42" presetClass="entr" presetSubtype="0" fill="hold" nodeType="afterEffect">
                                  <p:stCondLst>
                                    <p:cond delay="0"/>
                                  </p:stCondLst>
                                  <p:childTnLst>
                                    <p:set>
                                      <p:cBhvr>
                                        <p:cTn id="16" dur="1" fill="hold">
                                          <p:stCondLst>
                                            <p:cond delay="0"/>
                                          </p:stCondLst>
                                        </p:cTn>
                                        <p:tgtEl>
                                          <p:spTgt spid="41"/>
                                        </p:tgtEl>
                                        <p:attrNameLst>
                                          <p:attrName>style.visibility</p:attrName>
                                        </p:attrNameLst>
                                      </p:cBhvr>
                                      <p:to>
                                        <p:strVal val="visible"/>
                                      </p:to>
                                    </p:set>
                                    <p:animEffect transition="in" filter="fade">
                                      <p:cBhvr>
                                        <p:cTn id="17" dur="1000"/>
                                        <p:tgtEl>
                                          <p:spTgt spid="41"/>
                                        </p:tgtEl>
                                      </p:cBhvr>
                                    </p:animEffect>
                                    <p:anim calcmode="lin" valueType="num">
                                      <p:cBhvr>
                                        <p:cTn id="18" dur="1000" fill="hold"/>
                                        <p:tgtEl>
                                          <p:spTgt spid="41"/>
                                        </p:tgtEl>
                                        <p:attrNameLst>
                                          <p:attrName>ppt_x</p:attrName>
                                        </p:attrNameLst>
                                      </p:cBhvr>
                                      <p:tavLst>
                                        <p:tav tm="0">
                                          <p:val>
                                            <p:strVal val="#ppt_x"/>
                                          </p:val>
                                        </p:tav>
                                        <p:tav tm="100000">
                                          <p:val>
                                            <p:strVal val="#ppt_x"/>
                                          </p:val>
                                        </p:tav>
                                      </p:tavLst>
                                    </p:anim>
                                    <p:anim calcmode="lin" valueType="num">
                                      <p:cBhvr>
                                        <p:cTn id="19" dur="1000" fill="hold"/>
                                        <p:tgtEl>
                                          <p:spTgt spid="41"/>
                                        </p:tgtEl>
                                        <p:attrNameLst>
                                          <p:attrName>ppt_y</p:attrName>
                                        </p:attrNameLst>
                                      </p:cBhvr>
                                      <p:tavLst>
                                        <p:tav tm="0">
                                          <p:val>
                                            <p:strVal val="#ppt_y+.1"/>
                                          </p:val>
                                        </p:tav>
                                        <p:tav tm="100000">
                                          <p:val>
                                            <p:strVal val="#ppt_y"/>
                                          </p:val>
                                        </p:tav>
                                      </p:tavLst>
                                    </p:anim>
                                  </p:childTnLst>
                                </p:cTn>
                              </p:par>
                            </p:childTnLst>
                          </p:cTn>
                        </p:par>
                        <p:par>
                          <p:cTn id="20" fill="hold">
                            <p:stCondLst>
                              <p:cond delay="2500"/>
                            </p:stCondLst>
                            <p:childTnLst>
                              <p:par>
                                <p:cTn id="21" presetID="42" presetClass="entr" presetSubtype="0" fill="hold" grpId="0" nodeType="afterEffect">
                                  <p:stCondLst>
                                    <p:cond delay="0"/>
                                  </p:stCondLst>
                                  <p:childTnLst>
                                    <p:set>
                                      <p:cBhvr>
                                        <p:cTn id="22" dur="1" fill="hold">
                                          <p:stCondLst>
                                            <p:cond delay="0"/>
                                          </p:stCondLst>
                                        </p:cTn>
                                        <p:tgtEl>
                                          <p:spTgt spid="44"/>
                                        </p:tgtEl>
                                        <p:attrNameLst>
                                          <p:attrName>style.visibility</p:attrName>
                                        </p:attrNameLst>
                                      </p:cBhvr>
                                      <p:to>
                                        <p:strVal val="visible"/>
                                      </p:to>
                                    </p:set>
                                    <p:animEffect transition="in" filter="fade">
                                      <p:cBhvr>
                                        <p:cTn id="23" dur="1000"/>
                                        <p:tgtEl>
                                          <p:spTgt spid="44"/>
                                        </p:tgtEl>
                                      </p:cBhvr>
                                    </p:animEffect>
                                    <p:anim calcmode="lin" valueType="num">
                                      <p:cBhvr>
                                        <p:cTn id="24" dur="1000" fill="hold"/>
                                        <p:tgtEl>
                                          <p:spTgt spid="44"/>
                                        </p:tgtEl>
                                        <p:attrNameLst>
                                          <p:attrName>ppt_x</p:attrName>
                                        </p:attrNameLst>
                                      </p:cBhvr>
                                      <p:tavLst>
                                        <p:tav tm="0">
                                          <p:val>
                                            <p:strVal val="#ppt_x"/>
                                          </p:val>
                                        </p:tav>
                                        <p:tav tm="100000">
                                          <p:val>
                                            <p:strVal val="#ppt_x"/>
                                          </p:val>
                                        </p:tav>
                                      </p:tavLst>
                                    </p:anim>
                                    <p:anim calcmode="lin" valueType="num">
                                      <p:cBhvr>
                                        <p:cTn id="25" dur="1000" fill="hold"/>
                                        <p:tgtEl>
                                          <p:spTgt spid="44"/>
                                        </p:tgtEl>
                                        <p:attrNameLst>
                                          <p:attrName>ppt_y</p:attrName>
                                        </p:attrNameLst>
                                      </p:cBhvr>
                                      <p:tavLst>
                                        <p:tav tm="0">
                                          <p:val>
                                            <p:strVal val="#ppt_y+.1"/>
                                          </p:val>
                                        </p:tav>
                                        <p:tav tm="100000">
                                          <p:val>
                                            <p:strVal val="#ppt_y"/>
                                          </p:val>
                                        </p:tav>
                                      </p:tavLst>
                                    </p:anim>
                                  </p:childTnLst>
                                </p:cTn>
                              </p:par>
                            </p:childTnLst>
                          </p:cTn>
                        </p:par>
                        <p:par>
                          <p:cTn id="26" fill="hold">
                            <p:stCondLst>
                              <p:cond delay="3500"/>
                            </p:stCondLst>
                            <p:childTnLst>
                              <p:par>
                                <p:cTn id="27" presetID="16" presetClass="entr" presetSubtype="21" fill="hold" grpId="0" nodeType="after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barn(inVertical)">
                                      <p:cBhvr>
                                        <p:cTn id="29" dur="500"/>
                                        <p:tgtEl>
                                          <p:spTgt spid="8"/>
                                        </p:tgtEl>
                                      </p:cBhvr>
                                    </p:animEffect>
                                  </p:childTnLst>
                                </p:cTn>
                              </p:par>
                            </p:childTnLst>
                          </p:cTn>
                        </p:par>
                        <p:par>
                          <p:cTn id="30" fill="hold">
                            <p:stCondLst>
                              <p:cond delay="4000"/>
                            </p:stCondLst>
                            <p:childTnLst>
                              <p:par>
                                <p:cTn id="31" presetID="14" presetClass="entr" presetSubtype="10" fill="hold" nodeType="afterEffect">
                                  <p:stCondLst>
                                    <p:cond delay="0"/>
                                  </p:stCondLst>
                                  <p:childTnLst>
                                    <p:set>
                                      <p:cBhvr>
                                        <p:cTn id="32" dur="1" fill="hold">
                                          <p:stCondLst>
                                            <p:cond delay="0"/>
                                          </p:stCondLst>
                                        </p:cTn>
                                        <p:tgtEl>
                                          <p:spTgt spid="47"/>
                                        </p:tgtEl>
                                        <p:attrNameLst>
                                          <p:attrName>style.visibility</p:attrName>
                                        </p:attrNameLst>
                                      </p:cBhvr>
                                      <p:to>
                                        <p:strVal val="visible"/>
                                      </p:to>
                                    </p:set>
                                    <p:animEffect transition="in" filter="randombar(horizontal)">
                                      <p:cBhvr>
                                        <p:cTn id="33" dur="500"/>
                                        <p:tgtEl>
                                          <p:spTgt spid="47"/>
                                        </p:tgtEl>
                                      </p:cBhvr>
                                    </p:animEffect>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nodeType="clickEffect">
                                  <p:stCondLst>
                                    <p:cond delay="0"/>
                                  </p:stCondLst>
                                  <p:childTnLst>
                                    <p:set>
                                      <p:cBhvr>
                                        <p:cTn id="37" dur="1" fill="hold">
                                          <p:stCondLst>
                                            <p:cond delay="0"/>
                                          </p:stCondLst>
                                        </p:cTn>
                                        <p:tgtEl>
                                          <p:spTgt spid="2"/>
                                        </p:tgtEl>
                                        <p:attrNameLst>
                                          <p:attrName>style.visibility</p:attrName>
                                        </p:attrNameLst>
                                      </p:cBhvr>
                                      <p:to>
                                        <p:strVal val="visible"/>
                                      </p:to>
                                    </p:set>
                                    <p:animEffect transition="in" filter="barn(inVertical)">
                                      <p:cBhvr>
                                        <p:cTn id="38" dur="500"/>
                                        <p:tgtEl>
                                          <p:spTgt spid="2"/>
                                        </p:tgtEl>
                                      </p:cBhvr>
                                    </p:animEffect>
                                  </p:childTnLst>
                                </p:cTn>
                              </p:par>
                              <p:par>
                                <p:cTn id="39" presetID="16" presetClass="entr" presetSubtype="21" fill="hold" nodeType="withEffect">
                                  <p:stCondLst>
                                    <p:cond delay="0"/>
                                  </p:stCondLst>
                                  <p:childTnLst>
                                    <p:set>
                                      <p:cBhvr>
                                        <p:cTn id="40" dur="1" fill="hold">
                                          <p:stCondLst>
                                            <p:cond delay="0"/>
                                          </p:stCondLst>
                                        </p:cTn>
                                        <p:tgtEl>
                                          <p:spTgt spid="3"/>
                                        </p:tgtEl>
                                        <p:attrNameLst>
                                          <p:attrName>style.visibility</p:attrName>
                                        </p:attrNameLst>
                                      </p:cBhvr>
                                      <p:to>
                                        <p:strVal val="visible"/>
                                      </p:to>
                                    </p:set>
                                    <p:animEffect transition="in" filter="barn(inVertical)">
                                      <p:cBhvr>
                                        <p:cTn id="41" dur="500"/>
                                        <p:tgtEl>
                                          <p:spTgt spid="3"/>
                                        </p:tgtEl>
                                      </p:cBhvr>
                                    </p:animEffect>
                                  </p:childTnLst>
                                </p:cTn>
                              </p:par>
                              <p:par>
                                <p:cTn id="42" presetID="16" presetClass="entr" presetSubtype="21" fill="hold" nodeType="with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barn(inVertical)">
                                      <p:cBhvr>
                                        <p:cTn id="44" dur="500"/>
                                        <p:tgtEl>
                                          <p:spTgt spid="13"/>
                                        </p:tgtEl>
                                      </p:cBhvr>
                                    </p:animEffect>
                                  </p:childTnLst>
                                </p:cTn>
                              </p:par>
                            </p:childTnLst>
                          </p:cTn>
                        </p:par>
                      </p:childTnLst>
                    </p:cTn>
                  </p:par>
                  <p:par>
                    <p:cTn id="45" fill="hold">
                      <p:stCondLst>
                        <p:cond delay="indefinite"/>
                      </p:stCondLst>
                      <p:childTnLst>
                        <p:par>
                          <p:cTn id="46" fill="hold">
                            <p:stCondLst>
                              <p:cond delay="0"/>
                            </p:stCondLst>
                            <p:childTnLst>
                              <p:par>
                                <p:cTn id="47" presetID="16" presetClass="entr" presetSubtype="21" fill="hold" nodeType="clickEffect">
                                  <p:stCondLst>
                                    <p:cond delay="0"/>
                                  </p:stCondLst>
                                  <p:childTnLst>
                                    <p:set>
                                      <p:cBhvr>
                                        <p:cTn id="48" dur="1" fill="hold">
                                          <p:stCondLst>
                                            <p:cond delay="0"/>
                                          </p:stCondLst>
                                        </p:cTn>
                                        <p:tgtEl>
                                          <p:spTgt spid="9"/>
                                        </p:tgtEl>
                                        <p:attrNameLst>
                                          <p:attrName>style.visibility</p:attrName>
                                        </p:attrNameLst>
                                      </p:cBhvr>
                                      <p:to>
                                        <p:strVal val="visible"/>
                                      </p:to>
                                    </p:set>
                                    <p:animEffect transition="in" filter="barn(inVertical)">
                                      <p:cBhvr>
                                        <p:cTn id="49" dur="500"/>
                                        <p:tgtEl>
                                          <p:spTgt spid="9"/>
                                        </p:tgtEl>
                                      </p:cBhvr>
                                    </p:animEffect>
                                  </p:childTnLst>
                                </p:cTn>
                              </p:par>
                              <p:par>
                                <p:cTn id="50" presetID="16" presetClass="entr" presetSubtype="21" fill="hold" grpId="0" nodeType="withEffect">
                                  <p:stCondLst>
                                    <p:cond delay="0"/>
                                  </p:stCondLst>
                                  <p:childTnLst>
                                    <p:set>
                                      <p:cBhvr>
                                        <p:cTn id="51" dur="1" fill="hold">
                                          <p:stCondLst>
                                            <p:cond delay="0"/>
                                          </p:stCondLst>
                                        </p:cTn>
                                        <p:tgtEl>
                                          <p:spTgt spid="10"/>
                                        </p:tgtEl>
                                        <p:attrNameLst>
                                          <p:attrName>style.visibility</p:attrName>
                                        </p:attrNameLst>
                                      </p:cBhvr>
                                      <p:to>
                                        <p:strVal val="visible"/>
                                      </p:to>
                                    </p:set>
                                    <p:animEffect transition="in" filter="barn(inVertical)">
                                      <p:cBhvr>
                                        <p:cTn id="52" dur="500"/>
                                        <p:tgtEl>
                                          <p:spTgt spid="10"/>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nodeType="clickEffect">
                                  <p:stCondLst>
                                    <p:cond delay="0"/>
                                  </p:stCondLst>
                                  <p:childTnLst>
                                    <p:set>
                                      <p:cBhvr>
                                        <p:cTn id="56" dur="1" fill="hold">
                                          <p:stCondLst>
                                            <p:cond delay="0"/>
                                          </p:stCondLst>
                                        </p:cTn>
                                        <p:tgtEl>
                                          <p:spTgt spid="37"/>
                                        </p:tgtEl>
                                        <p:attrNameLst>
                                          <p:attrName>style.visibility</p:attrName>
                                        </p:attrNameLst>
                                      </p:cBhvr>
                                      <p:to>
                                        <p:strVal val="visible"/>
                                      </p:to>
                                    </p:set>
                                    <p:animEffect transition="in" filter="barn(inVertical)">
                                      <p:cBhvr>
                                        <p:cTn id="57" dur="500"/>
                                        <p:tgtEl>
                                          <p:spTgt spid="37"/>
                                        </p:tgtEl>
                                      </p:cBhvr>
                                    </p:animEffect>
                                  </p:childTnLst>
                                </p:cTn>
                              </p:par>
                              <p:par>
                                <p:cTn id="58" presetID="16" presetClass="entr" presetSubtype="21" fill="hold" grpId="0" nodeType="withEffect">
                                  <p:stCondLst>
                                    <p:cond delay="0"/>
                                  </p:stCondLst>
                                  <p:childTnLst>
                                    <p:set>
                                      <p:cBhvr>
                                        <p:cTn id="59" dur="1" fill="hold">
                                          <p:stCondLst>
                                            <p:cond delay="0"/>
                                          </p:stCondLst>
                                        </p:cTn>
                                        <p:tgtEl>
                                          <p:spTgt spid="58"/>
                                        </p:tgtEl>
                                        <p:attrNameLst>
                                          <p:attrName>style.visibility</p:attrName>
                                        </p:attrNameLst>
                                      </p:cBhvr>
                                      <p:to>
                                        <p:strVal val="visible"/>
                                      </p:to>
                                    </p:set>
                                    <p:animEffect transition="in" filter="barn(inVertical)">
                                      <p:cBhvr>
                                        <p:cTn id="60" dur="500"/>
                                        <p:tgtEl>
                                          <p:spTgt spid="58"/>
                                        </p:tgtEl>
                                      </p:cBhvr>
                                    </p:animEffect>
                                  </p:childTnLst>
                                </p:cTn>
                              </p:par>
                            </p:childTnLst>
                          </p:cTn>
                        </p:par>
                      </p:childTnLst>
                    </p:cTn>
                  </p:par>
                  <p:par>
                    <p:cTn id="61" fill="hold">
                      <p:stCondLst>
                        <p:cond delay="indefinite"/>
                      </p:stCondLst>
                      <p:childTnLst>
                        <p:par>
                          <p:cTn id="62" fill="hold">
                            <p:stCondLst>
                              <p:cond delay="0"/>
                            </p:stCondLst>
                            <p:childTnLst>
                              <p:par>
                                <p:cTn id="63" presetID="16" presetClass="entr" presetSubtype="21" fill="hold" nodeType="clickEffect">
                                  <p:stCondLst>
                                    <p:cond delay="0"/>
                                  </p:stCondLst>
                                  <p:childTnLst>
                                    <p:set>
                                      <p:cBhvr>
                                        <p:cTn id="64" dur="1" fill="hold">
                                          <p:stCondLst>
                                            <p:cond delay="0"/>
                                          </p:stCondLst>
                                        </p:cTn>
                                        <p:tgtEl>
                                          <p:spTgt spid="33"/>
                                        </p:tgtEl>
                                        <p:attrNameLst>
                                          <p:attrName>style.visibility</p:attrName>
                                        </p:attrNameLst>
                                      </p:cBhvr>
                                      <p:to>
                                        <p:strVal val="visible"/>
                                      </p:to>
                                    </p:set>
                                    <p:animEffect transition="in" filter="barn(inVertical)">
                                      <p:cBhvr>
                                        <p:cTn id="65" dur="500"/>
                                        <p:tgtEl>
                                          <p:spTgt spid="33"/>
                                        </p:tgtEl>
                                      </p:cBhvr>
                                    </p:animEffect>
                                  </p:childTnLst>
                                </p:cTn>
                              </p:par>
                              <p:par>
                                <p:cTn id="66" presetID="16" presetClass="entr" presetSubtype="21" fill="hold" grpId="0" nodeType="withEffect">
                                  <p:stCondLst>
                                    <p:cond delay="0"/>
                                  </p:stCondLst>
                                  <p:childTnLst>
                                    <p:set>
                                      <p:cBhvr>
                                        <p:cTn id="67" dur="1" fill="hold">
                                          <p:stCondLst>
                                            <p:cond delay="0"/>
                                          </p:stCondLst>
                                        </p:cTn>
                                        <p:tgtEl>
                                          <p:spTgt spid="59"/>
                                        </p:tgtEl>
                                        <p:attrNameLst>
                                          <p:attrName>style.visibility</p:attrName>
                                        </p:attrNameLst>
                                      </p:cBhvr>
                                      <p:to>
                                        <p:strVal val="visible"/>
                                      </p:to>
                                    </p:set>
                                    <p:animEffect transition="in" filter="barn(inVertical)">
                                      <p:cBhvr>
                                        <p:cTn id="68" dur="500"/>
                                        <p:tgtEl>
                                          <p:spTgt spid="59"/>
                                        </p:tgtEl>
                                      </p:cBhvr>
                                    </p:animEffect>
                                  </p:childTnLst>
                                </p:cTn>
                              </p:par>
                            </p:childTnLst>
                          </p:cTn>
                        </p:par>
                      </p:childTnLst>
                    </p:cTn>
                  </p:par>
                  <p:par>
                    <p:cTn id="69" fill="hold">
                      <p:stCondLst>
                        <p:cond delay="indefinite"/>
                      </p:stCondLst>
                      <p:childTnLst>
                        <p:par>
                          <p:cTn id="70" fill="hold">
                            <p:stCondLst>
                              <p:cond delay="0"/>
                            </p:stCondLst>
                            <p:childTnLst>
                              <p:par>
                                <p:cTn id="71" presetID="16" presetClass="entr" presetSubtype="21" fill="hold" nodeType="clickEffect">
                                  <p:stCondLst>
                                    <p:cond delay="0"/>
                                  </p:stCondLst>
                                  <p:childTnLst>
                                    <p:set>
                                      <p:cBhvr>
                                        <p:cTn id="72" dur="1" fill="hold">
                                          <p:stCondLst>
                                            <p:cond delay="0"/>
                                          </p:stCondLst>
                                        </p:cTn>
                                        <p:tgtEl>
                                          <p:spTgt spid="17"/>
                                        </p:tgtEl>
                                        <p:attrNameLst>
                                          <p:attrName>style.visibility</p:attrName>
                                        </p:attrNameLst>
                                      </p:cBhvr>
                                      <p:to>
                                        <p:strVal val="visible"/>
                                      </p:to>
                                    </p:set>
                                    <p:animEffect transition="in" filter="barn(inVertical)">
                                      <p:cBhvr>
                                        <p:cTn id="73" dur="500"/>
                                        <p:tgtEl>
                                          <p:spTgt spid="17"/>
                                        </p:tgtEl>
                                      </p:cBhvr>
                                    </p:animEffect>
                                  </p:childTnLst>
                                </p:cTn>
                              </p:par>
                            </p:childTnLst>
                          </p:cTn>
                        </p:par>
                      </p:childTnLst>
                    </p:cTn>
                  </p:par>
                  <p:par>
                    <p:cTn id="74" fill="hold">
                      <p:stCondLst>
                        <p:cond delay="indefinite"/>
                      </p:stCondLst>
                      <p:childTnLst>
                        <p:par>
                          <p:cTn id="75" fill="hold">
                            <p:stCondLst>
                              <p:cond delay="0"/>
                            </p:stCondLst>
                            <p:childTnLst>
                              <p:par>
                                <p:cTn id="76" presetID="16" presetClass="entr" presetSubtype="21" fill="hold" grpId="0" nodeType="clickEffect">
                                  <p:stCondLst>
                                    <p:cond delay="0"/>
                                  </p:stCondLst>
                                  <p:childTnLst>
                                    <p:set>
                                      <p:cBhvr>
                                        <p:cTn id="77" dur="1" fill="hold">
                                          <p:stCondLst>
                                            <p:cond delay="0"/>
                                          </p:stCondLst>
                                        </p:cTn>
                                        <p:tgtEl>
                                          <p:spTgt spid="14"/>
                                        </p:tgtEl>
                                        <p:attrNameLst>
                                          <p:attrName>style.visibility</p:attrName>
                                        </p:attrNameLst>
                                      </p:cBhvr>
                                      <p:to>
                                        <p:strVal val="visible"/>
                                      </p:to>
                                    </p:set>
                                    <p:animEffect transition="in" filter="barn(inVertical)">
                                      <p:cBhvr>
                                        <p:cTn id="78" dur="500"/>
                                        <p:tgtEl>
                                          <p:spTgt spid="14"/>
                                        </p:tgtEl>
                                      </p:cBhvr>
                                    </p:animEffect>
                                  </p:childTnLst>
                                </p:cTn>
                              </p:par>
                            </p:childTnLst>
                          </p:cTn>
                        </p:par>
                      </p:childTnLst>
                    </p:cTn>
                  </p:par>
                  <p:par>
                    <p:cTn id="79" fill="hold">
                      <p:stCondLst>
                        <p:cond delay="indefinite"/>
                      </p:stCondLst>
                      <p:childTnLst>
                        <p:par>
                          <p:cTn id="80" fill="hold">
                            <p:stCondLst>
                              <p:cond delay="0"/>
                            </p:stCondLst>
                            <p:childTnLst>
                              <p:par>
                                <p:cTn id="81" presetID="16" presetClass="entr" presetSubtype="21" fill="hold" grpId="0" nodeType="clickEffect">
                                  <p:stCondLst>
                                    <p:cond delay="0"/>
                                  </p:stCondLst>
                                  <p:childTnLst>
                                    <p:set>
                                      <p:cBhvr>
                                        <p:cTn id="82" dur="1" fill="hold">
                                          <p:stCondLst>
                                            <p:cond delay="0"/>
                                          </p:stCondLst>
                                        </p:cTn>
                                        <p:tgtEl>
                                          <p:spTgt spid="56"/>
                                        </p:tgtEl>
                                        <p:attrNameLst>
                                          <p:attrName>style.visibility</p:attrName>
                                        </p:attrNameLst>
                                      </p:cBhvr>
                                      <p:to>
                                        <p:strVal val="visible"/>
                                      </p:to>
                                    </p:set>
                                    <p:animEffect transition="in" filter="barn(inVertical)">
                                      <p:cBhvr>
                                        <p:cTn id="83" dur="500"/>
                                        <p:tgtEl>
                                          <p:spTgt spid="56"/>
                                        </p:tgtEl>
                                      </p:cBhvr>
                                    </p:animEffect>
                                  </p:childTnLst>
                                </p:cTn>
                              </p:par>
                            </p:childTnLst>
                          </p:cTn>
                        </p:par>
                      </p:childTnLst>
                    </p:cTn>
                  </p:par>
                  <p:par>
                    <p:cTn id="84" fill="hold">
                      <p:stCondLst>
                        <p:cond delay="indefinite"/>
                      </p:stCondLst>
                      <p:childTnLst>
                        <p:par>
                          <p:cTn id="85" fill="hold">
                            <p:stCondLst>
                              <p:cond delay="0"/>
                            </p:stCondLst>
                            <p:childTnLst>
                              <p:par>
                                <p:cTn id="86" presetID="16" presetClass="entr" presetSubtype="21" fill="hold" grpId="0" nodeType="clickEffect">
                                  <p:stCondLst>
                                    <p:cond delay="0"/>
                                  </p:stCondLst>
                                  <p:childTnLst>
                                    <p:set>
                                      <p:cBhvr>
                                        <p:cTn id="87" dur="1" fill="hold">
                                          <p:stCondLst>
                                            <p:cond delay="0"/>
                                          </p:stCondLst>
                                        </p:cTn>
                                        <p:tgtEl>
                                          <p:spTgt spid="57"/>
                                        </p:tgtEl>
                                        <p:attrNameLst>
                                          <p:attrName>style.visibility</p:attrName>
                                        </p:attrNameLst>
                                      </p:cBhvr>
                                      <p:to>
                                        <p:strVal val="visible"/>
                                      </p:to>
                                    </p:set>
                                    <p:animEffect transition="in" filter="barn(inVertical)">
                                      <p:cBhvr>
                                        <p:cTn id="88"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par>
              <p:cTn id="89"/>
            </p:par>
          </p:childTnLst>
        </p:cTn>
      </p:par>
    </p:tnLst>
    <p:bldLst>
      <p:bldP spid="40" grpId="0" animBg="1"/>
      <p:bldP spid="39" grpId="0"/>
      <p:bldP spid="44" grpId="0" animBg="1"/>
      <p:bldP spid="8" grpId="0"/>
      <p:bldP spid="10" grpId="0" animBg="1"/>
      <p:bldP spid="58" grpId="0" animBg="1"/>
      <p:bldP spid="59" grpId="0" animBg="1"/>
      <p:bldP spid="14" grpId="0" animBg="1"/>
      <p:bldP spid="56" grpId="0" animBg="1"/>
      <p:bldP spid="5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 bg" descr="C:\Users\RIDHA\Downloads\صور المعلوماتية\711039_colorful-square-frames-on-blue-hd-video-backgrounds-loop-youtube_1920x1080_h.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68" y="-35571"/>
            <a:ext cx="12211235" cy="6232497"/>
          </a:xfrm>
          <a:prstGeom prst="rect">
            <a:avLst/>
          </a:prstGeom>
          <a:solidFill>
            <a:schemeClr val="tx1"/>
          </a:solidFill>
          <a:extLst/>
        </p:spPr>
      </p:pic>
      <p:sp>
        <p:nvSpPr>
          <p:cNvPr id="40" name="Notched Right Arrow 54"/>
          <p:cNvSpPr/>
          <p:nvPr/>
        </p:nvSpPr>
        <p:spPr>
          <a:xfrm flipH="1">
            <a:off x="6796584" y="253498"/>
            <a:ext cx="5020581" cy="582630"/>
          </a:xfrm>
          <a:prstGeom prst="notchedRightArrow">
            <a:avLst>
              <a:gd name="adj1" fmla="val 100000"/>
              <a:gd name="adj2" fmla="val 28125"/>
            </a:avLst>
          </a:prstGeom>
          <a:solidFill>
            <a:srgbClr val="4BACC6"/>
          </a:solidFill>
          <a:ln w="38100" cap="flat" cmpd="sng" algn="ctr">
            <a:solidFill>
              <a:sysClr val="window" lastClr="FFFFFF"/>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nvGrpSpPr>
          <p:cNvPr id="41" name="Group 13"/>
          <p:cNvGrpSpPr/>
          <p:nvPr/>
        </p:nvGrpSpPr>
        <p:grpSpPr>
          <a:xfrm flipH="1">
            <a:off x="11213291" y="58962"/>
            <a:ext cx="466716" cy="441231"/>
            <a:chOff x="1271589" y="1657350"/>
            <a:chExt cx="466716" cy="411474"/>
          </a:xfrm>
        </p:grpSpPr>
        <p:sp>
          <p:nvSpPr>
            <p:cNvPr id="42" name="Freeform 56"/>
            <p:cNvSpPr/>
            <p:nvPr/>
          </p:nvSpPr>
          <p:spPr>
            <a:xfrm>
              <a:off x="1271589" y="1657350"/>
              <a:ext cx="466716" cy="154781"/>
            </a:xfrm>
            <a:custGeom>
              <a:avLst/>
              <a:gdLst>
                <a:gd name="connsiteX0" fmla="*/ 0 w 457200"/>
                <a:gd name="connsiteY0" fmla="*/ 0 h 152400"/>
                <a:gd name="connsiteX1" fmla="*/ 457200 w 457200"/>
                <a:gd name="connsiteY1" fmla="*/ 0 h 152400"/>
                <a:gd name="connsiteX2" fmla="*/ 457200 w 457200"/>
                <a:gd name="connsiteY2" fmla="*/ 152400 h 152400"/>
                <a:gd name="connsiteX3" fmla="*/ 0 w 457200"/>
                <a:gd name="connsiteY3" fmla="*/ 152400 h 152400"/>
                <a:gd name="connsiteX4" fmla="*/ 0 w 457200"/>
                <a:gd name="connsiteY4" fmla="*/ 0 h 152400"/>
                <a:gd name="connsiteX0" fmla="*/ 76200 w 457200"/>
                <a:gd name="connsiteY0" fmla="*/ 0 h 152400"/>
                <a:gd name="connsiteX1" fmla="*/ 457200 w 457200"/>
                <a:gd name="connsiteY1" fmla="*/ 0 h 152400"/>
                <a:gd name="connsiteX2" fmla="*/ 457200 w 457200"/>
                <a:gd name="connsiteY2" fmla="*/ 152400 h 152400"/>
                <a:gd name="connsiteX3" fmla="*/ 0 w 457200"/>
                <a:gd name="connsiteY3" fmla="*/ 152400 h 152400"/>
                <a:gd name="connsiteX4" fmla="*/ 76200 w 457200"/>
                <a:gd name="connsiteY4" fmla="*/ 0 h 152400"/>
                <a:gd name="connsiteX0" fmla="*/ 76200 w 457200"/>
                <a:gd name="connsiteY0" fmla="*/ 0 h 152400"/>
                <a:gd name="connsiteX1" fmla="*/ 457200 w 457200"/>
                <a:gd name="connsiteY1" fmla="*/ 0 h 152400"/>
                <a:gd name="connsiteX2" fmla="*/ 457200 w 457200"/>
                <a:gd name="connsiteY2" fmla="*/ 152400 h 152400"/>
                <a:gd name="connsiteX3" fmla="*/ 0 w 457200"/>
                <a:gd name="connsiteY3" fmla="*/ 152400 h 152400"/>
                <a:gd name="connsiteX4" fmla="*/ 76200 w 457200"/>
                <a:gd name="connsiteY4" fmla="*/ 0 h 152400"/>
                <a:gd name="connsiteX0" fmla="*/ 76200 w 457200"/>
                <a:gd name="connsiteY0" fmla="*/ 0 h 152400"/>
                <a:gd name="connsiteX1" fmla="*/ 457200 w 457200"/>
                <a:gd name="connsiteY1" fmla="*/ 0 h 152400"/>
                <a:gd name="connsiteX2" fmla="*/ 457200 w 457200"/>
                <a:gd name="connsiteY2" fmla="*/ 152400 h 152400"/>
                <a:gd name="connsiteX3" fmla="*/ 0 w 457200"/>
                <a:gd name="connsiteY3" fmla="*/ 152400 h 152400"/>
                <a:gd name="connsiteX4" fmla="*/ 76200 w 457200"/>
                <a:gd name="connsiteY4" fmla="*/ 0 h 152400"/>
                <a:gd name="connsiteX0" fmla="*/ 76200 w 457200"/>
                <a:gd name="connsiteY0" fmla="*/ 0 h 152400"/>
                <a:gd name="connsiteX1" fmla="*/ 457200 w 457200"/>
                <a:gd name="connsiteY1" fmla="*/ 0 h 152400"/>
                <a:gd name="connsiteX2" fmla="*/ 457200 w 457200"/>
                <a:gd name="connsiteY2" fmla="*/ 152400 h 152400"/>
                <a:gd name="connsiteX3" fmla="*/ 0 w 457200"/>
                <a:gd name="connsiteY3" fmla="*/ 152400 h 152400"/>
                <a:gd name="connsiteX4" fmla="*/ 76200 w 457200"/>
                <a:gd name="connsiteY4" fmla="*/ 0 h 152400"/>
                <a:gd name="connsiteX0" fmla="*/ 104775 w 485775"/>
                <a:gd name="connsiteY0" fmla="*/ 0 h 154781"/>
                <a:gd name="connsiteX1" fmla="*/ 485775 w 485775"/>
                <a:gd name="connsiteY1" fmla="*/ 0 h 154781"/>
                <a:gd name="connsiteX2" fmla="*/ 485775 w 485775"/>
                <a:gd name="connsiteY2" fmla="*/ 152400 h 154781"/>
                <a:gd name="connsiteX3" fmla="*/ 0 w 485775"/>
                <a:gd name="connsiteY3" fmla="*/ 154781 h 154781"/>
                <a:gd name="connsiteX4" fmla="*/ 104775 w 485775"/>
                <a:gd name="connsiteY4" fmla="*/ 0 h 1547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5775" h="154781">
                  <a:moveTo>
                    <a:pt x="104775" y="0"/>
                  </a:moveTo>
                  <a:lnTo>
                    <a:pt x="485775" y="0"/>
                  </a:lnTo>
                  <a:lnTo>
                    <a:pt x="485775" y="152400"/>
                  </a:lnTo>
                  <a:lnTo>
                    <a:pt x="0" y="154781"/>
                  </a:lnTo>
                  <a:lnTo>
                    <a:pt x="104775" y="0"/>
                  </a:lnTo>
                  <a:close/>
                </a:path>
              </a:pathLst>
            </a:cu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w="9525" cap="flat" cmpd="sng" algn="ctr">
              <a:solidFill>
                <a:srgbClr val="F79646">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43" name="Rectangle 42"/>
            <p:cNvSpPr/>
            <p:nvPr/>
          </p:nvSpPr>
          <p:spPr>
            <a:xfrm>
              <a:off x="1371600" y="1687824"/>
              <a:ext cx="365760" cy="381000"/>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w="9525" cap="flat" cmpd="sng" algn="ctr">
              <a:solidFill>
                <a:srgbClr val="F79646">
                  <a:shade val="95000"/>
                  <a:satMod val="105000"/>
                </a:srgbClr>
              </a:solidFill>
              <a:prstDash val="solid"/>
            </a:ln>
            <a:effectLst>
              <a:outerShdw blurRad="40000" dist="23000" dir="5400000" rotWithShape="0">
                <a:srgbClr val="000000">
                  <a:alpha val="35000"/>
                </a:srgbClr>
              </a:outerShdw>
            </a:effectLst>
          </p:spPr>
          <p:txBody>
            <a:bodyPr vert="horz" wrap="none"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FR" sz="3200" b="1" i="0" u="none" strike="noStrike" kern="0" cap="none" spc="0" normalizeH="0" baseline="0" noProof="0" dirty="0" smtClean="0">
                  <a:ln>
                    <a:noFill/>
                  </a:ln>
                  <a:solidFill>
                    <a:schemeClr val="bg1"/>
                  </a:solidFill>
                  <a:effectLst/>
                  <a:uLnTx/>
                  <a:uFillTx/>
                  <a:latin typeface="Calibri"/>
                  <a:ea typeface="+mn-ea"/>
                  <a:cs typeface="+mn-cs"/>
                </a:rPr>
                <a:t>1</a:t>
              </a:r>
              <a:endParaRPr kumimoji="0" lang="en-US" sz="2400" b="1" i="0" u="none" strike="noStrike" kern="0" cap="none" spc="0" normalizeH="0" baseline="0" noProof="0" dirty="0">
                <a:ln>
                  <a:noFill/>
                </a:ln>
                <a:solidFill>
                  <a:schemeClr val="bg1"/>
                </a:solidFill>
                <a:effectLst/>
                <a:uLnTx/>
                <a:uFillTx/>
                <a:latin typeface="Calibri"/>
                <a:ea typeface="+mn-ea"/>
                <a:cs typeface="+mn-cs"/>
              </a:endParaRPr>
            </a:p>
          </p:txBody>
        </p:sp>
      </p:grpSp>
      <p:sp>
        <p:nvSpPr>
          <p:cNvPr id="39" name="ZoneTexte 85"/>
          <p:cNvSpPr txBox="1"/>
          <p:nvPr/>
        </p:nvSpPr>
        <p:spPr>
          <a:xfrm>
            <a:off x="7022418" y="267684"/>
            <a:ext cx="4191346" cy="523220"/>
          </a:xfrm>
          <a:prstGeom prst="rect">
            <a:avLst/>
          </a:prstGeom>
          <a:noFill/>
        </p:spPr>
        <p:txBody>
          <a:bodyPr wrap="square" rtlCol="0">
            <a:spAutoFit/>
          </a:bodyPr>
          <a:lstStyle/>
          <a:p>
            <a:pPr lvl="0" algn="r" rtl="1"/>
            <a:r>
              <a:rPr lang="ar-DZ" sz="2800" b="1" kern="0" dirty="0" smtClean="0">
                <a:ln w="0"/>
                <a:solidFill>
                  <a:schemeClr val="bg1"/>
                </a:solidFill>
                <a:effectLst>
                  <a:outerShdw blurRad="38100" dist="38100" dir="2700000" algn="tl">
                    <a:srgbClr val="000000">
                      <a:alpha val="43137"/>
                    </a:srgbClr>
                  </a:outerShdw>
                </a:effectLst>
              </a:rPr>
              <a:t>نشاط </a:t>
            </a:r>
            <a:r>
              <a:rPr lang="ar-SA" sz="2800" b="1" kern="0" dirty="0" smtClean="0">
                <a:ln w="0"/>
                <a:solidFill>
                  <a:schemeClr val="bg1"/>
                </a:solidFill>
                <a:effectLst>
                  <a:outerShdw blurRad="38100" dist="38100" dir="2700000" algn="tl">
                    <a:srgbClr val="000000">
                      <a:alpha val="43137"/>
                    </a:srgbClr>
                  </a:outerShdw>
                </a:effectLst>
              </a:rPr>
              <a:t>02</a:t>
            </a:r>
            <a:r>
              <a:rPr lang="ar-DZ" sz="2800" b="1" kern="0" dirty="0" smtClean="0">
                <a:ln w="0"/>
                <a:solidFill>
                  <a:schemeClr val="bg1"/>
                </a:solidFill>
                <a:effectLst>
                  <a:outerShdw blurRad="38100" dist="38100" dir="2700000" algn="tl">
                    <a:srgbClr val="000000">
                      <a:alpha val="43137"/>
                    </a:srgbClr>
                  </a:outerShdw>
                </a:effectLst>
              </a:rPr>
              <a:t>:</a:t>
            </a:r>
            <a:endParaRPr kumimoji="0" lang="en-US" sz="2800" b="1" i="0" u="none" strike="noStrike" kern="0" normalizeH="0" baseline="0" noProof="0" dirty="0">
              <a:ln w="0"/>
              <a:solidFill>
                <a:schemeClr val="bg1"/>
              </a:solidFill>
              <a:effectLst>
                <a:outerShdw blurRad="38100" dist="38100" dir="2700000" algn="tl">
                  <a:srgbClr val="000000">
                    <a:alpha val="43137"/>
                  </a:srgbClr>
                </a:outerShdw>
              </a:effectLst>
              <a:uLnTx/>
              <a:uFillTx/>
              <a:latin typeface="Arial" panose="020B0604020202020204" pitchFamily="34" charset="0"/>
              <a:cs typeface="Arial" panose="020B0604020202020204" pitchFamily="34" charset="0"/>
            </a:endParaRPr>
          </a:p>
        </p:txBody>
      </p:sp>
      <p:sp>
        <p:nvSpPr>
          <p:cNvPr id="44" name="Notched Right Arrow 54"/>
          <p:cNvSpPr/>
          <p:nvPr/>
        </p:nvSpPr>
        <p:spPr>
          <a:xfrm flipH="1">
            <a:off x="222068" y="967470"/>
            <a:ext cx="11457931" cy="992676"/>
          </a:xfrm>
          <a:prstGeom prst="flowChartAlternateProcess">
            <a:avLst/>
          </a:prstGeom>
          <a:ln w="57150">
            <a:solidFill>
              <a:schemeClr val="bg1"/>
            </a:solidFill>
          </a:ln>
        </p:spPr>
        <p:style>
          <a:lnRef idx="0">
            <a:schemeClr val="accent3"/>
          </a:lnRef>
          <a:fillRef idx="1003">
            <a:schemeClr val="dk1"/>
          </a:fillRef>
          <a:effectRef idx="3">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8" name="Rectangle 7"/>
          <p:cNvSpPr/>
          <p:nvPr/>
        </p:nvSpPr>
        <p:spPr>
          <a:xfrm>
            <a:off x="326571" y="1006039"/>
            <a:ext cx="11026609" cy="954107"/>
          </a:xfrm>
          <a:prstGeom prst="rect">
            <a:avLst/>
          </a:prstGeom>
        </p:spPr>
        <p:txBody>
          <a:bodyPr wrap="square">
            <a:spAutoFit/>
          </a:bodyPr>
          <a:lstStyle/>
          <a:p>
            <a:pPr lvl="0" algn="just" rtl="1">
              <a:spcAft>
                <a:spcPts val="0"/>
              </a:spcAft>
              <a:buClr>
                <a:srgbClr val="FF0000"/>
              </a:buClr>
              <a:buSzPts val="1400"/>
            </a:pPr>
            <a:r>
              <a:rPr lang="ar-SA" sz="2800" b="1" dirty="0" smtClean="0">
                <a:solidFill>
                  <a:schemeClr val="bg1"/>
                </a:solidFill>
              </a:rPr>
              <a:t>تعرف على مكونات الحاسوب ثم ضع كل مكون في الكوب الخاص به اعتمادا على مخطط عمل الحاسوب السابق</a:t>
            </a:r>
            <a:endParaRPr lang="en-US" sz="2800" b="1" dirty="0">
              <a:solidFill>
                <a:schemeClr val="bg1"/>
              </a:solidFill>
            </a:endParaRPr>
          </a:p>
        </p:txBody>
      </p:sp>
      <p:grpSp>
        <p:nvGrpSpPr>
          <p:cNvPr id="34" name="Groupe 1"/>
          <p:cNvGrpSpPr/>
          <p:nvPr/>
        </p:nvGrpSpPr>
        <p:grpSpPr>
          <a:xfrm>
            <a:off x="-14568" y="44624"/>
            <a:ext cx="12211235" cy="6878283"/>
            <a:chOff x="-10990" y="44624"/>
            <a:chExt cx="9154990" cy="6878283"/>
          </a:xfrm>
        </p:grpSpPr>
        <p:grpSp>
          <p:nvGrpSpPr>
            <p:cNvPr id="35" name="Groupe 89"/>
            <p:cNvGrpSpPr/>
            <p:nvPr/>
          </p:nvGrpSpPr>
          <p:grpSpPr>
            <a:xfrm>
              <a:off x="-10990" y="6237312"/>
              <a:ext cx="9154990" cy="685595"/>
              <a:chOff x="-10990" y="6237312"/>
              <a:chExt cx="9154990" cy="685595"/>
            </a:xfrm>
          </p:grpSpPr>
          <p:grpSp>
            <p:nvGrpSpPr>
              <p:cNvPr id="45" name="Groupe 81"/>
              <p:cNvGrpSpPr/>
              <p:nvPr/>
            </p:nvGrpSpPr>
            <p:grpSpPr>
              <a:xfrm>
                <a:off x="-10990" y="6237312"/>
                <a:ext cx="9154990" cy="685595"/>
                <a:chOff x="-10990" y="6237312"/>
                <a:chExt cx="9154990" cy="685595"/>
              </a:xfrm>
            </p:grpSpPr>
            <p:grpSp>
              <p:nvGrpSpPr>
                <p:cNvPr id="48" name="Groupe 15"/>
                <p:cNvGrpSpPr/>
                <p:nvPr/>
              </p:nvGrpSpPr>
              <p:grpSpPr>
                <a:xfrm>
                  <a:off x="-1" y="6237312"/>
                  <a:ext cx="9144001" cy="648072"/>
                  <a:chOff x="-1" y="6237312"/>
                  <a:chExt cx="9144001" cy="648072"/>
                </a:xfrm>
              </p:grpSpPr>
              <p:sp>
                <p:nvSpPr>
                  <p:cNvPr id="54" name="Rectangle 5"/>
                  <p:cNvSpPr/>
                  <p:nvPr/>
                </p:nvSpPr>
                <p:spPr>
                  <a:xfrm>
                    <a:off x="-1" y="6309320"/>
                    <a:ext cx="9144001" cy="576064"/>
                  </a:xfrm>
                  <a:prstGeom prst="rect">
                    <a:avLst/>
                  </a:prstGeom>
                  <a:solidFill>
                    <a:srgbClr val="CC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55" name="Rectangle 54"/>
                  <p:cNvSpPr/>
                  <p:nvPr/>
                </p:nvSpPr>
                <p:spPr>
                  <a:xfrm flipV="1">
                    <a:off x="0" y="6237312"/>
                    <a:ext cx="9144000" cy="72008"/>
                  </a:xfrm>
                  <a:prstGeom prst="rect">
                    <a:avLst/>
                  </a:prstGeom>
                  <a:solidFill>
                    <a:srgbClr val="FF6600"/>
                  </a:solidFill>
                  <a:ln>
                    <a:no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fr-FR"/>
                  </a:p>
                </p:txBody>
              </p:sp>
            </p:grpSp>
            <p:pic>
              <p:nvPicPr>
                <p:cNvPr id="49" name="Image 48" descr="3-2-blogging-transparent-thumb.png"/>
                <p:cNvPicPr>
                  <a:picLocks noChangeAspect="1"/>
                </p:cNvPicPr>
                <p:nvPr/>
              </p:nvPicPr>
              <p:blipFill>
                <a:blip r:embed="rId3" cstate="print"/>
                <a:stretch>
                  <a:fillRect/>
                </a:stretch>
              </p:blipFill>
              <p:spPr>
                <a:xfrm>
                  <a:off x="1625390" y="6309320"/>
                  <a:ext cx="725738" cy="587630"/>
                </a:xfrm>
                <a:prstGeom prst="rect">
                  <a:avLst/>
                </a:prstGeom>
              </p:spPr>
            </p:pic>
            <p:pic>
              <p:nvPicPr>
                <p:cNvPr id="50" name="Image 49" descr="12-2-education-png-image-thumb.png"/>
                <p:cNvPicPr>
                  <a:picLocks noChangeAspect="1"/>
                </p:cNvPicPr>
                <p:nvPr/>
              </p:nvPicPr>
              <p:blipFill>
                <a:blip r:embed="rId4" cstate="print"/>
                <a:stretch>
                  <a:fillRect/>
                </a:stretch>
              </p:blipFill>
              <p:spPr>
                <a:xfrm>
                  <a:off x="6559388" y="6251366"/>
                  <a:ext cx="493066" cy="671541"/>
                </a:xfrm>
                <a:prstGeom prst="rect">
                  <a:avLst/>
                </a:prstGeom>
              </p:spPr>
            </p:pic>
            <p:sp>
              <p:nvSpPr>
                <p:cNvPr id="51" name="ZoneTexte 78"/>
                <p:cNvSpPr txBox="1"/>
                <p:nvPr/>
              </p:nvSpPr>
              <p:spPr>
                <a:xfrm>
                  <a:off x="2286511" y="6401146"/>
                  <a:ext cx="2105977" cy="415498"/>
                </a:xfrm>
                <a:prstGeom prst="rect">
                  <a:avLst/>
                </a:prstGeom>
                <a:noFill/>
              </p:spPr>
              <p:txBody>
                <a:bodyPr wrap="square" rtlCol="0">
                  <a:spAutoFit/>
                </a:bodyPr>
                <a:lstStyle/>
                <a:p>
                  <a:pPr algn="r" rtl="1"/>
                  <a:r>
                    <a:rPr lang="ar-DZ" sz="2100" b="1" dirty="0">
                      <a:solidFill>
                        <a:schemeClr val="bg1"/>
                      </a:solidFill>
                    </a:rPr>
                    <a:t>متوسطة عبداوي عبدالرحمان</a:t>
                  </a:r>
                  <a:endParaRPr lang="fr-FR" sz="2100" b="1" dirty="0">
                    <a:solidFill>
                      <a:schemeClr val="bg1"/>
                    </a:solidFill>
                  </a:endParaRPr>
                </a:p>
              </p:txBody>
            </p:sp>
            <p:sp>
              <p:nvSpPr>
                <p:cNvPr id="52" name="ZoneTexte 79"/>
                <p:cNvSpPr txBox="1"/>
                <p:nvPr/>
              </p:nvSpPr>
              <p:spPr>
                <a:xfrm>
                  <a:off x="-10990" y="6397297"/>
                  <a:ext cx="1666666" cy="415498"/>
                </a:xfrm>
                <a:prstGeom prst="rect">
                  <a:avLst/>
                </a:prstGeom>
                <a:noFill/>
              </p:spPr>
              <p:txBody>
                <a:bodyPr wrap="square" rtlCol="0">
                  <a:spAutoFit/>
                </a:bodyPr>
                <a:lstStyle/>
                <a:p>
                  <a:pPr algn="r" rtl="1"/>
                  <a:r>
                    <a:rPr lang="ar-DZ" sz="2100" b="1" dirty="0">
                      <a:solidFill>
                        <a:schemeClr val="bg1"/>
                      </a:solidFill>
                    </a:rPr>
                    <a:t>اعداد الأستاذ معمري ع</a:t>
                  </a:r>
                  <a:endParaRPr lang="fr-FR" sz="2100" b="1" dirty="0">
                    <a:solidFill>
                      <a:schemeClr val="bg1"/>
                    </a:solidFill>
                  </a:endParaRPr>
                </a:p>
              </p:txBody>
            </p:sp>
            <p:sp>
              <p:nvSpPr>
                <p:cNvPr id="53" name="ZoneTexte 80"/>
                <p:cNvSpPr txBox="1"/>
                <p:nvPr/>
              </p:nvSpPr>
              <p:spPr>
                <a:xfrm>
                  <a:off x="6952039" y="6404900"/>
                  <a:ext cx="2119952" cy="415498"/>
                </a:xfrm>
                <a:prstGeom prst="rect">
                  <a:avLst/>
                </a:prstGeom>
                <a:noFill/>
              </p:spPr>
              <p:txBody>
                <a:bodyPr wrap="square" rtlCol="0">
                  <a:spAutoFit/>
                </a:bodyPr>
                <a:lstStyle/>
                <a:p>
                  <a:pPr algn="r" rtl="1"/>
                  <a:r>
                    <a:rPr lang="ar-DZ" sz="2100" b="1" dirty="0">
                      <a:solidFill>
                        <a:schemeClr val="bg1"/>
                      </a:solidFill>
                    </a:rPr>
                    <a:t>الارتباط التشعبي </a:t>
                  </a:r>
                  <a:r>
                    <a:rPr lang="en-US" sz="2100" b="1" dirty="0">
                      <a:solidFill>
                        <a:schemeClr val="bg1"/>
                      </a:solidFill>
                    </a:rPr>
                    <a:t>Hyperlink</a:t>
                  </a:r>
                </a:p>
              </p:txBody>
            </p:sp>
          </p:grpSp>
          <p:pic>
            <p:nvPicPr>
              <p:cNvPr id="46" name="Image 82" descr="3d print business.png"/>
              <p:cNvPicPr>
                <a:picLocks noChangeAspect="1"/>
              </p:cNvPicPr>
              <p:nvPr/>
            </p:nvPicPr>
            <p:blipFill>
              <a:blip r:embed="rId5" cstate="print"/>
              <a:stretch>
                <a:fillRect/>
              </a:stretch>
            </p:blipFill>
            <p:spPr>
              <a:xfrm>
                <a:off x="4184241" y="6271447"/>
                <a:ext cx="1351578" cy="620688"/>
              </a:xfrm>
              <a:prstGeom prst="rect">
                <a:avLst/>
              </a:prstGeom>
            </p:spPr>
          </p:pic>
        </p:grpSp>
        <p:sp>
          <p:nvSpPr>
            <p:cNvPr id="36" name="ZoneTexte 33"/>
            <p:cNvSpPr txBox="1"/>
            <p:nvPr/>
          </p:nvSpPr>
          <p:spPr>
            <a:xfrm>
              <a:off x="5150512" y="6415446"/>
              <a:ext cx="1477185" cy="415498"/>
            </a:xfrm>
            <a:prstGeom prst="rect">
              <a:avLst/>
            </a:prstGeom>
            <a:noFill/>
          </p:spPr>
          <p:txBody>
            <a:bodyPr wrap="square" rtlCol="0">
              <a:spAutoFit/>
            </a:bodyPr>
            <a:lstStyle/>
            <a:p>
              <a:pPr algn="r" rtl="1"/>
              <a:r>
                <a:rPr lang="ar-DZ" sz="2100" b="1" dirty="0">
                  <a:solidFill>
                    <a:schemeClr val="bg1"/>
                  </a:solidFill>
                </a:rPr>
                <a:t>المستوى 4 متوسط</a:t>
              </a:r>
              <a:endParaRPr lang="fr-FR" sz="2100" b="1" dirty="0">
                <a:solidFill>
                  <a:schemeClr val="bg1"/>
                </a:solidFill>
              </a:endParaRPr>
            </a:p>
          </p:txBody>
        </p:sp>
        <p:sp>
          <p:nvSpPr>
            <p:cNvPr id="38" name="ZoneTexte 34"/>
            <p:cNvSpPr txBox="1"/>
            <p:nvPr/>
          </p:nvSpPr>
          <p:spPr>
            <a:xfrm>
              <a:off x="2627784" y="44624"/>
              <a:ext cx="2088232" cy="523220"/>
            </a:xfrm>
            <a:prstGeom prst="rect">
              <a:avLst/>
            </a:prstGeom>
            <a:noFill/>
          </p:spPr>
          <p:txBody>
            <a:bodyPr wrap="square" rtlCol="0">
              <a:spAutoFit/>
            </a:bodyPr>
            <a:lstStyle/>
            <a:p>
              <a:pPr algn="r" rtl="1"/>
              <a:endParaRPr lang="fr-FR" sz="2800" b="1" dirty="0">
                <a:solidFill>
                  <a:schemeClr val="bg1"/>
                </a:solidFill>
              </a:endParaRPr>
            </a:p>
          </p:txBody>
        </p:sp>
      </p:grpSp>
      <p:pic>
        <p:nvPicPr>
          <p:cNvPr id="47" name="Image 75" descr="Person-question-2-151x300.png"/>
          <p:cNvPicPr>
            <a:picLocks noChangeAspect="1"/>
          </p:cNvPicPr>
          <p:nvPr/>
        </p:nvPicPr>
        <p:blipFill>
          <a:blip r:embed="rId6" cstate="print"/>
          <a:stretch>
            <a:fillRect/>
          </a:stretch>
        </p:blipFill>
        <p:spPr>
          <a:xfrm>
            <a:off x="10380827" y="2005157"/>
            <a:ext cx="1042436" cy="2321339"/>
          </a:xfrm>
          <a:prstGeom prst="rect">
            <a:avLst/>
          </a:prstGeom>
        </p:spPr>
      </p:pic>
      <p:cxnSp>
        <p:nvCxnSpPr>
          <p:cNvPr id="9" name="Connecteur droit avec flèche 8"/>
          <p:cNvCxnSpPr/>
          <p:nvPr/>
        </p:nvCxnSpPr>
        <p:spPr>
          <a:xfrm flipH="1">
            <a:off x="8684201" y="4328926"/>
            <a:ext cx="10991" cy="254515"/>
          </a:xfrm>
          <a:prstGeom prst="straightConnector1">
            <a:avLst/>
          </a:prstGeom>
          <a:ln w="38100">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33" name="Connecteur droit avec flèche 32"/>
          <p:cNvCxnSpPr/>
          <p:nvPr/>
        </p:nvCxnSpPr>
        <p:spPr>
          <a:xfrm flipH="1">
            <a:off x="1990622" y="4319253"/>
            <a:ext cx="10991" cy="254515"/>
          </a:xfrm>
          <a:prstGeom prst="straightConnector1">
            <a:avLst/>
          </a:prstGeom>
          <a:ln w="38100">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37" name="Connecteur droit avec flèche 36"/>
          <p:cNvCxnSpPr/>
          <p:nvPr/>
        </p:nvCxnSpPr>
        <p:spPr>
          <a:xfrm flipH="1">
            <a:off x="5435840" y="4334367"/>
            <a:ext cx="10991" cy="254515"/>
          </a:xfrm>
          <a:prstGeom prst="straightConnector1">
            <a:avLst/>
          </a:prstGeom>
          <a:ln w="38100">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10" name="Rectangle à coins arrondis 9"/>
          <p:cNvSpPr/>
          <p:nvPr/>
        </p:nvSpPr>
        <p:spPr>
          <a:xfrm>
            <a:off x="7022418" y="4591071"/>
            <a:ext cx="3323566" cy="816953"/>
          </a:xfrm>
          <a:prstGeom prst="round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ar-SA" sz="2400" b="1" dirty="0" smtClean="0">
                <a:solidFill>
                  <a:schemeClr val="tx1"/>
                </a:solidFill>
              </a:rPr>
              <a:t>قرص فلاش</a:t>
            </a:r>
            <a:endParaRPr lang="fr-FR" sz="2400" b="1" dirty="0" smtClean="0">
              <a:solidFill>
                <a:schemeClr val="tx1"/>
              </a:solidFill>
            </a:endParaRPr>
          </a:p>
          <a:p>
            <a:pPr algn="ctr" rtl="1"/>
            <a:r>
              <a:rPr lang="fr-FR" sz="2400" b="1" dirty="0" smtClean="0">
                <a:solidFill>
                  <a:schemeClr val="tx1"/>
                </a:solidFill>
              </a:rPr>
              <a:t>Flash-Disc</a:t>
            </a:r>
            <a:endParaRPr lang="fr-FR" sz="2400" b="1" dirty="0">
              <a:solidFill>
                <a:schemeClr val="tx1"/>
              </a:solidFill>
            </a:endParaRPr>
          </a:p>
        </p:txBody>
      </p:sp>
      <p:sp>
        <p:nvSpPr>
          <p:cNvPr id="58" name="Rectangle à coins arrondis 57"/>
          <p:cNvSpPr/>
          <p:nvPr/>
        </p:nvSpPr>
        <p:spPr>
          <a:xfrm>
            <a:off x="4127863" y="4585334"/>
            <a:ext cx="2668721" cy="816953"/>
          </a:xfrm>
          <a:prstGeom prst="roundRect">
            <a:avLst/>
          </a:prstGeom>
          <a:solidFill>
            <a:srgbClr val="00B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ar-SA" sz="2400" b="1" dirty="0" smtClean="0">
                <a:solidFill>
                  <a:schemeClr val="tx1"/>
                </a:solidFill>
              </a:rPr>
              <a:t>قرص الفيديو الرقمي</a:t>
            </a:r>
            <a:endParaRPr lang="fr-FR" sz="2400" b="1" dirty="0" smtClean="0">
              <a:solidFill>
                <a:schemeClr val="tx1"/>
              </a:solidFill>
            </a:endParaRPr>
          </a:p>
          <a:p>
            <a:pPr algn="ctr" rtl="1"/>
            <a:r>
              <a:rPr lang="fr-FR" sz="2400" b="1" dirty="0" smtClean="0">
                <a:solidFill>
                  <a:schemeClr val="tx1"/>
                </a:solidFill>
              </a:rPr>
              <a:t>Digital Video Disc</a:t>
            </a:r>
            <a:endParaRPr lang="fr-FR" sz="2400" b="1" dirty="0">
              <a:solidFill>
                <a:schemeClr val="tx1"/>
              </a:solidFill>
            </a:endParaRPr>
          </a:p>
        </p:txBody>
      </p:sp>
      <p:sp>
        <p:nvSpPr>
          <p:cNvPr id="59" name="Rectangle à coins arrondis 58"/>
          <p:cNvSpPr/>
          <p:nvPr/>
        </p:nvSpPr>
        <p:spPr>
          <a:xfrm>
            <a:off x="920428" y="4568176"/>
            <a:ext cx="2162370" cy="816953"/>
          </a:xfrm>
          <a:prstGeom prst="roundRect">
            <a:avLst/>
          </a:prstGeom>
          <a:solidFill>
            <a:srgbClr val="0070C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ar-SA" sz="2400" b="1" dirty="0" smtClean="0">
                <a:solidFill>
                  <a:schemeClr val="tx1"/>
                </a:solidFill>
              </a:rPr>
              <a:t>بطاقة الذاكرة</a:t>
            </a:r>
            <a:endParaRPr lang="fr-FR" sz="2400" b="1" dirty="0" smtClean="0">
              <a:solidFill>
                <a:schemeClr val="tx1"/>
              </a:solidFill>
            </a:endParaRPr>
          </a:p>
          <a:p>
            <a:pPr algn="ctr" rtl="1"/>
            <a:r>
              <a:rPr lang="fr-FR" sz="2400" b="1" dirty="0" smtClean="0">
                <a:solidFill>
                  <a:schemeClr val="tx1"/>
                </a:solidFill>
              </a:rPr>
              <a:t>Carte mémoire</a:t>
            </a:r>
            <a:r>
              <a:rPr lang="ar-SA" sz="2400" b="1" dirty="0" smtClean="0">
                <a:solidFill>
                  <a:schemeClr val="tx1"/>
                </a:solidFill>
              </a:rPr>
              <a:t> </a:t>
            </a:r>
            <a:endParaRPr lang="fr-FR" sz="2400" b="1" dirty="0">
              <a:solidFill>
                <a:schemeClr val="tx1"/>
              </a:solidFill>
            </a:endParaRPr>
          </a:p>
        </p:txBody>
      </p:sp>
      <p:pic>
        <p:nvPicPr>
          <p:cNvPr id="4" name="Image 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550015" y="2398409"/>
            <a:ext cx="2290354" cy="1920844"/>
          </a:xfrm>
          <a:prstGeom prst="rect">
            <a:avLst/>
          </a:prstGeom>
          <a:ln>
            <a:solidFill>
              <a:schemeClr val="tx1"/>
            </a:solidFill>
          </a:ln>
        </p:spPr>
      </p:pic>
      <p:pic>
        <p:nvPicPr>
          <p:cNvPr id="5" name="Image 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310274" y="2059567"/>
            <a:ext cx="2266929" cy="2266929"/>
          </a:xfrm>
          <a:prstGeom prst="rect">
            <a:avLst/>
          </a:prstGeom>
          <a:ln>
            <a:solidFill>
              <a:schemeClr val="tx1"/>
            </a:solidFill>
          </a:ln>
        </p:spPr>
      </p:pic>
      <p:pic>
        <p:nvPicPr>
          <p:cNvPr id="6" name="Image 5"/>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80886" y="2359771"/>
            <a:ext cx="2151866" cy="1966725"/>
          </a:xfrm>
          <a:prstGeom prst="rect">
            <a:avLst/>
          </a:prstGeom>
          <a:ln>
            <a:solidFill>
              <a:schemeClr val="tx1"/>
            </a:solidFill>
          </a:ln>
        </p:spPr>
      </p:pic>
      <p:sp>
        <p:nvSpPr>
          <p:cNvPr id="56" name="Rectangle 55"/>
          <p:cNvSpPr/>
          <p:nvPr/>
        </p:nvSpPr>
        <p:spPr>
          <a:xfrm>
            <a:off x="1397726" y="5460898"/>
            <a:ext cx="8306407" cy="6343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r-SA" b="1" dirty="0" smtClean="0">
                <a:solidFill>
                  <a:schemeClr val="tx1"/>
                </a:solidFill>
              </a:rPr>
              <a:t>تستعمل لتخزين البيانات بصفة دائمة أو مؤقتة</a:t>
            </a:r>
            <a:endParaRPr lang="fr-FR" b="1" dirty="0">
              <a:solidFill>
                <a:schemeClr val="tx1"/>
              </a:solidFill>
            </a:endParaRPr>
          </a:p>
        </p:txBody>
      </p:sp>
      <p:grpSp>
        <p:nvGrpSpPr>
          <p:cNvPr id="57" name="Groupe 56"/>
          <p:cNvGrpSpPr/>
          <p:nvPr/>
        </p:nvGrpSpPr>
        <p:grpSpPr>
          <a:xfrm>
            <a:off x="10588300" y="4645129"/>
            <a:ext cx="1033770" cy="1289579"/>
            <a:chOff x="10588300" y="4645129"/>
            <a:chExt cx="1033770" cy="1289579"/>
          </a:xfrm>
        </p:grpSpPr>
        <p:sp>
          <p:nvSpPr>
            <p:cNvPr id="60" name="Ellipse 59"/>
            <p:cNvSpPr/>
            <p:nvPr/>
          </p:nvSpPr>
          <p:spPr>
            <a:xfrm>
              <a:off x="10588300" y="4645129"/>
              <a:ext cx="1033770" cy="69736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rtl="1"/>
              <a:r>
                <a:rPr lang="ar-SA" sz="2800" b="1" dirty="0" smtClean="0"/>
                <a:t>أتعلم</a:t>
              </a:r>
              <a:endParaRPr lang="fr-FR" sz="2800" b="1" dirty="0"/>
            </a:p>
          </p:txBody>
        </p:sp>
        <p:sp>
          <p:nvSpPr>
            <p:cNvPr id="61" name="Demi-tour 60"/>
            <p:cNvSpPr/>
            <p:nvPr/>
          </p:nvSpPr>
          <p:spPr>
            <a:xfrm flipH="1" flipV="1">
              <a:off x="10714470" y="5380364"/>
              <a:ext cx="466708" cy="554344"/>
            </a:xfrm>
            <a:prstGeom prst="uturnArrow">
              <a:avLst>
                <a:gd name="adj1" fmla="val 21613"/>
                <a:gd name="adj2" fmla="val 25000"/>
                <a:gd name="adj3" fmla="val 36196"/>
                <a:gd name="adj4" fmla="val 42903"/>
                <a:gd name="adj5" fmla="val 79713"/>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solidFill>
                  <a:schemeClr val="tx1"/>
                </a:solidFill>
              </a:endParaRPr>
            </a:p>
          </p:txBody>
        </p:sp>
      </p:grpSp>
    </p:spTree>
    <p:extLst>
      <p:ext uri="{BB962C8B-B14F-4D97-AF65-F5344CB8AC3E}">
        <p14:creationId xmlns:p14="http://schemas.microsoft.com/office/powerpoint/2010/main" val="372736531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1000"/>
                                        <p:tgtEl>
                                          <p:spTgt spid="40"/>
                                        </p:tgtEl>
                                      </p:cBhvr>
                                    </p:animEffect>
                                    <p:anim calcmode="lin" valueType="num">
                                      <p:cBhvr>
                                        <p:cTn id="8" dur="1000" fill="hold"/>
                                        <p:tgtEl>
                                          <p:spTgt spid="40"/>
                                        </p:tgtEl>
                                        <p:attrNameLst>
                                          <p:attrName>ppt_x</p:attrName>
                                        </p:attrNameLst>
                                      </p:cBhvr>
                                      <p:tavLst>
                                        <p:tav tm="0">
                                          <p:val>
                                            <p:strVal val="#ppt_x"/>
                                          </p:val>
                                        </p:tav>
                                        <p:tav tm="100000">
                                          <p:val>
                                            <p:strVal val="#ppt_x"/>
                                          </p:val>
                                        </p:tav>
                                      </p:tavLst>
                                    </p:anim>
                                    <p:anim calcmode="lin" valueType="num">
                                      <p:cBhvr>
                                        <p:cTn id="9" dur="1000" fill="hold"/>
                                        <p:tgtEl>
                                          <p:spTgt spid="4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4" fill="hold" grpId="0" nodeType="afterEffect">
                                  <p:stCondLst>
                                    <p:cond delay="0"/>
                                  </p:stCondLst>
                                  <p:childTnLst>
                                    <p:set>
                                      <p:cBhvr>
                                        <p:cTn id="12" dur="1" fill="hold">
                                          <p:stCondLst>
                                            <p:cond delay="0"/>
                                          </p:stCondLst>
                                        </p:cTn>
                                        <p:tgtEl>
                                          <p:spTgt spid="39"/>
                                        </p:tgtEl>
                                        <p:attrNameLst>
                                          <p:attrName>style.visibility</p:attrName>
                                        </p:attrNameLst>
                                      </p:cBhvr>
                                      <p:to>
                                        <p:strVal val="visible"/>
                                      </p:to>
                                    </p:set>
                                    <p:animEffect transition="in" filter="wipe(down)">
                                      <p:cBhvr>
                                        <p:cTn id="13" dur="500"/>
                                        <p:tgtEl>
                                          <p:spTgt spid="39"/>
                                        </p:tgtEl>
                                      </p:cBhvr>
                                    </p:animEffect>
                                  </p:childTnLst>
                                </p:cTn>
                              </p:par>
                            </p:childTnLst>
                          </p:cTn>
                        </p:par>
                        <p:par>
                          <p:cTn id="14" fill="hold">
                            <p:stCondLst>
                              <p:cond delay="1500"/>
                            </p:stCondLst>
                            <p:childTnLst>
                              <p:par>
                                <p:cTn id="15" presetID="42" presetClass="entr" presetSubtype="0" fill="hold" nodeType="afterEffect">
                                  <p:stCondLst>
                                    <p:cond delay="0"/>
                                  </p:stCondLst>
                                  <p:childTnLst>
                                    <p:set>
                                      <p:cBhvr>
                                        <p:cTn id="16" dur="1" fill="hold">
                                          <p:stCondLst>
                                            <p:cond delay="0"/>
                                          </p:stCondLst>
                                        </p:cTn>
                                        <p:tgtEl>
                                          <p:spTgt spid="41"/>
                                        </p:tgtEl>
                                        <p:attrNameLst>
                                          <p:attrName>style.visibility</p:attrName>
                                        </p:attrNameLst>
                                      </p:cBhvr>
                                      <p:to>
                                        <p:strVal val="visible"/>
                                      </p:to>
                                    </p:set>
                                    <p:animEffect transition="in" filter="fade">
                                      <p:cBhvr>
                                        <p:cTn id="17" dur="1000"/>
                                        <p:tgtEl>
                                          <p:spTgt spid="41"/>
                                        </p:tgtEl>
                                      </p:cBhvr>
                                    </p:animEffect>
                                    <p:anim calcmode="lin" valueType="num">
                                      <p:cBhvr>
                                        <p:cTn id="18" dur="1000" fill="hold"/>
                                        <p:tgtEl>
                                          <p:spTgt spid="41"/>
                                        </p:tgtEl>
                                        <p:attrNameLst>
                                          <p:attrName>ppt_x</p:attrName>
                                        </p:attrNameLst>
                                      </p:cBhvr>
                                      <p:tavLst>
                                        <p:tav tm="0">
                                          <p:val>
                                            <p:strVal val="#ppt_x"/>
                                          </p:val>
                                        </p:tav>
                                        <p:tav tm="100000">
                                          <p:val>
                                            <p:strVal val="#ppt_x"/>
                                          </p:val>
                                        </p:tav>
                                      </p:tavLst>
                                    </p:anim>
                                    <p:anim calcmode="lin" valueType="num">
                                      <p:cBhvr>
                                        <p:cTn id="19" dur="1000" fill="hold"/>
                                        <p:tgtEl>
                                          <p:spTgt spid="41"/>
                                        </p:tgtEl>
                                        <p:attrNameLst>
                                          <p:attrName>ppt_y</p:attrName>
                                        </p:attrNameLst>
                                      </p:cBhvr>
                                      <p:tavLst>
                                        <p:tav tm="0">
                                          <p:val>
                                            <p:strVal val="#ppt_y+.1"/>
                                          </p:val>
                                        </p:tav>
                                        <p:tav tm="100000">
                                          <p:val>
                                            <p:strVal val="#ppt_y"/>
                                          </p:val>
                                        </p:tav>
                                      </p:tavLst>
                                    </p:anim>
                                  </p:childTnLst>
                                </p:cTn>
                              </p:par>
                            </p:childTnLst>
                          </p:cTn>
                        </p:par>
                        <p:par>
                          <p:cTn id="20" fill="hold">
                            <p:stCondLst>
                              <p:cond delay="2500"/>
                            </p:stCondLst>
                            <p:childTnLst>
                              <p:par>
                                <p:cTn id="21" presetID="42" presetClass="entr" presetSubtype="0" fill="hold" grpId="0" nodeType="afterEffect">
                                  <p:stCondLst>
                                    <p:cond delay="0"/>
                                  </p:stCondLst>
                                  <p:childTnLst>
                                    <p:set>
                                      <p:cBhvr>
                                        <p:cTn id="22" dur="1" fill="hold">
                                          <p:stCondLst>
                                            <p:cond delay="0"/>
                                          </p:stCondLst>
                                        </p:cTn>
                                        <p:tgtEl>
                                          <p:spTgt spid="44"/>
                                        </p:tgtEl>
                                        <p:attrNameLst>
                                          <p:attrName>style.visibility</p:attrName>
                                        </p:attrNameLst>
                                      </p:cBhvr>
                                      <p:to>
                                        <p:strVal val="visible"/>
                                      </p:to>
                                    </p:set>
                                    <p:animEffect transition="in" filter="fade">
                                      <p:cBhvr>
                                        <p:cTn id="23" dur="1000"/>
                                        <p:tgtEl>
                                          <p:spTgt spid="44"/>
                                        </p:tgtEl>
                                      </p:cBhvr>
                                    </p:animEffect>
                                    <p:anim calcmode="lin" valueType="num">
                                      <p:cBhvr>
                                        <p:cTn id="24" dur="1000" fill="hold"/>
                                        <p:tgtEl>
                                          <p:spTgt spid="44"/>
                                        </p:tgtEl>
                                        <p:attrNameLst>
                                          <p:attrName>ppt_x</p:attrName>
                                        </p:attrNameLst>
                                      </p:cBhvr>
                                      <p:tavLst>
                                        <p:tav tm="0">
                                          <p:val>
                                            <p:strVal val="#ppt_x"/>
                                          </p:val>
                                        </p:tav>
                                        <p:tav tm="100000">
                                          <p:val>
                                            <p:strVal val="#ppt_x"/>
                                          </p:val>
                                        </p:tav>
                                      </p:tavLst>
                                    </p:anim>
                                    <p:anim calcmode="lin" valueType="num">
                                      <p:cBhvr>
                                        <p:cTn id="25" dur="1000" fill="hold"/>
                                        <p:tgtEl>
                                          <p:spTgt spid="44"/>
                                        </p:tgtEl>
                                        <p:attrNameLst>
                                          <p:attrName>ppt_y</p:attrName>
                                        </p:attrNameLst>
                                      </p:cBhvr>
                                      <p:tavLst>
                                        <p:tav tm="0">
                                          <p:val>
                                            <p:strVal val="#ppt_y+.1"/>
                                          </p:val>
                                        </p:tav>
                                        <p:tav tm="100000">
                                          <p:val>
                                            <p:strVal val="#ppt_y"/>
                                          </p:val>
                                        </p:tav>
                                      </p:tavLst>
                                    </p:anim>
                                  </p:childTnLst>
                                </p:cTn>
                              </p:par>
                            </p:childTnLst>
                          </p:cTn>
                        </p:par>
                        <p:par>
                          <p:cTn id="26" fill="hold">
                            <p:stCondLst>
                              <p:cond delay="3500"/>
                            </p:stCondLst>
                            <p:childTnLst>
                              <p:par>
                                <p:cTn id="27" presetID="16" presetClass="entr" presetSubtype="21" fill="hold" grpId="0" nodeType="after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barn(inVertical)">
                                      <p:cBhvr>
                                        <p:cTn id="29" dur="500"/>
                                        <p:tgtEl>
                                          <p:spTgt spid="8"/>
                                        </p:tgtEl>
                                      </p:cBhvr>
                                    </p:animEffect>
                                  </p:childTnLst>
                                </p:cTn>
                              </p:par>
                            </p:childTnLst>
                          </p:cTn>
                        </p:par>
                        <p:par>
                          <p:cTn id="30" fill="hold">
                            <p:stCondLst>
                              <p:cond delay="4000"/>
                            </p:stCondLst>
                            <p:childTnLst>
                              <p:par>
                                <p:cTn id="31" presetID="14" presetClass="entr" presetSubtype="10" fill="hold" nodeType="afterEffect">
                                  <p:stCondLst>
                                    <p:cond delay="0"/>
                                  </p:stCondLst>
                                  <p:childTnLst>
                                    <p:set>
                                      <p:cBhvr>
                                        <p:cTn id="32" dur="1" fill="hold">
                                          <p:stCondLst>
                                            <p:cond delay="0"/>
                                          </p:stCondLst>
                                        </p:cTn>
                                        <p:tgtEl>
                                          <p:spTgt spid="47"/>
                                        </p:tgtEl>
                                        <p:attrNameLst>
                                          <p:attrName>style.visibility</p:attrName>
                                        </p:attrNameLst>
                                      </p:cBhvr>
                                      <p:to>
                                        <p:strVal val="visible"/>
                                      </p:to>
                                    </p:set>
                                    <p:animEffect transition="in" filter="randombar(horizontal)">
                                      <p:cBhvr>
                                        <p:cTn id="33" dur="500"/>
                                        <p:tgtEl>
                                          <p:spTgt spid="47"/>
                                        </p:tgtEl>
                                      </p:cBhvr>
                                    </p:animEffect>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nodeType="clickEffect">
                                  <p:stCondLst>
                                    <p:cond delay="0"/>
                                  </p:stCondLst>
                                  <p:childTnLst>
                                    <p:set>
                                      <p:cBhvr>
                                        <p:cTn id="37" dur="1" fill="hold">
                                          <p:stCondLst>
                                            <p:cond delay="0"/>
                                          </p:stCondLst>
                                        </p:cTn>
                                        <p:tgtEl>
                                          <p:spTgt spid="4"/>
                                        </p:tgtEl>
                                        <p:attrNameLst>
                                          <p:attrName>style.visibility</p:attrName>
                                        </p:attrNameLst>
                                      </p:cBhvr>
                                      <p:to>
                                        <p:strVal val="visible"/>
                                      </p:to>
                                    </p:set>
                                    <p:animEffect transition="in" filter="barn(inVertical)">
                                      <p:cBhvr>
                                        <p:cTn id="38" dur="500"/>
                                        <p:tgtEl>
                                          <p:spTgt spid="4"/>
                                        </p:tgtEl>
                                      </p:cBhvr>
                                    </p:animEffect>
                                  </p:childTnLst>
                                </p:cTn>
                              </p:par>
                              <p:par>
                                <p:cTn id="39" presetID="16" presetClass="entr" presetSubtype="21" fill="hold" nodeType="withEffect">
                                  <p:stCondLst>
                                    <p:cond delay="0"/>
                                  </p:stCondLst>
                                  <p:childTnLst>
                                    <p:set>
                                      <p:cBhvr>
                                        <p:cTn id="40" dur="1" fill="hold">
                                          <p:stCondLst>
                                            <p:cond delay="0"/>
                                          </p:stCondLst>
                                        </p:cTn>
                                        <p:tgtEl>
                                          <p:spTgt spid="5"/>
                                        </p:tgtEl>
                                        <p:attrNameLst>
                                          <p:attrName>style.visibility</p:attrName>
                                        </p:attrNameLst>
                                      </p:cBhvr>
                                      <p:to>
                                        <p:strVal val="visible"/>
                                      </p:to>
                                    </p:set>
                                    <p:animEffect transition="in" filter="barn(inVertical)">
                                      <p:cBhvr>
                                        <p:cTn id="41" dur="500"/>
                                        <p:tgtEl>
                                          <p:spTgt spid="5"/>
                                        </p:tgtEl>
                                      </p:cBhvr>
                                    </p:animEffect>
                                  </p:childTnLst>
                                </p:cTn>
                              </p:par>
                              <p:par>
                                <p:cTn id="42" presetID="16" presetClass="entr" presetSubtype="21" fill="hold" nodeType="withEffect">
                                  <p:stCondLst>
                                    <p:cond delay="0"/>
                                  </p:stCondLst>
                                  <p:childTnLst>
                                    <p:set>
                                      <p:cBhvr>
                                        <p:cTn id="43" dur="1" fill="hold">
                                          <p:stCondLst>
                                            <p:cond delay="0"/>
                                          </p:stCondLst>
                                        </p:cTn>
                                        <p:tgtEl>
                                          <p:spTgt spid="6"/>
                                        </p:tgtEl>
                                        <p:attrNameLst>
                                          <p:attrName>style.visibility</p:attrName>
                                        </p:attrNameLst>
                                      </p:cBhvr>
                                      <p:to>
                                        <p:strVal val="visible"/>
                                      </p:to>
                                    </p:set>
                                    <p:animEffect transition="in" filter="barn(inVertical)">
                                      <p:cBhvr>
                                        <p:cTn id="44" dur="500"/>
                                        <p:tgtEl>
                                          <p:spTgt spid="6"/>
                                        </p:tgtEl>
                                      </p:cBhvr>
                                    </p:animEffect>
                                  </p:childTnLst>
                                </p:cTn>
                              </p:par>
                            </p:childTnLst>
                          </p:cTn>
                        </p:par>
                      </p:childTnLst>
                    </p:cTn>
                  </p:par>
                  <p:par>
                    <p:cTn id="45" fill="hold">
                      <p:stCondLst>
                        <p:cond delay="indefinite"/>
                      </p:stCondLst>
                      <p:childTnLst>
                        <p:par>
                          <p:cTn id="46" fill="hold">
                            <p:stCondLst>
                              <p:cond delay="0"/>
                            </p:stCondLst>
                            <p:childTnLst>
                              <p:par>
                                <p:cTn id="47" presetID="16" presetClass="entr" presetSubtype="21" fill="hold" grpId="0" nodeType="clickEffect">
                                  <p:stCondLst>
                                    <p:cond delay="0"/>
                                  </p:stCondLst>
                                  <p:childTnLst>
                                    <p:set>
                                      <p:cBhvr>
                                        <p:cTn id="48" dur="1" fill="hold">
                                          <p:stCondLst>
                                            <p:cond delay="0"/>
                                          </p:stCondLst>
                                        </p:cTn>
                                        <p:tgtEl>
                                          <p:spTgt spid="10"/>
                                        </p:tgtEl>
                                        <p:attrNameLst>
                                          <p:attrName>style.visibility</p:attrName>
                                        </p:attrNameLst>
                                      </p:cBhvr>
                                      <p:to>
                                        <p:strVal val="visible"/>
                                      </p:to>
                                    </p:set>
                                    <p:animEffect transition="in" filter="barn(inVertical)">
                                      <p:cBhvr>
                                        <p:cTn id="49" dur="500"/>
                                        <p:tgtEl>
                                          <p:spTgt spid="10"/>
                                        </p:tgtEl>
                                      </p:cBhvr>
                                    </p:animEffect>
                                  </p:childTnLst>
                                </p:cTn>
                              </p:par>
                              <p:par>
                                <p:cTn id="50" presetID="16" presetClass="entr" presetSubtype="21" fill="hold" nodeType="withEffect">
                                  <p:stCondLst>
                                    <p:cond delay="0"/>
                                  </p:stCondLst>
                                  <p:childTnLst>
                                    <p:set>
                                      <p:cBhvr>
                                        <p:cTn id="51" dur="1" fill="hold">
                                          <p:stCondLst>
                                            <p:cond delay="0"/>
                                          </p:stCondLst>
                                        </p:cTn>
                                        <p:tgtEl>
                                          <p:spTgt spid="9"/>
                                        </p:tgtEl>
                                        <p:attrNameLst>
                                          <p:attrName>style.visibility</p:attrName>
                                        </p:attrNameLst>
                                      </p:cBhvr>
                                      <p:to>
                                        <p:strVal val="visible"/>
                                      </p:to>
                                    </p:set>
                                    <p:animEffect transition="in" filter="barn(inVertical)">
                                      <p:cBhvr>
                                        <p:cTn id="52" dur="500"/>
                                        <p:tgtEl>
                                          <p:spTgt spid="9"/>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nodeType="clickEffect">
                                  <p:stCondLst>
                                    <p:cond delay="0"/>
                                  </p:stCondLst>
                                  <p:childTnLst>
                                    <p:set>
                                      <p:cBhvr>
                                        <p:cTn id="56" dur="1" fill="hold">
                                          <p:stCondLst>
                                            <p:cond delay="0"/>
                                          </p:stCondLst>
                                        </p:cTn>
                                        <p:tgtEl>
                                          <p:spTgt spid="37"/>
                                        </p:tgtEl>
                                        <p:attrNameLst>
                                          <p:attrName>style.visibility</p:attrName>
                                        </p:attrNameLst>
                                      </p:cBhvr>
                                      <p:to>
                                        <p:strVal val="visible"/>
                                      </p:to>
                                    </p:set>
                                    <p:animEffect transition="in" filter="barn(inVertical)">
                                      <p:cBhvr>
                                        <p:cTn id="57" dur="500"/>
                                        <p:tgtEl>
                                          <p:spTgt spid="37"/>
                                        </p:tgtEl>
                                      </p:cBhvr>
                                    </p:animEffect>
                                  </p:childTnLst>
                                </p:cTn>
                              </p:par>
                              <p:par>
                                <p:cTn id="58" presetID="16" presetClass="entr" presetSubtype="21" fill="hold" grpId="0" nodeType="withEffect">
                                  <p:stCondLst>
                                    <p:cond delay="0"/>
                                  </p:stCondLst>
                                  <p:childTnLst>
                                    <p:set>
                                      <p:cBhvr>
                                        <p:cTn id="59" dur="1" fill="hold">
                                          <p:stCondLst>
                                            <p:cond delay="0"/>
                                          </p:stCondLst>
                                        </p:cTn>
                                        <p:tgtEl>
                                          <p:spTgt spid="58"/>
                                        </p:tgtEl>
                                        <p:attrNameLst>
                                          <p:attrName>style.visibility</p:attrName>
                                        </p:attrNameLst>
                                      </p:cBhvr>
                                      <p:to>
                                        <p:strVal val="visible"/>
                                      </p:to>
                                    </p:set>
                                    <p:animEffect transition="in" filter="barn(inVertical)">
                                      <p:cBhvr>
                                        <p:cTn id="60" dur="500"/>
                                        <p:tgtEl>
                                          <p:spTgt spid="58"/>
                                        </p:tgtEl>
                                      </p:cBhvr>
                                    </p:animEffect>
                                  </p:childTnLst>
                                </p:cTn>
                              </p:par>
                            </p:childTnLst>
                          </p:cTn>
                        </p:par>
                      </p:childTnLst>
                    </p:cTn>
                  </p:par>
                  <p:par>
                    <p:cTn id="61" fill="hold">
                      <p:stCondLst>
                        <p:cond delay="indefinite"/>
                      </p:stCondLst>
                      <p:childTnLst>
                        <p:par>
                          <p:cTn id="62" fill="hold">
                            <p:stCondLst>
                              <p:cond delay="0"/>
                            </p:stCondLst>
                            <p:childTnLst>
                              <p:par>
                                <p:cTn id="63" presetID="16" presetClass="entr" presetSubtype="21" fill="hold" grpId="0" nodeType="clickEffect">
                                  <p:stCondLst>
                                    <p:cond delay="0"/>
                                  </p:stCondLst>
                                  <p:childTnLst>
                                    <p:set>
                                      <p:cBhvr>
                                        <p:cTn id="64" dur="1" fill="hold">
                                          <p:stCondLst>
                                            <p:cond delay="0"/>
                                          </p:stCondLst>
                                        </p:cTn>
                                        <p:tgtEl>
                                          <p:spTgt spid="59"/>
                                        </p:tgtEl>
                                        <p:attrNameLst>
                                          <p:attrName>style.visibility</p:attrName>
                                        </p:attrNameLst>
                                      </p:cBhvr>
                                      <p:to>
                                        <p:strVal val="visible"/>
                                      </p:to>
                                    </p:set>
                                    <p:animEffect transition="in" filter="barn(inVertical)">
                                      <p:cBhvr>
                                        <p:cTn id="65" dur="500"/>
                                        <p:tgtEl>
                                          <p:spTgt spid="59"/>
                                        </p:tgtEl>
                                      </p:cBhvr>
                                    </p:animEffect>
                                  </p:childTnLst>
                                </p:cTn>
                              </p:par>
                              <p:par>
                                <p:cTn id="66" presetID="16" presetClass="entr" presetSubtype="21" fill="hold" nodeType="withEffect">
                                  <p:stCondLst>
                                    <p:cond delay="0"/>
                                  </p:stCondLst>
                                  <p:childTnLst>
                                    <p:set>
                                      <p:cBhvr>
                                        <p:cTn id="67" dur="1" fill="hold">
                                          <p:stCondLst>
                                            <p:cond delay="0"/>
                                          </p:stCondLst>
                                        </p:cTn>
                                        <p:tgtEl>
                                          <p:spTgt spid="33"/>
                                        </p:tgtEl>
                                        <p:attrNameLst>
                                          <p:attrName>style.visibility</p:attrName>
                                        </p:attrNameLst>
                                      </p:cBhvr>
                                      <p:to>
                                        <p:strVal val="visible"/>
                                      </p:to>
                                    </p:set>
                                    <p:animEffect transition="in" filter="barn(inVertical)">
                                      <p:cBhvr>
                                        <p:cTn id="68" dur="500"/>
                                        <p:tgtEl>
                                          <p:spTgt spid="33"/>
                                        </p:tgtEl>
                                      </p:cBhvr>
                                    </p:animEffect>
                                  </p:childTnLst>
                                </p:cTn>
                              </p:par>
                            </p:childTnLst>
                          </p:cTn>
                        </p:par>
                      </p:childTnLst>
                    </p:cTn>
                  </p:par>
                  <p:par>
                    <p:cTn id="69" fill="hold">
                      <p:stCondLst>
                        <p:cond delay="indefinite"/>
                      </p:stCondLst>
                      <p:childTnLst>
                        <p:par>
                          <p:cTn id="70" fill="hold">
                            <p:stCondLst>
                              <p:cond delay="0"/>
                            </p:stCondLst>
                            <p:childTnLst>
                              <p:par>
                                <p:cTn id="71" presetID="16" presetClass="entr" presetSubtype="21" fill="hold" nodeType="clickEffect">
                                  <p:stCondLst>
                                    <p:cond delay="0"/>
                                  </p:stCondLst>
                                  <p:childTnLst>
                                    <p:set>
                                      <p:cBhvr>
                                        <p:cTn id="72" dur="1" fill="hold">
                                          <p:stCondLst>
                                            <p:cond delay="0"/>
                                          </p:stCondLst>
                                        </p:cTn>
                                        <p:tgtEl>
                                          <p:spTgt spid="57"/>
                                        </p:tgtEl>
                                        <p:attrNameLst>
                                          <p:attrName>style.visibility</p:attrName>
                                        </p:attrNameLst>
                                      </p:cBhvr>
                                      <p:to>
                                        <p:strVal val="visible"/>
                                      </p:to>
                                    </p:set>
                                    <p:animEffect transition="in" filter="barn(inVertical)">
                                      <p:cBhvr>
                                        <p:cTn id="73" dur="500"/>
                                        <p:tgtEl>
                                          <p:spTgt spid="57"/>
                                        </p:tgtEl>
                                      </p:cBhvr>
                                    </p:animEffect>
                                  </p:childTnLst>
                                </p:cTn>
                              </p:par>
                            </p:childTnLst>
                          </p:cTn>
                        </p:par>
                      </p:childTnLst>
                    </p:cTn>
                  </p:par>
                  <p:par>
                    <p:cTn id="74" fill="hold">
                      <p:stCondLst>
                        <p:cond delay="indefinite"/>
                      </p:stCondLst>
                      <p:childTnLst>
                        <p:par>
                          <p:cTn id="75" fill="hold">
                            <p:stCondLst>
                              <p:cond delay="0"/>
                            </p:stCondLst>
                            <p:childTnLst>
                              <p:par>
                                <p:cTn id="76" presetID="16" presetClass="entr" presetSubtype="21" fill="hold" grpId="0" nodeType="clickEffect">
                                  <p:stCondLst>
                                    <p:cond delay="0"/>
                                  </p:stCondLst>
                                  <p:childTnLst>
                                    <p:set>
                                      <p:cBhvr>
                                        <p:cTn id="77" dur="1" fill="hold">
                                          <p:stCondLst>
                                            <p:cond delay="0"/>
                                          </p:stCondLst>
                                        </p:cTn>
                                        <p:tgtEl>
                                          <p:spTgt spid="56"/>
                                        </p:tgtEl>
                                        <p:attrNameLst>
                                          <p:attrName>style.visibility</p:attrName>
                                        </p:attrNameLst>
                                      </p:cBhvr>
                                      <p:to>
                                        <p:strVal val="visible"/>
                                      </p:to>
                                    </p:set>
                                    <p:animEffect transition="in" filter="barn(inVertical)">
                                      <p:cBhvr>
                                        <p:cTn id="78"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par>
              <p:cTn id="79"/>
            </p:par>
          </p:childTnLst>
        </p:cTn>
      </p:par>
    </p:tnLst>
    <p:bldLst>
      <p:bldP spid="40" grpId="0" animBg="1"/>
      <p:bldP spid="39" grpId="0"/>
      <p:bldP spid="44" grpId="0" animBg="1"/>
      <p:bldP spid="8" grpId="0"/>
      <p:bldP spid="10" grpId="0" animBg="1"/>
      <p:bldP spid="58" grpId="0" animBg="1"/>
      <p:bldP spid="59" grpId="0" animBg="1"/>
      <p:bldP spid="5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 bg" descr="C:\Users\RIDHA\Downloads\صور المعلوماتية\711039_colorful-square-frames-on-blue-hd-video-backgrounds-loop-youtube_1920x1080_h.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68" y="-35571"/>
            <a:ext cx="12211235" cy="6232497"/>
          </a:xfrm>
          <a:prstGeom prst="rect">
            <a:avLst/>
          </a:prstGeom>
          <a:solidFill>
            <a:schemeClr val="tx1"/>
          </a:solidFill>
          <a:extLst/>
        </p:spPr>
      </p:pic>
      <p:sp>
        <p:nvSpPr>
          <p:cNvPr id="40" name="Notched Right Arrow 54"/>
          <p:cNvSpPr/>
          <p:nvPr/>
        </p:nvSpPr>
        <p:spPr>
          <a:xfrm flipH="1">
            <a:off x="6796584" y="253498"/>
            <a:ext cx="5020581" cy="582630"/>
          </a:xfrm>
          <a:prstGeom prst="notchedRightArrow">
            <a:avLst>
              <a:gd name="adj1" fmla="val 100000"/>
              <a:gd name="adj2" fmla="val 28125"/>
            </a:avLst>
          </a:prstGeom>
          <a:solidFill>
            <a:srgbClr val="4BACC6"/>
          </a:solidFill>
          <a:ln w="38100" cap="flat" cmpd="sng" algn="ctr">
            <a:solidFill>
              <a:sysClr val="window" lastClr="FFFFFF"/>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nvGrpSpPr>
          <p:cNvPr id="41" name="Group 13"/>
          <p:cNvGrpSpPr/>
          <p:nvPr/>
        </p:nvGrpSpPr>
        <p:grpSpPr>
          <a:xfrm flipH="1">
            <a:off x="11213291" y="58962"/>
            <a:ext cx="466716" cy="441231"/>
            <a:chOff x="1271589" y="1657350"/>
            <a:chExt cx="466716" cy="411474"/>
          </a:xfrm>
        </p:grpSpPr>
        <p:sp>
          <p:nvSpPr>
            <p:cNvPr id="42" name="Freeform 56"/>
            <p:cNvSpPr/>
            <p:nvPr/>
          </p:nvSpPr>
          <p:spPr>
            <a:xfrm>
              <a:off x="1271589" y="1657350"/>
              <a:ext cx="466716" cy="154781"/>
            </a:xfrm>
            <a:custGeom>
              <a:avLst/>
              <a:gdLst>
                <a:gd name="connsiteX0" fmla="*/ 0 w 457200"/>
                <a:gd name="connsiteY0" fmla="*/ 0 h 152400"/>
                <a:gd name="connsiteX1" fmla="*/ 457200 w 457200"/>
                <a:gd name="connsiteY1" fmla="*/ 0 h 152400"/>
                <a:gd name="connsiteX2" fmla="*/ 457200 w 457200"/>
                <a:gd name="connsiteY2" fmla="*/ 152400 h 152400"/>
                <a:gd name="connsiteX3" fmla="*/ 0 w 457200"/>
                <a:gd name="connsiteY3" fmla="*/ 152400 h 152400"/>
                <a:gd name="connsiteX4" fmla="*/ 0 w 457200"/>
                <a:gd name="connsiteY4" fmla="*/ 0 h 152400"/>
                <a:gd name="connsiteX0" fmla="*/ 76200 w 457200"/>
                <a:gd name="connsiteY0" fmla="*/ 0 h 152400"/>
                <a:gd name="connsiteX1" fmla="*/ 457200 w 457200"/>
                <a:gd name="connsiteY1" fmla="*/ 0 h 152400"/>
                <a:gd name="connsiteX2" fmla="*/ 457200 w 457200"/>
                <a:gd name="connsiteY2" fmla="*/ 152400 h 152400"/>
                <a:gd name="connsiteX3" fmla="*/ 0 w 457200"/>
                <a:gd name="connsiteY3" fmla="*/ 152400 h 152400"/>
                <a:gd name="connsiteX4" fmla="*/ 76200 w 457200"/>
                <a:gd name="connsiteY4" fmla="*/ 0 h 152400"/>
                <a:gd name="connsiteX0" fmla="*/ 76200 w 457200"/>
                <a:gd name="connsiteY0" fmla="*/ 0 h 152400"/>
                <a:gd name="connsiteX1" fmla="*/ 457200 w 457200"/>
                <a:gd name="connsiteY1" fmla="*/ 0 h 152400"/>
                <a:gd name="connsiteX2" fmla="*/ 457200 w 457200"/>
                <a:gd name="connsiteY2" fmla="*/ 152400 h 152400"/>
                <a:gd name="connsiteX3" fmla="*/ 0 w 457200"/>
                <a:gd name="connsiteY3" fmla="*/ 152400 h 152400"/>
                <a:gd name="connsiteX4" fmla="*/ 76200 w 457200"/>
                <a:gd name="connsiteY4" fmla="*/ 0 h 152400"/>
                <a:gd name="connsiteX0" fmla="*/ 76200 w 457200"/>
                <a:gd name="connsiteY0" fmla="*/ 0 h 152400"/>
                <a:gd name="connsiteX1" fmla="*/ 457200 w 457200"/>
                <a:gd name="connsiteY1" fmla="*/ 0 h 152400"/>
                <a:gd name="connsiteX2" fmla="*/ 457200 w 457200"/>
                <a:gd name="connsiteY2" fmla="*/ 152400 h 152400"/>
                <a:gd name="connsiteX3" fmla="*/ 0 w 457200"/>
                <a:gd name="connsiteY3" fmla="*/ 152400 h 152400"/>
                <a:gd name="connsiteX4" fmla="*/ 76200 w 457200"/>
                <a:gd name="connsiteY4" fmla="*/ 0 h 152400"/>
                <a:gd name="connsiteX0" fmla="*/ 76200 w 457200"/>
                <a:gd name="connsiteY0" fmla="*/ 0 h 152400"/>
                <a:gd name="connsiteX1" fmla="*/ 457200 w 457200"/>
                <a:gd name="connsiteY1" fmla="*/ 0 h 152400"/>
                <a:gd name="connsiteX2" fmla="*/ 457200 w 457200"/>
                <a:gd name="connsiteY2" fmla="*/ 152400 h 152400"/>
                <a:gd name="connsiteX3" fmla="*/ 0 w 457200"/>
                <a:gd name="connsiteY3" fmla="*/ 152400 h 152400"/>
                <a:gd name="connsiteX4" fmla="*/ 76200 w 457200"/>
                <a:gd name="connsiteY4" fmla="*/ 0 h 152400"/>
                <a:gd name="connsiteX0" fmla="*/ 104775 w 485775"/>
                <a:gd name="connsiteY0" fmla="*/ 0 h 154781"/>
                <a:gd name="connsiteX1" fmla="*/ 485775 w 485775"/>
                <a:gd name="connsiteY1" fmla="*/ 0 h 154781"/>
                <a:gd name="connsiteX2" fmla="*/ 485775 w 485775"/>
                <a:gd name="connsiteY2" fmla="*/ 152400 h 154781"/>
                <a:gd name="connsiteX3" fmla="*/ 0 w 485775"/>
                <a:gd name="connsiteY3" fmla="*/ 154781 h 154781"/>
                <a:gd name="connsiteX4" fmla="*/ 104775 w 485775"/>
                <a:gd name="connsiteY4" fmla="*/ 0 h 1547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5775" h="154781">
                  <a:moveTo>
                    <a:pt x="104775" y="0"/>
                  </a:moveTo>
                  <a:lnTo>
                    <a:pt x="485775" y="0"/>
                  </a:lnTo>
                  <a:lnTo>
                    <a:pt x="485775" y="152400"/>
                  </a:lnTo>
                  <a:lnTo>
                    <a:pt x="0" y="154781"/>
                  </a:lnTo>
                  <a:lnTo>
                    <a:pt x="104775" y="0"/>
                  </a:lnTo>
                  <a:close/>
                </a:path>
              </a:pathLst>
            </a:cu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w="9525" cap="flat" cmpd="sng" algn="ctr">
              <a:solidFill>
                <a:srgbClr val="F79646">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43" name="Rectangle 42"/>
            <p:cNvSpPr/>
            <p:nvPr/>
          </p:nvSpPr>
          <p:spPr>
            <a:xfrm>
              <a:off x="1371600" y="1687824"/>
              <a:ext cx="365760" cy="381000"/>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w="9525" cap="flat" cmpd="sng" algn="ctr">
              <a:solidFill>
                <a:srgbClr val="F79646">
                  <a:shade val="95000"/>
                  <a:satMod val="105000"/>
                </a:srgbClr>
              </a:solidFill>
              <a:prstDash val="solid"/>
            </a:ln>
            <a:effectLst>
              <a:outerShdw blurRad="40000" dist="23000" dir="5400000" rotWithShape="0">
                <a:srgbClr val="000000">
                  <a:alpha val="35000"/>
                </a:srgbClr>
              </a:outerShdw>
            </a:effectLst>
          </p:spPr>
          <p:txBody>
            <a:bodyPr vert="horz" wrap="none"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FR" sz="3200" b="1" i="0" u="none" strike="noStrike" kern="0" cap="none" spc="0" normalizeH="0" baseline="0" noProof="0" dirty="0" smtClean="0">
                  <a:ln>
                    <a:noFill/>
                  </a:ln>
                  <a:solidFill>
                    <a:schemeClr val="bg1"/>
                  </a:solidFill>
                  <a:effectLst/>
                  <a:uLnTx/>
                  <a:uFillTx/>
                  <a:latin typeface="Calibri"/>
                  <a:ea typeface="+mn-ea"/>
                  <a:cs typeface="+mn-cs"/>
                </a:rPr>
                <a:t>1</a:t>
              </a:r>
              <a:endParaRPr kumimoji="0" lang="en-US" sz="2400" b="1" i="0" u="none" strike="noStrike" kern="0" cap="none" spc="0" normalizeH="0" baseline="0" noProof="0" dirty="0">
                <a:ln>
                  <a:noFill/>
                </a:ln>
                <a:solidFill>
                  <a:schemeClr val="bg1"/>
                </a:solidFill>
                <a:effectLst/>
                <a:uLnTx/>
                <a:uFillTx/>
                <a:latin typeface="Calibri"/>
                <a:ea typeface="+mn-ea"/>
                <a:cs typeface="+mn-cs"/>
              </a:endParaRPr>
            </a:p>
          </p:txBody>
        </p:sp>
      </p:grpSp>
      <p:sp>
        <p:nvSpPr>
          <p:cNvPr id="39" name="ZoneTexte 85"/>
          <p:cNvSpPr txBox="1"/>
          <p:nvPr/>
        </p:nvSpPr>
        <p:spPr>
          <a:xfrm>
            <a:off x="7022418" y="267684"/>
            <a:ext cx="4191346" cy="523220"/>
          </a:xfrm>
          <a:prstGeom prst="rect">
            <a:avLst/>
          </a:prstGeom>
          <a:noFill/>
        </p:spPr>
        <p:txBody>
          <a:bodyPr wrap="square" rtlCol="0">
            <a:spAutoFit/>
          </a:bodyPr>
          <a:lstStyle/>
          <a:p>
            <a:pPr lvl="0" algn="r" rtl="1"/>
            <a:r>
              <a:rPr lang="ar-DZ" sz="2800" b="1" kern="0" dirty="0" smtClean="0">
                <a:ln w="0"/>
                <a:solidFill>
                  <a:schemeClr val="bg1"/>
                </a:solidFill>
                <a:effectLst>
                  <a:outerShdw blurRad="38100" dist="38100" dir="2700000" algn="tl">
                    <a:srgbClr val="000000">
                      <a:alpha val="43137"/>
                    </a:srgbClr>
                  </a:outerShdw>
                </a:effectLst>
              </a:rPr>
              <a:t>نشاط </a:t>
            </a:r>
            <a:r>
              <a:rPr lang="ar-SA" sz="2800" b="1" kern="0" dirty="0" smtClean="0">
                <a:ln w="0"/>
                <a:solidFill>
                  <a:schemeClr val="bg1"/>
                </a:solidFill>
                <a:effectLst>
                  <a:outerShdw blurRad="38100" dist="38100" dir="2700000" algn="tl">
                    <a:srgbClr val="000000">
                      <a:alpha val="43137"/>
                    </a:srgbClr>
                  </a:outerShdw>
                </a:effectLst>
              </a:rPr>
              <a:t>02</a:t>
            </a:r>
            <a:r>
              <a:rPr lang="ar-DZ" sz="2800" b="1" kern="0" dirty="0" smtClean="0">
                <a:ln w="0"/>
                <a:solidFill>
                  <a:schemeClr val="bg1"/>
                </a:solidFill>
                <a:effectLst>
                  <a:outerShdw blurRad="38100" dist="38100" dir="2700000" algn="tl">
                    <a:srgbClr val="000000">
                      <a:alpha val="43137"/>
                    </a:srgbClr>
                  </a:outerShdw>
                </a:effectLst>
              </a:rPr>
              <a:t>:</a:t>
            </a:r>
            <a:endParaRPr kumimoji="0" lang="en-US" sz="2800" b="1" i="0" u="none" strike="noStrike" kern="0" normalizeH="0" baseline="0" noProof="0" dirty="0">
              <a:ln w="0"/>
              <a:solidFill>
                <a:schemeClr val="bg1"/>
              </a:solidFill>
              <a:effectLst>
                <a:outerShdw blurRad="38100" dist="38100" dir="2700000" algn="tl">
                  <a:srgbClr val="000000">
                    <a:alpha val="43137"/>
                  </a:srgbClr>
                </a:outerShdw>
              </a:effectLst>
              <a:uLnTx/>
              <a:uFillTx/>
              <a:latin typeface="Arial" panose="020B0604020202020204" pitchFamily="34" charset="0"/>
              <a:cs typeface="Arial" panose="020B0604020202020204" pitchFamily="34" charset="0"/>
            </a:endParaRPr>
          </a:p>
        </p:txBody>
      </p:sp>
      <p:sp>
        <p:nvSpPr>
          <p:cNvPr id="44" name="Notched Right Arrow 54"/>
          <p:cNvSpPr/>
          <p:nvPr/>
        </p:nvSpPr>
        <p:spPr>
          <a:xfrm flipH="1">
            <a:off x="222068" y="967470"/>
            <a:ext cx="11457931" cy="992676"/>
          </a:xfrm>
          <a:prstGeom prst="flowChartAlternateProcess">
            <a:avLst/>
          </a:prstGeom>
          <a:ln w="57150">
            <a:solidFill>
              <a:schemeClr val="bg1"/>
            </a:solidFill>
          </a:ln>
        </p:spPr>
        <p:style>
          <a:lnRef idx="0">
            <a:schemeClr val="accent3"/>
          </a:lnRef>
          <a:fillRef idx="1003">
            <a:schemeClr val="dk1"/>
          </a:fillRef>
          <a:effectRef idx="3">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8" name="Rectangle 7"/>
          <p:cNvSpPr/>
          <p:nvPr/>
        </p:nvSpPr>
        <p:spPr>
          <a:xfrm>
            <a:off x="326571" y="1006039"/>
            <a:ext cx="11026609" cy="954107"/>
          </a:xfrm>
          <a:prstGeom prst="rect">
            <a:avLst/>
          </a:prstGeom>
        </p:spPr>
        <p:txBody>
          <a:bodyPr wrap="square">
            <a:spAutoFit/>
          </a:bodyPr>
          <a:lstStyle/>
          <a:p>
            <a:pPr lvl="0" algn="just" rtl="1">
              <a:spcAft>
                <a:spcPts val="0"/>
              </a:spcAft>
              <a:buClr>
                <a:srgbClr val="FF0000"/>
              </a:buClr>
              <a:buSzPts val="1400"/>
            </a:pPr>
            <a:r>
              <a:rPr lang="ar-SA" sz="2800" b="1" dirty="0" smtClean="0">
                <a:solidFill>
                  <a:schemeClr val="bg1"/>
                </a:solidFill>
              </a:rPr>
              <a:t>تعرف على مكونات الحاسوب ثم ضع كل مكون في الكوب الخاص به اعتمادا على مخطط عمل الحاسوب السابق</a:t>
            </a:r>
            <a:endParaRPr lang="en-US" sz="2800" b="1" dirty="0">
              <a:solidFill>
                <a:schemeClr val="bg1"/>
              </a:solidFill>
            </a:endParaRPr>
          </a:p>
        </p:txBody>
      </p:sp>
      <p:grpSp>
        <p:nvGrpSpPr>
          <p:cNvPr id="34" name="Groupe 1"/>
          <p:cNvGrpSpPr/>
          <p:nvPr/>
        </p:nvGrpSpPr>
        <p:grpSpPr>
          <a:xfrm>
            <a:off x="-14568" y="44624"/>
            <a:ext cx="12211235" cy="6878283"/>
            <a:chOff x="-10990" y="44624"/>
            <a:chExt cx="9154990" cy="6878283"/>
          </a:xfrm>
        </p:grpSpPr>
        <p:grpSp>
          <p:nvGrpSpPr>
            <p:cNvPr id="35" name="Groupe 89"/>
            <p:cNvGrpSpPr/>
            <p:nvPr/>
          </p:nvGrpSpPr>
          <p:grpSpPr>
            <a:xfrm>
              <a:off x="-10990" y="6237312"/>
              <a:ext cx="9154990" cy="685595"/>
              <a:chOff x="-10990" y="6237312"/>
              <a:chExt cx="9154990" cy="685595"/>
            </a:xfrm>
          </p:grpSpPr>
          <p:grpSp>
            <p:nvGrpSpPr>
              <p:cNvPr id="45" name="Groupe 81"/>
              <p:cNvGrpSpPr/>
              <p:nvPr/>
            </p:nvGrpSpPr>
            <p:grpSpPr>
              <a:xfrm>
                <a:off x="-10990" y="6237312"/>
                <a:ext cx="9154990" cy="685595"/>
                <a:chOff x="-10990" y="6237312"/>
                <a:chExt cx="9154990" cy="685595"/>
              </a:xfrm>
            </p:grpSpPr>
            <p:grpSp>
              <p:nvGrpSpPr>
                <p:cNvPr id="48" name="Groupe 15"/>
                <p:cNvGrpSpPr/>
                <p:nvPr/>
              </p:nvGrpSpPr>
              <p:grpSpPr>
                <a:xfrm>
                  <a:off x="-1" y="6237312"/>
                  <a:ext cx="9144001" cy="648072"/>
                  <a:chOff x="-1" y="6237312"/>
                  <a:chExt cx="9144001" cy="648072"/>
                </a:xfrm>
              </p:grpSpPr>
              <p:sp>
                <p:nvSpPr>
                  <p:cNvPr id="54" name="Rectangle 5"/>
                  <p:cNvSpPr/>
                  <p:nvPr/>
                </p:nvSpPr>
                <p:spPr>
                  <a:xfrm>
                    <a:off x="-1" y="6309320"/>
                    <a:ext cx="9144001" cy="576064"/>
                  </a:xfrm>
                  <a:prstGeom prst="rect">
                    <a:avLst/>
                  </a:prstGeom>
                  <a:solidFill>
                    <a:srgbClr val="CC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55" name="Rectangle 54"/>
                  <p:cNvSpPr/>
                  <p:nvPr/>
                </p:nvSpPr>
                <p:spPr>
                  <a:xfrm flipV="1">
                    <a:off x="0" y="6237312"/>
                    <a:ext cx="9144000" cy="72008"/>
                  </a:xfrm>
                  <a:prstGeom prst="rect">
                    <a:avLst/>
                  </a:prstGeom>
                  <a:solidFill>
                    <a:srgbClr val="FF6600"/>
                  </a:solidFill>
                  <a:ln>
                    <a:no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fr-FR"/>
                  </a:p>
                </p:txBody>
              </p:sp>
            </p:grpSp>
            <p:pic>
              <p:nvPicPr>
                <p:cNvPr id="49" name="Image 48" descr="3-2-blogging-transparent-thumb.png"/>
                <p:cNvPicPr>
                  <a:picLocks noChangeAspect="1"/>
                </p:cNvPicPr>
                <p:nvPr/>
              </p:nvPicPr>
              <p:blipFill>
                <a:blip r:embed="rId3" cstate="print"/>
                <a:stretch>
                  <a:fillRect/>
                </a:stretch>
              </p:blipFill>
              <p:spPr>
                <a:xfrm>
                  <a:off x="1625390" y="6309320"/>
                  <a:ext cx="725738" cy="587630"/>
                </a:xfrm>
                <a:prstGeom prst="rect">
                  <a:avLst/>
                </a:prstGeom>
              </p:spPr>
            </p:pic>
            <p:pic>
              <p:nvPicPr>
                <p:cNvPr id="50" name="Image 49" descr="12-2-education-png-image-thumb.png"/>
                <p:cNvPicPr>
                  <a:picLocks noChangeAspect="1"/>
                </p:cNvPicPr>
                <p:nvPr/>
              </p:nvPicPr>
              <p:blipFill>
                <a:blip r:embed="rId4" cstate="print"/>
                <a:stretch>
                  <a:fillRect/>
                </a:stretch>
              </p:blipFill>
              <p:spPr>
                <a:xfrm>
                  <a:off x="6559388" y="6251366"/>
                  <a:ext cx="493066" cy="671541"/>
                </a:xfrm>
                <a:prstGeom prst="rect">
                  <a:avLst/>
                </a:prstGeom>
              </p:spPr>
            </p:pic>
            <p:sp>
              <p:nvSpPr>
                <p:cNvPr id="51" name="ZoneTexte 78"/>
                <p:cNvSpPr txBox="1"/>
                <p:nvPr/>
              </p:nvSpPr>
              <p:spPr>
                <a:xfrm>
                  <a:off x="2286511" y="6401146"/>
                  <a:ext cx="2105977" cy="415498"/>
                </a:xfrm>
                <a:prstGeom prst="rect">
                  <a:avLst/>
                </a:prstGeom>
                <a:noFill/>
              </p:spPr>
              <p:txBody>
                <a:bodyPr wrap="square" rtlCol="0">
                  <a:spAutoFit/>
                </a:bodyPr>
                <a:lstStyle/>
                <a:p>
                  <a:pPr algn="r" rtl="1"/>
                  <a:r>
                    <a:rPr lang="ar-DZ" sz="2100" b="1" dirty="0">
                      <a:solidFill>
                        <a:schemeClr val="bg1"/>
                      </a:solidFill>
                    </a:rPr>
                    <a:t>متوسطة عبداوي عبدالرحمان</a:t>
                  </a:r>
                  <a:endParaRPr lang="fr-FR" sz="2100" b="1" dirty="0">
                    <a:solidFill>
                      <a:schemeClr val="bg1"/>
                    </a:solidFill>
                  </a:endParaRPr>
                </a:p>
              </p:txBody>
            </p:sp>
            <p:sp>
              <p:nvSpPr>
                <p:cNvPr id="52" name="ZoneTexte 79"/>
                <p:cNvSpPr txBox="1"/>
                <p:nvPr/>
              </p:nvSpPr>
              <p:spPr>
                <a:xfrm>
                  <a:off x="-10990" y="6397297"/>
                  <a:ext cx="1666666" cy="415498"/>
                </a:xfrm>
                <a:prstGeom prst="rect">
                  <a:avLst/>
                </a:prstGeom>
                <a:noFill/>
              </p:spPr>
              <p:txBody>
                <a:bodyPr wrap="square" rtlCol="0">
                  <a:spAutoFit/>
                </a:bodyPr>
                <a:lstStyle/>
                <a:p>
                  <a:pPr algn="r" rtl="1"/>
                  <a:r>
                    <a:rPr lang="ar-DZ" sz="2100" b="1" dirty="0">
                      <a:solidFill>
                        <a:schemeClr val="bg1"/>
                      </a:solidFill>
                    </a:rPr>
                    <a:t>اعداد الأستاذ معمري ع</a:t>
                  </a:r>
                  <a:endParaRPr lang="fr-FR" sz="2100" b="1" dirty="0">
                    <a:solidFill>
                      <a:schemeClr val="bg1"/>
                    </a:solidFill>
                  </a:endParaRPr>
                </a:p>
              </p:txBody>
            </p:sp>
            <p:sp>
              <p:nvSpPr>
                <p:cNvPr id="53" name="ZoneTexte 80"/>
                <p:cNvSpPr txBox="1"/>
                <p:nvPr/>
              </p:nvSpPr>
              <p:spPr>
                <a:xfrm>
                  <a:off x="6952039" y="6404900"/>
                  <a:ext cx="2119952" cy="415498"/>
                </a:xfrm>
                <a:prstGeom prst="rect">
                  <a:avLst/>
                </a:prstGeom>
                <a:noFill/>
              </p:spPr>
              <p:txBody>
                <a:bodyPr wrap="square" rtlCol="0">
                  <a:spAutoFit/>
                </a:bodyPr>
                <a:lstStyle/>
                <a:p>
                  <a:pPr algn="r" rtl="1"/>
                  <a:r>
                    <a:rPr lang="ar-DZ" sz="2100" b="1" dirty="0">
                      <a:solidFill>
                        <a:schemeClr val="bg1"/>
                      </a:solidFill>
                    </a:rPr>
                    <a:t>الارتباط التشعبي </a:t>
                  </a:r>
                  <a:r>
                    <a:rPr lang="en-US" sz="2100" b="1" dirty="0">
                      <a:solidFill>
                        <a:schemeClr val="bg1"/>
                      </a:solidFill>
                    </a:rPr>
                    <a:t>Hyperlink</a:t>
                  </a:r>
                </a:p>
              </p:txBody>
            </p:sp>
          </p:grpSp>
          <p:pic>
            <p:nvPicPr>
              <p:cNvPr id="46" name="Image 82" descr="3d print business.png"/>
              <p:cNvPicPr>
                <a:picLocks noChangeAspect="1"/>
              </p:cNvPicPr>
              <p:nvPr/>
            </p:nvPicPr>
            <p:blipFill>
              <a:blip r:embed="rId5" cstate="print"/>
              <a:stretch>
                <a:fillRect/>
              </a:stretch>
            </p:blipFill>
            <p:spPr>
              <a:xfrm>
                <a:off x="4184241" y="6271447"/>
                <a:ext cx="1351578" cy="620688"/>
              </a:xfrm>
              <a:prstGeom prst="rect">
                <a:avLst/>
              </a:prstGeom>
            </p:spPr>
          </p:pic>
        </p:grpSp>
        <p:sp>
          <p:nvSpPr>
            <p:cNvPr id="36" name="ZoneTexte 33"/>
            <p:cNvSpPr txBox="1"/>
            <p:nvPr/>
          </p:nvSpPr>
          <p:spPr>
            <a:xfrm>
              <a:off x="5150512" y="6415446"/>
              <a:ext cx="1477185" cy="415498"/>
            </a:xfrm>
            <a:prstGeom prst="rect">
              <a:avLst/>
            </a:prstGeom>
            <a:noFill/>
          </p:spPr>
          <p:txBody>
            <a:bodyPr wrap="square" rtlCol="0">
              <a:spAutoFit/>
            </a:bodyPr>
            <a:lstStyle/>
            <a:p>
              <a:pPr algn="r" rtl="1"/>
              <a:r>
                <a:rPr lang="ar-DZ" sz="2100" b="1" dirty="0">
                  <a:solidFill>
                    <a:schemeClr val="bg1"/>
                  </a:solidFill>
                </a:rPr>
                <a:t>المستوى 4 متوسط</a:t>
              </a:r>
              <a:endParaRPr lang="fr-FR" sz="2100" b="1" dirty="0">
                <a:solidFill>
                  <a:schemeClr val="bg1"/>
                </a:solidFill>
              </a:endParaRPr>
            </a:p>
          </p:txBody>
        </p:sp>
        <p:sp>
          <p:nvSpPr>
            <p:cNvPr id="38" name="ZoneTexte 34"/>
            <p:cNvSpPr txBox="1"/>
            <p:nvPr/>
          </p:nvSpPr>
          <p:spPr>
            <a:xfrm>
              <a:off x="2627784" y="44624"/>
              <a:ext cx="2088232" cy="523220"/>
            </a:xfrm>
            <a:prstGeom prst="rect">
              <a:avLst/>
            </a:prstGeom>
            <a:noFill/>
          </p:spPr>
          <p:txBody>
            <a:bodyPr wrap="square" rtlCol="0">
              <a:spAutoFit/>
            </a:bodyPr>
            <a:lstStyle/>
            <a:p>
              <a:pPr algn="r" rtl="1"/>
              <a:endParaRPr lang="fr-FR" sz="2800" b="1" dirty="0">
                <a:solidFill>
                  <a:schemeClr val="bg1"/>
                </a:solidFill>
              </a:endParaRPr>
            </a:p>
          </p:txBody>
        </p:sp>
      </p:grpSp>
      <p:pic>
        <p:nvPicPr>
          <p:cNvPr id="47" name="Image 75" descr="Person-question-2-151x300.png"/>
          <p:cNvPicPr>
            <a:picLocks noChangeAspect="1"/>
          </p:cNvPicPr>
          <p:nvPr/>
        </p:nvPicPr>
        <p:blipFill>
          <a:blip r:embed="rId6" cstate="print"/>
          <a:stretch>
            <a:fillRect/>
          </a:stretch>
        </p:blipFill>
        <p:spPr>
          <a:xfrm>
            <a:off x="10528232" y="2032154"/>
            <a:ext cx="1024468" cy="2281327"/>
          </a:xfrm>
          <a:prstGeom prst="rect">
            <a:avLst/>
          </a:prstGeom>
        </p:spPr>
      </p:pic>
      <p:cxnSp>
        <p:nvCxnSpPr>
          <p:cNvPr id="9" name="Connecteur droit avec flèche 8"/>
          <p:cNvCxnSpPr/>
          <p:nvPr/>
        </p:nvCxnSpPr>
        <p:spPr>
          <a:xfrm flipH="1">
            <a:off x="8684201" y="4328926"/>
            <a:ext cx="10991" cy="254515"/>
          </a:xfrm>
          <a:prstGeom prst="straightConnector1">
            <a:avLst/>
          </a:prstGeom>
          <a:ln w="38100">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33" name="Connecteur droit avec flèche 32"/>
          <p:cNvCxnSpPr/>
          <p:nvPr/>
        </p:nvCxnSpPr>
        <p:spPr>
          <a:xfrm flipH="1">
            <a:off x="1990622" y="4319253"/>
            <a:ext cx="10991" cy="254515"/>
          </a:xfrm>
          <a:prstGeom prst="straightConnector1">
            <a:avLst/>
          </a:prstGeom>
          <a:ln w="38100">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37" name="Connecteur droit avec flèche 36"/>
          <p:cNvCxnSpPr/>
          <p:nvPr/>
        </p:nvCxnSpPr>
        <p:spPr>
          <a:xfrm flipH="1">
            <a:off x="5435840" y="4334367"/>
            <a:ext cx="10991" cy="254515"/>
          </a:xfrm>
          <a:prstGeom prst="straightConnector1">
            <a:avLst/>
          </a:prstGeom>
          <a:ln w="38100">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10" name="Rectangle à coins arrondis 9"/>
          <p:cNvSpPr/>
          <p:nvPr/>
        </p:nvSpPr>
        <p:spPr>
          <a:xfrm>
            <a:off x="7022418" y="4591071"/>
            <a:ext cx="3323566" cy="816953"/>
          </a:xfrm>
          <a:prstGeom prst="round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ar-SA" sz="2400" b="1" dirty="0" smtClean="0">
                <a:solidFill>
                  <a:schemeClr val="tx1"/>
                </a:solidFill>
              </a:rPr>
              <a:t>طابعة أوراق</a:t>
            </a:r>
            <a:endParaRPr lang="fr-FR" sz="2400" b="1" dirty="0" smtClean="0">
              <a:solidFill>
                <a:schemeClr val="tx1"/>
              </a:solidFill>
            </a:endParaRPr>
          </a:p>
          <a:p>
            <a:pPr algn="ctr" rtl="1"/>
            <a:r>
              <a:rPr lang="fr-FR" sz="2400" b="1" dirty="0" smtClean="0">
                <a:solidFill>
                  <a:schemeClr val="tx1"/>
                </a:solidFill>
              </a:rPr>
              <a:t>imprimante</a:t>
            </a:r>
            <a:endParaRPr lang="fr-FR" sz="2400" b="1" dirty="0">
              <a:solidFill>
                <a:schemeClr val="tx1"/>
              </a:solidFill>
            </a:endParaRPr>
          </a:p>
        </p:txBody>
      </p:sp>
      <p:sp>
        <p:nvSpPr>
          <p:cNvPr id="58" name="Rectangle à coins arrondis 57"/>
          <p:cNvSpPr/>
          <p:nvPr/>
        </p:nvSpPr>
        <p:spPr>
          <a:xfrm>
            <a:off x="4142937" y="4585334"/>
            <a:ext cx="2585807" cy="816953"/>
          </a:xfrm>
          <a:prstGeom prst="roundRect">
            <a:avLst/>
          </a:prstGeom>
          <a:solidFill>
            <a:srgbClr val="00B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ar-SA" sz="2400" b="1" dirty="0" smtClean="0">
                <a:solidFill>
                  <a:schemeClr val="tx1"/>
                </a:solidFill>
              </a:rPr>
              <a:t>مكبر صوت</a:t>
            </a:r>
          </a:p>
          <a:p>
            <a:pPr algn="ctr" rtl="1"/>
            <a:r>
              <a:rPr lang="fr-FR" sz="2400" b="1" dirty="0" smtClean="0">
                <a:solidFill>
                  <a:schemeClr val="tx1"/>
                </a:solidFill>
              </a:rPr>
              <a:t>Haut Parleur</a:t>
            </a:r>
          </a:p>
        </p:txBody>
      </p:sp>
      <p:sp>
        <p:nvSpPr>
          <p:cNvPr id="59" name="Rectangle à coins arrondis 58"/>
          <p:cNvSpPr/>
          <p:nvPr/>
        </p:nvSpPr>
        <p:spPr>
          <a:xfrm>
            <a:off x="682859" y="4568176"/>
            <a:ext cx="2622044" cy="816953"/>
          </a:xfrm>
          <a:prstGeom prst="roundRect">
            <a:avLst/>
          </a:prstGeom>
          <a:solidFill>
            <a:srgbClr val="0070C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ar-SA" sz="2400" b="1" dirty="0" smtClean="0">
                <a:solidFill>
                  <a:schemeClr val="tx1"/>
                </a:solidFill>
              </a:rPr>
              <a:t>ماسح ضوئي</a:t>
            </a:r>
            <a:endParaRPr lang="fr-FR" sz="2400" b="1" dirty="0" smtClean="0">
              <a:solidFill>
                <a:schemeClr val="tx1"/>
              </a:solidFill>
            </a:endParaRPr>
          </a:p>
          <a:p>
            <a:pPr algn="ctr" rtl="1"/>
            <a:r>
              <a:rPr lang="fr-FR" sz="2400" b="1" dirty="0" smtClean="0">
                <a:solidFill>
                  <a:schemeClr val="tx1"/>
                </a:solidFill>
              </a:rPr>
              <a:t>Scanner</a:t>
            </a:r>
            <a:endParaRPr lang="fr-FR" sz="2400" b="1" dirty="0">
              <a:solidFill>
                <a:schemeClr val="tx1"/>
              </a:solidFill>
            </a:endParaRPr>
          </a:p>
        </p:txBody>
      </p:sp>
      <p:pic>
        <p:nvPicPr>
          <p:cNvPr id="2" name="Image 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158446" y="2066272"/>
            <a:ext cx="3030377" cy="2257229"/>
          </a:xfrm>
          <a:prstGeom prst="rect">
            <a:avLst/>
          </a:prstGeom>
          <a:ln>
            <a:solidFill>
              <a:schemeClr val="tx1"/>
            </a:solidFill>
          </a:ln>
        </p:spPr>
      </p:pic>
      <p:pic>
        <p:nvPicPr>
          <p:cNvPr id="11" name="Image 1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142936" y="2066272"/>
            <a:ext cx="2585807" cy="2271091"/>
          </a:xfrm>
          <a:prstGeom prst="rect">
            <a:avLst/>
          </a:prstGeom>
          <a:ln>
            <a:solidFill>
              <a:schemeClr val="tx1"/>
            </a:solidFill>
          </a:ln>
        </p:spPr>
      </p:pic>
      <p:pic>
        <p:nvPicPr>
          <p:cNvPr id="13" name="Image 1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82856" y="2066272"/>
            <a:ext cx="2622047" cy="2259095"/>
          </a:xfrm>
          <a:prstGeom prst="rect">
            <a:avLst/>
          </a:prstGeom>
          <a:ln>
            <a:solidFill>
              <a:schemeClr val="tx1"/>
            </a:solidFill>
          </a:ln>
        </p:spPr>
      </p:pic>
      <p:grpSp>
        <p:nvGrpSpPr>
          <p:cNvPr id="56" name="Groupe 55"/>
          <p:cNvGrpSpPr/>
          <p:nvPr/>
        </p:nvGrpSpPr>
        <p:grpSpPr>
          <a:xfrm>
            <a:off x="10588300" y="4645129"/>
            <a:ext cx="1033770" cy="1289579"/>
            <a:chOff x="10588300" y="4645129"/>
            <a:chExt cx="1033770" cy="1289579"/>
          </a:xfrm>
        </p:grpSpPr>
        <p:sp>
          <p:nvSpPr>
            <p:cNvPr id="57" name="Ellipse 56"/>
            <p:cNvSpPr/>
            <p:nvPr/>
          </p:nvSpPr>
          <p:spPr>
            <a:xfrm>
              <a:off x="10588300" y="4645129"/>
              <a:ext cx="1033770" cy="69736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rtl="1"/>
              <a:r>
                <a:rPr lang="ar-SA" sz="2800" b="1" dirty="0" smtClean="0"/>
                <a:t>أتعلم</a:t>
              </a:r>
              <a:endParaRPr lang="fr-FR" sz="2800" b="1" dirty="0"/>
            </a:p>
          </p:txBody>
        </p:sp>
        <p:sp>
          <p:nvSpPr>
            <p:cNvPr id="60" name="Demi-tour 59"/>
            <p:cNvSpPr/>
            <p:nvPr/>
          </p:nvSpPr>
          <p:spPr>
            <a:xfrm flipH="1" flipV="1">
              <a:off x="10714470" y="5380364"/>
              <a:ext cx="466708" cy="554344"/>
            </a:xfrm>
            <a:prstGeom prst="uturnArrow">
              <a:avLst>
                <a:gd name="adj1" fmla="val 21613"/>
                <a:gd name="adj2" fmla="val 25000"/>
                <a:gd name="adj3" fmla="val 36196"/>
                <a:gd name="adj4" fmla="val 42903"/>
                <a:gd name="adj5" fmla="val 79713"/>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solidFill>
                  <a:schemeClr val="tx1"/>
                </a:solidFill>
              </a:endParaRPr>
            </a:p>
          </p:txBody>
        </p:sp>
      </p:grpSp>
      <p:sp>
        <p:nvSpPr>
          <p:cNvPr id="61" name="Rectangle 60"/>
          <p:cNvSpPr/>
          <p:nvPr/>
        </p:nvSpPr>
        <p:spPr>
          <a:xfrm>
            <a:off x="7022418" y="5465978"/>
            <a:ext cx="3323566" cy="6343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r-SA" b="1" dirty="0" smtClean="0">
                <a:solidFill>
                  <a:schemeClr val="tx1"/>
                </a:solidFill>
              </a:rPr>
              <a:t>تستعمل لإخراج المعلومات من الجهاز على شكل مطبوعات</a:t>
            </a:r>
            <a:endParaRPr lang="fr-FR" b="1" dirty="0">
              <a:solidFill>
                <a:schemeClr val="tx1"/>
              </a:solidFill>
            </a:endParaRPr>
          </a:p>
        </p:txBody>
      </p:sp>
      <p:sp>
        <p:nvSpPr>
          <p:cNvPr id="62" name="Rectangle 61"/>
          <p:cNvSpPr/>
          <p:nvPr/>
        </p:nvSpPr>
        <p:spPr>
          <a:xfrm>
            <a:off x="4142936" y="5460241"/>
            <a:ext cx="2585807" cy="6343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r-SA" b="1" dirty="0" smtClean="0">
                <a:solidFill>
                  <a:schemeClr val="tx1"/>
                </a:solidFill>
              </a:rPr>
              <a:t>تستعمل لإخراج المعلومات الصوتية من الحاسوب</a:t>
            </a:r>
            <a:endParaRPr lang="fr-FR" b="1" dirty="0">
              <a:solidFill>
                <a:schemeClr val="tx1"/>
              </a:solidFill>
            </a:endParaRPr>
          </a:p>
        </p:txBody>
      </p:sp>
      <p:sp>
        <p:nvSpPr>
          <p:cNvPr id="63" name="Rectangle 62"/>
          <p:cNvSpPr/>
          <p:nvPr/>
        </p:nvSpPr>
        <p:spPr>
          <a:xfrm>
            <a:off x="682856" y="5457137"/>
            <a:ext cx="2622048" cy="6343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r-SA" b="1" dirty="0" smtClean="0">
                <a:solidFill>
                  <a:schemeClr val="tx1"/>
                </a:solidFill>
              </a:rPr>
              <a:t>تستعمل لإدخال البيانات للجهاز على شكل مستندات أو صور</a:t>
            </a:r>
            <a:endParaRPr lang="fr-FR" b="1" dirty="0">
              <a:solidFill>
                <a:schemeClr val="tx1"/>
              </a:solidFill>
            </a:endParaRPr>
          </a:p>
        </p:txBody>
      </p:sp>
    </p:spTree>
    <p:extLst>
      <p:ext uri="{BB962C8B-B14F-4D97-AF65-F5344CB8AC3E}">
        <p14:creationId xmlns:p14="http://schemas.microsoft.com/office/powerpoint/2010/main" val="147667241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1000"/>
                                        <p:tgtEl>
                                          <p:spTgt spid="40"/>
                                        </p:tgtEl>
                                      </p:cBhvr>
                                    </p:animEffect>
                                    <p:anim calcmode="lin" valueType="num">
                                      <p:cBhvr>
                                        <p:cTn id="8" dur="1000" fill="hold"/>
                                        <p:tgtEl>
                                          <p:spTgt spid="40"/>
                                        </p:tgtEl>
                                        <p:attrNameLst>
                                          <p:attrName>ppt_x</p:attrName>
                                        </p:attrNameLst>
                                      </p:cBhvr>
                                      <p:tavLst>
                                        <p:tav tm="0">
                                          <p:val>
                                            <p:strVal val="#ppt_x"/>
                                          </p:val>
                                        </p:tav>
                                        <p:tav tm="100000">
                                          <p:val>
                                            <p:strVal val="#ppt_x"/>
                                          </p:val>
                                        </p:tav>
                                      </p:tavLst>
                                    </p:anim>
                                    <p:anim calcmode="lin" valueType="num">
                                      <p:cBhvr>
                                        <p:cTn id="9" dur="1000" fill="hold"/>
                                        <p:tgtEl>
                                          <p:spTgt spid="4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4" fill="hold" grpId="0" nodeType="afterEffect">
                                  <p:stCondLst>
                                    <p:cond delay="0"/>
                                  </p:stCondLst>
                                  <p:childTnLst>
                                    <p:set>
                                      <p:cBhvr>
                                        <p:cTn id="12" dur="1" fill="hold">
                                          <p:stCondLst>
                                            <p:cond delay="0"/>
                                          </p:stCondLst>
                                        </p:cTn>
                                        <p:tgtEl>
                                          <p:spTgt spid="39"/>
                                        </p:tgtEl>
                                        <p:attrNameLst>
                                          <p:attrName>style.visibility</p:attrName>
                                        </p:attrNameLst>
                                      </p:cBhvr>
                                      <p:to>
                                        <p:strVal val="visible"/>
                                      </p:to>
                                    </p:set>
                                    <p:animEffect transition="in" filter="wipe(down)">
                                      <p:cBhvr>
                                        <p:cTn id="13" dur="500"/>
                                        <p:tgtEl>
                                          <p:spTgt spid="39"/>
                                        </p:tgtEl>
                                      </p:cBhvr>
                                    </p:animEffect>
                                  </p:childTnLst>
                                </p:cTn>
                              </p:par>
                            </p:childTnLst>
                          </p:cTn>
                        </p:par>
                        <p:par>
                          <p:cTn id="14" fill="hold">
                            <p:stCondLst>
                              <p:cond delay="1500"/>
                            </p:stCondLst>
                            <p:childTnLst>
                              <p:par>
                                <p:cTn id="15" presetID="42" presetClass="entr" presetSubtype="0" fill="hold" nodeType="afterEffect">
                                  <p:stCondLst>
                                    <p:cond delay="0"/>
                                  </p:stCondLst>
                                  <p:childTnLst>
                                    <p:set>
                                      <p:cBhvr>
                                        <p:cTn id="16" dur="1" fill="hold">
                                          <p:stCondLst>
                                            <p:cond delay="0"/>
                                          </p:stCondLst>
                                        </p:cTn>
                                        <p:tgtEl>
                                          <p:spTgt spid="41"/>
                                        </p:tgtEl>
                                        <p:attrNameLst>
                                          <p:attrName>style.visibility</p:attrName>
                                        </p:attrNameLst>
                                      </p:cBhvr>
                                      <p:to>
                                        <p:strVal val="visible"/>
                                      </p:to>
                                    </p:set>
                                    <p:animEffect transition="in" filter="fade">
                                      <p:cBhvr>
                                        <p:cTn id="17" dur="1000"/>
                                        <p:tgtEl>
                                          <p:spTgt spid="41"/>
                                        </p:tgtEl>
                                      </p:cBhvr>
                                    </p:animEffect>
                                    <p:anim calcmode="lin" valueType="num">
                                      <p:cBhvr>
                                        <p:cTn id="18" dur="1000" fill="hold"/>
                                        <p:tgtEl>
                                          <p:spTgt spid="41"/>
                                        </p:tgtEl>
                                        <p:attrNameLst>
                                          <p:attrName>ppt_x</p:attrName>
                                        </p:attrNameLst>
                                      </p:cBhvr>
                                      <p:tavLst>
                                        <p:tav tm="0">
                                          <p:val>
                                            <p:strVal val="#ppt_x"/>
                                          </p:val>
                                        </p:tav>
                                        <p:tav tm="100000">
                                          <p:val>
                                            <p:strVal val="#ppt_x"/>
                                          </p:val>
                                        </p:tav>
                                      </p:tavLst>
                                    </p:anim>
                                    <p:anim calcmode="lin" valueType="num">
                                      <p:cBhvr>
                                        <p:cTn id="19" dur="1000" fill="hold"/>
                                        <p:tgtEl>
                                          <p:spTgt spid="41"/>
                                        </p:tgtEl>
                                        <p:attrNameLst>
                                          <p:attrName>ppt_y</p:attrName>
                                        </p:attrNameLst>
                                      </p:cBhvr>
                                      <p:tavLst>
                                        <p:tav tm="0">
                                          <p:val>
                                            <p:strVal val="#ppt_y+.1"/>
                                          </p:val>
                                        </p:tav>
                                        <p:tav tm="100000">
                                          <p:val>
                                            <p:strVal val="#ppt_y"/>
                                          </p:val>
                                        </p:tav>
                                      </p:tavLst>
                                    </p:anim>
                                  </p:childTnLst>
                                </p:cTn>
                              </p:par>
                            </p:childTnLst>
                          </p:cTn>
                        </p:par>
                        <p:par>
                          <p:cTn id="20" fill="hold">
                            <p:stCondLst>
                              <p:cond delay="2500"/>
                            </p:stCondLst>
                            <p:childTnLst>
                              <p:par>
                                <p:cTn id="21" presetID="42" presetClass="entr" presetSubtype="0" fill="hold" grpId="0" nodeType="afterEffect">
                                  <p:stCondLst>
                                    <p:cond delay="0"/>
                                  </p:stCondLst>
                                  <p:childTnLst>
                                    <p:set>
                                      <p:cBhvr>
                                        <p:cTn id="22" dur="1" fill="hold">
                                          <p:stCondLst>
                                            <p:cond delay="0"/>
                                          </p:stCondLst>
                                        </p:cTn>
                                        <p:tgtEl>
                                          <p:spTgt spid="44"/>
                                        </p:tgtEl>
                                        <p:attrNameLst>
                                          <p:attrName>style.visibility</p:attrName>
                                        </p:attrNameLst>
                                      </p:cBhvr>
                                      <p:to>
                                        <p:strVal val="visible"/>
                                      </p:to>
                                    </p:set>
                                    <p:animEffect transition="in" filter="fade">
                                      <p:cBhvr>
                                        <p:cTn id="23" dur="1000"/>
                                        <p:tgtEl>
                                          <p:spTgt spid="44"/>
                                        </p:tgtEl>
                                      </p:cBhvr>
                                    </p:animEffect>
                                    <p:anim calcmode="lin" valueType="num">
                                      <p:cBhvr>
                                        <p:cTn id="24" dur="1000" fill="hold"/>
                                        <p:tgtEl>
                                          <p:spTgt spid="44"/>
                                        </p:tgtEl>
                                        <p:attrNameLst>
                                          <p:attrName>ppt_x</p:attrName>
                                        </p:attrNameLst>
                                      </p:cBhvr>
                                      <p:tavLst>
                                        <p:tav tm="0">
                                          <p:val>
                                            <p:strVal val="#ppt_x"/>
                                          </p:val>
                                        </p:tav>
                                        <p:tav tm="100000">
                                          <p:val>
                                            <p:strVal val="#ppt_x"/>
                                          </p:val>
                                        </p:tav>
                                      </p:tavLst>
                                    </p:anim>
                                    <p:anim calcmode="lin" valueType="num">
                                      <p:cBhvr>
                                        <p:cTn id="25" dur="1000" fill="hold"/>
                                        <p:tgtEl>
                                          <p:spTgt spid="44"/>
                                        </p:tgtEl>
                                        <p:attrNameLst>
                                          <p:attrName>ppt_y</p:attrName>
                                        </p:attrNameLst>
                                      </p:cBhvr>
                                      <p:tavLst>
                                        <p:tav tm="0">
                                          <p:val>
                                            <p:strVal val="#ppt_y+.1"/>
                                          </p:val>
                                        </p:tav>
                                        <p:tav tm="100000">
                                          <p:val>
                                            <p:strVal val="#ppt_y"/>
                                          </p:val>
                                        </p:tav>
                                      </p:tavLst>
                                    </p:anim>
                                  </p:childTnLst>
                                </p:cTn>
                              </p:par>
                            </p:childTnLst>
                          </p:cTn>
                        </p:par>
                        <p:par>
                          <p:cTn id="26" fill="hold">
                            <p:stCondLst>
                              <p:cond delay="3500"/>
                            </p:stCondLst>
                            <p:childTnLst>
                              <p:par>
                                <p:cTn id="27" presetID="16" presetClass="entr" presetSubtype="21" fill="hold" grpId="0" nodeType="after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barn(inVertical)">
                                      <p:cBhvr>
                                        <p:cTn id="29" dur="500"/>
                                        <p:tgtEl>
                                          <p:spTgt spid="8"/>
                                        </p:tgtEl>
                                      </p:cBhvr>
                                    </p:animEffect>
                                  </p:childTnLst>
                                </p:cTn>
                              </p:par>
                            </p:childTnLst>
                          </p:cTn>
                        </p:par>
                        <p:par>
                          <p:cTn id="30" fill="hold">
                            <p:stCondLst>
                              <p:cond delay="4000"/>
                            </p:stCondLst>
                            <p:childTnLst>
                              <p:par>
                                <p:cTn id="31" presetID="14" presetClass="entr" presetSubtype="10" fill="hold" nodeType="afterEffect">
                                  <p:stCondLst>
                                    <p:cond delay="0"/>
                                  </p:stCondLst>
                                  <p:childTnLst>
                                    <p:set>
                                      <p:cBhvr>
                                        <p:cTn id="32" dur="1" fill="hold">
                                          <p:stCondLst>
                                            <p:cond delay="0"/>
                                          </p:stCondLst>
                                        </p:cTn>
                                        <p:tgtEl>
                                          <p:spTgt spid="47"/>
                                        </p:tgtEl>
                                        <p:attrNameLst>
                                          <p:attrName>style.visibility</p:attrName>
                                        </p:attrNameLst>
                                      </p:cBhvr>
                                      <p:to>
                                        <p:strVal val="visible"/>
                                      </p:to>
                                    </p:set>
                                    <p:animEffect transition="in" filter="randombar(horizontal)">
                                      <p:cBhvr>
                                        <p:cTn id="33" dur="500"/>
                                        <p:tgtEl>
                                          <p:spTgt spid="47"/>
                                        </p:tgtEl>
                                      </p:cBhvr>
                                    </p:animEffect>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nodeType="clickEffect">
                                  <p:stCondLst>
                                    <p:cond delay="0"/>
                                  </p:stCondLst>
                                  <p:childTnLst>
                                    <p:set>
                                      <p:cBhvr>
                                        <p:cTn id="37" dur="1" fill="hold">
                                          <p:stCondLst>
                                            <p:cond delay="0"/>
                                          </p:stCondLst>
                                        </p:cTn>
                                        <p:tgtEl>
                                          <p:spTgt spid="2"/>
                                        </p:tgtEl>
                                        <p:attrNameLst>
                                          <p:attrName>style.visibility</p:attrName>
                                        </p:attrNameLst>
                                      </p:cBhvr>
                                      <p:to>
                                        <p:strVal val="visible"/>
                                      </p:to>
                                    </p:set>
                                    <p:animEffect transition="in" filter="barn(inVertical)">
                                      <p:cBhvr>
                                        <p:cTn id="38" dur="500"/>
                                        <p:tgtEl>
                                          <p:spTgt spid="2"/>
                                        </p:tgtEl>
                                      </p:cBhvr>
                                    </p:animEffect>
                                  </p:childTnLst>
                                </p:cTn>
                              </p:par>
                              <p:par>
                                <p:cTn id="39" presetID="16" presetClass="entr" presetSubtype="21" fill="hold" nodeType="with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barn(inVertical)">
                                      <p:cBhvr>
                                        <p:cTn id="41" dur="500"/>
                                        <p:tgtEl>
                                          <p:spTgt spid="11"/>
                                        </p:tgtEl>
                                      </p:cBhvr>
                                    </p:animEffect>
                                  </p:childTnLst>
                                </p:cTn>
                              </p:par>
                              <p:par>
                                <p:cTn id="42" presetID="16" presetClass="entr" presetSubtype="21" fill="hold" nodeType="with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barn(inVertical)">
                                      <p:cBhvr>
                                        <p:cTn id="44" dur="500"/>
                                        <p:tgtEl>
                                          <p:spTgt spid="13"/>
                                        </p:tgtEl>
                                      </p:cBhvr>
                                    </p:animEffect>
                                  </p:childTnLst>
                                </p:cTn>
                              </p:par>
                            </p:childTnLst>
                          </p:cTn>
                        </p:par>
                      </p:childTnLst>
                    </p:cTn>
                  </p:par>
                  <p:par>
                    <p:cTn id="45" fill="hold">
                      <p:stCondLst>
                        <p:cond delay="indefinite"/>
                      </p:stCondLst>
                      <p:childTnLst>
                        <p:par>
                          <p:cTn id="46" fill="hold">
                            <p:stCondLst>
                              <p:cond delay="0"/>
                            </p:stCondLst>
                            <p:childTnLst>
                              <p:par>
                                <p:cTn id="47" presetID="16" presetClass="entr" presetSubtype="21" fill="hold" nodeType="clickEffect">
                                  <p:stCondLst>
                                    <p:cond delay="0"/>
                                  </p:stCondLst>
                                  <p:childTnLst>
                                    <p:set>
                                      <p:cBhvr>
                                        <p:cTn id="48" dur="1" fill="hold">
                                          <p:stCondLst>
                                            <p:cond delay="0"/>
                                          </p:stCondLst>
                                        </p:cTn>
                                        <p:tgtEl>
                                          <p:spTgt spid="9"/>
                                        </p:tgtEl>
                                        <p:attrNameLst>
                                          <p:attrName>style.visibility</p:attrName>
                                        </p:attrNameLst>
                                      </p:cBhvr>
                                      <p:to>
                                        <p:strVal val="visible"/>
                                      </p:to>
                                    </p:set>
                                    <p:animEffect transition="in" filter="barn(inVertical)">
                                      <p:cBhvr>
                                        <p:cTn id="49" dur="500"/>
                                        <p:tgtEl>
                                          <p:spTgt spid="9"/>
                                        </p:tgtEl>
                                      </p:cBhvr>
                                    </p:animEffect>
                                  </p:childTnLst>
                                </p:cTn>
                              </p:par>
                              <p:par>
                                <p:cTn id="50" presetID="16" presetClass="entr" presetSubtype="21" fill="hold" grpId="0" nodeType="withEffect">
                                  <p:stCondLst>
                                    <p:cond delay="0"/>
                                  </p:stCondLst>
                                  <p:childTnLst>
                                    <p:set>
                                      <p:cBhvr>
                                        <p:cTn id="51" dur="1" fill="hold">
                                          <p:stCondLst>
                                            <p:cond delay="0"/>
                                          </p:stCondLst>
                                        </p:cTn>
                                        <p:tgtEl>
                                          <p:spTgt spid="10"/>
                                        </p:tgtEl>
                                        <p:attrNameLst>
                                          <p:attrName>style.visibility</p:attrName>
                                        </p:attrNameLst>
                                      </p:cBhvr>
                                      <p:to>
                                        <p:strVal val="visible"/>
                                      </p:to>
                                    </p:set>
                                    <p:animEffect transition="in" filter="barn(inVertical)">
                                      <p:cBhvr>
                                        <p:cTn id="52" dur="500"/>
                                        <p:tgtEl>
                                          <p:spTgt spid="10"/>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grpId="0" nodeType="clickEffect">
                                  <p:stCondLst>
                                    <p:cond delay="0"/>
                                  </p:stCondLst>
                                  <p:childTnLst>
                                    <p:set>
                                      <p:cBhvr>
                                        <p:cTn id="56" dur="1" fill="hold">
                                          <p:stCondLst>
                                            <p:cond delay="0"/>
                                          </p:stCondLst>
                                        </p:cTn>
                                        <p:tgtEl>
                                          <p:spTgt spid="58"/>
                                        </p:tgtEl>
                                        <p:attrNameLst>
                                          <p:attrName>style.visibility</p:attrName>
                                        </p:attrNameLst>
                                      </p:cBhvr>
                                      <p:to>
                                        <p:strVal val="visible"/>
                                      </p:to>
                                    </p:set>
                                    <p:animEffect transition="in" filter="barn(inVertical)">
                                      <p:cBhvr>
                                        <p:cTn id="57" dur="500"/>
                                        <p:tgtEl>
                                          <p:spTgt spid="58"/>
                                        </p:tgtEl>
                                      </p:cBhvr>
                                    </p:animEffect>
                                  </p:childTnLst>
                                </p:cTn>
                              </p:par>
                              <p:par>
                                <p:cTn id="58" presetID="16" presetClass="entr" presetSubtype="21" fill="hold" nodeType="withEffect">
                                  <p:stCondLst>
                                    <p:cond delay="0"/>
                                  </p:stCondLst>
                                  <p:childTnLst>
                                    <p:set>
                                      <p:cBhvr>
                                        <p:cTn id="59" dur="1" fill="hold">
                                          <p:stCondLst>
                                            <p:cond delay="0"/>
                                          </p:stCondLst>
                                        </p:cTn>
                                        <p:tgtEl>
                                          <p:spTgt spid="37"/>
                                        </p:tgtEl>
                                        <p:attrNameLst>
                                          <p:attrName>style.visibility</p:attrName>
                                        </p:attrNameLst>
                                      </p:cBhvr>
                                      <p:to>
                                        <p:strVal val="visible"/>
                                      </p:to>
                                    </p:set>
                                    <p:animEffect transition="in" filter="barn(inVertical)">
                                      <p:cBhvr>
                                        <p:cTn id="60" dur="500"/>
                                        <p:tgtEl>
                                          <p:spTgt spid="37"/>
                                        </p:tgtEl>
                                      </p:cBhvr>
                                    </p:animEffect>
                                  </p:childTnLst>
                                </p:cTn>
                              </p:par>
                            </p:childTnLst>
                          </p:cTn>
                        </p:par>
                      </p:childTnLst>
                    </p:cTn>
                  </p:par>
                  <p:par>
                    <p:cTn id="61" fill="hold">
                      <p:stCondLst>
                        <p:cond delay="indefinite"/>
                      </p:stCondLst>
                      <p:childTnLst>
                        <p:par>
                          <p:cTn id="62" fill="hold">
                            <p:stCondLst>
                              <p:cond delay="0"/>
                            </p:stCondLst>
                            <p:childTnLst>
                              <p:par>
                                <p:cTn id="63" presetID="16" presetClass="entr" presetSubtype="21" fill="hold" nodeType="clickEffect">
                                  <p:stCondLst>
                                    <p:cond delay="0"/>
                                  </p:stCondLst>
                                  <p:childTnLst>
                                    <p:set>
                                      <p:cBhvr>
                                        <p:cTn id="64" dur="1" fill="hold">
                                          <p:stCondLst>
                                            <p:cond delay="0"/>
                                          </p:stCondLst>
                                        </p:cTn>
                                        <p:tgtEl>
                                          <p:spTgt spid="33"/>
                                        </p:tgtEl>
                                        <p:attrNameLst>
                                          <p:attrName>style.visibility</p:attrName>
                                        </p:attrNameLst>
                                      </p:cBhvr>
                                      <p:to>
                                        <p:strVal val="visible"/>
                                      </p:to>
                                    </p:set>
                                    <p:animEffect transition="in" filter="barn(inVertical)">
                                      <p:cBhvr>
                                        <p:cTn id="65" dur="500"/>
                                        <p:tgtEl>
                                          <p:spTgt spid="33"/>
                                        </p:tgtEl>
                                      </p:cBhvr>
                                    </p:animEffect>
                                  </p:childTnLst>
                                </p:cTn>
                              </p:par>
                              <p:par>
                                <p:cTn id="66" presetID="16" presetClass="entr" presetSubtype="21" fill="hold" grpId="0" nodeType="withEffect">
                                  <p:stCondLst>
                                    <p:cond delay="0"/>
                                  </p:stCondLst>
                                  <p:childTnLst>
                                    <p:set>
                                      <p:cBhvr>
                                        <p:cTn id="67" dur="1" fill="hold">
                                          <p:stCondLst>
                                            <p:cond delay="0"/>
                                          </p:stCondLst>
                                        </p:cTn>
                                        <p:tgtEl>
                                          <p:spTgt spid="59"/>
                                        </p:tgtEl>
                                        <p:attrNameLst>
                                          <p:attrName>style.visibility</p:attrName>
                                        </p:attrNameLst>
                                      </p:cBhvr>
                                      <p:to>
                                        <p:strVal val="visible"/>
                                      </p:to>
                                    </p:set>
                                    <p:animEffect transition="in" filter="barn(inVertical)">
                                      <p:cBhvr>
                                        <p:cTn id="68" dur="500"/>
                                        <p:tgtEl>
                                          <p:spTgt spid="59"/>
                                        </p:tgtEl>
                                      </p:cBhvr>
                                    </p:animEffect>
                                  </p:childTnLst>
                                </p:cTn>
                              </p:par>
                            </p:childTnLst>
                          </p:cTn>
                        </p:par>
                      </p:childTnLst>
                    </p:cTn>
                  </p:par>
                  <p:par>
                    <p:cTn id="69" fill="hold">
                      <p:stCondLst>
                        <p:cond delay="indefinite"/>
                      </p:stCondLst>
                      <p:childTnLst>
                        <p:par>
                          <p:cTn id="70" fill="hold">
                            <p:stCondLst>
                              <p:cond delay="0"/>
                            </p:stCondLst>
                            <p:childTnLst>
                              <p:par>
                                <p:cTn id="71" presetID="16" presetClass="entr" presetSubtype="21" fill="hold" nodeType="clickEffect">
                                  <p:stCondLst>
                                    <p:cond delay="0"/>
                                  </p:stCondLst>
                                  <p:childTnLst>
                                    <p:set>
                                      <p:cBhvr>
                                        <p:cTn id="72" dur="1" fill="hold">
                                          <p:stCondLst>
                                            <p:cond delay="0"/>
                                          </p:stCondLst>
                                        </p:cTn>
                                        <p:tgtEl>
                                          <p:spTgt spid="56"/>
                                        </p:tgtEl>
                                        <p:attrNameLst>
                                          <p:attrName>style.visibility</p:attrName>
                                        </p:attrNameLst>
                                      </p:cBhvr>
                                      <p:to>
                                        <p:strVal val="visible"/>
                                      </p:to>
                                    </p:set>
                                    <p:animEffect transition="in" filter="barn(inVertical)">
                                      <p:cBhvr>
                                        <p:cTn id="73" dur="500"/>
                                        <p:tgtEl>
                                          <p:spTgt spid="56"/>
                                        </p:tgtEl>
                                      </p:cBhvr>
                                    </p:animEffect>
                                  </p:childTnLst>
                                </p:cTn>
                              </p:par>
                            </p:childTnLst>
                          </p:cTn>
                        </p:par>
                      </p:childTnLst>
                    </p:cTn>
                  </p:par>
                  <p:par>
                    <p:cTn id="74" fill="hold">
                      <p:stCondLst>
                        <p:cond delay="indefinite"/>
                      </p:stCondLst>
                      <p:childTnLst>
                        <p:par>
                          <p:cTn id="75" fill="hold">
                            <p:stCondLst>
                              <p:cond delay="0"/>
                            </p:stCondLst>
                            <p:childTnLst>
                              <p:par>
                                <p:cTn id="76" presetID="16" presetClass="entr" presetSubtype="21" fill="hold" grpId="0" nodeType="clickEffect">
                                  <p:stCondLst>
                                    <p:cond delay="0"/>
                                  </p:stCondLst>
                                  <p:childTnLst>
                                    <p:set>
                                      <p:cBhvr>
                                        <p:cTn id="77" dur="1" fill="hold">
                                          <p:stCondLst>
                                            <p:cond delay="0"/>
                                          </p:stCondLst>
                                        </p:cTn>
                                        <p:tgtEl>
                                          <p:spTgt spid="61"/>
                                        </p:tgtEl>
                                        <p:attrNameLst>
                                          <p:attrName>style.visibility</p:attrName>
                                        </p:attrNameLst>
                                      </p:cBhvr>
                                      <p:to>
                                        <p:strVal val="visible"/>
                                      </p:to>
                                    </p:set>
                                    <p:animEffect transition="in" filter="barn(inVertical)">
                                      <p:cBhvr>
                                        <p:cTn id="78" dur="500"/>
                                        <p:tgtEl>
                                          <p:spTgt spid="61"/>
                                        </p:tgtEl>
                                      </p:cBhvr>
                                    </p:animEffect>
                                  </p:childTnLst>
                                </p:cTn>
                              </p:par>
                            </p:childTnLst>
                          </p:cTn>
                        </p:par>
                      </p:childTnLst>
                    </p:cTn>
                  </p:par>
                  <p:par>
                    <p:cTn id="79" fill="hold">
                      <p:stCondLst>
                        <p:cond delay="indefinite"/>
                      </p:stCondLst>
                      <p:childTnLst>
                        <p:par>
                          <p:cTn id="80" fill="hold">
                            <p:stCondLst>
                              <p:cond delay="0"/>
                            </p:stCondLst>
                            <p:childTnLst>
                              <p:par>
                                <p:cTn id="81" presetID="16" presetClass="entr" presetSubtype="21" fill="hold" grpId="0" nodeType="clickEffect">
                                  <p:stCondLst>
                                    <p:cond delay="0"/>
                                  </p:stCondLst>
                                  <p:childTnLst>
                                    <p:set>
                                      <p:cBhvr>
                                        <p:cTn id="82" dur="1" fill="hold">
                                          <p:stCondLst>
                                            <p:cond delay="0"/>
                                          </p:stCondLst>
                                        </p:cTn>
                                        <p:tgtEl>
                                          <p:spTgt spid="62"/>
                                        </p:tgtEl>
                                        <p:attrNameLst>
                                          <p:attrName>style.visibility</p:attrName>
                                        </p:attrNameLst>
                                      </p:cBhvr>
                                      <p:to>
                                        <p:strVal val="visible"/>
                                      </p:to>
                                    </p:set>
                                    <p:animEffect transition="in" filter="barn(inVertical)">
                                      <p:cBhvr>
                                        <p:cTn id="83" dur="500"/>
                                        <p:tgtEl>
                                          <p:spTgt spid="62"/>
                                        </p:tgtEl>
                                      </p:cBhvr>
                                    </p:animEffect>
                                  </p:childTnLst>
                                </p:cTn>
                              </p:par>
                            </p:childTnLst>
                          </p:cTn>
                        </p:par>
                      </p:childTnLst>
                    </p:cTn>
                  </p:par>
                  <p:par>
                    <p:cTn id="84" fill="hold">
                      <p:stCondLst>
                        <p:cond delay="indefinite"/>
                      </p:stCondLst>
                      <p:childTnLst>
                        <p:par>
                          <p:cTn id="85" fill="hold">
                            <p:stCondLst>
                              <p:cond delay="0"/>
                            </p:stCondLst>
                            <p:childTnLst>
                              <p:par>
                                <p:cTn id="86" presetID="16" presetClass="entr" presetSubtype="21" fill="hold" grpId="0" nodeType="clickEffect">
                                  <p:stCondLst>
                                    <p:cond delay="0"/>
                                  </p:stCondLst>
                                  <p:childTnLst>
                                    <p:set>
                                      <p:cBhvr>
                                        <p:cTn id="87" dur="1" fill="hold">
                                          <p:stCondLst>
                                            <p:cond delay="0"/>
                                          </p:stCondLst>
                                        </p:cTn>
                                        <p:tgtEl>
                                          <p:spTgt spid="63"/>
                                        </p:tgtEl>
                                        <p:attrNameLst>
                                          <p:attrName>style.visibility</p:attrName>
                                        </p:attrNameLst>
                                      </p:cBhvr>
                                      <p:to>
                                        <p:strVal val="visible"/>
                                      </p:to>
                                    </p:set>
                                    <p:animEffect transition="in" filter="barn(inVertical)">
                                      <p:cBhvr>
                                        <p:cTn id="88"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par>
              <p:cTn id="89"/>
            </p:par>
          </p:childTnLst>
        </p:cTn>
      </p:par>
    </p:tnLst>
    <p:bldLst>
      <p:bldP spid="40" grpId="0" animBg="1"/>
      <p:bldP spid="39" grpId="0"/>
      <p:bldP spid="44" grpId="0" animBg="1"/>
      <p:bldP spid="8" grpId="0"/>
      <p:bldP spid="10" grpId="0" animBg="1"/>
      <p:bldP spid="58" grpId="0" animBg="1"/>
      <p:bldP spid="59" grpId="0" animBg="1"/>
      <p:bldP spid="61" grpId="0" animBg="1"/>
      <p:bldP spid="62" grpId="0" animBg="1"/>
      <p:bldP spid="6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 bg" descr="C:\Users\RIDHA\Downloads\صور المعلوماتية\711039_colorful-square-frames-on-blue-hd-video-backgrounds-loop-youtube_1920x1080_h.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68" y="-35571"/>
            <a:ext cx="12211235" cy="6232497"/>
          </a:xfrm>
          <a:prstGeom prst="rect">
            <a:avLst/>
          </a:prstGeom>
          <a:solidFill>
            <a:schemeClr val="tx1"/>
          </a:solidFill>
          <a:extLst/>
        </p:spPr>
      </p:pic>
      <p:sp>
        <p:nvSpPr>
          <p:cNvPr id="40" name="Notched Right Arrow 54"/>
          <p:cNvSpPr/>
          <p:nvPr/>
        </p:nvSpPr>
        <p:spPr>
          <a:xfrm flipH="1">
            <a:off x="6796584" y="253498"/>
            <a:ext cx="5020581" cy="582630"/>
          </a:xfrm>
          <a:prstGeom prst="notchedRightArrow">
            <a:avLst>
              <a:gd name="adj1" fmla="val 100000"/>
              <a:gd name="adj2" fmla="val 28125"/>
            </a:avLst>
          </a:prstGeom>
          <a:solidFill>
            <a:srgbClr val="4BACC6"/>
          </a:solidFill>
          <a:ln w="38100" cap="flat" cmpd="sng" algn="ctr">
            <a:solidFill>
              <a:sysClr val="window" lastClr="FFFFFF"/>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nvGrpSpPr>
          <p:cNvPr id="41" name="Group 13"/>
          <p:cNvGrpSpPr/>
          <p:nvPr/>
        </p:nvGrpSpPr>
        <p:grpSpPr>
          <a:xfrm flipH="1">
            <a:off x="11213291" y="58962"/>
            <a:ext cx="466716" cy="441231"/>
            <a:chOff x="1271589" y="1657350"/>
            <a:chExt cx="466716" cy="411474"/>
          </a:xfrm>
        </p:grpSpPr>
        <p:sp>
          <p:nvSpPr>
            <p:cNvPr id="42" name="Freeform 56"/>
            <p:cNvSpPr/>
            <p:nvPr/>
          </p:nvSpPr>
          <p:spPr>
            <a:xfrm>
              <a:off x="1271589" y="1657350"/>
              <a:ext cx="466716" cy="154781"/>
            </a:xfrm>
            <a:custGeom>
              <a:avLst/>
              <a:gdLst>
                <a:gd name="connsiteX0" fmla="*/ 0 w 457200"/>
                <a:gd name="connsiteY0" fmla="*/ 0 h 152400"/>
                <a:gd name="connsiteX1" fmla="*/ 457200 w 457200"/>
                <a:gd name="connsiteY1" fmla="*/ 0 h 152400"/>
                <a:gd name="connsiteX2" fmla="*/ 457200 w 457200"/>
                <a:gd name="connsiteY2" fmla="*/ 152400 h 152400"/>
                <a:gd name="connsiteX3" fmla="*/ 0 w 457200"/>
                <a:gd name="connsiteY3" fmla="*/ 152400 h 152400"/>
                <a:gd name="connsiteX4" fmla="*/ 0 w 457200"/>
                <a:gd name="connsiteY4" fmla="*/ 0 h 152400"/>
                <a:gd name="connsiteX0" fmla="*/ 76200 w 457200"/>
                <a:gd name="connsiteY0" fmla="*/ 0 h 152400"/>
                <a:gd name="connsiteX1" fmla="*/ 457200 w 457200"/>
                <a:gd name="connsiteY1" fmla="*/ 0 h 152400"/>
                <a:gd name="connsiteX2" fmla="*/ 457200 w 457200"/>
                <a:gd name="connsiteY2" fmla="*/ 152400 h 152400"/>
                <a:gd name="connsiteX3" fmla="*/ 0 w 457200"/>
                <a:gd name="connsiteY3" fmla="*/ 152400 h 152400"/>
                <a:gd name="connsiteX4" fmla="*/ 76200 w 457200"/>
                <a:gd name="connsiteY4" fmla="*/ 0 h 152400"/>
                <a:gd name="connsiteX0" fmla="*/ 76200 w 457200"/>
                <a:gd name="connsiteY0" fmla="*/ 0 h 152400"/>
                <a:gd name="connsiteX1" fmla="*/ 457200 w 457200"/>
                <a:gd name="connsiteY1" fmla="*/ 0 h 152400"/>
                <a:gd name="connsiteX2" fmla="*/ 457200 w 457200"/>
                <a:gd name="connsiteY2" fmla="*/ 152400 h 152400"/>
                <a:gd name="connsiteX3" fmla="*/ 0 w 457200"/>
                <a:gd name="connsiteY3" fmla="*/ 152400 h 152400"/>
                <a:gd name="connsiteX4" fmla="*/ 76200 w 457200"/>
                <a:gd name="connsiteY4" fmla="*/ 0 h 152400"/>
                <a:gd name="connsiteX0" fmla="*/ 76200 w 457200"/>
                <a:gd name="connsiteY0" fmla="*/ 0 h 152400"/>
                <a:gd name="connsiteX1" fmla="*/ 457200 w 457200"/>
                <a:gd name="connsiteY1" fmla="*/ 0 h 152400"/>
                <a:gd name="connsiteX2" fmla="*/ 457200 w 457200"/>
                <a:gd name="connsiteY2" fmla="*/ 152400 h 152400"/>
                <a:gd name="connsiteX3" fmla="*/ 0 w 457200"/>
                <a:gd name="connsiteY3" fmla="*/ 152400 h 152400"/>
                <a:gd name="connsiteX4" fmla="*/ 76200 w 457200"/>
                <a:gd name="connsiteY4" fmla="*/ 0 h 152400"/>
                <a:gd name="connsiteX0" fmla="*/ 76200 w 457200"/>
                <a:gd name="connsiteY0" fmla="*/ 0 h 152400"/>
                <a:gd name="connsiteX1" fmla="*/ 457200 w 457200"/>
                <a:gd name="connsiteY1" fmla="*/ 0 h 152400"/>
                <a:gd name="connsiteX2" fmla="*/ 457200 w 457200"/>
                <a:gd name="connsiteY2" fmla="*/ 152400 h 152400"/>
                <a:gd name="connsiteX3" fmla="*/ 0 w 457200"/>
                <a:gd name="connsiteY3" fmla="*/ 152400 h 152400"/>
                <a:gd name="connsiteX4" fmla="*/ 76200 w 457200"/>
                <a:gd name="connsiteY4" fmla="*/ 0 h 152400"/>
                <a:gd name="connsiteX0" fmla="*/ 104775 w 485775"/>
                <a:gd name="connsiteY0" fmla="*/ 0 h 154781"/>
                <a:gd name="connsiteX1" fmla="*/ 485775 w 485775"/>
                <a:gd name="connsiteY1" fmla="*/ 0 h 154781"/>
                <a:gd name="connsiteX2" fmla="*/ 485775 w 485775"/>
                <a:gd name="connsiteY2" fmla="*/ 152400 h 154781"/>
                <a:gd name="connsiteX3" fmla="*/ 0 w 485775"/>
                <a:gd name="connsiteY3" fmla="*/ 154781 h 154781"/>
                <a:gd name="connsiteX4" fmla="*/ 104775 w 485775"/>
                <a:gd name="connsiteY4" fmla="*/ 0 h 1547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5775" h="154781">
                  <a:moveTo>
                    <a:pt x="104775" y="0"/>
                  </a:moveTo>
                  <a:lnTo>
                    <a:pt x="485775" y="0"/>
                  </a:lnTo>
                  <a:lnTo>
                    <a:pt x="485775" y="152400"/>
                  </a:lnTo>
                  <a:lnTo>
                    <a:pt x="0" y="154781"/>
                  </a:lnTo>
                  <a:lnTo>
                    <a:pt x="104775" y="0"/>
                  </a:lnTo>
                  <a:close/>
                </a:path>
              </a:pathLst>
            </a:cu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w="9525" cap="flat" cmpd="sng" algn="ctr">
              <a:solidFill>
                <a:srgbClr val="F79646">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43" name="Rectangle 42"/>
            <p:cNvSpPr/>
            <p:nvPr/>
          </p:nvSpPr>
          <p:spPr>
            <a:xfrm>
              <a:off x="1371600" y="1687824"/>
              <a:ext cx="365760" cy="381000"/>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w="9525" cap="flat" cmpd="sng" algn="ctr">
              <a:solidFill>
                <a:srgbClr val="F79646">
                  <a:shade val="95000"/>
                  <a:satMod val="105000"/>
                </a:srgbClr>
              </a:solidFill>
              <a:prstDash val="solid"/>
            </a:ln>
            <a:effectLst>
              <a:outerShdw blurRad="40000" dist="23000" dir="5400000" rotWithShape="0">
                <a:srgbClr val="000000">
                  <a:alpha val="35000"/>
                </a:srgbClr>
              </a:outerShdw>
            </a:effectLst>
          </p:spPr>
          <p:txBody>
            <a:bodyPr vert="horz" wrap="none"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FR" sz="3200" b="1" i="0" u="none" strike="noStrike" kern="0" cap="none" spc="0" normalizeH="0" baseline="0" noProof="0" dirty="0" smtClean="0">
                  <a:ln>
                    <a:noFill/>
                  </a:ln>
                  <a:solidFill>
                    <a:schemeClr val="bg1"/>
                  </a:solidFill>
                  <a:effectLst/>
                  <a:uLnTx/>
                  <a:uFillTx/>
                  <a:latin typeface="Calibri"/>
                  <a:ea typeface="+mn-ea"/>
                  <a:cs typeface="+mn-cs"/>
                </a:rPr>
                <a:t>1</a:t>
              </a:r>
              <a:endParaRPr kumimoji="0" lang="en-US" sz="2400" b="1" i="0" u="none" strike="noStrike" kern="0" cap="none" spc="0" normalizeH="0" baseline="0" noProof="0" dirty="0">
                <a:ln>
                  <a:noFill/>
                </a:ln>
                <a:solidFill>
                  <a:schemeClr val="bg1"/>
                </a:solidFill>
                <a:effectLst/>
                <a:uLnTx/>
                <a:uFillTx/>
                <a:latin typeface="Calibri"/>
                <a:ea typeface="+mn-ea"/>
                <a:cs typeface="+mn-cs"/>
              </a:endParaRPr>
            </a:p>
          </p:txBody>
        </p:sp>
      </p:grpSp>
      <p:sp>
        <p:nvSpPr>
          <p:cNvPr id="39" name="ZoneTexte 85"/>
          <p:cNvSpPr txBox="1"/>
          <p:nvPr/>
        </p:nvSpPr>
        <p:spPr>
          <a:xfrm>
            <a:off x="7022418" y="267684"/>
            <a:ext cx="4191346" cy="523220"/>
          </a:xfrm>
          <a:prstGeom prst="rect">
            <a:avLst/>
          </a:prstGeom>
          <a:noFill/>
        </p:spPr>
        <p:txBody>
          <a:bodyPr wrap="square" rtlCol="0">
            <a:spAutoFit/>
          </a:bodyPr>
          <a:lstStyle/>
          <a:p>
            <a:pPr lvl="0" algn="r" rtl="1"/>
            <a:r>
              <a:rPr lang="ar-DZ" sz="2800" b="1" kern="0" dirty="0" smtClean="0">
                <a:ln w="0"/>
                <a:solidFill>
                  <a:schemeClr val="bg1"/>
                </a:solidFill>
                <a:effectLst>
                  <a:outerShdw blurRad="38100" dist="38100" dir="2700000" algn="tl">
                    <a:srgbClr val="000000">
                      <a:alpha val="43137"/>
                    </a:srgbClr>
                  </a:outerShdw>
                </a:effectLst>
              </a:rPr>
              <a:t>نشاط </a:t>
            </a:r>
            <a:r>
              <a:rPr lang="ar-SA" sz="2800" b="1" kern="0" dirty="0" smtClean="0">
                <a:ln w="0"/>
                <a:solidFill>
                  <a:schemeClr val="bg1"/>
                </a:solidFill>
                <a:effectLst>
                  <a:outerShdw blurRad="38100" dist="38100" dir="2700000" algn="tl">
                    <a:srgbClr val="000000">
                      <a:alpha val="43137"/>
                    </a:srgbClr>
                  </a:outerShdw>
                </a:effectLst>
              </a:rPr>
              <a:t>02</a:t>
            </a:r>
            <a:r>
              <a:rPr lang="ar-DZ" sz="2800" b="1" kern="0" dirty="0" smtClean="0">
                <a:ln w="0"/>
                <a:solidFill>
                  <a:schemeClr val="bg1"/>
                </a:solidFill>
                <a:effectLst>
                  <a:outerShdw blurRad="38100" dist="38100" dir="2700000" algn="tl">
                    <a:srgbClr val="000000">
                      <a:alpha val="43137"/>
                    </a:srgbClr>
                  </a:outerShdw>
                </a:effectLst>
              </a:rPr>
              <a:t>:</a:t>
            </a:r>
            <a:endParaRPr kumimoji="0" lang="en-US" sz="2800" b="1" i="0" u="none" strike="noStrike" kern="0" normalizeH="0" baseline="0" noProof="0" dirty="0">
              <a:ln w="0"/>
              <a:solidFill>
                <a:schemeClr val="bg1"/>
              </a:solidFill>
              <a:effectLst>
                <a:outerShdw blurRad="38100" dist="38100" dir="2700000" algn="tl">
                  <a:srgbClr val="000000">
                    <a:alpha val="43137"/>
                  </a:srgbClr>
                </a:outerShdw>
              </a:effectLst>
              <a:uLnTx/>
              <a:uFillTx/>
              <a:latin typeface="Arial" panose="020B0604020202020204" pitchFamily="34" charset="0"/>
              <a:cs typeface="Arial" panose="020B0604020202020204" pitchFamily="34" charset="0"/>
            </a:endParaRPr>
          </a:p>
        </p:txBody>
      </p:sp>
      <p:sp>
        <p:nvSpPr>
          <p:cNvPr id="44" name="Notched Right Arrow 54"/>
          <p:cNvSpPr/>
          <p:nvPr/>
        </p:nvSpPr>
        <p:spPr>
          <a:xfrm flipH="1">
            <a:off x="222068" y="967470"/>
            <a:ext cx="11457931" cy="992676"/>
          </a:xfrm>
          <a:prstGeom prst="flowChartAlternateProcess">
            <a:avLst/>
          </a:prstGeom>
          <a:ln w="57150">
            <a:solidFill>
              <a:schemeClr val="bg1"/>
            </a:solidFill>
          </a:ln>
        </p:spPr>
        <p:style>
          <a:lnRef idx="0">
            <a:schemeClr val="accent3"/>
          </a:lnRef>
          <a:fillRef idx="1003">
            <a:schemeClr val="dk1"/>
          </a:fillRef>
          <a:effectRef idx="3">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8" name="Rectangle 7"/>
          <p:cNvSpPr/>
          <p:nvPr/>
        </p:nvSpPr>
        <p:spPr>
          <a:xfrm>
            <a:off x="326571" y="1006039"/>
            <a:ext cx="11026609" cy="954107"/>
          </a:xfrm>
          <a:prstGeom prst="rect">
            <a:avLst/>
          </a:prstGeom>
        </p:spPr>
        <p:txBody>
          <a:bodyPr wrap="square">
            <a:spAutoFit/>
          </a:bodyPr>
          <a:lstStyle/>
          <a:p>
            <a:pPr lvl="0" algn="just" rtl="1">
              <a:spcAft>
                <a:spcPts val="0"/>
              </a:spcAft>
              <a:buClr>
                <a:srgbClr val="FF0000"/>
              </a:buClr>
              <a:buSzPts val="1400"/>
            </a:pPr>
            <a:r>
              <a:rPr lang="ar-SA" sz="2800" b="1" dirty="0" smtClean="0">
                <a:solidFill>
                  <a:schemeClr val="bg1"/>
                </a:solidFill>
              </a:rPr>
              <a:t>تعرف على مكونات الحاسوب ثم ضع كل مكون في الكوب الخاص به اعتمادا على مخطط عمل الحاسوب السابق</a:t>
            </a:r>
            <a:endParaRPr lang="en-US" sz="2800" b="1" dirty="0">
              <a:solidFill>
                <a:schemeClr val="bg1"/>
              </a:solidFill>
            </a:endParaRPr>
          </a:p>
        </p:txBody>
      </p:sp>
      <p:grpSp>
        <p:nvGrpSpPr>
          <p:cNvPr id="34" name="Groupe 1"/>
          <p:cNvGrpSpPr/>
          <p:nvPr/>
        </p:nvGrpSpPr>
        <p:grpSpPr>
          <a:xfrm>
            <a:off x="-14568" y="44624"/>
            <a:ext cx="12211235" cy="6878283"/>
            <a:chOff x="-10990" y="44624"/>
            <a:chExt cx="9154990" cy="6878283"/>
          </a:xfrm>
        </p:grpSpPr>
        <p:grpSp>
          <p:nvGrpSpPr>
            <p:cNvPr id="35" name="Groupe 89"/>
            <p:cNvGrpSpPr/>
            <p:nvPr/>
          </p:nvGrpSpPr>
          <p:grpSpPr>
            <a:xfrm>
              <a:off x="-10990" y="6237312"/>
              <a:ext cx="9154990" cy="685595"/>
              <a:chOff x="-10990" y="6237312"/>
              <a:chExt cx="9154990" cy="685595"/>
            </a:xfrm>
          </p:grpSpPr>
          <p:grpSp>
            <p:nvGrpSpPr>
              <p:cNvPr id="45" name="Groupe 81"/>
              <p:cNvGrpSpPr/>
              <p:nvPr/>
            </p:nvGrpSpPr>
            <p:grpSpPr>
              <a:xfrm>
                <a:off x="-10990" y="6237312"/>
                <a:ext cx="9154990" cy="685595"/>
                <a:chOff x="-10990" y="6237312"/>
                <a:chExt cx="9154990" cy="685595"/>
              </a:xfrm>
            </p:grpSpPr>
            <p:grpSp>
              <p:nvGrpSpPr>
                <p:cNvPr id="48" name="Groupe 15"/>
                <p:cNvGrpSpPr/>
                <p:nvPr/>
              </p:nvGrpSpPr>
              <p:grpSpPr>
                <a:xfrm>
                  <a:off x="-1" y="6237312"/>
                  <a:ext cx="9144001" cy="648072"/>
                  <a:chOff x="-1" y="6237312"/>
                  <a:chExt cx="9144001" cy="648072"/>
                </a:xfrm>
              </p:grpSpPr>
              <p:sp>
                <p:nvSpPr>
                  <p:cNvPr id="54" name="Rectangle 5"/>
                  <p:cNvSpPr/>
                  <p:nvPr/>
                </p:nvSpPr>
                <p:spPr>
                  <a:xfrm>
                    <a:off x="-1" y="6309320"/>
                    <a:ext cx="9144001" cy="576064"/>
                  </a:xfrm>
                  <a:prstGeom prst="rect">
                    <a:avLst/>
                  </a:prstGeom>
                  <a:solidFill>
                    <a:srgbClr val="CC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55" name="Rectangle 54"/>
                  <p:cNvSpPr/>
                  <p:nvPr/>
                </p:nvSpPr>
                <p:spPr>
                  <a:xfrm flipV="1">
                    <a:off x="0" y="6237312"/>
                    <a:ext cx="9144000" cy="72008"/>
                  </a:xfrm>
                  <a:prstGeom prst="rect">
                    <a:avLst/>
                  </a:prstGeom>
                  <a:solidFill>
                    <a:srgbClr val="FF6600"/>
                  </a:solidFill>
                  <a:ln>
                    <a:no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fr-FR"/>
                  </a:p>
                </p:txBody>
              </p:sp>
            </p:grpSp>
            <p:pic>
              <p:nvPicPr>
                <p:cNvPr id="49" name="Image 48" descr="3-2-blogging-transparent-thumb.png"/>
                <p:cNvPicPr>
                  <a:picLocks noChangeAspect="1"/>
                </p:cNvPicPr>
                <p:nvPr/>
              </p:nvPicPr>
              <p:blipFill>
                <a:blip r:embed="rId3" cstate="print"/>
                <a:stretch>
                  <a:fillRect/>
                </a:stretch>
              </p:blipFill>
              <p:spPr>
                <a:xfrm>
                  <a:off x="1625390" y="6309320"/>
                  <a:ext cx="725738" cy="587630"/>
                </a:xfrm>
                <a:prstGeom prst="rect">
                  <a:avLst/>
                </a:prstGeom>
              </p:spPr>
            </p:pic>
            <p:pic>
              <p:nvPicPr>
                <p:cNvPr id="50" name="Image 49" descr="12-2-education-png-image-thumb.png"/>
                <p:cNvPicPr>
                  <a:picLocks noChangeAspect="1"/>
                </p:cNvPicPr>
                <p:nvPr/>
              </p:nvPicPr>
              <p:blipFill>
                <a:blip r:embed="rId4" cstate="print"/>
                <a:stretch>
                  <a:fillRect/>
                </a:stretch>
              </p:blipFill>
              <p:spPr>
                <a:xfrm>
                  <a:off x="6559388" y="6251366"/>
                  <a:ext cx="493066" cy="671541"/>
                </a:xfrm>
                <a:prstGeom prst="rect">
                  <a:avLst/>
                </a:prstGeom>
              </p:spPr>
            </p:pic>
            <p:sp>
              <p:nvSpPr>
                <p:cNvPr id="51" name="ZoneTexte 78"/>
                <p:cNvSpPr txBox="1"/>
                <p:nvPr/>
              </p:nvSpPr>
              <p:spPr>
                <a:xfrm>
                  <a:off x="2286511" y="6401146"/>
                  <a:ext cx="2105977" cy="415498"/>
                </a:xfrm>
                <a:prstGeom prst="rect">
                  <a:avLst/>
                </a:prstGeom>
                <a:noFill/>
              </p:spPr>
              <p:txBody>
                <a:bodyPr wrap="square" rtlCol="0">
                  <a:spAutoFit/>
                </a:bodyPr>
                <a:lstStyle/>
                <a:p>
                  <a:pPr algn="r" rtl="1"/>
                  <a:r>
                    <a:rPr lang="ar-DZ" sz="2100" b="1" dirty="0">
                      <a:solidFill>
                        <a:schemeClr val="bg1"/>
                      </a:solidFill>
                    </a:rPr>
                    <a:t>متوسطة عبداوي عبدالرحمان</a:t>
                  </a:r>
                  <a:endParaRPr lang="fr-FR" sz="2100" b="1" dirty="0">
                    <a:solidFill>
                      <a:schemeClr val="bg1"/>
                    </a:solidFill>
                  </a:endParaRPr>
                </a:p>
              </p:txBody>
            </p:sp>
            <p:sp>
              <p:nvSpPr>
                <p:cNvPr id="52" name="ZoneTexte 79"/>
                <p:cNvSpPr txBox="1"/>
                <p:nvPr/>
              </p:nvSpPr>
              <p:spPr>
                <a:xfrm>
                  <a:off x="-10990" y="6397297"/>
                  <a:ext cx="1666666" cy="415498"/>
                </a:xfrm>
                <a:prstGeom prst="rect">
                  <a:avLst/>
                </a:prstGeom>
                <a:noFill/>
              </p:spPr>
              <p:txBody>
                <a:bodyPr wrap="square" rtlCol="0">
                  <a:spAutoFit/>
                </a:bodyPr>
                <a:lstStyle/>
                <a:p>
                  <a:pPr algn="r" rtl="1"/>
                  <a:r>
                    <a:rPr lang="ar-DZ" sz="2100" b="1" dirty="0">
                      <a:solidFill>
                        <a:schemeClr val="bg1"/>
                      </a:solidFill>
                    </a:rPr>
                    <a:t>اعداد الأستاذ معمري ع</a:t>
                  </a:r>
                  <a:endParaRPr lang="fr-FR" sz="2100" b="1" dirty="0">
                    <a:solidFill>
                      <a:schemeClr val="bg1"/>
                    </a:solidFill>
                  </a:endParaRPr>
                </a:p>
              </p:txBody>
            </p:sp>
            <p:sp>
              <p:nvSpPr>
                <p:cNvPr id="53" name="ZoneTexte 80"/>
                <p:cNvSpPr txBox="1"/>
                <p:nvPr/>
              </p:nvSpPr>
              <p:spPr>
                <a:xfrm>
                  <a:off x="6952039" y="6404900"/>
                  <a:ext cx="2119952" cy="415498"/>
                </a:xfrm>
                <a:prstGeom prst="rect">
                  <a:avLst/>
                </a:prstGeom>
                <a:noFill/>
              </p:spPr>
              <p:txBody>
                <a:bodyPr wrap="square" rtlCol="0">
                  <a:spAutoFit/>
                </a:bodyPr>
                <a:lstStyle/>
                <a:p>
                  <a:pPr algn="r" rtl="1"/>
                  <a:r>
                    <a:rPr lang="ar-DZ" sz="2100" b="1" dirty="0">
                      <a:solidFill>
                        <a:schemeClr val="bg1"/>
                      </a:solidFill>
                    </a:rPr>
                    <a:t>الارتباط التشعبي </a:t>
                  </a:r>
                  <a:r>
                    <a:rPr lang="en-US" sz="2100" b="1" dirty="0">
                      <a:solidFill>
                        <a:schemeClr val="bg1"/>
                      </a:solidFill>
                    </a:rPr>
                    <a:t>Hyperlink</a:t>
                  </a:r>
                </a:p>
              </p:txBody>
            </p:sp>
          </p:grpSp>
          <p:pic>
            <p:nvPicPr>
              <p:cNvPr id="46" name="Image 82" descr="3d print business.png"/>
              <p:cNvPicPr>
                <a:picLocks noChangeAspect="1"/>
              </p:cNvPicPr>
              <p:nvPr/>
            </p:nvPicPr>
            <p:blipFill>
              <a:blip r:embed="rId5" cstate="print"/>
              <a:stretch>
                <a:fillRect/>
              </a:stretch>
            </p:blipFill>
            <p:spPr>
              <a:xfrm>
                <a:off x="4184241" y="6271447"/>
                <a:ext cx="1351578" cy="620688"/>
              </a:xfrm>
              <a:prstGeom prst="rect">
                <a:avLst/>
              </a:prstGeom>
            </p:spPr>
          </p:pic>
        </p:grpSp>
        <p:sp>
          <p:nvSpPr>
            <p:cNvPr id="36" name="ZoneTexte 33"/>
            <p:cNvSpPr txBox="1"/>
            <p:nvPr/>
          </p:nvSpPr>
          <p:spPr>
            <a:xfrm>
              <a:off x="5150512" y="6415446"/>
              <a:ext cx="1477185" cy="415498"/>
            </a:xfrm>
            <a:prstGeom prst="rect">
              <a:avLst/>
            </a:prstGeom>
            <a:noFill/>
          </p:spPr>
          <p:txBody>
            <a:bodyPr wrap="square" rtlCol="0">
              <a:spAutoFit/>
            </a:bodyPr>
            <a:lstStyle/>
            <a:p>
              <a:pPr algn="r" rtl="1"/>
              <a:r>
                <a:rPr lang="ar-DZ" sz="2100" b="1" dirty="0">
                  <a:solidFill>
                    <a:schemeClr val="bg1"/>
                  </a:solidFill>
                </a:rPr>
                <a:t>المستوى 4 متوسط</a:t>
              </a:r>
              <a:endParaRPr lang="fr-FR" sz="2100" b="1" dirty="0">
                <a:solidFill>
                  <a:schemeClr val="bg1"/>
                </a:solidFill>
              </a:endParaRPr>
            </a:p>
          </p:txBody>
        </p:sp>
        <p:sp>
          <p:nvSpPr>
            <p:cNvPr id="38" name="ZoneTexte 34"/>
            <p:cNvSpPr txBox="1"/>
            <p:nvPr/>
          </p:nvSpPr>
          <p:spPr>
            <a:xfrm>
              <a:off x="2627784" y="44624"/>
              <a:ext cx="2088232" cy="523220"/>
            </a:xfrm>
            <a:prstGeom prst="rect">
              <a:avLst/>
            </a:prstGeom>
            <a:noFill/>
          </p:spPr>
          <p:txBody>
            <a:bodyPr wrap="square" rtlCol="0">
              <a:spAutoFit/>
            </a:bodyPr>
            <a:lstStyle/>
            <a:p>
              <a:pPr algn="r" rtl="1"/>
              <a:endParaRPr lang="fr-FR" sz="2800" b="1" dirty="0">
                <a:solidFill>
                  <a:schemeClr val="bg1"/>
                </a:solidFill>
              </a:endParaRPr>
            </a:p>
          </p:txBody>
        </p:sp>
      </p:grpSp>
      <p:pic>
        <p:nvPicPr>
          <p:cNvPr id="47" name="Image 75" descr="Person-question-2-151x300.png"/>
          <p:cNvPicPr>
            <a:picLocks noChangeAspect="1"/>
          </p:cNvPicPr>
          <p:nvPr/>
        </p:nvPicPr>
        <p:blipFill>
          <a:blip r:embed="rId6" cstate="print"/>
          <a:stretch>
            <a:fillRect/>
          </a:stretch>
        </p:blipFill>
        <p:spPr>
          <a:xfrm>
            <a:off x="10517892" y="1902075"/>
            <a:ext cx="1204112" cy="2681366"/>
          </a:xfrm>
          <a:prstGeom prst="rect">
            <a:avLst/>
          </a:prstGeom>
        </p:spPr>
      </p:pic>
      <p:cxnSp>
        <p:nvCxnSpPr>
          <p:cNvPr id="9" name="Connecteur droit avec flèche 8"/>
          <p:cNvCxnSpPr/>
          <p:nvPr/>
        </p:nvCxnSpPr>
        <p:spPr>
          <a:xfrm flipH="1">
            <a:off x="8684201" y="4328926"/>
            <a:ext cx="10991" cy="254515"/>
          </a:xfrm>
          <a:prstGeom prst="straightConnector1">
            <a:avLst/>
          </a:prstGeom>
          <a:ln w="38100">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33" name="Connecteur droit avec flèche 32"/>
          <p:cNvCxnSpPr/>
          <p:nvPr/>
        </p:nvCxnSpPr>
        <p:spPr>
          <a:xfrm flipH="1">
            <a:off x="2578201" y="4317359"/>
            <a:ext cx="10991" cy="254515"/>
          </a:xfrm>
          <a:prstGeom prst="straightConnector1">
            <a:avLst/>
          </a:prstGeom>
          <a:ln w="38100">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37" name="Connecteur droit avec flèche 36"/>
          <p:cNvCxnSpPr/>
          <p:nvPr/>
        </p:nvCxnSpPr>
        <p:spPr>
          <a:xfrm flipH="1">
            <a:off x="5435840" y="4334367"/>
            <a:ext cx="10991" cy="254515"/>
          </a:xfrm>
          <a:prstGeom prst="straightConnector1">
            <a:avLst/>
          </a:prstGeom>
          <a:ln w="38100">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10" name="Rectangle à coins arrondis 9"/>
          <p:cNvSpPr/>
          <p:nvPr/>
        </p:nvSpPr>
        <p:spPr>
          <a:xfrm>
            <a:off x="7022418" y="4591071"/>
            <a:ext cx="3323566" cy="816953"/>
          </a:xfrm>
          <a:prstGeom prst="round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ar-SA" sz="2400" b="1" dirty="0" smtClean="0">
                <a:solidFill>
                  <a:schemeClr val="tx1"/>
                </a:solidFill>
              </a:rPr>
              <a:t>بطاقة الرسومات</a:t>
            </a:r>
            <a:endParaRPr lang="fr-FR" sz="2400" b="1" dirty="0" smtClean="0">
              <a:solidFill>
                <a:schemeClr val="tx1"/>
              </a:solidFill>
            </a:endParaRPr>
          </a:p>
          <a:p>
            <a:pPr algn="ctr" rtl="1"/>
            <a:r>
              <a:rPr lang="fr-FR" sz="2400" b="1" dirty="0" smtClean="0">
                <a:solidFill>
                  <a:schemeClr val="tx1"/>
                </a:solidFill>
              </a:rPr>
              <a:t>Carte Graphiques</a:t>
            </a:r>
            <a:r>
              <a:rPr lang="ar-SA" sz="2400" b="1" dirty="0" smtClean="0">
                <a:solidFill>
                  <a:schemeClr val="tx1"/>
                </a:solidFill>
              </a:rPr>
              <a:t> </a:t>
            </a:r>
            <a:endParaRPr lang="fr-FR" sz="2400" b="1" dirty="0">
              <a:solidFill>
                <a:schemeClr val="tx1"/>
              </a:solidFill>
            </a:endParaRPr>
          </a:p>
        </p:txBody>
      </p:sp>
      <p:sp>
        <p:nvSpPr>
          <p:cNvPr id="58" name="Rectangle à coins arrondis 57"/>
          <p:cNvSpPr/>
          <p:nvPr/>
        </p:nvSpPr>
        <p:spPr>
          <a:xfrm>
            <a:off x="4142937" y="4585334"/>
            <a:ext cx="2585807" cy="816953"/>
          </a:xfrm>
          <a:prstGeom prst="roundRect">
            <a:avLst/>
          </a:prstGeom>
          <a:solidFill>
            <a:srgbClr val="00B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ar-SA" sz="2400" b="1" dirty="0" smtClean="0">
                <a:solidFill>
                  <a:schemeClr val="tx1"/>
                </a:solidFill>
              </a:rPr>
              <a:t>قرص صلب </a:t>
            </a:r>
            <a:r>
              <a:rPr lang="fr-FR" sz="2400" b="1" dirty="0" smtClean="0">
                <a:solidFill>
                  <a:schemeClr val="tx1"/>
                </a:solidFill>
              </a:rPr>
              <a:t>SSD</a:t>
            </a:r>
            <a:endParaRPr lang="ar-SA" sz="2400" b="1" dirty="0" smtClean="0">
              <a:solidFill>
                <a:schemeClr val="tx1"/>
              </a:solidFill>
            </a:endParaRPr>
          </a:p>
          <a:p>
            <a:pPr algn="ctr" rtl="1"/>
            <a:r>
              <a:rPr lang="fr-FR" sz="2400" b="1" dirty="0" smtClean="0">
                <a:solidFill>
                  <a:schemeClr val="tx1"/>
                </a:solidFill>
              </a:rPr>
              <a:t>Solid State Drive</a:t>
            </a:r>
          </a:p>
        </p:txBody>
      </p:sp>
      <p:sp>
        <p:nvSpPr>
          <p:cNvPr id="59" name="Rectangle à coins arrondis 58"/>
          <p:cNvSpPr/>
          <p:nvPr/>
        </p:nvSpPr>
        <p:spPr>
          <a:xfrm>
            <a:off x="1227219" y="4591071"/>
            <a:ext cx="2622044" cy="816953"/>
          </a:xfrm>
          <a:prstGeom prst="roundRect">
            <a:avLst/>
          </a:prstGeom>
          <a:solidFill>
            <a:srgbClr val="0070C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ar-SA" sz="2400" b="1" dirty="0" smtClean="0">
                <a:solidFill>
                  <a:schemeClr val="tx1"/>
                </a:solidFill>
              </a:rPr>
              <a:t>قرص صلب </a:t>
            </a:r>
            <a:r>
              <a:rPr lang="fr-FR" sz="2400" b="1" dirty="0" smtClean="0">
                <a:solidFill>
                  <a:schemeClr val="tx1"/>
                </a:solidFill>
              </a:rPr>
              <a:t>HDD</a:t>
            </a:r>
          </a:p>
          <a:p>
            <a:pPr algn="ctr" rtl="1"/>
            <a:r>
              <a:rPr lang="fr-FR" sz="2400" b="1" dirty="0" smtClean="0">
                <a:solidFill>
                  <a:schemeClr val="tx1"/>
                </a:solidFill>
              </a:rPr>
              <a:t>Hard Drive Disc</a:t>
            </a:r>
            <a:endParaRPr lang="fr-FR" sz="2400" b="1" dirty="0">
              <a:solidFill>
                <a:schemeClr val="tx1"/>
              </a:solidFill>
            </a:endParaRPr>
          </a:p>
        </p:txBody>
      </p:sp>
      <p:pic>
        <p:nvPicPr>
          <p:cNvPr id="4" name="Image 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112505" y="2677886"/>
            <a:ext cx="3233479" cy="1639473"/>
          </a:xfrm>
          <a:prstGeom prst="rect">
            <a:avLst/>
          </a:prstGeom>
          <a:ln>
            <a:solidFill>
              <a:schemeClr val="tx1"/>
            </a:solidFill>
          </a:ln>
        </p:spPr>
      </p:pic>
      <p:pic>
        <p:nvPicPr>
          <p:cNvPr id="5" name="Image 4"/>
          <p:cNvPicPr>
            <a:picLocks noChangeAspect="1"/>
          </p:cNvPicPr>
          <p:nvPr/>
        </p:nvPicPr>
        <p:blipFill rotWithShape="1">
          <a:blip r:embed="rId8" cstate="print">
            <a:extLst>
              <a:ext uri="{28A0092B-C50C-407E-A947-70E740481C1C}">
                <a14:useLocalDpi xmlns:a14="http://schemas.microsoft.com/office/drawing/2010/main" val="0"/>
              </a:ext>
            </a:extLst>
          </a:blip>
          <a:srcRect t="12953" b="14095"/>
          <a:stretch/>
        </p:blipFill>
        <p:spPr>
          <a:xfrm>
            <a:off x="4142937" y="2677886"/>
            <a:ext cx="2585807" cy="1646426"/>
          </a:xfrm>
          <a:prstGeom prst="rect">
            <a:avLst/>
          </a:prstGeom>
          <a:ln>
            <a:solidFill>
              <a:schemeClr val="tx1"/>
            </a:solidFill>
          </a:ln>
        </p:spPr>
      </p:pic>
      <p:pic>
        <p:nvPicPr>
          <p:cNvPr id="6" name="Image 5"/>
          <p:cNvPicPr>
            <a:picLocks noChangeAspect="1"/>
          </p:cNvPicPr>
          <p:nvPr/>
        </p:nvPicPr>
        <p:blipFill rotWithShape="1">
          <a:blip r:embed="rId9" cstate="print">
            <a:extLst>
              <a:ext uri="{28A0092B-C50C-407E-A947-70E740481C1C}">
                <a14:useLocalDpi xmlns:a14="http://schemas.microsoft.com/office/drawing/2010/main" val="0"/>
              </a:ext>
            </a:extLst>
          </a:blip>
          <a:srcRect l="5976" t="3854" r="7308" b="2780"/>
          <a:stretch/>
        </p:blipFill>
        <p:spPr>
          <a:xfrm>
            <a:off x="1730598" y="2063753"/>
            <a:ext cx="1717189" cy="2270614"/>
          </a:xfrm>
          <a:prstGeom prst="rect">
            <a:avLst/>
          </a:prstGeom>
          <a:ln>
            <a:solidFill>
              <a:schemeClr val="tx1"/>
            </a:solidFill>
          </a:ln>
        </p:spPr>
      </p:pic>
      <p:sp>
        <p:nvSpPr>
          <p:cNvPr id="56" name="Rectangle 55"/>
          <p:cNvSpPr/>
          <p:nvPr/>
        </p:nvSpPr>
        <p:spPr>
          <a:xfrm>
            <a:off x="7022418" y="5465978"/>
            <a:ext cx="3323566" cy="6343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ar-SA" b="1" dirty="0" smtClean="0">
                <a:solidFill>
                  <a:schemeClr val="tx1"/>
                </a:solidFill>
              </a:rPr>
              <a:t>هي المسؤولة عن عرض المحتوى المرئي على الشاشة وتتحكم في جودته</a:t>
            </a:r>
            <a:endParaRPr lang="fr-FR" b="1" dirty="0">
              <a:solidFill>
                <a:schemeClr val="tx1"/>
              </a:solidFill>
            </a:endParaRPr>
          </a:p>
        </p:txBody>
      </p:sp>
      <p:sp>
        <p:nvSpPr>
          <p:cNvPr id="57" name="Rectangle 56"/>
          <p:cNvSpPr/>
          <p:nvPr/>
        </p:nvSpPr>
        <p:spPr>
          <a:xfrm>
            <a:off x="682859" y="5474295"/>
            <a:ext cx="6045885" cy="6343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ar-SA" b="1" dirty="0" smtClean="0">
                <a:solidFill>
                  <a:schemeClr val="tx1"/>
                </a:solidFill>
              </a:rPr>
              <a:t>تستعمل لتخزين البيانات في الحاسوب (وحدة التخزين الأساسية في الحاسوب)</a:t>
            </a:r>
            <a:endParaRPr lang="fr-FR" b="1" dirty="0">
              <a:solidFill>
                <a:schemeClr val="tx1"/>
              </a:solidFill>
            </a:endParaRPr>
          </a:p>
        </p:txBody>
      </p:sp>
      <p:sp>
        <p:nvSpPr>
          <p:cNvPr id="7" name="Nuage 6"/>
          <p:cNvSpPr/>
          <p:nvPr/>
        </p:nvSpPr>
        <p:spPr>
          <a:xfrm>
            <a:off x="104504" y="2359771"/>
            <a:ext cx="1502228" cy="2118906"/>
          </a:xfrm>
          <a:prstGeom prst="cloud">
            <a:avLst/>
          </a:prstGeom>
        </p:spPr>
        <p:style>
          <a:lnRef idx="2">
            <a:schemeClr val="accent6"/>
          </a:lnRef>
          <a:fillRef idx="1">
            <a:schemeClr val="lt1"/>
          </a:fillRef>
          <a:effectRef idx="0">
            <a:schemeClr val="accent6"/>
          </a:effectRef>
          <a:fontRef idx="minor">
            <a:schemeClr val="dk1"/>
          </a:fontRef>
        </p:style>
        <p:txBody>
          <a:bodyPr rtlCol="0" anchor="ctr"/>
          <a:lstStyle/>
          <a:p>
            <a:pPr algn="ctr" rtl="1"/>
            <a:r>
              <a:rPr lang="ar-SA" b="1" dirty="0" smtClean="0">
                <a:solidFill>
                  <a:schemeClr val="tx1"/>
                </a:solidFill>
              </a:rPr>
              <a:t>ما الفرق بين قرص </a:t>
            </a:r>
            <a:r>
              <a:rPr lang="fr-FR" b="1" dirty="0" smtClean="0">
                <a:solidFill>
                  <a:schemeClr val="tx1"/>
                </a:solidFill>
              </a:rPr>
              <a:t>SSD</a:t>
            </a:r>
            <a:r>
              <a:rPr lang="ar-SA" b="1" dirty="0" smtClean="0">
                <a:solidFill>
                  <a:schemeClr val="tx1"/>
                </a:solidFill>
              </a:rPr>
              <a:t> و قرص </a:t>
            </a:r>
            <a:r>
              <a:rPr lang="fr-FR" b="1" dirty="0" smtClean="0">
                <a:solidFill>
                  <a:schemeClr val="tx1"/>
                </a:solidFill>
              </a:rPr>
              <a:t>HDD</a:t>
            </a:r>
            <a:endParaRPr lang="fr-FR" b="1" dirty="0">
              <a:solidFill>
                <a:schemeClr val="tx1"/>
              </a:solidFill>
            </a:endParaRPr>
          </a:p>
        </p:txBody>
      </p:sp>
      <p:grpSp>
        <p:nvGrpSpPr>
          <p:cNvPr id="60" name="Groupe 59"/>
          <p:cNvGrpSpPr/>
          <p:nvPr/>
        </p:nvGrpSpPr>
        <p:grpSpPr>
          <a:xfrm>
            <a:off x="10588300" y="4645129"/>
            <a:ext cx="1033770" cy="1289579"/>
            <a:chOff x="10588300" y="4645129"/>
            <a:chExt cx="1033770" cy="1289579"/>
          </a:xfrm>
        </p:grpSpPr>
        <p:sp>
          <p:nvSpPr>
            <p:cNvPr id="61" name="Ellipse 60"/>
            <p:cNvSpPr/>
            <p:nvPr/>
          </p:nvSpPr>
          <p:spPr>
            <a:xfrm>
              <a:off x="10588300" y="4645129"/>
              <a:ext cx="1033770" cy="69736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rtl="1"/>
              <a:r>
                <a:rPr lang="ar-SA" sz="2800" b="1" dirty="0" smtClean="0"/>
                <a:t>أتعلم</a:t>
              </a:r>
              <a:endParaRPr lang="fr-FR" sz="2800" b="1" dirty="0"/>
            </a:p>
          </p:txBody>
        </p:sp>
        <p:sp>
          <p:nvSpPr>
            <p:cNvPr id="62" name="Demi-tour 61"/>
            <p:cNvSpPr/>
            <p:nvPr/>
          </p:nvSpPr>
          <p:spPr>
            <a:xfrm flipH="1" flipV="1">
              <a:off x="10714470" y="5380364"/>
              <a:ext cx="466708" cy="554344"/>
            </a:xfrm>
            <a:prstGeom prst="uturnArrow">
              <a:avLst>
                <a:gd name="adj1" fmla="val 21613"/>
                <a:gd name="adj2" fmla="val 25000"/>
                <a:gd name="adj3" fmla="val 36196"/>
                <a:gd name="adj4" fmla="val 42903"/>
                <a:gd name="adj5" fmla="val 79713"/>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solidFill>
                  <a:schemeClr val="tx1"/>
                </a:solidFill>
              </a:endParaRPr>
            </a:p>
          </p:txBody>
        </p:sp>
      </p:grpSp>
    </p:spTree>
    <p:extLst>
      <p:ext uri="{BB962C8B-B14F-4D97-AF65-F5344CB8AC3E}">
        <p14:creationId xmlns:p14="http://schemas.microsoft.com/office/powerpoint/2010/main" val="23796968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1000"/>
                                        <p:tgtEl>
                                          <p:spTgt spid="40"/>
                                        </p:tgtEl>
                                      </p:cBhvr>
                                    </p:animEffect>
                                    <p:anim calcmode="lin" valueType="num">
                                      <p:cBhvr>
                                        <p:cTn id="8" dur="1000" fill="hold"/>
                                        <p:tgtEl>
                                          <p:spTgt spid="40"/>
                                        </p:tgtEl>
                                        <p:attrNameLst>
                                          <p:attrName>ppt_x</p:attrName>
                                        </p:attrNameLst>
                                      </p:cBhvr>
                                      <p:tavLst>
                                        <p:tav tm="0">
                                          <p:val>
                                            <p:strVal val="#ppt_x"/>
                                          </p:val>
                                        </p:tav>
                                        <p:tav tm="100000">
                                          <p:val>
                                            <p:strVal val="#ppt_x"/>
                                          </p:val>
                                        </p:tav>
                                      </p:tavLst>
                                    </p:anim>
                                    <p:anim calcmode="lin" valueType="num">
                                      <p:cBhvr>
                                        <p:cTn id="9" dur="1000" fill="hold"/>
                                        <p:tgtEl>
                                          <p:spTgt spid="4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4" fill="hold" grpId="0" nodeType="afterEffect">
                                  <p:stCondLst>
                                    <p:cond delay="0"/>
                                  </p:stCondLst>
                                  <p:childTnLst>
                                    <p:set>
                                      <p:cBhvr>
                                        <p:cTn id="12" dur="1" fill="hold">
                                          <p:stCondLst>
                                            <p:cond delay="0"/>
                                          </p:stCondLst>
                                        </p:cTn>
                                        <p:tgtEl>
                                          <p:spTgt spid="39"/>
                                        </p:tgtEl>
                                        <p:attrNameLst>
                                          <p:attrName>style.visibility</p:attrName>
                                        </p:attrNameLst>
                                      </p:cBhvr>
                                      <p:to>
                                        <p:strVal val="visible"/>
                                      </p:to>
                                    </p:set>
                                    <p:animEffect transition="in" filter="wipe(down)">
                                      <p:cBhvr>
                                        <p:cTn id="13" dur="500"/>
                                        <p:tgtEl>
                                          <p:spTgt spid="39"/>
                                        </p:tgtEl>
                                      </p:cBhvr>
                                    </p:animEffect>
                                  </p:childTnLst>
                                </p:cTn>
                              </p:par>
                            </p:childTnLst>
                          </p:cTn>
                        </p:par>
                        <p:par>
                          <p:cTn id="14" fill="hold">
                            <p:stCondLst>
                              <p:cond delay="1500"/>
                            </p:stCondLst>
                            <p:childTnLst>
                              <p:par>
                                <p:cTn id="15" presetID="42" presetClass="entr" presetSubtype="0" fill="hold" nodeType="afterEffect">
                                  <p:stCondLst>
                                    <p:cond delay="0"/>
                                  </p:stCondLst>
                                  <p:childTnLst>
                                    <p:set>
                                      <p:cBhvr>
                                        <p:cTn id="16" dur="1" fill="hold">
                                          <p:stCondLst>
                                            <p:cond delay="0"/>
                                          </p:stCondLst>
                                        </p:cTn>
                                        <p:tgtEl>
                                          <p:spTgt spid="41"/>
                                        </p:tgtEl>
                                        <p:attrNameLst>
                                          <p:attrName>style.visibility</p:attrName>
                                        </p:attrNameLst>
                                      </p:cBhvr>
                                      <p:to>
                                        <p:strVal val="visible"/>
                                      </p:to>
                                    </p:set>
                                    <p:animEffect transition="in" filter="fade">
                                      <p:cBhvr>
                                        <p:cTn id="17" dur="1000"/>
                                        <p:tgtEl>
                                          <p:spTgt spid="41"/>
                                        </p:tgtEl>
                                      </p:cBhvr>
                                    </p:animEffect>
                                    <p:anim calcmode="lin" valueType="num">
                                      <p:cBhvr>
                                        <p:cTn id="18" dur="1000" fill="hold"/>
                                        <p:tgtEl>
                                          <p:spTgt spid="41"/>
                                        </p:tgtEl>
                                        <p:attrNameLst>
                                          <p:attrName>ppt_x</p:attrName>
                                        </p:attrNameLst>
                                      </p:cBhvr>
                                      <p:tavLst>
                                        <p:tav tm="0">
                                          <p:val>
                                            <p:strVal val="#ppt_x"/>
                                          </p:val>
                                        </p:tav>
                                        <p:tav tm="100000">
                                          <p:val>
                                            <p:strVal val="#ppt_x"/>
                                          </p:val>
                                        </p:tav>
                                      </p:tavLst>
                                    </p:anim>
                                    <p:anim calcmode="lin" valueType="num">
                                      <p:cBhvr>
                                        <p:cTn id="19" dur="1000" fill="hold"/>
                                        <p:tgtEl>
                                          <p:spTgt spid="41"/>
                                        </p:tgtEl>
                                        <p:attrNameLst>
                                          <p:attrName>ppt_y</p:attrName>
                                        </p:attrNameLst>
                                      </p:cBhvr>
                                      <p:tavLst>
                                        <p:tav tm="0">
                                          <p:val>
                                            <p:strVal val="#ppt_y+.1"/>
                                          </p:val>
                                        </p:tav>
                                        <p:tav tm="100000">
                                          <p:val>
                                            <p:strVal val="#ppt_y"/>
                                          </p:val>
                                        </p:tav>
                                      </p:tavLst>
                                    </p:anim>
                                  </p:childTnLst>
                                </p:cTn>
                              </p:par>
                            </p:childTnLst>
                          </p:cTn>
                        </p:par>
                        <p:par>
                          <p:cTn id="20" fill="hold">
                            <p:stCondLst>
                              <p:cond delay="2500"/>
                            </p:stCondLst>
                            <p:childTnLst>
                              <p:par>
                                <p:cTn id="21" presetID="42" presetClass="entr" presetSubtype="0" fill="hold" grpId="0" nodeType="afterEffect">
                                  <p:stCondLst>
                                    <p:cond delay="0"/>
                                  </p:stCondLst>
                                  <p:childTnLst>
                                    <p:set>
                                      <p:cBhvr>
                                        <p:cTn id="22" dur="1" fill="hold">
                                          <p:stCondLst>
                                            <p:cond delay="0"/>
                                          </p:stCondLst>
                                        </p:cTn>
                                        <p:tgtEl>
                                          <p:spTgt spid="44"/>
                                        </p:tgtEl>
                                        <p:attrNameLst>
                                          <p:attrName>style.visibility</p:attrName>
                                        </p:attrNameLst>
                                      </p:cBhvr>
                                      <p:to>
                                        <p:strVal val="visible"/>
                                      </p:to>
                                    </p:set>
                                    <p:animEffect transition="in" filter="fade">
                                      <p:cBhvr>
                                        <p:cTn id="23" dur="1000"/>
                                        <p:tgtEl>
                                          <p:spTgt spid="44"/>
                                        </p:tgtEl>
                                      </p:cBhvr>
                                    </p:animEffect>
                                    <p:anim calcmode="lin" valueType="num">
                                      <p:cBhvr>
                                        <p:cTn id="24" dur="1000" fill="hold"/>
                                        <p:tgtEl>
                                          <p:spTgt spid="44"/>
                                        </p:tgtEl>
                                        <p:attrNameLst>
                                          <p:attrName>ppt_x</p:attrName>
                                        </p:attrNameLst>
                                      </p:cBhvr>
                                      <p:tavLst>
                                        <p:tav tm="0">
                                          <p:val>
                                            <p:strVal val="#ppt_x"/>
                                          </p:val>
                                        </p:tav>
                                        <p:tav tm="100000">
                                          <p:val>
                                            <p:strVal val="#ppt_x"/>
                                          </p:val>
                                        </p:tav>
                                      </p:tavLst>
                                    </p:anim>
                                    <p:anim calcmode="lin" valueType="num">
                                      <p:cBhvr>
                                        <p:cTn id="25" dur="1000" fill="hold"/>
                                        <p:tgtEl>
                                          <p:spTgt spid="44"/>
                                        </p:tgtEl>
                                        <p:attrNameLst>
                                          <p:attrName>ppt_y</p:attrName>
                                        </p:attrNameLst>
                                      </p:cBhvr>
                                      <p:tavLst>
                                        <p:tav tm="0">
                                          <p:val>
                                            <p:strVal val="#ppt_y+.1"/>
                                          </p:val>
                                        </p:tav>
                                        <p:tav tm="100000">
                                          <p:val>
                                            <p:strVal val="#ppt_y"/>
                                          </p:val>
                                        </p:tav>
                                      </p:tavLst>
                                    </p:anim>
                                  </p:childTnLst>
                                </p:cTn>
                              </p:par>
                            </p:childTnLst>
                          </p:cTn>
                        </p:par>
                        <p:par>
                          <p:cTn id="26" fill="hold">
                            <p:stCondLst>
                              <p:cond delay="3500"/>
                            </p:stCondLst>
                            <p:childTnLst>
                              <p:par>
                                <p:cTn id="27" presetID="16" presetClass="entr" presetSubtype="21" fill="hold" grpId="0" nodeType="after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barn(inVertical)">
                                      <p:cBhvr>
                                        <p:cTn id="29" dur="500"/>
                                        <p:tgtEl>
                                          <p:spTgt spid="8"/>
                                        </p:tgtEl>
                                      </p:cBhvr>
                                    </p:animEffect>
                                  </p:childTnLst>
                                </p:cTn>
                              </p:par>
                            </p:childTnLst>
                          </p:cTn>
                        </p:par>
                        <p:par>
                          <p:cTn id="30" fill="hold">
                            <p:stCondLst>
                              <p:cond delay="4000"/>
                            </p:stCondLst>
                            <p:childTnLst>
                              <p:par>
                                <p:cTn id="31" presetID="14" presetClass="entr" presetSubtype="10" fill="hold" nodeType="afterEffect">
                                  <p:stCondLst>
                                    <p:cond delay="0"/>
                                  </p:stCondLst>
                                  <p:childTnLst>
                                    <p:set>
                                      <p:cBhvr>
                                        <p:cTn id="32" dur="1" fill="hold">
                                          <p:stCondLst>
                                            <p:cond delay="0"/>
                                          </p:stCondLst>
                                        </p:cTn>
                                        <p:tgtEl>
                                          <p:spTgt spid="47"/>
                                        </p:tgtEl>
                                        <p:attrNameLst>
                                          <p:attrName>style.visibility</p:attrName>
                                        </p:attrNameLst>
                                      </p:cBhvr>
                                      <p:to>
                                        <p:strVal val="visible"/>
                                      </p:to>
                                    </p:set>
                                    <p:animEffect transition="in" filter="randombar(horizontal)">
                                      <p:cBhvr>
                                        <p:cTn id="33" dur="500"/>
                                        <p:tgtEl>
                                          <p:spTgt spid="47"/>
                                        </p:tgtEl>
                                      </p:cBhvr>
                                    </p:animEffect>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nodeType="clickEffect">
                                  <p:stCondLst>
                                    <p:cond delay="0"/>
                                  </p:stCondLst>
                                  <p:childTnLst>
                                    <p:set>
                                      <p:cBhvr>
                                        <p:cTn id="37" dur="1" fill="hold">
                                          <p:stCondLst>
                                            <p:cond delay="0"/>
                                          </p:stCondLst>
                                        </p:cTn>
                                        <p:tgtEl>
                                          <p:spTgt spid="4"/>
                                        </p:tgtEl>
                                        <p:attrNameLst>
                                          <p:attrName>style.visibility</p:attrName>
                                        </p:attrNameLst>
                                      </p:cBhvr>
                                      <p:to>
                                        <p:strVal val="visible"/>
                                      </p:to>
                                    </p:set>
                                    <p:animEffect transition="in" filter="barn(inVertical)">
                                      <p:cBhvr>
                                        <p:cTn id="38" dur="500"/>
                                        <p:tgtEl>
                                          <p:spTgt spid="4"/>
                                        </p:tgtEl>
                                      </p:cBhvr>
                                    </p:animEffect>
                                  </p:childTnLst>
                                </p:cTn>
                              </p:par>
                              <p:par>
                                <p:cTn id="39" presetID="16" presetClass="entr" presetSubtype="21" fill="hold" nodeType="withEffect">
                                  <p:stCondLst>
                                    <p:cond delay="0"/>
                                  </p:stCondLst>
                                  <p:childTnLst>
                                    <p:set>
                                      <p:cBhvr>
                                        <p:cTn id="40" dur="1" fill="hold">
                                          <p:stCondLst>
                                            <p:cond delay="0"/>
                                          </p:stCondLst>
                                        </p:cTn>
                                        <p:tgtEl>
                                          <p:spTgt spid="5"/>
                                        </p:tgtEl>
                                        <p:attrNameLst>
                                          <p:attrName>style.visibility</p:attrName>
                                        </p:attrNameLst>
                                      </p:cBhvr>
                                      <p:to>
                                        <p:strVal val="visible"/>
                                      </p:to>
                                    </p:set>
                                    <p:animEffect transition="in" filter="barn(inVertical)">
                                      <p:cBhvr>
                                        <p:cTn id="41" dur="500"/>
                                        <p:tgtEl>
                                          <p:spTgt spid="5"/>
                                        </p:tgtEl>
                                      </p:cBhvr>
                                    </p:animEffect>
                                  </p:childTnLst>
                                </p:cTn>
                              </p:par>
                              <p:par>
                                <p:cTn id="42" presetID="16" presetClass="entr" presetSubtype="21" fill="hold" nodeType="withEffect">
                                  <p:stCondLst>
                                    <p:cond delay="0"/>
                                  </p:stCondLst>
                                  <p:childTnLst>
                                    <p:set>
                                      <p:cBhvr>
                                        <p:cTn id="43" dur="1" fill="hold">
                                          <p:stCondLst>
                                            <p:cond delay="0"/>
                                          </p:stCondLst>
                                        </p:cTn>
                                        <p:tgtEl>
                                          <p:spTgt spid="6"/>
                                        </p:tgtEl>
                                        <p:attrNameLst>
                                          <p:attrName>style.visibility</p:attrName>
                                        </p:attrNameLst>
                                      </p:cBhvr>
                                      <p:to>
                                        <p:strVal val="visible"/>
                                      </p:to>
                                    </p:set>
                                    <p:animEffect transition="in" filter="barn(inVertical)">
                                      <p:cBhvr>
                                        <p:cTn id="44" dur="500"/>
                                        <p:tgtEl>
                                          <p:spTgt spid="6"/>
                                        </p:tgtEl>
                                      </p:cBhvr>
                                    </p:animEffect>
                                  </p:childTnLst>
                                </p:cTn>
                              </p:par>
                            </p:childTnLst>
                          </p:cTn>
                        </p:par>
                      </p:childTnLst>
                    </p:cTn>
                  </p:par>
                  <p:par>
                    <p:cTn id="45" fill="hold">
                      <p:stCondLst>
                        <p:cond delay="indefinite"/>
                      </p:stCondLst>
                      <p:childTnLst>
                        <p:par>
                          <p:cTn id="46" fill="hold">
                            <p:stCondLst>
                              <p:cond delay="0"/>
                            </p:stCondLst>
                            <p:childTnLst>
                              <p:par>
                                <p:cTn id="47" presetID="16" presetClass="entr" presetSubtype="21" fill="hold" nodeType="clickEffect">
                                  <p:stCondLst>
                                    <p:cond delay="0"/>
                                  </p:stCondLst>
                                  <p:childTnLst>
                                    <p:set>
                                      <p:cBhvr>
                                        <p:cTn id="48" dur="1" fill="hold">
                                          <p:stCondLst>
                                            <p:cond delay="0"/>
                                          </p:stCondLst>
                                        </p:cTn>
                                        <p:tgtEl>
                                          <p:spTgt spid="9"/>
                                        </p:tgtEl>
                                        <p:attrNameLst>
                                          <p:attrName>style.visibility</p:attrName>
                                        </p:attrNameLst>
                                      </p:cBhvr>
                                      <p:to>
                                        <p:strVal val="visible"/>
                                      </p:to>
                                    </p:set>
                                    <p:animEffect transition="in" filter="barn(inVertical)">
                                      <p:cBhvr>
                                        <p:cTn id="49" dur="500"/>
                                        <p:tgtEl>
                                          <p:spTgt spid="9"/>
                                        </p:tgtEl>
                                      </p:cBhvr>
                                    </p:animEffect>
                                  </p:childTnLst>
                                </p:cTn>
                              </p:par>
                              <p:par>
                                <p:cTn id="50" presetID="16" presetClass="entr" presetSubtype="21" fill="hold" grpId="0" nodeType="withEffect">
                                  <p:stCondLst>
                                    <p:cond delay="0"/>
                                  </p:stCondLst>
                                  <p:childTnLst>
                                    <p:set>
                                      <p:cBhvr>
                                        <p:cTn id="51" dur="1" fill="hold">
                                          <p:stCondLst>
                                            <p:cond delay="0"/>
                                          </p:stCondLst>
                                        </p:cTn>
                                        <p:tgtEl>
                                          <p:spTgt spid="10"/>
                                        </p:tgtEl>
                                        <p:attrNameLst>
                                          <p:attrName>style.visibility</p:attrName>
                                        </p:attrNameLst>
                                      </p:cBhvr>
                                      <p:to>
                                        <p:strVal val="visible"/>
                                      </p:to>
                                    </p:set>
                                    <p:animEffect transition="in" filter="barn(inVertical)">
                                      <p:cBhvr>
                                        <p:cTn id="52" dur="500"/>
                                        <p:tgtEl>
                                          <p:spTgt spid="10"/>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nodeType="clickEffect">
                                  <p:stCondLst>
                                    <p:cond delay="0"/>
                                  </p:stCondLst>
                                  <p:childTnLst>
                                    <p:set>
                                      <p:cBhvr>
                                        <p:cTn id="56" dur="1" fill="hold">
                                          <p:stCondLst>
                                            <p:cond delay="0"/>
                                          </p:stCondLst>
                                        </p:cTn>
                                        <p:tgtEl>
                                          <p:spTgt spid="37"/>
                                        </p:tgtEl>
                                        <p:attrNameLst>
                                          <p:attrName>style.visibility</p:attrName>
                                        </p:attrNameLst>
                                      </p:cBhvr>
                                      <p:to>
                                        <p:strVal val="visible"/>
                                      </p:to>
                                    </p:set>
                                    <p:animEffect transition="in" filter="barn(inVertical)">
                                      <p:cBhvr>
                                        <p:cTn id="57" dur="500"/>
                                        <p:tgtEl>
                                          <p:spTgt spid="37"/>
                                        </p:tgtEl>
                                      </p:cBhvr>
                                    </p:animEffect>
                                  </p:childTnLst>
                                </p:cTn>
                              </p:par>
                              <p:par>
                                <p:cTn id="58" presetID="16" presetClass="entr" presetSubtype="21" fill="hold" grpId="0" nodeType="withEffect">
                                  <p:stCondLst>
                                    <p:cond delay="0"/>
                                  </p:stCondLst>
                                  <p:childTnLst>
                                    <p:set>
                                      <p:cBhvr>
                                        <p:cTn id="59" dur="1" fill="hold">
                                          <p:stCondLst>
                                            <p:cond delay="0"/>
                                          </p:stCondLst>
                                        </p:cTn>
                                        <p:tgtEl>
                                          <p:spTgt spid="58"/>
                                        </p:tgtEl>
                                        <p:attrNameLst>
                                          <p:attrName>style.visibility</p:attrName>
                                        </p:attrNameLst>
                                      </p:cBhvr>
                                      <p:to>
                                        <p:strVal val="visible"/>
                                      </p:to>
                                    </p:set>
                                    <p:animEffect transition="in" filter="barn(inVertical)">
                                      <p:cBhvr>
                                        <p:cTn id="60" dur="500"/>
                                        <p:tgtEl>
                                          <p:spTgt spid="58"/>
                                        </p:tgtEl>
                                      </p:cBhvr>
                                    </p:animEffect>
                                  </p:childTnLst>
                                </p:cTn>
                              </p:par>
                            </p:childTnLst>
                          </p:cTn>
                        </p:par>
                      </p:childTnLst>
                    </p:cTn>
                  </p:par>
                  <p:par>
                    <p:cTn id="61" fill="hold">
                      <p:stCondLst>
                        <p:cond delay="indefinite"/>
                      </p:stCondLst>
                      <p:childTnLst>
                        <p:par>
                          <p:cTn id="62" fill="hold">
                            <p:stCondLst>
                              <p:cond delay="0"/>
                            </p:stCondLst>
                            <p:childTnLst>
                              <p:par>
                                <p:cTn id="63" presetID="16" presetClass="entr" presetSubtype="21" fill="hold" nodeType="clickEffect">
                                  <p:stCondLst>
                                    <p:cond delay="0"/>
                                  </p:stCondLst>
                                  <p:childTnLst>
                                    <p:set>
                                      <p:cBhvr>
                                        <p:cTn id="64" dur="1" fill="hold">
                                          <p:stCondLst>
                                            <p:cond delay="0"/>
                                          </p:stCondLst>
                                        </p:cTn>
                                        <p:tgtEl>
                                          <p:spTgt spid="33"/>
                                        </p:tgtEl>
                                        <p:attrNameLst>
                                          <p:attrName>style.visibility</p:attrName>
                                        </p:attrNameLst>
                                      </p:cBhvr>
                                      <p:to>
                                        <p:strVal val="visible"/>
                                      </p:to>
                                    </p:set>
                                    <p:animEffect transition="in" filter="barn(inVertical)">
                                      <p:cBhvr>
                                        <p:cTn id="65" dur="500"/>
                                        <p:tgtEl>
                                          <p:spTgt spid="33"/>
                                        </p:tgtEl>
                                      </p:cBhvr>
                                    </p:animEffect>
                                  </p:childTnLst>
                                </p:cTn>
                              </p:par>
                              <p:par>
                                <p:cTn id="66" presetID="16" presetClass="entr" presetSubtype="21" fill="hold" grpId="0" nodeType="withEffect">
                                  <p:stCondLst>
                                    <p:cond delay="0"/>
                                  </p:stCondLst>
                                  <p:childTnLst>
                                    <p:set>
                                      <p:cBhvr>
                                        <p:cTn id="67" dur="1" fill="hold">
                                          <p:stCondLst>
                                            <p:cond delay="0"/>
                                          </p:stCondLst>
                                        </p:cTn>
                                        <p:tgtEl>
                                          <p:spTgt spid="59"/>
                                        </p:tgtEl>
                                        <p:attrNameLst>
                                          <p:attrName>style.visibility</p:attrName>
                                        </p:attrNameLst>
                                      </p:cBhvr>
                                      <p:to>
                                        <p:strVal val="visible"/>
                                      </p:to>
                                    </p:set>
                                    <p:animEffect transition="in" filter="barn(inVertical)">
                                      <p:cBhvr>
                                        <p:cTn id="68" dur="500"/>
                                        <p:tgtEl>
                                          <p:spTgt spid="59"/>
                                        </p:tgtEl>
                                      </p:cBhvr>
                                    </p:animEffect>
                                  </p:childTnLst>
                                </p:cTn>
                              </p:par>
                            </p:childTnLst>
                          </p:cTn>
                        </p:par>
                      </p:childTnLst>
                    </p:cTn>
                  </p:par>
                  <p:par>
                    <p:cTn id="69" fill="hold">
                      <p:stCondLst>
                        <p:cond delay="indefinite"/>
                      </p:stCondLst>
                      <p:childTnLst>
                        <p:par>
                          <p:cTn id="70" fill="hold">
                            <p:stCondLst>
                              <p:cond delay="0"/>
                            </p:stCondLst>
                            <p:childTnLst>
                              <p:par>
                                <p:cTn id="71" presetID="16" presetClass="entr" presetSubtype="21" fill="hold" nodeType="clickEffect">
                                  <p:stCondLst>
                                    <p:cond delay="0"/>
                                  </p:stCondLst>
                                  <p:childTnLst>
                                    <p:set>
                                      <p:cBhvr>
                                        <p:cTn id="72" dur="1" fill="hold">
                                          <p:stCondLst>
                                            <p:cond delay="0"/>
                                          </p:stCondLst>
                                        </p:cTn>
                                        <p:tgtEl>
                                          <p:spTgt spid="60"/>
                                        </p:tgtEl>
                                        <p:attrNameLst>
                                          <p:attrName>style.visibility</p:attrName>
                                        </p:attrNameLst>
                                      </p:cBhvr>
                                      <p:to>
                                        <p:strVal val="visible"/>
                                      </p:to>
                                    </p:set>
                                    <p:animEffect transition="in" filter="barn(inVertical)">
                                      <p:cBhvr>
                                        <p:cTn id="73" dur="500"/>
                                        <p:tgtEl>
                                          <p:spTgt spid="60"/>
                                        </p:tgtEl>
                                      </p:cBhvr>
                                    </p:animEffect>
                                  </p:childTnLst>
                                </p:cTn>
                              </p:par>
                            </p:childTnLst>
                          </p:cTn>
                        </p:par>
                      </p:childTnLst>
                    </p:cTn>
                  </p:par>
                  <p:par>
                    <p:cTn id="74" fill="hold">
                      <p:stCondLst>
                        <p:cond delay="indefinite"/>
                      </p:stCondLst>
                      <p:childTnLst>
                        <p:par>
                          <p:cTn id="75" fill="hold">
                            <p:stCondLst>
                              <p:cond delay="0"/>
                            </p:stCondLst>
                            <p:childTnLst>
                              <p:par>
                                <p:cTn id="76" presetID="16" presetClass="entr" presetSubtype="21" fill="hold" grpId="0" nodeType="clickEffect">
                                  <p:stCondLst>
                                    <p:cond delay="0"/>
                                  </p:stCondLst>
                                  <p:childTnLst>
                                    <p:set>
                                      <p:cBhvr>
                                        <p:cTn id="77" dur="1" fill="hold">
                                          <p:stCondLst>
                                            <p:cond delay="0"/>
                                          </p:stCondLst>
                                        </p:cTn>
                                        <p:tgtEl>
                                          <p:spTgt spid="56"/>
                                        </p:tgtEl>
                                        <p:attrNameLst>
                                          <p:attrName>style.visibility</p:attrName>
                                        </p:attrNameLst>
                                      </p:cBhvr>
                                      <p:to>
                                        <p:strVal val="visible"/>
                                      </p:to>
                                    </p:set>
                                    <p:animEffect transition="in" filter="barn(inVertical)">
                                      <p:cBhvr>
                                        <p:cTn id="78" dur="500"/>
                                        <p:tgtEl>
                                          <p:spTgt spid="56"/>
                                        </p:tgtEl>
                                      </p:cBhvr>
                                    </p:animEffect>
                                  </p:childTnLst>
                                </p:cTn>
                              </p:par>
                            </p:childTnLst>
                          </p:cTn>
                        </p:par>
                      </p:childTnLst>
                    </p:cTn>
                  </p:par>
                  <p:par>
                    <p:cTn id="79" fill="hold">
                      <p:stCondLst>
                        <p:cond delay="indefinite"/>
                      </p:stCondLst>
                      <p:childTnLst>
                        <p:par>
                          <p:cTn id="80" fill="hold">
                            <p:stCondLst>
                              <p:cond delay="0"/>
                            </p:stCondLst>
                            <p:childTnLst>
                              <p:par>
                                <p:cTn id="81" presetID="16" presetClass="entr" presetSubtype="21" fill="hold" grpId="0" nodeType="clickEffect">
                                  <p:stCondLst>
                                    <p:cond delay="0"/>
                                  </p:stCondLst>
                                  <p:childTnLst>
                                    <p:set>
                                      <p:cBhvr>
                                        <p:cTn id="82" dur="1" fill="hold">
                                          <p:stCondLst>
                                            <p:cond delay="0"/>
                                          </p:stCondLst>
                                        </p:cTn>
                                        <p:tgtEl>
                                          <p:spTgt spid="57"/>
                                        </p:tgtEl>
                                        <p:attrNameLst>
                                          <p:attrName>style.visibility</p:attrName>
                                        </p:attrNameLst>
                                      </p:cBhvr>
                                      <p:to>
                                        <p:strVal val="visible"/>
                                      </p:to>
                                    </p:set>
                                    <p:animEffect transition="in" filter="barn(inVertical)">
                                      <p:cBhvr>
                                        <p:cTn id="83"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par>
              <p:cTn id="84"/>
            </p:par>
          </p:childTnLst>
        </p:cTn>
      </p:par>
    </p:tnLst>
    <p:bldLst>
      <p:bldP spid="40" grpId="0" animBg="1"/>
      <p:bldP spid="39" grpId="0"/>
      <p:bldP spid="44" grpId="0" animBg="1"/>
      <p:bldP spid="8" grpId="0"/>
      <p:bldP spid="10" grpId="0" animBg="1"/>
      <p:bldP spid="58" grpId="0" animBg="1"/>
      <p:bldP spid="59" grpId="0" animBg="1"/>
      <p:bldP spid="56" grpId="0" animBg="1"/>
      <p:bldP spid="5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 bg" descr="C:\Users\RIDHA\Downloads\صور المعلوماتية\711039_colorful-square-frames-on-blue-hd-video-backgrounds-loop-youtube_1920x1080_h.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68" y="-35571"/>
            <a:ext cx="12211235" cy="6232497"/>
          </a:xfrm>
          <a:prstGeom prst="rect">
            <a:avLst/>
          </a:prstGeom>
          <a:solidFill>
            <a:schemeClr val="tx1"/>
          </a:solidFill>
          <a:extLst/>
        </p:spPr>
      </p:pic>
      <p:sp>
        <p:nvSpPr>
          <p:cNvPr id="40" name="Notched Right Arrow 54"/>
          <p:cNvSpPr/>
          <p:nvPr/>
        </p:nvSpPr>
        <p:spPr>
          <a:xfrm flipH="1">
            <a:off x="6796584" y="253498"/>
            <a:ext cx="5020581" cy="582630"/>
          </a:xfrm>
          <a:prstGeom prst="notchedRightArrow">
            <a:avLst>
              <a:gd name="adj1" fmla="val 100000"/>
              <a:gd name="adj2" fmla="val 28125"/>
            </a:avLst>
          </a:prstGeom>
          <a:solidFill>
            <a:srgbClr val="4BACC6"/>
          </a:solidFill>
          <a:ln w="38100" cap="flat" cmpd="sng" algn="ctr">
            <a:solidFill>
              <a:sysClr val="window" lastClr="FFFFFF"/>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nvGrpSpPr>
          <p:cNvPr id="41" name="Group 13"/>
          <p:cNvGrpSpPr/>
          <p:nvPr/>
        </p:nvGrpSpPr>
        <p:grpSpPr>
          <a:xfrm flipH="1">
            <a:off x="11213291" y="58962"/>
            <a:ext cx="466716" cy="441231"/>
            <a:chOff x="1271589" y="1657350"/>
            <a:chExt cx="466716" cy="411474"/>
          </a:xfrm>
        </p:grpSpPr>
        <p:sp>
          <p:nvSpPr>
            <p:cNvPr id="42" name="Freeform 56"/>
            <p:cNvSpPr/>
            <p:nvPr/>
          </p:nvSpPr>
          <p:spPr>
            <a:xfrm>
              <a:off x="1271589" y="1657350"/>
              <a:ext cx="466716" cy="154781"/>
            </a:xfrm>
            <a:custGeom>
              <a:avLst/>
              <a:gdLst>
                <a:gd name="connsiteX0" fmla="*/ 0 w 457200"/>
                <a:gd name="connsiteY0" fmla="*/ 0 h 152400"/>
                <a:gd name="connsiteX1" fmla="*/ 457200 w 457200"/>
                <a:gd name="connsiteY1" fmla="*/ 0 h 152400"/>
                <a:gd name="connsiteX2" fmla="*/ 457200 w 457200"/>
                <a:gd name="connsiteY2" fmla="*/ 152400 h 152400"/>
                <a:gd name="connsiteX3" fmla="*/ 0 w 457200"/>
                <a:gd name="connsiteY3" fmla="*/ 152400 h 152400"/>
                <a:gd name="connsiteX4" fmla="*/ 0 w 457200"/>
                <a:gd name="connsiteY4" fmla="*/ 0 h 152400"/>
                <a:gd name="connsiteX0" fmla="*/ 76200 w 457200"/>
                <a:gd name="connsiteY0" fmla="*/ 0 h 152400"/>
                <a:gd name="connsiteX1" fmla="*/ 457200 w 457200"/>
                <a:gd name="connsiteY1" fmla="*/ 0 h 152400"/>
                <a:gd name="connsiteX2" fmla="*/ 457200 w 457200"/>
                <a:gd name="connsiteY2" fmla="*/ 152400 h 152400"/>
                <a:gd name="connsiteX3" fmla="*/ 0 w 457200"/>
                <a:gd name="connsiteY3" fmla="*/ 152400 h 152400"/>
                <a:gd name="connsiteX4" fmla="*/ 76200 w 457200"/>
                <a:gd name="connsiteY4" fmla="*/ 0 h 152400"/>
                <a:gd name="connsiteX0" fmla="*/ 76200 w 457200"/>
                <a:gd name="connsiteY0" fmla="*/ 0 h 152400"/>
                <a:gd name="connsiteX1" fmla="*/ 457200 w 457200"/>
                <a:gd name="connsiteY1" fmla="*/ 0 h 152400"/>
                <a:gd name="connsiteX2" fmla="*/ 457200 w 457200"/>
                <a:gd name="connsiteY2" fmla="*/ 152400 h 152400"/>
                <a:gd name="connsiteX3" fmla="*/ 0 w 457200"/>
                <a:gd name="connsiteY3" fmla="*/ 152400 h 152400"/>
                <a:gd name="connsiteX4" fmla="*/ 76200 w 457200"/>
                <a:gd name="connsiteY4" fmla="*/ 0 h 152400"/>
                <a:gd name="connsiteX0" fmla="*/ 76200 w 457200"/>
                <a:gd name="connsiteY0" fmla="*/ 0 h 152400"/>
                <a:gd name="connsiteX1" fmla="*/ 457200 w 457200"/>
                <a:gd name="connsiteY1" fmla="*/ 0 h 152400"/>
                <a:gd name="connsiteX2" fmla="*/ 457200 w 457200"/>
                <a:gd name="connsiteY2" fmla="*/ 152400 h 152400"/>
                <a:gd name="connsiteX3" fmla="*/ 0 w 457200"/>
                <a:gd name="connsiteY3" fmla="*/ 152400 h 152400"/>
                <a:gd name="connsiteX4" fmla="*/ 76200 w 457200"/>
                <a:gd name="connsiteY4" fmla="*/ 0 h 152400"/>
                <a:gd name="connsiteX0" fmla="*/ 76200 w 457200"/>
                <a:gd name="connsiteY0" fmla="*/ 0 h 152400"/>
                <a:gd name="connsiteX1" fmla="*/ 457200 w 457200"/>
                <a:gd name="connsiteY1" fmla="*/ 0 h 152400"/>
                <a:gd name="connsiteX2" fmla="*/ 457200 w 457200"/>
                <a:gd name="connsiteY2" fmla="*/ 152400 h 152400"/>
                <a:gd name="connsiteX3" fmla="*/ 0 w 457200"/>
                <a:gd name="connsiteY3" fmla="*/ 152400 h 152400"/>
                <a:gd name="connsiteX4" fmla="*/ 76200 w 457200"/>
                <a:gd name="connsiteY4" fmla="*/ 0 h 152400"/>
                <a:gd name="connsiteX0" fmla="*/ 104775 w 485775"/>
                <a:gd name="connsiteY0" fmla="*/ 0 h 154781"/>
                <a:gd name="connsiteX1" fmla="*/ 485775 w 485775"/>
                <a:gd name="connsiteY1" fmla="*/ 0 h 154781"/>
                <a:gd name="connsiteX2" fmla="*/ 485775 w 485775"/>
                <a:gd name="connsiteY2" fmla="*/ 152400 h 154781"/>
                <a:gd name="connsiteX3" fmla="*/ 0 w 485775"/>
                <a:gd name="connsiteY3" fmla="*/ 154781 h 154781"/>
                <a:gd name="connsiteX4" fmla="*/ 104775 w 485775"/>
                <a:gd name="connsiteY4" fmla="*/ 0 h 1547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5775" h="154781">
                  <a:moveTo>
                    <a:pt x="104775" y="0"/>
                  </a:moveTo>
                  <a:lnTo>
                    <a:pt x="485775" y="0"/>
                  </a:lnTo>
                  <a:lnTo>
                    <a:pt x="485775" y="152400"/>
                  </a:lnTo>
                  <a:lnTo>
                    <a:pt x="0" y="154781"/>
                  </a:lnTo>
                  <a:lnTo>
                    <a:pt x="104775" y="0"/>
                  </a:lnTo>
                  <a:close/>
                </a:path>
              </a:pathLst>
            </a:cu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w="9525" cap="flat" cmpd="sng" algn="ctr">
              <a:solidFill>
                <a:srgbClr val="F79646">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43" name="Rectangle 42"/>
            <p:cNvSpPr/>
            <p:nvPr/>
          </p:nvSpPr>
          <p:spPr>
            <a:xfrm>
              <a:off x="1371600" y="1687824"/>
              <a:ext cx="365760" cy="381000"/>
            </a:xfrm>
            <a:prstGeom prst="rect">
              <a:avLst/>
            </a:prstGeom>
            <a:gradFill rotWithShape="1">
              <a:gsLst>
                <a:gs pos="0">
                  <a:srgbClr val="F79646">
                    <a:shade val="51000"/>
                    <a:satMod val="130000"/>
                  </a:srgbClr>
                </a:gs>
                <a:gs pos="80000">
                  <a:srgbClr val="F79646">
                    <a:shade val="93000"/>
                    <a:satMod val="130000"/>
                  </a:srgbClr>
                </a:gs>
                <a:gs pos="100000">
                  <a:srgbClr val="F79646">
                    <a:shade val="94000"/>
                    <a:satMod val="135000"/>
                  </a:srgbClr>
                </a:gs>
              </a:gsLst>
              <a:lin ang="16200000" scaled="0"/>
            </a:gradFill>
            <a:ln w="9525" cap="flat" cmpd="sng" algn="ctr">
              <a:solidFill>
                <a:srgbClr val="F79646">
                  <a:shade val="95000"/>
                  <a:satMod val="105000"/>
                </a:srgbClr>
              </a:solidFill>
              <a:prstDash val="solid"/>
            </a:ln>
            <a:effectLst>
              <a:outerShdw blurRad="40000" dist="23000" dir="5400000" rotWithShape="0">
                <a:srgbClr val="000000">
                  <a:alpha val="35000"/>
                </a:srgbClr>
              </a:outerShdw>
            </a:effectLst>
          </p:spPr>
          <p:txBody>
            <a:bodyPr vert="horz" wrap="none"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FR" sz="3200" b="1" i="0" u="none" strike="noStrike" kern="0" cap="none" spc="0" normalizeH="0" baseline="0" noProof="0" dirty="0" smtClean="0">
                  <a:ln>
                    <a:noFill/>
                  </a:ln>
                  <a:solidFill>
                    <a:schemeClr val="bg1"/>
                  </a:solidFill>
                  <a:effectLst/>
                  <a:uLnTx/>
                  <a:uFillTx/>
                  <a:latin typeface="Calibri"/>
                  <a:ea typeface="+mn-ea"/>
                  <a:cs typeface="+mn-cs"/>
                </a:rPr>
                <a:t>1</a:t>
              </a:r>
              <a:endParaRPr kumimoji="0" lang="en-US" sz="2400" b="1" i="0" u="none" strike="noStrike" kern="0" cap="none" spc="0" normalizeH="0" baseline="0" noProof="0" dirty="0">
                <a:ln>
                  <a:noFill/>
                </a:ln>
                <a:solidFill>
                  <a:schemeClr val="bg1"/>
                </a:solidFill>
                <a:effectLst/>
                <a:uLnTx/>
                <a:uFillTx/>
                <a:latin typeface="Calibri"/>
                <a:ea typeface="+mn-ea"/>
                <a:cs typeface="+mn-cs"/>
              </a:endParaRPr>
            </a:p>
          </p:txBody>
        </p:sp>
      </p:grpSp>
      <p:sp>
        <p:nvSpPr>
          <p:cNvPr id="39" name="ZoneTexte 85"/>
          <p:cNvSpPr txBox="1"/>
          <p:nvPr/>
        </p:nvSpPr>
        <p:spPr>
          <a:xfrm>
            <a:off x="7022418" y="267684"/>
            <a:ext cx="4191346" cy="523220"/>
          </a:xfrm>
          <a:prstGeom prst="rect">
            <a:avLst/>
          </a:prstGeom>
          <a:noFill/>
        </p:spPr>
        <p:txBody>
          <a:bodyPr wrap="square" rtlCol="0">
            <a:spAutoFit/>
          </a:bodyPr>
          <a:lstStyle/>
          <a:p>
            <a:pPr lvl="0" algn="r" rtl="1"/>
            <a:r>
              <a:rPr lang="ar-DZ" sz="2800" b="1" kern="0" dirty="0" smtClean="0">
                <a:ln w="0"/>
                <a:solidFill>
                  <a:schemeClr val="bg1"/>
                </a:solidFill>
                <a:effectLst>
                  <a:outerShdw blurRad="38100" dist="38100" dir="2700000" algn="tl">
                    <a:srgbClr val="000000">
                      <a:alpha val="43137"/>
                    </a:srgbClr>
                  </a:outerShdw>
                </a:effectLst>
              </a:rPr>
              <a:t>نشاط </a:t>
            </a:r>
            <a:r>
              <a:rPr lang="ar-SA" sz="2800" b="1" kern="0" dirty="0" smtClean="0">
                <a:ln w="0"/>
                <a:solidFill>
                  <a:schemeClr val="bg1"/>
                </a:solidFill>
                <a:effectLst>
                  <a:outerShdw blurRad="38100" dist="38100" dir="2700000" algn="tl">
                    <a:srgbClr val="000000">
                      <a:alpha val="43137"/>
                    </a:srgbClr>
                  </a:outerShdw>
                </a:effectLst>
              </a:rPr>
              <a:t>02</a:t>
            </a:r>
            <a:r>
              <a:rPr lang="ar-DZ" sz="2800" b="1" kern="0" dirty="0" smtClean="0">
                <a:ln w="0"/>
                <a:solidFill>
                  <a:schemeClr val="bg1"/>
                </a:solidFill>
                <a:effectLst>
                  <a:outerShdw blurRad="38100" dist="38100" dir="2700000" algn="tl">
                    <a:srgbClr val="000000">
                      <a:alpha val="43137"/>
                    </a:srgbClr>
                  </a:outerShdw>
                </a:effectLst>
              </a:rPr>
              <a:t>:</a:t>
            </a:r>
            <a:endParaRPr kumimoji="0" lang="en-US" sz="2800" b="1" i="0" u="none" strike="noStrike" kern="0" normalizeH="0" baseline="0" noProof="0" dirty="0">
              <a:ln w="0"/>
              <a:solidFill>
                <a:schemeClr val="bg1"/>
              </a:solidFill>
              <a:effectLst>
                <a:outerShdw blurRad="38100" dist="38100" dir="2700000" algn="tl">
                  <a:srgbClr val="000000">
                    <a:alpha val="43137"/>
                  </a:srgbClr>
                </a:outerShdw>
              </a:effectLst>
              <a:uLnTx/>
              <a:uFillTx/>
              <a:latin typeface="Arial" panose="020B0604020202020204" pitchFamily="34" charset="0"/>
              <a:cs typeface="Arial" panose="020B0604020202020204" pitchFamily="34" charset="0"/>
            </a:endParaRPr>
          </a:p>
        </p:txBody>
      </p:sp>
      <p:sp>
        <p:nvSpPr>
          <p:cNvPr id="44" name="Notched Right Arrow 54"/>
          <p:cNvSpPr/>
          <p:nvPr/>
        </p:nvSpPr>
        <p:spPr>
          <a:xfrm flipH="1">
            <a:off x="222068" y="967470"/>
            <a:ext cx="11457931" cy="992676"/>
          </a:xfrm>
          <a:prstGeom prst="flowChartAlternateProcess">
            <a:avLst/>
          </a:prstGeom>
          <a:ln w="57150">
            <a:solidFill>
              <a:schemeClr val="bg1"/>
            </a:solidFill>
          </a:ln>
        </p:spPr>
        <p:style>
          <a:lnRef idx="0">
            <a:schemeClr val="accent3"/>
          </a:lnRef>
          <a:fillRef idx="1003">
            <a:schemeClr val="dk1"/>
          </a:fillRef>
          <a:effectRef idx="3">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8" name="Rectangle 7"/>
          <p:cNvSpPr/>
          <p:nvPr/>
        </p:nvSpPr>
        <p:spPr>
          <a:xfrm>
            <a:off x="326571" y="1006039"/>
            <a:ext cx="11026609" cy="954107"/>
          </a:xfrm>
          <a:prstGeom prst="rect">
            <a:avLst/>
          </a:prstGeom>
        </p:spPr>
        <p:txBody>
          <a:bodyPr wrap="square">
            <a:spAutoFit/>
          </a:bodyPr>
          <a:lstStyle/>
          <a:p>
            <a:pPr lvl="0" algn="just" rtl="1">
              <a:spcAft>
                <a:spcPts val="0"/>
              </a:spcAft>
              <a:buClr>
                <a:srgbClr val="FF0000"/>
              </a:buClr>
              <a:buSzPts val="1400"/>
            </a:pPr>
            <a:r>
              <a:rPr lang="ar-SA" sz="2800" b="1" dirty="0" smtClean="0">
                <a:solidFill>
                  <a:schemeClr val="bg1"/>
                </a:solidFill>
              </a:rPr>
              <a:t>تعرف على مكونات الحاسوب ثم ضع كل مكون في الكوب الخاص به اعتمادا على مخطط عمل الحاسوب السابق</a:t>
            </a:r>
            <a:endParaRPr lang="en-US" sz="2800" b="1" dirty="0">
              <a:solidFill>
                <a:schemeClr val="bg1"/>
              </a:solidFill>
            </a:endParaRPr>
          </a:p>
        </p:txBody>
      </p:sp>
      <p:grpSp>
        <p:nvGrpSpPr>
          <p:cNvPr id="34" name="Groupe 1"/>
          <p:cNvGrpSpPr/>
          <p:nvPr/>
        </p:nvGrpSpPr>
        <p:grpSpPr>
          <a:xfrm>
            <a:off x="-14568" y="44624"/>
            <a:ext cx="12211235" cy="6878283"/>
            <a:chOff x="-10990" y="44624"/>
            <a:chExt cx="9154990" cy="6878283"/>
          </a:xfrm>
        </p:grpSpPr>
        <p:grpSp>
          <p:nvGrpSpPr>
            <p:cNvPr id="35" name="Groupe 89"/>
            <p:cNvGrpSpPr/>
            <p:nvPr/>
          </p:nvGrpSpPr>
          <p:grpSpPr>
            <a:xfrm>
              <a:off x="-10990" y="6237312"/>
              <a:ext cx="9154990" cy="685595"/>
              <a:chOff x="-10990" y="6237312"/>
              <a:chExt cx="9154990" cy="685595"/>
            </a:xfrm>
          </p:grpSpPr>
          <p:grpSp>
            <p:nvGrpSpPr>
              <p:cNvPr id="45" name="Groupe 81"/>
              <p:cNvGrpSpPr/>
              <p:nvPr/>
            </p:nvGrpSpPr>
            <p:grpSpPr>
              <a:xfrm>
                <a:off x="-10990" y="6237312"/>
                <a:ext cx="9154990" cy="685595"/>
                <a:chOff x="-10990" y="6237312"/>
                <a:chExt cx="9154990" cy="685595"/>
              </a:xfrm>
            </p:grpSpPr>
            <p:grpSp>
              <p:nvGrpSpPr>
                <p:cNvPr id="48" name="Groupe 15"/>
                <p:cNvGrpSpPr/>
                <p:nvPr/>
              </p:nvGrpSpPr>
              <p:grpSpPr>
                <a:xfrm>
                  <a:off x="-1" y="6237312"/>
                  <a:ext cx="9144001" cy="648072"/>
                  <a:chOff x="-1" y="6237312"/>
                  <a:chExt cx="9144001" cy="648072"/>
                </a:xfrm>
              </p:grpSpPr>
              <p:sp>
                <p:nvSpPr>
                  <p:cNvPr id="54" name="Rectangle 5"/>
                  <p:cNvSpPr/>
                  <p:nvPr/>
                </p:nvSpPr>
                <p:spPr>
                  <a:xfrm>
                    <a:off x="-1" y="6309320"/>
                    <a:ext cx="9144001" cy="576064"/>
                  </a:xfrm>
                  <a:prstGeom prst="rect">
                    <a:avLst/>
                  </a:prstGeom>
                  <a:solidFill>
                    <a:srgbClr val="CC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55" name="Rectangle 54"/>
                  <p:cNvSpPr/>
                  <p:nvPr/>
                </p:nvSpPr>
                <p:spPr>
                  <a:xfrm flipV="1">
                    <a:off x="0" y="6237312"/>
                    <a:ext cx="9144000" cy="72008"/>
                  </a:xfrm>
                  <a:prstGeom prst="rect">
                    <a:avLst/>
                  </a:prstGeom>
                  <a:solidFill>
                    <a:srgbClr val="FF6600"/>
                  </a:solidFill>
                  <a:ln>
                    <a:no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fr-FR"/>
                  </a:p>
                </p:txBody>
              </p:sp>
            </p:grpSp>
            <p:pic>
              <p:nvPicPr>
                <p:cNvPr id="49" name="Image 48" descr="3-2-blogging-transparent-thumb.png"/>
                <p:cNvPicPr>
                  <a:picLocks noChangeAspect="1"/>
                </p:cNvPicPr>
                <p:nvPr/>
              </p:nvPicPr>
              <p:blipFill>
                <a:blip r:embed="rId3" cstate="print"/>
                <a:stretch>
                  <a:fillRect/>
                </a:stretch>
              </p:blipFill>
              <p:spPr>
                <a:xfrm>
                  <a:off x="1625390" y="6309320"/>
                  <a:ext cx="725738" cy="587630"/>
                </a:xfrm>
                <a:prstGeom prst="rect">
                  <a:avLst/>
                </a:prstGeom>
              </p:spPr>
            </p:pic>
            <p:pic>
              <p:nvPicPr>
                <p:cNvPr id="50" name="Image 49" descr="12-2-education-png-image-thumb.png"/>
                <p:cNvPicPr>
                  <a:picLocks noChangeAspect="1"/>
                </p:cNvPicPr>
                <p:nvPr/>
              </p:nvPicPr>
              <p:blipFill>
                <a:blip r:embed="rId4" cstate="print"/>
                <a:stretch>
                  <a:fillRect/>
                </a:stretch>
              </p:blipFill>
              <p:spPr>
                <a:xfrm>
                  <a:off x="6559388" y="6251366"/>
                  <a:ext cx="493066" cy="671541"/>
                </a:xfrm>
                <a:prstGeom prst="rect">
                  <a:avLst/>
                </a:prstGeom>
              </p:spPr>
            </p:pic>
            <p:sp>
              <p:nvSpPr>
                <p:cNvPr id="51" name="ZoneTexte 78"/>
                <p:cNvSpPr txBox="1"/>
                <p:nvPr/>
              </p:nvSpPr>
              <p:spPr>
                <a:xfrm>
                  <a:off x="2286511" y="6401146"/>
                  <a:ext cx="2105977" cy="415498"/>
                </a:xfrm>
                <a:prstGeom prst="rect">
                  <a:avLst/>
                </a:prstGeom>
                <a:noFill/>
              </p:spPr>
              <p:txBody>
                <a:bodyPr wrap="square" rtlCol="0">
                  <a:spAutoFit/>
                </a:bodyPr>
                <a:lstStyle/>
                <a:p>
                  <a:pPr algn="r" rtl="1"/>
                  <a:r>
                    <a:rPr lang="ar-DZ" sz="2100" b="1" dirty="0">
                      <a:solidFill>
                        <a:schemeClr val="bg1"/>
                      </a:solidFill>
                    </a:rPr>
                    <a:t>متوسطة عبداوي عبدالرحمان</a:t>
                  </a:r>
                  <a:endParaRPr lang="fr-FR" sz="2100" b="1" dirty="0">
                    <a:solidFill>
                      <a:schemeClr val="bg1"/>
                    </a:solidFill>
                  </a:endParaRPr>
                </a:p>
              </p:txBody>
            </p:sp>
            <p:sp>
              <p:nvSpPr>
                <p:cNvPr id="52" name="ZoneTexte 79"/>
                <p:cNvSpPr txBox="1"/>
                <p:nvPr/>
              </p:nvSpPr>
              <p:spPr>
                <a:xfrm>
                  <a:off x="-10990" y="6397297"/>
                  <a:ext cx="1666666" cy="415498"/>
                </a:xfrm>
                <a:prstGeom prst="rect">
                  <a:avLst/>
                </a:prstGeom>
                <a:noFill/>
              </p:spPr>
              <p:txBody>
                <a:bodyPr wrap="square" rtlCol="0">
                  <a:spAutoFit/>
                </a:bodyPr>
                <a:lstStyle/>
                <a:p>
                  <a:pPr algn="r" rtl="1"/>
                  <a:r>
                    <a:rPr lang="ar-DZ" sz="2100" b="1" dirty="0">
                      <a:solidFill>
                        <a:schemeClr val="bg1"/>
                      </a:solidFill>
                    </a:rPr>
                    <a:t>اعداد الأستاذ معمري ع</a:t>
                  </a:r>
                  <a:endParaRPr lang="fr-FR" sz="2100" b="1" dirty="0">
                    <a:solidFill>
                      <a:schemeClr val="bg1"/>
                    </a:solidFill>
                  </a:endParaRPr>
                </a:p>
              </p:txBody>
            </p:sp>
            <p:sp>
              <p:nvSpPr>
                <p:cNvPr id="53" name="ZoneTexte 80"/>
                <p:cNvSpPr txBox="1"/>
                <p:nvPr/>
              </p:nvSpPr>
              <p:spPr>
                <a:xfrm>
                  <a:off x="6952039" y="6404900"/>
                  <a:ext cx="2119952" cy="415498"/>
                </a:xfrm>
                <a:prstGeom prst="rect">
                  <a:avLst/>
                </a:prstGeom>
                <a:noFill/>
              </p:spPr>
              <p:txBody>
                <a:bodyPr wrap="square" rtlCol="0">
                  <a:spAutoFit/>
                </a:bodyPr>
                <a:lstStyle/>
                <a:p>
                  <a:pPr algn="r" rtl="1"/>
                  <a:r>
                    <a:rPr lang="ar-DZ" sz="2100" b="1" dirty="0">
                      <a:solidFill>
                        <a:schemeClr val="bg1"/>
                      </a:solidFill>
                    </a:rPr>
                    <a:t>الارتباط التشعبي </a:t>
                  </a:r>
                  <a:r>
                    <a:rPr lang="en-US" sz="2100" b="1" dirty="0">
                      <a:solidFill>
                        <a:schemeClr val="bg1"/>
                      </a:solidFill>
                    </a:rPr>
                    <a:t>Hyperlink</a:t>
                  </a:r>
                </a:p>
              </p:txBody>
            </p:sp>
          </p:grpSp>
          <p:pic>
            <p:nvPicPr>
              <p:cNvPr id="46" name="Image 82" descr="3d print business.png"/>
              <p:cNvPicPr>
                <a:picLocks noChangeAspect="1"/>
              </p:cNvPicPr>
              <p:nvPr/>
            </p:nvPicPr>
            <p:blipFill>
              <a:blip r:embed="rId5" cstate="print"/>
              <a:stretch>
                <a:fillRect/>
              </a:stretch>
            </p:blipFill>
            <p:spPr>
              <a:xfrm>
                <a:off x="4184241" y="6271447"/>
                <a:ext cx="1351578" cy="620688"/>
              </a:xfrm>
              <a:prstGeom prst="rect">
                <a:avLst/>
              </a:prstGeom>
            </p:spPr>
          </p:pic>
        </p:grpSp>
        <p:sp>
          <p:nvSpPr>
            <p:cNvPr id="36" name="ZoneTexte 33"/>
            <p:cNvSpPr txBox="1"/>
            <p:nvPr/>
          </p:nvSpPr>
          <p:spPr>
            <a:xfrm>
              <a:off x="5150512" y="6415446"/>
              <a:ext cx="1477185" cy="415498"/>
            </a:xfrm>
            <a:prstGeom prst="rect">
              <a:avLst/>
            </a:prstGeom>
            <a:noFill/>
          </p:spPr>
          <p:txBody>
            <a:bodyPr wrap="square" rtlCol="0">
              <a:spAutoFit/>
            </a:bodyPr>
            <a:lstStyle/>
            <a:p>
              <a:pPr algn="r" rtl="1"/>
              <a:r>
                <a:rPr lang="ar-DZ" sz="2100" b="1" dirty="0">
                  <a:solidFill>
                    <a:schemeClr val="bg1"/>
                  </a:solidFill>
                </a:rPr>
                <a:t>المستوى 4 متوسط</a:t>
              </a:r>
              <a:endParaRPr lang="fr-FR" sz="2100" b="1" dirty="0">
                <a:solidFill>
                  <a:schemeClr val="bg1"/>
                </a:solidFill>
              </a:endParaRPr>
            </a:p>
          </p:txBody>
        </p:sp>
        <p:sp>
          <p:nvSpPr>
            <p:cNvPr id="38" name="ZoneTexte 34"/>
            <p:cNvSpPr txBox="1"/>
            <p:nvPr/>
          </p:nvSpPr>
          <p:spPr>
            <a:xfrm>
              <a:off x="2627784" y="44624"/>
              <a:ext cx="2088232" cy="523220"/>
            </a:xfrm>
            <a:prstGeom prst="rect">
              <a:avLst/>
            </a:prstGeom>
            <a:noFill/>
          </p:spPr>
          <p:txBody>
            <a:bodyPr wrap="square" rtlCol="0">
              <a:spAutoFit/>
            </a:bodyPr>
            <a:lstStyle/>
            <a:p>
              <a:pPr algn="r" rtl="1"/>
              <a:endParaRPr lang="fr-FR" sz="2800" b="1" dirty="0">
                <a:solidFill>
                  <a:schemeClr val="bg1"/>
                </a:solidFill>
              </a:endParaRPr>
            </a:p>
          </p:txBody>
        </p:sp>
      </p:grpSp>
      <p:pic>
        <p:nvPicPr>
          <p:cNvPr id="47" name="Image 75" descr="Person-question-2-151x300.png"/>
          <p:cNvPicPr>
            <a:picLocks noChangeAspect="1"/>
          </p:cNvPicPr>
          <p:nvPr/>
        </p:nvPicPr>
        <p:blipFill>
          <a:blip r:embed="rId6" cstate="print"/>
          <a:stretch>
            <a:fillRect/>
          </a:stretch>
        </p:blipFill>
        <p:spPr>
          <a:xfrm>
            <a:off x="10387356" y="1924731"/>
            <a:ext cx="1075300" cy="2394522"/>
          </a:xfrm>
          <a:prstGeom prst="rect">
            <a:avLst/>
          </a:prstGeom>
        </p:spPr>
      </p:pic>
      <p:cxnSp>
        <p:nvCxnSpPr>
          <p:cNvPr id="9" name="Connecteur droit avec flèche 8"/>
          <p:cNvCxnSpPr/>
          <p:nvPr/>
        </p:nvCxnSpPr>
        <p:spPr>
          <a:xfrm flipH="1">
            <a:off x="8684201" y="4328926"/>
            <a:ext cx="10991" cy="254515"/>
          </a:xfrm>
          <a:prstGeom prst="straightConnector1">
            <a:avLst/>
          </a:prstGeom>
          <a:ln w="38100">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33" name="Connecteur droit avec flèche 32"/>
          <p:cNvCxnSpPr/>
          <p:nvPr/>
        </p:nvCxnSpPr>
        <p:spPr>
          <a:xfrm flipH="1">
            <a:off x="1990622" y="4319253"/>
            <a:ext cx="10991" cy="254515"/>
          </a:xfrm>
          <a:prstGeom prst="straightConnector1">
            <a:avLst/>
          </a:prstGeom>
          <a:ln w="38100">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37" name="Connecteur droit avec flèche 36"/>
          <p:cNvCxnSpPr/>
          <p:nvPr/>
        </p:nvCxnSpPr>
        <p:spPr>
          <a:xfrm flipH="1">
            <a:off x="5435840" y="4334367"/>
            <a:ext cx="10991" cy="254515"/>
          </a:xfrm>
          <a:prstGeom prst="straightConnector1">
            <a:avLst/>
          </a:prstGeom>
          <a:ln w="38100">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10" name="Rectangle à coins arrondis 9"/>
          <p:cNvSpPr/>
          <p:nvPr/>
        </p:nvSpPr>
        <p:spPr>
          <a:xfrm>
            <a:off x="7022418" y="4591071"/>
            <a:ext cx="3323566" cy="816953"/>
          </a:xfrm>
          <a:prstGeom prst="roundRect">
            <a:avLst/>
          </a:prstGeom>
          <a:solidFill>
            <a:srgbClr val="FF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ar-SA" sz="2400" b="1" dirty="0" smtClean="0">
                <a:solidFill>
                  <a:schemeClr val="tx1"/>
                </a:solidFill>
              </a:rPr>
              <a:t>سماعات رأس</a:t>
            </a:r>
            <a:endParaRPr lang="fr-FR" sz="2400" b="1" dirty="0" smtClean="0">
              <a:solidFill>
                <a:schemeClr val="tx1"/>
              </a:solidFill>
            </a:endParaRPr>
          </a:p>
          <a:p>
            <a:pPr algn="ctr" rtl="1"/>
            <a:r>
              <a:rPr lang="fr-FR" sz="2400" b="1" dirty="0" smtClean="0">
                <a:solidFill>
                  <a:schemeClr val="tx1"/>
                </a:solidFill>
              </a:rPr>
              <a:t>HeadPhone</a:t>
            </a:r>
            <a:endParaRPr lang="fr-FR" sz="2400" b="1" dirty="0">
              <a:solidFill>
                <a:schemeClr val="tx1"/>
              </a:solidFill>
            </a:endParaRPr>
          </a:p>
        </p:txBody>
      </p:sp>
      <p:sp>
        <p:nvSpPr>
          <p:cNvPr id="58" name="Rectangle à coins arrondis 57"/>
          <p:cNvSpPr/>
          <p:nvPr/>
        </p:nvSpPr>
        <p:spPr>
          <a:xfrm>
            <a:off x="4142937" y="4585334"/>
            <a:ext cx="2585807" cy="816953"/>
          </a:xfrm>
          <a:prstGeom prst="roundRect">
            <a:avLst/>
          </a:prstGeom>
          <a:solidFill>
            <a:srgbClr val="00B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ar-SA" sz="2400" b="1" dirty="0" smtClean="0">
                <a:solidFill>
                  <a:schemeClr val="tx1"/>
                </a:solidFill>
              </a:rPr>
              <a:t>ميكروفون</a:t>
            </a:r>
          </a:p>
          <a:p>
            <a:pPr algn="ctr" rtl="1"/>
            <a:r>
              <a:rPr lang="fr-FR" sz="2400" b="1" dirty="0" smtClean="0">
                <a:solidFill>
                  <a:schemeClr val="tx1"/>
                </a:solidFill>
              </a:rPr>
              <a:t>Microphone</a:t>
            </a:r>
          </a:p>
        </p:txBody>
      </p:sp>
      <p:sp>
        <p:nvSpPr>
          <p:cNvPr id="59" name="Rectangle à coins arrondis 58"/>
          <p:cNvSpPr/>
          <p:nvPr/>
        </p:nvSpPr>
        <p:spPr>
          <a:xfrm>
            <a:off x="509452" y="4568176"/>
            <a:ext cx="2995666" cy="816953"/>
          </a:xfrm>
          <a:prstGeom prst="roundRect">
            <a:avLst/>
          </a:prstGeom>
          <a:solidFill>
            <a:srgbClr val="0070C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ar-SA" sz="2400" b="1" dirty="0" smtClean="0">
                <a:solidFill>
                  <a:schemeClr val="tx1"/>
                </a:solidFill>
              </a:rPr>
              <a:t>علبة التغذية الكهربائية</a:t>
            </a:r>
            <a:endParaRPr lang="fr-FR" sz="2400" b="1" dirty="0" smtClean="0">
              <a:solidFill>
                <a:schemeClr val="tx1"/>
              </a:solidFill>
            </a:endParaRPr>
          </a:p>
          <a:p>
            <a:pPr algn="ctr" rtl="1"/>
            <a:r>
              <a:rPr lang="fr-FR" sz="2400" b="1" dirty="0" smtClean="0">
                <a:solidFill>
                  <a:schemeClr val="tx1"/>
                </a:solidFill>
              </a:rPr>
              <a:t>Boite d’Alimentation</a:t>
            </a:r>
            <a:endParaRPr lang="fr-FR" sz="2400" b="1" dirty="0">
              <a:solidFill>
                <a:schemeClr val="tx1"/>
              </a:solidFill>
            </a:endParaRPr>
          </a:p>
        </p:txBody>
      </p:sp>
      <p:pic>
        <p:nvPicPr>
          <p:cNvPr id="2" name="Image 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289074" y="2091488"/>
            <a:ext cx="2756263" cy="2237438"/>
          </a:xfrm>
          <a:prstGeom prst="rect">
            <a:avLst/>
          </a:prstGeom>
          <a:ln>
            <a:solidFill>
              <a:schemeClr val="tx1"/>
            </a:solidFill>
          </a:ln>
        </p:spPr>
      </p:pic>
      <p:pic>
        <p:nvPicPr>
          <p:cNvPr id="3" name="Image 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142937" y="2091489"/>
            <a:ext cx="2585807" cy="2236128"/>
          </a:xfrm>
          <a:prstGeom prst="rect">
            <a:avLst/>
          </a:prstGeom>
          <a:ln>
            <a:solidFill>
              <a:schemeClr val="tx1"/>
            </a:solidFill>
          </a:ln>
        </p:spPr>
      </p:pic>
      <p:pic>
        <p:nvPicPr>
          <p:cNvPr id="7" name="Image 6"/>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745810" y="2072540"/>
            <a:ext cx="2599689" cy="2255077"/>
          </a:xfrm>
          <a:prstGeom prst="rect">
            <a:avLst/>
          </a:prstGeom>
          <a:ln>
            <a:solidFill>
              <a:schemeClr val="tx1"/>
            </a:solidFill>
          </a:ln>
        </p:spPr>
      </p:pic>
      <p:grpSp>
        <p:nvGrpSpPr>
          <p:cNvPr id="56" name="Groupe 55"/>
          <p:cNvGrpSpPr/>
          <p:nvPr/>
        </p:nvGrpSpPr>
        <p:grpSpPr>
          <a:xfrm>
            <a:off x="10588300" y="4645129"/>
            <a:ext cx="1033770" cy="1289579"/>
            <a:chOff x="10588300" y="4645129"/>
            <a:chExt cx="1033770" cy="1289579"/>
          </a:xfrm>
        </p:grpSpPr>
        <p:sp>
          <p:nvSpPr>
            <p:cNvPr id="57" name="Ellipse 56"/>
            <p:cNvSpPr/>
            <p:nvPr/>
          </p:nvSpPr>
          <p:spPr>
            <a:xfrm>
              <a:off x="10588300" y="4645129"/>
              <a:ext cx="1033770" cy="697362"/>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rtl="1"/>
              <a:r>
                <a:rPr lang="ar-SA" sz="2800" b="1" dirty="0" smtClean="0"/>
                <a:t>أتعلم</a:t>
              </a:r>
              <a:endParaRPr lang="fr-FR" sz="2800" b="1" dirty="0"/>
            </a:p>
          </p:txBody>
        </p:sp>
        <p:sp>
          <p:nvSpPr>
            <p:cNvPr id="60" name="Demi-tour 59"/>
            <p:cNvSpPr/>
            <p:nvPr/>
          </p:nvSpPr>
          <p:spPr>
            <a:xfrm flipH="1" flipV="1">
              <a:off x="10714470" y="5380364"/>
              <a:ext cx="466708" cy="554344"/>
            </a:xfrm>
            <a:prstGeom prst="uturnArrow">
              <a:avLst>
                <a:gd name="adj1" fmla="val 21613"/>
                <a:gd name="adj2" fmla="val 25000"/>
                <a:gd name="adj3" fmla="val 36196"/>
                <a:gd name="adj4" fmla="val 42903"/>
                <a:gd name="adj5" fmla="val 79713"/>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solidFill>
                  <a:schemeClr val="tx1"/>
                </a:solidFill>
              </a:endParaRPr>
            </a:p>
          </p:txBody>
        </p:sp>
      </p:grpSp>
      <p:sp>
        <p:nvSpPr>
          <p:cNvPr id="61" name="Rectangle 60"/>
          <p:cNvSpPr/>
          <p:nvPr/>
        </p:nvSpPr>
        <p:spPr>
          <a:xfrm>
            <a:off x="7022418" y="5465978"/>
            <a:ext cx="3323566" cy="6343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ar-SA" b="1" dirty="0" smtClean="0">
                <a:solidFill>
                  <a:schemeClr val="tx1"/>
                </a:solidFill>
              </a:rPr>
              <a:t>تستعمل لإخراج المحتوى السمعي من الجهاز (تحتوي كذلك على ميكروفون)</a:t>
            </a:r>
            <a:endParaRPr lang="fr-FR" b="1" dirty="0">
              <a:solidFill>
                <a:schemeClr val="tx1"/>
              </a:solidFill>
            </a:endParaRPr>
          </a:p>
        </p:txBody>
      </p:sp>
      <p:sp>
        <p:nvSpPr>
          <p:cNvPr id="62" name="Rectangle 61"/>
          <p:cNvSpPr/>
          <p:nvPr/>
        </p:nvSpPr>
        <p:spPr>
          <a:xfrm>
            <a:off x="4142936" y="5465260"/>
            <a:ext cx="2585807" cy="6343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ar-SA" b="1" dirty="0" smtClean="0">
                <a:solidFill>
                  <a:schemeClr val="tx1"/>
                </a:solidFill>
              </a:rPr>
              <a:t>يستعمل لإدخال البيانات الصوتية للجهاز</a:t>
            </a:r>
            <a:endParaRPr lang="fr-FR" b="1" dirty="0">
              <a:solidFill>
                <a:schemeClr val="tx1"/>
              </a:solidFill>
            </a:endParaRPr>
          </a:p>
        </p:txBody>
      </p:sp>
      <p:sp>
        <p:nvSpPr>
          <p:cNvPr id="63" name="Rectangle 62"/>
          <p:cNvSpPr/>
          <p:nvPr/>
        </p:nvSpPr>
        <p:spPr>
          <a:xfrm>
            <a:off x="509452" y="5445175"/>
            <a:ext cx="2995666" cy="6343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ar-SA" b="1" dirty="0" smtClean="0">
                <a:solidFill>
                  <a:schemeClr val="tx1"/>
                </a:solidFill>
              </a:rPr>
              <a:t>تستعمل لتغذية مكونات الحاسوب الداخلية بالكهرباء</a:t>
            </a:r>
            <a:endParaRPr lang="fr-FR" b="1" dirty="0">
              <a:solidFill>
                <a:schemeClr val="tx1"/>
              </a:solidFill>
            </a:endParaRPr>
          </a:p>
        </p:txBody>
      </p:sp>
    </p:spTree>
    <p:extLst>
      <p:ext uri="{BB962C8B-B14F-4D97-AF65-F5344CB8AC3E}">
        <p14:creationId xmlns:p14="http://schemas.microsoft.com/office/powerpoint/2010/main" val="1678900193"/>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1000"/>
                                        <p:tgtEl>
                                          <p:spTgt spid="40"/>
                                        </p:tgtEl>
                                      </p:cBhvr>
                                    </p:animEffect>
                                    <p:anim calcmode="lin" valueType="num">
                                      <p:cBhvr>
                                        <p:cTn id="8" dur="1000" fill="hold"/>
                                        <p:tgtEl>
                                          <p:spTgt spid="40"/>
                                        </p:tgtEl>
                                        <p:attrNameLst>
                                          <p:attrName>ppt_x</p:attrName>
                                        </p:attrNameLst>
                                      </p:cBhvr>
                                      <p:tavLst>
                                        <p:tav tm="0">
                                          <p:val>
                                            <p:strVal val="#ppt_x"/>
                                          </p:val>
                                        </p:tav>
                                        <p:tav tm="100000">
                                          <p:val>
                                            <p:strVal val="#ppt_x"/>
                                          </p:val>
                                        </p:tav>
                                      </p:tavLst>
                                    </p:anim>
                                    <p:anim calcmode="lin" valueType="num">
                                      <p:cBhvr>
                                        <p:cTn id="9" dur="1000" fill="hold"/>
                                        <p:tgtEl>
                                          <p:spTgt spid="4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4" fill="hold" grpId="0" nodeType="afterEffect">
                                  <p:stCondLst>
                                    <p:cond delay="0"/>
                                  </p:stCondLst>
                                  <p:childTnLst>
                                    <p:set>
                                      <p:cBhvr>
                                        <p:cTn id="12" dur="1" fill="hold">
                                          <p:stCondLst>
                                            <p:cond delay="0"/>
                                          </p:stCondLst>
                                        </p:cTn>
                                        <p:tgtEl>
                                          <p:spTgt spid="39"/>
                                        </p:tgtEl>
                                        <p:attrNameLst>
                                          <p:attrName>style.visibility</p:attrName>
                                        </p:attrNameLst>
                                      </p:cBhvr>
                                      <p:to>
                                        <p:strVal val="visible"/>
                                      </p:to>
                                    </p:set>
                                    <p:animEffect transition="in" filter="wipe(down)">
                                      <p:cBhvr>
                                        <p:cTn id="13" dur="500"/>
                                        <p:tgtEl>
                                          <p:spTgt spid="39"/>
                                        </p:tgtEl>
                                      </p:cBhvr>
                                    </p:animEffect>
                                  </p:childTnLst>
                                </p:cTn>
                              </p:par>
                            </p:childTnLst>
                          </p:cTn>
                        </p:par>
                        <p:par>
                          <p:cTn id="14" fill="hold">
                            <p:stCondLst>
                              <p:cond delay="1500"/>
                            </p:stCondLst>
                            <p:childTnLst>
                              <p:par>
                                <p:cTn id="15" presetID="42" presetClass="entr" presetSubtype="0" fill="hold" nodeType="afterEffect">
                                  <p:stCondLst>
                                    <p:cond delay="0"/>
                                  </p:stCondLst>
                                  <p:childTnLst>
                                    <p:set>
                                      <p:cBhvr>
                                        <p:cTn id="16" dur="1" fill="hold">
                                          <p:stCondLst>
                                            <p:cond delay="0"/>
                                          </p:stCondLst>
                                        </p:cTn>
                                        <p:tgtEl>
                                          <p:spTgt spid="41"/>
                                        </p:tgtEl>
                                        <p:attrNameLst>
                                          <p:attrName>style.visibility</p:attrName>
                                        </p:attrNameLst>
                                      </p:cBhvr>
                                      <p:to>
                                        <p:strVal val="visible"/>
                                      </p:to>
                                    </p:set>
                                    <p:animEffect transition="in" filter="fade">
                                      <p:cBhvr>
                                        <p:cTn id="17" dur="1000"/>
                                        <p:tgtEl>
                                          <p:spTgt spid="41"/>
                                        </p:tgtEl>
                                      </p:cBhvr>
                                    </p:animEffect>
                                    <p:anim calcmode="lin" valueType="num">
                                      <p:cBhvr>
                                        <p:cTn id="18" dur="1000" fill="hold"/>
                                        <p:tgtEl>
                                          <p:spTgt spid="41"/>
                                        </p:tgtEl>
                                        <p:attrNameLst>
                                          <p:attrName>ppt_x</p:attrName>
                                        </p:attrNameLst>
                                      </p:cBhvr>
                                      <p:tavLst>
                                        <p:tav tm="0">
                                          <p:val>
                                            <p:strVal val="#ppt_x"/>
                                          </p:val>
                                        </p:tav>
                                        <p:tav tm="100000">
                                          <p:val>
                                            <p:strVal val="#ppt_x"/>
                                          </p:val>
                                        </p:tav>
                                      </p:tavLst>
                                    </p:anim>
                                    <p:anim calcmode="lin" valueType="num">
                                      <p:cBhvr>
                                        <p:cTn id="19" dur="1000" fill="hold"/>
                                        <p:tgtEl>
                                          <p:spTgt spid="41"/>
                                        </p:tgtEl>
                                        <p:attrNameLst>
                                          <p:attrName>ppt_y</p:attrName>
                                        </p:attrNameLst>
                                      </p:cBhvr>
                                      <p:tavLst>
                                        <p:tav tm="0">
                                          <p:val>
                                            <p:strVal val="#ppt_y+.1"/>
                                          </p:val>
                                        </p:tav>
                                        <p:tav tm="100000">
                                          <p:val>
                                            <p:strVal val="#ppt_y"/>
                                          </p:val>
                                        </p:tav>
                                      </p:tavLst>
                                    </p:anim>
                                  </p:childTnLst>
                                </p:cTn>
                              </p:par>
                            </p:childTnLst>
                          </p:cTn>
                        </p:par>
                        <p:par>
                          <p:cTn id="20" fill="hold">
                            <p:stCondLst>
                              <p:cond delay="2500"/>
                            </p:stCondLst>
                            <p:childTnLst>
                              <p:par>
                                <p:cTn id="21" presetID="42" presetClass="entr" presetSubtype="0" fill="hold" grpId="0" nodeType="afterEffect">
                                  <p:stCondLst>
                                    <p:cond delay="0"/>
                                  </p:stCondLst>
                                  <p:childTnLst>
                                    <p:set>
                                      <p:cBhvr>
                                        <p:cTn id="22" dur="1" fill="hold">
                                          <p:stCondLst>
                                            <p:cond delay="0"/>
                                          </p:stCondLst>
                                        </p:cTn>
                                        <p:tgtEl>
                                          <p:spTgt spid="44"/>
                                        </p:tgtEl>
                                        <p:attrNameLst>
                                          <p:attrName>style.visibility</p:attrName>
                                        </p:attrNameLst>
                                      </p:cBhvr>
                                      <p:to>
                                        <p:strVal val="visible"/>
                                      </p:to>
                                    </p:set>
                                    <p:animEffect transition="in" filter="fade">
                                      <p:cBhvr>
                                        <p:cTn id="23" dur="1000"/>
                                        <p:tgtEl>
                                          <p:spTgt spid="44"/>
                                        </p:tgtEl>
                                      </p:cBhvr>
                                    </p:animEffect>
                                    <p:anim calcmode="lin" valueType="num">
                                      <p:cBhvr>
                                        <p:cTn id="24" dur="1000" fill="hold"/>
                                        <p:tgtEl>
                                          <p:spTgt spid="44"/>
                                        </p:tgtEl>
                                        <p:attrNameLst>
                                          <p:attrName>ppt_x</p:attrName>
                                        </p:attrNameLst>
                                      </p:cBhvr>
                                      <p:tavLst>
                                        <p:tav tm="0">
                                          <p:val>
                                            <p:strVal val="#ppt_x"/>
                                          </p:val>
                                        </p:tav>
                                        <p:tav tm="100000">
                                          <p:val>
                                            <p:strVal val="#ppt_x"/>
                                          </p:val>
                                        </p:tav>
                                      </p:tavLst>
                                    </p:anim>
                                    <p:anim calcmode="lin" valueType="num">
                                      <p:cBhvr>
                                        <p:cTn id="25" dur="1000" fill="hold"/>
                                        <p:tgtEl>
                                          <p:spTgt spid="44"/>
                                        </p:tgtEl>
                                        <p:attrNameLst>
                                          <p:attrName>ppt_y</p:attrName>
                                        </p:attrNameLst>
                                      </p:cBhvr>
                                      <p:tavLst>
                                        <p:tav tm="0">
                                          <p:val>
                                            <p:strVal val="#ppt_y+.1"/>
                                          </p:val>
                                        </p:tav>
                                        <p:tav tm="100000">
                                          <p:val>
                                            <p:strVal val="#ppt_y"/>
                                          </p:val>
                                        </p:tav>
                                      </p:tavLst>
                                    </p:anim>
                                  </p:childTnLst>
                                </p:cTn>
                              </p:par>
                            </p:childTnLst>
                          </p:cTn>
                        </p:par>
                        <p:par>
                          <p:cTn id="26" fill="hold">
                            <p:stCondLst>
                              <p:cond delay="3500"/>
                            </p:stCondLst>
                            <p:childTnLst>
                              <p:par>
                                <p:cTn id="27" presetID="16" presetClass="entr" presetSubtype="21" fill="hold" grpId="0" nodeType="after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barn(inVertical)">
                                      <p:cBhvr>
                                        <p:cTn id="29" dur="500"/>
                                        <p:tgtEl>
                                          <p:spTgt spid="8"/>
                                        </p:tgtEl>
                                      </p:cBhvr>
                                    </p:animEffect>
                                  </p:childTnLst>
                                </p:cTn>
                              </p:par>
                            </p:childTnLst>
                          </p:cTn>
                        </p:par>
                        <p:par>
                          <p:cTn id="30" fill="hold">
                            <p:stCondLst>
                              <p:cond delay="4000"/>
                            </p:stCondLst>
                            <p:childTnLst>
                              <p:par>
                                <p:cTn id="31" presetID="14" presetClass="entr" presetSubtype="10" fill="hold" nodeType="afterEffect">
                                  <p:stCondLst>
                                    <p:cond delay="0"/>
                                  </p:stCondLst>
                                  <p:childTnLst>
                                    <p:set>
                                      <p:cBhvr>
                                        <p:cTn id="32" dur="1" fill="hold">
                                          <p:stCondLst>
                                            <p:cond delay="0"/>
                                          </p:stCondLst>
                                        </p:cTn>
                                        <p:tgtEl>
                                          <p:spTgt spid="47"/>
                                        </p:tgtEl>
                                        <p:attrNameLst>
                                          <p:attrName>style.visibility</p:attrName>
                                        </p:attrNameLst>
                                      </p:cBhvr>
                                      <p:to>
                                        <p:strVal val="visible"/>
                                      </p:to>
                                    </p:set>
                                    <p:animEffect transition="in" filter="randombar(horizontal)">
                                      <p:cBhvr>
                                        <p:cTn id="33" dur="500"/>
                                        <p:tgtEl>
                                          <p:spTgt spid="47"/>
                                        </p:tgtEl>
                                      </p:cBhvr>
                                    </p:animEffect>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nodeType="clickEffect">
                                  <p:stCondLst>
                                    <p:cond delay="0"/>
                                  </p:stCondLst>
                                  <p:childTnLst>
                                    <p:set>
                                      <p:cBhvr>
                                        <p:cTn id="37" dur="1" fill="hold">
                                          <p:stCondLst>
                                            <p:cond delay="0"/>
                                          </p:stCondLst>
                                        </p:cTn>
                                        <p:tgtEl>
                                          <p:spTgt spid="2"/>
                                        </p:tgtEl>
                                        <p:attrNameLst>
                                          <p:attrName>style.visibility</p:attrName>
                                        </p:attrNameLst>
                                      </p:cBhvr>
                                      <p:to>
                                        <p:strVal val="visible"/>
                                      </p:to>
                                    </p:set>
                                    <p:animEffect transition="in" filter="barn(inVertical)">
                                      <p:cBhvr>
                                        <p:cTn id="38" dur="500"/>
                                        <p:tgtEl>
                                          <p:spTgt spid="2"/>
                                        </p:tgtEl>
                                      </p:cBhvr>
                                    </p:animEffect>
                                  </p:childTnLst>
                                </p:cTn>
                              </p:par>
                              <p:par>
                                <p:cTn id="39" presetID="16" presetClass="entr" presetSubtype="21" fill="hold" nodeType="withEffect">
                                  <p:stCondLst>
                                    <p:cond delay="0"/>
                                  </p:stCondLst>
                                  <p:childTnLst>
                                    <p:set>
                                      <p:cBhvr>
                                        <p:cTn id="40" dur="1" fill="hold">
                                          <p:stCondLst>
                                            <p:cond delay="0"/>
                                          </p:stCondLst>
                                        </p:cTn>
                                        <p:tgtEl>
                                          <p:spTgt spid="3"/>
                                        </p:tgtEl>
                                        <p:attrNameLst>
                                          <p:attrName>style.visibility</p:attrName>
                                        </p:attrNameLst>
                                      </p:cBhvr>
                                      <p:to>
                                        <p:strVal val="visible"/>
                                      </p:to>
                                    </p:set>
                                    <p:animEffect transition="in" filter="barn(inVertical)">
                                      <p:cBhvr>
                                        <p:cTn id="41" dur="500"/>
                                        <p:tgtEl>
                                          <p:spTgt spid="3"/>
                                        </p:tgtEl>
                                      </p:cBhvr>
                                    </p:animEffect>
                                  </p:childTnLst>
                                </p:cTn>
                              </p:par>
                              <p:par>
                                <p:cTn id="42" presetID="16" presetClass="entr" presetSubtype="21" fill="hold" nodeType="withEffect">
                                  <p:stCondLst>
                                    <p:cond delay="0"/>
                                  </p:stCondLst>
                                  <p:childTnLst>
                                    <p:set>
                                      <p:cBhvr>
                                        <p:cTn id="43" dur="1" fill="hold">
                                          <p:stCondLst>
                                            <p:cond delay="0"/>
                                          </p:stCondLst>
                                        </p:cTn>
                                        <p:tgtEl>
                                          <p:spTgt spid="7"/>
                                        </p:tgtEl>
                                        <p:attrNameLst>
                                          <p:attrName>style.visibility</p:attrName>
                                        </p:attrNameLst>
                                      </p:cBhvr>
                                      <p:to>
                                        <p:strVal val="visible"/>
                                      </p:to>
                                    </p:set>
                                    <p:animEffect transition="in" filter="barn(inVertical)">
                                      <p:cBhvr>
                                        <p:cTn id="44" dur="500"/>
                                        <p:tgtEl>
                                          <p:spTgt spid="7"/>
                                        </p:tgtEl>
                                      </p:cBhvr>
                                    </p:animEffect>
                                  </p:childTnLst>
                                </p:cTn>
                              </p:par>
                            </p:childTnLst>
                          </p:cTn>
                        </p:par>
                      </p:childTnLst>
                    </p:cTn>
                  </p:par>
                  <p:par>
                    <p:cTn id="45" fill="hold">
                      <p:stCondLst>
                        <p:cond delay="indefinite"/>
                      </p:stCondLst>
                      <p:childTnLst>
                        <p:par>
                          <p:cTn id="46" fill="hold">
                            <p:stCondLst>
                              <p:cond delay="0"/>
                            </p:stCondLst>
                            <p:childTnLst>
                              <p:par>
                                <p:cTn id="47" presetID="16" presetClass="entr" presetSubtype="21" fill="hold" grpId="0" nodeType="clickEffect">
                                  <p:stCondLst>
                                    <p:cond delay="0"/>
                                  </p:stCondLst>
                                  <p:childTnLst>
                                    <p:set>
                                      <p:cBhvr>
                                        <p:cTn id="48" dur="1" fill="hold">
                                          <p:stCondLst>
                                            <p:cond delay="0"/>
                                          </p:stCondLst>
                                        </p:cTn>
                                        <p:tgtEl>
                                          <p:spTgt spid="10"/>
                                        </p:tgtEl>
                                        <p:attrNameLst>
                                          <p:attrName>style.visibility</p:attrName>
                                        </p:attrNameLst>
                                      </p:cBhvr>
                                      <p:to>
                                        <p:strVal val="visible"/>
                                      </p:to>
                                    </p:set>
                                    <p:animEffect transition="in" filter="barn(inVertical)">
                                      <p:cBhvr>
                                        <p:cTn id="49" dur="500"/>
                                        <p:tgtEl>
                                          <p:spTgt spid="10"/>
                                        </p:tgtEl>
                                      </p:cBhvr>
                                    </p:animEffect>
                                  </p:childTnLst>
                                </p:cTn>
                              </p:par>
                              <p:par>
                                <p:cTn id="50" presetID="16" presetClass="entr" presetSubtype="21" fill="hold" nodeType="withEffect">
                                  <p:stCondLst>
                                    <p:cond delay="0"/>
                                  </p:stCondLst>
                                  <p:childTnLst>
                                    <p:set>
                                      <p:cBhvr>
                                        <p:cTn id="51" dur="1" fill="hold">
                                          <p:stCondLst>
                                            <p:cond delay="0"/>
                                          </p:stCondLst>
                                        </p:cTn>
                                        <p:tgtEl>
                                          <p:spTgt spid="9"/>
                                        </p:tgtEl>
                                        <p:attrNameLst>
                                          <p:attrName>style.visibility</p:attrName>
                                        </p:attrNameLst>
                                      </p:cBhvr>
                                      <p:to>
                                        <p:strVal val="visible"/>
                                      </p:to>
                                    </p:set>
                                    <p:animEffect transition="in" filter="barn(inVertical)">
                                      <p:cBhvr>
                                        <p:cTn id="52" dur="500"/>
                                        <p:tgtEl>
                                          <p:spTgt spid="9"/>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nodeType="clickEffect">
                                  <p:stCondLst>
                                    <p:cond delay="0"/>
                                  </p:stCondLst>
                                  <p:childTnLst>
                                    <p:set>
                                      <p:cBhvr>
                                        <p:cTn id="56" dur="1" fill="hold">
                                          <p:stCondLst>
                                            <p:cond delay="0"/>
                                          </p:stCondLst>
                                        </p:cTn>
                                        <p:tgtEl>
                                          <p:spTgt spid="37"/>
                                        </p:tgtEl>
                                        <p:attrNameLst>
                                          <p:attrName>style.visibility</p:attrName>
                                        </p:attrNameLst>
                                      </p:cBhvr>
                                      <p:to>
                                        <p:strVal val="visible"/>
                                      </p:to>
                                    </p:set>
                                    <p:animEffect transition="in" filter="barn(inVertical)">
                                      <p:cBhvr>
                                        <p:cTn id="57" dur="500"/>
                                        <p:tgtEl>
                                          <p:spTgt spid="37"/>
                                        </p:tgtEl>
                                      </p:cBhvr>
                                    </p:animEffect>
                                  </p:childTnLst>
                                </p:cTn>
                              </p:par>
                              <p:par>
                                <p:cTn id="58" presetID="16" presetClass="entr" presetSubtype="21" fill="hold" grpId="0" nodeType="withEffect">
                                  <p:stCondLst>
                                    <p:cond delay="0"/>
                                  </p:stCondLst>
                                  <p:childTnLst>
                                    <p:set>
                                      <p:cBhvr>
                                        <p:cTn id="59" dur="1" fill="hold">
                                          <p:stCondLst>
                                            <p:cond delay="0"/>
                                          </p:stCondLst>
                                        </p:cTn>
                                        <p:tgtEl>
                                          <p:spTgt spid="58"/>
                                        </p:tgtEl>
                                        <p:attrNameLst>
                                          <p:attrName>style.visibility</p:attrName>
                                        </p:attrNameLst>
                                      </p:cBhvr>
                                      <p:to>
                                        <p:strVal val="visible"/>
                                      </p:to>
                                    </p:set>
                                    <p:animEffect transition="in" filter="barn(inVertical)">
                                      <p:cBhvr>
                                        <p:cTn id="60" dur="500"/>
                                        <p:tgtEl>
                                          <p:spTgt spid="58"/>
                                        </p:tgtEl>
                                      </p:cBhvr>
                                    </p:animEffect>
                                  </p:childTnLst>
                                </p:cTn>
                              </p:par>
                            </p:childTnLst>
                          </p:cTn>
                        </p:par>
                      </p:childTnLst>
                    </p:cTn>
                  </p:par>
                  <p:par>
                    <p:cTn id="61" fill="hold">
                      <p:stCondLst>
                        <p:cond delay="indefinite"/>
                      </p:stCondLst>
                      <p:childTnLst>
                        <p:par>
                          <p:cTn id="62" fill="hold">
                            <p:stCondLst>
                              <p:cond delay="0"/>
                            </p:stCondLst>
                            <p:childTnLst>
                              <p:par>
                                <p:cTn id="63" presetID="16" presetClass="entr" presetSubtype="21" fill="hold" nodeType="clickEffect">
                                  <p:stCondLst>
                                    <p:cond delay="0"/>
                                  </p:stCondLst>
                                  <p:childTnLst>
                                    <p:set>
                                      <p:cBhvr>
                                        <p:cTn id="64" dur="1" fill="hold">
                                          <p:stCondLst>
                                            <p:cond delay="0"/>
                                          </p:stCondLst>
                                        </p:cTn>
                                        <p:tgtEl>
                                          <p:spTgt spid="33"/>
                                        </p:tgtEl>
                                        <p:attrNameLst>
                                          <p:attrName>style.visibility</p:attrName>
                                        </p:attrNameLst>
                                      </p:cBhvr>
                                      <p:to>
                                        <p:strVal val="visible"/>
                                      </p:to>
                                    </p:set>
                                    <p:animEffect transition="in" filter="barn(inVertical)">
                                      <p:cBhvr>
                                        <p:cTn id="65" dur="500"/>
                                        <p:tgtEl>
                                          <p:spTgt spid="33"/>
                                        </p:tgtEl>
                                      </p:cBhvr>
                                    </p:animEffect>
                                  </p:childTnLst>
                                </p:cTn>
                              </p:par>
                              <p:par>
                                <p:cTn id="66" presetID="16" presetClass="entr" presetSubtype="21" fill="hold" grpId="0" nodeType="withEffect">
                                  <p:stCondLst>
                                    <p:cond delay="0"/>
                                  </p:stCondLst>
                                  <p:childTnLst>
                                    <p:set>
                                      <p:cBhvr>
                                        <p:cTn id="67" dur="1" fill="hold">
                                          <p:stCondLst>
                                            <p:cond delay="0"/>
                                          </p:stCondLst>
                                        </p:cTn>
                                        <p:tgtEl>
                                          <p:spTgt spid="59"/>
                                        </p:tgtEl>
                                        <p:attrNameLst>
                                          <p:attrName>style.visibility</p:attrName>
                                        </p:attrNameLst>
                                      </p:cBhvr>
                                      <p:to>
                                        <p:strVal val="visible"/>
                                      </p:to>
                                    </p:set>
                                    <p:animEffect transition="in" filter="barn(inVertical)">
                                      <p:cBhvr>
                                        <p:cTn id="68" dur="500"/>
                                        <p:tgtEl>
                                          <p:spTgt spid="59"/>
                                        </p:tgtEl>
                                      </p:cBhvr>
                                    </p:animEffect>
                                  </p:childTnLst>
                                </p:cTn>
                              </p:par>
                            </p:childTnLst>
                          </p:cTn>
                        </p:par>
                      </p:childTnLst>
                    </p:cTn>
                  </p:par>
                  <p:par>
                    <p:cTn id="69" fill="hold">
                      <p:stCondLst>
                        <p:cond delay="indefinite"/>
                      </p:stCondLst>
                      <p:childTnLst>
                        <p:par>
                          <p:cTn id="70" fill="hold">
                            <p:stCondLst>
                              <p:cond delay="0"/>
                            </p:stCondLst>
                            <p:childTnLst>
                              <p:par>
                                <p:cTn id="71" presetID="16" presetClass="entr" presetSubtype="21" fill="hold" nodeType="clickEffect">
                                  <p:stCondLst>
                                    <p:cond delay="0"/>
                                  </p:stCondLst>
                                  <p:childTnLst>
                                    <p:set>
                                      <p:cBhvr>
                                        <p:cTn id="72" dur="1" fill="hold">
                                          <p:stCondLst>
                                            <p:cond delay="0"/>
                                          </p:stCondLst>
                                        </p:cTn>
                                        <p:tgtEl>
                                          <p:spTgt spid="56"/>
                                        </p:tgtEl>
                                        <p:attrNameLst>
                                          <p:attrName>style.visibility</p:attrName>
                                        </p:attrNameLst>
                                      </p:cBhvr>
                                      <p:to>
                                        <p:strVal val="visible"/>
                                      </p:to>
                                    </p:set>
                                    <p:animEffect transition="in" filter="barn(inVertical)">
                                      <p:cBhvr>
                                        <p:cTn id="73" dur="500"/>
                                        <p:tgtEl>
                                          <p:spTgt spid="56"/>
                                        </p:tgtEl>
                                      </p:cBhvr>
                                    </p:animEffect>
                                  </p:childTnLst>
                                </p:cTn>
                              </p:par>
                            </p:childTnLst>
                          </p:cTn>
                        </p:par>
                      </p:childTnLst>
                    </p:cTn>
                  </p:par>
                  <p:par>
                    <p:cTn id="74" fill="hold">
                      <p:stCondLst>
                        <p:cond delay="indefinite"/>
                      </p:stCondLst>
                      <p:childTnLst>
                        <p:par>
                          <p:cTn id="75" fill="hold">
                            <p:stCondLst>
                              <p:cond delay="0"/>
                            </p:stCondLst>
                            <p:childTnLst>
                              <p:par>
                                <p:cTn id="76" presetID="16" presetClass="entr" presetSubtype="21" fill="hold" grpId="0" nodeType="clickEffect">
                                  <p:stCondLst>
                                    <p:cond delay="0"/>
                                  </p:stCondLst>
                                  <p:childTnLst>
                                    <p:set>
                                      <p:cBhvr>
                                        <p:cTn id="77" dur="1" fill="hold">
                                          <p:stCondLst>
                                            <p:cond delay="0"/>
                                          </p:stCondLst>
                                        </p:cTn>
                                        <p:tgtEl>
                                          <p:spTgt spid="61"/>
                                        </p:tgtEl>
                                        <p:attrNameLst>
                                          <p:attrName>style.visibility</p:attrName>
                                        </p:attrNameLst>
                                      </p:cBhvr>
                                      <p:to>
                                        <p:strVal val="visible"/>
                                      </p:to>
                                    </p:set>
                                    <p:animEffect transition="in" filter="barn(inVertical)">
                                      <p:cBhvr>
                                        <p:cTn id="78" dur="500"/>
                                        <p:tgtEl>
                                          <p:spTgt spid="61"/>
                                        </p:tgtEl>
                                      </p:cBhvr>
                                    </p:animEffect>
                                  </p:childTnLst>
                                </p:cTn>
                              </p:par>
                            </p:childTnLst>
                          </p:cTn>
                        </p:par>
                      </p:childTnLst>
                    </p:cTn>
                  </p:par>
                  <p:par>
                    <p:cTn id="79" fill="hold">
                      <p:stCondLst>
                        <p:cond delay="indefinite"/>
                      </p:stCondLst>
                      <p:childTnLst>
                        <p:par>
                          <p:cTn id="80" fill="hold">
                            <p:stCondLst>
                              <p:cond delay="0"/>
                            </p:stCondLst>
                            <p:childTnLst>
                              <p:par>
                                <p:cTn id="81" presetID="16" presetClass="entr" presetSubtype="21" fill="hold" grpId="0" nodeType="clickEffect">
                                  <p:stCondLst>
                                    <p:cond delay="0"/>
                                  </p:stCondLst>
                                  <p:childTnLst>
                                    <p:set>
                                      <p:cBhvr>
                                        <p:cTn id="82" dur="1" fill="hold">
                                          <p:stCondLst>
                                            <p:cond delay="0"/>
                                          </p:stCondLst>
                                        </p:cTn>
                                        <p:tgtEl>
                                          <p:spTgt spid="62"/>
                                        </p:tgtEl>
                                        <p:attrNameLst>
                                          <p:attrName>style.visibility</p:attrName>
                                        </p:attrNameLst>
                                      </p:cBhvr>
                                      <p:to>
                                        <p:strVal val="visible"/>
                                      </p:to>
                                    </p:set>
                                    <p:animEffect transition="in" filter="barn(inVertical)">
                                      <p:cBhvr>
                                        <p:cTn id="83" dur="500"/>
                                        <p:tgtEl>
                                          <p:spTgt spid="62"/>
                                        </p:tgtEl>
                                      </p:cBhvr>
                                    </p:animEffect>
                                  </p:childTnLst>
                                </p:cTn>
                              </p:par>
                            </p:childTnLst>
                          </p:cTn>
                        </p:par>
                      </p:childTnLst>
                    </p:cTn>
                  </p:par>
                  <p:par>
                    <p:cTn id="84" fill="hold">
                      <p:stCondLst>
                        <p:cond delay="indefinite"/>
                      </p:stCondLst>
                      <p:childTnLst>
                        <p:par>
                          <p:cTn id="85" fill="hold">
                            <p:stCondLst>
                              <p:cond delay="0"/>
                            </p:stCondLst>
                            <p:childTnLst>
                              <p:par>
                                <p:cTn id="86" presetID="16" presetClass="entr" presetSubtype="21" fill="hold" grpId="0" nodeType="clickEffect">
                                  <p:stCondLst>
                                    <p:cond delay="0"/>
                                  </p:stCondLst>
                                  <p:childTnLst>
                                    <p:set>
                                      <p:cBhvr>
                                        <p:cTn id="87" dur="1" fill="hold">
                                          <p:stCondLst>
                                            <p:cond delay="0"/>
                                          </p:stCondLst>
                                        </p:cTn>
                                        <p:tgtEl>
                                          <p:spTgt spid="63"/>
                                        </p:tgtEl>
                                        <p:attrNameLst>
                                          <p:attrName>style.visibility</p:attrName>
                                        </p:attrNameLst>
                                      </p:cBhvr>
                                      <p:to>
                                        <p:strVal val="visible"/>
                                      </p:to>
                                    </p:set>
                                    <p:animEffect transition="in" filter="barn(inVertical)">
                                      <p:cBhvr>
                                        <p:cTn id="88"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par>
              <p:cTn id="89"/>
            </p:par>
          </p:childTnLst>
        </p:cTn>
      </p:par>
    </p:tnLst>
    <p:bldLst>
      <p:bldP spid="40" grpId="0" animBg="1"/>
      <p:bldP spid="39" grpId="0"/>
      <p:bldP spid="44" grpId="0" animBg="1"/>
      <p:bldP spid="8" grpId="0"/>
      <p:bldP spid="10" grpId="0" animBg="1"/>
      <p:bldP spid="58" grpId="0" animBg="1"/>
      <p:bldP spid="59" grpId="0" animBg="1"/>
      <p:bldP spid="61" grpId="0" animBg="1"/>
      <p:bldP spid="62" grpId="0" animBg="1"/>
      <p:bldP spid="63"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3638</TotalTime>
  <Words>1280</Words>
  <Application>Microsoft Office PowerPoint</Application>
  <PresentationFormat>Grand écran</PresentationFormat>
  <Paragraphs>254</Paragraphs>
  <Slides>17</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17</vt:i4>
      </vt:variant>
    </vt:vector>
  </HeadingPairs>
  <TitlesOfParts>
    <vt:vector size="23" baseType="lpstr">
      <vt:lpstr>Arial</vt:lpstr>
      <vt:lpstr>Calibri</vt:lpstr>
      <vt:lpstr>Calibri Light</vt:lpstr>
      <vt:lpstr>Cambria Math</vt:lpstr>
      <vt:lpstr>Noto Kufi Arabic</vt:lpstr>
      <vt:lpstr>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Abdelhafid mammeri</dc:creator>
  <cp:lastModifiedBy>AKAGAMI</cp:lastModifiedBy>
  <cp:revision>239</cp:revision>
  <dcterms:created xsi:type="dcterms:W3CDTF">2019-01-07T16:40:52Z</dcterms:created>
  <dcterms:modified xsi:type="dcterms:W3CDTF">2023-10-07T12:39:59Z</dcterms:modified>
</cp:coreProperties>
</file>