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78" r:id="rId12"/>
    <p:sldId id="277" r:id="rId13"/>
    <p:sldId id="276" r:id="rId14"/>
    <p:sldId id="275" r:id="rId15"/>
    <p:sldId id="273" r:id="rId16"/>
    <p:sldId id="274" r:id="rId17"/>
    <p:sldId id="272" r:id="rId18"/>
    <p:sldId id="279" r:id="rId19"/>
    <p:sldId id="281" r:id="rId20"/>
    <p:sldId id="280" r:id="rId21"/>
    <p:sldId id="282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80AEE-AE70-422D-993E-7697C4529679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FB308-DADE-4211-BBDC-6CD8D32603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28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FB308-DADE-4211-BBDC-6CD8D32603F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482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06/10/2023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06/10/2023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2483768" y="2564904"/>
            <a:ext cx="3744416" cy="11521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4000" b="1" dirty="0" smtClean="0">
                <a:latin typeface="Calibri" pitchFamily="34" charset="0"/>
                <a:cs typeface="Calibri" pitchFamily="34" charset="0"/>
              </a:rPr>
              <a:t>وحدات المعالجة</a:t>
            </a:r>
            <a:endParaRPr lang="fr-FR" sz="4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7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96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4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96" cy="6858000"/>
          </a:xfrm>
          <a:prstGeom prst="rect">
            <a:avLst/>
          </a:prstGeom>
        </p:spPr>
      </p:pic>
      <p:sp>
        <p:nvSpPr>
          <p:cNvPr id="3" name="AutoShape 2" descr="D:\travail\2023\%D8%A8%D9%8A%D8%A6%D8%A9 %D8%A7%D9%84%D8%AA%D8%B9%D8%A7%D9%85%D9%84 %D9%85%D8%B9 %D8%A7%D9%84%D8%AD%D8%A7%D8%B3%D9%88%D8%A8\%D8%AA%D9%82%D9%86%D9%8A%D8%A9 %D8%A7%D9%84%D9%85%D8%B9%D9%84%D9%88%D9%85%D8%A7%D8%AA\%D8%AA%D9%82%D9%86%D9%8A%D8%A9 %D8%A7%D9%84%D9%85%D8%B9%D9%84%D9%88%D9%85%D8%A7%D8%AA\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937"/>
            <a:ext cx="9036496" cy="4983163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-31685" y="5556787"/>
            <a:ext cx="5995254" cy="1268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dirty="0" smtClean="0"/>
              <a:t>RAM</a:t>
            </a:r>
            <a:r>
              <a:rPr lang="ar-DZ" sz="4400" dirty="0" smtClean="0"/>
              <a:t>الذاكرة الحية 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22111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96" cy="6858000"/>
          </a:xfrm>
          <a:prstGeom prst="rect">
            <a:avLst/>
          </a:prstGeom>
        </p:spPr>
      </p:pic>
      <p:sp>
        <p:nvSpPr>
          <p:cNvPr id="3" name="AutoShape 2" descr="D:\travail\2023\%D8%A8%D9%8A%D8%A6%D8%A9 %D8%A7%D9%84%D8%AA%D8%B9%D8%A7%D9%85%D9%84 %D9%85%D8%B9 %D8%A7%D9%84%D8%AD%D8%A7%D8%B3%D9%88%D8%A8\%D8%AA%D9%82%D9%86%D9%8A%D8%A9 %D8%A7%D9%84%D9%85%D8%B9%D9%84%D9%88%D9%85%D8%A7%D8%AA\%D8%AA%D9%82%D9%86%D9%8A%D8%A9 %D8%A7%D9%84%D9%85%D8%B9%D9%84%D9%88%D9%85%D8%A7%D8%AA\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937"/>
            <a:ext cx="9036496" cy="68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1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96" cy="6858000"/>
          </a:xfrm>
          <a:prstGeom prst="rect">
            <a:avLst/>
          </a:prstGeom>
        </p:spPr>
      </p:pic>
      <p:sp>
        <p:nvSpPr>
          <p:cNvPr id="3" name="AutoShape 2" descr="D:\travail\2023\%D8%A8%D9%8A%D8%A6%D8%A9 %D8%A7%D9%84%D8%AA%D8%B9%D8%A7%D9%85%D9%84 %D9%85%D8%B9 %D8%A7%D9%84%D8%AD%D8%A7%D8%B3%D9%88%D8%A8\%D8%AA%D9%82%D9%86%D9%8A%D8%A9 %D8%A7%D9%84%D9%85%D8%B9%D9%84%D9%88%D9%85%D8%A7%D8%AA\%D8%AA%D9%82%D9%86%D9%8A%D8%A9 %D8%A7%D9%84%D9%85%D8%B9%D9%84%D9%88%D9%85%D8%A7%D8%AA\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9" y="-22896"/>
            <a:ext cx="9096431" cy="474803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1" y="7937"/>
            <a:ext cx="3024336" cy="2343186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6005" y="5589240"/>
            <a:ext cx="5995254" cy="1268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dirty="0" smtClean="0"/>
              <a:t>ROM</a:t>
            </a:r>
            <a:r>
              <a:rPr lang="ar-DZ" sz="4400" dirty="0" smtClean="0"/>
              <a:t>الذاكرة الميتة 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22111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96" cy="6858000"/>
          </a:xfrm>
          <a:prstGeom prst="rect">
            <a:avLst/>
          </a:prstGeom>
        </p:spPr>
      </p:pic>
      <p:sp>
        <p:nvSpPr>
          <p:cNvPr id="3" name="AutoShape 2" descr="D:\travail\2023\%D8%A8%D9%8A%D8%A6%D8%A9 %D8%A7%D9%84%D8%AA%D8%B9%D8%A7%D9%85%D9%84 %D9%85%D8%B9 %D8%A7%D9%84%D8%AD%D8%A7%D8%B3%D9%88%D8%A8\%D8%AA%D9%82%D9%86%D9%8A%D8%A9 %D8%A7%D9%84%D9%85%D8%B9%D9%84%D9%88%D9%85%D8%A7%D8%AA\%D8%AA%D9%82%D9%86%D9%8A%D8%A9 %D8%A7%D9%84%D9%85%D8%B9%D9%84%D9%88%D9%85%D8%A7%D8%AA\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3999" cy="5725319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6005" y="5589240"/>
            <a:ext cx="5995254" cy="1268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Carte Graphique </a:t>
            </a:r>
            <a:r>
              <a:rPr lang="ar-DZ" sz="3600" dirty="0" smtClean="0"/>
              <a:t>البطاقة البيانية 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22111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96" cy="6858000"/>
          </a:xfrm>
          <a:prstGeom prst="rect">
            <a:avLst/>
          </a:prstGeom>
        </p:spPr>
      </p:pic>
      <p:sp>
        <p:nvSpPr>
          <p:cNvPr id="3" name="AutoShape 2" descr="D:\travail\2023\%D8%A8%D9%8A%D8%A6%D8%A9 %D8%A7%D9%84%D8%AA%D8%B9%D8%A7%D9%85%D9%84 %D9%85%D8%B9 %D8%A7%D9%84%D8%AD%D8%A7%D8%B3%D9%88%D8%A8\%D8%AA%D9%82%D9%86%D9%8A%D8%A9 %D8%A7%D9%84%D9%85%D8%B9%D9%84%D9%88%D9%85%D8%A7%D8%AA\%D8%AA%D9%82%D9%86%D9%8A%D8%A9 %D8%A7%D9%84%D9%85%D8%B9%D9%84%D9%88%D9%85%D8%A7%D8%AA\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77" y="7938"/>
            <a:ext cx="9179077" cy="5221262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6005" y="5589240"/>
            <a:ext cx="5995254" cy="1268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Carte Son </a:t>
            </a:r>
            <a:r>
              <a:rPr lang="ar-DZ" sz="3600" dirty="0" smtClean="0"/>
              <a:t>بطاقة الصوت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22111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96" cy="6858000"/>
          </a:xfrm>
          <a:prstGeom prst="rect">
            <a:avLst/>
          </a:prstGeom>
        </p:spPr>
      </p:pic>
      <p:sp>
        <p:nvSpPr>
          <p:cNvPr id="3" name="AutoShape 2" descr="D:\travail\2023\%D8%A8%D9%8A%D8%A6%D8%A9 %D8%A7%D9%84%D8%AA%D8%B9%D8%A7%D9%85%D9%84 %D9%85%D8%B9 %D8%A7%D9%84%D8%AD%D8%A7%D8%B3%D9%88%D8%A8\%D8%AA%D9%82%D9%86%D9%8A%D8%A9 %D8%A7%D9%84%D9%85%D8%B9%D9%84%D9%88%D9%85%D8%A7%D8%AA\%D8%AA%D9%82%D9%86%D9%8A%D8%A9 %D8%A7%D9%84%D9%85%D8%B9%D9%84%D9%88%D9%85%D8%A7%D8%AA\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097"/>
            <a:ext cx="9036496" cy="5068862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6005" y="5589240"/>
            <a:ext cx="5995254" cy="1268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Carte réseau </a:t>
            </a:r>
            <a:r>
              <a:rPr lang="ar-DZ" sz="3600" dirty="0" smtClean="0"/>
              <a:t>بطاقة الشبكة (السلكية)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22111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96" cy="6858000"/>
          </a:xfrm>
          <a:prstGeom prst="rect">
            <a:avLst/>
          </a:prstGeom>
        </p:spPr>
      </p:pic>
      <p:sp>
        <p:nvSpPr>
          <p:cNvPr id="3" name="AutoShape 2" descr="D:\travail\2023\%D8%A8%D9%8A%D8%A6%D8%A9 %D8%A7%D9%84%D8%AA%D8%B9%D8%A7%D9%85%D9%84 %D9%85%D8%B9 %D8%A7%D9%84%D8%AD%D8%A7%D8%B3%D9%88%D8%A8\%D8%AA%D9%82%D9%86%D9%8A%D8%A9 %D8%A7%D9%84%D9%85%D8%B9%D9%84%D9%88%D9%85%D8%A7%D8%AA\%D8%AA%D9%82%D9%86%D9%8A%D8%A9 %D8%A7%D9%84%D9%85%D8%B9%D9%84%D9%88%D9%85%D8%A7%D8%AA\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937"/>
            <a:ext cx="9036496" cy="5293271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6004" y="5589240"/>
            <a:ext cx="6510211" cy="1268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Carte réseau </a:t>
            </a:r>
            <a:r>
              <a:rPr lang="ar-DZ" sz="3600" dirty="0" smtClean="0"/>
              <a:t>بطاقة الشبكة (لاسلكية)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22111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96" cy="6858000"/>
          </a:xfrm>
          <a:prstGeom prst="rect">
            <a:avLst/>
          </a:prstGeom>
        </p:spPr>
      </p:pic>
      <p:sp>
        <p:nvSpPr>
          <p:cNvPr id="3" name="AutoShape 2" descr="D:\travail\2023\%D8%A8%D9%8A%D8%A6%D8%A9 %D8%A7%D9%84%D8%AA%D8%B9%D8%A7%D9%85%D9%84 %D9%85%D8%B9 %D8%A7%D9%84%D8%AD%D8%A7%D8%B3%D9%88%D8%A8\%D8%AA%D9%82%D9%86%D9%8A%D8%A9 %D8%A7%D9%84%D9%85%D8%B9%D9%84%D9%88%D9%85%D8%A7%D8%AA\%D8%AA%D9%82%D9%86%D9%8A%D8%A9 %D8%A7%D9%84%D9%85%D8%B9%D9%84%D9%88%D9%85%D8%A7%D8%AA\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3999" cy="68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1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96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1"/>
            <a:ext cx="9144000" cy="684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2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96" cy="6858000"/>
          </a:xfrm>
          <a:prstGeom prst="rect">
            <a:avLst/>
          </a:prstGeom>
        </p:spPr>
      </p:pic>
      <p:pic>
        <p:nvPicPr>
          <p:cNvPr id="1026" name="Picture 2" descr="https://2.bp.blogspot.com/-L2rHNJLHlCw/V107S9KQ8_I/AAAAAAAABXs/kvpCd14151kph_j1WTfshB3Gu-mqoe0dgCLcB/s320/%25D8%25B5%25D9%2586%25D8%25AF%25D9%2588%25D9%2582%2B%25D8%25A7%25D9%2584%25D9%2586%25D8%25B8%25D8%25A7%25D9%258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287" y="-97967"/>
            <a:ext cx="5112568" cy="633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à coins arrondis 3"/>
          <p:cNvSpPr/>
          <p:nvPr/>
        </p:nvSpPr>
        <p:spPr>
          <a:xfrm>
            <a:off x="3013177" y="5556787"/>
            <a:ext cx="5995254" cy="1268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Boitier </a:t>
            </a:r>
            <a:r>
              <a:rPr lang="ar-DZ" sz="3600" dirty="0" smtClean="0"/>
              <a:t>الصندوق الرئيسي 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02186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96" cy="6858000"/>
          </a:xfrm>
          <a:prstGeom prst="rect">
            <a:avLst/>
          </a:prstGeom>
        </p:spPr>
      </p:pic>
      <p:sp>
        <p:nvSpPr>
          <p:cNvPr id="3" name="AutoShape 2" descr="D:\travail\2023\%D8%A8%D9%8A%D8%A6%D8%A9 %D8%A7%D9%84%D8%AA%D8%B9%D8%A7%D9%85%D9%84 %D9%85%D8%B9 %D8%A7%D9%84%D8%AD%D8%A7%D8%B3%D9%88%D8%A8\%D8%AA%D9%82%D9%86%D9%8A%D8%A9 %D8%A7%D9%84%D9%85%D8%B9%D9%84%D9%88%D9%85%D8%A7%D8%AA\%D8%AA%D9%82%D9%86%D9%8A%D8%A9 %D8%A7%D9%84%D9%85%D8%B9%D9%84%D9%88%D9%85%D8%A7%D8%AA\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81" y="0"/>
            <a:ext cx="3019776" cy="551723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48680"/>
            <a:ext cx="4797152" cy="47971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à coins arrondis 5"/>
          <p:cNvSpPr/>
          <p:nvPr/>
        </p:nvSpPr>
        <p:spPr>
          <a:xfrm>
            <a:off x="307975" y="5517232"/>
            <a:ext cx="7792417" cy="13407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3600" dirty="0" smtClean="0">
                <a:latin typeface="Calibri" pitchFamily="34" charset="0"/>
                <a:cs typeface="Calibri" pitchFamily="34" charset="0"/>
              </a:rPr>
              <a:t>ماهي المعايير التي تعتمدها عند شراء حاســــوب؟</a:t>
            </a:r>
            <a:endParaRPr lang="fr-FR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11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6124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1052736"/>
            <a:ext cx="5400601" cy="2160240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0" y="5661248"/>
            <a:ext cx="9144000" cy="119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3600" dirty="0" smtClean="0">
                <a:latin typeface="Calibri" pitchFamily="34" charset="0"/>
                <a:cs typeface="Calibri" pitchFamily="34" charset="0"/>
              </a:rPr>
              <a:t>ابحث و تعرف على الفرق بين الذاكرة الحية و الذاكرة الميتة </a:t>
            </a:r>
            <a:endParaRPr lang="fr-FR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4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96" cy="6858000"/>
          </a:xfrm>
          <a:prstGeom prst="rect">
            <a:avLst/>
          </a:prstGeom>
        </p:spPr>
      </p:pic>
      <p:sp>
        <p:nvSpPr>
          <p:cNvPr id="3" name="AutoShape 2" descr="D:\travail\2023\%D8%A8%D9%8A%D8%A6%D8%A9 %D8%A7%D9%84%D8%AA%D8%B9%D8%A7%D9%85%D9%84 %D9%85%D8%B9 %D8%A7%D9%84%D8%AD%D8%A7%D8%B3%D9%88%D8%A8\%D8%AA%D9%82%D9%86%D9%8A%D8%A9 %D8%A7%D9%84%D9%85%D8%B9%D9%84%D9%88%D9%85%D8%A7%D8%AA\%D8%AA%D9%82%D9%86%D9%8A%D8%A9 %D8%A7%D9%84%D9%85%D8%B9%D9%84%D9%88%D9%85%D8%A7%D8%AA\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036496" cy="68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4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96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556234"/>
            <a:ext cx="5715404" cy="4384933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2987824" y="4941167"/>
            <a:ext cx="5995254" cy="1268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Bloc d’alimentation</a:t>
            </a:r>
            <a:r>
              <a:rPr lang="ar-DZ" sz="2800" dirty="0" smtClean="0"/>
              <a:t>علبة التغذية بالكهرباء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0761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96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248" y="0"/>
            <a:ext cx="4568374" cy="437389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18248" cy="4350555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2987824" y="4941167"/>
            <a:ext cx="5995254" cy="1268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err="1" smtClean="0"/>
              <a:t>Lecteure</a:t>
            </a:r>
            <a:r>
              <a:rPr lang="fr-FR" sz="2800" dirty="0" smtClean="0"/>
              <a:t> CD</a:t>
            </a:r>
            <a:r>
              <a:rPr lang="ar-DZ" sz="2800" dirty="0" smtClean="0"/>
              <a:t>قارئ الأقراص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723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96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359" y="0"/>
            <a:ext cx="4722960" cy="479715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38092" cy="4797152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2987824" y="4941167"/>
            <a:ext cx="5995254" cy="1268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Disque Dure</a:t>
            </a:r>
            <a:r>
              <a:rPr lang="ar-DZ" sz="2800" dirty="0" smtClean="0"/>
              <a:t>القرص الصلب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7509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4"/>
            <a:ext cx="9036496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408"/>
            <a:ext cx="9036496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07299" cy="5372100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2987824" y="4941167"/>
            <a:ext cx="5995254" cy="1268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Carte Mère </a:t>
            </a:r>
            <a:r>
              <a:rPr lang="ar-DZ" sz="2800" dirty="0" smtClean="0"/>
              <a:t>اللوحة الأم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3770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96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145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9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70399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259632" y="5661248"/>
            <a:ext cx="5995254" cy="1268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Processeur </a:t>
            </a:r>
            <a:r>
              <a:rPr lang="ar-DZ" sz="4000" dirty="0" smtClean="0"/>
              <a:t>المعالج 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15391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72</Words>
  <Application>Microsoft Office PowerPoint</Application>
  <PresentationFormat>Affichage à l'écran (4:3)</PresentationFormat>
  <Paragraphs>16</Paragraphs>
  <Slides>21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om</dc:creator>
  <cp:lastModifiedBy>om</cp:lastModifiedBy>
  <cp:revision>19</cp:revision>
  <dcterms:created xsi:type="dcterms:W3CDTF">2023-10-05T14:31:17Z</dcterms:created>
  <dcterms:modified xsi:type="dcterms:W3CDTF">2023-10-06T17:45:00Z</dcterms:modified>
</cp:coreProperties>
</file>