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2E6AA-881A-40F2-969F-C65E00CB9A7C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E3E83B-8F0C-48F8-9B38-630B0B80450B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BE72C0A9-D7BF-4CA1-9B21-71A58E33E1BE}" type="parTrans" cxnId="{B46E2533-0C05-49CC-B095-9D86AD216364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83611107-0BFA-45D9-8A3A-3E44C19EF9E8}" type="sibTrans" cxnId="{B46E2533-0C05-49CC-B095-9D86AD216364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09151C50-0D62-45A6-B612-C16E9C13C4FD}">
      <dgm:prSet phldrT="[Text]" custT="1"/>
      <dgm:spPr/>
      <dgm:t>
        <a:bodyPr/>
        <a:lstStyle/>
        <a:p>
          <a:pPr algn="r" rtl="1"/>
          <a:r>
            <a:rPr lang="ar-SA" sz="1800" b="1" dirty="0">
              <a:latin typeface="Segoe UI Semibold" pitchFamily="34" charset="0"/>
              <a:cs typeface="Segoe UI Semibold" pitchFamily="34" charset="0"/>
            </a:rPr>
            <a:t>تعريف الخوارزمية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1CE497E9-5AE9-4077-A9C0-66F05D74AEDD}" type="parTrans" cxnId="{CE0BA51F-5ABD-47F9-B6FB-F5221B498A57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DD0391EC-BC77-4D94-B9E1-1202DDF36A45}" type="sibTrans" cxnId="{CE0BA51F-5ABD-47F9-B6FB-F5221B498A57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E8B2D8A7-088D-44E7-8F74-E6E22E284880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2BADFC87-0968-4CA1-B365-407B347410A7}" type="parTrans" cxnId="{19D171F2-01D9-49C0-8C66-8CC49A7C59D6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5177E959-132F-4762-BB35-625279CEE825}" type="sibTrans" cxnId="{19D171F2-01D9-49C0-8C66-8CC49A7C59D6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DECC3EAB-C2C8-45F5-9331-E73D2F9FBFBF}">
      <dgm:prSet phldrT="[Text]" custT="1"/>
      <dgm:spPr/>
      <dgm:t>
        <a:bodyPr/>
        <a:lstStyle/>
        <a:p>
          <a:pPr algn="r" rtl="1"/>
          <a:r>
            <a:rPr lang="ar-SA" sz="1800" b="1" dirty="0">
              <a:latin typeface="Segoe UI Semibold" pitchFamily="34" charset="0"/>
              <a:cs typeface="Segoe UI Semibold" pitchFamily="34" charset="0"/>
            </a:rPr>
            <a:t>الهيكل العام للخوارزمية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E3F6DDA7-9946-43E4-BC4E-09458478619A}" type="parTrans" cxnId="{B277AB1E-27BF-4FAC-876F-2D39EAB782C8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DED69623-CF00-4991-804F-8A9AE42A260D}" type="sibTrans" cxnId="{B277AB1E-27BF-4FAC-876F-2D39EAB782C8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03125650-C85B-424A-BEE0-BAE521D8AA2A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EC803660-8DA0-4CCB-8A93-6BC2022D66A1}" type="parTrans" cxnId="{B269E3E6-74F7-4463-AB09-FFCA2FE2BBDE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44ACC352-6FD5-4B78-A5C0-4A6D8352045E}" type="sibTrans" cxnId="{B269E3E6-74F7-4463-AB09-FFCA2FE2BBDE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BDA55880-7991-49B8-856A-75FC23C162D2}">
      <dgm:prSet phldrT="[Text]" custT="1"/>
      <dgm:spPr/>
      <dgm:t>
        <a:bodyPr/>
        <a:lstStyle/>
        <a:p>
          <a:pPr algn="r" rtl="1"/>
          <a:r>
            <a:rPr lang="ar-DZ" sz="1800" b="1" dirty="0">
              <a:latin typeface="Segoe UI Semibold" pitchFamily="34" charset="0"/>
              <a:cs typeface="Segoe UI Semibold" pitchFamily="34" charset="0"/>
            </a:rPr>
            <a:t> </a:t>
          </a:r>
          <a:r>
            <a:rPr lang="ar-SA" sz="1800" b="1" dirty="0">
              <a:latin typeface="Segoe UI Semibold" pitchFamily="34" charset="0"/>
              <a:cs typeface="Segoe UI Semibold" pitchFamily="34" charset="0"/>
            </a:rPr>
            <a:t>الكلمات  المحجوزة</a:t>
          </a:r>
          <a:r>
            <a:rPr lang="ar-DZ" sz="1800" b="1" dirty="0">
              <a:latin typeface="Segoe UI Semibold" pitchFamily="34" charset="0"/>
              <a:cs typeface="Segoe UI Semibold" pitchFamily="34" charset="0"/>
            </a:rPr>
            <a:t> و قواعد التسمية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42A386C9-8FD9-4C6B-A7C1-147F25466F59}" type="parTrans" cxnId="{1D5697A2-8C9B-4322-B1B4-2DB3D0BD1DC3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CC539363-802C-40C8-BF26-F0DBFBA845FF}" type="sibTrans" cxnId="{1D5697A2-8C9B-4322-B1B4-2DB3D0BD1DC3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EB430DA6-00B5-4F7D-9D08-F9506D67B9CA}">
      <dgm:prSet phldrT="[Text]" custT="1"/>
      <dgm:spPr/>
      <dgm:t>
        <a:bodyPr/>
        <a:lstStyle/>
        <a:p>
          <a:pPr algn="r" rtl="1"/>
          <a:r>
            <a:rPr lang="ar-SA" sz="1800" b="1" dirty="0">
              <a:latin typeface="Segoe UI Semibold" pitchFamily="34" charset="0"/>
              <a:cs typeface="Segoe UI Semibold" pitchFamily="34" charset="0"/>
            </a:rPr>
            <a:t>التصريح عن المتغيرات والثوابت</a:t>
          </a:r>
          <a:r>
            <a:rPr lang="ar-DZ" sz="1800" b="1" dirty="0">
              <a:latin typeface="Segoe UI Semibold" pitchFamily="34" charset="0"/>
              <a:cs typeface="Segoe UI Semibold" pitchFamily="34" charset="0"/>
            </a:rPr>
            <a:t>	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8F3F8B20-0AE8-4646-96E1-A619F280AD9F}" type="parTrans" cxnId="{BFE059B2-68FF-4100-85E1-2525E6243746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E2B9ED7F-BFBD-4B03-BB2B-5328075B1B30}" type="sibTrans" cxnId="{BFE059B2-68FF-4100-85E1-2525E6243746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948B8E74-588E-49BE-8293-66E4D0DD2FB0}">
      <dgm:prSet phldrT="[Text]" custT="1"/>
      <dgm:spPr/>
      <dgm:t>
        <a:bodyPr/>
        <a:lstStyle/>
        <a:p>
          <a:pPr algn="r" rtl="1"/>
          <a:r>
            <a:rPr lang="ar-SA" sz="1800" b="1" dirty="0">
              <a:latin typeface="Segoe UI Semibold" pitchFamily="34" charset="0"/>
              <a:cs typeface="Segoe UI Semibold" pitchFamily="34" charset="0"/>
            </a:rPr>
            <a:t>أنواع البيانات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C2C3EECF-A0AA-44F2-9E71-7EB31624A4E6}" type="parTrans" cxnId="{874EF3FA-74A9-4561-8D19-B83484E0A758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B7AB4430-B20E-4878-97EE-E328A1F76AE8}" type="sibTrans" cxnId="{874EF3FA-74A9-4561-8D19-B83484E0A758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3F9529DA-E4DC-4B66-A7FD-A2D4147E2AE6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209CAF85-00F2-4B7F-8B02-21C4E1C46B7A}" type="parTrans" cxnId="{DE55531C-B5E9-424A-B6FF-221B7699B042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B8F40847-7CBE-4DFE-B515-E43A4E880411}" type="sibTrans" cxnId="{DE55531C-B5E9-424A-B6FF-221B7699B042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C3CA4464-699C-44C8-89B4-75392B72C5DE}">
      <dgm:prSet phldrT="[Text]" custT="1"/>
      <dgm:spPr/>
      <dgm:t>
        <a:bodyPr/>
        <a:lstStyle/>
        <a:p>
          <a:pPr algn="r" rtl="1"/>
          <a:r>
            <a:rPr lang="ar-DZ" sz="1800" b="1" dirty="0">
              <a:latin typeface="Segoe UI Semibold" pitchFamily="34" charset="0"/>
              <a:cs typeface="Segoe UI Semibold" pitchFamily="34" charset="0"/>
            </a:rPr>
            <a:t> ال</a:t>
          </a:r>
          <a:r>
            <a:rPr lang="ar-SA" sz="1800" b="1" dirty="0">
              <a:latin typeface="Segoe UI Semibold" pitchFamily="34" charset="0"/>
              <a:cs typeface="Segoe UI Semibold" pitchFamily="34" charset="0"/>
            </a:rPr>
            <a:t>عمليات </a:t>
          </a:r>
          <a:r>
            <a:rPr lang="ar-DZ" sz="1800" b="1" dirty="0">
              <a:latin typeface="Segoe UI Semibold" pitchFamily="34" charset="0"/>
              <a:cs typeface="Segoe UI Semibold" pitchFamily="34" charset="0"/>
            </a:rPr>
            <a:t>الحسابية و </a:t>
          </a:r>
          <a:r>
            <a:rPr lang="ar-SA" sz="1800" b="1" dirty="0">
              <a:latin typeface="Segoe UI Semibold" pitchFamily="34" charset="0"/>
              <a:cs typeface="Segoe UI Semibold" pitchFamily="34" charset="0"/>
            </a:rPr>
            <a:t>عمليات </a:t>
          </a:r>
          <a:r>
            <a:rPr lang="ar-DZ" sz="1800" b="1" dirty="0">
              <a:latin typeface="Segoe UI Semibold" pitchFamily="34" charset="0"/>
              <a:cs typeface="Segoe UI Semibold" pitchFamily="34" charset="0"/>
            </a:rPr>
            <a:t>المقارنة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FE84AF0C-FBFC-4FD7-995B-928910C13B4A}" type="parTrans" cxnId="{6C79A98D-A19E-428A-B01F-1A2D789AABF7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60A81D82-0044-4F6E-BB4A-E228B896DF6C}" type="sibTrans" cxnId="{6C79A98D-A19E-428A-B01F-1A2D789AABF7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0686C7F9-FF17-4E49-A6A5-AF2DD703F958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C4D26DEA-7EF8-4E78-94E1-54534C8C7000}" type="parTrans" cxnId="{CC0BEA5E-A262-406E-9AFE-C67F491FAA15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E6645C39-B620-4EB3-A537-5E0C2D39DD71}" type="sibTrans" cxnId="{CC0BEA5E-A262-406E-9AFE-C67F491FAA15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51CE5D79-BF17-4B69-99D6-666D441843A1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95189AE4-2841-4324-9BED-4743AA0CEC95}" type="parTrans" cxnId="{58B358EE-E90C-4FE1-A868-872BE59A1833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A399E117-CEA3-432E-B567-FC7F3C95A32C}" type="sibTrans" cxnId="{58B358EE-E90C-4FE1-A868-872BE59A1833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619E38AF-BE32-4BB8-8D90-6ACD0CAFF2A5}">
      <dgm:prSet phldrT="[Text]" custT="1"/>
      <dgm:spPr/>
      <dgm:t>
        <a:bodyPr/>
        <a:lstStyle/>
        <a:p>
          <a:pPr algn="r" rtl="1"/>
          <a:r>
            <a:rPr lang="ar-SA" sz="1800" b="1" dirty="0">
              <a:latin typeface="Segoe UI Semibold" pitchFamily="34" charset="0"/>
              <a:cs typeface="Segoe UI Semibold" pitchFamily="34" charset="0"/>
            </a:rPr>
            <a:t>أولويات العمليات الحسابية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BF4C8FE5-BEB7-47FD-8808-EC422E0138BF}" type="parTrans" cxnId="{6C4A92F1-AFA9-4A15-AD54-251C216DF350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D1AAF45D-C5AE-4FD7-BE76-8B71FC8F2695}" type="sibTrans" cxnId="{6C4A92F1-AFA9-4A15-AD54-251C216DF350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A6F670C5-4017-479F-8427-7DB3FBA457FC}">
      <dgm:prSet phldrT="[Text]" custT="1"/>
      <dgm:spPr/>
      <dgm:t>
        <a:bodyPr/>
        <a:lstStyle/>
        <a:p>
          <a:pPr algn="r" rtl="1"/>
          <a:r>
            <a:rPr lang="ar-DZ" sz="1800" b="1" dirty="0">
              <a:latin typeface="Segoe UI Semibold" pitchFamily="34" charset="0"/>
              <a:cs typeface="Segoe UI Semibold" pitchFamily="34" charset="0"/>
            </a:rPr>
            <a:t>تقويم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9186B241-33A2-4734-BBE5-8F70053F87D1}" type="parTrans" cxnId="{A0AF3952-F844-4467-ADB7-52E0D58171A1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3DB0E465-6160-48E3-8616-361FFB1554F7}" type="sibTrans" cxnId="{A0AF3952-F844-4467-ADB7-52E0D58171A1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D041B5A1-A150-40E7-BAAA-11226CB99637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1400" b="1" dirty="0">
            <a:latin typeface="Segoe UI Semibold" pitchFamily="34" charset="0"/>
            <a:cs typeface="Segoe UI Semibold" pitchFamily="34" charset="0"/>
          </a:endParaRPr>
        </a:p>
      </dgm:t>
    </dgm:pt>
    <dgm:pt modelId="{0D228B55-9098-4859-94F3-7DB3170163EE}" type="parTrans" cxnId="{F20A51B6-612D-48E3-B9D4-7A8C824FF1F8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A4352A8A-C7CC-4A27-9F86-B3D9FDB7C7E9}" type="sibTrans" cxnId="{F20A51B6-612D-48E3-B9D4-7A8C824FF1F8}">
      <dgm:prSet/>
      <dgm:spPr/>
      <dgm:t>
        <a:bodyPr/>
        <a:lstStyle/>
        <a:p>
          <a:pPr algn="r"/>
          <a:endParaRPr lang="en-US" sz="1200" b="1">
            <a:latin typeface="Segoe UI Semibold" pitchFamily="34" charset="0"/>
            <a:cs typeface="Segoe UI Semibold" pitchFamily="34" charset="0"/>
          </a:endParaRPr>
        </a:p>
      </dgm:t>
    </dgm:pt>
    <dgm:pt modelId="{FE5283C7-E30D-442F-A432-529132D6A65D}">
      <dgm:prSet phldrT="[Text]" custT="1"/>
      <dgm:spPr/>
      <dgm:t>
        <a:bodyPr/>
        <a:lstStyle/>
        <a:p>
          <a:pPr algn="ctr"/>
          <a:r>
            <a:rPr lang="ar-DZ" sz="1400" b="1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1800" b="1" dirty="0">
            <a:latin typeface="Segoe UI Semibold" pitchFamily="34" charset="0"/>
            <a:cs typeface="Segoe UI Semibold" pitchFamily="34" charset="0"/>
          </a:endParaRPr>
        </a:p>
      </dgm:t>
    </dgm:pt>
    <dgm:pt modelId="{B2FDAE0C-15F0-40DA-9B4D-F3291B43A04F}" type="parTrans" cxnId="{8DF241B5-2D54-4477-A20A-071AAC4EBBA9}">
      <dgm:prSet/>
      <dgm:spPr/>
      <dgm:t>
        <a:bodyPr/>
        <a:lstStyle/>
        <a:p>
          <a:endParaRPr lang="en-US" b="1"/>
        </a:p>
      </dgm:t>
    </dgm:pt>
    <dgm:pt modelId="{F80F0E4A-0674-4C71-9BD4-F6555AE5D378}" type="sibTrans" cxnId="{8DF241B5-2D54-4477-A20A-071AAC4EBBA9}">
      <dgm:prSet/>
      <dgm:spPr/>
      <dgm:t>
        <a:bodyPr/>
        <a:lstStyle/>
        <a:p>
          <a:endParaRPr lang="en-US" b="1"/>
        </a:p>
      </dgm:t>
    </dgm:pt>
    <dgm:pt modelId="{094C2E7C-844B-414A-B8E6-4A63E1AEB824}" type="pres">
      <dgm:prSet presAssocID="{DA22E6AA-881A-40F2-969F-C65E00CB9A7C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B8D929BF-4C9F-46A4-9249-FE922E51A3C2}" type="pres">
      <dgm:prSet presAssocID="{D9E3E83B-8F0C-48F8-9B38-630B0B80450B}" presName="composite" presStyleCnt="0"/>
      <dgm:spPr/>
    </dgm:pt>
    <dgm:pt modelId="{199FB913-17B3-4001-820A-3BE2468DBC6F}" type="pres">
      <dgm:prSet presAssocID="{D9E3E83B-8F0C-48F8-9B38-630B0B80450B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82E6F43E-436C-4369-899F-867AB86D4F5A}" type="pres">
      <dgm:prSet presAssocID="{D9E3E83B-8F0C-48F8-9B38-630B0B80450B}" presName="descendantText" presStyleLbl="alignAcc1" presStyleIdx="0" presStyleCnt="8">
        <dgm:presLayoutVars>
          <dgm:bulletEnabled val="1"/>
        </dgm:presLayoutVars>
      </dgm:prSet>
      <dgm:spPr/>
    </dgm:pt>
    <dgm:pt modelId="{D56D0714-FAFE-47F5-A10C-09D3DA006866}" type="pres">
      <dgm:prSet presAssocID="{83611107-0BFA-45D9-8A3A-3E44C19EF9E8}" presName="sp" presStyleCnt="0"/>
      <dgm:spPr/>
    </dgm:pt>
    <dgm:pt modelId="{8CAAEB8B-6A1C-4641-930D-1DC0275F3F5C}" type="pres">
      <dgm:prSet presAssocID="{E8B2D8A7-088D-44E7-8F74-E6E22E284880}" presName="composite" presStyleCnt="0"/>
      <dgm:spPr/>
    </dgm:pt>
    <dgm:pt modelId="{70FA48A0-7F93-4D02-AAB4-37E10FFC5AEB}" type="pres">
      <dgm:prSet presAssocID="{E8B2D8A7-088D-44E7-8F74-E6E22E28488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DBA4D13C-C2EB-4FB9-A683-FE4DC1084142}" type="pres">
      <dgm:prSet presAssocID="{E8B2D8A7-088D-44E7-8F74-E6E22E284880}" presName="descendantText" presStyleLbl="alignAcc1" presStyleIdx="1" presStyleCnt="8">
        <dgm:presLayoutVars>
          <dgm:bulletEnabled val="1"/>
        </dgm:presLayoutVars>
      </dgm:prSet>
      <dgm:spPr/>
    </dgm:pt>
    <dgm:pt modelId="{5B04468C-3173-45E0-8D95-F5327BD4026B}" type="pres">
      <dgm:prSet presAssocID="{5177E959-132F-4762-BB35-625279CEE825}" presName="sp" presStyleCnt="0"/>
      <dgm:spPr/>
    </dgm:pt>
    <dgm:pt modelId="{2994B9FE-4029-45F3-B2B7-418EB2B0BA92}" type="pres">
      <dgm:prSet presAssocID="{03125650-C85B-424A-BEE0-BAE521D8AA2A}" presName="composite" presStyleCnt="0"/>
      <dgm:spPr/>
    </dgm:pt>
    <dgm:pt modelId="{292D2A3F-6D30-4F42-8C6F-2EF9B001FB7B}" type="pres">
      <dgm:prSet presAssocID="{03125650-C85B-424A-BEE0-BAE521D8AA2A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5C055EEA-3A78-42A3-82DF-3063C9AE4064}" type="pres">
      <dgm:prSet presAssocID="{03125650-C85B-424A-BEE0-BAE521D8AA2A}" presName="descendantText" presStyleLbl="alignAcc1" presStyleIdx="2" presStyleCnt="8">
        <dgm:presLayoutVars>
          <dgm:bulletEnabled val="1"/>
        </dgm:presLayoutVars>
      </dgm:prSet>
      <dgm:spPr/>
    </dgm:pt>
    <dgm:pt modelId="{5939B0A0-7F02-41C2-BAF9-5A4260F5E9FA}" type="pres">
      <dgm:prSet presAssocID="{44ACC352-6FD5-4B78-A5C0-4A6D8352045E}" presName="sp" presStyleCnt="0"/>
      <dgm:spPr/>
    </dgm:pt>
    <dgm:pt modelId="{C80357F7-8962-4E0B-8CDE-4996EEA85398}" type="pres">
      <dgm:prSet presAssocID="{FE5283C7-E30D-442F-A432-529132D6A65D}" presName="composite" presStyleCnt="0"/>
      <dgm:spPr/>
    </dgm:pt>
    <dgm:pt modelId="{BB860884-0C2B-4595-85A9-EFE2C65E2806}" type="pres">
      <dgm:prSet presAssocID="{FE5283C7-E30D-442F-A432-529132D6A65D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3663583-C832-4EAE-8D8B-C43B45FD0E7C}" type="pres">
      <dgm:prSet presAssocID="{FE5283C7-E30D-442F-A432-529132D6A65D}" presName="descendantText" presStyleLbl="alignAcc1" presStyleIdx="3" presStyleCnt="8">
        <dgm:presLayoutVars>
          <dgm:bulletEnabled val="1"/>
        </dgm:presLayoutVars>
      </dgm:prSet>
      <dgm:spPr/>
    </dgm:pt>
    <dgm:pt modelId="{BD5BC588-CCB5-429C-8009-B8415241C4EA}" type="pres">
      <dgm:prSet presAssocID="{F80F0E4A-0674-4C71-9BD4-F6555AE5D378}" presName="sp" presStyleCnt="0"/>
      <dgm:spPr/>
    </dgm:pt>
    <dgm:pt modelId="{C3AD43E0-6CF6-4D06-AF65-C0BD90610EA3}" type="pres">
      <dgm:prSet presAssocID="{3F9529DA-E4DC-4B66-A7FD-A2D4147E2AE6}" presName="composite" presStyleCnt="0"/>
      <dgm:spPr/>
    </dgm:pt>
    <dgm:pt modelId="{E584C511-3A50-4A5B-83C7-A6269FF6C037}" type="pres">
      <dgm:prSet presAssocID="{3F9529DA-E4DC-4B66-A7FD-A2D4147E2AE6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F3AED97E-F8B9-458C-9132-D7F079F91FB1}" type="pres">
      <dgm:prSet presAssocID="{3F9529DA-E4DC-4B66-A7FD-A2D4147E2AE6}" presName="descendantText" presStyleLbl="alignAcc1" presStyleIdx="4" presStyleCnt="8">
        <dgm:presLayoutVars>
          <dgm:bulletEnabled val="1"/>
        </dgm:presLayoutVars>
      </dgm:prSet>
      <dgm:spPr/>
    </dgm:pt>
    <dgm:pt modelId="{BD036E6D-2093-4536-8875-16B256F90A17}" type="pres">
      <dgm:prSet presAssocID="{B8F40847-7CBE-4DFE-B515-E43A4E880411}" presName="sp" presStyleCnt="0"/>
      <dgm:spPr/>
    </dgm:pt>
    <dgm:pt modelId="{5F69577C-D5E9-4512-B650-88C91695112E}" type="pres">
      <dgm:prSet presAssocID="{0686C7F9-FF17-4E49-A6A5-AF2DD703F958}" presName="composite" presStyleCnt="0"/>
      <dgm:spPr/>
    </dgm:pt>
    <dgm:pt modelId="{D8748A74-5C69-4E8E-9CEC-3D37255B9E1A}" type="pres">
      <dgm:prSet presAssocID="{0686C7F9-FF17-4E49-A6A5-AF2DD703F958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D48465AF-1E15-478C-8F01-1E019D62A598}" type="pres">
      <dgm:prSet presAssocID="{0686C7F9-FF17-4E49-A6A5-AF2DD703F958}" presName="descendantText" presStyleLbl="alignAcc1" presStyleIdx="5" presStyleCnt="8">
        <dgm:presLayoutVars>
          <dgm:bulletEnabled val="1"/>
        </dgm:presLayoutVars>
      </dgm:prSet>
      <dgm:spPr/>
    </dgm:pt>
    <dgm:pt modelId="{198063ED-0C8A-4CF3-9234-2E3264283431}" type="pres">
      <dgm:prSet presAssocID="{E6645C39-B620-4EB3-A537-5E0C2D39DD71}" presName="sp" presStyleCnt="0"/>
      <dgm:spPr/>
    </dgm:pt>
    <dgm:pt modelId="{8333A2B9-9A57-4CF4-914D-FD752E50A8F5}" type="pres">
      <dgm:prSet presAssocID="{51CE5D79-BF17-4B69-99D6-666D441843A1}" presName="composite" presStyleCnt="0"/>
      <dgm:spPr/>
    </dgm:pt>
    <dgm:pt modelId="{F4592E7B-E738-46D4-A5DD-C734682EF080}" type="pres">
      <dgm:prSet presAssocID="{51CE5D79-BF17-4B69-99D6-666D441843A1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CD5848BB-B2EA-4079-AA0B-AEA8E40DF705}" type="pres">
      <dgm:prSet presAssocID="{51CE5D79-BF17-4B69-99D6-666D441843A1}" presName="descendantText" presStyleLbl="alignAcc1" presStyleIdx="6" presStyleCnt="8">
        <dgm:presLayoutVars>
          <dgm:bulletEnabled val="1"/>
        </dgm:presLayoutVars>
      </dgm:prSet>
      <dgm:spPr/>
    </dgm:pt>
    <dgm:pt modelId="{9F00CE56-EE3E-4F65-8A6E-30D566595928}" type="pres">
      <dgm:prSet presAssocID="{A399E117-CEA3-432E-B567-FC7F3C95A32C}" presName="sp" presStyleCnt="0"/>
      <dgm:spPr/>
    </dgm:pt>
    <dgm:pt modelId="{50320512-6119-4A5E-9377-F83072ADBA21}" type="pres">
      <dgm:prSet presAssocID="{D041B5A1-A150-40E7-BAAA-11226CB99637}" presName="composite" presStyleCnt="0"/>
      <dgm:spPr/>
    </dgm:pt>
    <dgm:pt modelId="{3DDC8239-E563-4CDE-8441-B687C75BF627}" type="pres">
      <dgm:prSet presAssocID="{D041B5A1-A150-40E7-BAAA-11226CB99637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DD67F3E4-C5E4-4106-8D1F-61A2DE789F18}" type="pres">
      <dgm:prSet presAssocID="{D041B5A1-A150-40E7-BAAA-11226CB99637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E470709-854B-47C6-8650-FE75FE68E645}" type="presOf" srcId="{619E38AF-BE32-4BB8-8D90-6ACD0CAFF2A5}" destId="{CD5848BB-B2EA-4079-AA0B-AEA8E40DF705}" srcOrd="0" destOrd="0" presId="urn:microsoft.com/office/officeart/2005/8/layout/chevron2"/>
    <dgm:cxn modelId="{DE55531C-B5E9-424A-B6FF-221B7699B042}" srcId="{DA22E6AA-881A-40F2-969F-C65E00CB9A7C}" destId="{3F9529DA-E4DC-4B66-A7FD-A2D4147E2AE6}" srcOrd="4" destOrd="0" parTransId="{209CAF85-00F2-4B7F-8B02-21C4E1C46B7A}" sibTransId="{B8F40847-7CBE-4DFE-B515-E43A4E880411}"/>
    <dgm:cxn modelId="{B277AB1E-27BF-4FAC-876F-2D39EAB782C8}" srcId="{E8B2D8A7-088D-44E7-8F74-E6E22E284880}" destId="{DECC3EAB-C2C8-45F5-9331-E73D2F9FBFBF}" srcOrd="0" destOrd="0" parTransId="{E3F6DDA7-9946-43E4-BC4E-09458478619A}" sibTransId="{DED69623-CF00-4991-804F-8A9AE42A260D}"/>
    <dgm:cxn modelId="{CE0BA51F-5ABD-47F9-B6FB-F5221B498A57}" srcId="{D9E3E83B-8F0C-48F8-9B38-630B0B80450B}" destId="{09151C50-0D62-45A6-B612-C16E9C13C4FD}" srcOrd="0" destOrd="0" parTransId="{1CE497E9-5AE9-4077-A9C0-66F05D74AEDD}" sibTransId="{DD0391EC-BC77-4D94-B9E1-1202DDF36A45}"/>
    <dgm:cxn modelId="{ED7C1522-2D28-44C6-B4EB-57457DCBD31C}" type="presOf" srcId="{EB430DA6-00B5-4F7D-9D08-F9506D67B9CA}" destId="{63663583-C832-4EAE-8D8B-C43B45FD0E7C}" srcOrd="0" destOrd="0" presId="urn:microsoft.com/office/officeart/2005/8/layout/chevron2"/>
    <dgm:cxn modelId="{30274A26-792D-4E03-900A-D96DF901C24A}" type="presOf" srcId="{948B8E74-588E-49BE-8293-66E4D0DD2FB0}" destId="{F3AED97E-F8B9-458C-9132-D7F079F91FB1}" srcOrd="0" destOrd="0" presId="urn:microsoft.com/office/officeart/2005/8/layout/chevron2"/>
    <dgm:cxn modelId="{1B6AC727-EA25-4EF8-857C-373FE51586F1}" type="presOf" srcId="{D041B5A1-A150-40E7-BAAA-11226CB99637}" destId="{3DDC8239-E563-4CDE-8441-B687C75BF627}" srcOrd="0" destOrd="0" presId="urn:microsoft.com/office/officeart/2005/8/layout/chevron2"/>
    <dgm:cxn modelId="{B46E2533-0C05-49CC-B095-9D86AD216364}" srcId="{DA22E6AA-881A-40F2-969F-C65E00CB9A7C}" destId="{D9E3E83B-8F0C-48F8-9B38-630B0B80450B}" srcOrd="0" destOrd="0" parTransId="{BE72C0A9-D7BF-4CA1-9B21-71A58E33E1BE}" sibTransId="{83611107-0BFA-45D9-8A3A-3E44C19EF9E8}"/>
    <dgm:cxn modelId="{CC0BEA5E-A262-406E-9AFE-C67F491FAA15}" srcId="{DA22E6AA-881A-40F2-969F-C65E00CB9A7C}" destId="{0686C7F9-FF17-4E49-A6A5-AF2DD703F958}" srcOrd="5" destOrd="0" parTransId="{C4D26DEA-7EF8-4E78-94E1-54534C8C7000}" sibTransId="{E6645C39-B620-4EB3-A537-5E0C2D39DD71}"/>
    <dgm:cxn modelId="{5314B64C-A5D0-400B-AFD3-F50135C43D3E}" type="presOf" srcId="{3F9529DA-E4DC-4B66-A7FD-A2D4147E2AE6}" destId="{E584C511-3A50-4A5B-83C7-A6269FF6C037}" srcOrd="0" destOrd="0" presId="urn:microsoft.com/office/officeart/2005/8/layout/chevron2"/>
    <dgm:cxn modelId="{5F388C4D-2961-4D41-A7F4-1BAC92FF0642}" type="presOf" srcId="{C3CA4464-699C-44C8-89B4-75392B72C5DE}" destId="{D48465AF-1E15-478C-8F01-1E019D62A598}" srcOrd="0" destOrd="0" presId="urn:microsoft.com/office/officeart/2005/8/layout/chevron2"/>
    <dgm:cxn modelId="{A0AF3952-F844-4467-ADB7-52E0D58171A1}" srcId="{D041B5A1-A150-40E7-BAAA-11226CB99637}" destId="{A6F670C5-4017-479F-8427-7DB3FBA457FC}" srcOrd="0" destOrd="0" parTransId="{9186B241-33A2-4734-BBE5-8F70053F87D1}" sibTransId="{3DB0E465-6160-48E3-8616-361FFB1554F7}"/>
    <dgm:cxn modelId="{A6B61B78-F8D3-4478-A55E-50CC0023F3A4}" type="presOf" srcId="{D9E3E83B-8F0C-48F8-9B38-630B0B80450B}" destId="{199FB913-17B3-4001-820A-3BE2468DBC6F}" srcOrd="0" destOrd="0" presId="urn:microsoft.com/office/officeart/2005/8/layout/chevron2"/>
    <dgm:cxn modelId="{6C79A98D-A19E-428A-B01F-1A2D789AABF7}" srcId="{0686C7F9-FF17-4E49-A6A5-AF2DD703F958}" destId="{C3CA4464-699C-44C8-89B4-75392B72C5DE}" srcOrd="0" destOrd="0" parTransId="{FE84AF0C-FBFC-4FD7-995B-928910C13B4A}" sibTransId="{60A81D82-0044-4F6E-BB4A-E228B896DF6C}"/>
    <dgm:cxn modelId="{4E0B058F-BA4D-41E9-9082-FCF92751B718}" type="presOf" srcId="{A6F670C5-4017-479F-8427-7DB3FBA457FC}" destId="{DD67F3E4-C5E4-4106-8D1F-61A2DE789F18}" srcOrd="0" destOrd="0" presId="urn:microsoft.com/office/officeart/2005/8/layout/chevron2"/>
    <dgm:cxn modelId="{1D5697A2-8C9B-4322-B1B4-2DB3D0BD1DC3}" srcId="{03125650-C85B-424A-BEE0-BAE521D8AA2A}" destId="{BDA55880-7991-49B8-856A-75FC23C162D2}" srcOrd="0" destOrd="0" parTransId="{42A386C9-8FD9-4C6B-A7C1-147F25466F59}" sibTransId="{CC539363-802C-40C8-BF26-F0DBFBA845FF}"/>
    <dgm:cxn modelId="{A26980AF-8C52-4C02-A37D-C743839289E4}" type="presOf" srcId="{DA22E6AA-881A-40F2-969F-C65E00CB9A7C}" destId="{094C2E7C-844B-414A-B8E6-4A63E1AEB824}" srcOrd="0" destOrd="0" presId="urn:microsoft.com/office/officeart/2005/8/layout/chevron2"/>
    <dgm:cxn modelId="{1A1755B0-716D-41B3-B0AD-0ED305060A24}" type="presOf" srcId="{E8B2D8A7-088D-44E7-8F74-E6E22E284880}" destId="{70FA48A0-7F93-4D02-AAB4-37E10FFC5AEB}" srcOrd="0" destOrd="0" presId="urn:microsoft.com/office/officeart/2005/8/layout/chevron2"/>
    <dgm:cxn modelId="{BFE059B2-68FF-4100-85E1-2525E6243746}" srcId="{FE5283C7-E30D-442F-A432-529132D6A65D}" destId="{EB430DA6-00B5-4F7D-9D08-F9506D67B9CA}" srcOrd="0" destOrd="0" parTransId="{8F3F8B20-0AE8-4646-96E1-A619F280AD9F}" sibTransId="{E2B9ED7F-BFBD-4B03-BB2B-5328075B1B30}"/>
    <dgm:cxn modelId="{8DF241B5-2D54-4477-A20A-071AAC4EBBA9}" srcId="{DA22E6AA-881A-40F2-969F-C65E00CB9A7C}" destId="{FE5283C7-E30D-442F-A432-529132D6A65D}" srcOrd="3" destOrd="0" parTransId="{B2FDAE0C-15F0-40DA-9B4D-F3291B43A04F}" sibTransId="{F80F0E4A-0674-4C71-9BD4-F6555AE5D378}"/>
    <dgm:cxn modelId="{F20A51B6-612D-48E3-B9D4-7A8C824FF1F8}" srcId="{DA22E6AA-881A-40F2-969F-C65E00CB9A7C}" destId="{D041B5A1-A150-40E7-BAAA-11226CB99637}" srcOrd="7" destOrd="0" parTransId="{0D228B55-9098-4859-94F3-7DB3170163EE}" sibTransId="{A4352A8A-C7CC-4A27-9F86-B3D9FDB7C7E9}"/>
    <dgm:cxn modelId="{015C27C0-AFA9-41E7-AED6-C1D8F58F2249}" type="presOf" srcId="{0686C7F9-FF17-4E49-A6A5-AF2DD703F958}" destId="{D8748A74-5C69-4E8E-9CEC-3D37255B9E1A}" srcOrd="0" destOrd="0" presId="urn:microsoft.com/office/officeart/2005/8/layout/chevron2"/>
    <dgm:cxn modelId="{82A0C1CC-B3D6-4A4E-93BD-92F96DAC6ADA}" type="presOf" srcId="{FE5283C7-E30D-442F-A432-529132D6A65D}" destId="{BB860884-0C2B-4595-85A9-EFE2C65E2806}" srcOrd="0" destOrd="0" presId="urn:microsoft.com/office/officeart/2005/8/layout/chevron2"/>
    <dgm:cxn modelId="{44057AE0-20BD-4EA2-A29C-9B9A569FD811}" type="presOf" srcId="{03125650-C85B-424A-BEE0-BAE521D8AA2A}" destId="{292D2A3F-6D30-4F42-8C6F-2EF9B001FB7B}" srcOrd="0" destOrd="0" presId="urn:microsoft.com/office/officeart/2005/8/layout/chevron2"/>
    <dgm:cxn modelId="{F4E2A4E0-2C5C-4A07-978C-6C2E973516F3}" type="presOf" srcId="{09151C50-0D62-45A6-B612-C16E9C13C4FD}" destId="{82E6F43E-436C-4369-899F-867AB86D4F5A}" srcOrd="0" destOrd="0" presId="urn:microsoft.com/office/officeart/2005/8/layout/chevron2"/>
    <dgm:cxn modelId="{4DD415E1-9B09-457A-AA79-A5B9D4A41C4E}" type="presOf" srcId="{51CE5D79-BF17-4B69-99D6-666D441843A1}" destId="{F4592E7B-E738-46D4-A5DD-C734682EF080}" srcOrd="0" destOrd="0" presId="urn:microsoft.com/office/officeart/2005/8/layout/chevron2"/>
    <dgm:cxn modelId="{28A40DE4-E007-44A6-A8EB-B00F5A631C0E}" type="presOf" srcId="{BDA55880-7991-49B8-856A-75FC23C162D2}" destId="{5C055EEA-3A78-42A3-82DF-3063C9AE4064}" srcOrd="0" destOrd="0" presId="urn:microsoft.com/office/officeart/2005/8/layout/chevron2"/>
    <dgm:cxn modelId="{B269E3E6-74F7-4463-AB09-FFCA2FE2BBDE}" srcId="{DA22E6AA-881A-40F2-969F-C65E00CB9A7C}" destId="{03125650-C85B-424A-BEE0-BAE521D8AA2A}" srcOrd="2" destOrd="0" parTransId="{EC803660-8DA0-4CCB-8A93-6BC2022D66A1}" sibTransId="{44ACC352-6FD5-4B78-A5C0-4A6D8352045E}"/>
    <dgm:cxn modelId="{736723EA-F0F1-4197-BC60-0B4BC0A4A395}" type="presOf" srcId="{DECC3EAB-C2C8-45F5-9331-E73D2F9FBFBF}" destId="{DBA4D13C-C2EB-4FB9-A683-FE4DC1084142}" srcOrd="0" destOrd="0" presId="urn:microsoft.com/office/officeart/2005/8/layout/chevron2"/>
    <dgm:cxn modelId="{58B358EE-E90C-4FE1-A868-872BE59A1833}" srcId="{DA22E6AA-881A-40F2-969F-C65E00CB9A7C}" destId="{51CE5D79-BF17-4B69-99D6-666D441843A1}" srcOrd="6" destOrd="0" parTransId="{95189AE4-2841-4324-9BED-4743AA0CEC95}" sibTransId="{A399E117-CEA3-432E-B567-FC7F3C95A32C}"/>
    <dgm:cxn modelId="{6C4A92F1-AFA9-4A15-AD54-251C216DF350}" srcId="{51CE5D79-BF17-4B69-99D6-666D441843A1}" destId="{619E38AF-BE32-4BB8-8D90-6ACD0CAFF2A5}" srcOrd="0" destOrd="0" parTransId="{BF4C8FE5-BEB7-47FD-8808-EC422E0138BF}" sibTransId="{D1AAF45D-C5AE-4FD7-BE76-8B71FC8F2695}"/>
    <dgm:cxn modelId="{19D171F2-01D9-49C0-8C66-8CC49A7C59D6}" srcId="{DA22E6AA-881A-40F2-969F-C65E00CB9A7C}" destId="{E8B2D8A7-088D-44E7-8F74-E6E22E284880}" srcOrd="1" destOrd="0" parTransId="{2BADFC87-0968-4CA1-B365-407B347410A7}" sibTransId="{5177E959-132F-4762-BB35-625279CEE825}"/>
    <dgm:cxn modelId="{874EF3FA-74A9-4561-8D19-B83484E0A758}" srcId="{3F9529DA-E4DC-4B66-A7FD-A2D4147E2AE6}" destId="{948B8E74-588E-49BE-8293-66E4D0DD2FB0}" srcOrd="0" destOrd="0" parTransId="{C2C3EECF-A0AA-44F2-9E71-7EB31624A4E6}" sibTransId="{B7AB4430-B20E-4878-97EE-E328A1F76AE8}"/>
    <dgm:cxn modelId="{4E9F16D4-772F-4A97-A41A-F204168BE95C}" type="presParOf" srcId="{094C2E7C-844B-414A-B8E6-4A63E1AEB824}" destId="{B8D929BF-4C9F-46A4-9249-FE922E51A3C2}" srcOrd="0" destOrd="0" presId="urn:microsoft.com/office/officeart/2005/8/layout/chevron2"/>
    <dgm:cxn modelId="{66BB9343-7BFB-4906-BE24-AC5FD6D9B492}" type="presParOf" srcId="{B8D929BF-4C9F-46A4-9249-FE922E51A3C2}" destId="{199FB913-17B3-4001-820A-3BE2468DBC6F}" srcOrd="0" destOrd="0" presId="urn:microsoft.com/office/officeart/2005/8/layout/chevron2"/>
    <dgm:cxn modelId="{F01C9AF1-8617-4551-887C-8526913D2E0B}" type="presParOf" srcId="{B8D929BF-4C9F-46A4-9249-FE922E51A3C2}" destId="{82E6F43E-436C-4369-899F-867AB86D4F5A}" srcOrd="1" destOrd="0" presId="urn:microsoft.com/office/officeart/2005/8/layout/chevron2"/>
    <dgm:cxn modelId="{1AEEC027-B22E-428F-BEAD-A87A0B0631AA}" type="presParOf" srcId="{094C2E7C-844B-414A-B8E6-4A63E1AEB824}" destId="{D56D0714-FAFE-47F5-A10C-09D3DA006866}" srcOrd="1" destOrd="0" presId="urn:microsoft.com/office/officeart/2005/8/layout/chevron2"/>
    <dgm:cxn modelId="{465BCB26-79FF-41B9-BDE7-50C5BE0E5C0E}" type="presParOf" srcId="{094C2E7C-844B-414A-B8E6-4A63E1AEB824}" destId="{8CAAEB8B-6A1C-4641-930D-1DC0275F3F5C}" srcOrd="2" destOrd="0" presId="urn:microsoft.com/office/officeart/2005/8/layout/chevron2"/>
    <dgm:cxn modelId="{947C8947-53BA-4AA6-9BE0-8B2ABADB20A6}" type="presParOf" srcId="{8CAAEB8B-6A1C-4641-930D-1DC0275F3F5C}" destId="{70FA48A0-7F93-4D02-AAB4-37E10FFC5AEB}" srcOrd="0" destOrd="0" presId="urn:microsoft.com/office/officeart/2005/8/layout/chevron2"/>
    <dgm:cxn modelId="{E68E483F-D1D5-4C9A-83A4-3B767EC77631}" type="presParOf" srcId="{8CAAEB8B-6A1C-4641-930D-1DC0275F3F5C}" destId="{DBA4D13C-C2EB-4FB9-A683-FE4DC1084142}" srcOrd="1" destOrd="0" presId="urn:microsoft.com/office/officeart/2005/8/layout/chevron2"/>
    <dgm:cxn modelId="{E88B3F8B-BBF7-41DC-AA53-727D96D4A352}" type="presParOf" srcId="{094C2E7C-844B-414A-B8E6-4A63E1AEB824}" destId="{5B04468C-3173-45E0-8D95-F5327BD4026B}" srcOrd="3" destOrd="0" presId="urn:microsoft.com/office/officeart/2005/8/layout/chevron2"/>
    <dgm:cxn modelId="{EF830296-1732-437E-ACCD-01C302E10DEB}" type="presParOf" srcId="{094C2E7C-844B-414A-B8E6-4A63E1AEB824}" destId="{2994B9FE-4029-45F3-B2B7-418EB2B0BA92}" srcOrd="4" destOrd="0" presId="urn:microsoft.com/office/officeart/2005/8/layout/chevron2"/>
    <dgm:cxn modelId="{07429737-FF2C-4918-8692-EE2A9CA33751}" type="presParOf" srcId="{2994B9FE-4029-45F3-B2B7-418EB2B0BA92}" destId="{292D2A3F-6D30-4F42-8C6F-2EF9B001FB7B}" srcOrd="0" destOrd="0" presId="urn:microsoft.com/office/officeart/2005/8/layout/chevron2"/>
    <dgm:cxn modelId="{78A881DA-F29C-487B-AF91-4473150D54B7}" type="presParOf" srcId="{2994B9FE-4029-45F3-B2B7-418EB2B0BA92}" destId="{5C055EEA-3A78-42A3-82DF-3063C9AE4064}" srcOrd="1" destOrd="0" presId="urn:microsoft.com/office/officeart/2005/8/layout/chevron2"/>
    <dgm:cxn modelId="{D0389504-505C-493E-956D-83AD5AA40D92}" type="presParOf" srcId="{094C2E7C-844B-414A-B8E6-4A63E1AEB824}" destId="{5939B0A0-7F02-41C2-BAF9-5A4260F5E9FA}" srcOrd="5" destOrd="0" presId="urn:microsoft.com/office/officeart/2005/8/layout/chevron2"/>
    <dgm:cxn modelId="{061D4A28-85E1-4F31-AF68-DBDBFFEA2097}" type="presParOf" srcId="{094C2E7C-844B-414A-B8E6-4A63E1AEB824}" destId="{C80357F7-8962-4E0B-8CDE-4996EEA85398}" srcOrd="6" destOrd="0" presId="urn:microsoft.com/office/officeart/2005/8/layout/chevron2"/>
    <dgm:cxn modelId="{BE11AF14-09C2-430F-B319-E200C541604D}" type="presParOf" srcId="{C80357F7-8962-4E0B-8CDE-4996EEA85398}" destId="{BB860884-0C2B-4595-85A9-EFE2C65E2806}" srcOrd="0" destOrd="0" presId="urn:microsoft.com/office/officeart/2005/8/layout/chevron2"/>
    <dgm:cxn modelId="{EB5B0842-CF2D-417A-9AC2-6B7C5381EFB9}" type="presParOf" srcId="{C80357F7-8962-4E0B-8CDE-4996EEA85398}" destId="{63663583-C832-4EAE-8D8B-C43B45FD0E7C}" srcOrd="1" destOrd="0" presId="urn:microsoft.com/office/officeart/2005/8/layout/chevron2"/>
    <dgm:cxn modelId="{84B0E1B7-1E71-4691-AE81-876AC14C3788}" type="presParOf" srcId="{094C2E7C-844B-414A-B8E6-4A63E1AEB824}" destId="{BD5BC588-CCB5-429C-8009-B8415241C4EA}" srcOrd="7" destOrd="0" presId="urn:microsoft.com/office/officeart/2005/8/layout/chevron2"/>
    <dgm:cxn modelId="{9B2D4A29-6BE6-4F33-B122-ABE1DB26F8BF}" type="presParOf" srcId="{094C2E7C-844B-414A-B8E6-4A63E1AEB824}" destId="{C3AD43E0-6CF6-4D06-AF65-C0BD90610EA3}" srcOrd="8" destOrd="0" presId="urn:microsoft.com/office/officeart/2005/8/layout/chevron2"/>
    <dgm:cxn modelId="{A1A5E5B7-AC30-4D19-807D-B5B610C32CFC}" type="presParOf" srcId="{C3AD43E0-6CF6-4D06-AF65-C0BD90610EA3}" destId="{E584C511-3A50-4A5B-83C7-A6269FF6C037}" srcOrd="0" destOrd="0" presId="urn:microsoft.com/office/officeart/2005/8/layout/chevron2"/>
    <dgm:cxn modelId="{0F7C19FA-6E14-4C99-AD47-76F85F9AFBB4}" type="presParOf" srcId="{C3AD43E0-6CF6-4D06-AF65-C0BD90610EA3}" destId="{F3AED97E-F8B9-458C-9132-D7F079F91FB1}" srcOrd="1" destOrd="0" presId="urn:microsoft.com/office/officeart/2005/8/layout/chevron2"/>
    <dgm:cxn modelId="{E024AC94-9D14-4641-9BDA-A8E739083311}" type="presParOf" srcId="{094C2E7C-844B-414A-B8E6-4A63E1AEB824}" destId="{BD036E6D-2093-4536-8875-16B256F90A17}" srcOrd="9" destOrd="0" presId="urn:microsoft.com/office/officeart/2005/8/layout/chevron2"/>
    <dgm:cxn modelId="{DE3D77F7-F75D-49DD-AB41-65627934FE28}" type="presParOf" srcId="{094C2E7C-844B-414A-B8E6-4A63E1AEB824}" destId="{5F69577C-D5E9-4512-B650-88C91695112E}" srcOrd="10" destOrd="0" presId="urn:microsoft.com/office/officeart/2005/8/layout/chevron2"/>
    <dgm:cxn modelId="{3AC3C9F3-9AC2-4270-AF78-E2C79F0567BA}" type="presParOf" srcId="{5F69577C-D5E9-4512-B650-88C91695112E}" destId="{D8748A74-5C69-4E8E-9CEC-3D37255B9E1A}" srcOrd="0" destOrd="0" presId="urn:microsoft.com/office/officeart/2005/8/layout/chevron2"/>
    <dgm:cxn modelId="{DEE326CB-F4F1-4662-9412-BDB23A98900E}" type="presParOf" srcId="{5F69577C-D5E9-4512-B650-88C91695112E}" destId="{D48465AF-1E15-478C-8F01-1E019D62A598}" srcOrd="1" destOrd="0" presId="urn:microsoft.com/office/officeart/2005/8/layout/chevron2"/>
    <dgm:cxn modelId="{EFFD8EAE-B986-4B97-8AA3-27FBE51E5254}" type="presParOf" srcId="{094C2E7C-844B-414A-B8E6-4A63E1AEB824}" destId="{198063ED-0C8A-4CF3-9234-2E3264283431}" srcOrd="11" destOrd="0" presId="urn:microsoft.com/office/officeart/2005/8/layout/chevron2"/>
    <dgm:cxn modelId="{B3903401-283C-4075-8B38-D958B1EEEFC1}" type="presParOf" srcId="{094C2E7C-844B-414A-B8E6-4A63E1AEB824}" destId="{8333A2B9-9A57-4CF4-914D-FD752E50A8F5}" srcOrd="12" destOrd="0" presId="urn:microsoft.com/office/officeart/2005/8/layout/chevron2"/>
    <dgm:cxn modelId="{566AAAE8-F721-439F-988A-6768B571C84A}" type="presParOf" srcId="{8333A2B9-9A57-4CF4-914D-FD752E50A8F5}" destId="{F4592E7B-E738-46D4-A5DD-C734682EF080}" srcOrd="0" destOrd="0" presId="urn:microsoft.com/office/officeart/2005/8/layout/chevron2"/>
    <dgm:cxn modelId="{602BFD35-7355-4999-8E8F-6E3B7634D436}" type="presParOf" srcId="{8333A2B9-9A57-4CF4-914D-FD752E50A8F5}" destId="{CD5848BB-B2EA-4079-AA0B-AEA8E40DF705}" srcOrd="1" destOrd="0" presId="urn:microsoft.com/office/officeart/2005/8/layout/chevron2"/>
    <dgm:cxn modelId="{F3BA06F7-B49A-4064-9B65-F11B36784AD5}" type="presParOf" srcId="{094C2E7C-844B-414A-B8E6-4A63E1AEB824}" destId="{9F00CE56-EE3E-4F65-8A6E-30D566595928}" srcOrd="13" destOrd="0" presId="urn:microsoft.com/office/officeart/2005/8/layout/chevron2"/>
    <dgm:cxn modelId="{A6005890-054E-4368-A2F6-9D447105E556}" type="presParOf" srcId="{094C2E7C-844B-414A-B8E6-4A63E1AEB824}" destId="{50320512-6119-4A5E-9377-F83072ADBA21}" srcOrd="14" destOrd="0" presId="urn:microsoft.com/office/officeart/2005/8/layout/chevron2"/>
    <dgm:cxn modelId="{8B06D2E8-0FB2-4D7C-8B6C-9A47C30BB01E}" type="presParOf" srcId="{50320512-6119-4A5E-9377-F83072ADBA21}" destId="{3DDC8239-E563-4CDE-8441-B687C75BF627}" srcOrd="0" destOrd="0" presId="urn:microsoft.com/office/officeart/2005/8/layout/chevron2"/>
    <dgm:cxn modelId="{1C9FDF84-37EF-4F38-A970-6D41973390CF}" type="presParOf" srcId="{50320512-6119-4A5E-9377-F83072ADBA21}" destId="{DD67F3E4-C5E4-4106-8D1F-61A2DE789F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F21E100F-9883-498F-A00D-2D99B824C21A}" type="presOf" srcId="{5D1B8E29-58D0-4B7B-99C9-436DC04991F0}" destId="{B7C6A824-1CE5-4288-865A-91B8C7B331AF}" srcOrd="0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A7963D2C-6BB1-4C10-998C-EDE486C486FF}" type="presOf" srcId="{9B23B53B-5BE2-4B6B-98EA-A682A7B5FAD0}" destId="{3B56C401-13FB-45CE-B13C-C4AA9D6AB0F0}" srcOrd="0" destOrd="0" presId="urn:microsoft.com/office/officeart/2005/8/layout/hierarchy3"/>
    <dgm:cxn modelId="{1E428C3B-EF4A-49F6-9B09-B4F9CC2709B8}" type="presOf" srcId="{6E5BC126-49E0-4E82-A2CD-40DD617036BE}" destId="{C496F28B-57E9-436B-9C7E-4C5B6BC0115A}" srcOrd="0" destOrd="0" presId="urn:microsoft.com/office/officeart/2005/8/layout/hierarchy3"/>
    <dgm:cxn modelId="{042A1660-2C2D-4FBF-906A-808D0FFFA705}" type="presOf" srcId="{9B23B53B-5BE2-4B6B-98EA-A682A7B5FAD0}" destId="{4F860FDC-086D-4CFD-BAEC-C7F52BE0FDB3}" srcOrd="1" destOrd="0" presId="urn:microsoft.com/office/officeart/2005/8/layout/hierarchy3"/>
    <dgm:cxn modelId="{D29F8043-EC11-41D1-A7DE-F012B3C7CC20}" type="presOf" srcId="{5D2C274D-A2D9-4E7A-90CB-C16EBA9E6147}" destId="{B4D4DD38-A9A5-4C58-B790-20E83F4FE5B9}" srcOrd="1" destOrd="0" presId="urn:microsoft.com/office/officeart/2005/8/layout/hierarchy3"/>
    <dgm:cxn modelId="{92D38E47-79A7-4CCE-981B-201AB00C59E9}" type="presOf" srcId="{682B58F4-090A-492B-9D4D-2DD162CED51B}" destId="{5B3FBDBB-B979-4FE0-9518-9E7E66D2A2D9}" srcOrd="1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78817250-33F3-4D79-A6D3-9D6EC168A8A1}" type="presOf" srcId="{70321898-1C95-4F11-996A-B896BB705803}" destId="{3E64A23C-F7BB-41AE-BA2F-39F700232509}" srcOrd="0" destOrd="0" presId="urn:microsoft.com/office/officeart/2005/8/layout/hierarchy3"/>
    <dgm:cxn modelId="{206D4658-F239-49DA-A8B6-79665776F927}" type="presOf" srcId="{F37ECA28-DCEB-4FE1-BCEA-F4F4B61BC82E}" destId="{D4EB9FA9-42C5-402B-A342-AF4DF8B6FF09}" srcOrd="0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290E8898-53AC-44FD-A60F-40B870B18704}" type="presOf" srcId="{5D2C274D-A2D9-4E7A-90CB-C16EBA9E6147}" destId="{5E297E57-74BF-44BD-A022-77580E306F16}" srcOrd="0" destOrd="0" presId="urn:microsoft.com/office/officeart/2005/8/layout/hierarchy3"/>
    <dgm:cxn modelId="{91D5A5A2-A641-4A9A-AE41-E67898B0430F}" type="presOf" srcId="{6E5BC126-49E0-4E82-A2CD-40DD617036BE}" destId="{1D83483D-6613-40F6-ADF8-1F9DFFB727E5}" srcOrd="1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26D0E7C4-361C-4C9C-82C0-941EFED9A28D}" type="presOf" srcId="{50B1C4D3-05C7-465F-8C6B-CA10E35D4939}" destId="{4AA73038-9C00-4C38-9300-46C192BD9EDB}" srcOrd="0" destOrd="0" presId="urn:microsoft.com/office/officeart/2005/8/layout/hierarchy3"/>
    <dgm:cxn modelId="{8127BBC5-9728-42A2-94A0-BEB8C95771D2}" type="presOf" srcId="{5D1B8E29-58D0-4B7B-99C9-436DC04991F0}" destId="{A71986CC-025B-4D55-97CB-698FCB920676}" srcOrd="1" destOrd="0" presId="urn:microsoft.com/office/officeart/2005/8/layout/hierarchy3"/>
    <dgm:cxn modelId="{424145CB-6A25-48B0-8FBD-A5A1B37E67D3}" type="presOf" srcId="{EE50A032-CFA2-4AE7-97F1-2644FE901915}" destId="{A9C29CD7-82A7-4ADC-9BE8-9E341A28595B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01987CD4-73B4-46BD-9D02-67120AE140AB}" type="presOf" srcId="{70321898-1C95-4F11-996A-B896BB705803}" destId="{2290C4E8-E6AD-486D-A772-2072F6EE993F}" srcOrd="1" destOrd="0" presId="urn:microsoft.com/office/officeart/2005/8/layout/hierarchy3"/>
    <dgm:cxn modelId="{EED29DD8-54CA-4744-B647-D11676CAE48B}" type="presOf" srcId="{F37ECA28-DCEB-4FE1-BCEA-F4F4B61BC82E}" destId="{80675A21-194A-4A07-AD22-1670F14553ED}" srcOrd="1" destOrd="0" presId="urn:microsoft.com/office/officeart/2005/8/layout/hierarchy3"/>
    <dgm:cxn modelId="{3BFCC2DC-F1D2-4B99-916C-6E19C1BD67FC}" type="presOf" srcId="{682B58F4-090A-492B-9D4D-2DD162CED51B}" destId="{98253F6C-7035-41DD-AF26-8FF8FBE9ED05}" srcOrd="0" destOrd="0" presId="urn:microsoft.com/office/officeart/2005/8/layout/hierarchy3"/>
    <dgm:cxn modelId="{2C0C1DE4-ABB1-40F6-BB8C-16009D18BA7C}" type="presOf" srcId="{50B1C4D3-05C7-465F-8C6B-CA10E35D4939}" destId="{27D46084-D9E4-4975-AFB1-6BEC4309F315}" srcOrd="1" destOrd="0" presId="urn:microsoft.com/office/officeart/2005/8/layout/hierarchy3"/>
    <dgm:cxn modelId="{D813A9E5-182E-4FFC-8617-079AE8BD0C68}" type="presParOf" srcId="{A9C29CD7-82A7-4ADC-9BE8-9E341A28595B}" destId="{817A8115-D739-4FB7-81A9-075D4A3E5A3B}" srcOrd="0" destOrd="0" presId="urn:microsoft.com/office/officeart/2005/8/layout/hierarchy3"/>
    <dgm:cxn modelId="{8D79212B-3B16-4496-A38C-578949ECA728}" type="presParOf" srcId="{817A8115-D739-4FB7-81A9-075D4A3E5A3B}" destId="{729F0D5D-A672-45BE-B391-58F2C8BEC91D}" srcOrd="0" destOrd="0" presId="urn:microsoft.com/office/officeart/2005/8/layout/hierarchy3"/>
    <dgm:cxn modelId="{24E15AEE-19F7-4C55-A2EC-7BAE93F8B347}" type="presParOf" srcId="{729F0D5D-A672-45BE-B391-58F2C8BEC91D}" destId="{4AA73038-9C00-4C38-9300-46C192BD9EDB}" srcOrd="0" destOrd="0" presId="urn:microsoft.com/office/officeart/2005/8/layout/hierarchy3"/>
    <dgm:cxn modelId="{EB17DF3C-9C7D-4940-970D-F036DAF2688B}" type="presParOf" srcId="{729F0D5D-A672-45BE-B391-58F2C8BEC91D}" destId="{27D46084-D9E4-4975-AFB1-6BEC4309F315}" srcOrd="1" destOrd="0" presId="urn:microsoft.com/office/officeart/2005/8/layout/hierarchy3"/>
    <dgm:cxn modelId="{639FEE25-6046-47DB-81D4-FA11E755FEC6}" type="presParOf" srcId="{817A8115-D739-4FB7-81A9-075D4A3E5A3B}" destId="{07A2AA21-9BC8-47BC-8802-A5E0477FE453}" srcOrd="1" destOrd="0" presId="urn:microsoft.com/office/officeart/2005/8/layout/hierarchy3"/>
    <dgm:cxn modelId="{159A3B5F-FD12-4B3E-A40D-BD4949220BCC}" type="presParOf" srcId="{A9C29CD7-82A7-4ADC-9BE8-9E341A28595B}" destId="{0A7A5AE1-95E2-46F2-9C88-5C7A9BD59045}" srcOrd="1" destOrd="0" presId="urn:microsoft.com/office/officeart/2005/8/layout/hierarchy3"/>
    <dgm:cxn modelId="{9C93A54F-9F13-4D9F-8B49-7841200F2E8A}" type="presParOf" srcId="{0A7A5AE1-95E2-46F2-9C88-5C7A9BD59045}" destId="{367AA7AD-877F-45B8-9BF9-AA11926DE728}" srcOrd="0" destOrd="0" presId="urn:microsoft.com/office/officeart/2005/8/layout/hierarchy3"/>
    <dgm:cxn modelId="{A27F2018-6852-457E-81C0-588D00B3CEA0}" type="presParOf" srcId="{367AA7AD-877F-45B8-9BF9-AA11926DE728}" destId="{5E297E57-74BF-44BD-A022-77580E306F16}" srcOrd="0" destOrd="0" presId="urn:microsoft.com/office/officeart/2005/8/layout/hierarchy3"/>
    <dgm:cxn modelId="{6DE59FFC-F77F-4098-BC17-DCDC4CF42650}" type="presParOf" srcId="{367AA7AD-877F-45B8-9BF9-AA11926DE728}" destId="{B4D4DD38-A9A5-4C58-B790-20E83F4FE5B9}" srcOrd="1" destOrd="0" presId="urn:microsoft.com/office/officeart/2005/8/layout/hierarchy3"/>
    <dgm:cxn modelId="{2B0D50C7-9458-42B4-B6C5-99979DC785B2}" type="presParOf" srcId="{0A7A5AE1-95E2-46F2-9C88-5C7A9BD59045}" destId="{9DAF39D2-FAF3-4B78-8446-C6AF29828261}" srcOrd="1" destOrd="0" presId="urn:microsoft.com/office/officeart/2005/8/layout/hierarchy3"/>
    <dgm:cxn modelId="{07D93EBA-9C11-450C-88AC-5249DBA83F02}" type="presParOf" srcId="{A9C29CD7-82A7-4ADC-9BE8-9E341A28595B}" destId="{FFAF204A-F6B7-4A01-BF13-0463FB4C6F2A}" srcOrd="2" destOrd="0" presId="urn:microsoft.com/office/officeart/2005/8/layout/hierarchy3"/>
    <dgm:cxn modelId="{F60C9716-875A-41FF-BFAA-13C742D8CD0E}" type="presParOf" srcId="{FFAF204A-F6B7-4A01-BF13-0463FB4C6F2A}" destId="{6C55167C-DA72-44DE-8799-68D4A68C3939}" srcOrd="0" destOrd="0" presId="urn:microsoft.com/office/officeart/2005/8/layout/hierarchy3"/>
    <dgm:cxn modelId="{739FF09E-BA6C-459E-9929-972C8FA8641B}" type="presParOf" srcId="{6C55167C-DA72-44DE-8799-68D4A68C3939}" destId="{3B56C401-13FB-45CE-B13C-C4AA9D6AB0F0}" srcOrd="0" destOrd="0" presId="urn:microsoft.com/office/officeart/2005/8/layout/hierarchy3"/>
    <dgm:cxn modelId="{77954321-0C57-495B-96D8-46273C310513}" type="presParOf" srcId="{6C55167C-DA72-44DE-8799-68D4A68C3939}" destId="{4F860FDC-086D-4CFD-BAEC-C7F52BE0FDB3}" srcOrd="1" destOrd="0" presId="urn:microsoft.com/office/officeart/2005/8/layout/hierarchy3"/>
    <dgm:cxn modelId="{F068FBAE-A229-4281-B65C-9F6555B04BAE}" type="presParOf" srcId="{FFAF204A-F6B7-4A01-BF13-0463FB4C6F2A}" destId="{32A582C6-DEF6-4C37-89F1-2053D00F96D8}" srcOrd="1" destOrd="0" presId="urn:microsoft.com/office/officeart/2005/8/layout/hierarchy3"/>
    <dgm:cxn modelId="{86325277-EEB0-4277-923E-D6565B67F563}" type="presParOf" srcId="{A9C29CD7-82A7-4ADC-9BE8-9E341A28595B}" destId="{EC169F6E-B173-4B6A-B3F7-9105339F9928}" srcOrd="3" destOrd="0" presId="urn:microsoft.com/office/officeart/2005/8/layout/hierarchy3"/>
    <dgm:cxn modelId="{6FF54D1E-82C2-4FCC-9BC5-BBAD7C6EC87C}" type="presParOf" srcId="{EC169F6E-B173-4B6A-B3F7-9105339F9928}" destId="{F69F4159-0AE1-4AFA-A5B5-EB613E20E758}" srcOrd="0" destOrd="0" presId="urn:microsoft.com/office/officeart/2005/8/layout/hierarchy3"/>
    <dgm:cxn modelId="{57F8ADBE-E493-4155-83BD-9010C83504D1}" type="presParOf" srcId="{F69F4159-0AE1-4AFA-A5B5-EB613E20E758}" destId="{D4EB9FA9-42C5-402B-A342-AF4DF8B6FF09}" srcOrd="0" destOrd="0" presId="urn:microsoft.com/office/officeart/2005/8/layout/hierarchy3"/>
    <dgm:cxn modelId="{9B3C5195-0A23-43F9-8496-5928D99FF8A3}" type="presParOf" srcId="{F69F4159-0AE1-4AFA-A5B5-EB613E20E758}" destId="{80675A21-194A-4A07-AD22-1670F14553ED}" srcOrd="1" destOrd="0" presId="urn:microsoft.com/office/officeart/2005/8/layout/hierarchy3"/>
    <dgm:cxn modelId="{2561C420-B783-4387-84A2-E4B7ECF4303B}" type="presParOf" srcId="{EC169F6E-B173-4B6A-B3F7-9105339F9928}" destId="{44CBDB09-FB9D-43F9-8514-E266B26A0CB1}" srcOrd="1" destOrd="0" presId="urn:microsoft.com/office/officeart/2005/8/layout/hierarchy3"/>
    <dgm:cxn modelId="{29D53AA2-00AF-4131-9FD7-6B5CA6BFF7B8}" type="presParOf" srcId="{A9C29CD7-82A7-4ADC-9BE8-9E341A28595B}" destId="{7E0BC572-E478-4998-87F4-7C8399FE632E}" srcOrd="4" destOrd="0" presId="urn:microsoft.com/office/officeart/2005/8/layout/hierarchy3"/>
    <dgm:cxn modelId="{6D62D36A-9716-498E-AF40-4C1374F1CCF2}" type="presParOf" srcId="{7E0BC572-E478-4998-87F4-7C8399FE632E}" destId="{F8477DE2-B3CF-476C-A7A5-9D868C22D48A}" srcOrd="0" destOrd="0" presId="urn:microsoft.com/office/officeart/2005/8/layout/hierarchy3"/>
    <dgm:cxn modelId="{42DE88EB-CE25-42C0-BE73-1DBEBE27290F}" type="presParOf" srcId="{F8477DE2-B3CF-476C-A7A5-9D868C22D48A}" destId="{C496F28B-57E9-436B-9C7E-4C5B6BC0115A}" srcOrd="0" destOrd="0" presId="urn:microsoft.com/office/officeart/2005/8/layout/hierarchy3"/>
    <dgm:cxn modelId="{1E35B541-395F-4F04-A006-B9FC7AA6C011}" type="presParOf" srcId="{F8477DE2-B3CF-476C-A7A5-9D868C22D48A}" destId="{1D83483D-6613-40F6-ADF8-1F9DFFB727E5}" srcOrd="1" destOrd="0" presId="urn:microsoft.com/office/officeart/2005/8/layout/hierarchy3"/>
    <dgm:cxn modelId="{F4AD21A4-2776-4452-8FED-B068741BD9E2}" type="presParOf" srcId="{7E0BC572-E478-4998-87F4-7C8399FE632E}" destId="{1636126C-87A4-4462-9FC4-7CA17A950AD9}" srcOrd="1" destOrd="0" presId="urn:microsoft.com/office/officeart/2005/8/layout/hierarchy3"/>
    <dgm:cxn modelId="{DD788E15-CD19-4761-B494-D8F4815593F4}" type="presParOf" srcId="{A9C29CD7-82A7-4ADC-9BE8-9E341A28595B}" destId="{5A3D796A-3B70-460E-B5A2-C8A1705FED9E}" srcOrd="5" destOrd="0" presId="urn:microsoft.com/office/officeart/2005/8/layout/hierarchy3"/>
    <dgm:cxn modelId="{CE26C7B5-AFD0-48C4-B27D-7FCDA84D0EC4}" type="presParOf" srcId="{5A3D796A-3B70-460E-B5A2-C8A1705FED9E}" destId="{462066A7-7D9C-4566-AAA9-95B69D43F632}" srcOrd="0" destOrd="0" presId="urn:microsoft.com/office/officeart/2005/8/layout/hierarchy3"/>
    <dgm:cxn modelId="{164A6D7A-F1B7-4623-90E8-655A01D0023D}" type="presParOf" srcId="{462066A7-7D9C-4566-AAA9-95B69D43F632}" destId="{98253F6C-7035-41DD-AF26-8FF8FBE9ED05}" srcOrd="0" destOrd="0" presId="urn:microsoft.com/office/officeart/2005/8/layout/hierarchy3"/>
    <dgm:cxn modelId="{47B97652-C535-4FEB-BE40-856378CC0A6A}" type="presParOf" srcId="{462066A7-7D9C-4566-AAA9-95B69D43F632}" destId="{5B3FBDBB-B979-4FE0-9518-9E7E66D2A2D9}" srcOrd="1" destOrd="0" presId="urn:microsoft.com/office/officeart/2005/8/layout/hierarchy3"/>
    <dgm:cxn modelId="{338796CA-DA9C-4A1D-92D1-38C932E68A0C}" type="presParOf" srcId="{5A3D796A-3B70-460E-B5A2-C8A1705FED9E}" destId="{E6CAF7E6-A417-487E-ADD6-61D02C595C38}" srcOrd="1" destOrd="0" presId="urn:microsoft.com/office/officeart/2005/8/layout/hierarchy3"/>
    <dgm:cxn modelId="{210CD19D-82EB-4415-A4FF-E9AA87B11281}" type="presParOf" srcId="{A9C29CD7-82A7-4ADC-9BE8-9E341A28595B}" destId="{C6F8C225-1F82-4DD1-AEFB-F5802A87A8F2}" srcOrd="6" destOrd="0" presId="urn:microsoft.com/office/officeart/2005/8/layout/hierarchy3"/>
    <dgm:cxn modelId="{59CFD8CD-CB7F-475C-9EAE-ED51E847193F}" type="presParOf" srcId="{C6F8C225-1F82-4DD1-AEFB-F5802A87A8F2}" destId="{E5B3AF63-E57B-4B56-A3D8-5297A966137C}" srcOrd="0" destOrd="0" presId="urn:microsoft.com/office/officeart/2005/8/layout/hierarchy3"/>
    <dgm:cxn modelId="{EACF6357-6C3D-4126-8D22-B8984235C095}" type="presParOf" srcId="{E5B3AF63-E57B-4B56-A3D8-5297A966137C}" destId="{3E64A23C-F7BB-41AE-BA2F-39F700232509}" srcOrd="0" destOrd="0" presId="urn:microsoft.com/office/officeart/2005/8/layout/hierarchy3"/>
    <dgm:cxn modelId="{1407C4A8-7C5B-4591-B69D-308CFF2F4396}" type="presParOf" srcId="{E5B3AF63-E57B-4B56-A3D8-5297A966137C}" destId="{2290C4E8-E6AD-486D-A772-2072F6EE993F}" srcOrd="1" destOrd="0" presId="urn:microsoft.com/office/officeart/2005/8/layout/hierarchy3"/>
    <dgm:cxn modelId="{95889825-2439-48A0-B66B-50D432D98052}" type="presParOf" srcId="{C6F8C225-1F82-4DD1-AEFB-F5802A87A8F2}" destId="{CBE2DC0E-2AAD-486D-B000-4B64D432AB6E}" srcOrd="1" destOrd="0" presId="urn:microsoft.com/office/officeart/2005/8/layout/hierarchy3"/>
    <dgm:cxn modelId="{2F04F5D9-185A-4163-9EAE-DA5E3A8A8E57}" type="presParOf" srcId="{A9C29CD7-82A7-4ADC-9BE8-9E341A28595B}" destId="{F3C5868B-7650-4C95-AFBC-982B1CA7C93E}" srcOrd="7" destOrd="0" presId="urn:microsoft.com/office/officeart/2005/8/layout/hierarchy3"/>
    <dgm:cxn modelId="{4E3805A0-6A0D-4A1A-9CCB-909B37C7C640}" type="presParOf" srcId="{F3C5868B-7650-4C95-AFBC-982B1CA7C93E}" destId="{411827DF-128E-435E-829B-885CA0D1A0AA}" srcOrd="0" destOrd="0" presId="urn:microsoft.com/office/officeart/2005/8/layout/hierarchy3"/>
    <dgm:cxn modelId="{7FB6BAE0-3542-4AB9-9985-43AA09E25762}" type="presParOf" srcId="{411827DF-128E-435E-829B-885CA0D1A0AA}" destId="{B7C6A824-1CE5-4288-865A-91B8C7B331AF}" srcOrd="0" destOrd="0" presId="urn:microsoft.com/office/officeart/2005/8/layout/hierarchy3"/>
    <dgm:cxn modelId="{296771AA-EB43-44DD-9592-9C83361EADE2}" type="presParOf" srcId="{411827DF-128E-435E-829B-885CA0D1A0AA}" destId="{A71986CC-025B-4D55-97CB-698FCB920676}" srcOrd="1" destOrd="0" presId="urn:microsoft.com/office/officeart/2005/8/layout/hierarchy3"/>
    <dgm:cxn modelId="{84835B75-9CC0-4562-B194-85435156DCC6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12053904-DBEE-4785-89D2-D9CE856CE1E0}" type="presOf" srcId="{5D2C274D-A2D9-4E7A-90CB-C16EBA9E6147}" destId="{B4D4DD38-A9A5-4C58-B790-20E83F4FE5B9}" srcOrd="1" destOrd="0" presId="urn:microsoft.com/office/officeart/2005/8/layout/hierarchy3"/>
    <dgm:cxn modelId="{6B586211-A05C-4CFC-9C6D-D132987039C2}" type="presOf" srcId="{9B23B53B-5BE2-4B6B-98EA-A682A7B5FAD0}" destId="{4F860FDC-086D-4CFD-BAEC-C7F52BE0FDB3}" srcOrd="1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A591B330-749A-4205-BB84-81106C0D2DEB}" type="presOf" srcId="{6E5BC126-49E0-4E82-A2CD-40DD617036BE}" destId="{1D83483D-6613-40F6-ADF8-1F9DFFB727E5}" srcOrd="1" destOrd="0" presId="urn:microsoft.com/office/officeart/2005/8/layout/hierarchy3"/>
    <dgm:cxn modelId="{53B20C32-92F1-4389-A0F5-E01D20B5D6B0}" type="presOf" srcId="{5D1B8E29-58D0-4B7B-99C9-436DC04991F0}" destId="{B7C6A824-1CE5-4288-865A-91B8C7B331AF}" srcOrd="0" destOrd="0" presId="urn:microsoft.com/office/officeart/2005/8/layout/hierarchy3"/>
    <dgm:cxn modelId="{FC21D240-00DA-4162-A6FE-B2660E5B3978}" type="presOf" srcId="{5D1B8E29-58D0-4B7B-99C9-436DC04991F0}" destId="{A71986CC-025B-4D55-97CB-698FCB920676}" srcOrd="1" destOrd="0" presId="urn:microsoft.com/office/officeart/2005/8/layout/hierarchy3"/>
    <dgm:cxn modelId="{0B0ED942-1CA7-4288-ACB3-ECAC8D3E040B}" type="presOf" srcId="{70321898-1C95-4F11-996A-B896BB705803}" destId="{3E64A23C-F7BB-41AE-BA2F-39F700232509}" srcOrd="0" destOrd="0" presId="urn:microsoft.com/office/officeart/2005/8/layout/hierarchy3"/>
    <dgm:cxn modelId="{45829F6C-76A8-49C9-92A2-5E49BFACA135}" type="presOf" srcId="{70321898-1C95-4F11-996A-B896BB705803}" destId="{2290C4E8-E6AD-486D-A772-2072F6EE993F}" srcOrd="1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AFB96186-86F6-4D4C-BAE3-1DDE9FEE0231}" type="presOf" srcId="{6E5BC126-49E0-4E82-A2CD-40DD617036BE}" destId="{C496F28B-57E9-436B-9C7E-4C5B6BC0115A}" srcOrd="0" destOrd="0" presId="urn:microsoft.com/office/officeart/2005/8/layout/hierarchy3"/>
    <dgm:cxn modelId="{98DFC8AF-A267-457A-8FC8-992D73C6A568}" type="presOf" srcId="{9B23B53B-5BE2-4B6B-98EA-A682A7B5FAD0}" destId="{3B56C401-13FB-45CE-B13C-C4AA9D6AB0F0}" srcOrd="0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4C03ADBF-E022-441D-A184-06DE41773394}" type="presOf" srcId="{682B58F4-090A-492B-9D4D-2DD162CED51B}" destId="{98253F6C-7035-41DD-AF26-8FF8FBE9ED05}" srcOrd="0" destOrd="0" presId="urn:microsoft.com/office/officeart/2005/8/layout/hierarchy3"/>
    <dgm:cxn modelId="{1AA642C2-B345-470C-84A1-F62E03B5259A}" type="presOf" srcId="{F37ECA28-DCEB-4FE1-BCEA-F4F4B61BC82E}" destId="{D4EB9FA9-42C5-402B-A342-AF4DF8B6FF09}" srcOrd="0" destOrd="0" presId="urn:microsoft.com/office/officeart/2005/8/layout/hierarchy3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BD6BF5C3-BFA6-4667-8EDA-10FA9ED31B22}" type="presOf" srcId="{5D2C274D-A2D9-4E7A-90CB-C16EBA9E6147}" destId="{5E297E57-74BF-44BD-A022-77580E306F16}" srcOrd="0" destOrd="0" presId="urn:microsoft.com/office/officeart/2005/8/layout/hierarchy3"/>
    <dgm:cxn modelId="{A61A88C4-6DEA-4387-BD19-814073F9E03C}" type="presOf" srcId="{682B58F4-090A-492B-9D4D-2DD162CED51B}" destId="{5B3FBDBB-B979-4FE0-9518-9E7E66D2A2D9}" srcOrd="1" destOrd="0" presId="urn:microsoft.com/office/officeart/2005/8/layout/hierarchy3"/>
    <dgm:cxn modelId="{4DD4CACA-CF34-491D-9D4F-E92326DAB238}" type="presOf" srcId="{50B1C4D3-05C7-465F-8C6B-CA10E35D4939}" destId="{4AA73038-9C00-4C38-9300-46C192BD9EDB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A0017ED2-3084-42F5-86D9-4822063CB030}" type="presOf" srcId="{50B1C4D3-05C7-465F-8C6B-CA10E35D4939}" destId="{27D46084-D9E4-4975-AFB1-6BEC4309F315}" srcOrd="1" destOrd="0" presId="urn:microsoft.com/office/officeart/2005/8/layout/hierarchy3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001BAAE4-4146-483A-8E1E-9D5A47C500FC}" type="presOf" srcId="{EE50A032-CFA2-4AE7-97F1-2644FE901915}" destId="{A9C29CD7-82A7-4ADC-9BE8-9E341A28595B}" srcOrd="0" destOrd="0" presId="urn:microsoft.com/office/officeart/2005/8/layout/hierarchy3"/>
    <dgm:cxn modelId="{75B2A4EF-3E18-4341-9AE9-358C3EE395BF}" type="presOf" srcId="{F37ECA28-DCEB-4FE1-BCEA-F4F4B61BC82E}" destId="{80675A21-194A-4A07-AD22-1670F14553ED}" srcOrd="1" destOrd="0" presId="urn:microsoft.com/office/officeart/2005/8/layout/hierarchy3"/>
    <dgm:cxn modelId="{B15FBE8D-ADF4-43DF-B521-3B6C1D654EB4}" type="presParOf" srcId="{A9C29CD7-82A7-4ADC-9BE8-9E341A28595B}" destId="{817A8115-D739-4FB7-81A9-075D4A3E5A3B}" srcOrd="0" destOrd="0" presId="urn:microsoft.com/office/officeart/2005/8/layout/hierarchy3"/>
    <dgm:cxn modelId="{BF28CF99-2357-4C82-9BE9-E9F2B6047B89}" type="presParOf" srcId="{817A8115-D739-4FB7-81A9-075D4A3E5A3B}" destId="{729F0D5D-A672-45BE-B391-58F2C8BEC91D}" srcOrd="0" destOrd="0" presId="urn:microsoft.com/office/officeart/2005/8/layout/hierarchy3"/>
    <dgm:cxn modelId="{861166BE-5F73-4E9B-8E01-B960C3DD522D}" type="presParOf" srcId="{729F0D5D-A672-45BE-B391-58F2C8BEC91D}" destId="{4AA73038-9C00-4C38-9300-46C192BD9EDB}" srcOrd="0" destOrd="0" presId="urn:microsoft.com/office/officeart/2005/8/layout/hierarchy3"/>
    <dgm:cxn modelId="{2A65FC5C-63DA-4A60-9D21-974310503E6C}" type="presParOf" srcId="{729F0D5D-A672-45BE-B391-58F2C8BEC91D}" destId="{27D46084-D9E4-4975-AFB1-6BEC4309F315}" srcOrd="1" destOrd="0" presId="urn:microsoft.com/office/officeart/2005/8/layout/hierarchy3"/>
    <dgm:cxn modelId="{BAEF4C15-47C8-4D26-B4EC-56833628FCD6}" type="presParOf" srcId="{817A8115-D739-4FB7-81A9-075D4A3E5A3B}" destId="{07A2AA21-9BC8-47BC-8802-A5E0477FE453}" srcOrd="1" destOrd="0" presId="urn:microsoft.com/office/officeart/2005/8/layout/hierarchy3"/>
    <dgm:cxn modelId="{F3FC42B1-F7CB-49A6-9601-3E87CE9A9941}" type="presParOf" srcId="{A9C29CD7-82A7-4ADC-9BE8-9E341A28595B}" destId="{0A7A5AE1-95E2-46F2-9C88-5C7A9BD59045}" srcOrd="1" destOrd="0" presId="urn:microsoft.com/office/officeart/2005/8/layout/hierarchy3"/>
    <dgm:cxn modelId="{8D4228C4-D35B-4C89-A13D-5ACB5664B1E1}" type="presParOf" srcId="{0A7A5AE1-95E2-46F2-9C88-5C7A9BD59045}" destId="{367AA7AD-877F-45B8-9BF9-AA11926DE728}" srcOrd="0" destOrd="0" presId="urn:microsoft.com/office/officeart/2005/8/layout/hierarchy3"/>
    <dgm:cxn modelId="{C0D6B223-4EBB-4B78-97A3-8C0BA284E674}" type="presParOf" srcId="{367AA7AD-877F-45B8-9BF9-AA11926DE728}" destId="{5E297E57-74BF-44BD-A022-77580E306F16}" srcOrd="0" destOrd="0" presId="urn:microsoft.com/office/officeart/2005/8/layout/hierarchy3"/>
    <dgm:cxn modelId="{7788AF3F-13FA-4BEF-AD2D-65DA0BE99C33}" type="presParOf" srcId="{367AA7AD-877F-45B8-9BF9-AA11926DE728}" destId="{B4D4DD38-A9A5-4C58-B790-20E83F4FE5B9}" srcOrd="1" destOrd="0" presId="urn:microsoft.com/office/officeart/2005/8/layout/hierarchy3"/>
    <dgm:cxn modelId="{E35FC7E6-06F9-4992-82AA-5B662F238306}" type="presParOf" srcId="{0A7A5AE1-95E2-46F2-9C88-5C7A9BD59045}" destId="{9DAF39D2-FAF3-4B78-8446-C6AF29828261}" srcOrd="1" destOrd="0" presId="urn:microsoft.com/office/officeart/2005/8/layout/hierarchy3"/>
    <dgm:cxn modelId="{1EABB13C-5704-4690-8C07-7468A0F5DB09}" type="presParOf" srcId="{A9C29CD7-82A7-4ADC-9BE8-9E341A28595B}" destId="{FFAF204A-F6B7-4A01-BF13-0463FB4C6F2A}" srcOrd="2" destOrd="0" presId="urn:microsoft.com/office/officeart/2005/8/layout/hierarchy3"/>
    <dgm:cxn modelId="{5F0ECFF6-0AC8-438B-A856-A7A6BF2034F4}" type="presParOf" srcId="{FFAF204A-F6B7-4A01-BF13-0463FB4C6F2A}" destId="{6C55167C-DA72-44DE-8799-68D4A68C3939}" srcOrd="0" destOrd="0" presId="urn:microsoft.com/office/officeart/2005/8/layout/hierarchy3"/>
    <dgm:cxn modelId="{B8DDFEA4-98B6-420D-A371-13E91D694704}" type="presParOf" srcId="{6C55167C-DA72-44DE-8799-68D4A68C3939}" destId="{3B56C401-13FB-45CE-B13C-C4AA9D6AB0F0}" srcOrd="0" destOrd="0" presId="urn:microsoft.com/office/officeart/2005/8/layout/hierarchy3"/>
    <dgm:cxn modelId="{9377C525-A496-4392-A93D-FA998D942ED9}" type="presParOf" srcId="{6C55167C-DA72-44DE-8799-68D4A68C3939}" destId="{4F860FDC-086D-4CFD-BAEC-C7F52BE0FDB3}" srcOrd="1" destOrd="0" presId="urn:microsoft.com/office/officeart/2005/8/layout/hierarchy3"/>
    <dgm:cxn modelId="{4EDB7E98-2A93-4180-B023-8E246E29C1E1}" type="presParOf" srcId="{FFAF204A-F6B7-4A01-BF13-0463FB4C6F2A}" destId="{32A582C6-DEF6-4C37-89F1-2053D00F96D8}" srcOrd="1" destOrd="0" presId="urn:microsoft.com/office/officeart/2005/8/layout/hierarchy3"/>
    <dgm:cxn modelId="{11699816-C9E7-496B-B0F3-4D0804768A86}" type="presParOf" srcId="{A9C29CD7-82A7-4ADC-9BE8-9E341A28595B}" destId="{EC169F6E-B173-4B6A-B3F7-9105339F9928}" srcOrd="3" destOrd="0" presId="urn:microsoft.com/office/officeart/2005/8/layout/hierarchy3"/>
    <dgm:cxn modelId="{75B5F54C-9861-4A51-B70B-E4656971D153}" type="presParOf" srcId="{EC169F6E-B173-4B6A-B3F7-9105339F9928}" destId="{F69F4159-0AE1-4AFA-A5B5-EB613E20E758}" srcOrd="0" destOrd="0" presId="urn:microsoft.com/office/officeart/2005/8/layout/hierarchy3"/>
    <dgm:cxn modelId="{7CE554A2-C53C-47A4-83D7-791E3EA53F96}" type="presParOf" srcId="{F69F4159-0AE1-4AFA-A5B5-EB613E20E758}" destId="{D4EB9FA9-42C5-402B-A342-AF4DF8B6FF09}" srcOrd="0" destOrd="0" presId="urn:microsoft.com/office/officeart/2005/8/layout/hierarchy3"/>
    <dgm:cxn modelId="{4F88C52D-AA16-4FA6-A485-EC72E274C45D}" type="presParOf" srcId="{F69F4159-0AE1-4AFA-A5B5-EB613E20E758}" destId="{80675A21-194A-4A07-AD22-1670F14553ED}" srcOrd="1" destOrd="0" presId="urn:microsoft.com/office/officeart/2005/8/layout/hierarchy3"/>
    <dgm:cxn modelId="{EA88ED56-4D80-45D0-80A9-57B572B42785}" type="presParOf" srcId="{EC169F6E-B173-4B6A-B3F7-9105339F9928}" destId="{44CBDB09-FB9D-43F9-8514-E266B26A0CB1}" srcOrd="1" destOrd="0" presId="urn:microsoft.com/office/officeart/2005/8/layout/hierarchy3"/>
    <dgm:cxn modelId="{EF830208-CBC9-4C5B-A621-B6A93DD4A67E}" type="presParOf" srcId="{A9C29CD7-82A7-4ADC-9BE8-9E341A28595B}" destId="{7E0BC572-E478-4998-87F4-7C8399FE632E}" srcOrd="4" destOrd="0" presId="urn:microsoft.com/office/officeart/2005/8/layout/hierarchy3"/>
    <dgm:cxn modelId="{C4395A4D-AF92-4D54-B537-5DE9B5B3AC91}" type="presParOf" srcId="{7E0BC572-E478-4998-87F4-7C8399FE632E}" destId="{F8477DE2-B3CF-476C-A7A5-9D868C22D48A}" srcOrd="0" destOrd="0" presId="urn:microsoft.com/office/officeart/2005/8/layout/hierarchy3"/>
    <dgm:cxn modelId="{F3D8F1F3-8BFD-4DD6-BE55-FC4CF944299C}" type="presParOf" srcId="{F8477DE2-B3CF-476C-A7A5-9D868C22D48A}" destId="{C496F28B-57E9-436B-9C7E-4C5B6BC0115A}" srcOrd="0" destOrd="0" presId="urn:microsoft.com/office/officeart/2005/8/layout/hierarchy3"/>
    <dgm:cxn modelId="{73318521-FA95-4BE3-BFE0-3163AF2F487B}" type="presParOf" srcId="{F8477DE2-B3CF-476C-A7A5-9D868C22D48A}" destId="{1D83483D-6613-40F6-ADF8-1F9DFFB727E5}" srcOrd="1" destOrd="0" presId="urn:microsoft.com/office/officeart/2005/8/layout/hierarchy3"/>
    <dgm:cxn modelId="{3D38B26A-A677-4760-9059-129D1C76881A}" type="presParOf" srcId="{7E0BC572-E478-4998-87F4-7C8399FE632E}" destId="{1636126C-87A4-4462-9FC4-7CA17A950AD9}" srcOrd="1" destOrd="0" presId="urn:microsoft.com/office/officeart/2005/8/layout/hierarchy3"/>
    <dgm:cxn modelId="{622C0DDD-B2C9-4839-9D30-64524F8F89D3}" type="presParOf" srcId="{A9C29CD7-82A7-4ADC-9BE8-9E341A28595B}" destId="{5A3D796A-3B70-460E-B5A2-C8A1705FED9E}" srcOrd="5" destOrd="0" presId="urn:microsoft.com/office/officeart/2005/8/layout/hierarchy3"/>
    <dgm:cxn modelId="{209AEEC3-5BC3-4768-8C88-2060097B0CA3}" type="presParOf" srcId="{5A3D796A-3B70-460E-B5A2-C8A1705FED9E}" destId="{462066A7-7D9C-4566-AAA9-95B69D43F632}" srcOrd="0" destOrd="0" presId="urn:microsoft.com/office/officeart/2005/8/layout/hierarchy3"/>
    <dgm:cxn modelId="{D90F60E4-2852-4CC6-A83A-6FA05279A505}" type="presParOf" srcId="{462066A7-7D9C-4566-AAA9-95B69D43F632}" destId="{98253F6C-7035-41DD-AF26-8FF8FBE9ED05}" srcOrd="0" destOrd="0" presId="urn:microsoft.com/office/officeart/2005/8/layout/hierarchy3"/>
    <dgm:cxn modelId="{54825566-F435-45F1-B0E6-44639B5FC7C5}" type="presParOf" srcId="{462066A7-7D9C-4566-AAA9-95B69D43F632}" destId="{5B3FBDBB-B979-4FE0-9518-9E7E66D2A2D9}" srcOrd="1" destOrd="0" presId="urn:microsoft.com/office/officeart/2005/8/layout/hierarchy3"/>
    <dgm:cxn modelId="{087F7800-28A3-455B-99F0-BCC1B777811E}" type="presParOf" srcId="{5A3D796A-3B70-460E-B5A2-C8A1705FED9E}" destId="{E6CAF7E6-A417-487E-ADD6-61D02C595C38}" srcOrd="1" destOrd="0" presId="urn:microsoft.com/office/officeart/2005/8/layout/hierarchy3"/>
    <dgm:cxn modelId="{9F820856-387F-4AA1-AF27-1FE8C3C51F64}" type="presParOf" srcId="{A9C29CD7-82A7-4ADC-9BE8-9E341A28595B}" destId="{C6F8C225-1F82-4DD1-AEFB-F5802A87A8F2}" srcOrd="6" destOrd="0" presId="urn:microsoft.com/office/officeart/2005/8/layout/hierarchy3"/>
    <dgm:cxn modelId="{3CCF592F-D975-42BD-949B-02D41E8C717A}" type="presParOf" srcId="{C6F8C225-1F82-4DD1-AEFB-F5802A87A8F2}" destId="{E5B3AF63-E57B-4B56-A3D8-5297A966137C}" srcOrd="0" destOrd="0" presId="urn:microsoft.com/office/officeart/2005/8/layout/hierarchy3"/>
    <dgm:cxn modelId="{59A1CB29-B2A9-43D5-A316-76FC1D802A85}" type="presParOf" srcId="{E5B3AF63-E57B-4B56-A3D8-5297A966137C}" destId="{3E64A23C-F7BB-41AE-BA2F-39F700232509}" srcOrd="0" destOrd="0" presId="urn:microsoft.com/office/officeart/2005/8/layout/hierarchy3"/>
    <dgm:cxn modelId="{D467861E-8366-4AAD-9317-F524C1442149}" type="presParOf" srcId="{E5B3AF63-E57B-4B56-A3D8-5297A966137C}" destId="{2290C4E8-E6AD-486D-A772-2072F6EE993F}" srcOrd="1" destOrd="0" presId="urn:microsoft.com/office/officeart/2005/8/layout/hierarchy3"/>
    <dgm:cxn modelId="{DB51B833-DC21-417B-9828-C339F28EB71E}" type="presParOf" srcId="{C6F8C225-1F82-4DD1-AEFB-F5802A87A8F2}" destId="{CBE2DC0E-2AAD-486D-B000-4B64D432AB6E}" srcOrd="1" destOrd="0" presId="urn:microsoft.com/office/officeart/2005/8/layout/hierarchy3"/>
    <dgm:cxn modelId="{1CDE829F-8A05-47AD-A45E-E33BC040570D}" type="presParOf" srcId="{A9C29CD7-82A7-4ADC-9BE8-9E341A28595B}" destId="{F3C5868B-7650-4C95-AFBC-982B1CA7C93E}" srcOrd="7" destOrd="0" presId="urn:microsoft.com/office/officeart/2005/8/layout/hierarchy3"/>
    <dgm:cxn modelId="{5D52AC6D-24E7-416D-9546-1C43D6FFA77F}" type="presParOf" srcId="{F3C5868B-7650-4C95-AFBC-982B1CA7C93E}" destId="{411827DF-128E-435E-829B-885CA0D1A0AA}" srcOrd="0" destOrd="0" presId="urn:microsoft.com/office/officeart/2005/8/layout/hierarchy3"/>
    <dgm:cxn modelId="{8C0DD538-5353-4DBB-BA85-8A7F690EF6F1}" type="presParOf" srcId="{411827DF-128E-435E-829B-885CA0D1A0AA}" destId="{B7C6A824-1CE5-4288-865A-91B8C7B331AF}" srcOrd="0" destOrd="0" presId="urn:microsoft.com/office/officeart/2005/8/layout/hierarchy3"/>
    <dgm:cxn modelId="{42C2A21B-90BB-4F7A-A49C-70783ADD3417}" type="presParOf" srcId="{411827DF-128E-435E-829B-885CA0D1A0AA}" destId="{A71986CC-025B-4D55-97CB-698FCB920676}" srcOrd="1" destOrd="0" presId="urn:microsoft.com/office/officeart/2005/8/layout/hierarchy3"/>
    <dgm:cxn modelId="{52DE39CA-9376-4B7C-BDFA-55BA3B4127AE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E80293-0A34-4EFF-AAA3-666687193E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21D10-2C26-4C02-9DC0-DB2C8AD83B5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ar-SA" sz="28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ه</a:t>
          </a:r>
          <a:r>
            <a:rPr lang="ar-SA" sz="2800" b="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ي المجال الذي تنتمي إليه البيانات </a:t>
          </a:r>
          <a:r>
            <a: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)</a:t>
          </a:r>
          <a:r>
            <a:rPr lang="ar-SA" sz="28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معطيات ومخرجات</a:t>
          </a:r>
          <a:r>
            <a: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(</a:t>
          </a:r>
          <a:endParaRPr lang="en-US" sz="2800" dirty="0">
            <a:solidFill>
              <a:schemeClr val="tx1">
                <a:lumMod val="95000"/>
                <a:lumOff val="5000"/>
              </a:schemeClr>
            </a:solidFill>
            <a:latin typeface="Segoe UI Semibold" pitchFamily="34" charset="0"/>
            <a:cs typeface="Segoe UI Semibold" pitchFamily="34" charset="0"/>
          </a:endParaRPr>
        </a:p>
      </dgm:t>
    </dgm:pt>
    <dgm:pt modelId="{28B6C290-D927-4E15-9AF7-09381D940D35}" type="parTrans" cxnId="{3B3637CF-7D00-462C-BC6A-83AC85BA0338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C5FCED30-3847-4E4A-8073-4814520A6928}" type="sibTrans" cxnId="{3B3637CF-7D00-462C-BC6A-83AC85BA0338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0A6CF434-DEC6-4D47-9483-1A6BE32A1ED5}">
      <dgm:prSet phldrT="[Text]" custT="1"/>
      <dgm:spPr/>
      <dgm:t>
        <a:bodyPr/>
        <a:lstStyle/>
        <a:p>
          <a:pPr rtl="1"/>
          <a:r>
            <a:rPr lang="ar-SA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الأعداد ال</a:t>
          </a:r>
          <a:r>
            <a:rPr lang="ar-DZ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حقيقية</a:t>
          </a:r>
          <a:r>
            <a:rPr lang="ar-DZ" sz="2800" b="1" u="sng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sng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                        </a:t>
          </a:r>
          <a:r>
            <a:rPr lang="ar-SA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Réel</a:t>
          </a:r>
          <a:endParaRPr lang="en-US" sz="2800" u="none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</dgm:t>
    </dgm:pt>
    <dgm:pt modelId="{B03C4EEC-4586-4487-8326-91D108B9F6F9}" type="parTrans" cxnId="{B32C5DBF-937C-4637-B6A8-2C45E03A3535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F35A8A10-27B7-49AD-AF6F-3ACAAEAA4C80}" type="sibTrans" cxnId="{B32C5DBF-937C-4637-B6A8-2C45E03A3535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EE615865-BC6A-4A9F-AED2-4B38355CDF7B}">
      <dgm:prSet phldrT="[Text]" custT="1"/>
      <dgm:spPr/>
      <dgm:t>
        <a:bodyPr/>
        <a:lstStyle/>
        <a:p>
          <a:pPr rtl="1"/>
          <a:r>
            <a:rPr lang="ar-SA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الحروف والرموز</a:t>
          </a:r>
          <a:r>
            <a:rPr lang="fr-FR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ar-DZ" sz="2800" b="1" u="sng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Chaine de Caractère</a:t>
          </a:r>
          <a:endParaRPr lang="en-US" sz="2800" u="none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</dgm:t>
    </dgm:pt>
    <dgm:pt modelId="{2131F006-E9E4-42CC-BB0C-4AA3829411E7}" type="parTrans" cxnId="{9C5BA1B5-E34B-4BB8-82EC-2BEC0F9DF454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7DCA818B-9F36-497B-806F-A42C2476A8BC}" type="sibTrans" cxnId="{9C5BA1B5-E34B-4BB8-82EC-2BEC0F9DF454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0E4ABC64-B4A4-4B29-9E39-CFC7191F7D5D}">
      <dgm:prSet phldrT="[Text]" custT="1"/>
      <dgm:spPr/>
      <dgm:t>
        <a:bodyPr/>
        <a:lstStyle/>
        <a:p>
          <a:pPr rtl="1"/>
          <a:r>
            <a:rPr lang="ar-SA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منطقي</a:t>
          </a:r>
          <a:r>
            <a:rPr lang="fr-FR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Booléen</a:t>
          </a:r>
          <a:r>
            <a:rPr lang="fr-FR" sz="2800" b="1" u="sng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                               </a:t>
          </a:r>
          <a:r>
            <a:rPr lang="fr-FR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endParaRPr lang="en-US" sz="2800" u="none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</dgm:t>
    </dgm:pt>
    <dgm:pt modelId="{24E37A2E-2299-4AE8-A772-3C67039F184F}" type="parTrans" cxnId="{B1217610-C51F-47C6-8AD7-EF8B02435C3B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5E3E5C3E-8114-4921-9D42-46428536F2B7}" type="sibTrans" cxnId="{B1217610-C51F-47C6-8AD7-EF8B02435C3B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D1810C14-875B-45E2-B287-B1AE0F05EFB8}">
      <dgm:prSet phldrT="[Text]" custT="1"/>
      <dgm:spPr/>
      <dgm:t>
        <a:bodyPr/>
        <a:lstStyle/>
        <a:p>
          <a:pPr rtl="1"/>
          <a:r>
            <a:rPr lang="ar-SA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الأعداد الصحيحة</a:t>
          </a:r>
          <a:r>
            <a:rPr lang="fr-FR" sz="2800" b="1" u="sng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                    </a:t>
          </a:r>
          <a:r>
            <a:rPr lang="ar-SA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</a:t>
          </a:r>
          <a:r>
            <a:rPr lang="fr-FR" sz="3200" b="1" u="none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Entier</a:t>
          </a:r>
          <a:endParaRPr lang="en-US" sz="2800" b="1" u="none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</dgm:t>
    </dgm:pt>
    <dgm:pt modelId="{CFE5615A-1DF5-4166-804B-0E969EB462C5}" type="parTrans" cxnId="{E875A40D-64CD-45B1-A4DE-3B82AED63D6E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5726270D-BE86-49AE-858B-F4E67D31C3C1}" type="sibTrans" cxnId="{E875A40D-64CD-45B1-A4DE-3B82AED63D6E}">
      <dgm:prSet/>
      <dgm:spPr/>
      <dgm:t>
        <a:bodyPr/>
        <a:lstStyle/>
        <a:p>
          <a:endParaRPr lang="en-US">
            <a:latin typeface="Segoe UI Semibold" pitchFamily="34" charset="0"/>
            <a:cs typeface="Segoe UI Semibold" pitchFamily="34" charset="0"/>
          </a:endParaRPr>
        </a:p>
      </dgm:t>
    </dgm:pt>
    <dgm:pt modelId="{BB8134B3-79BE-484A-84C2-D54FD71CAEBF}" type="pres">
      <dgm:prSet presAssocID="{FEE80293-0A34-4EFF-AAA3-666687193E93}" presName="linear" presStyleCnt="0">
        <dgm:presLayoutVars>
          <dgm:animLvl val="lvl"/>
          <dgm:resizeHandles val="exact"/>
        </dgm:presLayoutVars>
      </dgm:prSet>
      <dgm:spPr/>
    </dgm:pt>
    <dgm:pt modelId="{06010ACB-B096-4266-8E51-6E5C53648E3C}" type="pres">
      <dgm:prSet presAssocID="{D9221D10-2C26-4C02-9DC0-DB2C8AD83B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BA994E1-8CD6-4E60-8CE3-1A0E2B917763}" type="pres">
      <dgm:prSet presAssocID="{D9221D10-2C26-4C02-9DC0-DB2C8AD83B5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875A40D-64CD-45B1-A4DE-3B82AED63D6E}" srcId="{D9221D10-2C26-4C02-9DC0-DB2C8AD83B57}" destId="{D1810C14-875B-45E2-B287-B1AE0F05EFB8}" srcOrd="0" destOrd="0" parTransId="{CFE5615A-1DF5-4166-804B-0E969EB462C5}" sibTransId="{5726270D-BE86-49AE-858B-F4E67D31C3C1}"/>
    <dgm:cxn modelId="{B1217610-C51F-47C6-8AD7-EF8B02435C3B}" srcId="{D9221D10-2C26-4C02-9DC0-DB2C8AD83B57}" destId="{0E4ABC64-B4A4-4B29-9E39-CFC7191F7D5D}" srcOrd="3" destOrd="0" parTransId="{24E37A2E-2299-4AE8-A772-3C67039F184F}" sibTransId="{5E3E5C3E-8114-4921-9D42-46428536F2B7}"/>
    <dgm:cxn modelId="{84778B70-64A2-4D02-998E-0128CB3F6CAC}" type="presOf" srcId="{0E4ABC64-B4A4-4B29-9E39-CFC7191F7D5D}" destId="{4BA994E1-8CD6-4E60-8CE3-1A0E2B917763}" srcOrd="0" destOrd="3" presId="urn:microsoft.com/office/officeart/2005/8/layout/vList2"/>
    <dgm:cxn modelId="{3917BFA2-E227-41E3-B80D-FE0E4B206E76}" type="presOf" srcId="{0A6CF434-DEC6-4D47-9483-1A6BE32A1ED5}" destId="{4BA994E1-8CD6-4E60-8CE3-1A0E2B917763}" srcOrd="0" destOrd="1" presId="urn:microsoft.com/office/officeart/2005/8/layout/vList2"/>
    <dgm:cxn modelId="{9C5BA1B5-E34B-4BB8-82EC-2BEC0F9DF454}" srcId="{D9221D10-2C26-4C02-9DC0-DB2C8AD83B57}" destId="{EE615865-BC6A-4A9F-AED2-4B38355CDF7B}" srcOrd="2" destOrd="0" parTransId="{2131F006-E9E4-42CC-BB0C-4AA3829411E7}" sibTransId="{7DCA818B-9F36-497B-806F-A42C2476A8BC}"/>
    <dgm:cxn modelId="{B32C5DBF-937C-4637-B6A8-2C45E03A3535}" srcId="{D9221D10-2C26-4C02-9DC0-DB2C8AD83B57}" destId="{0A6CF434-DEC6-4D47-9483-1A6BE32A1ED5}" srcOrd="1" destOrd="0" parTransId="{B03C4EEC-4586-4487-8326-91D108B9F6F9}" sibTransId="{F35A8A10-27B7-49AD-AF6F-3ACAAEAA4C80}"/>
    <dgm:cxn modelId="{2EEF0FC2-C41A-44C0-AADC-8035D2E751AD}" type="presOf" srcId="{D9221D10-2C26-4C02-9DC0-DB2C8AD83B57}" destId="{06010ACB-B096-4266-8E51-6E5C53648E3C}" srcOrd="0" destOrd="0" presId="urn:microsoft.com/office/officeart/2005/8/layout/vList2"/>
    <dgm:cxn modelId="{1E193FCE-2231-4F06-8961-9ED27422AF79}" type="presOf" srcId="{EE615865-BC6A-4A9F-AED2-4B38355CDF7B}" destId="{4BA994E1-8CD6-4E60-8CE3-1A0E2B917763}" srcOrd="0" destOrd="2" presId="urn:microsoft.com/office/officeart/2005/8/layout/vList2"/>
    <dgm:cxn modelId="{3B3637CF-7D00-462C-BC6A-83AC85BA0338}" srcId="{FEE80293-0A34-4EFF-AAA3-666687193E93}" destId="{D9221D10-2C26-4C02-9DC0-DB2C8AD83B57}" srcOrd="0" destOrd="0" parTransId="{28B6C290-D927-4E15-9AF7-09381D940D35}" sibTransId="{C5FCED30-3847-4E4A-8073-4814520A6928}"/>
    <dgm:cxn modelId="{E0D593DB-16EB-4AAF-96BB-F000480BD77A}" type="presOf" srcId="{D1810C14-875B-45E2-B287-B1AE0F05EFB8}" destId="{4BA994E1-8CD6-4E60-8CE3-1A0E2B917763}" srcOrd="0" destOrd="0" presId="urn:microsoft.com/office/officeart/2005/8/layout/vList2"/>
    <dgm:cxn modelId="{B966B7F6-FA2D-4E74-BEEF-4F20C5813650}" type="presOf" srcId="{FEE80293-0A34-4EFF-AAA3-666687193E93}" destId="{BB8134B3-79BE-484A-84C2-D54FD71CAEBF}" srcOrd="0" destOrd="0" presId="urn:microsoft.com/office/officeart/2005/8/layout/vList2"/>
    <dgm:cxn modelId="{4B21B730-E43A-4B30-8212-9DD188600919}" type="presParOf" srcId="{BB8134B3-79BE-484A-84C2-D54FD71CAEBF}" destId="{06010ACB-B096-4266-8E51-6E5C53648E3C}" srcOrd="0" destOrd="0" presId="urn:microsoft.com/office/officeart/2005/8/layout/vList2"/>
    <dgm:cxn modelId="{69851875-53A6-4D0C-863E-0F2171045DB9}" type="presParOf" srcId="{BB8134B3-79BE-484A-84C2-D54FD71CAEBF}" destId="{4BA994E1-8CD6-4E60-8CE3-1A0E2B9177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3117CD09-FCAE-431F-AE2F-DA25502071EF}" type="presOf" srcId="{682B58F4-090A-492B-9D4D-2DD162CED51B}" destId="{5B3FBDBB-B979-4FE0-9518-9E7E66D2A2D9}" srcOrd="1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ACD87E2D-2241-4116-8BB5-590D35F13CAE}" type="presOf" srcId="{F37ECA28-DCEB-4FE1-BCEA-F4F4B61BC82E}" destId="{D4EB9FA9-42C5-402B-A342-AF4DF8B6FF09}" srcOrd="0" destOrd="0" presId="urn:microsoft.com/office/officeart/2005/8/layout/hierarchy3"/>
    <dgm:cxn modelId="{F6C6E836-B74F-4727-8F19-AB5ABAA1B291}" type="presOf" srcId="{5D1B8E29-58D0-4B7B-99C9-436DC04991F0}" destId="{B7C6A824-1CE5-4288-865A-91B8C7B331AF}" srcOrd="0" destOrd="0" presId="urn:microsoft.com/office/officeart/2005/8/layout/hierarchy3"/>
    <dgm:cxn modelId="{F050D35D-4A87-4D0B-B4C9-2BF33A9A0518}" type="presOf" srcId="{F37ECA28-DCEB-4FE1-BCEA-F4F4B61BC82E}" destId="{80675A21-194A-4A07-AD22-1670F14553ED}" srcOrd="1" destOrd="0" presId="urn:microsoft.com/office/officeart/2005/8/layout/hierarchy3"/>
    <dgm:cxn modelId="{C1631F41-98C6-4474-9F75-22B10C118875}" type="presOf" srcId="{682B58F4-090A-492B-9D4D-2DD162CED51B}" destId="{98253F6C-7035-41DD-AF26-8FF8FBE9ED05}" srcOrd="0" destOrd="0" presId="urn:microsoft.com/office/officeart/2005/8/layout/hierarchy3"/>
    <dgm:cxn modelId="{6E7E9D44-77D6-42EF-9B5D-720F5CB2D786}" type="presOf" srcId="{EE50A032-CFA2-4AE7-97F1-2644FE901915}" destId="{A9C29CD7-82A7-4ADC-9BE8-9E341A28595B}" srcOrd="0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FFD9B271-E923-4897-BDB5-4DDE40B05E07}" type="presOf" srcId="{70321898-1C95-4F11-996A-B896BB705803}" destId="{3E64A23C-F7BB-41AE-BA2F-39F700232509}" srcOrd="0" destOrd="0" presId="urn:microsoft.com/office/officeart/2005/8/layout/hierarchy3"/>
    <dgm:cxn modelId="{4E952773-1E8C-4E2E-B7FA-86085BD8FAD7}" type="presOf" srcId="{6E5BC126-49E0-4E82-A2CD-40DD617036BE}" destId="{C496F28B-57E9-436B-9C7E-4C5B6BC0115A}" srcOrd="0" destOrd="0" presId="urn:microsoft.com/office/officeart/2005/8/layout/hierarchy3"/>
    <dgm:cxn modelId="{F4817F76-FB92-45DB-AD19-568FAEC17B5D}" type="presOf" srcId="{6E5BC126-49E0-4E82-A2CD-40DD617036BE}" destId="{1D83483D-6613-40F6-ADF8-1F9DFFB727E5}" srcOrd="1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9D3E719E-0CB9-4EF0-A699-B449485B85AF}" type="presOf" srcId="{50B1C4D3-05C7-465F-8C6B-CA10E35D4939}" destId="{4AA73038-9C00-4C38-9300-46C192BD9EDB}" srcOrd="0" destOrd="0" presId="urn:microsoft.com/office/officeart/2005/8/layout/hierarchy3"/>
    <dgm:cxn modelId="{7EC3D8A7-B009-4754-80FE-CDFAA7D51450}" type="presOf" srcId="{70321898-1C95-4F11-996A-B896BB705803}" destId="{2290C4E8-E6AD-486D-A772-2072F6EE993F}" srcOrd="1" destOrd="0" presId="urn:microsoft.com/office/officeart/2005/8/layout/hierarchy3"/>
    <dgm:cxn modelId="{B39C3AA8-6AEB-4393-AD6C-054CE2B04123}" type="presOf" srcId="{9B23B53B-5BE2-4B6B-98EA-A682A7B5FAD0}" destId="{4F860FDC-086D-4CFD-BAEC-C7F52BE0FDB3}" srcOrd="1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B96F06CC-86FD-4F2F-948E-802A5D285A7A}" type="presOf" srcId="{5D1B8E29-58D0-4B7B-99C9-436DC04991F0}" destId="{A71986CC-025B-4D55-97CB-698FCB920676}" srcOrd="1" destOrd="0" presId="urn:microsoft.com/office/officeart/2005/8/layout/hierarchy3"/>
    <dgm:cxn modelId="{542D7ECD-7AF7-4EB2-A552-B8D82E95E46D}" type="presOf" srcId="{5D2C274D-A2D9-4E7A-90CB-C16EBA9E6147}" destId="{5E297E57-74BF-44BD-A022-77580E306F16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04A783D4-B4EA-4EBE-BCB5-1F44D6E9C582}" type="presOf" srcId="{5D2C274D-A2D9-4E7A-90CB-C16EBA9E6147}" destId="{B4D4DD38-A9A5-4C58-B790-20E83F4FE5B9}" srcOrd="1" destOrd="0" presId="urn:microsoft.com/office/officeart/2005/8/layout/hierarchy3"/>
    <dgm:cxn modelId="{C1E769D8-232F-45D4-B991-DDCA833D379C}" type="presOf" srcId="{9B23B53B-5BE2-4B6B-98EA-A682A7B5FAD0}" destId="{3B56C401-13FB-45CE-B13C-C4AA9D6AB0F0}" srcOrd="0" destOrd="0" presId="urn:microsoft.com/office/officeart/2005/8/layout/hierarchy3"/>
    <dgm:cxn modelId="{128F9BE9-CC2C-48D0-85E3-B3DCE8E0CD78}" type="presOf" srcId="{50B1C4D3-05C7-465F-8C6B-CA10E35D4939}" destId="{27D46084-D9E4-4975-AFB1-6BEC4309F315}" srcOrd="1" destOrd="0" presId="urn:microsoft.com/office/officeart/2005/8/layout/hierarchy3"/>
    <dgm:cxn modelId="{7B6097A8-2D1B-45E2-8EFF-3A5DA7649DBB}" type="presParOf" srcId="{A9C29CD7-82A7-4ADC-9BE8-9E341A28595B}" destId="{817A8115-D739-4FB7-81A9-075D4A3E5A3B}" srcOrd="0" destOrd="0" presId="urn:microsoft.com/office/officeart/2005/8/layout/hierarchy3"/>
    <dgm:cxn modelId="{5484DF31-D404-4AA1-B33A-46942ACBF227}" type="presParOf" srcId="{817A8115-D739-4FB7-81A9-075D4A3E5A3B}" destId="{729F0D5D-A672-45BE-B391-58F2C8BEC91D}" srcOrd="0" destOrd="0" presId="urn:microsoft.com/office/officeart/2005/8/layout/hierarchy3"/>
    <dgm:cxn modelId="{9FCFB5B4-4D01-447A-AB20-ED59F7EF6D11}" type="presParOf" srcId="{729F0D5D-A672-45BE-B391-58F2C8BEC91D}" destId="{4AA73038-9C00-4C38-9300-46C192BD9EDB}" srcOrd="0" destOrd="0" presId="urn:microsoft.com/office/officeart/2005/8/layout/hierarchy3"/>
    <dgm:cxn modelId="{3CEBBF0D-38A6-481C-B1B1-C29670C1912A}" type="presParOf" srcId="{729F0D5D-A672-45BE-B391-58F2C8BEC91D}" destId="{27D46084-D9E4-4975-AFB1-6BEC4309F315}" srcOrd="1" destOrd="0" presId="urn:microsoft.com/office/officeart/2005/8/layout/hierarchy3"/>
    <dgm:cxn modelId="{A924650F-7CB4-4916-8222-A3B30D9866EB}" type="presParOf" srcId="{817A8115-D739-4FB7-81A9-075D4A3E5A3B}" destId="{07A2AA21-9BC8-47BC-8802-A5E0477FE453}" srcOrd="1" destOrd="0" presId="urn:microsoft.com/office/officeart/2005/8/layout/hierarchy3"/>
    <dgm:cxn modelId="{83586AE9-2C69-4F89-8F62-00708288510F}" type="presParOf" srcId="{A9C29CD7-82A7-4ADC-9BE8-9E341A28595B}" destId="{0A7A5AE1-95E2-46F2-9C88-5C7A9BD59045}" srcOrd="1" destOrd="0" presId="urn:microsoft.com/office/officeart/2005/8/layout/hierarchy3"/>
    <dgm:cxn modelId="{A7B5374B-B32C-4979-A834-9A0328C7FC02}" type="presParOf" srcId="{0A7A5AE1-95E2-46F2-9C88-5C7A9BD59045}" destId="{367AA7AD-877F-45B8-9BF9-AA11926DE728}" srcOrd="0" destOrd="0" presId="urn:microsoft.com/office/officeart/2005/8/layout/hierarchy3"/>
    <dgm:cxn modelId="{7BDDE688-4419-4A33-BDAD-7D10ADC6DABD}" type="presParOf" srcId="{367AA7AD-877F-45B8-9BF9-AA11926DE728}" destId="{5E297E57-74BF-44BD-A022-77580E306F16}" srcOrd="0" destOrd="0" presId="urn:microsoft.com/office/officeart/2005/8/layout/hierarchy3"/>
    <dgm:cxn modelId="{98E018FD-FC94-4C8E-8EA3-DD204176AD66}" type="presParOf" srcId="{367AA7AD-877F-45B8-9BF9-AA11926DE728}" destId="{B4D4DD38-A9A5-4C58-B790-20E83F4FE5B9}" srcOrd="1" destOrd="0" presId="urn:microsoft.com/office/officeart/2005/8/layout/hierarchy3"/>
    <dgm:cxn modelId="{0099C752-C7D6-44FF-84E2-B5396351A0C2}" type="presParOf" srcId="{0A7A5AE1-95E2-46F2-9C88-5C7A9BD59045}" destId="{9DAF39D2-FAF3-4B78-8446-C6AF29828261}" srcOrd="1" destOrd="0" presId="urn:microsoft.com/office/officeart/2005/8/layout/hierarchy3"/>
    <dgm:cxn modelId="{4DC86D90-36EA-4E6D-A0F5-48878AEB2D55}" type="presParOf" srcId="{A9C29CD7-82A7-4ADC-9BE8-9E341A28595B}" destId="{FFAF204A-F6B7-4A01-BF13-0463FB4C6F2A}" srcOrd="2" destOrd="0" presId="urn:microsoft.com/office/officeart/2005/8/layout/hierarchy3"/>
    <dgm:cxn modelId="{D683F94E-F58E-4318-844E-1D8242EAC9AE}" type="presParOf" srcId="{FFAF204A-F6B7-4A01-BF13-0463FB4C6F2A}" destId="{6C55167C-DA72-44DE-8799-68D4A68C3939}" srcOrd="0" destOrd="0" presId="urn:microsoft.com/office/officeart/2005/8/layout/hierarchy3"/>
    <dgm:cxn modelId="{45FE9CB0-2B8A-47F3-873E-080E1421D8BF}" type="presParOf" srcId="{6C55167C-DA72-44DE-8799-68D4A68C3939}" destId="{3B56C401-13FB-45CE-B13C-C4AA9D6AB0F0}" srcOrd="0" destOrd="0" presId="urn:microsoft.com/office/officeart/2005/8/layout/hierarchy3"/>
    <dgm:cxn modelId="{55D13C4D-EEF0-45BA-A1D2-13A44A18B8E4}" type="presParOf" srcId="{6C55167C-DA72-44DE-8799-68D4A68C3939}" destId="{4F860FDC-086D-4CFD-BAEC-C7F52BE0FDB3}" srcOrd="1" destOrd="0" presId="urn:microsoft.com/office/officeart/2005/8/layout/hierarchy3"/>
    <dgm:cxn modelId="{C8BFBCBD-0C6D-4B29-B290-DD9420D309BF}" type="presParOf" srcId="{FFAF204A-F6B7-4A01-BF13-0463FB4C6F2A}" destId="{32A582C6-DEF6-4C37-89F1-2053D00F96D8}" srcOrd="1" destOrd="0" presId="urn:microsoft.com/office/officeart/2005/8/layout/hierarchy3"/>
    <dgm:cxn modelId="{49C65FCD-53E9-47BD-906C-D6CFE1863798}" type="presParOf" srcId="{A9C29CD7-82A7-4ADC-9BE8-9E341A28595B}" destId="{EC169F6E-B173-4B6A-B3F7-9105339F9928}" srcOrd="3" destOrd="0" presId="urn:microsoft.com/office/officeart/2005/8/layout/hierarchy3"/>
    <dgm:cxn modelId="{AAA59375-5997-4E75-B0B3-2FBEA0B680FC}" type="presParOf" srcId="{EC169F6E-B173-4B6A-B3F7-9105339F9928}" destId="{F69F4159-0AE1-4AFA-A5B5-EB613E20E758}" srcOrd="0" destOrd="0" presId="urn:microsoft.com/office/officeart/2005/8/layout/hierarchy3"/>
    <dgm:cxn modelId="{790BEF8A-3B97-437C-B788-A8D69DECDB28}" type="presParOf" srcId="{F69F4159-0AE1-4AFA-A5B5-EB613E20E758}" destId="{D4EB9FA9-42C5-402B-A342-AF4DF8B6FF09}" srcOrd="0" destOrd="0" presId="urn:microsoft.com/office/officeart/2005/8/layout/hierarchy3"/>
    <dgm:cxn modelId="{4EEA6DA8-E4FF-4DB6-8BAB-01181164DC05}" type="presParOf" srcId="{F69F4159-0AE1-4AFA-A5B5-EB613E20E758}" destId="{80675A21-194A-4A07-AD22-1670F14553ED}" srcOrd="1" destOrd="0" presId="urn:microsoft.com/office/officeart/2005/8/layout/hierarchy3"/>
    <dgm:cxn modelId="{85157155-0CD2-4C16-807E-4C4FD4337AD9}" type="presParOf" srcId="{EC169F6E-B173-4B6A-B3F7-9105339F9928}" destId="{44CBDB09-FB9D-43F9-8514-E266B26A0CB1}" srcOrd="1" destOrd="0" presId="urn:microsoft.com/office/officeart/2005/8/layout/hierarchy3"/>
    <dgm:cxn modelId="{31BAF2FC-795A-4ED7-BD49-521DB402B010}" type="presParOf" srcId="{A9C29CD7-82A7-4ADC-9BE8-9E341A28595B}" destId="{7E0BC572-E478-4998-87F4-7C8399FE632E}" srcOrd="4" destOrd="0" presId="urn:microsoft.com/office/officeart/2005/8/layout/hierarchy3"/>
    <dgm:cxn modelId="{90242222-02FD-49A4-AC6C-1D84CDB1096F}" type="presParOf" srcId="{7E0BC572-E478-4998-87F4-7C8399FE632E}" destId="{F8477DE2-B3CF-476C-A7A5-9D868C22D48A}" srcOrd="0" destOrd="0" presId="urn:microsoft.com/office/officeart/2005/8/layout/hierarchy3"/>
    <dgm:cxn modelId="{47782CF0-1D42-4A52-B5E0-6FF3B6F07825}" type="presParOf" srcId="{F8477DE2-B3CF-476C-A7A5-9D868C22D48A}" destId="{C496F28B-57E9-436B-9C7E-4C5B6BC0115A}" srcOrd="0" destOrd="0" presId="urn:microsoft.com/office/officeart/2005/8/layout/hierarchy3"/>
    <dgm:cxn modelId="{CB1F455D-7225-41D9-86D8-14DD37B309F9}" type="presParOf" srcId="{F8477DE2-B3CF-476C-A7A5-9D868C22D48A}" destId="{1D83483D-6613-40F6-ADF8-1F9DFFB727E5}" srcOrd="1" destOrd="0" presId="urn:microsoft.com/office/officeart/2005/8/layout/hierarchy3"/>
    <dgm:cxn modelId="{CE66EA92-D3CF-449D-A9B4-EE32BDE6B6A4}" type="presParOf" srcId="{7E0BC572-E478-4998-87F4-7C8399FE632E}" destId="{1636126C-87A4-4462-9FC4-7CA17A950AD9}" srcOrd="1" destOrd="0" presId="urn:microsoft.com/office/officeart/2005/8/layout/hierarchy3"/>
    <dgm:cxn modelId="{E7613DA2-396D-4086-99A4-DE7D2A5699E4}" type="presParOf" srcId="{A9C29CD7-82A7-4ADC-9BE8-9E341A28595B}" destId="{5A3D796A-3B70-460E-B5A2-C8A1705FED9E}" srcOrd="5" destOrd="0" presId="urn:microsoft.com/office/officeart/2005/8/layout/hierarchy3"/>
    <dgm:cxn modelId="{6FF38945-1F9E-4DD1-9E40-231D85976D43}" type="presParOf" srcId="{5A3D796A-3B70-460E-B5A2-C8A1705FED9E}" destId="{462066A7-7D9C-4566-AAA9-95B69D43F632}" srcOrd="0" destOrd="0" presId="urn:microsoft.com/office/officeart/2005/8/layout/hierarchy3"/>
    <dgm:cxn modelId="{447DF7E6-777C-4ED2-AC8C-00378BD1297E}" type="presParOf" srcId="{462066A7-7D9C-4566-AAA9-95B69D43F632}" destId="{98253F6C-7035-41DD-AF26-8FF8FBE9ED05}" srcOrd="0" destOrd="0" presId="urn:microsoft.com/office/officeart/2005/8/layout/hierarchy3"/>
    <dgm:cxn modelId="{F7EDD01A-FCA7-4CDA-97F3-0EB5DB158783}" type="presParOf" srcId="{462066A7-7D9C-4566-AAA9-95B69D43F632}" destId="{5B3FBDBB-B979-4FE0-9518-9E7E66D2A2D9}" srcOrd="1" destOrd="0" presId="urn:microsoft.com/office/officeart/2005/8/layout/hierarchy3"/>
    <dgm:cxn modelId="{80404EFF-5256-4ADB-A9D3-1403A04F052F}" type="presParOf" srcId="{5A3D796A-3B70-460E-B5A2-C8A1705FED9E}" destId="{E6CAF7E6-A417-487E-ADD6-61D02C595C38}" srcOrd="1" destOrd="0" presId="urn:microsoft.com/office/officeart/2005/8/layout/hierarchy3"/>
    <dgm:cxn modelId="{DEE0F2BC-1178-4D6A-A00F-108CC863ED90}" type="presParOf" srcId="{A9C29CD7-82A7-4ADC-9BE8-9E341A28595B}" destId="{C6F8C225-1F82-4DD1-AEFB-F5802A87A8F2}" srcOrd="6" destOrd="0" presId="urn:microsoft.com/office/officeart/2005/8/layout/hierarchy3"/>
    <dgm:cxn modelId="{5A64C814-78E4-4D2B-9826-D3C81BFF6D45}" type="presParOf" srcId="{C6F8C225-1F82-4DD1-AEFB-F5802A87A8F2}" destId="{E5B3AF63-E57B-4B56-A3D8-5297A966137C}" srcOrd="0" destOrd="0" presId="urn:microsoft.com/office/officeart/2005/8/layout/hierarchy3"/>
    <dgm:cxn modelId="{222970BA-38DD-491B-9823-5004FB25DFB1}" type="presParOf" srcId="{E5B3AF63-E57B-4B56-A3D8-5297A966137C}" destId="{3E64A23C-F7BB-41AE-BA2F-39F700232509}" srcOrd="0" destOrd="0" presId="urn:microsoft.com/office/officeart/2005/8/layout/hierarchy3"/>
    <dgm:cxn modelId="{312F3B02-BB2B-40BB-A7E0-D6D6005E3141}" type="presParOf" srcId="{E5B3AF63-E57B-4B56-A3D8-5297A966137C}" destId="{2290C4E8-E6AD-486D-A772-2072F6EE993F}" srcOrd="1" destOrd="0" presId="urn:microsoft.com/office/officeart/2005/8/layout/hierarchy3"/>
    <dgm:cxn modelId="{B305D67E-E168-402E-B4F4-E9EF8012C60E}" type="presParOf" srcId="{C6F8C225-1F82-4DD1-AEFB-F5802A87A8F2}" destId="{CBE2DC0E-2AAD-486D-B000-4B64D432AB6E}" srcOrd="1" destOrd="0" presId="urn:microsoft.com/office/officeart/2005/8/layout/hierarchy3"/>
    <dgm:cxn modelId="{B823FF01-939B-4D09-B8C7-95D95C99FBC1}" type="presParOf" srcId="{A9C29CD7-82A7-4ADC-9BE8-9E341A28595B}" destId="{F3C5868B-7650-4C95-AFBC-982B1CA7C93E}" srcOrd="7" destOrd="0" presId="urn:microsoft.com/office/officeart/2005/8/layout/hierarchy3"/>
    <dgm:cxn modelId="{25CC9DB6-2D17-43BE-B929-0B302D7DB159}" type="presParOf" srcId="{F3C5868B-7650-4C95-AFBC-982B1CA7C93E}" destId="{411827DF-128E-435E-829B-885CA0D1A0AA}" srcOrd="0" destOrd="0" presId="urn:microsoft.com/office/officeart/2005/8/layout/hierarchy3"/>
    <dgm:cxn modelId="{379E2CD1-129B-428C-A486-21B705C1B9A8}" type="presParOf" srcId="{411827DF-128E-435E-829B-885CA0D1A0AA}" destId="{B7C6A824-1CE5-4288-865A-91B8C7B331AF}" srcOrd="0" destOrd="0" presId="urn:microsoft.com/office/officeart/2005/8/layout/hierarchy3"/>
    <dgm:cxn modelId="{1D84E92F-CE17-48CD-B92B-D855ECD3BD40}" type="presParOf" srcId="{411827DF-128E-435E-829B-885CA0D1A0AA}" destId="{A71986CC-025B-4D55-97CB-698FCB920676}" srcOrd="1" destOrd="0" presId="urn:microsoft.com/office/officeart/2005/8/layout/hierarchy3"/>
    <dgm:cxn modelId="{B15EF292-ED04-40FF-8A44-338777D98C46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43D87111-1BD4-4136-A73D-1D8349D4B8DB}" type="presOf" srcId="{EE50A032-CFA2-4AE7-97F1-2644FE901915}" destId="{A9C29CD7-82A7-4ADC-9BE8-9E341A28595B}" srcOrd="0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D5F8BC31-C4B4-4F24-B1EF-B195F4EA0CE2}" type="presOf" srcId="{70321898-1C95-4F11-996A-B896BB705803}" destId="{3E64A23C-F7BB-41AE-BA2F-39F700232509}" srcOrd="0" destOrd="0" presId="urn:microsoft.com/office/officeart/2005/8/layout/hierarchy3"/>
    <dgm:cxn modelId="{41E67A37-B23F-427F-B691-14EBE9C32B61}" type="presOf" srcId="{5D2C274D-A2D9-4E7A-90CB-C16EBA9E6147}" destId="{B4D4DD38-A9A5-4C58-B790-20E83F4FE5B9}" srcOrd="1" destOrd="0" presId="urn:microsoft.com/office/officeart/2005/8/layout/hierarchy3"/>
    <dgm:cxn modelId="{EE127A39-F3B8-4836-B54A-BF509EFED4D2}" type="presOf" srcId="{9B23B53B-5BE2-4B6B-98EA-A682A7B5FAD0}" destId="{3B56C401-13FB-45CE-B13C-C4AA9D6AB0F0}" srcOrd="0" destOrd="0" presId="urn:microsoft.com/office/officeart/2005/8/layout/hierarchy3"/>
    <dgm:cxn modelId="{E7DD155C-04F0-42EB-BAFC-83F92DFEE889}" type="presOf" srcId="{9B23B53B-5BE2-4B6B-98EA-A682A7B5FAD0}" destId="{4F860FDC-086D-4CFD-BAEC-C7F52BE0FDB3}" srcOrd="1" destOrd="0" presId="urn:microsoft.com/office/officeart/2005/8/layout/hierarchy3"/>
    <dgm:cxn modelId="{D88C5E5E-042D-4756-8EEC-3598134B314E}" type="presOf" srcId="{6E5BC126-49E0-4E82-A2CD-40DD617036BE}" destId="{C496F28B-57E9-436B-9C7E-4C5B6BC0115A}" srcOrd="0" destOrd="0" presId="urn:microsoft.com/office/officeart/2005/8/layout/hierarchy3"/>
    <dgm:cxn modelId="{FD34C163-E338-49C9-8C26-54FB0989682D}" type="presOf" srcId="{50B1C4D3-05C7-465F-8C6B-CA10E35D4939}" destId="{4AA73038-9C00-4C38-9300-46C192BD9EDB}" srcOrd="0" destOrd="0" presId="urn:microsoft.com/office/officeart/2005/8/layout/hierarchy3"/>
    <dgm:cxn modelId="{1B04B847-F434-4243-8D91-51B558592D66}" type="presOf" srcId="{5D1B8E29-58D0-4B7B-99C9-436DC04991F0}" destId="{A71986CC-025B-4D55-97CB-698FCB920676}" srcOrd="1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F8D8D24E-3D6D-4A41-88A5-59320DDC56D4}" type="presOf" srcId="{70321898-1C95-4F11-996A-B896BB705803}" destId="{2290C4E8-E6AD-486D-A772-2072F6EE993F}" srcOrd="1" destOrd="0" presId="urn:microsoft.com/office/officeart/2005/8/layout/hierarchy3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AD3E9B81-EB89-40A2-BB0D-BD118F31BBF3}" type="presOf" srcId="{50B1C4D3-05C7-465F-8C6B-CA10E35D4939}" destId="{27D46084-D9E4-4975-AFB1-6BEC4309F315}" srcOrd="1" destOrd="0" presId="urn:microsoft.com/office/officeart/2005/8/layout/hierarchy3"/>
    <dgm:cxn modelId="{3E8E9783-2303-4F0D-B1F5-5661752F84EC}" type="presOf" srcId="{F37ECA28-DCEB-4FE1-BCEA-F4F4B61BC82E}" destId="{D4EB9FA9-42C5-402B-A342-AF4DF8B6FF09}" srcOrd="0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04718E8E-A9D7-4E49-A864-27F97F2388D1}" type="presOf" srcId="{F37ECA28-DCEB-4FE1-BCEA-F4F4B61BC82E}" destId="{80675A21-194A-4A07-AD22-1670F14553ED}" srcOrd="1" destOrd="0" presId="urn:microsoft.com/office/officeart/2005/8/layout/hierarchy3"/>
    <dgm:cxn modelId="{14AAF098-4BE0-457F-B55A-F7D94E165971}" type="presOf" srcId="{6E5BC126-49E0-4E82-A2CD-40DD617036BE}" destId="{1D83483D-6613-40F6-ADF8-1F9DFFB727E5}" srcOrd="1" destOrd="0" presId="urn:microsoft.com/office/officeart/2005/8/layout/hierarchy3"/>
    <dgm:cxn modelId="{B4A7079A-A205-425C-A551-4125994DE6F7}" type="presOf" srcId="{5D1B8E29-58D0-4B7B-99C9-436DC04991F0}" destId="{B7C6A824-1CE5-4288-865A-91B8C7B331AF}" srcOrd="0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4D641EB6-94AF-4205-8BA2-60629B7A6FC4}" type="presOf" srcId="{5D2C274D-A2D9-4E7A-90CB-C16EBA9E6147}" destId="{5E297E57-74BF-44BD-A022-77580E306F16}" srcOrd="0" destOrd="0" presId="urn:microsoft.com/office/officeart/2005/8/layout/hierarchy3"/>
    <dgm:cxn modelId="{F0F7F6BD-834B-4F4E-AD0A-3355E9079CFF}" type="presOf" srcId="{682B58F4-090A-492B-9D4D-2DD162CED51B}" destId="{98253F6C-7035-41DD-AF26-8FF8FBE9ED05}" srcOrd="0" destOrd="0" presId="urn:microsoft.com/office/officeart/2005/8/layout/hierarchy3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6D107FE1-639C-4AE6-94C6-DB7626D82255}" type="presOf" srcId="{682B58F4-090A-492B-9D4D-2DD162CED51B}" destId="{5B3FBDBB-B979-4FE0-9518-9E7E66D2A2D9}" srcOrd="1" destOrd="0" presId="urn:microsoft.com/office/officeart/2005/8/layout/hierarchy3"/>
    <dgm:cxn modelId="{9504947D-0246-4DC4-BCFB-B0EFC9AF9691}" type="presParOf" srcId="{A9C29CD7-82A7-4ADC-9BE8-9E341A28595B}" destId="{817A8115-D739-4FB7-81A9-075D4A3E5A3B}" srcOrd="0" destOrd="0" presId="urn:microsoft.com/office/officeart/2005/8/layout/hierarchy3"/>
    <dgm:cxn modelId="{12CE5EB5-9897-4931-BBA4-E7E389F9756A}" type="presParOf" srcId="{817A8115-D739-4FB7-81A9-075D4A3E5A3B}" destId="{729F0D5D-A672-45BE-B391-58F2C8BEC91D}" srcOrd="0" destOrd="0" presId="urn:microsoft.com/office/officeart/2005/8/layout/hierarchy3"/>
    <dgm:cxn modelId="{C2EA0DA2-D64B-47D0-9B31-55AAFAF4F23E}" type="presParOf" srcId="{729F0D5D-A672-45BE-B391-58F2C8BEC91D}" destId="{4AA73038-9C00-4C38-9300-46C192BD9EDB}" srcOrd="0" destOrd="0" presId="urn:microsoft.com/office/officeart/2005/8/layout/hierarchy3"/>
    <dgm:cxn modelId="{D2C98A0A-911A-4A6E-8B9D-248818AC9F66}" type="presParOf" srcId="{729F0D5D-A672-45BE-B391-58F2C8BEC91D}" destId="{27D46084-D9E4-4975-AFB1-6BEC4309F315}" srcOrd="1" destOrd="0" presId="urn:microsoft.com/office/officeart/2005/8/layout/hierarchy3"/>
    <dgm:cxn modelId="{B5F5E53D-6803-420D-82A1-5521813DD92A}" type="presParOf" srcId="{817A8115-D739-4FB7-81A9-075D4A3E5A3B}" destId="{07A2AA21-9BC8-47BC-8802-A5E0477FE453}" srcOrd="1" destOrd="0" presId="urn:microsoft.com/office/officeart/2005/8/layout/hierarchy3"/>
    <dgm:cxn modelId="{88B40949-BF0A-4F22-A482-2253F10E4E13}" type="presParOf" srcId="{A9C29CD7-82A7-4ADC-9BE8-9E341A28595B}" destId="{0A7A5AE1-95E2-46F2-9C88-5C7A9BD59045}" srcOrd="1" destOrd="0" presId="urn:microsoft.com/office/officeart/2005/8/layout/hierarchy3"/>
    <dgm:cxn modelId="{5CBBCBD2-8399-4B85-BD63-7F4F21390D3B}" type="presParOf" srcId="{0A7A5AE1-95E2-46F2-9C88-5C7A9BD59045}" destId="{367AA7AD-877F-45B8-9BF9-AA11926DE728}" srcOrd="0" destOrd="0" presId="urn:microsoft.com/office/officeart/2005/8/layout/hierarchy3"/>
    <dgm:cxn modelId="{8C3C0368-F78D-461F-BA16-66FD7C27EAD8}" type="presParOf" srcId="{367AA7AD-877F-45B8-9BF9-AA11926DE728}" destId="{5E297E57-74BF-44BD-A022-77580E306F16}" srcOrd="0" destOrd="0" presId="urn:microsoft.com/office/officeart/2005/8/layout/hierarchy3"/>
    <dgm:cxn modelId="{484CEF33-4DA2-4CCF-AA37-43DB8FA8ADE7}" type="presParOf" srcId="{367AA7AD-877F-45B8-9BF9-AA11926DE728}" destId="{B4D4DD38-A9A5-4C58-B790-20E83F4FE5B9}" srcOrd="1" destOrd="0" presId="urn:microsoft.com/office/officeart/2005/8/layout/hierarchy3"/>
    <dgm:cxn modelId="{A0A5D7D0-CB89-4E99-987A-16BBBDDF5BC9}" type="presParOf" srcId="{0A7A5AE1-95E2-46F2-9C88-5C7A9BD59045}" destId="{9DAF39D2-FAF3-4B78-8446-C6AF29828261}" srcOrd="1" destOrd="0" presId="urn:microsoft.com/office/officeart/2005/8/layout/hierarchy3"/>
    <dgm:cxn modelId="{CD9BBF86-41ED-4969-89C3-DE5A23DD5517}" type="presParOf" srcId="{A9C29CD7-82A7-4ADC-9BE8-9E341A28595B}" destId="{FFAF204A-F6B7-4A01-BF13-0463FB4C6F2A}" srcOrd="2" destOrd="0" presId="urn:microsoft.com/office/officeart/2005/8/layout/hierarchy3"/>
    <dgm:cxn modelId="{D02A3AF9-384F-4CED-B2A3-B5F845957D15}" type="presParOf" srcId="{FFAF204A-F6B7-4A01-BF13-0463FB4C6F2A}" destId="{6C55167C-DA72-44DE-8799-68D4A68C3939}" srcOrd="0" destOrd="0" presId="urn:microsoft.com/office/officeart/2005/8/layout/hierarchy3"/>
    <dgm:cxn modelId="{657E3F0C-A549-4710-82A3-EBB1F7475A3D}" type="presParOf" srcId="{6C55167C-DA72-44DE-8799-68D4A68C3939}" destId="{3B56C401-13FB-45CE-B13C-C4AA9D6AB0F0}" srcOrd="0" destOrd="0" presId="urn:microsoft.com/office/officeart/2005/8/layout/hierarchy3"/>
    <dgm:cxn modelId="{EFE6ACD1-1942-4484-A555-B8AF778BB9B6}" type="presParOf" srcId="{6C55167C-DA72-44DE-8799-68D4A68C3939}" destId="{4F860FDC-086D-4CFD-BAEC-C7F52BE0FDB3}" srcOrd="1" destOrd="0" presId="urn:microsoft.com/office/officeart/2005/8/layout/hierarchy3"/>
    <dgm:cxn modelId="{CB5FDBCA-5D56-4F77-A433-C632DCC3795E}" type="presParOf" srcId="{FFAF204A-F6B7-4A01-BF13-0463FB4C6F2A}" destId="{32A582C6-DEF6-4C37-89F1-2053D00F96D8}" srcOrd="1" destOrd="0" presId="urn:microsoft.com/office/officeart/2005/8/layout/hierarchy3"/>
    <dgm:cxn modelId="{EBD9F6DB-9688-4438-9136-F8021C536669}" type="presParOf" srcId="{A9C29CD7-82A7-4ADC-9BE8-9E341A28595B}" destId="{EC169F6E-B173-4B6A-B3F7-9105339F9928}" srcOrd="3" destOrd="0" presId="urn:microsoft.com/office/officeart/2005/8/layout/hierarchy3"/>
    <dgm:cxn modelId="{77A8A29F-8EF5-4975-B640-AD98A19A13A0}" type="presParOf" srcId="{EC169F6E-B173-4B6A-B3F7-9105339F9928}" destId="{F69F4159-0AE1-4AFA-A5B5-EB613E20E758}" srcOrd="0" destOrd="0" presId="urn:microsoft.com/office/officeart/2005/8/layout/hierarchy3"/>
    <dgm:cxn modelId="{E67D0755-C17A-46D3-A7D9-E9A2F21301F4}" type="presParOf" srcId="{F69F4159-0AE1-4AFA-A5B5-EB613E20E758}" destId="{D4EB9FA9-42C5-402B-A342-AF4DF8B6FF09}" srcOrd="0" destOrd="0" presId="urn:microsoft.com/office/officeart/2005/8/layout/hierarchy3"/>
    <dgm:cxn modelId="{29C9DD36-8C5D-41A7-9236-9FA8881FF931}" type="presParOf" srcId="{F69F4159-0AE1-4AFA-A5B5-EB613E20E758}" destId="{80675A21-194A-4A07-AD22-1670F14553ED}" srcOrd="1" destOrd="0" presId="urn:microsoft.com/office/officeart/2005/8/layout/hierarchy3"/>
    <dgm:cxn modelId="{D6318717-46C3-4A48-9FCF-47914A53B872}" type="presParOf" srcId="{EC169F6E-B173-4B6A-B3F7-9105339F9928}" destId="{44CBDB09-FB9D-43F9-8514-E266B26A0CB1}" srcOrd="1" destOrd="0" presId="urn:microsoft.com/office/officeart/2005/8/layout/hierarchy3"/>
    <dgm:cxn modelId="{9066752A-C060-49D2-A651-6351F8EFF584}" type="presParOf" srcId="{A9C29CD7-82A7-4ADC-9BE8-9E341A28595B}" destId="{7E0BC572-E478-4998-87F4-7C8399FE632E}" srcOrd="4" destOrd="0" presId="urn:microsoft.com/office/officeart/2005/8/layout/hierarchy3"/>
    <dgm:cxn modelId="{9BF9C215-EE6E-42F4-8500-73E13E059054}" type="presParOf" srcId="{7E0BC572-E478-4998-87F4-7C8399FE632E}" destId="{F8477DE2-B3CF-476C-A7A5-9D868C22D48A}" srcOrd="0" destOrd="0" presId="urn:microsoft.com/office/officeart/2005/8/layout/hierarchy3"/>
    <dgm:cxn modelId="{25C55EB8-2CE7-402B-921D-540B1D180138}" type="presParOf" srcId="{F8477DE2-B3CF-476C-A7A5-9D868C22D48A}" destId="{C496F28B-57E9-436B-9C7E-4C5B6BC0115A}" srcOrd="0" destOrd="0" presId="urn:microsoft.com/office/officeart/2005/8/layout/hierarchy3"/>
    <dgm:cxn modelId="{35DC4F59-DDD7-4CF9-9983-40A64E143A7D}" type="presParOf" srcId="{F8477DE2-B3CF-476C-A7A5-9D868C22D48A}" destId="{1D83483D-6613-40F6-ADF8-1F9DFFB727E5}" srcOrd="1" destOrd="0" presId="urn:microsoft.com/office/officeart/2005/8/layout/hierarchy3"/>
    <dgm:cxn modelId="{8867186F-869B-4DD3-86E2-58CF009FEE60}" type="presParOf" srcId="{7E0BC572-E478-4998-87F4-7C8399FE632E}" destId="{1636126C-87A4-4462-9FC4-7CA17A950AD9}" srcOrd="1" destOrd="0" presId="urn:microsoft.com/office/officeart/2005/8/layout/hierarchy3"/>
    <dgm:cxn modelId="{D29C8608-93D8-4D10-9CA6-4ABED45C8793}" type="presParOf" srcId="{A9C29CD7-82A7-4ADC-9BE8-9E341A28595B}" destId="{5A3D796A-3B70-460E-B5A2-C8A1705FED9E}" srcOrd="5" destOrd="0" presId="urn:microsoft.com/office/officeart/2005/8/layout/hierarchy3"/>
    <dgm:cxn modelId="{2E862A89-ACFF-467E-874B-E3330B59DC52}" type="presParOf" srcId="{5A3D796A-3B70-460E-B5A2-C8A1705FED9E}" destId="{462066A7-7D9C-4566-AAA9-95B69D43F632}" srcOrd="0" destOrd="0" presId="urn:microsoft.com/office/officeart/2005/8/layout/hierarchy3"/>
    <dgm:cxn modelId="{CE3F16AD-CFA9-4BD5-ABBC-E9D5F4AC51CF}" type="presParOf" srcId="{462066A7-7D9C-4566-AAA9-95B69D43F632}" destId="{98253F6C-7035-41DD-AF26-8FF8FBE9ED05}" srcOrd="0" destOrd="0" presId="urn:microsoft.com/office/officeart/2005/8/layout/hierarchy3"/>
    <dgm:cxn modelId="{3E149FDD-88C2-4F83-886C-7223D321B494}" type="presParOf" srcId="{462066A7-7D9C-4566-AAA9-95B69D43F632}" destId="{5B3FBDBB-B979-4FE0-9518-9E7E66D2A2D9}" srcOrd="1" destOrd="0" presId="urn:microsoft.com/office/officeart/2005/8/layout/hierarchy3"/>
    <dgm:cxn modelId="{B15B6B6F-982F-425E-BC03-D115CD948E05}" type="presParOf" srcId="{5A3D796A-3B70-460E-B5A2-C8A1705FED9E}" destId="{E6CAF7E6-A417-487E-ADD6-61D02C595C38}" srcOrd="1" destOrd="0" presId="urn:microsoft.com/office/officeart/2005/8/layout/hierarchy3"/>
    <dgm:cxn modelId="{C2A09AC3-8132-46D9-8033-51422E40E085}" type="presParOf" srcId="{A9C29CD7-82A7-4ADC-9BE8-9E341A28595B}" destId="{C6F8C225-1F82-4DD1-AEFB-F5802A87A8F2}" srcOrd="6" destOrd="0" presId="urn:microsoft.com/office/officeart/2005/8/layout/hierarchy3"/>
    <dgm:cxn modelId="{CABF717D-00D8-431F-A5B0-D0DDB423C873}" type="presParOf" srcId="{C6F8C225-1F82-4DD1-AEFB-F5802A87A8F2}" destId="{E5B3AF63-E57B-4B56-A3D8-5297A966137C}" srcOrd="0" destOrd="0" presId="urn:microsoft.com/office/officeart/2005/8/layout/hierarchy3"/>
    <dgm:cxn modelId="{ADBB08BC-A0BC-4701-8A7A-D26DACF3FBCA}" type="presParOf" srcId="{E5B3AF63-E57B-4B56-A3D8-5297A966137C}" destId="{3E64A23C-F7BB-41AE-BA2F-39F700232509}" srcOrd="0" destOrd="0" presId="urn:microsoft.com/office/officeart/2005/8/layout/hierarchy3"/>
    <dgm:cxn modelId="{85FB4539-45F8-4985-8809-CDBE2450032B}" type="presParOf" srcId="{E5B3AF63-E57B-4B56-A3D8-5297A966137C}" destId="{2290C4E8-E6AD-486D-A772-2072F6EE993F}" srcOrd="1" destOrd="0" presId="urn:microsoft.com/office/officeart/2005/8/layout/hierarchy3"/>
    <dgm:cxn modelId="{B4214318-8A44-4003-9608-1514D4738FD9}" type="presParOf" srcId="{C6F8C225-1F82-4DD1-AEFB-F5802A87A8F2}" destId="{CBE2DC0E-2AAD-486D-B000-4B64D432AB6E}" srcOrd="1" destOrd="0" presId="urn:microsoft.com/office/officeart/2005/8/layout/hierarchy3"/>
    <dgm:cxn modelId="{6CD0714F-8E1F-45B8-9295-CE7093889BD0}" type="presParOf" srcId="{A9C29CD7-82A7-4ADC-9BE8-9E341A28595B}" destId="{F3C5868B-7650-4C95-AFBC-982B1CA7C93E}" srcOrd="7" destOrd="0" presId="urn:microsoft.com/office/officeart/2005/8/layout/hierarchy3"/>
    <dgm:cxn modelId="{F6888E8B-ABBF-4BEE-A5CF-6BD1311AB436}" type="presParOf" srcId="{F3C5868B-7650-4C95-AFBC-982B1CA7C93E}" destId="{411827DF-128E-435E-829B-885CA0D1A0AA}" srcOrd="0" destOrd="0" presId="urn:microsoft.com/office/officeart/2005/8/layout/hierarchy3"/>
    <dgm:cxn modelId="{9AE28CA5-F0E2-422E-96AB-F911EC4574D6}" type="presParOf" srcId="{411827DF-128E-435E-829B-885CA0D1A0AA}" destId="{B7C6A824-1CE5-4288-865A-91B8C7B331AF}" srcOrd="0" destOrd="0" presId="urn:microsoft.com/office/officeart/2005/8/layout/hierarchy3"/>
    <dgm:cxn modelId="{A8F006ED-75CE-43CD-BD3F-C5CC6552904E}" type="presParOf" srcId="{411827DF-128E-435E-829B-885CA0D1A0AA}" destId="{A71986CC-025B-4D55-97CB-698FCB920676}" srcOrd="1" destOrd="0" presId="urn:microsoft.com/office/officeart/2005/8/layout/hierarchy3"/>
    <dgm:cxn modelId="{C05C2995-02DA-4DE6-8CDA-E0ED387C5421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46299D01-8E61-45A6-8FAF-45E36A261FF8}" type="presOf" srcId="{5D2C274D-A2D9-4E7A-90CB-C16EBA9E6147}" destId="{B4D4DD38-A9A5-4C58-B790-20E83F4FE5B9}" srcOrd="1" destOrd="0" presId="urn:microsoft.com/office/officeart/2005/8/layout/hierarchy3"/>
    <dgm:cxn modelId="{90C9650E-C1AE-41F2-8DB5-B88D1F1A1060}" type="presOf" srcId="{682B58F4-090A-492B-9D4D-2DD162CED51B}" destId="{98253F6C-7035-41DD-AF26-8FF8FBE9ED05}" srcOrd="0" destOrd="0" presId="urn:microsoft.com/office/officeart/2005/8/layout/hierarchy3"/>
    <dgm:cxn modelId="{B637F215-6CA8-43F5-8DCE-B4A2E4124342}" type="presOf" srcId="{682B58F4-090A-492B-9D4D-2DD162CED51B}" destId="{5B3FBDBB-B979-4FE0-9518-9E7E66D2A2D9}" srcOrd="1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D98F9035-7E2C-4C00-B10B-7CEDA46CADA7}" type="presOf" srcId="{5D1B8E29-58D0-4B7B-99C9-436DC04991F0}" destId="{A71986CC-025B-4D55-97CB-698FCB920676}" srcOrd="1" destOrd="0" presId="urn:microsoft.com/office/officeart/2005/8/layout/hierarchy3"/>
    <dgm:cxn modelId="{40E7743A-2E34-46F5-86A7-F09F0AFCA8B6}" type="presOf" srcId="{9B23B53B-5BE2-4B6B-98EA-A682A7B5FAD0}" destId="{3B56C401-13FB-45CE-B13C-C4AA9D6AB0F0}" srcOrd="0" destOrd="0" presId="urn:microsoft.com/office/officeart/2005/8/layout/hierarchy3"/>
    <dgm:cxn modelId="{A36D086C-E72F-45C8-8EFC-6C14A6854B25}" type="presOf" srcId="{F37ECA28-DCEB-4FE1-BCEA-F4F4B61BC82E}" destId="{80675A21-194A-4A07-AD22-1670F14553ED}" srcOrd="1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95788C4E-6B3D-4B34-B3F8-4B50EBA95A0C}" type="presOf" srcId="{5D2C274D-A2D9-4E7A-90CB-C16EBA9E6147}" destId="{5E297E57-74BF-44BD-A022-77580E306F16}" srcOrd="0" destOrd="0" presId="urn:microsoft.com/office/officeart/2005/8/layout/hierarchy3"/>
    <dgm:cxn modelId="{C63B9C4E-D784-4C3B-BC2C-EA05C4E0B668}" type="presOf" srcId="{70321898-1C95-4F11-996A-B896BB705803}" destId="{3E64A23C-F7BB-41AE-BA2F-39F700232509}" srcOrd="0" destOrd="0" presId="urn:microsoft.com/office/officeart/2005/8/layout/hierarchy3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9935D596-7AE0-47E9-BEB5-1263650CA43C}" type="presOf" srcId="{50B1C4D3-05C7-465F-8C6B-CA10E35D4939}" destId="{27D46084-D9E4-4975-AFB1-6BEC4309F315}" srcOrd="1" destOrd="0" presId="urn:microsoft.com/office/officeart/2005/8/layout/hierarchy3"/>
    <dgm:cxn modelId="{E7FAEB97-9673-4838-99EC-361C8002F0C1}" type="presOf" srcId="{F37ECA28-DCEB-4FE1-BCEA-F4F4B61BC82E}" destId="{D4EB9FA9-42C5-402B-A342-AF4DF8B6FF09}" srcOrd="0" destOrd="0" presId="urn:microsoft.com/office/officeart/2005/8/layout/hierarchy3"/>
    <dgm:cxn modelId="{695A7AA4-A8B8-4EFC-873A-D305261C4874}" type="presOf" srcId="{9B23B53B-5BE2-4B6B-98EA-A682A7B5FAD0}" destId="{4F860FDC-086D-4CFD-BAEC-C7F52BE0FDB3}" srcOrd="1" destOrd="0" presId="urn:microsoft.com/office/officeart/2005/8/layout/hierarchy3"/>
    <dgm:cxn modelId="{01990EA5-3F26-4032-90AD-A89FBE1F98FF}" type="presOf" srcId="{EE50A032-CFA2-4AE7-97F1-2644FE901915}" destId="{A9C29CD7-82A7-4ADC-9BE8-9E341A28595B}" srcOrd="0" destOrd="0" presId="urn:microsoft.com/office/officeart/2005/8/layout/hierarchy3"/>
    <dgm:cxn modelId="{186DA5A7-D2D3-417D-9D57-AD678E1BBF13}" type="presOf" srcId="{70321898-1C95-4F11-996A-B896BB705803}" destId="{2290C4E8-E6AD-486D-A772-2072F6EE993F}" srcOrd="1" destOrd="0" presId="urn:microsoft.com/office/officeart/2005/8/layout/hierarchy3"/>
    <dgm:cxn modelId="{BE102EAC-4064-4C3B-B45E-8B1D1DA1AB66}" type="presOf" srcId="{5D1B8E29-58D0-4B7B-99C9-436DC04991F0}" destId="{B7C6A824-1CE5-4288-865A-91B8C7B331AF}" srcOrd="0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B54116BF-7ABF-406D-9B00-09DD9081AE63}" type="presOf" srcId="{6E5BC126-49E0-4E82-A2CD-40DD617036BE}" destId="{C496F28B-57E9-436B-9C7E-4C5B6BC0115A}" srcOrd="0" destOrd="0" presId="urn:microsoft.com/office/officeart/2005/8/layout/hierarchy3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01EAA9CE-1CB7-4956-98D5-14B07DF3599C}" type="presOf" srcId="{50B1C4D3-05C7-465F-8C6B-CA10E35D4939}" destId="{4AA73038-9C00-4C38-9300-46C192BD9EDB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112702D4-F668-402A-9721-DE49C63E407B}" type="presOf" srcId="{6E5BC126-49E0-4E82-A2CD-40DD617036BE}" destId="{1D83483D-6613-40F6-ADF8-1F9DFFB727E5}" srcOrd="1" destOrd="0" presId="urn:microsoft.com/office/officeart/2005/8/layout/hierarchy3"/>
    <dgm:cxn modelId="{D4E6233F-D894-40E4-842F-12A60E625FA2}" type="presParOf" srcId="{A9C29CD7-82A7-4ADC-9BE8-9E341A28595B}" destId="{817A8115-D739-4FB7-81A9-075D4A3E5A3B}" srcOrd="0" destOrd="0" presId="urn:microsoft.com/office/officeart/2005/8/layout/hierarchy3"/>
    <dgm:cxn modelId="{7B600FD8-4BFB-4F29-9741-186FA4F3440E}" type="presParOf" srcId="{817A8115-D739-4FB7-81A9-075D4A3E5A3B}" destId="{729F0D5D-A672-45BE-B391-58F2C8BEC91D}" srcOrd="0" destOrd="0" presId="urn:microsoft.com/office/officeart/2005/8/layout/hierarchy3"/>
    <dgm:cxn modelId="{BBCC0A1E-CC36-4B98-826A-E370842CC7B0}" type="presParOf" srcId="{729F0D5D-A672-45BE-B391-58F2C8BEC91D}" destId="{4AA73038-9C00-4C38-9300-46C192BD9EDB}" srcOrd="0" destOrd="0" presId="urn:microsoft.com/office/officeart/2005/8/layout/hierarchy3"/>
    <dgm:cxn modelId="{2AE5C596-8FA6-413D-97E0-4642493B9D1B}" type="presParOf" srcId="{729F0D5D-A672-45BE-B391-58F2C8BEC91D}" destId="{27D46084-D9E4-4975-AFB1-6BEC4309F315}" srcOrd="1" destOrd="0" presId="urn:microsoft.com/office/officeart/2005/8/layout/hierarchy3"/>
    <dgm:cxn modelId="{E00C2362-9091-468C-BB78-E322E9787D67}" type="presParOf" srcId="{817A8115-D739-4FB7-81A9-075D4A3E5A3B}" destId="{07A2AA21-9BC8-47BC-8802-A5E0477FE453}" srcOrd="1" destOrd="0" presId="urn:microsoft.com/office/officeart/2005/8/layout/hierarchy3"/>
    <dgm:cxn modelId="{37710F47-DF90-4B00-82EC-9A1109C52A11}" type="presParOf" srcId="{A9C29CD7-82A7-4ADC-9BE8-9E341A28595B}" destId="{0A7A5AE1-95E2-46F2-9C88-5C7A9BD59045}" srcOrd="1" destOrd="0" presId="urn:microsoft.com/office/officeart/2005/8/layout/hierarchy3"/>
    <dgm:cxn modelId="{CD5A2119-9A58-4CFD-A784-D5BC29108409}" type="presParOf" srcId="{0A7A5AE1-95E2-46F2-9C88-5C7A9BD59045}" destId="{367AA7AD-877F-45B8-9BF9-AA11926DE728}" srcOrd="0" destOrd="0" presId="urn:microsoft.com/office/officeart/2005/8/layout/hierarchy3"/>
    <dgm:cxn modelId="{000C02E6-64B6-42A5-ACB3-1E0A34995D55}" type="presParOf" srcId="{367AA7AD-877F-45B8-9BF9-AA11926DE728}" destId="{5E297E57-74BF-44BD-A022-77580E306F16}" srcOrd="0" destOrd="0" presId="urn:microsoft.com/office/officeart/2005/8/layout/hierarchy3"/>
    <dgm:cxn modelId="{6A2EBCCA-6266-49C5-9067-B51018535CCC}" type="presParOf" srcId="{367AA7AD-877F-45B8-9BF9-AA11926DE728}" destId="{B4D4DD38-A9A5-4C58-B790-20E83F4FE5B9}" srcOrd="1" destOrd="0" presId="urn:microsoft.com/office/officeart/2005/8/layout/hierarchy3"/>
    <dgm:cxn modelId="{B9390BFA-DEB4-4ED3-936D-1D4896A9E297}" type="presParOf" srcId="{0A7A5AE1-95E2-46F2-9C88-5C7A9BD59045}" destId="{9DAF39D2-FAF3-4B78-8446-C6AF29828261}" srcOrd="1" destOrd="0" presId="urn:microsoft.com/office/officeart/2005/8/layout/hierarchy3"/>
    <dgm:cxn modelId="{11844B30-681B-4ABE-8448-5BEB02F21031}" type="presParOf" srcId="{A9C29CD7-82A7-4ADC-9BE8-9E341A28595B}" destId="{FFAF204A-F6B7-4A01-BF13-0463FB4C6F2A}" srcOrd="2" destOrd="0" presId="urn:microsoft.com/office/officeart/2005/8/layout/hierarchy3"/>
    <dgm:cxn modelId="{AFAD2224-1E7F-41C7-BC33-043C8D942BFD}" type="presParOf" srcId="{FFAF204A-F6B7-4A01-BF13-0463FB4C6F2A}" destId="{6C55167C-DA72-44DE-8799-68D4A68C3939}" srcOrd="0" destOrd="0" presId="urn:microsoft.com/office/officeart/2005/8/layout/hierarchy3"/>
    <dgm:cxn modelId="{9AB9EB08-5C05-4322-9D94-389D229B2EA9}" type="presParOf" srcId="{6C55167C-DA72-44DE-8799-68D4A68C3939}" destId="{3B56C401-13FB-45CE-B13C-C4AA9D6AB0F0}" srcOrd="0" destOrd="0" presId="urn:microsoft.com/office/officeart/2005/8/layout/hierarchy3"/>
    <dgm:cxn modelId="{F7FC0A68-E5C4-44B0-863A-9AAEAA8E63D9}" type="presParOf" srcId="{6C55167C-DA72-44DE-8799-68D4A68C3939}" destId="{4F860FDC-086D-4CFD-BAEC-C7F52BE0FDB3}" srcOrd="1" destOrd="0" presId="urn:microsoft.com/office/officeart/2005/8/layout/hierarchy3"/>
    <dgm:cxn modelId="{1D279A71-8A0E-41A0-A530-3CE42B04E117}" type="presParOf" srcId="{FFAF204A-F6B7-4A01-BF13-0463FB4C6F2A}" destId="{32A582C6-DEF6-4C37-89F1-2053D00F96D8}" srcOrd="1" destOrd="0" presId="urn:microsoft.com/office/officeart/2005/8/layout/hierarchy3"/>
    <dgm:cxn modelId="{001D0F5A-2DFF-4820-8870-0EBC22EADC54}" type="presParOf" srcId="{A9C29CD7-82A7-4ADC-9BE8-9E341A28595B}" destId="{EC169F6E-B173-4B6A-B3F7-9105339F9928}" srcOrd="3" destOrd="0" presId="urn:microsoft.com/office/officeart/2005/8/layout/hierarchy3"/>
    <dgm:cxn modelId="{169B18A3-8BB6-4ADE-A67E-E4712259F982}" type="presParOf" srcId="{EC169F6E-B173-4B6A-B3F7-9105339F9928}" destId="{F69F4159-0AE1-4AFA-A5B5-EB613E20E758}" srcOrd="0" destOrd="0" presId="urn:microsoft.com/office/officeart/2005/8/layout/hierarchy3"/>
    <dgm:cxn modelId="{56CB209D-51C6-4986-8B64-77DA41079E9A}" type="presParOf" srcId="{F69F4159-0AE1-4AFA-A5B5-EB613E20E758}" destId="{D4EB9FA9-42C5-402B-A342-AF4DF8B6FF09}" srcOrd="0" destOrd="0" presId="urn:microsoft.com/office/officeart/2005/8/layout/hierarchy3"/>
    <dgm:cxn modelId="{E39F57BB-F4AD-4939-BFF8-82F90D652ADF}" type="presParOf" srcId="{F69F4159-0AE1-4AFA-A5B5-EB613E20E758}" destId="{80675A21-194A-4A07-AD22-1670F14553ED}" srcOrd="1" destOrd="0" presId="urn:microsoft.com/office/officeart/2005/8/layout/hierarchy3"/>
    <dgm:cxn modelId="{C6AD0700-85AB-425C-879E-AD58E34C6D06}" type="presParOf" srcId="{EC169F6E-B173-4B6A-B3F7-9105339F9928}" destId="{44CBDB09-FB9D-43F9-8514-E266B26A0CB1}" srcOrd="1" destOrd="0" presId="urn:microsoft.com/office/officeart/2005/8/layout/hierarchy3"/>
    <dgm:cxn modelId="{4E68EF22-BEB9-42EF-B93D-5BC9FEA5784E}" type="presParOf" srcId="{A9C29CD7-82A7-4ADC-9BE8-9E341A28595B}" destId="{7E0BC572-E478-4998-87F4-7C8399FE632E}" srcOrd="4" destOrd="0" presId="urn:microsoft.com/office/officeart/2005/8/layout/hierarchy3"/>
    <dgm:cxn modelId="{955C5716-4AE1-496B-8168-BD4D24EDEA89}" type="presParOf" srcId="{7E0BC572-E478-4998-87F4-7C8399FE632E}" destId="{F8477DE2-B3CF-476C-A7A5-9D868C22D48A}" srcOrd="0" destOrd="0" presId="urn:microsoft.com/office/officeart/2005/8/layout/hierarchy3"/>
    <dgm:cxn modelId="{7FC3389E-5843-4CBE-8180-C122B7922E1E}" type="presParOf" srcId="{F8477DE2-B3CF-476C-A7A5-9D868C22D48A}" destId="{C496F28B-57E9-436B-9C7E-4C5B6BC0115A}" srcOrd="0" destOrd="0" presId="urn:microsoft.com/office/officeart/2005/8/layout/hierarchy3"/>
    <dgm:cxn modelId="{B65664FC-7495-452F-AD81-BEE814DFA2F8}" type="presParOf" srcId="{F8477DE2-B3CF-476C-A7A5-9D868C22D48A}" destId="{1D83483D-6613-40F6-ADF8-1F9DFFB727E5}" srcOrd="1" destOrd="0" presId="urn:microsoft.com/office/officeart/2005/8/layout/hierarchy3"/>
    <dgm:cxn modelId="{1C238C77-1F84-46BD-AE38-60E9CB03A741}" type="presParOf" srcId="{7E0BC572-E478-4998-87F4-7C8399FE632E}" destId="{1636126C-87A4-4462-9FC4-7CA17A950AD9}" srcOrd="1" destOrd="0" presId="urn:microsoft.com/office/officeart/2005/8/layout/hierarchy3"/>
    <dgm:cxn modelId="{2EFE1B40-8FBA-4212-AC39-7C1D692D8C7F}" type="presParOf" srcId="{A9C29CD7-82A7-4ADC-9BE8-9E341A28595B}" destId="{5A3D796A-3B70-460E-B5A2-C8A1705FED9E}" srcOrd="5" destOrd="0" presId="urn:microsoft.com/office/officeart/2005/8/layout/hierarchy3"/>
    <dgm:cxn modelId="{01721683-2E52-4EA6-8570-2094CA6F1F28}" type="presParOf" srcId="{5A3D796A-3B70-460E-B5A2-C8A1705FED9E}" destId="{462066A7-7D9C-4566-AAA9-95B69D43F632}" srcOrd="0" destOrd="0" presId="urn:microsoft.com/office/officeart/2005/8/layout/hierarchy3"/>
    <dgm:cxn modelId="{E993A21E-9C2A-45CE-8F7A-D3D9F8378CBC}" type="presParOf" srcId="{462066A7-7D9C-4566-AAA9-95B69D43F632}" destId="{98253F6C-7035-41DD-AF26-8FF8FBE9ED05}" srcOrd="0" destOrd="0" presId="urn:microsoft.com/office/officeart/2005/8/layout/hierarchy3"/>
    <dgm:cxn modelId="{B7106462-1B1F-40A7-BDA0-44698A85AE0F}" type="presParOf" srcId="{462066A7-7D9C-4566-AAA9-95B69D43F632}" destId="{5B3FBDBB-B979-4FE0-9518-9E7E66D2A2D9}" srcOrd="1" destOrd="0" presId="urn:microsoft.com/office/officeart/2005/8/layout/hierarchy3"/>
    <dgm:cxn modelId="{F13D08EA-FC49-417C-B50B-4E493EB67ED8}" type="presParOf" srcId="{5A3D796A-3B70-460E-B5A2-C8A1705FED9E}" destId="{E6CAF7E6-A417-487E-ADD6-61D02C595C38}" srcOrd="1" destOrd="0" presId="urn:microsoft.com/office/officeart/2005/8/layout/hierarchy3"/>
    <dgm:cxn modelId="{3F16EAC8-DF86-4087-BC15-B605AC95A9DF}" type="presParOf" srcId="{A9C29CD7-82A7-4ADC-9BE8-9E341A28595B}" destId="{C6F8C225-1F82-4DD1-AEFB-F5802A87A8F2}" srcOrd="6" destOrd="0" presId="urn:microsoft.com/office/officeart/2005/8/layout/hierarchy3"/>
    <dgm:cxn modelId="{5CED158C-DDA4-4ACE-B66A-1513644E1484}" type="presParOf" srcId="{C6F8C225-1F82-4DD1-AEFB-F5802A87A8F2}" destId="{E5B3AF63-E57B-4B56-A3D8-5297A966137C}" srcOrd="0" destOrd="0" presId="urn:microsoft.com/office/officeart/2005/8/layout/hierarchy3"/>
    <dgm:cxn modelId="{9F865D91-D83D-435F-B437-4B1149EE2E16}" type="presParOf" srcId="{E5B3AF63-E57B-4B56-A3D8-5297A966137C}" destId="{3E64A23C-F7BB-41AE-BA2F-39F700232509}" srcOrd="0" destOrd="0" presId="urn:microsoft.com/office/officeart/2005/8/layout/hierarchy3"/>
    <dgm:cxn modelId="{35F17B98-5A7D-4FD4-A667-CE07BAE44281}" type="presParOf" srcId="{E5B3AF63-E57B-4B56-A3D8-5297A966137C}" destId="{2290C4E8-E6AD-486D-A772-2072F6EE993F}" srcOrd="1" destOrd="0" presId="urn:microsoft.com/office/officeart/2005/8/layout/hierarchy3"/>
    <dgm:cxn modelId="{98BC9981-A92F-4D42-BFE5-9CD8A6DF9938}" type="presParOf" srcId="{C6F8C225-1F82-4DD1-AEFB-F5802A87A8F2}" destId="{CBE2DC0E-2AAD-486D-B000-4B64D432AB6E}" srcOrd="1" destOrd="0" presId="urn:microsoft.com/office/officeart/2005/8/layout/hierarchy3"/>
    <dgm:cxn modelId="{96F1D343-BB04-44DE-A064-F62497F1E3A7}" type="presParOf" srcId="{A9C29CD7-82A7-4ADC-9BE8-9E341A28595B}" destId="{F3C5868B-7650-4C95-AFBC-982B1CA7C93E}" srcOrd="7" destOrd="0" presId="urn:microsoft.com/office/officeart/2005/8/layout/hierarchy3"/>
    <dgm:cxn modelId="{CBCA1AD2-2A05-439E-B3F2-F955A7FE0DD3}" type="presParOf" srcId="{F3C5868B-7650-4C95-AFBC-982B1CA7C93E}" destId="{411827DF-128E-435E-829B-885CA0D1A0AA}" srcOrd="0" destOrd="0" presId="urn:microsoft.com/office/officeart/2005/8/layout/hierarchy3"/>
    <dgm:cxn modelId="{822D8CFA-A288-4642-9B44-26AD8A7E2EE6}" type="presParOf" srcId="{411827DF-128E-435E-829B-885CA0D1A0AA}" destId="{B7C6A824-1CE5-4288-865A-91B8C7B331AF}" srcOrd="0" destOrd="0" presId="urn:microsoft.com/office/officeart/2005/8/layout/hierarchy3"/>
    <dgm:cxn modelId="{A12CF9B3-51CC-4B2E-9A3D-13D8C08AF0DA}" type="presParOf" srcId="{411827DF-128E-435E-829B-885CA0D1A0AA}" destId="{A71986CC-025B-4D55-97CB-698FCB920676}" srcOrd="1" destOrd="0" presId="urn:microsoft.com/office/officeart/2005/8/layout/hierarchy3"/>
    <dgm:cxn modelId="{3C6B59F2-78B2-4B29-AC01-E90B880211C5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3AA4DE3-12D1-4C66-8922-58FE6967E9AD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90DDE4-E2DF-4064-935F-2CE00B74592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2400" b="0" dirty="0">
              <a:latin typeface="Segoe UI Semibold" pitchFamily="34" charset="0"/>
              <a:cs typeface="Segoe UI Semibold" pitchFamily="34" charset="0"/>
            </a:rPr>
            <a:t>عند إنجاز عملية حسابية يجب احترام الاولويات التالية: </a:t>
          </a:r>
          <a:endParaRPr lang="en-US" sz="2400" b="0" dirty="0">
            <a:latin typeface="Segoe UI Semibold" pitchFamily="34" charset="0"/>
            <a:cs typeface="Segoe UI Semibold" pitchFamily="34" charset="0"/>
          </a:endParaRPr>
        </a:p>
      </dgm:t>
    </dgm:pt>
    <dgm:pt modelId="{06800B2A-3B2D-4D8D-88D9-F0A964250F05}" type="parTrans" cxnId="{AE05164E-19FF-42F2-B218-675C77539894}">
      <dgm:prSet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6A52D8A0-B91C-4DB2-8B60-669AF5E272DF}" type="sibTrans" cxnId="{AE05164E-19FF-42F2-B218-675C77539894}">
      <dgm:prSet custT="1"/>
      <dgm:spPr>
        <a:noFill/>
        <a:ln>
          <a:noFill/>
        </a:ln>
      </dgm:spPr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12A058E5-BFFC-40B1-8197-E1E9C7DB94FE}">
      <dgm:prSet phldrT="[Text]" custT="1"/>
      <dgm:spPr/>
      <dgm:t>
        <a:bodyPr/>
        <a:lstStyle/>
        <a:p>
          <a:pPr rtl="1"/>
          <a:r>
            <a:rPr lang="ar-DZ" sz="2400" b="0" dirty="0">
              <a:latin typeface="Segoe UI Semibold" pitchFamily="34" charset="0"/>
              <a:cs typeface="Segoe UI Semibold" pitchFamily="34" charset="0"/>
            </a:rPr>
            <a:t>الجمع + والطرح - يتم تنفيذ العمليات اليسار إلى اليم</a:t>
          </a:r>
          <a:endParaRPr lang="en-US" sz="2400" b="0" dirty="0">
            <a:latin typeface="Segoe UI Semibold" pitchFamily="34" charset="0"/>
            <a:cs typeface="Segoe UI Semibold" pitchFamily="34" charset="0"/>
          </a:endParaRPr>
        </a:p>
      </dgm:t>
    </dgm:pt>
    <dgm:pt modelId="{048E18D3-34E0-4C89-9FA4-8AA0DB76C9A3}" type="parTrans" cxnId="{A06197B5-7303-4AF7-B7A3-E126C729552C}">
      <dgm:prSet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25FC79B6-354F-4C00-8568-C18ED0EA5F8C}" type="sibTrans" cxnId="{A06197B5-7303-4AF7-B7A3-E126C729552C}">
      <dgm:prSet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AA357F9F-3ACB-43C8-ABC5-48F1C6021D11}">
      <dgm:prSet phldrT="[Text]" custT="1"/>
      <dgm:spPr/>
      <dgm:t>
        <a:bodyPr/>
        <a:lstStyle/>
        <a:p>
          <a:pPr rtl="1"/>
          <a:r>
            <a:rPr lang="ar-DZ" sz="2400" b="0" dirty="0">
              <a:latin typeface="Segoe UI Semibold" pitchFamily="34" charset="0"/>
              <a:cs typeface="Segoe UI Semibold" pitchFamily="34" charset="0"/>
            </a:rPr>
            <a:t>الاقواس</a:t>
          </a:r>
          <a:endParaRPr lang="en-US" sz="2400" b="0" dirty="0">
            <a:latin typeface="Segoe UI Semibold" pitchFamily="34" charset="0"/>
            <a:cs typeface="Segoe UI Semibold" pitchFamily="34" charset="0"/>
          </a:endParaRPr>
        </a:p>
      </dgm:t>
    </dgm:pt>
    <dgm:pt modelId="{A6537170-9FFB-4983-AAB2-074983004104}" type="parTrans" cxnId="{EE479EC2-EAB6-4F8B-8BC0-AD121094D23F}">
      <dgm:prSet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B03A438D-8589-4424-916D-8FF070B4D63F}" type="sibTrans" cxnId="{EE479EC2-EAB6-4F8B-8BC0-AD121094D23F}">
      <dgm:prSet custT="1"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DF00185F-09A1-4EB8-9C04-267E8B6FCE8B}">
      <dgm:prSet phldrT="[Text]" custT="1"/>
      <dgm:spPr/>
      <dgm:t>
        <a:bodyPr/>
        <a:lstStyle/>
        <a:p>
          <a:pPr rtl="1"/>
          <a:r>
            <a:rPr lang="ar-DZ" sz="2400" b="0" dirty="0">
              <a:latin typeface="Segoe UI Semibold" pitchFamily="34" charset="0"/>
              <a:cs typeface="Segoe UI Semibold" pitchFamily="34" charset="0"/>
            </a:rPr>
            <a:t>الأس</a:t>
          </a:r>
          <a:endParaRPr lang="en-US" sz="2400" b="0" dirty="0">
            <a:latin typeface="Segoe UI Semibold" pitchFamily="34" charset="0"/>
            <a:cs typeface="Segoe UI Semibold" pitchFamily="34" charset="0"/>
          </a:endParaRPr>
        </a:p>
      </dgm:t>
    </dgm:pt>
    <dgm:pt modelId="{32217349-D133-4DC7-93E8-4AB70F81987E}" type="parTrans" cxnId="{85E6D369-B031-42B3-9F91-DFE74035E7C1}">
      <dgm:prSet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C30C0FEB-812D-478A-B18A-6DC68BC46280}" type="sibTrans" cxnId="{85E6D369-B031-42B3-9F91-DFE74035E7C1}">
      <dgm:prSet custT="1"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0194B7DA-B6FF-4072-891A-390A7D8CC9DC}">
      <dgm:prSet phldrT="[Text]" custT="1"/>
      <dgm:spPr/>
      <dgm:t>
        <a:bodyPr/>
        <a:lstStyle/>
        <a:p>
          <a:pPr rtl="1"/>
          <a:r>
            <a:rPr lang="ar-DZ" sz="2400" b="0" dirty="0">
              <a:latin typeface="Segoe UI Semibold" pitchFamily="34" charset="0"/>
              <a:cs typeface="Segoe UI Semibold" pitchFamily="34" charset="0"/>
            </a:rPr>
            <a:t>الضرب * والقسمة / يتم تنفيذ العمليات من اليسار إلى اليمي</a:t>
          </a:r>
          <a:endParaRPr lang="en-US" sz="2400" b="0" dirty="0">
            <a:latin typeface="Segoe UI Semibold" pitchFamily="34" charset="0"/>
            <a:cs typeface="Segoe UI Semibold" pitchFamily="34" charset="0"/>
          </a:endParaRPr>
        </a:p>
      </dgm:t>
    </dgm:pt>
    <dgm:pt modelId="{9C4F1DC1-AD49-4219-98CE-0D4EBB499956}" type="parTrans" cxnId="{3F7D2D67-9F1C-477F-B3A5-11A671379A2C}">
      <dgm:prSet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8C44B362-DD01-4236-9D95-D70D475E4138}" type="sibTrans" cxnId="{3F7D2D67-9F1C-477F-B3A5-11A671379A2C}">
      <dgm:prSet custT="1"/>
      <dgm:spPr/>
      <dgm:t>
        <a:bodyPr/>
        <a:lstStyle/>
        <a:p>
          <a:endParaRPr lang="en-US" sz="2400" b="0">
            <a:latin typeface="Segoe UI Semibold" pitchFamily="34" charset="0"/>
            <a:cs typeface="Segoe UI Semibold" pitchFamily="34" charset="0"/>
          </a:endParaRPr>
        </a:p>
      </dgm:t>
    </dgm:pt>
    <dgm:pt modelId="{B8AA7163-93A1-4AE1-9B4E-6C0C3F5D8E02}" type="pres">
      <dgm:prSet presAssocID="{73AA4DE3-12D1-4C66-8922-58FE6967E9AD}" presName="outerComposite" presStyleCnt="0">
        <dgm:presLayoutVars>
          <dgm:chMax val="5"/>
          <dgm:dir/>
          <dgm:resizeHandles val="exact"/>
        </dgm:presLayoutVars>
      </dgm:prSet>
      <dgm:spPr/>
    </dgm:pt>
    <dgm:pt modelId="{94FC3377-5016-4761-A963-1E253118ECF4}" type="pres">
      <dgm:prSet presAssocID="{73AA4DE3-12D1-4C66-8922-58FE6967E9AD}" presName="dummyMaxCanvas" presStyleCnt="0">
        <dgm:presLayoutVars/>
      </dgm:prSet>
      <dgm:spPr/>
    </dgm:pt>
    <dgm:pt modelId="{1F9371BF-F8B7-4961-A64A-387CE07666D2}" type="pres">
      <dgm:prSet presAssocID="{73AA4DE3-12D1-4C66-8922-58FE6967E9AD}" presName="FiveNodes_1" presStyleLbl="node1" presStyleIdx="0" presStyleCnt="5" custScaleX="117728" custScaleY="87626" custLinFactNeighborX="15552" custLinFactNeighborY="6018">
        <dgm:presLayoutVars>
          <dgm:bulletEnabled val="1"/>
        </dgm:presLayoutVars>
      </dgm:prSet>
      <dgm:spPr/>
    </dgm:pt>
    <dgm:pt modelId="{2DA294D0-602B-4472-BC2A-61886C465086}" type="pres">
      <dgm:prSet presAssocID="{73AA4DE3-12D1-4C66-8922-58FE6967E9AD}" presName="FiveNodes_2" presStyleLbl="node1" presStyleIdx="1" presStyleCnt="5" custScaleY="75253" custLinFactNeighborX="-6954" custLinFactNeighborY="-17087">
        <dgm:presLayoutVars>
          <dgm:bulletEnabled val="1"/>
        </dgm:presLayoutVars>
      </dgm:prSet>
      <dgm:spPr/>
    </dgm:pt>
    <dgm:pt modelId="{7ED41A48-E236-4508-811A-E1E038ABC75B}" type="pres">
      <dgm:prSet presAssocID="{73AA4DE3-12D1-4C66-8922-58FE6967E9AD}" presName="FiveNodes_3" presStyleLbl="node1" presStyleIdx="2" presStyleCnt="5" custScaleY="75251" custLinFactNeighborX="-6551" custLinFactNeighborY="-40068">
        <dgm:presLayoutVars>
          <dgm:bulletEnabled val="1"/>
        </dgm:presLayoutVars>
      </dgm:prSet>
      <dgm:spPr/>
    </dgm:pt>
    <dgm:pt modelId="{D99C4094-97B3-44E8-8D17-9835B09BCE10}" type="pres">
      <dgm:prSet presAssocID="{73AA4DE3-12D1-4C66-8922-58FE6967E9AD}" presName="FiveNodes_4" presStyleLbl="node1" presStyleIdx="3" presStyleCnt="5" custScaleY="115320" custLinFactNeighborX="-6147" custLinFactNeighborY="-41667">
        <dgm:presLayoutVars>
          <dgm:bulletEnabled val="1"/>
        </dgm:presLayoutVars>
      </dgm:prSet>
      <dgm:spPr/>
    </dgm:pt>
    <dgm:pt modelId="{1627E837-C087-4314-A8BB-AF9CDDB373A7}" type="pres">
      <dgm:prSet presAssocID="{73AA4DE3-12D1-4C66-8922-58FE6967E9AD}" presName="FiveNodes_5" presStyleLbl="node1" presStyleIdx="4" presStyleCnt="5" custScaleY="124579" custLinFactNeighborX="-5744" custLinFactNeighborY="-21633">
        <dgm:presLayoutVars>
          <dgm:bulletEnabled val="1"/>
        </dgm:presLayoutVars>
      </dgm:prSet>
      <dgm:spPr/>
    </dgm:pt>
    <dgm:pt modelId="{E71D41C8-DE29-4686-80C6-B7D9EEDE8A6C}" type="pres">
      <dgm:prSet presAssocID="{73AA4DE3-12D1-4C66-8922-58FE6967E9AD}" presName="FiveConn_1-2" presStyleLbl="fgAccFollowNode1" presStyleIdx="0" presStyleCnt="4">
        <dgm:presLayoutVars>
          <dgm:bulletEnabled val="1"/>
        </dgm:presLayoutVars>
      </dgm:prSet>
      <dgm:spPr/>
    </dgm:pt>
    <dgm:pt modelId="{2B5DCD8E-F898-41B4-A6AE-9E190B923332}" type="pres">
      <dgm:prSet presAssocID="{73AA4DE3-12D1-4C66-8922-58FE6967E9AD}" presName="FiveConn_2-3" presStyleLbl="fgAccFollowNode1" presStyleIdx="1" presStyleCnt="4" custLinFactX="-4446" custLinFactNeighborX="-100000" custLinFactNeighborY="-36765">
        <dgm:presLayoutVars>
          <dgm:bulletEnabled val="1"/>
        </dgm:presLayoutVars>
      </dgm:prSet>
      <dgm:spPr/>
    </dgm:pt>
    <dgm:pt modelId="{FDDD3C38-1DBD-4A93-B553-DF3B99CD5D55}" type="pres">
      <dgm:prSet presAssocID="{73AA4DE3-12D1-4C66-8922-58FE6967E9AD}" presName="FiveConn_3-4" presStyleLbl="fgAccFollowNode1" presStyleIdx="2" presStyleCnt="4" custLinFactNeighborX="-98805" custLinFactNeighborY="-60230">
        <dgm:presLayoutVars>
          <dgm:bulletEnabled val="1"/>
        </dgm:presLayoutVars>
      </dgm:prSet>
      <dgm:spPr/>
    </dgm:pt>
    <dgm:pt modelId="{69C4A882-3EA0-475C-8188-ACB1BF7064B6}" type="pres">
      <dgm:prSet presAssocID="{73AA4DE3-12D1-4C66-8922-58FE6967E9AD}" presName="FiveConn_4-5" presStyleLbl="fgAccFollowNode1" presStyleIdx="3" presStyleCnt="4" custLinFactNeighborX="-93708" custLinFactNeighborY="-38785">
        <dgm:presLayoutVars>
          <dgm:bulletEnabled val="1"/>
        </dgm:presLayoutVars>
      </dgm:prSet>
      <dgm:spPr/>
    </dgm:pt>
    <dgm:pt modelId="{8A2F9ECF-3A18-44BC-B904-8056BA95602E}" type="pres">
      <dgm:prSet presAssocID="{73AA4DE3-12D1-4C66-8922-58FE6967E9AD}" presName="FiveNodes_1_text" presStyleLbl="node1" presStyleIdx="4" presStyleCnt="5">
        <dgm:presLayoutVars>
          <dgm:bulletEnabled val="1"/>
        </dgm:presLayoutVars>
      </dgm:prSet>
      <dgm:spPr/>
    </dgm:pt>
    <dgm:pt modelId="{5BF5D2B4-2CDA-4249-9BA3-ACF462F88D3F}" type="pres">
      <dgm:prSet presAssocID="{73AA4DE3-12D1-4C66-8922-58FE6967E9AD}" presName="FiveNodes_2_text" presStyleLbl="node1" presStyleIdx="4" presStyleCnt="5">
        <dgm:presLayoutVars>
          <dgm:bulletEnabled val="1"/>
        </dgm:presLayoutVars>
      </dgm:prSet>
      <dgm:spPr/>
    </dgm:pt>
    <dgm:pt modelId="{1219B563-2C09-4054-BEFC-75F6467555BB}" type="pres">
      <dgm:prSet presAssocID="{73AA4DE3-12D1-4C66-8922-58FE6967E9AD}" presName="FiveNodes_3_text" presStyleLbl="node1" presStyleIdx="4" presStyleCnt="5">
        <dgm:presLayoutVars>
          <dgm:bulletEnabled val="1"/>
        </dgm:presLayoutVars>
      </dgm:prSet>
      <dgm:spPr/>
    </dgm:pt>
    <dgm:pt modelId="{97DDFEA2-A012-48C8-A991-A1C40854E0CF}" type="pres">
      <dgm:prSet presAssocID="{73AA4DE3-12D1-4C66-8922-58FE6967E9AD}" presName="FiveNodes_4_text" presStyleLbl="node1" presStyleIdx="4" presStyleCnt="5">
        <dgm:presLayoutVars>
          <dgm:bulletEnabled val="1"/>
        </dgm:presLayoutVars>
      </dgm:prSet>
      <dgm:spPr/>
    </dgm:pt>
    <dgm:pt modelId="{EF87E9FE-1262-4B32-A71A-A712998722AF}" type="pres">
      <dgm:prSet presAssocID="{73AA4DE3-12D1-4C66-8922-58FE6967E9A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2A92E01-F5F8-4D9B-B0D6-005CC478276E}" type="presOf" srcId="{12A058E5-BFFC-40B1-8197-E1E9C7DB94FE}" destId="{EF87E9FE-1262-4B32-A71A-A712998722AF}" srcOrd="1" destOrd="0" presId="urn:microsoft.com/office/officeart/2005/8/layout/vProcess5"/>
    <dgm:cxn modelId="{A0FC4A05-5ECA-4DF8-847B-58A129CAAAD6}" type="presOf" srcId="{A590DDE4-E2DF-4064-935F-2CE00B745927}" destId="{1F9371BF-F8B7-4961-A64A-387CE07666D2}" srcOrd="0" destOrd="0" presId="urn:microsoft.com/office/officeart/2005/8/layout/vProcess5"/>
    <dgm:cxn modelId="{C1F89B16-B6BE-4DB0-8CBD-A113BD7162E8}" type="presOf" srcId="{73AA4DE3-12D1-4C66-8922-58FE6967E9AD}" destId="{B8AA7163-93A1-4AE1-9B4E-6C0C3F5D8E02}" srcOrd="0" destOrd="0" presId="urn:microsoft.com/office/officeart/2005/8/layout/vProcess5"/>
    <dgm:cxn modelId="{A1BE3E24-F32D-4E21-B2B0-760A3CA098B5}" type="presOf" srcId="{C30C0FEB-812D-478A-B18A-6DC68BC46280}" destId="{FDDD3C38-1DBD-4A93-B553-DF3B99CD5D55}" srcOrd="0" destOrd="0" presId="urn:microsoft.com/office/officeart/2005/8/layout/vProcess5"/>
    <dgm:cxn modelId="{06024824-8624-43F4-A36E-401B41B4FC19}" type="presOf" srcId="{12A058E5-BFFC-40B1-8197-E1E9C7DB94FE}" destId="{1627E837-C087-4314-A8BB-AF9CDDB373A7}" srcOrd="0" destOrd="0" presId="urn:microsoft.com/office/officeart/2005/8/layout/vProcess5"/>
    <dgm:cxn modelId="{F2EDB231-1F39-4A48-8E4B-22F25F58F916}" type="presOf" srcId="{AA357F9F-3ACB-43C8-ABC5-48F1C6021D11}" destId="{2DA294D0-602B-4472-BC2A-61886C465086}" srcOrd="0" destOrd="0" presId="urn:microsoft.com/office/officeart/2005/8/layout/vProcess5"/>
    <dgm:cxn modelId="{3F7D2D67-9F1C-477F-B3A5-11A671379A2C}" srcId="{73AA4DE3-12D1-4C66-8922-58FE6967E9AD}" destId="{0194B7DA-B6FF-4072-891A-390A7D8CC9DC}" srcOrd="3" destOrd="0" parTransId="{9C4F1DC1-AD49-4219-98CE-0D4EBB499956}" sibTransId="{8C44B362-DD01-4236-9D95-D70D475E4138}"/>
    <dgm:cxn modelId="{85E6D369-B031-42B3-9F91-DFE74035E7C1}" srcId="{73AA4DE3-12D1-4C66-8922-58FE6967E9AD}" destId="{DF00185F-09A1-4EB8-9C04-267E8B6FCE8B}" srcOrd="2" destOrd="0" parTransId="{32217349-D133-4DC7-93E8-4AB70F81987E}" sibTransId="{C30C0FEB-812D-478A-B18A-6DC68BC46280}"/>
    <dgm:cxn modelId="{8E8F094C-E27A-4A51-B098-2BCFDDD59A69}" type="presOf" srcId="{0194B7DA-B6FF-4072-891A-390A7D8CC9DC}" destId="{97DDFEA2-A012-48C8-A991-A1C40854E0CF}" srcOrd="1" destOrd="0" presId="urn:microsoft.com/office/officeart/2005/8/layout/vProcess5"/>
    <dgm:cxn modelId="{AE05164E-19FF-42F2-B218-675C77539894}" srcId="{73AA4DE3-12D1-4C66-8922-58FE6967E9AD}" destId="{A590DDE4-E2DF-4064-935F-2CE00B745927}" srcOrd="0" destOrd="0" parTransId="{06800B2A-3B2D-4D8D-88D9-F0A964250F05}" sibTransId="{6A52D8A0-B91C-4DB2-8B60-669AF5E272DF}"/>
    <dgm:cxn modelId="{35E8A175-F32C-4557-AC82-854F0E45DECA}" type="presOf" srcId="{DF00185F-09A1-4EB8-9C04-267E8B6FCE8B}" destId="{7ED41A48-E236-4508-811A-E1E038ABC75B}" srcOrd="0" destOrd="0" presId="urn:microsoft.com/office/officeart/2005/8/layout/vProcess5"/>
    <dgm:cxn modelId="{1806D677-B5F7-4ECD-A106-0DE2B8C1A50C}" type="presOf" srcId="{AA357F9F-3ACB-43C8-ABC5-48F1C6021D11}" destId="{5BF5D2B4-2CDA-4249-9BA3-ACF462F88D3F}" srcOrd="1" destOrd="0" presId="urn:microsoft.com/office/officeart/2005/8/layout/vProcess5"/>
    <dgm:cxn modelId="{7D52CFA6-554B-4B9D-ACE8-BA636182AC84}" type="presOf" srcId="{6A52D8A0-B91C-4DB2-8B60-669AF5E272DF}" destId="{E71D41C8-DE29-4686-80C6-B7D9EEDE8A6C}" srcOrd="0" destOrd="0" presId="urn:microsoft.com/office/officeart/2005/8/layout/vProcess5"/>
    <dgm:cxn modelId="{4DB34BAE-E020-4144-86F5-A009EC9DB47F}" type="presOf" srcId="{0194B7DA-B6FF-4072-891A-390A7D8CC9DC}" destId="{D99C4094-97B3-44E8-8D17-9835B09BCE10}" srcOrd="0" destOrd="0" presId="urn:microsoft.com/office/officeart/2005/8/layout/vProcess5"/>
    <dgm:cxn modelId="{A06197B5-7303-4AF7-B7A3-E126C729552C}" srcId="{73AA4DE3-12D1-4C66-8922-58FE6967E9AD}" destId="{12A058E5-BFFC-40B1-8197-E1E9C7DB94FE}" srcOrd="4" destOrd="0" parTransId="{048E18D3-34E0-4C89-9FA4-8AA0DB76C9A3}" sibTransId="{25FC79B6-354F-4C00-8568-C18ED0EA5F8C}"/>
    <dgm:cxn modelId="{EE479EC2-EAB6-4F8B-8BC0-AD121094D23F}" srcId="{73AA4DE3-12D1-4C66-8922-58FE6967E9AD}" destId="{AA357F9F-3ACB-43C8-ABC5-48F1C6021D11}" srcOrd="1" destOrd="0" parTransId="{A6537170-9FFB-4983-AAB2-074983004104}" sibTransId="{B03A438D-8589-4424-916D-8FF070B4D63F}"/>
    <dgm:cxn modelId="{171516D5-52D7-4213-BF8E-54C7B64B43A5}" type="presOf" srcId="{A590DDE4-E2DF-4064-935F-2CE00B745927}" destId="{8A2F9ECF-3A18-44BC-B904-8056BA95602E}" srcOrd="1" destOrd="0" presId="urn:microsoft.com/office/officeart/2005/8/layout/vProcess5"/>
    <dgm:cxn modelId="{593ACED5-2902-44D1-B750-FCD249C375CA}" type="presOf" srcId="{8C44B362-DD01-4236-9D95-D70D475E4138}" destId="{69C4A882-3EA0-475C-8188-ACB1BF7064B6}" srcOrd="0" destOrd="0" presId="urn:microsoft.com/office/officeart/2005/8/layout/vProcess5"/>
    <dgm:cxn modelId="{F1E18DE5-94FE-485B-9616-76F7D3244290}" type="presOf" srcId="{DF00185F-09A1-4EB8-9C04-267E8B6FCE8B}" destId="{1219B563-2C09-4054-BEFC-75F6467555BB}" srcOrd="1" destOrd="0" presId="urn:microsoft.com/office/officeart/2005/8/layout/vProcess5"/>
    <dgm:cxn modelId="{C2B746EF-B457-4713-8ACC-734E42BDC96A}" type="presOf" srcId="{B03A438D-8589-4424-916D-8FF070B4D63F}" destId="{2B5DCD8E-F898-41B4-A6AE-9E190B923332}" srcOrd="0" destOrd="0" presId="urn:microsoft.com/office/officeart/2005/8/layout/vProcess5"/>
    <dgm:cxn modelId="{ACBC8E66-7197-457B-AA6B-847E7D558A88}" type="presParOf" srcId="{B8AA7163-93A1-4AE1-9B4E-6C0C3F5D8E02}" destId="{94FC3377-5016-4761-A963-1E253118ECF4}" srcOrd="0" destOrd="0" presId="urn:microsoft.com/office/officeart/2005/8/layout/vProcess5"/>
    <dgm:cxn modelId="{B79FC573-5F94-4B10-B6F3-0F0A49FC74B8}" type="presParOf" srcId="{B8AA7163-93A1-4AE1-9B4E-6C0C3F5D8E02}" destId="{1F9371BF-F8B7-4961-A64A-387CE07666D2}" srcOrd="1" destOrd="0" presId="urn:microsoft.com/office/officeart/2005/8/layout/vProcess5"/>
    <dgm:cxn modelId="{5FE7D024-534A-413E-8CC8-9CC7119E69E4}" type="presParOf" srcId="{B8AA7163-93A1-4AE1-9B4E-6C0C3F5D8E02}" destId="{2DA294D0-602B-4472-BC2A-61886C465086}" srcOrd="2" destOrd="0" presId="urn:microsoft.com/office/officeart/2005/8/layout/vProcess5"/>
    <dgm:cxn modelId="{DD653FB6-1A1A-4D51-96FD-1CC6D6E0F25A}" type="presParOf" srcId="{B8AA7163-93A1-4AE1-9B4E-6C0C3F5D8E02}" destId="{7ED41A48-E236-4508-811A-E1E038ABC75B}" srcOrd="3" destOrd="0" presId="urn:microsoft.com/office/officeart/2005/8/layout/vProcess5"/>
    <dgm:cxn modelId="{48FEFCCA-4953-43AA-8598-C0D01579D063}" type="presParOf" srcId="{B8AA7163-93A1-4AE1-9B4E-6C0C3F5D8E02}" destId="{D99C4094-97B3-44E8-8D17-9835B09BCE10}" srcOrd="4" destOrd="0" presId="urn:microsoft.com/office/officeart/2005/8/layout/vProcess5"/>
    <dgm:cxn modelId="{C79C6067-B289-4D36-A043-A61D2E3F4DC5}" type="presParOf" srcId="{B8AA7163-93A1-4AE1-9B4E-6C0C3F5D8E02}" destId="{1627E837-C087-4314-A8BB-AF9CDDB373A7}" srcOrd="5" destOrd="0" presId="urn:microsoft.com/office/officeart/2005/8/layout/vProcess5"/>
    <dgm:cxn modelId="{FEA71C3D-8372-42C0-979A-76F854171CE8}" type="presParOf" srcId="{B8AA7163-93A1-4AE1-9B4E-6C0C3F5D8E02}" destId="{E71D41C8-DE29-4686-80C6-B7D9EEDE8A6C}" srcOrd="6" destOrd="0" presId="urn:microsoft.com/office/officeart/2005/8/layout/vProcess5"/>
    <dgm:cxn modelId="{1EF5F7C7-D89E-4C1C-8CB7-D10AC03553E5}" type="presParOf" srcId="{B8AA7163-93A1-4AE1-9B4E-6C0C3F5D8E02}" destId="{2B5DCD8E-F898-41B4-A6AE-9E190B923332}" srcOrd="7" destOrd="0" presId="urn:microsoft.com/office/officeart/2005/8/layout/vProcess5"/>
    <dgm:cxn modelId="{1311A13C-2C65-4D13-B440-517406FDD9AA}" type="presParOf" srcId="{B8AA7163-93A1-4AE1-9B4E-6C0C3F5D8E02}" destId="{FDDD3C38-1DBD-4A93-B553-DF3B99CD5D55}" srcOrd="8" destOrd="0" presId="urn:microsoft.com/office/officeart/2005/8/layout/vProcess5"/>
    <dgm:cxn modelId="{3D0AD031-BD62-42F6-94A3-0CB9C27B70DB}" type="presParOf" srcId="{B8AA7163-93A1-4AE1-9B4E-6C0C3F5D8E02}" destId="{69C4A882-3EA0-475C-8188-ACB1BF7064B6}" srcOrd="9" destOrd="0" presId="urn:microsoft.com/office/officeart/2005/8/layout/vProcess5"/>
    <dgm:cxn modelId="{38033DBA-C77B-4A99-983A-97DEA40191E3}" type="presParOf" srcId="{B8AA7163-93A1-4AE1-9B4E-6C0C3F5D8E02}" destId="{8A2F9ECF-3A18-44BC-B904-8056BA95602E}" srcOrd="10" destOrd="0" presId="urn:microsoft.com/office/officeart/2005/8/layout/vProcess5"/>
    <dgm:cxn modelId="{3AC3A14B-AB77-4A04-8116-B50A580670F9}" type="presParOf" srcId="{B8AA7163-93A1-4AE1-9B4E-6C0C3F5D8E02}" destId="{5BF5D2B4-2CDA-4249-9BA3-ACF462F88D3F}" srcOrd="11" destOrd="0" presId="urn:microsoft.com/office/officeart/2005/8/layout/vProcess5"/>
    <dgm:cxn modelId="{AD7E0121-C545-4B39-B754-12C6886B024C}" type="presParOf" srcId="{B8AA7163-93A1-4AE1-9B4E-6C0C3F5D8E02}" destId="{1219B563-2C09-4054-BEFC-75F6467555BB}" srcOrd="12" destOrd="0" presId="urn:microsoft.com/office/officeart/2005/8/layout/vProcess5"/>
    <dgm:cxn modelId="{56576C56-B263-43C1-B9D0-3D5A58BB840B}" type="presParOf" srcId="{B8AA7163-93A1-4AE1-9B4E-6C0C3F5D8E02}" destId="{97DDFEA2-A012-48C8-A991-A1C40854E0CF}" srcOrd="13" destOrd="0" presId="urn:microsoft.com/office/officeart/2005/8/layout/vProcess5"/>
    <dgm:cxn modelId="{E107F74F-134A-46D7-9505-520130156E5E}" type="presParOf" srcId="{B8AA7163-93A1-4AE1-9B4E-6C0C3F5D8E02}" destId="{EF87E9FE-1262-4B32-A71A-A712998722A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146EA223-1678-4110-A667-C8D38841A26E}" type="presOf" srcId="{70321898-1C95-4F11-996A-B896BB705803}" destId="{2290C4E8-E6AD-486D-A772-2072F6EE993F}" srcOrd="1" destOrd="0" presId="urn:microsoft.com/office/officeart/2005/8/layout/hierarchy3"/>
    <dgm:cxn modelId="{C524A724-29F2-4211-ABE6-B17C7529B06D}" type="presOf" srcId="{682B58F4-090A-492B-9D4D-2DD162CED51B}" destId="{98253F6C-7035-41DD-AF26-8FF8FBE9ED05}" srcOrd="0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96DAA650-167F-4713-8CA1-1DA937954D7F}" type="presOf" srcId="{6E5BC126-49E0-4E82-A2CD-40DD617036BE}" destId="{C496F28B-57E9-436B-9C7E-4C5B6BC0115A}" srcOrd="0" destOrd="0" presId="urn:microsoft.com/office/officeart/2005/8/layout/hierarchy3"/>
    <dgm:cxn modelId="{56F0E953-4B83-4CE3-BDE1-17DD8D80140D}" type="presOf" srcId="{F37ECA28-DCEB-4FE1-BCEA-F4F4B61BC82E}" destId="{80675A21-194A-4A07-AD22-1670F14553ED}" srcOrd="1" destOrd="0" presId="urn:microsoft.com/office/officeart/2005/8/layout/hierarchy3"/>
    <dgm:cxn modelId="{AF78075A-8AF8-4644-A287-08A82CE3DDC7}" type="presOf" srcId="{70321898-1C95-4F11-996A-B896BB705803}" destId="{3E64A23C-F7BB-41AE-BA2F-39F700232509}" srcOrd="0" destOrd="0" presId="urn:microsoft.com/office/officeart/2005/8/layout/hierarchy3"/>
    <dgm:cxn modelId="{27A3717F-3157-44E8-96E3-C3027F253766}" type="presOf" srcId="{EE50A032-CFA2-4AE7-97F1-2644FE901915}" destId="{A9C29CD7-82A7-4ADC-9BE8-9E341A28595B}" srcOrd="0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74638495-CC22-4807-983E-DC849B8EFF60}" type="presOf" srcId="{50B1C4D3-05C7-465F-8C6B-CA10E35D4939}" destId="{27D46084-D9E4-4975-AFB1-6BEC4309F315}" srcOrd="1" destOrd="0" presId="urn:microsoft.com/office/officeart/2005/8/layout/hierarchy3"/>
    <dgm:cxn modelId="{25C2B99B-DF41-4007-8634-0CB61E6FF441}" type="presOf" srcId="{6E5BC126-49E0-4E82-A2CD-40DD617036BE}" destId="{1D83483D-6613-40F6-ADF8-1F9DFFB727E5}" srcOrd="1" destOrd="0" presId="urn:microsoft.com/office/officeart/2005/8/layout/hierarchy3"/>
    <dgm:cxn modelId="{DD70FDAB-F298-4A3D-9813-2111CA0097BB}" type="presOf" srcId="{5D2C274D-A2D9-4E7A-90CB-C16EBA9E6147}" destId="{B4D4DD38-A9A5-4C58-B790-20E83F4FE5B9}" srcOrd="1" destOrd="0" presId="urn:microsoft.com/office/officeart/2005/8/layout/hierarchy3"/>
    <dgm:cxn modelId="{45E589B3-8285-4E1A-919A-E72DA7B3C841}" type="presOf" srcId="{9B23B53B-5BE2-4B6B-98EA-A682A7B5FAD0}" destId="{4F860FDC-086D-4CFD-BAEC-C7F52BE0FDB3}" srcOrd="1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F3497FCA-F9B6-49E2-90A1-E9CED5E3CA96}" type="presOf" srcId="{5D2C274D-A2D9-4E7A-90CB-C16EBA9E6147}" destId="{5E297E57-74BF-44BD-A022-77580E306F16}" srcOrd="0" destOrd="0" presId="urn:microsoft.com/office/officeart/2005/8/layout/hierarchy3"/>
    <dgm:cxn modelId="{40E9DECA-25ED-4B53-A56A-C97A584455B7}" type="presOf" srcId="{F37ECA28-DCEB-4FE1-BCEA-F4F4B61BC82E}" destId="{D4EB9FA9-42C5-402B-A342-AF4DF8B6FF09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AE61A0D9-868C-4FB7-8E58-B3EC30C6DC65}" type="presOf" srcId="{50B1C4D3-05C7-465F-8C6B-CA10E35D4939}" destId="{4AA73038-9C00-4C38-9300-46C192BD9EDB}" srcOrd="0" destOrd="0" presId="urn:microsoft.com/office/officeart/2005/8/layout/hierarchy3"/>
    <dgm:cxn modelId="{997624E3-16D3-4B45-898E-9FD207ADA71E}" type="presOf" srcId="{5D1B8E29-58D0-4B7B-99C9-436DC04991F0}" destId="{A71986CC-025B-4D55-97CB-698FCB920676}" srcOrd="1" destOrd="0" presId="urn:microsoft.com/office/officeart/2005/8/layout/hierarchy3"/>
    <dgm:cxn modelId="{56C501EE-421A-4227-9710-8E7648791B9B}" type="presOf" srcId="{682B58F4-090A-492B-9D4D-2DD162CED51B}" destId="{5B3FBDBB-B979-4FE0-9518-9E7E66D2A2D9}" srcOrd="1" destOrd="0" presId="urn:microsoft.com/office/officeart/2005/8/layout/hierarchy3"/>
    <dgm:cxn modelId="{7BBC8BF3-8DEF-47C1-B5AE-439F702954A5}" type="presOf" srcId="{5D1B8E29-58D0-4B7B-99C9-436DC04991F0}" destId="{B7C6A824-1CE5-4288-865A-91B8C7B331AF}" srcOrd="0" destOrd="0" presId="urn:microsoft.com/office/officeart/2005/8/layout/hierarchy3"/>
    <dgm:cxn modelId="{6F79A0FD-DBCD-4CB2-BF47-7A8C07F0D2D1}" type="presOf" srcId="{9B23B53B-5BE2-4B6B-98EA-A682A7B5FAD0}" destId="{3B56C401-13FB-45CE-B13C-C4AA9D6AB0F0}" srcOrd="0" destOrd="0" presId="urn:microsoft.com/office/officeart/2005/8/layout/hierarchy3"/>
    <dgm:cxn modelId="{6861C9A5-3F1C-4903-9DBE-B7996DDEC287}" type="presParOf" srcId="{A9C29CD7-82A7-4ADC-9BE8-9E341A28595B}" destId="{817A8115-D739-4FB7-81A9-075D4A3E5A3B}" srcOrd="0" destOrd="0" presId="urn:microsoft.com/office/officeart/2005/8/layout/hierarchy3"/>
    <dgm:cxn modelId="{118F208B-B1A3-4702-8BCE-B88AFA81645E}" type="presParOf" srcId="{817A8115-D739-4FB7-81A9-075D4A3E5A3B}" destId="{729F0D5D-A672-45BE-B391-58F2C8BEC91D}" srcOrd="0" destOrd="0" presId="urn:microsoft.com/office/officeart/2005/8/layout/hierarchy3"/>
    <dgm:cxn modelId="{398FBFE8-C9B2-4137-AF70-5D86AC522E20}" type="presParOf" srcId="{729F0D5D-A672-45BE-B391-58F2C8BEC91D}" destId="{4AA73038-9C00-4C38-9300-46C192BD9EDB}" srcOrd="0" destOrd="0" presId="urn:microsoft.com/office/officeart/2005/8/layout/hierarchy3"/>
    <dgm:cxn modelId="{40B422F6-F842-494E-AD71-DAA9419B87D1}" type="presParOf" srcId="{729F0D5D-A672-45BE-B391-58F2C8BEC91D}" destId="{27D46084-D9E4-4975-AFB1-6BEC4309F315}" srcOrd="1" destOrd="0" presId="urn:microsoft.com/office/officeart/2005/8/layout/hierarchy3"/>
    <dgm:cxn modelId="{5C7DEA47-5B35-4671-858B-7C4E594D422C}" type="presParOf" srcId="{817A8115-D739-4FB7-81A9-075D4A3E5A3B}" destId="{07A2AA21-9BC8-47BC-8802-A5E0477FE453}" srcOrd="1" destOrd="0" presId="urn:microsoft.com/office/officeart/2005/8/layout/hierarchy3"/>
    <dgm:cxn modelId="{B994FA16-B591-4D9D-87AF-B48BCA67B306}" type="presParOf" srcId="{A9C29CD7-82A7-4ADC-9BE8-9E341A28595B}" destId="{0A7A5AE1-95E2-46F2-9C88-5C7A9BD59045}" srcOrd="1" destOrd="0" presId="urn:microsoft.com/office/officeart/2005/8/layout/hierarchy3"/>
    <dgm:cxn modelId="{97E82AC8-E1EB-4F85-A870-FEE17A7CE1F4}" type="presParOf" srcId="{0A7A5AE1-95E2-46F2-9C88-5C7A9BD59045}" destId="{367AA7AD-877F-45B8-9BF9-AA11926DE728}" srcOrd="0" destOrd="0" presId="urn:microsoft.com/office/officeart/2005/8/layout/hierarchy3"/>
    <dgm:cxn modelId="{FB81A038-0A2B-44CA-AD2F-39FD011228DC}" type="presParOf" srcId="{367AA7AD-877F-45B8-9BF9-AA11926DE728}" destId="{5E297E57-74BF-44BD-A022-77580E306F16}" srcOrd="0" destOrd="0" presId="urn:microsoft.com/office/officeart/2005/8/layout/hierarchy3"/>
    <dgm:cxn modelId="{9A866661-91A1-4B89-9411-BF7D0D523335}" type="presParOf" srcId="{367AA7AD-877F-45B8-9BF9-AA11926DE728}" destId="{B4D4DD38-A9A5-4C58-B790-20E83F4FE5B9}" srcOrd="1" destOrd="0" presId="urn:microsoft.com/office/officeart/2005/8/layout/hierarchy3"/>
    <dgm:cxn modelId="{2803B57D-AF76-469F-9E71-DFEBFDE6FD88}" type="presParOf" srcId="{0A7A5AE1-95E2-46F2-9C88-5C7A9BD59045}" destId="{9DAF39D2-FAF3-4B78-8446-C6AF29828261}" srcOrd="1" destOrd="0" presId="urn:microsoft.com/office/officeart/2005/8/layout/hierarchy3"/>
    <dgm:cxn modelId="{30B3CBD6-D594-4AEC-8013-3067C31FB3CE}" type="presParOf" srcId="{A9C29CD7-82A7-4ADC-9BE8-9E341A28595B}" destId="{FFAF204A-F6B7-4A01-BF13-0463FB4C6F2A}" srcOrd="2" destOrd="0" presId="urn:microsoft.com/office/officeart/2005/8/layout/hierarchy3"/>
    <dgm:cxn modelId="{7352A945-61F0-4849-9FCD-1ADB172B2FE4}" type="presParOf" srcId="{FFAF204A-F6B7-4A01-BF13-0463FB4C6F2A}" destId="{6C55167C-DA72-44DE-8799-68D4A68C3939}" srcOrd="0" destOrd="0" presId="urn:microsoft.com/office/officeart/2005/8/layout/hierarchy3"/>
    <dgm:cxn modelId="{7756D5F6-7C92-46C4-9B03-2265A5D42059}" type="presParOf" srcId="{6C55167C-DA72-44DE-8799-68D4A68C3939}" destId="{3B56C401-13FB-45CE-B13C-C4AA9D6AB0F0}" srcOrd="0" destOrd="0" presId="urn:microsoft.com/office/officeart/2005/8/layout/hierarchy3"/>
    <dgm:cxn modelId="{58119BF0-B393-4D35-97E8-DE9A4937E5EB}" type="presParOf" srcId="{6C55167C-DA72-44DE-8799-68D4A68C3939}" destId="{4F860FDC-086D-4CFD-BAEC-C7F52BE0FDB3}" srcOrd="1" destOrd="0" presId="urn:microsoft.com/office/officeart/2005/8/layout/hierarchy3"/>
    <dgm:cxn modelId="{25669918-51F7-4A0D-BD10-A8D3D9309EF5}" type="presParOf" srcId="{FFAF204A-F6B7-4A01-BF13-0463FB4C6F2A}" destId="{32A582C6-DEF6-4C37-89F1-2053D00F96D8}" srcOrd="1" destOrd="0" presId="urn:microsoft.com/office/officeart/2005/8/layout/hierarchy3"/>
    <dgm:cxn modelId="{A9C73AE1-B114-4007-BB89-C0B85D15954E}" type="presParOf" srcId="{A9C29CD7-82A7-4ADC-9BE8-9E341A28595B}" destId="{EC169F6E-B173-4B6A-B3F7-9105339F9928}" srcOrd="3" destOrd="0" presId="urn:microsoft.com/office/officeart/2005/8/layout/hierarchy3"/>
    <dgm:cxn modelId="{D986AAFC-6F50-4FC8-BF57-7F097EED0380}" type="presParOf" srcId="{EC169F6E-B173-4B6A-B3F7-9105339F9928}" destId="{F69F4159-0AE1-4AFA-A5B5-EB613E20E758}" srcOrd="0" destOrd="0" presId="urn:microsoft.com/office/officeart/2005/8/layout/hierarchy3"/>
    <dgm:cxn modelId="{2899B6AC-D6F1-4AB9-831B-570C78882BFC}" type="presParOf" srcId="{F69F4159-0AE1-4AFA-A5B5-EB613E20E758}" destId="{D4EB9FA9-42C5-402B-A342-AF4DF8B6FF09}" srcOrd="0" destOrd="0" presId="urn:microsoft.com/office/officeart/2005/8/layout/hierarchy3"/>
    <dgm:cxn modelId="{46DADEED-3B97-4D01-81D9-F78FEB8BB875}" type="presParOf" srcId="{F69F4159-0AE1-4AFA-A5B5-EB613E20E758}" destId="{80675A21-194A-4A07-AD22-1670F14553ED}" srcOrd="1" destOrd="0" presId="urn:microsoft.com/office/officeart/2005/8/layout/hierarchy3"/>
    <dgm:cxn modelId="{B91F0CE5-000F-49E0-89C8-A2674A0EC9E1}" type="presParOf" srcId="{EC169F6E-B173-4B6A-B3F7-9105339F9928}" destId="{44CBDB09-FB9D-43F9-8514-E266B26A0CB1}" srcOrd="1" destOrd="0" presId="urn:microsoft.com/office/officeart/2005/8/layout/hierarchy3"/>
    <dgm:cxn modelId="{DA979823-B009-4069-87B7-AAB770DC5F8A}" type="presParOf" srcId="{A9C29CD7-82A7-4ADC-9BE8-9E341A28595B}" destId="{7E0BC572-E478-4998-87F4-7C8399FE632E}" srcOrd="4" destOrd="0" presId="urn:microsoft.com/office/officeart/2005/8/layout/hierarchy3"/>
    <dgm:cxn modelId="{63A593CC-0F30-4462-9A97-BCBE97FFF69D}" type="presParOf" srcId="{7E0BC572-E478-4998-87F4-7C8399FE632E}" destId="{F8477DE2-B3CF-476C-A7A5-9D868C22D48A}" srcOrd="0" destOrd="0" presId="urn:microsoft.com/office/officeart/2005/8/layout/hierarchy3"/>
    <dgm:cxn modelId="{BCA1D3AA-B122-4DC9-B144-6E6411012727}" type="presParOf" srcId="{F8477DE2-B3CF-476C-A7A5-9D868C22D48A}" destId="{C496F28B-57E9-436B-9C7E-4C5B6BC0115A}" srcOrd="0" destOrd="0" presId="urn:microsoft.com/office/officeart/2005/8/layout/hierarchy3"/>
    <dgm:cxn modelId="{039DFAA0-397D-4533-96C3-9E9D0DD5353E}" type="presParOf" srcId="{F8477DE2-B3CF-476C-A7A5-9D868C22D48A}" destId="{1D83483D-6613-40F6-ADF8-1F9DFFB727E5}" srcOrd="1" destOrd="0" presId="urn:microsoft.com/office/officeart/2005/8/layout/hierarchy3"/>
    <dgm:cxn modelId="{0797036E-7822-4ADF-82F1-DD169678D59B}" type="presParOf" srcId="{7E0BC572-E478-4998-87F4-7C8399FE632E}" destId="{1636126C-87A4-4462-9FC4-7CA17A950AD9}" srcOrd="1" destOrd="0" presId="urn:microsoft.com/office/officeart/2005/8/layout/hierarchy3"/>
    <dgm:cxn modelId="{5F9C6E5B-5C15-4972-BBDF-F29008888BF8}" type="presParOf" srcId="{A9C29CD7-82A7-4ADC-9BE8-9E341A28595B}" destId="{5A3D796A-3B70-460E-B5A2-C8A1705FED9E}" srcOrd="5" destOrd="0" presId="urn:microsoft.com/office/officeart/2005/8/layout/hierarchy3"/>
    <dgm:cxn modelId="{BCBA6442-C50F-40A5-8DC4-767B09288C69}" type="presParOf" srcId="{5A3D796A-3B70-460E-B5A2-C8A1705FED9E}" destId="{462066A7-7D9C-4566-AAA9-95B69D43F632}" srcOrd="0" destOrd="0" presId="urn:microsoft.com/office/officeart/2005/8/layout/hierarchy3"/>
    <dgm:cxn modelId="{74D04BB1-B3C1-4BD6-892B-8688E17F1B22}" type="presParOf" srcId="{462066A7-7D9C-4566-AAA9-95B69D43F632}" destId="{98253F6C-7035-41DD-AF26-8FF8FBE9ED05}" srcOrd="0" destOrd="0" presId="urn:microsoft.com/office/officeart/2005/8/layout/hierarchy3"/>
    <dgm:cxn modelId="{48B14D20-2206-4A20-84AD-073087EADFC3}" type="presParOf" srcId="{462066A7-7D9C-4566-AAA9-95B69D43F632}" destId="{5B3FBDBB-B979-4FE0-9518-9E7E66D2A2D9}" srcOrd="1" destOrd="0" presId="urn:microsoft.com/office/officeart/2005/8/layout/hierarchy3"/>
    <dgm:cxn modelId="{59F86F54-5EC3-4955-BEEF-28219D778BBA}" type="presParOf" srcId="{5A3D796A-3B70-460E-B5A2-C8A1705FED9E}" destId="{E6CAF7E6-A417-487E-ADD6-61D02C595C38}" srcOrd="1" destOrd="0" presId="urn:microsoft.com/office/officeart/2005/8/layout/hierarchy3"/>
    <dgm:cxn modelId="{5D88A9BD-80B8-4711-8BBD-34F032AA2A5D}" type="presParOf" srcId="{A9C29CD7-82A7-4ADC-9BE8-9E341A28595B}" destId="{C6F8C225-1F82-4DD1-AEFB-F5802A87A8F2}" srcOrd="6" destOrd="0" presId="urn:microsoft.com/office/officeart/2005/8/layout/hierarchy3"/>
    <dgm:cxn modelId="{B35611C9-1C7E-4B2E-B650-A1993A880AAB}" type="presParOf" srcId="{C6F8C225-1F82-4DD1-AEFB-F5802A87A8F2}" destId="{E5B3AF63-E57B-4B56-A3D8-5297A966137C}" srcOrd="0" destOrd="0" presId="urn:microsoft.com/office/officeart/2005/8/layout/hierarchy3"/>
    <dgm:cxn modelId="{805B538B-624B-47BE-8FCC-4A8E7DCEE1C2}" type="presParOf" srcId="{E5B3AF63-E57B-4B56-A3D8-5297A966137C}" destId="{3E64A23C-F7BB-41AE-BA2F-39F700232509}" srcOrd="0" destOrd="0" presId="urn:microsoft.com/office/officeart/2005/8/layout/hierarchy3"/>
    <dgm:cxn modelId="{2A6EED71-544B-4B7C-9D07-82DACBA85BC5}" type="presParOf" srcId="{E5B3AF63-E57B-4B56-A3D8-5297A966137C}" destId="{2290C4E8-E6AD-486D-A772-2072F6EE993F}" srcOrd="1" destOrd="0" presId="urn:microsoft.com/office/officeart/2005/8/layout/hierarchy3"/>
    <dgm:cxn modelId="{B50E2E5C-E985-404D-AE60-77CBF18046AE}" type="presParOf" srcId="{C6F8C225-1F82-4DD1-AEFB-F5802A87A8F2}" destId="{CBE2DC0E-2AAD-486D-B000-4B64D432AB6E}" srcOrd="1" destOrd="0" presId="urn:microsoft.com/office/officeart/2005/8/layout/hierarchy3"/>
    <dgm:cxn modelId="{4A772951-2769-4A5D-9F64-CD77868E34C5}" type="presParOf" srcId="{A9C29CD7-82A7-4ADC-9BE8-9E341A28595B}" destId="{F3C5868B-7650-4C95-AFBC-982B1CA7C93E}" srcOrd="7" destOrd="0" presId="urn:microsoft.com/office/officeart/2005/8/layout/hierarchy3"/>
    <dgm:cxn modelId="{0396EF17-4A88-4E94-AF1F-B524801CC056}" type="presParOf" srcId="{F3C5868B-7650-4C95-AFBC-982B1CA7C93E}" destId="{411827DF-128E-435E-829B-885CA0D1A0AA}" srcOrd="0" destOrd="0" presId="urn:microsoft.com/office/officeart/2005/8/layout/hierarchy3"/>
    <dgm:cxn modelId="{3390034C-E8BC-4829-BF61-3680A53C6815}" type="presParOf" srcId="{411827DF-128E-435E-829B-885CA0D1A0AA}" destId="{B7C6A824-1CE5-4288-865A-91B8C7B331AF}" srcOrd="0" destOrd="0" presId="urn:microsoft.com/office/officeart/2005/8/layout/hierarchy3"/>
    <dgm:cxn modelId="{EDFE88B2-1591-4016-9643-F5E9EB476A87}" type="presParOf" srcId="{411827DF-128E-435E-829B-885CA0D1A0AA}" destId="{A71986CC-025B-4D55-97CB-698FCB920676}" srcOrd="1" destOrd="0" presId="urn:microsoft.com/office/officeart/2005/8/layout/hierarchy3"/>
    <dgm:cxn modelId="{A12D25BF-9F3A-4451-B68D-3CB5BF559709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B14FDD03-BCD8-4F78-809B-9BB2E9A5501F}" type="presOf" srcId="{6E5BC126-49E0-4E82-A2CD-40DD617036BE}" destId="{1D83483D-6613-40F6-ADF8-1F9DFFB727E5}" srcOrd="1" destOrd="0" presId="urn:microsoft.com/office/officeart/2005/8/layout/hierarchy3"/>
    <dgm:cxn modelId="{B59D2905-9330-4EFB-B057-1DF9DBEEDB4F}" type="presOf" srcId="{F37ECA28-DCEB-4FE1-BCEA-F4F4B61BC82E}" destId="{D4EB9FA9-42C5-402B-A342-AF4DF8B6FF09}" srcOrd="0" destOrd="0" presId="urn:microsoft.com/office/officeart/2005/8/layout/hierarchy3"/>
    <dgm:cxn modelId="{81F5EE0F-7F21-4D2F-A598-EFC95EE48F20}" type="presOf" srcId="{5D2C274D-A2D9-4E7A-90CB-C16EBA9E6147}" destId="{B4D4DD38-A9A5-4C58-B790-20E83F4FE5B9}" srcOrd="1" destOrd="0" presId="urn:microsoft.com/office/officeart/2005/8/layout/hierarchy3"/>
    <dgm:cxn modelId="{BD92DE22-65E2-4F55-B5DC-1454DCE4C069}" type="presOf" srcId="{682B58F4-090A-492B-9D4D-2DD162CED51B}" destId="{98253F6C-7035-41DD-AF26-8FF8FBE9ED05}" srcOrd="0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461DB523-A6A4-4196-BDDA-2B3F8C3A3FE1}" type="presOf" srcId="{F37ECA28-DCEB-4FE1-BCEA-F4F4B61BC82E}" destId="{80675A21-194A-4A07-AD22-1670F14553ED}" srcOrd="1" destOrd="0" presId="urn:microsoft.com/office/officeart/2005/8/layout/hierarchy3"/>
    <dgm:cxn modelId="{47ED1024-A6A8-468B-8828-189F3D9ECA54}" type="presOf" srcId="{50B1C4D3-05C7-465F-8C6B-CA10E35D4939}" destId="{4AA73038-9C00-4C38-9300-46C192BD9EDB}" srcOrd="0" destOrd="0" presId="urn:microsoft.com/office/officeart/2005/8/layout/hierarchy3"/>
    <dgm:cxn modelId="{D7968826-2641-4584-88D8-F8700C60C01C}" type="presOf" srcId="{9B23B53B-5BE2-4B6B-98EA-A682A7B5FAD0}" destId="{4F860FDC-086D-4CFD-BAEC-C7F52BE0FDB3}" srcOrd="1" destOrd="0" presId="urn:microsoft.com/office/officeart/2005/8/layout/hierarchy3"/>
    <dgm:cxn modelId="{2898DB27-DDC0-4815-BA30-3437C454B1CF}" type="presOf" srcId="{5D2C274D-A2D9-4E7A-90CB-C16EBA9E6147}" destId="{5E297E57-74BF-44BD-A022-77580E306F16}" srcOrd="0" destOrd="0" presId="urn:microsoft.com/office/officeart/2005/8/layout/hierarchy3"/>
    <dgm:cxn modelId="{6014C23C-DCC1-46D2-8FA7-C1B2B172C628}" type="presOf" srcId="{50B1C4D3-05C7-465F-8C6B-CA10E35D4939}" destId="{27D46084-D9E4-4975-AFB1-6BEC4309F315}" srcOrd="1" destOrd="0" presId="urn:microsoft.com/office/officeart/2005/8/layout/hierarchy3"/>
    <dgm:cxn modelId="{8A239861-4880-4AD2-BA40-E48AE858FE19}" type="presOf" srcId="{5D1B8E29-58D0-4B7B-99C9-436DC04991F0}" destId="{A71986CC-025B-4D55-97CB-698FCB920676}" srcOrd="1" destOrd="0" presId="urn:microsoft.com/office/officeart/2005/8/layout/hierarchy3"/>
    <dgm:cxn modelId="{7BFB0F69-291A-46C0-8DEF-C269E401E304}" type="presOf" srcId="{70321898-1C95-4F11-996A-B896BB705803}" destId="{3E64A23C-F7BB-41AE-BA2F-39F700232509}" srcOrd="0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0F5CEF91-3668-4176-87DE-6A5EA1616781}" type="presOf" srcId="{9B23B53B-5BE2-4B6B-98EA-A682A7B5FAD0}" destId="{3B56C401-13FB-45CE-B13C-C4AA9D6AB0F0}" srcOrd="0" destOrd="0" presId="urn:microsoft.com/office/officeart/2005/8/layout/hierarchy3"/>
    <dgm:cxn modelId="{19925793-031A-4ABA-9BD7-0E9D4072B5CC}" type="presOf" srcId="{6E5BC126-49E0-4E82-A2CD-40DD617036BE}" destId="{C496F28B-57E9-436B-9C7E-4C5B6BC0115A}" srcOrd="0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76E177C5-1C08-4C6A-B735-E1CE2B5315F8}" type="presOf" srcId="{5D1B8E29-58D0-4B7B-99C9-436DC04991F0}" destId="{B7C6A824-1CE5-4288-865A-91B8C7B331AF}" srcOrd="0" destOrd="0" presId="urn:microsoft.com/office/officeart/2005/8/layout/hierarchy3"/>
    <dgm:cxn modelId="{231548C9-6C1C-44C1-B63D-929DDE162A55}" type="presOf" srcId="{EE50A032-CFA2-4AE7-97F1-2644FE901915}" destId="{A9C29CD7-82A7-4ADC-9BE8-9E341A28595B}" srcOrd="0" destOrd="0" presId="urn:microsoft.com/office/officeart/2005/8/layout/hierarchy3"/>
    <dgm:cxn modelId="{FAFCBAC9-3D97-439A-831D-4A1256D788EF}" type="presOf" srcId="{70321898-1C95-4F11-996A-B896BB705803}" destId="{2290C4E8-E6AD-486D-A772-2072F6EE993F}" srcOrd="1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BEA237F2-25AB-44B0-AA6A-0BAA2A540BD1}" type="presOf" srcId="{682B58F4-090A-492B-9D4D-2DD162CED51B}" destId="{5B3FBDBB-B979-4FE0-9518-9E7E66D2A2D9}" srcOrd="1" destOrd="0" presId="urn:microsoft.com/office/officeart/2005/8/layout/hierarchy3"/>
    <dgm:cxn modelId="{C6E6F3F0-6416-4AC4-9CA7-80A1FFB07AB7}" type="presParOf" srcId="{A9C29CD7-82A7-4ADC-9BE8-9E341A28595B}" destId="{817A8115-D739-4FB7-81A9-075D4A3E5A3B}" srcOrd="0" destOrd="0" presId="urn:microsoft.com/office/officeart/2005/8/layout/hierarchy3"/>
    <dgm:cxn modelId="{6DA436CE-8FF7-47F3-8424-16C70F2B3D5F}" type="presParOf" srcId="{817A8115-D739-4FB7-81A9-075D4A3E5A3B}" destId="{729F0D5D-A672-45BE-B391-58F2C8BEC91D}" srcOrd="0" destOrd="0" presId="urn:microsoft.com/office/officeart/2005/8/layout/hierarchy3"/>
    <dgm:cxn modelId="{664D6428-C2AC-4805-A1CA-0EEDB445DC4D}" type="presParOf" srcId="{729F0D5D-A672-45BE-B391-58F2C8BEC91D}" destId="{4AA73038-9C00-4C38-9300-46C192BD9EDB}" srcOrd="0" destOrd="0" presId="urn:microsoft.com/office/officeart/2005/8/layout/hierarchy3"/>
    <dgm:cxn modelId="{31D4F03C-D6C9-4721-BCC3-2AC8D5C5CBAC}" type="presParOf" srcId="{729F0D5D-A672-45BE-B391-58F2C8BEC91D}" destId="{27D46084-D9E4-4975-AFB1-6BEC4309F315}" srcOrd="1" destOrd="0" presId="urn:microsoft.com/office/officeart/2005/8/layout/hierarchy3"/>
    <dgm:cxn modelId="{34481D88-7930-4F00-933C-3DE32B552D8A}" type="presParOf" srcId="{817A8115-D739-4FB7-81A9-075D4A3E5A3B}" destId="{07A2AA21-9BC8-47BC-8802-A5E0477FE453}" srcOrd="1" destOrd="0" presId="urn:microsoft.com/office/officeart/2005/8/layout/hierarchy3"/>
    <dgm:cxn modelId="{689DDEC8-F9C3-40B1-9334-4E8F3F38F0FF}" type="presParOf" srcId="{A9C29CD7-82A7-4ADC-9BE8-9E341A28595B}" destId="{0A7A5AE1-95E2-46F2-9C88-5C7A9BD59045}" srcOrd="1" destOrd="0" presId="urn:microsoft.com/office/officeart/2005/8/layout/hierarchy3"/>
    <dgm:cxn modelId="{88162EC3-C0CA-4AE2-8381-6AF847D7FE68}" type="presParOf" srcId="{0A7A5AE1-95E2-46F2-9C88-5C7A9BD59045}" destId="{367AA7AD-877F-45B8-9BF9-AA11926DE728}" srcOrd="0" destOrd="0" presId="urn:microsoft.com/office/officeart/2005/8/layout/hierarchy3"/>
    <dgm:cxn modelId="{73CE0034-43E3-49AE-8577-465C913C3898}" type="presParOf" srcId="{367AA7AD-877F-45B8-9BF9-AA11926DE728}" destId="{5E297E57-74BF-44BD-A022-77580E306F16}" srcOrd="0" destOrd="0" presId="urn:microsoft.com/office/officeart/2005/8/layout/hierarchy3"/>
    <dgm:cxn modelId="{753EE574-8BF8-43CC-900A-ACB06F2B4059}" type="presParOf" srcId="{367AA7AD-877F-45B8-9BF9-AA11926DE728}" destId="{B4D4DD38-A9A5-4C58-B790-20E83F4FE5B9}" srcOrd="1" destOrd="0" presId="urn:microsoft.com/office/officeart/2005/8/layout/hierarchy3"/>
    <dgm:cxn modelId="{BF87CE4B-1ACD-47C8-8798-F03422C9458C}" type="presParOf" srcId="{0A7A5AE1-95E2-46F2-9C88-5C7A9BD59045}" destId="{9DAF39D2-FAF3-4B78-8446-C6AF29828261}" srcOrd="1" destOrd="0" presId="urn:microsoft.com/office/officeart/2005/8/layout/hierarchy3"/>
    <dgm:cxn modelId="{9BF76892-EAC9-4354-B5D8-0413BC86C187}" type="presParOf" srcId="{A9C29CD7-82A7-4ADC-9BE8-9E341A28595B}" destId="{FFAF204A-F6B7-4A01-BF13-0463FB4C6F2A}" srcOrd="2" destOrd="0" presId="urn:microsoft.com/office/officeart/2005/8/layout/hierarchy3"/>
    <dgm:cxn modelId="{58E46F76-33B6-407F-A9AF-DF79965B8E16}" type="presParOf" srcId="{FFAF204A-F6B7-4A01-BF13-0463FB4C6F2A}" destId="{6C55167C-DA72-44DE-8799-68D4A68C3939}" srcOrd="0" destOrd="0" presId="urn:microsoft.com/office/officeart/2005/8/layout/hierarchy3"/>
    <dgm:cxn modelId="{F0A1A165-4A38-41CC-ACE0-655B06D82B46}" type="presParOf" srcId="{6C55167C-DA72-44DE-8799-68D4A68C3939}" destId="{3B56C401-13FB-45CE-B13C-C4AA9D6AB0F0}" srcOrd="0" destOrd="0" presId="urn:microsoft.com/office/officeart/2005/8/layout/hierarchy3"/>
    <dgm:cxn modelId="{EAF182CA-ED4A-40E4-9F32-25759D44C10D}" type="presParOf" srcId="{6C55167C-DA72-44DE-8799-68D4A68C3939}" destId="{4F860FDC-086D-4CFD-BAEC-C7F52BE0FDB3}" srcOrd="1" destOrd="0" presId="urn:microsoft.com/office/officeart/2005/8/layout/hierarchy3"/>
    <dgm:cxn modelId="{97BEBADA-1BC3-4C50-9474-24E1F41C28EF}" type="presParOf" srcId="{FFAF204A-F6B7-4A01-BF13-0463FB4C6F2A}" destId="{32A582C6-DEF6-4C37-89F1-2053D00F96D8}" srcOrd="1" destOrd="0" presId="urn:microsoft.com/office/officeart/2005/8/layout/hierarchy3"/>
    <dgm:cxn modelId="{A717CD84-B73E-40FA-9119-A787F63F7FF7}" type="presParOf" srcId="{A9C29CD7-82A7-4ADC-9BE8-9E341A28595B}" destId="{EC169F6E-B173-4B6A-B3F7-9105339F9928}" srcOrd="3" destOrd="0" presId="urn:microsoft.com/office/officeart/2005/8/layout/hierarchy3"/>
    <dgm:cxn modelId="{0CCA99E9-CCCB-4327-973B-0F7F8C03873A}" type="presParOf" srcId="{EC169F6E-B173-4B6A-B3F7-9105339F9928}" destId="{F69F4159-0AE1-4AFA-A5B5-EB613E20E758}" srcOrd="0" destOrd="0" presId="urn:microsoft.com/office/officeart/2005/8/layout/hierarchy3"/>
    <dgm:cxn modelId="{CC70BF12-0C4E-4595-A03C-9C3F72B585DC}" type="presParOf" srcId="{F69F4159-0AE1-4AFA-A5B5-EB613E20E758}" destId="{D4EB9FA9-42C5-402B-A342-AF4DF8B6FF09}" srcOrd="0" destOrd="0" presId="urn:microsoft.com/office/officeart/2005/8/layout/hierarchy3"/>
    <dgm:cxn modelId="{F951213B-F217-4B0A-A173-2E9DE004EC73}" type="presParOf" srcId="{F69F4159-0AE1-4AFA-A5B5-EB613E20E758}" destId="{80675A21-194A-4A07-AD22-1670F14553ED}" srcOrd="1" destOrd="0" presId="urn:microsoft.com/office/officeart/2005/8/layout/hierarchy3"/>
    <dgm:cxn modelId="{097BF69A-D7B9-49EF-A8BD-020E38255A41}" type="presParOf" srcId="{EC169F6E-B173-4B6A-B3F7-9105339F9928}" destId="{44CBDB09-FB9D-43F9-8514-E266B26A0CB1}" srcOrd="1" destOrd="0" presId="urn:microsoft.com/office/officeart/2005/8/layout/hierarchy3"/>
    <dgm:cxn modelId="{2E37ADE4-40DC-40FC-8D72-C494BC86715F}" type="presParOf" srcId="{A9C29CD7-82A7-4ADC-9BE8-9E341A28595B}" destId="{7E0BC572-E478-4998-87F4-7C8399FE632E}" srcOrd="4" destOrd="0" presId="urn:microsoft.com/office/officeart/2005/8/layout/hierarchy3"/>
    <dgm:cxn modelId="{B9582790-45C7-49E4-9FA6-A112EEC12CED}" type="presParOf" srcId="{7E0BC572-E478-4998-87F4-7C8399FE632E}" destId="{F8477DE2-B3CF-476C-A7A5-9D868C22D48A}" srcOrd="0" destOrd="0" presId="urn:microsoft.com/office/officeart/2005/8/layout/hierarchy3"/>
    <dgm:cxn modelId="{8E681823-5897-4AE8-84BB-AAAA9C8A10AC}" type="presParOf" srcId="{F8477DE2-B3CF-476C-A7A5-9D868C22D48A}" destId="{C496F28B-57E9-436B-9C7E-4C5B6BC0115A}" srcOrd="0" destOrd="0" presId="urn:microsoft.com/office/officeart/2005/8/layout/hierarchy3"/>
    <dgm:cxn modelId="{1D149385-7C41-43BB-95A2-310BC99D7F54}" type="presParOf" srcId="{F8477DE2-B3CF-476C-A7A5-9D868C22D48A}" destId="{1D83483D-6613-40F6-ADF8-1F9DFFB727E5}" srcOrd="1" destOrd="0" presId="urn:microsoft.com/office/officeart/2005/8/layout/hierarchy3"/>
    <dgm:cxn modelId="{7C427FEB-39C0-47D2-A8C9-7E703F26D1C2}" type="presParOf" srcId="{7E0BC572-E478-4998-87F4-7C8399FE632E}" destId="{1636126C-87A4-4462-9FC4-7CA17A950AD9}" srcOrd="1" destOrd="0" presId="urn:microsoft.com/office/officeart/2005/8/layout/hierarchy3"/>
    <dgm:cxn modelId="{B768406C-2F87-4C03-A798-935AAE793436}" type="presParOf" srcId="{A9C29CD7-82A7-4ADC-9BE8-9E341A28595B}" destId="{5A3D796A-3B70-460E-B5A2-C8A1705FED9E}" srcOrd="5" destOrd="0" presId="urn:microsoft.com/office/officeart/2005/8/layout/hierarchy3"/>
    <dgm:cxn modelId="{0968FA1F-039F-4BB8-B032-C8126DFB916D}" type="presParOf" srcId="{5A3D796A-3B70-460E-B5A2-C8A1705FED9E}" destId="{462066A7-7D9C-4566-AAA9-95B69D43F632}" srcOrd="0" destOrd="0" presId="urn:microsoft.com/office/officeart/2005/8/layout/hierarchy3"/>
    <dgm:cxn modelId="{3427ECCD-B7A5-40D7-8E4F-15303CDCBBDC}" type="presParOf" srcId="{462066A7-7D9C-4566-AAA9-95B69D43F632}" destId="{98253F6C-7035-41DD-AF26-8FF8FBE9ED05}" srcOrd="0" destOrd="0" presId="urn:microsoft.com/office/officeart/2005/8/layout/hierarchy3"/>
    <dgm:cxn modelId="{18C8E3C9-C57C-435B-B689-3019D05C6F48}" type="presParOf" srcId="{462066A7-7D9C-4566-AAA9-95B69D43F632}" destId="{5B3FBDBB-B979-4FE0-9518-9E7E66D2A2D9}" srcOrd="1" destOrd="0" presId="urn:microsoft.com/office/officeart/2005/8/layout/hierarchy3"/>
    <dgm:cxn modelId="{6C895E2D-EE0A-413E-A05D-C92B29C5B54F}" type="presParOf" srcId="{5A3D796A-3B70-460E-B5A2-C8A1705FED9E}" destId="{E6CAF7E6-A417-487E-ADD6-61D02C595C38}" srcOrd="1" destOrd="0" presId="urn:microsoft.com/office/officeart/2005/8/layout/hierarchy3"/>
    <dgm:cxn modelId="{F9826EB9-C46D-4402-B0BE-3E3E74FDB289}" type="presParOf" srcId="{A9C29CD7-82A7-4ADC-9BE8-9E341A28595B}" destId="{C6F8C225-1F82-4DD1-AEFB-F5802A87A8F2}" srcOrd="6" destOrd="0" presId="urn:microsoft.com/office/officeart/2005/8/layout/hierarchy3"/>
    <dgm:cxn modelId="{33B42D7C-33F6-4882-8510-2A0C7659096D}" type="presParOf" srcId="{C6F8C225-1F82-4DD1-AEFB-F5802A87A8F2}" destId="{E5B3AF63-E57B-4B56-A3D8-5297A966137C}" srcOrd="0" destOrd="0" presId="urn:microsoft.com/office/officeart/2005/8/layout/hierarchy3"/>
    <dgm:cxn modelId="{AF1CE046-0281-47F1-9AEB-4C010BE57730}" type="presParOf" srcId="{E5B3AF63-E57B-4B56-A3D8-5297A966137C}" destId="{3E64A23C-F7BB-41AE-BA2F-39F700232509}" srcOrd="0" destOrd="0" presId="urn:microsoft.com/office/officeart/2005/8/layout/hierarchy3"/>
    <dgm:cxn modelId="{61CF8931-372C-4CAD-B0AB-594121B58DA6}" type="presParOf" srcId="{E5B3AF63-E57B-4B56-A3D8-5297A966137C}" destId="{2290C4E8-E6AD-486D-A772-2072F6EE993F}" srcOrd="1" destOrd="0" presId="urn:microsoft.com/office/officeart/2005/8/layout/hierarchy3"/>
    <dgm:cxn modelId="{9F3FC937-3436-4A4E-9B50-FC4FD1C59957}" type="presParOf" srcId="{C6F8C225-1F82-4DD1-AEFB-F5802A87A8F2}" destId="{CBE2DC0E-2AAD-486D-B000-4B64D432AB6E}" srcOrd="1" destOrd="0" presId="urn:microsoft.com/office/officeart/2005/8/layout/hierarchy3"/>
    <dgm:cxn modelId="{E0185F18-E8AF-4943-83BD-6E500E71DE21}" type="presParOf" srcId="{A9C29CD7-82A7-4ADC-9BE8-9E341A28595B}" destId="{F3C5868B-7650-4C95-AFBC-982B1CA7C93E}" srcOrd="7" destOrd="0" presId="urn:microsoft.com/office/officeart/2005/8/layout/hierarchy3"/>
    <dgm:cxn modelId="{685FF21F-28E1-4615-A9D1-076C1F05595D}" type="presParOf" srcId="{F3C5868B-7650-4C95-AFBC-982B1CA7C93E}" destId="{411827DF-128E-435E-829B-885CA0D1A0AA}" srcOrd="0" destOrd="0" presId="urn:microsoft.com/office/officeart/2005/8/layout/hierarchy3"/>
    <dgm:cxn modelId="{36A60D9E-673D-4DEF-8791-64170C9A3F83}" type="presParOf" srcId="{411827DF-128E-435E-829B-885CA0D1A0AA}" destId="{B7C6A824-1CE5-4288-865A-91B8C7B331AF}" srcOrd="0" destOrd="0" presId="urn:microsoft.com/office/officeart/2005/8/layout/hierarchy3"/>
    <dgm:cxn modelId="{FD9A50AD-8899-4AB0-8376-31CB47766871}" type="presParOf" srcId="{411827DF-128E-435E-829B-885CA0D1A0AA}" destId="{A71986CC-025B-4D55-97CB-698FCB920676}" srcOrd="1" destOrd="0" presId="urn:microsoft.com/office/officeart/2005/8/layout/hierarchy3"/>
    <dgm:cxn modelId="{9E5767C3-06C4-4090-9C59-DFBABBF1E38B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A89A728-D5AE-4307-9DF1-3CD6FFF2A32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9A05F-DDE6-42F3-8E8F-6ABF32E3F5DD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/>
            <a:t> </a:t>
          </a:r>
        </a:p>
      </dgm:t>
    </dgm:pt>
    <dgm:pt modelId="{7CAEC0D9-AE54-46A0-BDDA-1C043A494B32}" type="parTrans" cxnId="{70BA2285-9FE7-4E68-AAE4-0556DF44835B}">
      <dgm:prSet/>
      <dgm:spPr/>
      <dgm:t>
        <a:bodyPr/>
        <a:lstStyle/>
        <a:p>
          <a:endParaRPr lang="en-US" sz="2800" b="1"/>
        </a:p>
      </dgm:t>
    </dgm:pt>
    <dgm:pt modelId="{061598BF-EE9D-4500-9C55-F9AF31B5C110}" type="sibTrans" cxnId="{70BA2285-9FE7-4E68-AAE4-0556DF44835B}">
      <dgm:prSet/>
      <dgm:spPr>
        <a:noFill/>
      </dgm:spPr>
      <dgm:t>
        <a:bodyPr/>
        <a:lstStyle/>
        <a:p>
          <a:endParaRPr lang="en-US" sz="2800" b="1"/>
        </a:p>
      </dgm:t>
    </dgm:pt>
    <dgm:pt modelId="{322959D2-12A3-41D5-96DB-81D663C656EC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2800" b="1" dirty="0"/>
            <a:t>P</a:t>
          </a:r>
          <a:endParaRPr lang="en-US" sz="2800" b="1" dirty="0"/>
        </a:p>
      </dgm:t>
    </dgm:pt>
    <dgm:pt modelId="{0978C8A0-53C2-4B40-BCE9-468DD840E4EB}" type="parTrans" cxnId="{E9133F91-6922-444B-902D-BC69E4B902F2}">
      <dgm:prSet/>
      <dgm:spPr/>
      <dgm:t>
        <a:bodyPr/>
        <a:lstStyle/>
        <a:p>
          <a:endParaRPr lang="en-US" sz="2800" b="1"/>
        </a:p>
      </dgm:t>
    </dgm:pt>
    <dgm:pt modelId="{1B4E43C2-EB85-42F2-A5FA-8AC8FBD966AC}" type="sibTrans" cxnId="{E9133F91-6922-444B-902D-BC69E4B902F2}">
      <dgm:prSet/>
      <dgm:spPr>
        <a:noFill/>
      </dgm:spPr>
      <dgm:t>
        <a:bodyPr/>
        <a:lstStyle/>
        <a:p>
          <a:endParaRPr lang="en-US" sz="2800" b="1"/>
        </a:p>
      </dgm:t>
    </dgm:pt>
    <dgm:pt modelId="{E0F67137-B9E6-40D4-82D1-8B0C020A1081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/>
            <a:t> </a:t>
          </a:r>
        </a:p>
      </dgm:t>
    </dgm:pt>
    <dgm:pt modelId="{E484E977-ADC6-416C-8E2D-D8263DC78E35}" type="parTrans" cxnId="{A0CDF8B9-640D-4037-AA86-B5D668826F61}">
      <dgm:prSet/>
      <dgm:spPr/>
      <dgm:t>
        <a:bodyPr/>
        <a:lstStyle/>
        <a:p>
          <a:endParaRPr lang="en-US" sz="2800" b="1"/>
        </a:p>
      </dgm:t>
    </dgm:pt>
    <dgm:pt modelId="{22E9DEAD-F7D4-4973-A002-2F2A020BF283}" type="sibTrans" cxnId="{A0CDF8B9-640D-4037-AA86-B5D668826F61}">
      <dgm:prSet/>
      <dgm:spPr>
        <a:noFill/>
      </dgm:spPr>
      <dgm:t>
        <a:bodyPr/>
        <a:lstStyle/>
        <a:p>
          <a:endParaRPr lang="en-US" sz="2800" b="1"/>
        </a:p>
      </dgm:t>
    </dgm:pt>
    <dgm:pt modelId="{354CBEA8-B716-40FF-8870-42E8670CB1E4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3BC9D57A-0B5D-41D5-A394-6F20E3914E7F}" type="parTrans" cxnId="{77683B7E-CDDE-449E-B9DD-6CC03978B1DD}">
      <dgm:prSet/>
      <dgm:spPr/>
      <dgm:t>
        <a:bodyPr/>
        <a:lstStyle/>
        <a:p>
          <a:endParaRPr lang="en-US" sz="2800" b="1"/>
        </a:p>
      </dgm:t>
    </dgm:pt>
    <dgm:pt modelId="{A1ACE4CD-5F74-4BE5-A66F-E1332C14EA9E}" type="sibTrans" cxnId="{77683B7E-CDDE-449E-B9DD-6CC03978B1DD}">
      <dgm:prSet/>
      <dgm:spPr>
        <a:noFill/>
      </dgm:spPr>
      <dgm:t>
        <a:bodyPr/>
        <a:lstStyle/>
        <a:p>
          <a:endParaRPr lang="en-US" sz="2800" b="1"/>
        </a:p>
      </dgm:t>
    </dgm:pt>
    <dgm:pt modelId="{F170FE7E-F589-4E2C-99DD-4B0B593F3DB7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B45820EB-AF7C-4DE0-AD15-E03FD781A36A}" type="parTrans" cxnId="{32E42ABD-605F-4390-9F0E-903CFF166011}">
      <dgm:prSet/>
      <dgm:spPr/>
      <dgm:t>
        <a:bodyPr/>
        <a:lstStyle/>
        <a:p>
          <a:endParaRPr lang="en-US" sz="2800" b="1"/>
        </a:p>
      </dgm:t>
    </dgm:pt>
    <dgm:pt modelId="{2EF244BC-457F-4F99-B127-F17330F260D0}" type="sibTrans" cxnId="{32E42ABD-605F-4390-9F0E-903CFF166011}">
      <dgm:prSet/>
      <dgm:spPr>
        <a:noFill/>
      </dgm:spPr>
      <dgm:t>
        <a:bodyPr/>
        <a:lstStyle/>
        <a:p>
          <a:endParaRPr lang="en-US" sz="2800" b="1"/>
        </a:p>
      </dgm:t>
    </dgm:pt>
    <dgm:pt modelId="{A717CC4E-817B-4B9F-A3BE-A9DA2747C25C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374E4874-BC5B-48DB-A277-E6ADE3F2726C}" type="parTrans" cxnId="{C67A4A0A-ECC9-4F11-B3C3-4FB51C006DD3}">
      <dgm:prSet/>
      <dgm:spPr/>
      <dgm:t>
        <a:bodyPr/>
        <a:lstStyle/>
        <a:p>
          <a:endParaRPr lang="en-US" sz="2800" b="1"/>
        </a:p>
      </dgm:t>
    </dgm:pt>
    <dgm:pt modelId="{4B934B13-578D-4726-8874-1713CB6EAD71}" type="sibTrans" cxnId="{C67A4A0A-ECC9-4F11-B3C3-4FB51C006DD3}">
      <dgm:prSet/>
      <dgm:spPr>
        <a:noFill/>
        <a:ln>
          <a:noFill/>
        </a:ln>
      </dgm:spPr>
      <dgm:t>
        <a:bodyPr/>
        <a:lstStyle/>
        <a:p>
          <a:endParaRPr lang="en-US" sz="2800" b="1"/>
        </a:p>
      </dgm:t>
    </dgm:pt>
    <dgm:pt modelId="{9A0FEEBD-6B74-442F-8072-14B5C2CD6BE3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25D11224-DA50-4D64-87AF-99AF6E93652E}" type="parTrans" cxnId="{786B1344-EE2C-4D83-BA0F-DBB22AE9A21A}">
      <dgm:prSet/>
      <dgm:spPr/>
      <dgm:t>
        <a:bodyPr/>
        <a:lstStyle/>
        <a:p>
          <a:endParaRPr lang="en-US" sz="2800" b="1"/>
        </a:p>
      </dgm:t>
    </dgm:pt>
    <dgm:pt modelId="{9A7134DB-432A-4815-9F78-31A4A800F9BC}" type="sibTrans" cxnId="{786B1344-EE2C-4D83-BA0F-DBB22AE9A21A}">
      <dgm:prSet/>
      <dgm:spPr>
        <a:noFill/>
      </dgm:spPr>
      <dgm:t>
        <a:bodyPr/>
        <a:lstStyle/>
        <a:p>
          <a:endParaRPr lang="en-US" sz="2800" b="1"/>
        </a:p>
      </dgm:t>
    </dgm:pt>
    <dgm:pt modelId="{C61F8E02-116D-46F2-BA38-B0FA3AB1C2FC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/>
            <a:t> </a:t>
          </a:r>
        </a:p>
      </dgm:t>
    </dgm:pt>
    <dgm:pt modelId="{6878C1C4-A6B8-4417-AD2F-D2A6848B0D9B}" type="parTrans" cxnId="{2C9770C3-4ECB-4CE0-B632-A50C756B9A14}">
      <dgm:prSet/>
      <dgm:spPr/>
      <dgm:t>
        <a:bodyPr/>
        <a:lstStyle/>
        <a:p>
          <a:endParaRPr lang="en-US" sz="2800" b="1"/>
        </a:p>
      </dgm:t>
    </dgm:pt>
    <dgm:pt modelId="{53751E80-F35F-404A-90D1-F2EEECEFB5E5}" type="sibTrans" cxnId="{2C9770C3-4ECB-4CE0-B632-A50C756B9A14}">
      <dgm:prSet/>
      <dgm:spPr>
        <a:noFill/>
      </dgm:spPr>
      <dgm:t>
        <a:bodyPr/>
        <a:lstStyle/>
        <a:p>
          <a:endParaRPr lang="en-US" sz="2800" b="1"/>
        </a:p>
      </dgm:t>
    </dgm:pt>
    <dgm:pt modelId="{8F39E862-F6E5-4CF0-8F66-1F8236281845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C0CA5BB9-FF5F-4514-8B38-EDA0F9312E34}" type="parTrans" cxnId="{6B256106-8115-4B48-A9FA-46F3517C433A}">
      <dgm:prSet/>
      <dgm:spPr/>
      <dgm:t>
        <a:bodyPr/>
        <a:lstStyle/>
        <a:p>
          <a:endParaRPr lang="en-US" sz="2800" b="1"/>
        </a:p>
      </dgm:t>
    </dgm:pt>
    <dgm:pt modelId="{04FE8777-AB86-4574-8892-4C1CEAC65516}" type="sibTrans" cxnId="{6B256106-8115-4B48-A9FA-46F3517C433A}">
      <dgm:prSet/>
      <dgm:spPr>
        <a:noFill/>
      </dgm:spPr>
      <dgm:t>
        <a:bodyPr/>
        <a:lstStyle/>
        <a:p>
          <a:endParaRPr lang="en-US" sz="2800" b="1"/>
        </a:p>
      </dgm:t>
    </dgm:pt>
    <dgm:pt modelId="{2A800E6F-1641-4D5F-8F48-50CF3A62D331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3F4F36C5-8FE8-4B84-A5AB-0D18EE92B2B8}" type="parTrans" cxnId="{7B94BE28-8518-4D9F-89EB-7FB2A976C89E}">
      <dgm:prSet/>
      <dgm:spPr/>
      <dgm:t>
        <a:bodyPr/>
        <a:lstStyle/>
        <a:p>
          <a:endParaRPr lang="en-US" sz="2800" b="1"/>
        </a:p>
      </dgm:t>
    </dgm:pt>
    <dgm:pt modelId="{AEDAD01F-8B5F-432A-81EF-DF942F13E102}" type="sibTrans" cxnId="{7B94BE28-8518-4D9F-89EB-7FB2A976C89E}">
      <dgm:prSet/>
      <dgm:spPr/>
      <dgm:t>
        <a:bodyPr/>
        <a:lstStyle/>
        <a:p>
          <a:endParaRPr lang="en-US" sz="2800" b="1"/>
        </a:p>
      </dgm:t>
    </dgm:pt>
    <dgm:pt modelId="{FE66892B-2249-4EB6-AC00-DF655239FFE9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6D19D4D8-3EA6-4BAC-9292-FB3E36C57A9F}" type="parTrans" cxnId="{AE59C33F-6958-4ECA-8FBD-3AF8F21916B3}">
      <dgm:prSet/>
      <dgm:spPr/>
      <dgm:t>
        <a:bodyPr/>
        <a:lstStyle/>
        <a:p>
          <a:endParaRPr lang="en-US" sz="2800" b="1"/>
        </a:p>
      </dgm:t>
    </dgm:pt>
    <dgm:pt modelId="{B84FFDCC-5C83-48EE-8564-DD0BB2054FB4}" type="sibTrans" cxnId="{AE59C33F-6958-4ECA-8FBD-3AF8F21916B3}">
      <dgm:prSet/>
      <dgm:spPr>
        <a:noFill/>
      </dgm:spPr>
      <dgm:t>
        <a:bodyPr/>
        <a:lstStyle/>
        <a:p>
          <a:endParaRPr lang="en-US" sz="2800" b="1"/>
        </a:p>
      </dgm:t>
    </dgm:pt>
    <dgm:pt modelId="{B7BCE0E1-5FC0-4418-B150-986F4DA30278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22D952F5-1C8B-47C2-8573-76B0E15514FC}" type="parTrans" cxnId="{998DA0CD-926F-44EB-8403-1B2850C144CF}">
      <dgm:prSet/>
      <dgm:spPr/>
      <dgm:t>
        <a:bodyPr/>
        <a:lstStyle/>
        <a:p>
          <a:endParaRPr lang="en-US" sz="2800" b="1"/>
        </a:p>
      </dgm:t>
    </dgm:pt>
    <dgm:pt modelId="{32A1E191-F4CB-475B-965D-998C8C74C07A}" type="sibTrans" cxnId="{998DA0CD-926F-44EB-8403-1B2850C144CF}">
      <dgm:prSet/>
      <dgm:spPr>
        <a:noFill/>
      </dgm:spPr>
      <dgm:t>
        <a:bodyPr/>
        <a:lstStyle/>
        <a:p>
          <a:endParaRPr lang="en-US" sz="2800" b="1"/>
        </a:p>
      </dgm:t>
    </dgm:pt>
    <dgm:pt modelId="{9C6A5E7C-2BEB-4368-94A7-E6A39F93EC5F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F76BE0E5-B2C4-4A2E-BFC3-215A3B1FC5A9}" type="parTrans" cxnId="{3CBBC89D-32CA-4946-B405-44BCC16D0687}">
      <dgm:prSet/>
      <dgm:spPr/>
      <dgm:t>
        <a:bodyPr/>
        <a:lstStyle/>
        <a:p>
          <a:endParaRPr lang="en-US" sz="2800" b="1"/>
        </a:p>
      </dgm:t>
    </dgm:pt>
    <dgm:pt modelId="{1E083B1B-B203-4DE9-ACE0-7741B13CC393}" type="sibTrans" cxnId="{3CBBC89D-32CA-4946-B405-44BCC16D0687}">
      <dgm:prSet/>
      <dgm:spPr>
        <a:noFill/>
      </dgm:spPr>
      <dgm:t>
        <a:bodyPr/>
        <a:lstStyle/>
        <a:p>
          <a:endParaRPr lang="en-US" sz="2800" b="1"/>
        </a:p>
      </dgm:t>
    </dgm:pt>
    <dgm:pt modelId="{48C2933D-F119-4342-B257-972C96D891F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A363C163-7646-49D4-8444-CADE019306B2}" type="parTrans" cxnId="{B0193D8B-9E81-4AD5-9474-10A586353986}">
      <dgm:prSet/>
      <dgm:spPr/>
      <dgm:t>
        <a:bodyPr/>
        <a:lstStyle/>
        <a:p>
          <a:endParaRPr lang="en-US" sz="2800" b="1"/>
        </a:p>
      </dgm:t>
    </dgm:pt>
    <dgm:pt modelId="{C49B0120-7FF1-463C-A7C2-D150CD121CB2}" type="sibTrans" cxnId="{B0193D8B-9E81-4AD5-9474-10A586353986}">
      <dgm:prSet/>
      <dgm:spPr>
        <a:noFill/>
      </dgm:spPr>
      <dgm:t>
        <a:bodyPr/>
        <a:lstStyle/>
        <a:p>
          <a:endParaRPr lang="en-US" sz="2800" b="1"/>
        </a:p>
      </dgm:t>
    </dgm:pt>
    <dgm:pt modelId="{CC26DFDB-AE14-4D1C-9BCB-27D55F4C2BA8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CDCCECC4-B28D-4B48-B45B-5FAD4803D21F}" type="parTrans" cxnId="{FBE66398-EF1F-4D85-8E77-92C009AAAC47}">
      <dgm:prSet/>
      <dgm:spPr/>
      <dgm:t>
        <a:bodyPr/>
        <a:lstStyle/>
        <a:p>
          <a:endParaRPr lang="en-US" sz="2800" b="1"/>
        </a:p>
      </dgm:t>
    </dgm:pt>
    <dgm:pt modelId="{452CC83D-3207-4260-B6EC-0FA1F1C6670E}" type="sibTrans" cxnId="{FBE66398-EF1F-4D85-8E77-92C009AAAC47}">
      <dgm:prSet/>
      <dgm:spPr>
        <a:noFill/>
      </dgm:spPr>
      <dgm:t>
        <a:bodyPr/>
        <a:lstStyle/>
        <a:p>
          <a:endParaRPr lang="en-US" sz="2800" b="1"/>
        </a:p>
      </dgm:t>
    </dgm:pt>
    <dgm:pt modelId="{FC94ED51-0D74-4C28-BF2C-E2A87691B866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800" b="1" dirty="0"/>
        </a:p>
      </dgm:t>
    </dgm:pt>
    <dgm:pt modelId="{E2E1556E-4BFE-4BFE-BB83-7B01ECD472D5}" type="parTrans" cxnId="{F36A00F6-9E81-42D4-B861-18115B031F6D}">
      <dgm:prSet/>
      <dgm:spPr/>
      <dgm:t>
        <a:bodyPr/>
        <a:lstStyle/>
        <a:p>
          <a:endParaRPr lang="en-US" sz="2800" b="1"/>
        </a:p>
      </dgm:t>
    </dgm:pt>
    <dgm:pt modelId="{F8885740-E85C-4D9B-85AD-BBA30C56D165}" type="sibTrans" cxnId="{F36A00F6-9E81-42D4-B861-18115B031F6D}">
      <dgm:prSet/>
      <dgm:spPr>
        <a:noFill/>
      </dgm:spPr>
      <dgm:t>
        <a:bodyPr/>
        <a:lstStyle/>
        <a:p>
          <a:endParaRPr lang="en-US" sz="2800" b="1"/>
        </a:p>
      </dgm:t>
    </dgm:pt>
    <dgm:pt modelId="{3C66F4BE-FCB4-4968-9EF8-AC60138A2831}" type="pres">
      <dgm:prSet presAssocID="{DA89A728-D5AE-4307-9DF1-3CD6FFF2A323}" presName="Name0" presStyleCnt="0">
        <dgm:presLayoutVars>
          <dgm:dir/>
          <dgm:resizeHandles/>
        </dgm:presLayoutVars>
      </dgm:prSet>
      <dgm:spPr/>
    </dgm:pt>
    <dgm:pt modelId="{C54F737E-0272-440A-AB38-1953CD89D2BE}" type="pres">
      <dgm:prSet presAssocID="{9329A05F-DDE6-42F3-8E8F-6ABF32E3F5DD}" presName="compNode" presStyleCnt="0"/>
      <dgm:spPr/>
    </dgm:pt>
    <dgm:pt modelId="{6FCC99F7-69A8-4923-8D6E-EBB1EBA35324}" type="pres">
      <dgm:prSet presAssocID="{9329A05F-DDE6-42F3-8E8F-6ABF32E3F5DD}" presName="dummyConnPt" presStyleCnt="0"/>
      <dgm:spPr/>
    </dgm:pt>
    <dgm:pt modelId="{92305985-884D-44DC-B0C1-4EC53ECCF31C}" type="pres">
      <dgm:prSet presAssocID="{9329A05F-DDE6-42F3-8E8F-6ABF32E3F5DD}" presName="node" presStyleLbl="node1" presStyleIdx="0" presStyleCnt="16" custScaleX="59831" custLinFactNeighborX="1384" custLinFactNeighborY="4763">
        <dgm:presLayoutVars>
          <dgm:bulletEnabled val="1"/>
        </dgm:presLayoutVars>
      </dgm:prSet>
      <dgm:spPr/>
    </dgm:pt>
    <dgm:pt modelId="{D504FC6E-DF05-42A9-ADB3-EA146683A644}" type="pres">
      <dgm:prSet presAssocID="{061598BF-EE9D-4500-9C55-F9AF31B5C110}" presName="sibTrans" presStyleLbl="bgSibTrans2D1" presStyleIdx="0" presStyleCnt="15"/>
      <dgm:spPr/>
    </dgm:pt>
    <dgm:pt modelId="{919E6985-F633-4CB5-8C2A-780123B68DF9}" type="pres">
      <dgm:prSet presAssocID="{322959D2-12A3-41D5-96DB-81D663C656EC}" presName="compNode" presStyleCnt="0"/>
      <dgm:spPr/>
    </dgm:pt>
    <dgm:pt modelId="{6E7F269A-044B-4F38-8E38-E857229C070D}" type="pres">
      <dgm:prSet presAssocID="{322959D2-12A3-41D5-96DB-81D663C656EC}" presName="dummyConnPt" presStyleCnt="0"/>
      <dgm:spPr/>
    </dgm:pt>
    <dgm:pt modelId="{8D3493E3-369A-459E-9A8F-1D19D7DA6289}" type="pres">
      <dgm:prSet presAssocID="{322959D2-12A3-41D5-96DB-81D663C656EC}" presName="node" presStyleLbl="node1" presStyleIdx="1" presStyleCnt="16" custScaleX="59831" custLinFactNeighborX="1384" custLinFactNeighborY="4763">
        <dgm:presLayoutVars>
          <dgm:bulletEnabled val="1"/>
        </dgm:presLayoutVars>
      </dgm:prSet>
      <dgm:spPr/>
    </dgm:pt>
    <dgm:pt modelId="{E1DDA913-0C9A-47B5-9312-ACFA5D46E935}" type="pres">
      <dgm:prSet presAssocID="{1B4E43C2-EB85-42F2-A5FA-8AC8FBD966AC}" presName="sibTrans" presStyleLbl="bgSibTrans2D1" presStyleIdx="1" presStyleCnt="15"/>
      <dgm:spPr/>
    </dgm:pt>
    <dgm:pt modelId="{CBE97769-5B6E-4F61-B76B-6939A73AD5D3}" type="pres">
      <dgm:prSet presAssocID="{E0F67137-B9E6-40D4-82D1-8B0C020A1081}" presName="compNode" presStyleCnt="0"/>
      <dgm:spPr/>
    </dgm:pt>
    <dgm:pt modelId="{649E0E67-AB99-4355-8EEB-50570CC8CD8F}" type="pres">
      <dgm:prSet presAssocID="{E0F67137-B9E6-40D4-82D1-8B0C020A1081}" presName="dummyConnPt" presStyleCnt="0"/>
      <dgm:spPr/>
    </dgm:pt>
    <dgm:pt modelId="{2CC984AD-DDC3-4016-BBF6-03D482973DEF}" type="pres">
      <dgm:prSet presAssocID="{E0F67137-B9E6-40D4-82D1-8B0C020A1081}" presName="node" presStyleLbl="node1" presStyleIdx="2" presStyleCnt="16" custScaleX="59831" custLinFactNeighborX="1049" custLinFactNeighborY="5682">
        <dgm:presLayoutVars>
          <dgm:bulletEnabled val="1"/>
        </dgm:presLayoutVars>
      </dgm:prSet>
      <dgm:spPr/>
    </dgm:pt>
    <dgm:pt modelId="{74342971-4E93-4F23-A638-B53E0D15B249}" type="pres">
      <dgm:prSet presAssocID="{22E9DEAD-F7D4-4973-A002-2F2A020BF283}" presName="sibTrans" presStyleLbl="bgSibTrans2D1" presStyleIdx="2" presStyleCnt="15"/>
      <dgm:spPr/>
    </dgm:pt>
    <dgm:pt modelId="{34DB34CE-C37C-44E2-96A9-B40999DA654D}" type="pres">
      <dgm:prSet presAssocID="{354CBEA8-B716-40FF-8870-42E8670CB1E4}" presName="compNode" presStyleCnt="0"/>
      <dgm:spPr/>
    </dgm:pt>
    <dgm:pt modelId="{8C1B643F-BF38-40CB-836B-21A7F277B0F4}" type="pres">
      <dgm:prSet presAssocID="{354CBEA8-B716-40FF-8870-42E8670CB1E4}" presName="dummyConnPt" presStyleCnt="0"/>
      <dgm:spPr/>
    </dgm:pt>
    <dgm:pt modelId="{5E016429-619D-4AB0-A321-9D79DA0E8E5E}" type="pres">
      <dgm:prSet presAssocID="{354CBEA8-B716-40FF-8870-42E8670CB1E4}" presName="node" presStyleLbl="node1" presStyleIdx="3" presStyleCnt="16" custScaleX="59831" custLinFactNeighborX="1384" custLinFactNeighborY="4763">
        <dgm:presLayoutVars>
          <dgm:bulletEnabled val="1"/>
        </dgm:presLayoutVars>
      </dgm:prSet>
      <dgm:spPr/>
    </dgm:pt>
    <dgm:pt modelId="{3815F358-5302-4401-8131-3DCF7975DAB8}" type="pres">
      <dgm:prSet presAssocID="{A1ACE4CD-5F74-4BE5-A66F-E1332C14EA9E}" presName="sibTrans" presStyleLbl="bgSibTrans2D1" presStyleIdx="3" presStyleCnt="15"/>
      <dgm:spPr/>
    </dgm:pt>
    <dgm:pt modelId="{8D58ED54-D31E-4181-B2FC-9520C6F18F70}" type="pres">
      <dgm:prSet presAssocID="{F170FE7E-F589-4E2C-99DD-4B0B593F3DB7}" presName="compNode" presStyleCnt="0"/>
      <dgm:spPr/>
    </dgm:pt>
    <dgm:pt modelId="{B0FD48EB-97A7-4563-AFD1-93657961ABDF}" type="pres">
      <dgm:prSet presAssocID="{F170FE7E-F589-4E2C-99DD-4B0B593F3DB7}" presName="dummyConnPt" presStyleCnt="0"/>
      <dgm:spPr/>
    </dgm:pt>
    <dgm:pt modelId="{78D4B4FE-9252-4ADB-9AA3-0C2B64E5537F}" type="pres">
      <dgm:prSet presAssocID="{F170FE7E-F589-4E2C-99DD-4B0B593F3DB7}" presName="node" presStyleLbl="node1" presStyleIdx="4" presStyleCnt="16" custScaleX="59831" custLinFactNeighborX="1384" custLinFactNeighborY="4763">
        <dgm:presLayoutVars>
          <dgm:bulletEnabled val="1"/>
        </dgm:presLayoutVars>
      </dgm:prSet>
      <dgm:spPr/>
    </dgm:pt>
    <dgm:pt modelId="{70D1A49E-C2B4-498C-9A9D-E50F1B8404C1}" type="pres">
      <dgm:prSet presAssocID="{2EF244BC-457F-4F99-B127-F17330F260D0}" presName="sibTrans" presStyleLbl="bgSibTrans2D1" presStyleIdx="4" presStyleCnt="15"/>
      <dgm:spPr/>
    </dgm:pt>
    <dgm:pt modelId="{7AE01B48-DD1B-4817-8727-9907310F275F}" type="pres">
      <dgm:prSet presAssocID="{A717CC4E-817B-4B9F-A3BE-A9DA2747C25C}" presName="compNode" presStyleCnt="0"/>
      <dgm:spPr/>
    </dgm:pt>
    <dgm:pt modelId="{A7962E7B-AAFC-4D7A-B186-B35B214F719A}" type="pres">
      <dgm:prSet presAssocID="{A717CC4E-817B-4B9F-A3BE-A9DA2747C25C}" presName="dummyConnPt" presStyleCnt="0"/>
      <dgm:spPr/>
    </dgm:pt>
    <dgm:pt modelId="{0C4320C4-89EB-4C16-9EAD-D25BF677E97B}" type="pres">
      <dgm:prSet presAssocID="{A717CC4E-817B-4B9F-A3BE-A9DA2747C25C}" presName="node" presStyleLbl="node1" presStyleIdx="5" presStyleCnt="16" custScaleX="59831" custLinFactNeighborX="1384" custLinFactNeighborY="4763">
        <dgm:presLayoutVars>
          <dgm:bulletEnabled val="1"/>
        </dgm:presLayoutVars>
      </dgm:prSet>
      <dgm:spPr/>
    </dgm:pt>
    <dgm:pt modelId="{7E842A23-B945-47C8-A6A2-44CE897508F1}" type="pres">
      <dgm:prSet presAssocID="{4B934B13-578D-4726-8874-1713CB6EAD71}" presName="sibTrans" presStyleLbl="bgSibTrans2D1" presStyleIdx="5" presStyleCnt="15"/>
      <dgm:spPr/>
    </dgm:pt>
    <dgm:pt modelId="{324BA71D-95E1-438B-B413-18466BAA4574}" type="pres">
      <dgm:prSet presAssocID="{9A0FEEBD-6B74-442F-8072-14B5C2CD6BE3}" presName="compNode" presStyleCnt="0"/>
      <dgm:spPr/>
    </dgm:pt>
    <dgm:pt modelId="{65F97056-FF6B-4A2E-988D-94B3C34B55CA}" type="pres">
      <dgm:prSet presAssocID="{9A0FEEBD-6B74-442F-8072-14B5C2CD6BE3}" presName="dummyConnPt" presStyleCnt="0"/>
      <dgm:spPr/>
    </dgm:pt>
    <dgm:pt modelId="{3E3C6560-1001-4F08-8546-1DDCA976DF3A}" type="pres">
      <dgm:prSet presAssocID="{9A0FEEBD-6B74-442F-8072-14B5C2CD6BE3}" presName="node" presStyleLbl="node1" presStyleIdx="6" presStyleCnt="16" custScaleX="59831" custLinFactNeighborX="1384" custLinFactNeighborY="4763">
        <dgm:presLayoutVars>
          <dgm:bulletEnabled val="1"/>
        </dgm:presLayoutVars>
      </dgm:prSet>
      <dgm:spPr/>
    </dgm:pt>
    <dgm:pt modelId="{3E7E51C0-C072-4333-BF74-91C862B69B91}" type="pres">
      <dgm:prSet presAssocID="{9A7134DB-432A-4815-9F78-31A4A800F9BC}" presName="sibTrans" presStyleLbl="bgSibTrans2D1" presStyleIdx="6" presStyleCnt="15"/>
      <dgm:spPr/>
    </dgm:pt>
    <dgm:pt modelId="{2146EF7F-F4D1-4AED-BDBC-D2252DE6864F}" type="pres">
      <dgm:prSet presAssocID="{C61F8E02-116D-46F2-BA38-B0FA3AB1C2FC}" presName="compNode" presStyleCnt="0"/>
      <dgm:spPr/>
    </dgm:pt>
    <dgm:pt modelId="{E44FE972-CC45-4A79-A1B1-56861C08FB87}" type="pres">
      <dgm:prSet presAssocID="{C61F8E02-116D-46F2-BA38-B0FA3AB1C2FC}" presName="dummyConnPt" presStyleCnt="0"/>
      <dgm:spPr/>
    </dgm:pt>
    <dgm:pt modelId="{675B1B9C-7A4E-4587-8FB2-41AE03F6C8BA}" type="pres">
      <dgm:prSet presAssocID="{C61F8E02-116D-46F2-BA38-B0FA3AB1C2FC}" presName="node" presStyleLbl="node1" presStyleIdx="7" presStyleCnt="16" custScaleX="59831" custLinFactNeighborX="1384" custLinFactNeighborY="4763">
        <dgm:presLayoutVars>
          <dgm:bulletEnabled val="1"/>
        </dgm:presLayoutVars>
      </dgm:prSet>
      <dgm:spPr/>
    </dgm:pt>
    <dgm:pt modelId="{8E981ED2-22B8-4426-A585-B232795DB491}" type="pres">
      <dgm:prSet presAssocID="{53751E80-F35F-404A-90D1-F2EEECEFB5E5}" presName="sibTrans" presStyleLbl="bgSibTrans2D1" presStyleIdx="7" presStyleCnt="15"/>
      <dgm:spPr/>
    </dgm:pt>
    <dgm:pt modelId="{975FA542-92BB-4D36-A291-AC0A47F41761}" type="pres">
      <dgm:prSet presAssocID="{8F39E862-F6E5-4CF0-8F66-1F8236281845}" presName="compNode" presStyleCnt="0"/>
      <dgm:spPr/>
    </dgm:pt>
    <dgm:pt modelId="{9E8DF6CF-0165-461C-8E38-7F5C5850AC2F}" type="pres">
      <dgm:prSet presAssocID="{8F39E862-F6E5-4CF0-8F66-1F8236281845}" presName="dummyConnPt" presStyleCnt="0"/>
      <dgm:spPr/>
    </dgm:pt>
    <dgm:pt modelId="{EA680DAC-303E-475F-843D-7FD9BD7186A4}" type="pres">
      <dgm:prSet presAssocID="{8F39E862-F6E5-4CF0-8F66-1F8236281845}" presName="node" presStyleLbl="node1" presStyleIdx="8" presStyleCnt="16" custScaleX="59831" custLinFactNeighborX="1049" custLinFactNeighborY="5682">
        <dgm:presLayoutVars>
          <dgm:bulletEnabled val="1"/>
        </dgm:presLayoutVars>
      </dgm:prSet>
      <dgm:spPr/>
    </dgm:pt>
    <dgm:pt modelId="{85B2A71F-C2DF-4BF2-9339-20DA0EA0A997}" type="pres">
      <dgm:prSet presAssocID="{04FE8777-AB86-4574-8892-4C1CEAC65516}" presName="sibTrans" presStyleLbl="bgSibTrans2D1" presStyleIdx="8" presStyleCnt="15"/>
      <dgm:spPr/>
    </dgm:pt>
    <dgm:pt modelId="{8FB2C36B-2D41-463F-9698-2BD3C08513DF}" type="pres">
      <dgm:prSet presAssocID="{FE66892B-2249-4EB6-AC00-DF655239FFE9}" presName="compNode" presStyleCnt="0"/>
      <dgm:spPr/>
    </dgm:pt>
    <dgm:pt modelId="{9F9C2797-CDC0-4439-B5C8-981D95B78E5C}" type="pres">
      <dgm:prSet presAssocID="{FE66892B-2249-4EB6-AC00-DF655239FFE9}" presName="dummyConnPt" presStyleCnt="0"/>
      <dgm:spPr/>
    </dgm:pt>
    <dgm:pt modelId="{C7C391E6-CA35-45D9-BA8F-F222D24B3BC9}" type="pres">
      <dgm:prSet presAssocID="{FE66892B-2249-4EB6-AC00-DF655239FFE9}" presName="node" presStyleLbl="node1" presStyleIdx="9" presStyleCnt="16" custScaleX="59831">
        <dgm:presLayoutVars>
          <dgm:bulletEnabled val="1"/>
        </dgm:presLayoutVars>
      </dgm:prSet>
      <dgm:spPr/>
    </dgm:pt>
    <dgm:pt modelId="{950BCDE5-514D-4B4E-B33A-E70C5F0608F4}" type="pres">
      <dgm:prSet presAssocID="{B84FFDCC-5C83-48EE-8564-DD0BB2054FB4}" presName="sibTrans" presStyleLbl="bgSibTrans2D1" presStyleIdx="9" presStyleCnt="15"/>
      <dgm:spPr/>
    </dgm:pt>
    <dgm:pt modelId="{9FA3B31F-51AD-48F9-A195-B2E8AEF7B91C}" type="pres">
      <dgm:prSet presAssocID="{B7BCE0E1-5FC0-4418-B150-986F4DA30278}" presName="compNode" presStyleCnt="0"/>
      <dgm:spPr/>
    </dgm:pt>
    <dgm:pt modelId="{97F432C5-3E23-4D1F-96B3-7A042B2010C2}" type="pres">
      <dgm:prSet presAssocID="{B7BCE0E1-5FC0-4418-B150-986F4DA30278}" presName="dummyConnPt" presStyleCnt="0"/>
      <dgm:spPr/>
    </dgm:pt>
    <dgm:pt modelId="{535619DC-5D38-4E5F-B81A-F189C9973890}" type="pres">
      <dgm:prSet presAssocID="{B7BCE0E1-5FC0-4418-B150-986F4DA30278}" presName="node" presStyleLbl="node1" presStyleIdx="10" presStyleCnt="16" custScaleX="59831" custLinFactNeighborX="335" custLinFactNeighborY="-919">
        <dgm:presLayoutVars>
          <dgm:bulletEnabled val="1"/>
        </dgm:presLayoutVars>
      </dgm:prSet>
      <dgm:spPr/>
    </dgm:pt>
    <dgm:pt modelId="{A74679FC-4A8A-4644-BA0F-2458F604E74B}" type="pres">
      <dgm:prSet presAssocID="{32A1E191-F4CB-475B-965D-998C8C74C07A}" presName="sibTrans" presStyleLbl="bgSibTrans2D1" presStyleIdx="10" presStyleCnt="15"/>
      <dgm:spPr/>
    </dgm:pt>
    <dgm:pt modelId="{A8DC7E28-5E6E-4ECB-98BF-C32A605ACE06}" type="pres">
      <dgm:prSet presAssocID="{9C6A5E7C-2BEB-4368-94A7-E6A39F93EC5F}" presName="compNode" presStyleCnt="0"/>
      <dgm:spPr/>
    </dgm:pt>
    <dgm:pt modelId="{40B4F41F-9625-4FE1-B0E0-2F3F44616BC4}" type="pres">
      <dgm:prSet presAssocID="{9C6A5E7C-2BEB-4368-94A7-E6A39F93EC5F}" presName="dummyConnPt" presStyleCnt="0"/>
      <dgm:spPr/>
    </dgm:pt>
    <dgm:pt modelId="{AD76A211-6ADE-4882-AB22-357B721A2466}" type="pres">
      <dgm:prSet presAssocID="{9C6A5E7C-2BEB-4368-94A7-E6A39F93EC5F}" presName="node" presStyleLbl="node1" presStyleIdx="11" presStyleCnt="16" custScaleX="64666">
        <dgm:presLayoutVars>
          <dgm:bulletEnabled val="1"/>
        </dgm:presLayoutVars>
      </dgm:prSet>
      <dgm:spPr/>
    </dgm:pt>
    <dgm:pt modelId="{12278C60-8E06-40BB-AE43-8A38A18819CB}" type="pres">
      <dgm:prSet presAssocID="{1E083B1B-B203-4DE9-ACE0-7741B13CC393}" presName="sibTrans" presStyleLbl="bgSibTrans2D1" presStyleIdx="11" presStyleCnt="15"/>
      <dgm:spPr/>
    </dgm:pt>
    <dgm:pt modelId="{98359EDF-79BF-4DE2-AA35-7A625F42115F}" type="pres">
      <dgm:prSet presAssocID="{48C2933D-F119-4342-B257-972C96D891FD}" presName="compNode" presStyleCnt="0"/>
      <dgm:spPr/>
    </dgm:pt>
    <dgm:pt modelId="{EA676564-57EA-41D3-A63F-00FC9D9BF04B}" type="pres">
      <dgm:prSet presAssocID="{48C2933D-F119-4342-B257-972C96D891FD}" presName="dummyConnPt" presStyleCnt="0"/>
      <dgm:spPr/>
    </dgm:pt>
    <dgm:pt modelId="{D0E491DC-3CF7-4BC2-B852-51ED187173A9}" type="pres">
      <dgm:prSet presAssocID="{48C2933D-F119-4342-B257-972C96D891FD}" presName="node" presStyleLbl="node1" presStyleIdx="12" presStyleCnt="16" custScaleX="64666">
        <dgm:presLayoutVars>
          <dgm:bulletEnabled val="1"/>
        </dgm:presLayoutVars>
      </dgm:prSet>
      <dgm:spPr/>
    </dgm:pt>
    <dgm:pt modelId="{CBEF1DFD-8C2C-4CC0-A49A-8DC38CB424BC}" type="pres">
      <dgm:prSet presAssocID="{C49B0120-7FF1-463C-A7C2-D150CD121CB2}" presName="sibTrans" presStyleLbl="bgSibTrans2D1" presStyleIdx="12" presStyleCnt="15"/>
      <dgm:spPr/>
    </dgm:pt>
    <dgm:pt modelId="{2969A0E2-B783-437B-AEA5-5056BEDFEF4D}" type="pres">
      <dgm:prSet presAssocID="{CC26DFDB-AE14-4D1C-9BCB-27D55F4C2BA8}" presName="compNode" presStyleCnt="0"/>
      <dgm:spPr/>
    </dgm:pt>
    <dgm:pt modelId="{1085C9A1-33E2-4915-97E9-52503FDB3236}" type="pres">
      <dgm:prSet presAssocID="{CC26DFDB-AE14-4D1C-9BCB-27D55F4C2BA8}" presName="dummyConnPt" presStyleCnt="0"/>
      <dgm:spPr/>
    </dgm:pt>
    <dgm:pt modelId="{9645F592-4437-423A-9664-0B94A2570918}" type="pres">
      <dgm:prSet presAssocID="{CC26DFDB-AE14-4D1C-9BCB-27D55F4C2BA8}" presName="node" presStyleLbl="node1" presStyleIdx="13" presStyleCnt="16" custScaleX="64666">
        <dgm:presLayoutVars>
          <dgm:bulletEnabled val="1"/>
        </dgm:presLayoutVars>
      </dgm:prSet>
      <dgm:spPr/>
    </dgm:pt>
    <dgm:pt modelId="{35E04372-8D28-467E-9B9E-0B2A2A4FBF23}" type="pres">
      <dgm:prSet presAssocID="{452CC83D-3207-4260-B6EC-0FA1F1C6670E}" presName="sibTrans" presStyleLbl="bgSibTrans2D1" presStyleIdx="13" presStyleCnt="15"/>
      <dgm:spPr/>
    </dgm:pt>
    <dgm:pt modelId="{E2EE0F76-A9DB-4F40-89D8-D613473713F5}" type="pres">
      <dgm:prSet presAssocID="{FC94ED51-0D74-4C28-BF2C-E2A87691B866}" presName="compNode" presStyleCnt="0"/>
      <dgm:spPr/>
    </dgm:pt>
    <dgm:pt modelId="{4504DEA9-6097-41A3-8FEF-D86617C6656A}" type="pres">
      <dgm:prSet presAssocID="{FC94ED51-0D74-4C28-BF2C-E2A87691B866}" presName="dummyConnPt" presStyleCnt="0"/>
      <dgm:spPr/>
    </dgm:pt>
    <dgm:pt modelId="{93B6CDF4-630C-4E29-9CB0-E48F0958D29A}" type="pres">
      <dgm:prSet presAssocID="{FC94ED51-0D74-4C28-BF2C-E2A87691B866}" presName="node" presStyleLbl="node1" presStyleIdx="14" presStyleCnt="16" custScaleX="64666">
        <dgm:presLayoutVars>
          <dgm:bulletEnabled val="1"/>
        </dgm:presLayoutVars>
      </dgm:prSet>
      <dgm:spPr/>
    </dgm:pt>
    <dgm:pt modelId="{6724B9DC-4522-4C3A-8EAC-11DA33FF5DC8}" type="pres">
      <dgm:prSet presAssocID="{F8885740-E85C-4D9B-85AD-BBA30C56D165}" presName="sibTrans" presStyleLbl="bgSibTrans2D1" presStyleIdx="14" presStyleCnt="15"/>
      <dgm:spPr/>
    </dgm:pt>
    <dgm:pt modelId="{EAE35A0E-EE01-4E24-A504-81DB1502E59E}" type="pres">
      <dgm:prSet presAssocID="{2A800E6F-1641-4D5F-8F48-50CF3A62D331}" presName="compNode" presStyleCnt="0"/>
      <dgm:spPr/>
    </dgm:pt>
    <dgm:pt modelId="{349F4634-4977-48F8-AF2B-25EBC2EFE286}" type="pres">
      <dgm:prSet presAssocID="{2A800E6F-1641-4D5F-8F48-50CF3A62D331}" presName="dummyConnPt" presStyleCnt="0"/>
      <dgm:spPr/>
    </dgm:pt>
    <dgm:pt modelId="{DF408269-AC85-4755-8215-1782C7572AA5}" type="pres">
      <dgm:prSet presAssocID="{2A800E6F-1641-4D5F-8F48-50CF3A62D331}" presName="node" presStyleLbl="node1" presStyleIdx="15" presStyleCnt="16" custScaleX="59831">
        <dgm:presLayoutVars>
          <dgm:bulletEnabled val="1"/>
        </dgm:presLayoutVars>
      </dgm:prSet>
      <dgm:spPr/>
    </dgm:pt>
  </dgm:ptLst>
  <dgm:cxnLst>
    <dgm:cxn modelId="{6B256106-8115-4B48-A9FA-46F3517C433A}" srcId="{DA89A728-D5AE-4307-9DF1-3CD6FFF2A323}" destId="{8F39E862-F6E5-4CF0-8F66-1F8236281845}" srcOrd="8" destOrd="0" parTransId="{C0CA5BB9-FF5F-4514-8B38-EDA0F9312E34}" sibTransId="{04FE8777-AB86-4574-8892-4C1CEAC65516}"/>
    <dgm:cxn modelId="{0DEFF507-E8C5-4CAC-AA46-E82570A41CC3}" type="presOf" srcId="{53751E80-F35F-404A-90D1-F2EEECEFB5E5}" destId="{8E981ED2-22B8-4426-A585-B232795DB491}" srcOrd="0" destOrd="0" presId="urn:microsoft.com/office/officeart/2005/8/layout/bProcess4"/>
    <dgm:cxn modelId="{C67A4A0A-ECC9-4F11-B3C3-4FB51C006DD3}" srcId="{DA89A728-D5AE-4307-9DF1-3CD6FFF2A323}" destId="{A717CC4E-817B-4B9F-A3BE-A9DA2747C25C}" srcOrd="5" destOrd="0" parTransId="{374E4874-BC5B-48DB-A277-E6ADE3F2726C}" sibTransId="{4B934B13-578D-4726-8874-1713CB6EAD71}"/>
    <dgm:cxn modelId="{76242818-8E7F-40D4-884E-C91CAAC29D0B}" type="presOf" srcId="{9329A05F-DDE6-42F3-8E8F-6ABF32E3F5DD}" destId="{92305985-884D-44DC-B0C1-4EC53ECCF31C}" srcOrd="0" destOrd="0" presId="urn:microsoft.com/office/officeart/2005/8/layout/bProcess4"/>
    <dgm:cxn modelId="{AD6A4018-81DC-4B28-B642-7F65F5DA453A}" type="presOf" srcId="{A1ACE4CD-5F74-4BE5-A66F-E1332C14EA9E}" destId="{3815F358-5302-4401-8131-3DCF7975DAB8}" srcOrd="0" destOrd="0" presId="urn:microsoft.com/office/officeart/2005/8/layout/bProcess4"/>
    <dgm:cxn modelId="{364DEB1C-8EC4-4871-82FF-3AA530D347FA}" type="presOf" srcId="{F170FE7E-F589-4E2C-99DD-4B0B593F3DB7}" destId="{78D4B4FE-9252-4ADB-9AA3-0C2B64E5537F}" srcOrd="0" destOrd="0" presId="urn:microsoft.com/office/officeart/2005/8/layout/bProcess4"/>
    <dgm:cxn modelId="{88367D25-DA70-4F95-AA36-5A56D7D1B083}" type="presOf" srcId="{FE66892B-2249-4EB6-AC00-DF655239FFE9}" destId="{C7C391E6-CA35-45D9-BA8F-F222D24B3BC9}" srcOrd="0" destOrd="0" presId="urn:microsoft.com/office/officeart/2005/8/layout/bProcess4"/>
    <dgm:cxn modelId="{7B94BE28-8518-4D9F-89EB-7FB2A976C89E}" srcId="{DA89A728-D5AE-4307-9DF1-3CD6FFF2A323}" destId="{2A800E6F-1641-4D5F-8F48-50CF3A62D331}" srcOrd="15" destOrd="0" parTransId="{3F4F36C5-8FE8-4B84-A5AB-0D18EE92B2B8}" sibTransId="{AEDAD01F-8B5F-432A-81EF-DF942F13E102}"/>
    <dgm:cxn modelId="{8836E729-5C6D-4B35-A4A0-1B1DDDCB087C}" type="presOf" srcId="{1E083B1B-B203-4DE9-ACE0-7741B13CC393}" destId="{12278C60-8E06-40BB-AE43-8A38A18819CB}" srcOrd="0" destOrd="0" presId="urn:microsoft.com/office/officeart/2005/8/layout/bProcess4"/>
    <dgm:cxn modelId="{87F91831-6745-4075-B141-C1BB9DA9B984}" type="presOf" srcId="{2A800E6F-1641-4D5F-8F48-50CF3A62D331}" destId="{DF408269-AC85-4755-8215-1782C7572AA5}" srcOrd="0" destOrd="0" presId="urn:microsoft.com/office/officeart/2005/8/layout/bProcess4"/>
    <dgm:cxn modelId="{E1C77737-7DFB-444D-83A5-A49B75CAFC65}" type="presOf" srcId="{CC26DFDB-AE14-4D1C-9BCB-27D55F4C2BA8}" destId="{9645F592-4437-423A-9664-0B94A2570918}" srcOrd="0" destOrd="0" presId="urn:microsoft.com/office/officeart/2005/8/layout/bProcess4"/>
    <dgm:cxn modelId="{EC06813C-7EBD-446C-8E93-359517CE9C10}" type="presOf" srcId="{22E9DEAD-F7D4-4973-A002-2F2A020BF283}" destId="{74342971-4E93-4F23-A638-B53E0D15B249}" srcOrd="0" destOrd="0" presId="urn:microsoft.com/office/officeart/2005/8/layout/bProcess4"/>
    <dgm:cxn modelId="{AE59C33F-6958-4ECA-8FBD-3AF8F21916B3}" srcId="{DA89A728-D5AE-4307-9DF1-3CD6FFF2A323}" destId="{FE66892B-2249-4EB6-AC00-DF655239FFE9}" srcOrd="9" destOrd="0" parTransId="{6D19D4D8-3EA6-4BAC-9292-FB3E36C57A9F}" sibTransId="{B84FFDCC-5C83-48EE-8564-DD0BB2054FB4}"/>
    <dgm:cxn modelId="{AF45355D-9E35-46CA-9145-1866BA8A64A2}" type="presOf" srcId="{FC94ED51-0D74-4C28-BF2C-E2A87691B866}" destId="{93B6CDF4-630C-4E29-9CB0-E48F0958D29A}" srcOrd="0" destOrd="0" presId="urn:microsoft.com/office/officeart/2005/8/layout/bProcess4"/>
    <dgm:cxn modelId="{4CCBB441-AEBD-4633-B6E7-E9A3821D18B0}" type="presOf" srcId="{9A0FEEBD-6B74-442F-8072-14B5C2CD6BE3}" destId="{3E3C6560-1001-4F08-8546-1DDCA976DF3A}" srcOrd="0" destOrd="0" presId="urn:microsoft.com/office/officeart/2005/8/layout/bProcess4"/>
    <dgm:cxn modelId="{786B1344-EE2C-4D83-BA0F-DBB22AE9A21A}" srcId="{DA89A728-D5AE-4307-9DF1-3CD6FFF2A323}" destId="{9A0FEEBD-6B74-442F-8072-14B5C2CD6BE3}" srcOrd="6" destOrd="0" parTransId="{25D11224-DA50-4D64-87AF-99AF6E93652E}" sibTransId="{9A7134DB-432A-4815-9F78-31A4A800F9BC}"/>
    <dgm:cxn modelId="{7018FE44-752A-4952-A7FB-D6E277C7872B}" type="presOf" srcId="{4B934B13-578D-4726-8874-1713CB6EAD71}" destId="{7E842A23-B945-47C8-A6A2-44CE897508F1}" srcOrd="0" destOrd="0" presId="urn:microsoft.com/office/officeart/2005/8/layout/bProcess4"/>
    <dgm:cxn modelId="{37EA696C-55E8-480A-A58F-B7531C836C26}" type="presOf" srcId="{32A1E191-F4CB-475B-965D-998C8C74C07A}" destId="{A74679FC-4A8A-4644-BA0F-2458F604E74B}" srcOrd="0" destOrd="0" presId="urn:microsoft.com/office/officeart/2005/8/layout/bProcess4"/>
    <dgm:cxn modelId="{E761FC71-6C0E-4FAE-9CD9-33590B67B8AB}" type="presOf" srcId="{2EF244BC-457F-4F99-B127-F17330F260D0}" destId="{70D1A49E-C2B4-498C-9A9D-E50F1B8404C1}" srcOrd="0" destOrd="0" presId="urn:microsoft.com/office/officeart/2005/8/layout/bProcess4"/>
    <dgm:cxn modelId="{05B29F57-1D7F-4F21-B47C-D0523E2780AF}" type="presOf" srcId="{DA89A728-D5AE-4307-9DF1-3CD6FFF2A323}" destId="{3C66F4BE-FCB4-4968-9EF8-AC60138A2831}" srcOrd="0" destOrd="0" presId="urn:microsoft.com/office/officeart/2005/8/layout/bProcess4"/>
    <dgm:cxn modelId="{77683B7E-CDDE-449E-B9DD-6CC03978B1DD}" srcId="{DA89A728-D5AE-4307-9DF1-3CD6FFF2A323}" destId="{354CBEA8-B716-40FF-8870-42E8670CB1E4}" srcOrd="3" destOrd="0" parTransId="{3BC9D57A-0B5D-41D5-A394-6F20E3914E7F}" sibTransId="{A1ACE4CD-5F74-4BE5-A66F-E1332C14EA9E}"/>
    <dgm:cxn modelId="{70BA2285-9FE7-4E68-AAE4-0556DF44835B}" srcId="{DA89A728-D5AE-4307-9DF1-3CD6FFF2A323}" destId="{9329A05F-DDE6-42F3-8E8F-6ABF32E3F5DD}" srcOrd="0" destOrd="0" parTransId="{7CAEC0D9-AE54-46A0-BDDA-1C043A494B32}" sibTransId="{061598BF-EE9D-4500-9C55-F9AF31B5C110}"/>
    <dgm:cxn modelId="{D9E16A87-2486-48AE-BB1E-E90EDDB945F9}" type="presOf" srcId="{B84FFDCC-5C83-48EE-8564-DD0BB2054FB4}" destId="{950BCDE5-514D-4B4E-B33A-E70C5F0608F4}" srcOrd="0" destOrd="0" presId="urn:microsoft.com/office/officeart/2005/8/layout/bProcess4"/>
    <dgm:cxn modelId="{B0193D8B-9E81-4AD5-9474-10A586353986}" srcId="{DA89A728-D5AE-4307-9DF1-3CD6FFF2A323}" destId="{48C2933D-F119-4342-B257-972C96D891FD}" srcOrd="12" destOrd="0" parTransId="{A363C163-7646-49D4-8444-CADE019306B2}" sibTransId="{C49B0120-7FF1-463C-A7C2-D150CD121CB2}"/>
    <dgm:cxn modelId="{C825A98B-369C-4099-BB0B-8D31E1DECD16}" type="presOf" srcId="{9A7134DB-432A-4815-9F78-31A4A800F9BC}" destId="{3E7E51C0-C072-4333-BF74-91C862B69B91}" srcOrd="0" destOrd="0" presId="urn:microsoft.com/office/officeart/2005/8/layout/bProcess4"/>
    <dgm:cxn modelId="{3AF3418D-4290-4517-BDBF-C65BACF858EB}" type="presOf" srcId="{9C6A5E7C-2BEB-4368-94A7-E6A39F93EC5F}" destId="{AD76A211-6ADE-4882-AB22-357B721A2466}" srcOrd="0" destOrd="0" presId="urn:microsoft.com/office/officeart/2005/8/layout/bProcess4"/>
    <dgm:cxn modelId="{E9133F91-6922-444B-902D-BC69E4B902F2}" srcId="{DA89A728-D5AE-4307-9DF1-3CD6FFF2A323}" destId="{322959D2-12A3-41D5-96DB-81D663C656EC}" srcOrd="1" destOrd="0" parTransId="{0978C8A0-53C2-4B40-BCE9-468DD840E4EB}" sibTransId="{1B4E43C2-EB85-42F2-A5FA-8AC8FBD966AC}"/>
    <dgm:cxn modelId="{FBE66398-EF1F-4D85-8E77-92C009AAAC47}" srcId="{DA89A728-D5AE-4307-9DF1-3CD6FFF2A323}" destId="{CC26DFDB-AE14-4D1C-9BCB-27D55F4C2BA8}" srcOrd="13" destOrd="0" parTransId="{CDCCECC4-B28D-4B48-B45B-5FAD4803D21F}" sibTransId="{452CC83D-3207-4260-B6EC-0FA1F1C6670E}"/>
    <dgm:cxn modelId="{C270EC99-DC1E-4E32-A4AA-FF34274A783C}" type="presOf" srcId="{061598BF-EE9D-4500-9C55-F9AF31B5C110}" destId="{D504FC6E-DF05-42A9-ADB3-EA146683A644}" srcOrd="0" destOrd="0" presId="urn:microsoft.com/office/officeart/2005/8/layout/bProcess4"/>
    <dgm:cxn modelId="{7C620E9A-779C-4DCC-B137-8C49AF0FDC5D}" type="presOf" srcId="{C49B0120-7FF1-463C-A7C2-D150CD121CB2}" destId="{CBEF1DFD-8C2C-4CC0-A49A-8DC38CB424BC}" srcOrd="0" destOrd="0" presId="urn:microsoft.com/office/officeart/2005/8/layout/bProcess4"/>
    <dgm:cxn modelId="{3CBBC89D-32CA-4946-B405-44BCC16D0687}" srcId="{DA89A728-D5AE-4307-9DF1-3CD6FFF2A323}" destId="{9C6A5E7C-2BEB-4368-94A7-E6A39F93EC5F}" srcOrd="11" destOrd="0" parTransId="{F76BE0E5-B2C4-4A2E-BFC3-215A3B1FC5A9}" sibTransId="{1E083B1B-B203-4DE9-ACE0-7741B13CC393}"/>
    <dgm:cxn modelId="{4A5646A0-01F8-4A71-AFFF-AE5C66B65976}" type="presOf" srcId="{354CBEA8-B716-40FF-8870-42E8670CB1E4}" destId="{5E016429-619D-4AB0-A321-9D79DA0E8E5E}" srcOrd="0" destOrd="0" presId="urn:microsoft.com/office/officeart/2005/8/layout/bProcess4"/>
    <dgm:cxn modelId="{2878A7A0-4D95-4923-A172-3A21E6227FB8}" type="presOf" srcId="{04FE8777-AB86-4574-8892-4C1CEAC65516}" destId="{85B2A71F-C2DF-4BF2-9339-20DA0EA0A997}" srcOrd="0" destOrd="0" presId="urn:microsoft.com/office/officeart/2005/8/layout/bProcess4"/>
    <dgm:cxn modelId="{1A1D9CA3-D5BF-4BE1-BFC3-F93085BA04C2}" type="presOf" srcId="{C61F8E02-116D-46F2-BA38-B0FA3AB1C2FC}" destId="{675B1B9C-7A4E-4587-8FB2-41AE03F6C8BA}" srcOrd="0" destOrd="0" presId="urn:microsoft.com/office/officeart/2005/8/layout/bProcess4"/>
    <dgm:cxn modelId="{FD930FA7-D52A-4D8C-BD95-B35961288302}" type="presOf" srcId="{A717CC4E-817B-4B9F-A3BE-A9DA2747C25C}" destId="{0C4320C4-89EB-4C16-9EAD-D25BF677E97B}" srcOrd="0" destOrd="0" presId="urn:microsoft.com/office/officeart/2005/8/layout/bProcess4"/>
    <dgm:cxn modelId="{CA0A17A9-1D00-4F87-901F-414B29002C0F}" type="presOf" srcId="{F8885740-E85C-4D9B-85AD-BBA30C56D165}" destId="{6724B9DC-4522-4C3A-8EAC-11DA33FF5DC8}" srcOrd="0" destOrd="0" presId="urn:microsoft.com/office/officeart/2005/8/layout/bProcess4"/>
    <dgm:cxn modelId="{CBB292AD-2BB8-46FC-9947-BABB711C036A}" type="presOf" srcId="{8F39E862-F6E5-4CF0-8F66-1F8236281845}" destId="{EA680DAC-303E-475F-843D-7FD9BD7186A4}" srcOrd="0" destOrd="0" presId="urn:microsoft.com/office/officeart/2005/8/layout/bProcess4"/>
    <dgm:cxn modelId="{4C0D75B7-4219-4682-9F15-11FF5DD3CABF}" type="presOf" srcId="{322959D2-12A3-41D5-96DB-81D663C656EC}" destId="{8D3493E3-369A-459E-9A8F-1D19D7DA6289}" srcOrd="0" destOrd="0" presId="urn:microsoft.com/office/officeart/2005/8/layout/bProcess4"/>
    <dgm:cxn modelId="{A0CDF8B9-640D-4037-AA86-B5D668826F61}" srcId="{DA89A728-D5AE-4307-9DF1-3CD6FFF2A323}" destId="{E0F67137-B9E6-40D4-82D1-8B0C020A1081}" srcOrd="2" destOrd="0" parTransId="{E484E977-ADC6-416C-8E2D-D8263DC78E35}" sibTransId="{22E9DEAD-F7D4-4973-A002-2F2A020BF283}"/>
    <dgm:cxn modelId="{32E42ABD-605F-4390-9F0E-903CFF166011}" srcId="{DA89A728-D5AE-4307-9DF1-3CD6FFF2A323}" destId="{F170FE7E-F589-4E2C-99DD-4B0B593F3DB7}" srcOrd="4" destOrd="0" parTransId="{B45820EB-AF7C-4DE0-AD15-E03FD781A36A}" sibTransId="{2EF244BC-457F-4F99-B127-F17330F260D0}"/>
    <dgm:cxn modelId="{2C9770C3-4ECB-4CE0-B632-A50C756B9A14}" srcId="{DA89A728-D5AE-4307-9DF1-3CD6FFF2A323}" destId="{C61F8E02-116D-46F2-BA38-B0FA3AB1C2FC}" srcOrd="7" destOrd="0" parTransId="{6878C1C4-A6B8-4417-AD2F-D2A6848B0D9B}" sibTransId="{53751E80-F35F-404A-90D1-F2EEECEFB5E5}"/>
    <dgm:cxn modelId="{998DA0CD-926F-44EB-8403-1B2850C144CF}" srcId="{DA89A728-D5AE-4307-9DF1-3CD6FFF2A323}" destId="{B7BCE0E1-5FC0-4418-B150-986F4DA30278}" srcOrd="10" destOrd="0" parTransId="{22D952F5-1C8B-47C2-8573-76B0E15514FC}" sibTransId="{32A1E191-F4CB-475B-965D-998C8C74C07A}"/>
    <dgm:cxn modelId="{BD3C84CE-EC50-41E1-ABE9-883619A598D4}" type="presOf" srcId="{452CC83D-3207-4260-B6EC-0FA1F1C6670E}" destId="{35E04372-8D28-467E-9B9E-0B2A2A4FBF23}" srcOrd="0" destOrd="0" presId="urn:microsoft.com/office/officeart/2005/8/layout/bProcess4"/>
    <dgm:cxn modelId="{F36A00F6-9E81-42D4-B861-18115B031F6D}" srcId="{DA89A728-D5AE-4307-9DF1-3CD6FFF2A323}" destId="{FC94ED51-0D74-4C28-BF2C-E2A87691B866}" srcOrd="14" destOrd="0" parTransId="{E2E1556E-4BFE-4BFE-BB83-7B01ECD472D5}" sibTransId="{F8885740-E85C-4D9B-85AD-BBA30C56D165}"/>
    <dgm:cxn modelId="{B84A07F6-5887-46F0-AAED-B1FFF2C32918}" type="presOf" srcId="{48C2933D-F119-4342-B257-972C96D891FD}" destId="{D0E491DC-3CF7-4BC2-B852-51ED187173A9}" srcOrd="0" destOrd="0" presId="urn:microsoft.com/office/officeart/2005/8/layout/bProcess4"/>
    <dgm:cxn modelId="{150FB9F7-F1B3-4BE5-B441-3C1502DCCAFD}" type="presOf" srcId="{E0F67137-B9E6-40D4-82D1-8B0C020A1081}" destId="{2CC984AD-DDC3-4016-BBF6-03D482973DEF}" srcOrd="0" destOrd="0" presId="urn:microsoft.com/office/officeart/2005/8/layout/bProcess4"/>
    <dgm:cxn modelId="{53EC52F8-4DED-48E9-98D9-2990605A66FF}" type="presOf" srcId="{1B4E43C2-EB85-42F2-A5FA-8AC8FBD966AC}" destId="{E1DDA913-0C9A-47B5-9312-ACFA5D46E935}" srcOrd="0" destOrd="0" presId="urn:microsoft.com/office/officeart/2005/8/layout/bProcess4"/>
    <dgm:cxn modelId="{F154EDF9-0FAF-409D-95B1-C6FC5C1F2A44}" type="presOf" srcId="{B7BCE0E1-5FC0-4418-B150-986F4DA30278}" destId="{535619DC-5D38-4E5F-B81A-F189C9973890}" srcOrd="0" destOrd="0" presId="urn:microsoft.com/office/officeart/2005/8/layout/bProcess4"/>
    <dgm:cxn modelId="{2A2C2907-39D1-4531-BEA3-68CB21E4A72F}" type="presParOf" srcId="{3C66F4BE-FCB4-4968-9EF8-AC60138A2831}" destId="{C54F737E-0272-440A-AB38-1953CD89D2BE}" srcOrd="0" destOrd="0" presId="urn:microsoft.com/office/officeart/2005/8/layout/bProcess4"/>
    <dgm:cxn modelId="{454458B2-0947-4BB3-94EB-039F11E3329E}" type="presParOf" srcId="{C54F737E-0272-440A-AB38-1953CD89D2BE}" destId="{6FCC99F7-69A8-4923-8D6E-EBB1EBA35324}" srcOrd="0" destOrd="0" presId="urn:microsoft.com/office/officeart/2005/8/layout/bProcess4"/>
    <dgm:cxn modelId="{2F667A19-7055-4B2A-BB16-3A8B1B96696D}" type="presParOf" srcId="{C54F737E-0272-440A-AB38-1953CD89D2BE}" destId="{92305985-884D-44DC-B0C1-4EC53ECCF31C}" srcOrd="1" destOrd="0" presId="urn:microsoft.com/office/officeart/2005/8/layout/bProcess4"/>
    <dgm:cxn modelId="{7F62BAF0-1FF3-4654-B519-B1E6466081A6}" type="presParOf" srcId="{3C66F4BE-FCB4-4968-9EF8-AC60138A2831}" destId="{D504FC6E-DF05-42A9-ADB3-EA146683A644}" srcOrd="1" destOrd="0" presId="urn:microsoft.com/office/officeart/2005/8/layout/bProcess4"/>
    <dgm:cxn modelId="{85594B38-D06E-4130-BEBD-30D0658964B3}" type="presParOf" srcId="{3C66F4BE-FCB4-4968-9EF8-AC60138A2831}" destId="{919E6985-F633-4CB5-8C2A-780123B68DF9}" srcOrd="2" destOrd="0" presId="urn:microsoft.com/office/officeart/2005/8/layout/bProcess4"/>
    <dgm:cxn modelId="{D71BE5D0-5E08-4D2A-A525-DFB9316D4052}" type="presParOf" srcId="{919E6985-F633-4CB5-8C2A-780123B68DF9}" destId="{6E7F269A-044B-4F38-8E38-E857229C070D}" srcOrd="0" destOrd="0" presId="urn:microsoft.com/office/officeart/2005/8/layout/bProcess4"/>
    <dgm:cxn modelId="{D2B858B5-8F66-496A-97F9-4EA5B4B854F3}" type="presParOf" srcId="{919E6985-F633-4CB5-8C2A-780123B68DF9}" destId="{8D3493E3-369A-459E-9A8F-1D19D7DA6289}" srcOrd="1" destOrd="0" presId="urn:microsoft.com/office/officeart/2005/8/layout/bProcess4"/>
    <dgm:cxn modelId="{0489454B-078E-4880-B31E-8C54A61C1702}" type="presParOf" srcId="{3C66F4BE-FCB4-4968-9EF8-AC60138A2831}" destId="{E1DDA913-0C9A-47B5-9312-ACFA5D46E935}" srcOrd="3" destOrd="0" presId="urn:microsoft.com/office/officeart/2005/8/layout/bProcess4"/>
    <dgm:cxn modelId="{F5F8CAC2-DFFD-4190-B4CD-7DB2049DAF96}" type="presParOf" srcId="{3C66F4BE-FCB4-4968-9EF8-AC60138A2831}" destId="{CBE97769-5B6E-4F61-B76B-6939A73AD5D3}" srcOrd="4" destOrd="0" presId="urn:microsoft.com/office/officeart/2005/8/layout/bProcess4"/>
    <dgm:cxn modelId="{22FCD811-18F8-4A41-AF4D-A67B379883E7}" type="presParOf" srcId="{CBE97769-5B6E-4F61-B76B-6939A73AD5D3}" destId="{649E0E67-AB99-4355-8EEB-50570CC8CD8F}" srcOrd="0" destOrd="0" presId="urn:microsoft.com/office/officeart/2005/8/layout/bProcess4"/>
    <dgm:cxn modelId="{EAC41494-C495-42A3-9A1C-3131FF467545}" type="presParOf" srcId="{CBE97769-5B6E-4F61-B76B-6939A73AD5D3}" destId="{2CC984AD-DDC3-4016-BBF6-03D482973DEF}" srcOrd="1" destOrd="0" presId="urn:microsoft.com/office/officeart/2005/8/layout/bProcess4"/>
    <dgm:cxn modelId="{08C48212-5612-43C6-BF82-F6EC543261D9}" type="presParOf" srcId="{3C66F4BE-FCB4-4968-9EF8-AC60138A2831}" destId="{74342971-4E93-4F23-A638-B53E0D15B249}" srcOrd="5" destOrd="0" presId="urn:microsoft.com/office/officeart/2005/8/layout/bProcess4"/>
    <dgm:cxn modelId="{9888DDEE-6525-43A6-9353-556AA8D8A4DC}" type="presParOf" srcId="{3C66F4BE-FCB4-4968-9EF8-AC60138A2831}" destId="{34DB34CE-C37C-44E2-96A9-B40999DA654D}" srcOrd="6" destOrd="0" presId="urn:microsoft.com/office/officeart/2005/8/layout/bProcess4"/>
    <dgm:cxn modelId="{6D2685B7-0180-4C52-80BB-83BE5329E62E}" type="presParOf" srcId="{34DB34CE-C37C-44E2-96A9-B40999DA654D}" destId="{8C1B643F-BF38-40CB-836B-21A7F277B0F4}" srcOrd="0" destOrd="0" presId="urn:microsoft.com/office/officeart/2005/8/layout/bProcess4"/>
    <dgm:cxn modelId="{08A8BE2C-0641-48E6-B17F-6F14654EABEB}" type="presParOf" srcId="{34DB34CE-C37C-44E2-96A9-B40999DA654D}" destId="{5E016429-619D-4AB0-A321-9D79DA0E8E5E}" srcOrd="1" destOrd="0" presId="urn:microsoft.com/office/officeart/2005/8/layout/bProcess4"/>
    <dgm:cxn modelId="{2711B7AB-7072-4662-91FE-4018186CFEAD}" type="presParOf" srcId="{3C66F4BE-FCB4-4968-9EF8-AC60138A2831}" destId="{3815F358-5302-4401-8131-3DCF7975DAB8}" srcOrd="7" destOrd="0" presId="urn:microsoft.com/office/officeart/2005/8/layout/bProcess4"/>
    <dgm:cxn modelId="{C01D5842-15CE-4683-94AE-26B8EFB06421}" type="presParOf" srcId="{3C66F4BE-FCB4-4968-9EF8-AC60138A2831}" destId="{8D58ED54-D31E-4181-B2FC-9520C6F18F70}" srcOrd="8" destOrd="0" presId="urn:microsoft.com/office/officeart/2005/8/layout/bProcess4"/>
    <dgm:cxn modelId="{1BC61AEA-4FD8-4CD4-BEE1-8595162BB137}" type="presParOf" srcId="{8D58ED54-D31E-4181-B2FC-9520C6F18F70}" destId="{B0FD48EB-97A7-4563-AFD1-93657961ABDF}" srcOrd="0" destOrd="0" presId="urn:microsoft.com/office/officeart/2005/8/layout/bProcess4"/>
    <dgm:cxn modelId="{DCDC9C2B-F8B9-4CE9-B4C6-D2BF5ED9244A}" type="presParOf" srcId="{8D58ED54-D31E-4181-B2FC-9520C6F18F70}" destId="{78D4B4FE-9252-4ADB-9AA3-0C2B64E5537F}" srcOrd="1" destOrd="0" presId="urn:microsoft.com/office/officeart/2005/8/layout/bProcess4"/>
    <dgm:cxn modelId="{1A85AFF6-CBAE-4C40-A43B-D974089A3F71}" type="presParOf" srcId="{3C66F4BE-FCB4-4968-9EF8-AC60138A2831}" destId="{70D1A49E-C2B4-498C-9A9D-E50F1B8404C1}" srcOrd="9" destOrd="0" presId="urn:microsoft.com/office/officeart/2005/8/layout/bProcess4"/>
    <dgm:cxn modelId="{28F9F986-D527-49EC-AD0F-B2A3C164A45E}" type="presParOf" srcId="{3C66F4BE-FCB4-4968-9EF8-AC60138A2831}" destId="{7AE01B48-DD1B-4817-8727-9907310F275F}" srcOrd="10" destOrd="0" presId="urn:microsoft.com/office/officeart/2005/8/layout/bProcess4"/>
    <dgm:cxn modelId="{46B6487E-9764-47E8-9D50-8B52A36917E5}" type="presParOf" srcId="{7AE01B48-DD1B-4817-8727-9907310F275F}" destId="{A7962E7B-AAFC-4D7A-B186-B35B214F719A}" srcOrd="0" destOrd="0" presId="urn:microsoft.com/office/officeart/2005/8/layout/bProcess4"/>
    <dgm:cxn modelId="{67873BE7-958B-4BC6-8911-44A8A43CF653}" type="presParOf" srcId="{7AE01B48-DD1B-4817-8727-9907310F275F}" destId="{0C4320C4-89EB-4C16-9EAD-D25BF677E97B}" srcOrd="1" destOrd="0" presId="urn:microsoft.com/office/officeart/2005/8/layout/bProcess4"/>
    <dgm:cxn modelId="{31BFB3DB-40B8-4D4D-8131-C38A298FCAC8}" type="presParOf" srcId="{3C66F4BE-FCB4-4968-9EF8-AC60138A2831}" destId="{7E842A23-B945-47C8-A6A2-44CE897508F1}" srcOrd="11" destOrd="0" presId="urn:microsoft.com/office/officeart/2005/8/layout/bProcess4"/>
    <dgm:cxn modelId="{8343B36B-754B-4AEE-92D9-A96E6D3CA151}" type="presParOf" srcId="{3C66F4BE-FCB4-4968-9EF8-AC60138A2831}" destId="{324BA71D-95E1-438B-B413-18466BAA4574}" srcOrd="12" destOrd="0" presId="urn:microsoft.com/office/officeart/2005/8/layout/bProcess4"/>
    <dgm:cxn modelId="{F654BAB4-1BA9-48C2-AF06-756E743506CA}" type="presParOf" srcId="{324BA71D-95E1-438B-B413-18466BAA4574}" destId="{65F97056-FF6B-4A2E-988D-94B3C34B55CA}" srcOrd="0" destOrd="0" presId="urn:microsoft.com/office/officeart/2005/8/layout/bProcess4"/>
    <dgm:cxn modelId="{F02503DB-B735-4EB4-88B5-328DCAF29866}" type="presParOf" srcId="{324BA71D-95E1-438B-B413-18466BAA4574}" destId="{3E3C6560-1001-4F08-8546-1DDCA976DF3A}" srcOrd="1" destOrd="0" presId="urn:microsoft.com/office/officeart/2005/8/layout/bProcess4"/>
    <dgm:cxn modelId="{A2D2430F-A67D-4CA6-90A1-680A99736DB7}" type="presParOf" srcId="{3C66F4BE-FCB4-4968-9EF8-AC60138A2831}" destId="{3E7E51C0-C072-4333-BF74-91C862B69B91}" srcOrd="13" destOrd="0" presId="urn:microsoft.com/office/officeart/2005/8/layout/bProcess4"/>
    <dgm:cxn modelId="{44219B8A-F928-45A5-B46A-802482AACDE7}" type="presParOf" srcId="{3C66F4BE-FCB4-4968-9EF8-AC60138A2831}" destId="{2146EF7F-F4D1-4AED-BDBC-D2252DE6864F}" srcOrd="14" destOrd="0" presId="urn:microsoft.com/office/officeart/2005/8/layout/bProcess4"/>
    <dgm:cxn modelId="{680F1E8E-73B0-4862-947D-3B0A8AE8171E}" type="presParOf" srcId="{2146EF7F-F4D1-4AED-BDBC-D2252DE6864F}" destId="{E44FE972-CC45-4A79-A1B1-56861C08FB87}" srcOrd="0" destOrd="0" presId="urn:microsoft.com/office/officeart/2005/8/layout/bProcess4"/>
    <dgm:cxn modelId="{789E1F18-7912-4F59-95E3-9F690C1BA5F4}" type="presParOf" srcId="{2146EF7F-F4D1-4AED-BDBC-D2252DE6864F}" destId="{675B1B9C-7A4E-4587-8FB2-41AE03F6C8BA}" srcOrd="1" destOrd="0" presId="urn:microsoft.com/office/officeart/2005/8/layout/bProcess4"/>
    <dgm:cxn modelId="{A3B68EA1-7BFB-41D8-839C-EDF598FA1677}" type="presParOf" srcId="{3C66F4BE-FCB4-4968-9EF8-AC60138A2831}" destId="{8E981ED2-22B8-4426-A585-B232795DB491}" srcOrd="15" destOrd="0" presId="urn:microsoft.com/office/officeart/2005/8/layout/bProcess4"/>
    <dgm:cxn modelId="{836FFEE8-7520-4624-A986-2F51D09DCE42}" type="presParOf" srcId="{3C66F4BE-FCB4-4968-9EF8-AC60138A2831}" destId="{975FA542-92BB-4D36-A291-AC0A47F41761}" srcOrd="16" destOrd="0" presId="urn:microsoft.com/office/officeart/2005/8/layout/bProcess4"/>
    <dgm:cxn modelId="{B864A700-316D-4DDB-9B41-1968C1FA6CF0}" type="presParOf" srcId="{975FA542-92BB-4D36-A291-AC0A47F41761}" destId="{9E8DF6CF-0165-461C-8E38-7F5C5850AC2F}" srcOrd="0" destOrd="0" presId="urn:microsoft.com/office/officeart/2005/8/layout/bProcess4"/>
    <dgm:cxn modelId="{028C56EC-B0A3-484D-A7B4-2816D40570F7}" type="presParOf" srcId="{975FA542-92BB-4D36-A291-AC0A47F41761}" destId="{EA680DAC-303E-475F-843D-7FD9BD7186A4}" srcOrd="1" destOrd="0" presId="urn:microsoft.com/office/officeart/2005/8/layout/bProcess4"/>
    <dgm:cxn modelId="{8B7E5FDF-0E8A-43B3-993A-348D95B88D02}" type="presParOf" srcId="{3C66F4BE-FCB4-4968-9EF8-AC60138A2831}" destId="{85B2A71F-C2DF-4BF2-9339-20DA0EA0A997}" srcOrd="17" destOrd="0" presId="urn:microsoft.com/office/officeart/2005/8/layout/bProcess4"/>
    <dgm:cxn modelId="{5E764026-AD4E-459F-8231-8E6002632843}" type="presParOf" srcId="{3C66F4BE-FCB4-4968-9EF8-AC60138A2831}" destId="{8FB2C36B-2D41-463F-9698-2BD3C08513DF}" srcOrd="18" destOrd="0" presId="urn:microsoft.com/office/officeart/2005/8/layout/bProcess4"/>
    <dgm:cxn modelId="{80E4AC7B-117A-4537-8E24-DB9E9B304A4A}" type="presParOf" srcId="{8FB2C36B-2D41-463F-9698-2BD3C08513DF}" destId="{9F9C2797-CDC0-4439-B5C8-981D95B78E5C}" srcOrd="0" destOrd="0" presId="urn:microsoft.com/office/officeart/2005/8/layout/bProcess4"/>
    <dgm:cxn modelId="{59ED7FCE-D7B2-4E64-AD76-8F32076FA43F}" type="presParOf" srcId="{8FB2C36B-2D41-463F-9698-2BD3C08513DF}" destId="{C7C391E6-CA35-45D9-BA8F-F222D24B3BC9}" srcOrd="1" destOrd="0" presId="urn:microsoft.com/office/officeart/2005/8/layout/bProcess4"/>
    <dgm:cxn modelId="{EF1A495D-B9CD-49A9-B494-8FECAEADDE2C}" type="presParOf" srcId="{3C66F4BE-FCB4-4968-9EF8-AC60138A2831}" destId="{950BCDE5-514D-4B4E-B33A-E70C5F0608F4}" srcOrd="19" destOrd="0" presId="urn:microsoft.com/office/officeart/2005/8/layout/bProcess4"/>
    <dgm:cxn modelId="{70ABD1A5-5093-4097-A3CA-6D25DDFDE695}" type="presParOf" srcId="{3C66F4BE-FCB4-4968-9EF8-AC60138A2831}" destId="{9FA3B31F-51AD-48F9-A195-B2E8AEF7B91C}" srcOrd="20" destOrd="0" presId="urn:microsoft.com/office/officeart/2005/8/layout/bProcess4"/>
    <dgm:cxn modelId="{845F06FA-6C55-4749-BEEC-8534059866ED}" type="presParOf" srcId="{9FA3B31F-51AD-48F9-A195-B2E8AEF7B91C}" destId="{97F432C5-3E23-4D1F-96B3-7A042B2010C2}" srcOrd="0" destOrd="0" presId="urn:microsoft.com/office/officeart/2005/8/layout/bProcess4"/>
    <dgm:cxn modelId="{83ACAF16-CEAD-49BF-8849-DCA3065042FE}" type="presParOf" srcId="{9FA3B31F-51AD-48F9-A195-B2E8AEF7B91C}" destId="{535619DC-5D38-4E5F-B81A-F189C9973890}" srcOrd="1" destOrd="0" presId="urn:microsoft.com/office/officeart/2005/8/layout/bProcess4"/>
    <dgm:cxn modelId="{AA1D490C-F1A7-4A66-96A1-23D2FC714F7A}" type="presParOf" srcId="{3C66F4BE-FCB4-4968-9EF8-AC60138A2831}" destId="{A74679FC-4A8A-4644-BA0F-2458F604E74B}" srcOrd="21" destOrd="0" presId="urn:microsoft.com/office/officeart/2005/8/layout/bProcess4"/>
    <dgm:cxn modelId="{078E85AB-9091-450D-963D-6B4F7D12CE4C}" type="presParOf" srcId="{3C66F4BE-FCB4-4968-9EF8-AC60138A2831}" destId="{A8DC7E28-5E6E-4ECB-98BF-C32A605ACE06}" srcOrd="22" destOrd="0" presId="urn:microsoft.com/office/officeart/2005/8/layout/bProcess4"/>
    <dgm:cxn modelId="{549C49F1-3D5C-470B-88A5-39A2B959AF1E}" type="presParOf" srcId="{A8DC7E28-5E6E-4ECB-98BF-C32A605ACE06}" destId="{40B4F41F-9625-4FE1-B0E0-2F3F44616BC4}" srcOrd="0" destOrd="0" presId="urn:microsoft.com/office/officeart/2005/8/layout/bProcess4"/>
    <dgm:cxn modelId="{8AF9C078-D631-43E6-8835-D77CF5A9C0F0}" type="presParOf" srcId="{A8DC7E28-5E6E-4ECB-98BF-C32A605ACE06}" destId="{AD76A211-6ADE-4882-AB22-357B721A2466}" srcOrd="1" destOrd="0" presId="urn:microsoft.com/office/officeart/2005/8/layout/bProcess4"/>
    <dgm:cxn modelId="{C17C7ED6-ADDF-4778-97DC-D3A2BD5444CF}" type="presParOf" srcId="{3C66F4BE-FCB4-4968-9EF8-AC60138A2831}" destId="{12278C60-8E06-40BB-AE43-8A38A18819CB}" srcOrd="23" destOrd="0" presId="urn:microsoft.com/office/officeart/2005/8/layout/bProcess4"/>
    <dgm:cxn modelId="{70F4F536-2A99-4F81-B66A-8B38B228C927}" type="presParOf" srcId="{3C66F4BE-FCB4-4968-9EF8-AC60138A2831}" destId="{98359EDF-79BF-4DE2-AA35-7A625F42115F}" srcOrd="24" destOrd="0" presId="urn:microsoft.com/office/officeart/2005/8/layout/bProcess4"/>
    <dgm:cxn modelId="{C37C652F-AB7C-490D-9532-767446BDD4CA}" type="presParOf" srcId="{98359EDF-79BF-4DE2-AA35-7A625F42115F}" destId="{EA676564-57EA-41D3-A63F-00FC9D9BF04B}" srcOrd="0" destOrd="0" presId="urn:microsoft.com/office/officeart/2005/8/layout/bProcess4"/>
    <dgm:cxn modelId="{117923F8-1E30-4FCC-B330-ED393F1BC531}" type="presParOf" srcId="{98359EDF-79BF-4DE2-AA35-7A625F42115F}" destId="{D0E491DC-3CF7-4BC2-B852-51ED187173A9}" srcOrd="1" destOrd="0" presId="urn:microsoft.com/office/officeart/2005/8/layout/bProcess4"/>
    <dgm:cxn modelId="{51289E4D-E64D-4503-B2E5-CFFBCC35F950}" type="presParOf" srcId="{3C66F4BE-FCB4-4968-9EF8-AC60138A2831}" destId="{CBEF1DFD-8C2C-4CC0-A49A-8DC38CB424BC}" srcOrd="25" destOrd="0" presId="urn:microsoft.com/office/officeart/2005/8/layout/bProcess4"/>
    <dgm:cxn modelId="{5EC01BEA-0FFD-4E8F-8F41-CD67ABBA5B5E}" type="presParOf" srcId="{3C66F4BE-FCB4-4968-9EF8-AC60138A2831}" destId="{2969A0E2-B783-437B-AEA5-5056BEDFEF4D}" srcOrd="26" destOrd="0" presId="urn:microsoft.com/office/officeart/2005/8/layout/bProcess4"/>
    <dgm:cxn modelId="{A52AA092-3DFC-4A83-AC0A-9B85449DEA5F}" type="presParOf" srcId="{2969A0E2-B783-437B-AEA5-5056BEDFEF4D}" destId="{1085C9A1-33E2-4915-97E9-52503FDB3236}" srcOrd="0" destOrd="0" presId="urn:microsoft.com/office/officeart/2005/8/layout/bProcess4"/>
    <dgm:cxn modelId="{A48B604B-C6B1-4ADA-A9DD-22A6E830EBC0}" type="presParOf" srcId="{2969A0E2-B783-437B-AEA5-5056BEDFEF4D}" destId="{9645F592-4437-423A-9664-0B94A2570918}" srcOrd="1" destOrd="0" presId="urn:microsoft.com/office/officeart/2005/8/layout/bProcess4"/>
    <dgm:cxn modelId="{490F5274-B754-415B-A7AE-0780B43ADC57}" type="presParOf" srcId="{3C66F4BE-FCB4-4968-9EF8-AC60138A2831}" destId="{35E04372-8D28-467E-9B9E-0B2A2A4FBF23}" srcOrd="27" destOrd="0" presId="urn:microsoft.com/office/officeart/2005/8/layout/bProcess4"/>
    <dgm:cxn modelId="{465E06EC-95E3-4D8D-BA6E-EBDF4529911D}" type="presParOf" srcId="{3C66F4BE-FCB4-4968-9EF8-AC60138A2831}" destId="{E2EE0F76-A9DB-4F40-89D8-D613473713F5}" srcOrd="28" destOrd="0" presId="urn:microsoft.com/office/officeart/2005/8/layout/bProcess4"/>
    <dgm:cxn modelId="{E1F3DBDB-766D-4779-ADF7-5A12EEC45F7A}" type="presParOf" srcId="{E2EE0F76-A9DB-4F40-89D8-D613473713F5}" destId="{4504DEA9-6097-41A3-8FEF-D86617C6656A}" srcOrd="0" destOrd="0" presId="urn:microsoft.com/office/officeart/2005/8/layout/bProcess4"/>
    <dgm:cxn modelId="{73AE52D3-AED8-4B24-8BFC-A68882446406}" type="presParOf" srcId="{E2EE0F76-A9DB-4F40-89D8-D613473713F5}" destId="{93B6CDF4-630C-4E29-9CB0-E48F0958D29A}" srcOrd="1" destOrd="0" presId="urn:microsoft.com/office/officeart/2005/8/layout/bProcess4"/>
    <dgm:cxn modelId="{741B6441-A047-4A22-8CFE-82C3D573E9E5}" type="presParOf" srcId="{3C66F4BE-FCB4-4968-9EF8-AC60138A2831}" destId="{6724B9DC-4522-4C3A-8EAC-11DA33FF5DC8}" srcOrd="29" destOrd="0" presId="urn:microsoft.com/office/officeart/2005/8/layout/bProcess4"/>
    <dgm:cxn modelId="{75A9A02A-5F64-428E-9655-AC4A9F554BDA}" type="presParOf" srcId="{3C66F4BE-FCB4-4968-9EF8-AC60138A2831}" destId="{EAE35A0E-EE01-4E24-A504-81DB1502E59E}" srcOrd="30" destOrd="0" presId="urn:microsoft.com/office/officeart/2005/8/layout/bProcess4"/>
    <dgm:cxn modelId="{61A7A771-2AD6-45B8-BA9B-73E6EA3F2B7F}" type="presParOf" srcId="{EAE35A0E-EE01-4E24-A504-81DB1502E59E}" destId="{349F4634-4977-48F8-AF2B-25EBC2EFE286}" srcOrd="0" destOrd="0" presId="urn:microsoft.com/office/officeart/2005/8/layout/bProcess4"/>
    <dgm:cxn modelId="{4E7B52DA-315F-4028-91A7-4138CE3CE974}" type="presParOf" srcId="{EAE35A0E-EE01-4E24-A504-81DB1502E59E}" destId="{DF408269-AC85-4755-8215-1782C7572AA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62047238-F092-4594-9024-2970F591343B}" type="presOf" srcId="{5D1B8E29-58D0-4B7B-99C9-436DC04991F0}" destId="{B7C6A824-1CE5-4288-865A-91B8C7B331AF}" srcOrd="0" destOrd="0" presId="urn:microsoft.com/office/officeart/2005/8/layout/hierarchy3"/>
    <dgm:cxn modelId="{2EC53839-045F-46F3-8933-BE14687EB7F7}" type="presOf" srcId="{682B58F4-090A-492B-9D4D-2DD162CED51B}" destId="{98253F6C-7035-41DD-AF26-8FF8FBE9ED05}" srcOrd="0" destOrd="0" presId="urn:microsoft.com/office/officeart/2005/8/layout/hierarchy3"/>
    <dgm:cxn modelId="{643B0440-8228-4DC7-8D2D-6D88EF3022C7}" type="presOf" srcId="{70321898-1C95-4F11-996A-B896BB705803}" destId="{3E64A23C-F7BB-41AE-BA2F-39F700232509}" srcOrd="0" destOrd="0" presId="urn:microsoft.com/office/officeart/2005/8/layout/hierarchy3"/>
    <dgm:cxn modelId="{799AC04B-ACB3-4FC0-8455-357CCF5ED988}" type="presOf" srcId="{50B1C4D3-05C7-465F-8C6B-CA10E35D4939}" destId="{4AA73038-9C00-4C38-9300-46C192BD9EDB}" srcOrd="0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E0DB426D-A856-4E3C-97EF-D38F96E8393C}" type="presOf" srcId="{F37ECA28-DCEB-4FE1-BCEA-F4F4B61BC82E}" destId="{80675A21-194A-4A07-AD22-1670F14553ED}" srcOrd="1" destOrd="0" presId="urn:microsoft.com/office/officeart/2005/8/layout/hierarchy3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CFC7D97F-6ECF-4B1D-8056-592580CDEBB1}" type="presOf" srcId="{F37ECA28-DCEB-4FE1-BCEA-F4F4B61BC82E}" destId="{D4EB9FA9-42C5-402B-A342-AF4DF8B6FF09}" srcOrd="0" destOrd="0" presId="urn:microsoft.com/office/officeart/2005/8/layout/hierarchy3"/>
    <dgm:cxn modelId="{B1FE8184-A0E2-42D6-87A8-191CECD4E7C8}" type="presOf" srcId="{9B23B53B-5BE2-4B6B-98EA-A682A7B5FAD0}" destId="{4F860FDC-086D-4CFD-BAEC-C7F52BE0FDB3}" srcOrd="1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FF877E9A-567B-4894-A7DD-17FA5E19CE1C}" type="presOf" srcId="{6E5BC126-49E0-4E82-A2CD-40DD617036BE}" destId="{1D83483D-6613-40F6-ADF8-1F9DFFB727E5}" srcOrd="1" destOrd="0" presId="urn:microsoft.com/office/officeart/2005/8/layout/hierarchy3"/>
    <dgm:cxn modelId="{C2CA979D-290C-4F70-9F53-A8BBCAFF26A7}" type="presOf" srcId="{5D2C274D-A2D9-4E7A-90CB-C16EBA9E6147}" destId="{B4D4DD38-A9A5-4C58-B790-20E83F4FE5B9}" srcOrd="1" destOrd="0" presId="urn:microsoft.com/office/officeart/2005/8/layout/hierarchy3"/>
    <dgm:cxn modelId="{FA0D90A1-B8E4-42D3-AF0E-3738F5F74254}" type="presOf" srcId="{9B23B53B-5BE2-4B6B-98EA-A682A7B5FAD0}" destId="{3B56C401-13FB-45CE-B13C-C4AA9D6AB0F0}" srcOrd="0" destOrd="0" presId="urn:microsoft.com/office/officeart/2005/8/layout/hierarchy3"/>
    <dgm:cxn modelId="{B4FD85B0-CF39-46E9-A0A7-3219C34DE5BC}" type="presOf" srcId="{50B1C4D3-05C7-465F-8C6B-CA10E35D4939}" destId="{27D46084-D9E4-4975-AFB1-6BEC4309F315}" srcOrd="1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8E9B1DBD-04D9-4ACB-9C62-E7196FC439E7}" type="presOf" srcId="{5D1B8E29-58D0-4B7B-99C9-436DC04991F0}" destId="{A71986CC-025B-4D55-97CB-698FCB920676}" srcOrd="1" destOrd="0" presId="urn:microsoft.com/office/officeart/2005/8/layout/hierarchy3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AD19EDC6-4738-48B5-BD7A-1BF63E587F7D}" type="presOf" srcId="{EE50A032-CFA2-4AE7-97F1-2644FE901915}" destId="{A9C29CD7-82A7-4ADC-9BE8-9E341A28595B}" srcOrd="0" destOrd="0" presId="urn:microsoft.com/office/officeart/2005/8/layout/hierarchy3"/>
    <dgm:cxn modelId="{7090FAC8-79AE-469B-959C-CB1A4953C7DF}" type="presOf" srcId="{6E5BC126-49E0-4E82-A2CD-40DD617036BE}" destId="{C496F28B-57E9-436B-9C7E-4C5B6BC0115A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F8ED59E3-EBD5-445B-86CB-E9EAD632C0CD}" type="presOf" srcId="{5D2C274D-A2D9-4E7A-90CB-C16EBA9E6147}" destId="{5E297E57-74BF-44BD-A022-77580E306F16}" srcOrd="0" destOrd="0" presId="urn:microsoft.com/office/officeart/2005/8/layout/hierarchy3"/>
    <dgm:cxn modelId="{FA4A2FE8-D65C-4F8B-AAE8-1844C1838CD9}" type="presOf" srcId="{70321898-1C95-4F11-996A-B896BB705803}" destId="{2290C4E8-E6AD-486D-A772-2072F6EE993F}" srcOrd="1" destOrd="0" presId="urn:microsoft.com/office/officeart/2005/8/layout/hierarchy3"/>
    <dgm:cxn modelId="{5F431BF8-3043-4896-AD74-CE4551FBBE91}" type="presOf" srcId="{682B58F4-090A-492B-9D4D-2DD162CED51B}" destId="{5B3FBDBB-B979-4FE0-9518-9E7E66D2A2D9}" srcOrd="1" destOrd="0" presId="urn:microsoft.com/office/officeart/2005/8/layout/hierarchy3"/>
    <dgm:cxn modelId="{99538D34-16FE-403E-A800-D9342C9BC766}" type="presParOf" srcId="{A9C29CD7-82A7-4ADC-9BE8-9E341A28595B}" destId="{817A8115-D739-4FB7-81A9-075D4A3E5A3B}" srcOrd="0" destOrd="0" presId="urn:microsoft.com/office/officeart/2005/8/layout/hierarchy3"/>
    <dgm:cxn modelId="{9F740158-3222-4D73-A7A9-24CC545F7FF1}" type="presParOf" srcId="{817A8115-D739-4FB7-81A9-075D4A3E5A3B}" destId="{729F0D5D-A672-45BE-B391-58F2C8BEC91D}" srcOrd="0" destOrd="0" presId="urn:microsoft.com/office/officeart/2005/8/layout/hierarchy3"/>
    <dgm:cxn modelId="{DD2E35DF-C043-4C96-B82A-095D3DF8DCF5}" type="presParOf" srcId="{729F0D5D-A672-45BE-B391-58F2C8BEC91D}" destId="{4AA73038-9C00-4C38-9300-46C192BD9EDB}" srcOrd="0" destOrd="0" presId="urn:microsoft.com/office/officeart/2005/8/layout/hierarchy3"/>
    <dgm:cxn modelId="{B24C3E70-4EBA-4A65-8789-2F5923578709}" type="presParOf" srcId="{729F0D5D-A672-45BE-B391-58F2C8BEC91D}" destId="{27D46084-D9E4-4975-AFB1-6BEC4309F315}" srcOrd="1" destOrd="0" presId="urn:microsoft.com/office/officeart/2005/8/layout/hierarchy3"/>
    <dgm:cxn modelId="{4BEFFD27-BAE0-4ECC-A7E4-63F03B5FEE73}" type="presParOf" srcId="{817A8115-D739-4FB7-81A9-075D4A3E5A3B}" destId="{07A2AA21-9BC8-47BC-8802-A5E0477FE453}" srcOrd="1" destOrd="0" presId="urn:microsoft.com/office/officeart/2005/8/layout/hierarchy3"/>
    <dgm:cxn modelId="{792BACE0-4395-4CAC-B516-9EF220DB7C0D}" type="presParOf" srcId="{A9C29CD7-82A7-4ADC-9BE8-9E341A28595B}" destId="{0A7A5AE1-95E2-46F2-9C88-5C7A9BD59045}" srcOrd="1" destOrd="0" presId="urn:microsoft.com/office/officeart/2005/8/layout/hierarchy3"/>
    <dgm:cxn modelId="{5F405644-0631-4E65-ADA5-09BA477D05F6}" type="presParOf" srcId="{0A7A5AE1-95E2-46F2-9C88-5C7A9BD59045}" destId="{367AA7AD-877F-45B8-9BF9-AA11926DE728}" srcOrd="0" destOrd="0" presId="urn:microsoft.com/office/officeart/2005/8/layout/hierarchy3"/>
    <dgm:cxn modelId="{4CC3E96E-761A-4D02-A865-1BDA729BB444}" type="presParOf" srcId="{367AA7AD-877F-45B8-9BF9-AA11926DE728}" destId="{5E297E57-74BF-44BD-A022-77580E306F16}" srcOrd="0" destOrd="0" presId="urn:microsoft.com/office/officeart/2005/8/layout/hierarchy3"/>
    <dgm:cxn modelId="{883B2807-C70E-403D-8F1E-AFD3C9204969}" type="presParOf" srcId="{367AA7AD-877F-45B8-9BF9-AA11926DE728}" destId="{B4D4DD38-A9A5-4C58-B790-20E83F4FE5B9}" srcOrd="1" destOrd="0" presId="urn:microsoft.com/office/officeart/2005/8/layout/hierarchy3"/>
    <dgm:cxn modelId="{6C18CB58-5371-4DF0-AA5A-9642727F91BB}" type="presParOf" srcId="{0A7A5AE1-95E2-46F2-9C88-5C7A9BD59045}" destId="{9DAF39D2-FAF3-4B78-8446-C6AF29828261}" srcOrd="1" destOrd="0" presId="urn:microsoft.com/office/officeart/2005/8/layout/hierarchy3"/>
    <dgm:cxn modelId="{35A8F0FD-0293-4FF1-913D-265ED5DD8372}" type="presParOf" srcId="{A9C29CD7-82A7-4ADC-9BE8-9E341A28595B}" destId="{FFAF204A-F6B7-4A01-BF13-0463FB4C6F2A}" srcOrd="2" destOrd="0" presId="urn:microsoft.com/office/officeart/2005/8/layout/hierarchy3"/>
    <dgm:cxn modelId="{386BEF5C-4023-433A-8B82-2EB5B5011589}" type="presParOf" srcId="{FFAF204A-F6B7-4A01-BF13-0463FB4C6F2A}" destId="{6C55167C-DA72-44DE-8799-68D4A68C3939}" srcOrd="0" destOrd="0" presId="urn:microsoft.com/office/officeart/2005/8/layout/hierarchy3"/>
    <dgm:cxn modelId="{6F9CAED9-D236-4352-AE82-5CFC2886968D}" type="presParOf" srcId="{6C55167C-DA72-44DE-8799-68D4A68C3939}" destId="{3B56C401-13FB-45CE-B13C-C4AA9D6AB0F0}" srcOrd="0" destOrd="0" presId="urn:microsoft.com/office/officeart/2005/8/layout/hierarchy3"/>
    <dgm:cxn modelId="{A522D6FA-CD75-4850-8913-D9B2F99EDBBC}" type="presParOf" srcId="{6C55167C-DA72-44DE-8799-68D4A68C3939}" destId="{4F860FDC-086D-4CFD-BAEC-C7F52BE0FDB3}" srcOrd="1" destOrd="0" presId="urn:microsoft.com/office/officeart/2005/8/layout/hierarchy3"/>
    <dgm:cxn modelId="{7B349A76-E270-4793-9359-5C6007458BBF}" type="presParOf" srcId="{FFAF204A-F6B7-4A01-BF13-0463FB4C6F2A}" destId="{32A582C6-DEF6-4C37-89F1-2053D00F96D8}" srcOrd="1" destOrd="0" presId="urn:microsoft.com/office/officeart/2005/8/layout/hierarchy3"/>
    <dgm:cxn modelId="{780E8BD8-BD51-4228-AEAF-2E2C2544F916}" type="presParOf" srcId="{A9C29CD7-82A7-4ADC-9BE8-9E341A28595B}" destId="{EC169F6E-B173-4B6A-B3F7-9105339F9928}" srcOrd="3" destOrd="0" presId="urn:microsoft.com/office/officeart/2005/8/layout/hierarchy3"/>
    <dgm:cxn modelId="{8FFD0092-C731-417C-BEDF-C7C6F0FF7B67}" type="presParOf" srcId="{EC169F6E-B173-4B6A-B3F7-9105339F9928}" destId="{F69F4159-0AE1-4AFA-A5B5-EB613E20E758}" srcOrd="0" destOrd="0" presId="urn:microsoft.com/office/officeart/2005/8/layout/hierarchy3"/>
    <dgm:cxn modelId="{397B5FC7-AF3D-4A27-95D5-7F2CF2F5E3B5}" type="presParOf" srcId="{F69F4159-0AE1-4AFA-A5B5-EB613E20E758}" destId="{D4EB9FA9-42C5-402B-A342-AF4DF8B6FF09}" srcOrd="0" destOrd="0" presId="urn:microsoft.com/office/officeart/2005/8/layout/hierarchy3"/>
    <dgm:cxn modelId="{1FD02FBB-6342-44B7-AEB3-C65AFA3BD130}" type="presParOf" srcId="{F69F4159-0AE1-4AFA-A5B5-EB613E20E758}" destId="{80675A21-194A-4A07-AD22-1670F14553ED}" srcOrd="1" destOrd="0" presId="urn:microsoft.com/office/officeart/2005/8/layout/hierarchy3"/>
    <dgm:cxn modelId="{C7760ACC-B02A-48CC-A6DA-297C75DC836B}" type="presParOf" srcId="{EC169F6E-B173-4B6A-B3F7-9105339F9928}" destId="{44CBDB09-FB9D-43F9-8514-E266B26A0CB1}" srcOrd="1" destOrd="0" presId="urn:microsoft.com/office/officeart/2005/8/layout/hierarchy3"/>
    <dgm:cxn modelId="{949DDDB4-7DB1-4574-AA66-C4FD5208A2C6}" type="presParOf" srcId="{A9C29CD7-82A7-4ADC-9BE8-9E341A28595B}" destId="{7E0BC572-E478-4998-87F4-7C8399FE632E}" srcOrd="4" destOrd="0" presId="urn:microsoft.com/office/officeart/2005/8/layout/hierarchy3"/>
    <dgm:cxn modelId="{E8298E81-FD8B-4BD9-B567-5A6734A42E81}" type="presParOf" srcId="{7E0BC572-E478-4998-87F4-7C8399FE632E}" destId="{F8477DE2-B3CF-476C-A7A5-9D868C22D48A}" srcOrd="0" destOrd="0" presId="urn:microsoft.com/office/officeart/2005/8/layout/hierarchy3"/>
    <dgm:cxn modelId="{DD03E0D7-E622-42D9-96C8-3D5FFE5A3D64}" type="presParOf" srcId="{F8477DE2-B3CF-476C-A7A5-9D868C22D48A}" destId="{C496F28B-57E9-436B-9C7E-4C5B6BC0115A}" srcOrd="0" destOrd="0" presId="urn:microsoft.com/office/officeart/2005/8/layout/hierarchy3"/>
    <dgm:cxn modelId="{89201859-17C1-4F37-8BEF-50E61A20973A}" type="presParOf" srcId="{F8477DE2-B3CF-476C-A7A5-9D868C22D48A}" destId="{1D83483D-6613-40F6-ADF8-1F9DFFB727E5}" srcOrd="1" destOrd="0" presId="urn:microsoft.com/office/officeart/2005/8/layout/hierarchy3"/>
    <dgm:cxn modelId="{3C89E570-0FDE-4845-9A1B-D0ADACBB78DE}" type="presParOf" srcId="{7E0BC572-E478-4998-87F4-7C8399FE632E}" destId="{1636126C-87A4-4462-9FC4-7CA17A950AD9}" srcOrd="1" destOrd="0" presId="urn:microsoft.com/office/officeart/2005/8/layout/hierarchy3"/>
    <dgm:cxn modelId="{D3FEFE87-4334-42C8-A734-E2C16465D515}" type="presParOf" srcId="{A9C29CD7-82A7-4ADC-9BE8-9E341A28595B}" destId="{5A3D796A-3B70-460E-B5A2-C8A1705FED9E}" srcOrd="5" destOrd="0" presId="urn:microsoft.com/office/officeart/2005/8/layout/hierarchy3"/>
    <dgm:cxn modelId="{667D25FF-772C-4D83-9020-1BF14D53FCA0}" type="presParOf" srcId="{5A3D796A-3B70-460E-B5A2-C8A1705FED9E}" destId="{462066A7-7D9C-4566-AAA9-95B69D43F632}" srcOrd="0" destOrd="0" presId="urn:microsoft.com/office/officeart/2005/8/layout/hierarchy3"/>
    <dgm:cxn modelId="{91429EE4-8F97-4E59-AC27-8495D180623D}" type="presParOf" srcId="{462066A7-7D9C-4566-AAA9-95B69D43F632}" destId="{98253F6C-7035-41DD-AF26-8FF8FBE9ED05}" srcOrd="0" destOrd="0" presId="urn:microsoft.com/office/officeart/2005/8/layout/hierarchy3"/>
    <dgm:cxn modelId="{C38DE445-E5B1-4F43-A324-52983B87CE2E}" type="presParOf" srcId="{462066A7-7D9C-4566-AAA9-95B69D43F632}" destId="{5B3FBDBB-B979-4FE0-9518-9E7E66D2A2D9}" srcOrd="1" destOrd="0" presId="urn:microsoft.com/office/officeart/2005/8/layout/hierarchy3"/>
    <dgm:cxn modelId="{F8EEE43B-D67B-486E-9D00-751D09198990}" type="presParOf" srcId="{5A3D796A-3B70-460E-B5A2-C8A1705FED9E}" destId="{E6CAF7E6-A417-487E-ADD6-61D02C595C38}" srcOrd="1" destOrd="0" presId="urn:microsoft.com/office/officeart/2005/8/layout/hierarchy3"/>
    <dgm:cxn modelId="{076A1BBA-0BFE-41AB-A123-F05224A863F5}" type="presParOf" srcId="{A9C29CD7-82A7-4ADC-9BE8-9E341A28595B}" destId="{C6F8C225-1F82-4DD1-AEFB-F5802A87A8F2}" srcOrd="6" destOrd="0" presId="urn:microsoft.com/office/officeart/2005/8/layout/hierarchy3"/>
    <dgm:cxn modelId="{A673D88C-B424-413F-A82C-65F45C8E8807}" type="presParOf" srcId="{C6F8C225-1F82-4DD1-AEFB-F5802A87A8F2}" destId="{E5B3AF63-E57B-4B56-A3D8-5297A966137C}" srcOrd="0" destOrd="0" presId="urn:microsoft.com/office/officeart/2005/8/layout/hierarchy3"/>
    <dgm:cxn modelId="{BF0D7493-BF41-4924-BCC1-A2CEBC9CD8B3}" type="presParOf" srcId="{E5B3AF63-E57B-4B56-A3D8-5297A966137C}" destId="{3E64A23C-F7BB-41AE-BA2F-39F700232509}" srcOrd="0" destOrd="0" presId="urn:microsoft.com/office/officeart/2005/8/layout/hierarchy3"/>
    <dgm:cxn modelId="{8C159AE7-23CD-4615-B6DA-9D9597D97501}" type="presParOf" srcId="{E5B3AF63-E57B-4B56-A3D8-5297A966137C}" destId="{2290C4E8-E6AD-486D-A772-2072F6EE993F}" srcOrd="1" destOrd="0" presId="urn:microsoft.com/office/officeart/2005/8/layout/hierarchy3"/>
    <dgm:cxn modelId="{0182EBF1-7F0B-4B5D-AC6F-0CE08D79F6CB}" type="presParOf" srcId="{C6F8C225-1F82-4DD1-AEFB-F5802A87A8F2}" destId="{CBE2DC0E-2AAD-486D-B000-4B64D432AB6E}" srcOrd="1" destOrd="0" presId="urn:microsoft.com/office/officeart/2005/8/layout/hierarchy3"/>
    <dgm:cxn modelId="{553140F1-616D-4E9C-9927-748B2B714548}" type="presParOf" srcId="{A9C29CD7-82A7-4ADC-9BE8-9E341A28595B}" destId="{F3C5868B-7650-4C95-AFBC-982B1CA7C93E}" srcOrd="7" destOrd="0" presId="urn:microsoft.com/office/officeart/2005/8/layout/hierarchy3"/>
    <dgm:cxn modelId="{E6F3417F-53BF-4FC0-A8B5-AB57AF54DAAD}" type="presParOf" srcId="{F3C5868B-7650-4C95-AFBC-982B1CA7C93E}" destId="{411827DF-128E-435E-829B-885CA0D1A0AA}" srcOrd="0" destOrd="0" presId="urn:microsoft.com/office/officeart/2005/8/layout/hierarchy3"/>
    <dgm:cxn modelId="{B87889C0-DB45-4064-BE25-4B4829DA35B4}" type="presParOf" srcId="{411827DF-128E-435E-829B-885CA0D1A0AA}" destId="{B7C6A824-1CE5-4288-865A-91B8C7B331AF}" srcOrd="0" destOrd="0" presId="urn:microsoft.com/office/officeart/2005/8/layout/hierarchy3"/>
    <dgm:cxn modelId="{6DF7D0DA-82E8-455E-8CA3-794234C69F46}" type="presParOf" srcId="{411827DF-128E-435E-829B-885CA0D1A0AA}" destId="{A71986CC-025B-4D55-97CB-698FCB920676}" srcOrd="1" destOrd="0" presId="urn:microsoft.com/office/officeart/2005/8/layout/hierarchy3"/>
    <dgm:cxn modelId="{92367C19-AC06-4048-8897-003ACE86502B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FF69E60F-03C8-48A8-9F40-F269D75FFA8C}" type="presOf" srcId="{5D2C274D-A2D9-4E7A-90CB-C16EBA9E6147}" destId="{5E297E57-74BF-44BD-A022-77580E306F16}" srcOrd="0" destOrd="0" presId="urn:microsoft.com/office/officeart/2005/8/layout/hierarchy3"/>
    <dgm:cxn modelId="{B985E413-3FDD-49B9-B50E-66847B3A3B88}" type="presOf" srcId="{6E5BC126-49E0-4E82-A2CD-40DD617036BE}" destId="{C496F28B-57E9-436B-9C7E-4C5B6BC0115A}" srcOrd="0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D1EAF731-86FB-4B4E-978B-A0E4635564AE}" type="presOf" srcId="{9B23B53B-5BE2-4B6B-98EA-A682A7B5FAD0}" destId="{4F860FDC-086D-4CFD-BAEC-C7F52BE0FDB3}" srcOrd="1" destOrd="0" presId="urn:microsoft.com/office/officeart/2005/8/layout/hierarchy3"/>
    <dgm:cxn modelId="{AA896A35-E6F8-4666-AEEB-48C83E21CDC1}" type="presOf" srcId="{682B58F4-090A-492B-9D4D-2DD162CED51B}" destId="{98253F6C-7035-41DD-AF26-8FF8FBE9ED05}" srcOrd="0" destOrd="0" presId="urn:microsoft.com/office/officeart/2005/8/layout/hierarchy3"/>
    <dgm:cxn modelId="{51995536-32A7-433E-BB63-E3463C199695}" type="presOf" srcId="{70321898-1C95-4F11-996A-B896BB705803}" destId="{3E64A23C-F7BB-41AE-BA2F-39F700232509}" srcOrd="0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0646EC4C-4E19-4CE8-B9BB-40A0D4E8FA18}" type="presOf" srcId="{F37ECA28-DCEB-4FE1-BCEA-F4F4B61BC82E}" destId="{80675A21-194A-4A07-AD22-1670F14553ED}" srcOrd="1" destOrd="0" presId="urn:microsoft.com/office/officeart/2005/8/layout/hierarchy3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A7A82C78-3385-4B2C-9DB5-4199A2FABAD9}" type="presOf" srcId="{50B1C4D3-05C7-465F-8C6B-CA10E35D4939}" destId="{4AA73038-9C00-4C38-9300-46C192BD9EDB}" srcOrd="0" destOrd="0" presId="urn:microsoft.com/office/officeart/2005/8/layout/hierarchy3"/>
    <dgm:cxn modelId="{FC35447F-E5FF-4292-8607-43031637E1D4}" type="presOf" srcId="{50B1C4D3-05C7-465F-8C6B-CA10E35D4939}" destId="{27D46084-D9E4-4975-AFB1-6BEC4309F315}" srcOrd="1" destOrd="0" presId="urn:microsoft.com/office/officeart/2005/8/layout/hierarchy3"/>
    <dgm:cxn modelId="{639BFF83-1880-42C6-9137-21E14C5B7E69}" type="presOf" srcId="{5D2C274D-A2D9-4E7A-90CB-C16EBA9E6147}" destId="{B4D4DD38-A9A5-4C58-B790-20E83F4FE5B9}" srcOrd="1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5B95B596-0297-4EA3-ABF0-2556E5104DC8}" type="presOf" srcId="{6E5BC126-49E0-4E82-A2CD-40DD617036BE}" destId="{1D83483D-6613-40F6-ADF8-1F9DFFB727E5}" srcOrd="1" destOrd="0" presId="urn:microsoft.com/office/officeart/2005/8/layout/hierarchy3"/>
    <dgm:cxn modelId="{E87C51A2-D21E-450C-9161-9D5279291FD0}" type="presOf" srcId="{70321898-1C95-4F11-996A-B896BB705803}" destId="{2290C4E8-E6AD-486D-A772-2072F6EE993F}" srcOrd="1" destOrd="0" presId="urn:microsoft.com/office/officeart/2005/8/layout/hierarchy3"/>
    <dgm:cxn modelId="{A0607FAA-A9C5-4D25-81E8-4CC6D3B7D5AE}" type="presOf" srcId="{9B23B53B-5BE2-4B6B-98EA-A682A7B5FAD0}" destId="{3B56C401-13FB-45CE-B13C-C4AA9D6AB0F0}" srcOrd="0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25773CB7-33D7-4241-A74F-3B7CDC200DFE}" type="presOf" srcId="{5D1B8E29-58D0-4B7B-99C9-436DC04991F0}" destId="{B7C6A824-1CE5-4288-865A-91B8C7B331AF}" srcOrd="0" destOrd="0" presId="urn:microsoft.com/office/officeart/2005/8/layout/hierarchy3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58722DC4-684B-496A-B856-17B2D6883AD5}" type="presOf" srcId="{F37ECA28-DCEB-4FE1-BCEA-F4F4B61BC82E}" destId="{D4EB9FA9-42C5-402B-A342-AF4DF8B6FF09}" srcOrd="0" destOrd="0" presId="urn:microsoft.com/office/officeart/2005/8/layout/hierarchy3"/>
    <dgm:cxn modelId="{813E3AD0-B5D6-4F5D-89C7-CBC150E1A0B8}" type="presOf" srcId="{EE50A032-CFA2-4AE7-97F1-2644FE901915}" destId="{A9C29CD7-82A7-4ADC-9BE8-9E341A28595B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29B8E8F1-8B67-481F-8DD5-F56D912741D6}" type="presOf" srcId="{682B58F4-090A-492B-9D4D-2DD162CED51B}" destId="{5B3FBDBB-B979-4FE0-9518-9E7E66D2A2D9}" srcOrd="1" destOrd="0" presId="urn:microsoft.com/office/officeart/2005/8/layout/hierarchy3"/>
    <dgm:cxn modelId="{58DDCCF4-7AD0-49B3-84AD-30023EC71B30}" type="presOf" srcId="{5D1B8E29-58D0-4B7B-99C9-436DC04991F0}" destId="{A71986CC-025B-4D55-97CB-698FCB920676}" srcOrd="1" destOrd="0" presId="urn:microsoft.com/office/officeart/2005/8/layout/hierarchy3"/>
    <dgm:cxn modelId="{649DF2DB-7065-497C-868B-D1B017F1BCD5}" type="presParOf" srcId="{A9C29CD7-82A7-4ADC-9BE8-9E341A28595B}" destId="{817A8115-D739-4FB7-81A9-075D4A3E5A3B}" srcOrd="0" destOrd="0" presId="urn:microsoft.com/office/officeart/2005/8/layout/hierarchy3"/>
    <dgm:cxn modelId="{EE3E082D-56EA-4F1B-A699-58D11FFF3416}" type="presParOf" srcId="{817A8115-D739-4FB7-81A9-075D4A3E5A3B}" destId="{729F0D5D-A672-45BE-B391-58F2C8BEC91D}" srcOrd="0" destOrd="0" presId="urn:microsoft.com/office/officeart/2005/8/layout/hierarchy3"/>
    <dgm:cxn modelId="{3356F562-9837-413A-9A3F-DBB4F326B1D8}" type="presParOf" srcId="{729F0D5D-A672-45BE-B391-58F2C8BEC91D}" destId="{4AA73038-9C00-4C38-9300-46C192BD9EDB}" srcOrd="0" destOrd="0" presId="urn:microsoft.com/office/officeart/2005/8/layout/hierarchy3"/>
    <dgm:cxn modelId="{97F19819-ABB9-41D5-9E7C-22FE931082DC}" type="presParOf" srcId="{729F0D5D-A672-45BE-B391-58F2C8BEC91D}" destId="{27D46084-D9E4-4975-AFB1-6BEC4309F315}" srcOrd="1" destOrd="0" presId="urn:microsoft.com/office/officeart/2005/8/layout/hierarchy3"/>
    <dgm:cxn modelId="{82BB1D53-D17A-4070-BDF6-0761A2FDE2E8}" type="presParOf" srcId="{817A8115-D739-4FB7-81A9-075D4A3E5A3B}" destId="{07A2AA21-9BC8-47BC-8802-A5E0477FE453}" srcOrd="1" destOrd="0" presId="urn:microsoft.com/office/officeart/2005/8/layout/hierarchy3"/>
    <dgm:cxn modelId="{A8E1126E-DC73-4544-87C8-FFE161A4DB58}" type="presParOf" srcId="{A9C29CD7-82A7-4ADC-9BE8-9E341A28595B}" destId="{0A7A5AE1-95E2-46F2-9C88-5C7A9BD59045}" srcOrd="1" destOrd="0" presId="urn:microsoft.com/office/officeart/2005/8/layout/hierarchy3"/>
    <dgm:cxn modelId="{86B0A794-33FF-4E7C-8F7A-3C3FDD328194}" type="presParOf" srcId="{0A7A5AE1-95E2-46F2-9C88-5C7A9BD59045}" destId="{367AA7AD-877F-45B8-9BF9-AA11926DE728}" srcOrd="0" destOrd="0" presId="urn:microsoft.com/office/officeart/2005/8/layout/hierarchy3"/>
    <dgm:cxn modelId="{6538ADFB-C709-414F-9E3A-60462D9CACCB}" type="presParOf" srcId="{367AA7AD-877F-45B8-9BF9-AA11926DE728}" destId="{5E297E57-74BF-44BD-A022-77580E306F16}" srcOrd="0" destOrd="0" presId="urn:microsoft.com/office/officeart/2005/8/layout/hierarchy3"/>
    <dgm:cxn modelId="{9FC7BB51-B751-424C-98E8-160638EF653F}" type="presParOf" srcId="{367AA7AD-877F-45B8-9BF9-AA11926DE728}" destId="{B4D4DD38-A9A5-4C58-B790-20E83F4FE5B9}" srcOrd="1" destOrd="0" presId="urn:microsoft.com/office/officeart/2005/8/layout/hierarchy3"/>
    <dgm:cxn modelId="{C53AFBC3-0A80-4FDB-9C70-F39D1BDEC4C0}" type="presParOf" srcId="{0A7A5AE1-95E2-46F2-9C88-5C7A9BD59045}" destId="{9DAF39D2-FAF3-4B78-8446-C6AF29828261}" srcOrd="1" destOrd="0" presId="urn:microsoft.com/office/officeart/2005/8/layout/hierarchy3"/>
    <dgm:cxn modelId="{FD1B5689-3963-4E3A-AED7-03BD31091E27}" type="presParOf" srcId="{A9C29CD7-82A7-4ADC-9BE8-9E341A28595B}" destId="{FFAF204A-F6B7-4A01-BF13-0463FB4C6F2A}" srcOrd="2" destOrd="0" presId="urn:microsoft.com/office/officeart/2005/8/layout/hierarchy3"/>
    <dgm:cxn modelId="{B8B2F5F2-CDDE-45B7-9FC2-3830FEA59F5C}" type="presParOf" srcId="{FFAF204A-F6B7-4A01-BF13-0463FB4C6F2A}" destId="{6C55167C-DA72-44DE-8799-68D4A68C3939}" srcOrd="0" destOrd="0" presId="urn:microsoft.com/office/officeart/2005/8/layout/hierarchy3"/>
    <dgm:cxn modelId="{368A4737-7B36-4B96-8FF7-E823225A9FBB}" type="presParOf" srcId="{6C55167C-DA72-44DE-8799-68D4A68C3939}" destId="{3B56C401-13FB-45CE-B13C-C4AA9D6AB0F0}" srcOrd="0" destOrd="0" presId="urn:microsoft.com/office/officeart/2005/8/layout/hierarchy3"/>
    <dgm:cxn modelId="{60CACD2B-B070-4551-BF93-A0BDDFF4E344}" type="presParOf" srcId="{6C55167C-DA72-44DE-8799-68D4A68C3939}" destId="{4F860FDC-086D-4CFD-BAEC-C7F52BE0FDB3}" srcOrd="1" destOrd="0" presId="urn:microsoft.com/office/officeart/2005/8/layout/hierarchy3"/>
    <dgm:cxn modelId="{7676D930-D52F-4F40-987A-228C25B23B98}" type="presParOf" srcId="{FFAF204A-F6B7-4A01-BF13-0463FB4C6F2A}" destId="{32A582C6-DEF6-4C37-89F1-2053D00F96D8}" srcOrd="1" destOrd="0" presId="urn:microsoft.com/office/officeart/2005/8/layout/hierarchy3"/>
    <dgm:cxn modelId="{A894C1A3-B14A-4283-B120-4C8EDEB1C831}" type="presParOf" srcId="{A9C29CD7-82A7-4ADC-9BE8-9E341A28595B}" destId="{EC169F6E-B173-4B6A-B3F7-9105339F9928}" srcOrd="3" destOrd="0" presId="urn:microsoft.com/office/officeart/2005/8/layout/hierarchy3"/>
    <dgm:cxn modelId="{788A6333-A16A-4956-9B53-C2F7094591C6}" type="presParOf" srcId="{EC169F6E-B173-4B6A-B3F7-9105339F9928}" destId="{F69F4159-0AE1-4AFA-A5B5-EB613E20E758}" srcOrd="0" destOrd="0" presId="urn:microsoft.com/office/officeart/2005/8/layout/hierarchy3"/>
    <dgm:cxn modelId="{4C98B552-0753-4B42-9164-8CD18E4F3F91}" type="presParOf" srcId="{F69F4159-0AE1-4AFA-A5B5-EB613E20E758}" destId="{D4EB9FA9-42C5-402B-A342-AF4DF8B6FF09}" srcOrd="0" destOrd="0" presId="urn:microsoft.com/office/officeart/2005/8/layout/hierarchy3"/>
    <dgm:cxn modelId="{A2988B45-1B41-492D-A453-8CF146997A57}" type="presParOf" srcId="{F69F4159-0AE1-4AFA-A5B5-EB613E20E758}" destId="{80675A21-194A-4A07-AD22-1670F14553ED}" srcOrd="1" destOrd="0" presId="urn:microsoft.com/office/officeart/2005/8/layout/hierarchy3"/>
    <dgm:cxn modelId="{DBF70DD8-4088-4F06-AA43-C42A833E037A}" type="presParOf" srcId="{EC169F6E-B173-4B6A-B3F7-9105339F9928}" destId="{44CBDB09-FB9D-43F9-8514-E266B26A0CB1}" srcOrd="1" destOrd="0" presId="urn:microsoft.com/office/officeart/2005/8/layout/hierarchy3"/>
    <dgm:cxn modelId="{25B916C7-322C-4904-BEB4-667F94CB9DD2}" type="presParOf" srcId="{A9C29CD7-82A7-4ADC-9BE8-9E341A28595B}" destId="{7E0BC572-E478-4998-87F4-7C8399FE632E}" srcOrd="4" destOrd="0" presId="urn:microsoft.com/office/officeart/2005/8/layout/hierarchy3"/>
    <dgm:cxn modelId="{C98E1840-8C24-4056-98C4-AA3DA725D0CB}" type="presParOf" srcId="{7E0BC572-E478-4998-87F4-7C8399FE632E}" destId="{F8477DE2-B3CF-476C-A7A5-9D868C22D48A}" srcOrd="0" destOrd="0" presId="urn:microsoft.com/office/officeart/2005/8/layout/hierarchy3"/>
    <dgm:cxn modelId="{5A78BC73-0D11-4996-A6E5-F001FBB37211}" type="presParOf" srcId="{F8477DE2-B3CF-476C-A7A5-9D868C22D48A}" destId="{C496F28B-57E9-436B-9C7E-4C5B6BC0115A}" srcOrd="0" destOrd="0" presId="urn:microsoft.com/office/officeart/2005/8/layout/hierarchy3"/>
    <dgm:cxn modelId="{CBD90B37-C369-4BC1-B1F5-2505C70488EF}" type="presParOf" srcId="{F8477DE2-B3CF-476C-A7A5-9D868C22D48A}" destId="{1D83483D-6613-40F6-ADF8-1F9DFFB727E5}" srcOrd="1" destOrd="0" presId="urn:microsoft.com/office/officeart/2005/8/layout/hierarchy3"/>
    <dgm:cxn modelId="{21C92E5A-5CC5-4F4D-818B-C4EBA001E3BF}" type="presParOf" srcId="{7E0BC572-E478-4998-87F4-7C8399FE632E}" destId="{1636126C-87A4-4462-9FC4-7CA17A950AD9}" srcOrd="1" destOrd="0" presId="urn:microsoft.com/office/officeart/2005/8/layout/hierarchy3"/>
    <dgm:cxn modelId="{0FEC679B-5A93-4226-9711-1C5A6E6E0FC4}" type="presParOf" srcId="{A9C29CD7-82A7-4ADC-9BE8-9E341A28595B}" destId="{5A3D796A-3B70-460E-B5A2-C8A1705FED9E}" srcOrd="5" destOrd="0" presId="urn:microsoft.com/office/officeart/2005/8/layout/hierarchy3"/>
    <dgm:cxn modelId="{EAA64D21-F2C2-4EAA-A975-58940000FD67}" type="presParOf" srcId="{5A3D796A-3B70-460E-B5A2-C8A1705FED9E}" destId="{462066A7-7D9C-4566-AAA9-95B69D43F632}" srcOrd="0" destOrd="0" presId="urn:microsoft.com/office/officeart/2005/8/layout/hierarchy3"/>
    <dgm:cxn modelId="{8AF7D889-D9BC-4C31-8D70-75C2F5B5D920}" type="presParOf" srcId="{462066A7-7D9C-4566-AAA9-95B69D43F632}" destId="{98253F6C-7035-41DD-AF26-8FF8FBE9ED05}" srcOrd="0" destOrd="0" presId="urn:microsoft.com/office/officeart/2005/8/layout/hierarchy3"/>
    <dgm:cxn modelId="{2FDF69DD-C003-4769-AB84-71A7D66EFBC0}" type="presParOf" srcId="{462066A7-7D9C-4566-AAA9-95B69D43F632}" destId="{5B3FBDBB-B979-4FE0-9518-9E7E66D2A2D9}" srcOrd="1" destOrd="0" presId="urn:microsoft.com/office/officeart/2005/8/layout/hierarchy3"/>
    <dgm:cxn modelId="{1BAC7E51-0EB4-445D-B057-D14D24D52299}" type="presParOf" srcId="{5A3D796A-3B70-460E-B5A2-C8A1705FED9E}" destId="{E6CAF7E6-A417-487E-ADD6-61D02C595C38}" srcOrd="1" destOrd="0" presId="urn:microsoft.com/office/officeart/2005/8/layout/hierarchy3"/>
    <dgm:cxn modelId="{07E3A366-F481-415D-B6DD-11E631140BBB}" type="presParOf" srcId="{A9C29CD7-82A7-4ADC-9BE8-9E341A28595B}" destId="{C6F8C225-1F82-4DD1-AEFB-F5802A87A8F2}" srcOrd="6" destOrd="0" presId="urn:microsoft.com/office/officeart/2005/8/layout/hierarchy3"/>
    <dgm:cxn modelId="{EE9DCCE2-0F60-4C02-B8DF-26C8E981DDC3}" type="presParOf" srcId="{C6F8C225-1F82-4DD1-AEFB-F5802A87A8F2}" destId="{E5B3AF63-E57B-4B56-A3D8-5297A966137C}" srcOrd="0" destOrd="0" presId="urn:microsoft.com/office/officeart/2005/8/layout/hierarchy3"/>
    <dgm:cxn modelId="{3A32EE5B-7AFC-4A88-9064-0F45C8DF417E}" type="presParOf" srcId="{E5B3AF63-E57B-4B56-A3D8-5297A966137C}" destId="{3E64A23C-F7BB-41AE-BA2F-39F700232509}" srcOrd="0" destOrd="0" presId="urn:microsoft.com/office/officeart/2005/8/layout/hierarchy3"/>
    <dgm:cxn modelId="{3FEC7369-A14F-4C36-8890-F8DA97ECF8F3}" type="presParOf" srcId="{E5B3AF63-E57B-4B56-A3D8-5297A966137C}" destId="{2290C4E8-E6AD-486D-A772-2072F6EE993F}" srcOrd="1" destOrd="0" presId="urn:microsoft.com/office/officeart/2005/8/layout/hierarchy3"/>
    <dgm:cxn modelId="{A261B3A6-223A-4877-A961-7E3CB88F321D}" type="presParOf" srcId="{C6F8C225-1F82-4DD1-AEFB-F5802A87A8F2}" destId="{CBE2DC0E-2AAD-486D-B000-4B64D432AB6E}" srcOrd="1" destOrd="0" presId="urn:microsoft.com/office/officeart/2005/8/layout/hierarchy3"/>
    <dgm:cxn modelId="{D0A1F93B-38B6-418C-8A0F-9D089561186C}" type="presParOf" srcId="{A9C29CD7-82A7-4ADC-9BE8-9E341A28595B}" destId="{F3C5868B-7650-4C95-AFBC-982B1CA7C93E}" srcOrd="7" destOrd="0" presId="urn:microsoft.com/office/officeart/2005/8/layout/hierarchy3"/>
    <dgm:cxn modelId="{88902416-8FC5-4599-A06C-D8D7B0BE2C4D}" type="presParOf" srcId="{F3C5868B-7650-4C95-AFBC-982B1CA7C93E}" destId="{411827DF-128E-435E-829B-885CA0D1A0AA}" srcOrd="0" destOrd="0" presId="urn:microsoft.com/office/officeart/2005/8/layout/hierarchy3"/>
    <dgm:cxn modelId="{DED6DEE9-1F62-4FA6-9CC8-1D8631FFA363}" type="presParOf" srcId="{411827DF-128E-435E-829B-885CA0D1A0AA}" destId="{B7C6A824-1CE5-4288-865A-91B8C7B331AF}" srcOrd="0" destOrd="0" presId="urn:microsoft.com/office/officeart/2005/8/layout/hierarchy3"/>
    <dgm:cxn modelId="{00670AE1-5CD0-4DA1-817D-94A22D31A811}" type="presParOf" srcId="{411827DF-128E-435E-829B-885CA0D1A0AA}" destId="{A71986CC-025B-4D55-97CB-698FCB920676}" srcOrd="1" destOrd="0" presId="urn:microsoft.com/office/officeart/2005/8/layout/hierarchy3"/>
    <dgm:cxn modelId="{2C7A8976-702B-4513-8E38-CF4A58480822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828237-0196-4C87-84AD-B63D30092C7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D28EA5-16AE-4D0D-935F-CE753C49294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ar-DZ" sz="2800" b="1" dirty="0">
              <a:latin typeface="Segoe UI Semibold" pitchFamily="34" charset="0"/>
              <a:cs typeface="Segoe UI Semibold" pitchFamily="34" charset="0"/>
            </a:rPr>
            <a:t>الخوارزمية</a:t>
          </a:r>
          <a:endParaRPr lang="en-US" sz="2800" b="1" dirty="0">
            <a:latin typeface="Segoe UI Semibold" pitchFamily="34" charset="0"/>
            <a:cs typeface="Segoe UI Semibold" pitchFamily="34" charset="0"/>
          </a:endParaRPr>
        </a:p>
      </dgm:t>
    </dgm:pt>
    <dgm:pt modelId="{48098FDF-2FB3-4A16-8AAC-DA0A5F4E4980}" type="parTrans" cxnId="{E6F68FAC-064A-4217-8425-0BB0C6261D42}">
      <dgm:prSet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0DBACAA9-F955-4AF5-BBCF-153850257C38}" type="sibTrans" cxnId="{E6F68FAC-064A-4217-8425-0BB0C6261D42}">
      <dgm:prSet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5577C0E5-6CFD-4E93-858F-0B5BDD0326CB}">
      <dgm:prSet phldrT="[Text]" custT="1"/>
      <dgm:spPr/>
      <dgm:t>
        <a:bodyPr/>
        <a:lstStyle/>
        <a:p>
          <a:pPr algn="ctr"/>
          <a:r>
            <a:rPr lang="ar-DZ" sz="2800" dirty="0">
              <a:latin typeface="Segoe UI Semibold" pitchFamily="34" charset="0"/>
              <a:cs typeface="Segoe UI Semibold" pitchFamily="34" charset="0"/>
            </a:rPr>
            <a:t>قائمة المتغيرات و الثوابت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5AAFA085-9C6C-4271-81C8-44986FDF8BBB}" type="parTrans" cxnId="{FC91BC94-7896-42A1-960C-10F5D69AF604}">
      <dgm:prSet custT="1"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F26B8D05-7EB8-414D-811B-55BEB3D09A35}" type="sibTrans" cxnId="{FC91BC94-7896-42A1-960C-10F5D69AF604}">
      <dgm:prSet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C4B6647F-87F8-4922-9E95-BD0F4078BD2E}">
      <dgm:prSet phldrT="[Text]" custT="1"/>
      <dgm:spPr/>
      <dgm:t>
        <a:bodyPr/>
        <a:lstStyle/>
        <a:p>
          <a:pPr algn="ctr"/>
          <a:r>
            <a:rPr lang="ar-DZ" sz="2800" dirty="0">
              <a:latin typeface="Segoe UI Semibold" pitchFamily="34" charset="0"/>
              <a:cs typeface="Segoe UI Semibold" pitchFamily="34" charset="0"/>
            </a:rPr>
            <a:t>جزء التعليمات</a:t>
          </a:r>
          <a:r>
            <a:rPr lang="fr-FR" sz="2800" dirty="0">
              <a:latin typeface="Segoe UI Semibold" pitchFamily="34" charset="0"/>
              <a:cs typeface="Segoe UI Semibold" pitchFamily="34" charset="0"/>
            </a:rPr>
            <a:t> 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AB2A9ED7-BBDB-494A-8CC3-18E9F5A03CDE}" type="parTrans" cxnId="{B2E9F4E0-2A7D-44F8-8C78-1CBAF5977948}">
      <dgm:prSet custT="1"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2F3296A7-A7B0-4240-9763-809ACF88F6A0}" type="sibTrans" cxnId="{B2E9F4E0-2A7D-44F8-8C78-1CBAF5977948}">
      <dgm:prSet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2B0E4346-07B4-4A9C-B38B-0369590E73BB}">
      <dgm:prSet phldrT="[Text]" custT="1"/>
      <dgm:spPr/>
      <dgm:t>
        <a:bodyPr/>
        <a:lstStyle/>
        <a:p>
          <a:pPr algn="ctr"/>
          <a:r>
            <a:rPr lang="ar-DZ" sz="2800" dirty="0">
              <a:latin typeface="Segoe UI Semibold" pitchFamily="34" charset="0"/>
              <a:cs typeface="Segoe UI Semibold" pitchFamily="34" charset="0"/>
            </a:rPr>
            <a:t>اسم الخوارزمية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B307FD62-BD2C-421B-8FFB-6B7D7FB01A91}" type="sibTrans" cxnId="{751F5468-3172-4413-A17D-8248CE821826}">
      <dgm:prSet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9BE900A3-99D7-48AF-A695-2906B1FBAA17}" type="parTrans" cxnId="{751F5468-3172-4413-A17D-8248CE821826}">
      <dgm:prSet custT="1"/>
      <dgm:spPr/>
      <dgm:t>
        <a:bodyPr/>
        <a:lstStyle/>
        <a:p>
          <a:pPr algn="ctr"/>
          <a:endParaRPr lang="en-US" sz="2400">
            <a:latin typeface="Segoe UI Semibold" pitchFamily="34" charset="0"/>
            <a:cs typeface="Segoe UI Semibold" pitchFamily="34" charset="0"/>
          </a:endParaRPr>
        </a:p>
      </dgm:t>
    </dgm:pt>
    <dgm:pt modelId="{7ED854AB-AE5D-4CF7-A3E4-FF0BCDAFAB6B}" type="pres">
      <dgm:prSet presAssocID="{BE828237-0196-4C87-84AD-B63D30092C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A8272E-B495-47A5-A84D-37CEE003EDD1}" type="pres">
      <dgm:prSet presAssocID="{3DD28EA5-16AE-4D0D-935F-CE753C492947}" presName="root1" presStyleCnt="0"/>
      <dgm:spPr/>
    </dgm:pt>
    <dgm:pt modelId="{F6E250AD-B855-4720-9638-7892E42F92BD}" type="pres">
      <dgm:prSet presAssocID="{3DD28EA5-16AE-4D0D-935F-CE753C492947}" presName="LevelOneTextNode" presStyleLbl="node0" presStyleIdx="0" presStyleCnt="1" custScaleX="143261">
        <dgm:presLayoutVars>
          <dgm:chPref val="3"/>
        </dgm:presLayoutVars>
      </dgm:prSet>
      <dgm:spPr/>
    </dgm:pt>
    <dgm:pt modelId="{AFBA56CB-E9FE-476D-A898-A289F832BDBB}" type="pres">
      <dgm:prSet presAssocID="{3DD28EA5-16AE-4D0D-935F-CE753C492947}" presName="level2hierChild" presStyleCnt="0"/>
      <dgm:spPr/>
    </dgm:pt>
    <dgm:pt modelId="{4FE044F2-A27C-4075-BFEB-37D23509D4F8}" type="pres">
      <dgm:prSet presAssocID="{9BE900A3-99D7-48AF-A695-2906B1FBAA17}" presName="conn2-1" presStyleLbl="parChTrans1D2" presStyleIdx="0" presStyleCnt="3"/>
      <dgm:spPr/>
    </dgm:pt>
    <dgm:pt modelId="{4A1E4F03-85B8-4933-A6CF-753C4068535D}" type="pres">
      <dgm:prSet presAssocID="{9BE900A3-99D7-48AF-A695-2906B1FBAA17}" presName="connTx" presStyleLbl="parChTrans1D2" presStyleIdx="0" presStyleCnt="3"/>
      <dgm:spPr/>
    </dgm:pt>
    <dgm:pt modelId="{7D53599F-FBD6-46A0-8CB0-7CE896118303}" type="pres">
      <dgm:prSet presAssocID="{2B0E4346-07B4-4A9C-B38B-0369590E73BB}" presName="root2" presStyleCnt="0"/>
      <dgm:spPr/>
    </dgm:pt>
    <dgm:pt modelId="{D4F1FA11-3EAE-435C-B1C7-F77E15368C43}" type="pres">
      <dgm:prSet presAssocID="{2B0E4346-07B4-4A9C-B38B-0369590E73BB}" presName="LevelTwoTextNode" presStyleLbl="node2" presStyleIdx="0" presStyleCnt="3" custScaleX="148007" custScaleY="124341">
        <dgm:presLayoutVars>
          <dgm:chPref val="3"/>
        </dgm:presLayoutVars>
      </dgm:prSet>
      <dgm:spPr/>
    </dgm:pt>
    <dgm:pt modelId="{9ED26E8A-5AC6-4D72-9EA2-C93652AD1859}" type="pres">
      <dgm:prSet presAssocID="{2B0E4346-07B4-4A9C-B38B-0369590E73BB}" presName="level3hierChild" presStyleCnt="0"/>
      <dgm:spPr/>
    </dgm:pt>
    <dgm:pt modelId="{2C0824C1-D86D-4C23-A78E-8062CD310CA0}" type="pres">
      <dgm:prSet presAssocID="{5AAFA085-9C6C-4271-81C8-44986FDF8BBB}" presName="conn2-1" presStyleLbl="parChTrans1D2" presStyleIdx="1" presStyleCnt="3"/>
      <dgm:spPr/>
    </dgm:pt>
    <dgm:pt modelId="{12E993B8-AAD3-446F-902E-593009F4489C}" type="pres">
      <dgm:prSet presAssocID="{5AAFA085-9C6C-4271-81C8-44986FDF8BBB}" presName="connTx" presStyleLbl="parChTrans1D2" presStyleIdx="1" presStyleCnt="3"/>
      <dgm:spPr/>
    </dgm:pt>
    <dgm:pt modelId="{C917581B-300A-4E7F-BDE3-1BE0CFAE0FDB}" type="pres">
      <dgm:prSet presAssocID="{5577C0E5-6CFD-4E93-858F-0B5BDD0326CB}" presName="root2" presStyleCnt="0"/>
      <dgm:spPr/>
    </dgm:pt>
    <dgm:pt modelId="{0388D62F-858A-4BEC-BC9C-5B50075C3400}" type="pres">
      <dgm:prSet presAssocID="{5577C0E5-6CFD-4E93-858F-0B5BDD0326CB}" presName="LevelTwoTextNode" presStyleLbl="node2" presStyleIdx="1" presStyleCnt="3" custScaleX="148007" custScaleY="181061">
        <dgm:presLayoutVars>
          <dgm:chPref val="3"/>
        </dgm:presLayoutVars>
      </dgm:prSet>
      <dgm:spPr/>
    </dgm:pt>
    <dgm:pt modelId="{ED1F85A0-ABA6-4384-880F-17837F2F9A7D}" type="pres">
      <dgm:prSet presAssocID="{5577C0E5-6CFD-4E93-858F-0B5BDD0326CB}" presName="level3hierChild" presStyleCnt="0"/>
      <dgm:spPr/>
    </dgm:pt>
    <dgm:pt modelId="{F8BE95A4-6545-40F4-AB7F-308C9D51EF96}" type="pres">
      <dgm:prSet presAssocID="{AB2A9ED7-BBDB-494A-8CC3-18E9F5A03CDE}" presName="conn2-1" presStyleLbl="parChTrans1D2" presStyleIdx="2" presStyleCnt="3"/>
      <dgm:spPr/>
    </dgm:pt>
    <dgm:pt modelId="{888425EB-A637-4650-B1C9-B8AE95E1B391}" type="pres">
      <dgm:prSet presAssocID="{AB2A9ED7-BBDB-494A-8CC3-18E9F5A03CDE}" presName="connTx" presStyleLbl="parChTrans1D2" presStyleIdx="2" presStyleCnt="3"/>
      <dgm:spPr/>
    </dgm:pt>
    <dgm:pt modelId="{902BAC6B-BB83-4EF7-95DA-02E92CEC7916}" type="pres">
      <dgm:prSet presAssocID="{C4B6647F-87F8-4922-9E95-BD0F4078BD2E}" presName="root2" presStyleCnt="0"/>
      <dgm:spPr/>
    </dgm:pt>
    <dgm:pt modelId="{05581B96-1824-4B3B-A160-2C8CD1ABBC00}" type="pres">
      <dgm:prSet presAssocID="{C4B6647F-87F8-4922-9E95-BD0F4078BD2E}" presName="LevelTwoTextNode" presStyleLbl="node2" presStyleIdx="2" presStyleCnt="3" custScaleX="148007" custScaleY="291222">
        <dgm:presLayoutVars>
          <dgm:chPref val="3"/>
        </dgm:presLayoutVars>
      </dgm:prSet>
      <dgm:spPr/>
    </dgm:pt>
    <dgm:pt modelId="{4E039CD4-A7BA-4FF8-83F6-83A31B78D41C}" type="pres">
      <dgm:prSet presAssocID="{C4B6647F-87F8-4922-9E95-BD0F4078BD2E}" presName="level3hierChild" presStyleCnt="0"/>
      <dgm:spPr/>
    </dgm:pt>
  </dgm:ptLst>
  <dgm:cxnLst>
    <dgm:cxn modelId="{8F669308-1A66-4CFA-A7C4-5DE5B66926CB}" type="presOf" srcId="{C4B6647F-87F8-4922-9E95-BD0F4078BD2E}" destId="{05581B96-1824-4B3B-A160-2C8CD1ABBC00}" srcOrd="0" destOrd="0" presId="urn:microsoft.com/office/officeart/2008/layout/HorizontalMultiLevelHierarchy"/>
    <dgm:cxn modelId="{E4FBA739-89B2-464E-A514-6118C67407BC}" type="presOf" srcId="{BE828237-0196-4C87-84AD-B63D30092C77}" destId="{7ED854AB-AE5D-4CF7-A3E4-FF0BCDAFAB6B}" srcOrd="0" destOrd="0" presId="urn:microsoft.com/office/officeart/2008/layout/HorizontalMultiLevelHierarchy"/>
    <dgm:cxn modelId="{F4C85B3B-72AC-463E-93C1-4D72649D529D}" type="presOf" srcId="{3DD28EA5-16AE-4D0D-935F-CE753C492947}" destId="{F6E250AD-B855-4720-9638-7892E42F92BD}" srcOrd="0" destOrd="0" presId="urn:microsoft.com/office/officeart/2008/layout/HorizontalMultiLevelHierarchy"/>
    <dgm:cxn modelId="{70CD523C-B113-4737-9D7B-F3B9BAF9E6C6}" type="presOf" srcId="{5AAFA085-9C6C-4271-81C8-44986FDF8BBB}" destId="{2C0824C1-D86D-4C23-A78E-8062CD310CA0}" srcOrd="0" destOrd="0" presId="urn:microsoft.com/office/officeart/2008/layout/HorizontalMultiLevelHierarchy"/>
    <dgm:cxn modelId="{751F5468-3172-4413-A17D-8248CE821826}" srcId="{3DD28EA5-16AE-4D0D-935F-CE753C492947}" destId="{2B0E4346-07B4-4A9C-B38B-0369590E73BB}" srcOrd="0" destOrd="0" parTransId="{9BE900A3-99D7-48AF-A695-2906B1FBAA17}" sibTransId="{B307FD62-BD2C-421B-8FFB-6B7D7FB01A91}"/>
    <dgm:cxn modelId="{AA4DD474-10AB-4C40-BD75-37A0DCF5574D}" type="presOf" srcId="{AB2A9ED7-BBDB-494A-8CC3-18E9F5A03CDE}" destId="{888425EB-A637-4650-B1C9-B8AE95E1B391}" srcOrd="1" destOrd="0" presId="urn:microsoft.com/office/officeart/2008/layout/HorizontalMultiLevelHierarchy"/>
    <dgm:cxn modelId="{35EFD55A-AC5D-480F-81EF-009F73CAA74E}" type="presOf" srcId="{9BE900A3-99D7-48AF-A695-2906B1FBAA17}" destId="{4FE044F2-A27C-4075-BFEB-37D23509D4F8}" srcOrd="0" destOrd="0" presId="urn:microsoft.com/office/officeart/2008/layout/HorizontalMultiLevelHierarchy"/>
    <dgm:cxn modelId="{FC91BC94-7896-42A1-960C-10F5D69AF604}" srcId="{3DD28EA5-16AE-4D0D-935F-CE753C492947}" destId="{5577C0E5-6CFD-4E93-858F-0B5BDD0326CB}" srcOrd="1" destOrd="0" parTransId="{5AAFA085-9C6C-4271-81C8-44986FDF8BBB}" sibTransId="{F26B8D05-7EB8-414D-811B-55BEB3D09A35}"/>
    <dgm:cxn modelId="{76014E9F-AB37-4688-9BA9-3EAA25C9B857}" type="presOf" srcId="{AB2A9ED7-BBDB-494A-8CC3-18E9F5A03CDE}" destId="{F8BE95A4-6545-40F4-AB7F-308C9D51EF96}" srcOrd="0" destOrd="0" presId="urn:microsoft.com/office/officeart/2008/layout/HorizontalMultiLevelHierarchy"/>
    <dgm:cxn modelId="{E6F68FAC-064A-4217-8425-0BB0C6261D42}" srcId="{BE828237-0196-4C87-84AD-B63D30092C77}" destId="{3DD28EA5-16AE-4D0D-935F-CE753C492947}" srcOrd="0" destOrd="0" parTransId="{48098FDF-2FB3-4A16-8AAC-DA0A5F4E4980}" sibTransId="{0DBACAA9-F955-4AF5-BBCF-153850257C38}"/>
    <dgm:cxn modelId="{DF5A5CD1-346F-427D-8C77-10CDCF5FC5B4}" type="presOf" srcId="{5577C0E5-6CFD-4E93-858F-0B5BDD0326CB}" destId="{0388D62F-858A-4BEC-BC9C-5B50075C3400}" srcOrd="0" destOrd="0" presId="urn:microsoft.com/office/officeart/2008/layout/HorizontalMultiLevelHierarchy"/>
    <dgm:cxn modelId="{B2E9F4E0-2A7D-44F8-8C78-1CBAF5977948}" srcId="{3DD28EA5-16AE-4D0D-935F-CE753C492947}" destId="{C4B6647F-87F8-4922-9E95-BD0F4078BD2E}" srcOrd="2" destOrd="0" parTransId="{AB2A9ED7-BBDB-494A-8CC3-18E9F5A03CDE}" sibTransId="{2F3296A7-A7B0-4240-9763-809ACF88F6A0}"/>
    <dgm:cxn modelId="{2FE480EE-EA0D-4D69-9398-042D155787DF}" type="presOf" srcId="{2B0E4346-07B4-4A9C-B38B-0369590E73BB}" destId="{D4F1FA11-3EAE-435C-B1C7-F77E15368C43}" srcOrd="0" destOrd="0" presId="urn:microsoft.com/office/officeart/2008/layout/HorizontalMultiLevelHierarchy"/>
    <dgm:cxn modelId="{39D9A1F8-251B-4AB7-B78C-B3270615ACB0}" type="presOf" srcId="{5AAFA085-9C6C-4271-81C8-44986FDF8BBB}" destId="{12E993B8-AAD3-446F-902E-593009F4489C}" srcOrd="1" destOrd="0" presId="urn:microsoft.com/office/officeart/2008/layout/HorizontalMultiLevelHierarchy"/>
    <dgm:cxn modelId="{1DCFDFFC-EFAB-4818-B5CF-71EC7BDAC1F1}" type="presOf" srcId="{9BE900A3-99D7-48AF-A695-2906B1FBAA17}" destId="{4A1E4F03-85B8-4933-A6CF-753C4068535D}" srcOrd="1" destOrd="0" presId="urn:microsoft.com/office/officeart/2008/layout/HorizontalMultiLevelHierarchy"/>
    <dgm:cxn modelId="{AF31511E-A214-4FB1-B2F6-9C78548E09A7}" type="presParOf" srcId="{7ED854AB-AE5D-4CF7-A3E4-FF0BCDAFAB6B}" destId="{EEA8272E-B495-47A5-A84D-37CEE003EDD1}" srcOrd="0" destOrd="0" presId="urn:microsoft.com/office/officeart/2008/layout/HorizontalMultiLevelHierarchy"/>
    <dgm:cxn modelId="{A125CACC-DD9B-4876-911D-358F8585B0DF}" type="presParOf" srcId="{EEA8272E-B495-47A5-A84D-37CEE003EDD1}" destId="{F6E250AD-B855-4720-9638-7892E42F92BD}" srcOrd="0" destOrd="0" presId="urn:microsoft.com/office/officeart/2008/layout/HorizontalMultiLevelHierarchy"/>
    <dgm:cxn modelId="{E51AADB6-BF79-41BD-B808-61FFD73245C7}" type="presParOf" srcId="{EEA8272E-B495-47A5-A84D-37CEE003EDD1}" destId="{AFBA56CB-E9FE-476D-A898-A289F832BDBB}" srcOrd="1" destOrd="0" presId="urn:microsoft.com/office/officeart/2008/layout/HorizontalMultiLevelHierarchy"/>
    <dgm:cxn modelId="{0385A42D-E5B8-44AB-B671-170936C6C27B}" type="presParOf" srcId="{AFBA56CB-E9FE-476D-A898-A289F832BDBB}" destId="{4FE044F2-A27C-4075-BFEB-37D23509D4F8}" srcOrd="0" destOrd="0" presId="urn:microsoft.com/office/officeart/2008/layout/HorizontalMultiLevelHierarchy"/>
    <dgm:cxn modelId="{7E96E168-1E5A-4FB3-B04D-D19669B1557C}" type="presParOf" srcId="{4FE044F2-A27C-4075-BFEB-37D23509D4F8}" destId="{4A1E4F03-85B8-4933-A6CF-753C4068535D}" srcOrd="0" destOrd="0" presId="urn:microsoft.com/office/officeart/2008/layout/HorizontalMultiLevelHierarchy"/>
    <dgm:cxn modelId="{1330D4CF-D74E-4AE6-8312-06BA1413A9C7}" type="presParOf" srcId="{AFBA56CB-E9FE-476D-A898-A289F832BDBB}" destId="{7D53599F-FBD6-46A0-8CB0-7CE896118303}" srcOrd="1" destOrd="0" presId="urn:microsoft.com/office/officeart/2008/layout/HorizontalMultiLevelHierarchy"/>
    <dgm:cxn modelId="{258D243F-D2BF-48A9-A9A1-D5D366B691E2}" type="presParOf" srcId="{7D53599F-FBD6-46A0-8CB0-7CE896118303}" destId="{D4F1FA11-3EAE-435C-B1C7-F77E15368C43}" srcOrd="0" destOrd="0" presId="urn:microsoft.com/office/officeart/2008/layout/HorizontalMultiLevelHierarchy"/>
    <dgm:cxn modelId="{7D46ADEF-CDC5-4BCB-9F78-FC33746DD27A}" type="presParOf" srcId="{7D53599F-FBD6-46A0-8CB0-7CE896118303}" destId="{9ED26E8A-5AC6-4D72-9EA2-C93652AD1859}" srcOrd="1" destOrd="0" presId="urn:microsoft.com/office/officeart/2008/layout/HorizontalMultiLevelHierarchy"/>
    <dgm:cxn modelId="{FE0A8495-B00F-4340-A8A4-A1AF7E3BEFFA}" type="presParOf" srcId="{AFBA56CB-E9FE-476D-A898-A289F832BDBB}" destId="{2C0824C1-D86D-4C23-A78E-8062CD310CA0}" srcOrd="2" destOrd="0" presId="urn:microsoft.com/office/officeart/2008/layout/HorizontalMultiLevelHierarchy"/>
    <dgm:cxn modelId="{58949CAF-0D4F-4CDF-8428-013DD6F2DA22}" type="presParOf" srcId="{2C0824C1-D86D-4C23-A78E-8062CD310CA0}" destId="{12E993B8-AAD3-446F-902E-593009F4489C}" srcOrd="0" destOrd="0" presId="urn:microsoft.com/office/officeart/2008/layout/HorizontalMultiLevelHierarchy"/>
    <dgm:cxn modelId="{4EA01F2E-0897-40E8-90E2-44F9728EC300}" type="presParOf" srcId="{AFBA56CB-E9FE-476D-A898-A289F832BDBB}" destId="{C917581B-300A-4E7F-BDE3-1BE0CFAE0FDB}" srcOrd="3" destOrd="0" presId="urn:microsoft.com/office/officeart/2008/layout/HorizontalMultiLevelHierarchy"/>
    <dgm:cxn modelId="{9B934514-DE0B-43BC-9D3F-B66A91365165}" type="presParOf" srcId="{C917581B-300A-4E7F-BDE3-1BE0CFAE0FDB}" destId="{0388D62F-858A-4BEC-BC9C-5B50075C3400}" srcOrd="0" destOrd="0" presId="urn:microsoft.com/office/officeart/2008/layout/HorizontalMultiLevelHierarchy"/>
    <dgm:cxn modelId="{971E2EA8-2D3D-420E-A69F-5DF254D055D7}" type="presParOf" srcId="{C917581B-300A-4E7F-BDE3-1BE0CFAE0FDB}" destId="{ED1F85A0-ABA6-4384-880F-17837F2F9A7D}" srcOrd="1" destOrd="0" presId="urn:microsoft.com/office/officeart/2008/layout/HorizontalMultiLevelHierarchy"/>
    <dgm:cxn modelId="{15807E33-CF76-473F-B56E-F935BEB4A885}" type="presParOf" srcId="{AFBA56CB-E9FE-476D-A898-A289F832BDBB}" destId="{F8BE95A4-6545-40F4-AB7F-308C9D51EF96}" srcOrd="4" destOrd="0" presId="urn:microsoft.com/office/officeart/2008/layout/HorizontalMultiLevelHierarchy"/>
    <dgm:cxn modelId="{39E74A6D-C54B-4DBB-B0B5-3A4FC5DCE009}" type="presParOf" srcId="{F8BE95A4-6545-40F4-AB7F-308C9D51EF96}" destId="{888425EB-A637-4650-B1C9-B8AE95E1B391}" srcOrd="0" destOrd="0" presId="urn:microsoft.com/office/officeart/2008/layout/HorizontalMultiLevelHierarchy"/>
    <dgm:cxn modelId="{3BED2ABE-9938-4218-AC0B-8379A2F8A8D1}" type="presParOf" srcId="{AFBA56CB-E9FE-476D-A898-A289F832BDBB}" destId="{902BAC6B-BB83-4EF7-95DA-02E92CEC7916}" srcOrd="5" destOrd="0" presId="urn:microsoft.com/office/officeart/2008/layout/HorizontalMultiLevelHierarchy"/>
    <dgm:cxn modelId="{04AC8DBA-C33E-4145-8C7A-91D0F4CCEC26}" type="presParOf" srcId="{902BAC6B-BB83-4EF7-95DA-02E92CEC7916}" destId="{05581B96-1824-4B3B-A160-2C8CD1ABBC00}" srcOrd="0" destOrd="0" presId="urn:microsoft.com/office/officeart/2008/layout/HorizontalMultiLevelHierarchy"/>
    <dgm:cxn modelId="{D0FD5D3A-7420-441E-BBD0-CFC05AB2C3BD}" type="presParOf" srcId="{902BAC6B-BB83-4EF7-95DA-02E92CEC7916}" destId="{4E039CD4-A7BA-4FF8-83F6-83A31B78D41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595F1417-96C8-4087-B33A-49D064F214AF}" type="presOf" srcId="{5D1B8E29-58D0-4B7B-99C9-436DC04991F0}" destId="{A71986CC-025B-4D55-97CB-698FCB920676}" srcOrd="1" destOrd="0" presId="urn:microsoft.com/office/officeart/2005/8/layout/hierarchy3"/>
    <dgm:cxn modelId="{0C8CE417-7985-4FC4-84D2-509D41208F0D}" type="presOf" srcId="{682B58F4-090A-492B-9D4D-2DD162CED51B}" destId="{5B3FBDBB-B979-4FE0-9518-9E7E66D2A2D9}" srcOrd="1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093DAE26-02D1-4A4A-950C-5B5C5E71E182}" type="presOf" srcId="{6E5BC126-49E0-4E82-A2CD-40DD617036BE}" destId="{C496F28B-57E9-436B-9C7E-4C5B6BC0115A}" srcOrd="0" destOrd="0" presId="urn:microsoft.com/office/officeart/2005/8/layout/hierarchy3"/>
    <dgm:cxn modelId="{7181E846-628A-4B6B-A6D1-99FBED6A4CE7}" type="presOf" srcId="{5D2C274D-A2D9-4E7A-90CB-C16EBA9E6147}" destId="{B4D4DD38-A9A5-4C58-B790-20E83F4FE5B9}" srcOrd="1" destOrd="0" presId="urn:microsoft.com/office/officeart/2005/8/layout/hierarchy3"/>
    <dgm:cxn modelId="{0780264C-11C4-4949-8217-EBA758902796}" type="presOf" srcId="{70321898-1C95-4F11-996A-B896BB705803}" destId="{3E64A23C-F7BB-41AE-BA2F-39F700232509}" srcOrd="0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0E749C6F-D2E5-471E-9EA4-10B849FD558F}" type="presOf" srcId="{F37ECA28-DCEB-4FE1-BCEA-F4F4B61BC82E}" destId="{D4EB9FA9-42C5-402B-A342-AF4DF8B6FF09}" srcOrd="0" destOrd="0" presId="urn:microsoft.com/office/officeart/2005/8/layout/hierarchy3"/>
    <dgm:cxn modelId="{E7350175-B75A-4D1A-B121-416D471048CD}" type="presOf" srcId="{50B1C4D3-05C7-465F-8C6B-CA10E35D4939}" destId="{27D46084-D9E4-4975-AFB1-6BEC4309F315}" srcOrd="1" destOrd="0" presId="urn:microsoft.com/office/officeart/2005/8/layout/hierarchy3"/>
    <dgm:cxn modelId="{34DA407D-302D-4A6A-9F47-9215C3CAF684}" type="presOf" srcId="{5D1B8E29-58D0-4B7B-99C9-436DC04991F0}" destId="{B7C6A824-1CE5-4288-865A-91B8C7B331AF}" srcOrd="0" destOrd="0" presId="urn:microsoft.com/office/officeart/2005/8/layout/hierarchy3"/>
    <dgm:cxn modelId="{DC754D83-7A5C-4E97-B2B5-189D050FA2A4}" type="presOf" srcId="{9B23B53B-5BE2-4B6B-98EA-A682A7B5FAD0}" destId="{4F860FDC-086D-4CFD-BAEC-C7F52BE0FDB3}" srcOrd="1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6FA767A4-8B26-42E4-BC62-EF2654835330}" type="presOf" srcId="{F37ECA28-DCEB-4FE1-BCEA-F4F4B61BC82E}" destId="{80675A21-194A-4A07-AD22-1670F14553ED}" srcOrd="1" destOrd="0" presId="urn:microsoft.com/office/officeart/2005/8/layout/hierarchy3"/>
    <dgm:cxn modelId="{373B03B0-310F-48EE-83E0-92448BF2EC42}" type="presOf" srcId="{682B58F4-090A-492B-9D4D-2DD162CED51B}" destId="{98253F6C-7035-41DD-AF26-8FF8FBE9ED05}" srcOrd="0" destOrd="0" presId="urn:microsoft.com/office/officeart/2005/8/layout/hierarchy3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93B541B6-9657-40C4-B161-9806C9D6F0C1}" type="presOf" srcId="{50B1C4D3-05C7-465F-8C6B-CA10E35D4939}" destId="{4AA73038-9C00-4C38-9300-46C192BD9EDB}" srcOrd="0" destOrd="0" presId="urn:microsoft.com/office/officeart/2005/8/layout/hierarchy3"/>
    <dgm:cxn modelId="{C920DABA-FFCE-4DDF-874F-566819C9957B}" type="presOf" srcId="{6E5BC126-49E0-4E82-A2CD-40DD617036BE}" destId="{1D83483D-6613-40F6-ADF8-1F9DFFB727E5}" srcOrd="1" destOrd="0" presId="urn:microsoft.com/office/officeart/2005/8/layout/hierarchy3"/>
    <dgm:cxn modelId="{8F9AD7BB-7554-490E-B22F-DEFE0B3F518D}" type="presOf" srcId="{EE50A032-CFA2-4AE7-97F1-2644FE901915}" destId="{A9C29CD7-82A7-4ADC-9BE8-9E341A28595B}" srcOrd="0" destOrd="0" presId="urn:microsoft.com/office/officeart/2005/8/layout/hierarchy3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A18888C9-2DA0-4CA6-A4CF-065EB6AD9433}" type="presOf" srcId="{70321898-1C95-4F11-996A-B896BB705803}" destId="{2290C4E8-E6AD-486D-A772-2072F6EE993F}" srcOrd="1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5A6337E5-873D-479B-BF38-A710C9CB2B09}" type="presOf" srcId="{5D2C274D-A2D9-4E7A-90CB-C16EBA9E6147}" destId="{5E297E57-74BF-44BD-A022-77580E306F16}" srcOrd="0" destOrd="0" presId="urn:microsoft.com/office/officeart/2005/8/layout/hierarchy3"/>
    <dgm:cxn modelId="{F53EF5FB-DD69-4F35-90C9-4A9EA9675A2A}" type="presOf" srcId="{9B23B53B-5BE2-4B6B-98EA-A682A7B5FAD0}" destId="{3B56C401-13FB-45CE-B13C-C4AA9D6AB0F0}" srcOrd="0" destOrd="0" presId="urn:microsoft.com/office/officeart/2005/8/layout/hierarchy3"/>
    <dgm:cxn modelId="{F7FBF130-6602-4069-8DEA-64EA5B0F36AD}" type="presParOf" srcId="{A9C29CD7-82A7-4ADC-9BE8-9E341A28595B}" destId="{817A8115-D739-4FB7-81A9-075D4A3E5A3B}" srcOrd="0" destOrd="0" presId="urn:microsoft.com/office/officeart/2005/8/layout/hierarchy3"/>
    <dgm:cxn modelId="{055036BA-EB03-4151-97DB-39520CAEB8D1}" type="presParOf" srcId="{817A8115-D739-4FB7-81A9-075D4A3E5A3B}" destId="{729F0D5D-A672-45BE-B391-58F2C8BEC91D}" srcOrd="0" destOrd="0" presId="urn:microsoft.com/office/officeart/2005/8/layout/hierarchy3"/>
    <dgm:cxn modelId="{67ACA60C-134D-4868-9DD9-B705161221EA}" type="presParOf" srcId="{729F0D5D-A672-45BE-B391-58F2C8BEC91D}" destId="{4AA73038-9C00-4C38-9300-46C192BD9EDB}" srcOrd="0" destOrd="0" presId="urn:microsoft.com/office/officeart/2005/8/layout/hierarchy3"/>
    <dgm:cxn modelId="{72EAA15B-1662-4A0E-A86A-A6C39118891F}" type="presParOf" srcId="{729F0D5D-A672-45BE-B391-58F2C8BEC91D}" destId="{27D46084-D9E4-4975-AFB1-6BEC4309F315}" srcOrd="1" destOrd="0" presId="urn:microsoft.com/office/officeart/2005/8/layout/hierarchy3"/>
    <dgm:cxn modelId="{0057F0BF-5711-4903-9C85-880E57C3823F}" type="presParOf" srcId="{817A8115-D739-4FB7-81A9-075D4A3E5A3B}" destId="{07A2AA21-9BC8-47BC-8802-A5E0477FE453}" srcOrd="1" destOrd="0" presId="urn:microsoft.com/office/officeart/2005/8/layout/hierarchy3"/>
    <dgm:cxn modelId="{5F925E93-CEBD-4694-A40D-6E303F120A3B}" type="presParOf" srcId="{A9C29CD7-82A7-4ADC-9BE8-9E341A28595B}" destId="{0A7A5AE1-95E2-46F2-9C88-5C7A9BD59045}" srcOrd="1" destOrd="0" presId="urn:microsoft.com/office/officeart/2005/8/layout/hierarchy3"/>
    <dgm:cxn modelId="{55FEE31E-D9D5-4DD2-96C4-8DB957558672}" type="presParOf" srcId="{0A7A5AE1-95E2-46F2-9C88-5C7A9BD59045}" destId="{367AA7AD-877F-45B8-9BF9-AA11926DE728}" srcOrd="0" destOrd="0" presId="urn:microsoft.com/office/officeart/2005/8/layout/hierarchy3"/>
    <dgm:cxn modelId="{0E30F4BB-6B89-46AF-9344-0AD2D90C49BC}" type="presParOf" srcId="{367AA7AD-877F-45B8-9BF9-AA11926DE728}" destId="{5E297E57-74BF-44BD-A022-77580E306F16}" srcOrd="0" destOrd="0" presId="urn:microsoft.com/office/officeart/2005/8/layout/hierarchy3"/>
    <dgm:cxn modelId="{BD3CCDBB-C7A6-403F-BB85-72DB43607BEE}" type="presParOf" srcId="{367AA7AD-877F-45B8-9BF9-AA11926DE728}" destId="{B4D4DD38-A9A5-4C58-B790-20E83F4FE5B9}" srcOrd="1" destOrd="0" presId="urn:microsoft.com/office/officeart/2005/8/layout/hierarchy3"/>
    <dgm:cxn modelId="{5EDE6863-7D39-408D-AF12-272226382BA7}" type="presParOf" srcId="{0A7A5AE1-95E2-46F2-9C88-5C7A9BD59045}" destId="{9DAF39D2-FAF3-4B78-8446-C6AF29828261}" srcOrd="1" destOrd="0" presId="urn:microsoft.com/office/officeart/2005/8/layout/hierarchy3"/>
    <dgm:cxn modelId="{A6B858DD-E35C-46DA-B234-F1F6630657F2}" type="presParOf" srcId="{A9C29CD7-82A7-4ADC-9BE8-9E341A28595B}" destId="{FFAF204A-F6B7-4A01-BF13-0463FB4C6F2A}" srcOrd="2" destOrd="0" presId="urn:microsoft.com/office/officeart/2005/8/layout/hierarchy3"/>
    <dgm:cxn modelId="{40F1502A-3DE6-42A7-B3A2-D8A40C8D2A3E}" type="presParOf" srcId="{FFAF204A-F6B7-4A01-BF13-0463FB4C6F2A}" destId="{6C55167C-DA72-44DE-8799-68D4A68C3939}" srcOrd="0" destOrd="0" presId="urn:microsoft.com/office/officeart/2005/8/layout/hierarchy3"/>
    <dgm:cxn modelId="{3FBFE762-769D-4D27-A3C6-B082BFF78867}" type="presParOf" srcId="{6C55167C-DA72-44DE-8799-68D4A68C3939}" destId="{3B56C401-13FB-45CE-B13C-C4AA9D6AB0F0}" srcOrd="0" destOrd="0" presId="urn:microsoft.com/office/officeart/2005/8/layout/hierarchy3"/>
    <dgm:cxn modelId="{B3B4F9E2-0E53-45BB-ACFB-775E9D0A6E6B}" type="presParOf" srcId="{6C55167C-DA72-44DE-8799-68D4A68C3939}" destId="{4F860FDC-086D-4CFD-BAEC-C7F52BE0FDB3}" srcOrd="1" destOrd="0" presId="urn:microsoft.com/office/officeart/2005/8/layout/hierarchy3"/>
    <dgm:cxn modelId="{56157066-9299-447E-99A9-040F0588A9B0}" type="presParOf" srcId="{FFAF204A-F6B7-4A01-BF13-0463FB4C6F2A}" destId="{32A582C6-DEF6-4C37-89F1-2053D00F96D8}" srcOrd="1" destOrd="0" presId="urn:microsoft.com/office/officeart/2005/8/layout/hierarchy3"/>
    <dgm:cxn modelId="{C4C825F6-F7C8-4142-A2CB-D0C8A3B33B86}" type="presParOf" srcId="{A9C29CD7-82A7-4ADC-9BE8-9E341A28595B}" destId="{EC169F6E-B173-4B6A-B3F7-9105339F9928}" srcOrd="3" destOrd="0" presId="urn:microsoft.com/office/officeart/2005/8/layout/hierarchy3"/>
    <dgm:cxn modelId="{341618DD-CEA2-47EC-969C-A07E66F34019}" type="presParOf" srcId="{EC169F6E-B173-4B6A-B3F7-9105339F9928}" destId="{F69F4159-0AE1-4AFA-A5B5-EB613E20E758}" srcOrd="0" destOrd="0" presId="urn:microsoft.com/office/officeart/2005/8/layout/hierarchy3"/>
    <dgm:cxn modelId="{931CB3AF-2ED4-4EAB-8D89-CCC8EB74AC69}" type="presParOf" srcId="{F69F4159-0AE1-4AFA-A5B5-EB613E20E758}" destId="{D4EB9FA9-42C5-402B-A342-AF4DF8B6FF09}" srcOrd="0" destOrd="0" presId="urn:microsoft.com/office/officeart/2005/8/layout/hierarchy3"/>
    <dgm:cxn modelId="{B4AD39FA-50D4-46DE-9049-21D1C9704626}" type="presParOf" srcId="{F69F4159-0AE1-4AFA-A5B5-EB613E20E758}" destId="{80675A21-194A-4A07-AD22-1670F14553ED}" srcOrd="1" destOrd="0" presId="urn:microsoft.com/office/officeart/2005/8/layout/hierarchy3"/>
    <dgm:cxn modelId="{2DE26F75-EF99-445B-9057-D7BC1206C0DA}" type="presParOf" srcId="{EC169F6E-B173-4B6A-B3F7-9105339F9928}" destId="{44CBDB09-FB9D-43F9-8514-E266B26A0CB1}" srcOrd="1" destOrd="0" presId="urn:microsoft.com/office/officeart/2005/8/layout/hierarchy3"/>
    <dgm:cxn modelId="{4A620A56-169D-4A52-9CA7-EF40A2C0BB1B}" type="presParOf" srcId="{A9C29CD7-82A7-4ADC-9BE8-9E341A28595B}" destId="{7E0BC572-E478-4998-87F4-7C8399FE632E}" srcOrd="4" destOrd="0" presId="urn:microsoft.com/office/officeart/2005/8/layout/hierarchy3"/>
    <dgm:cxn modelId="{A891309C-5324-4398-8DAD-A0BE9AB05021}" type="presParOf" srcId="{7E0BC572-E478-4998-87F4-7C8399FE632E}" destId="{F8477DE2-B3CF-476C-A7A5-9D868C22D48A}" srcOrd="0" destOrd="0" presId="urn:microsoft.com/office/officeart/2005/8/layout/hierarchy3"/>
    <dgm:cxn modelId="{04F05308-BC1C-4177-AA84-A152FF086DD6}" type="presParOf" srcId="{F8477DE2-B3CF-476C-A7A5-9D868C22D48A}" destId="{C496F28B-57E9-436B-9C7E-4C5B6BC0115A}" srcOrd="0" destOrd="0" presId="urn:microsoft.com/office/officeart/2005/8/layout/hierarchy3"/>
    <dgm:cxn modelId="{F5EE1247-CCFC-4355-9213-3882530F0437}" type="presParOf" srcId="{F8477DE2-B3CF-476C-A7A5-9D868C22D48A}" destId="{1D83483D-6613-40F6-ADF8-1F9DFFB727E5}" srcOrd="1" destOrd="0" presId="urn:microsoft.com/office/officeart/2005/8/layout/hierarchy3"/>
    <dgm:cxn modelId="{C9FCF60A-3185-42CA-95B8-942A13216C29}" type="presParOf" srcId="{7E0BC572-E478-4998-87F4-7C8399FE632E}" destId="{1636126C-87A4-4462-9FC4-7CA17A950AD9}" srcOrd="1" destOrd="0" presId="urn:microsoft.com/office/officeart/2005/8/layout/hierarchy3"/>
    <dgm:cxn modelId="{46AE1C1A-38CA-4F38-9E44-3F3571785DC7}" type="presParOf" srcId="{A9C29CD7-82A7-4ADC-9BE8-9E341A28595B}" destId="{5A3D796A-3B70-460E-B5A2-C8A1705FED9E}" srcOrd="5" destOrd="0" presId="urn:microsoft.com/office/officeart/2005/8/layout/hierarchy3"/>
    <dgm:cxn modelId="{A5B0ADA1-4F95-46A9-9AE7-0CB3579B1988}" type="presParOf" srcId="{5A3D796A-3B70-460E-B5A2-C8A1705FED9E}" destId="{462066A7-7D9C-4566-AAA9-95B69D43F632}" srcOrd="0" destOrd="0" presId="urn:microsoft.com/office/officeart/2005/8/layout/hierarchy3"/>
    <dgm:cxn modelId="{E2864DE3-8B92-4545-B2DC-E24EF7DAB2F2}" type="presParOf" srcId="{462066A7-7D9C-4566-AAA9-95B69D43F632}" destId="{98253F6C-7035-41DD-AF26-8FF8FBE9ED05}" srcOrd="0" destOrd="0" presId="urn:microsoft.com/office/officeart/2005/8/layout/hierarchy3"/>
    <dgm:cxn modelId="{F8C5521F-77E2-4101-AC51-7B20CB13A8E7}" type="presParOf" srcId="{462066A7-7D9C-4566-AAA9-95B69D43F632}" destId="{5B3FBDBB-B979-4FE0-9518-9E7E66D2A2D9}" srcOrd="1" destOrd="0" presId="urn:microsoft.com/office/officeart/2005/8/layout/hierarchy3"/>
    <dgm:cxn modelId="{57D5BFD6-9794-4F5A-98AF-D1B80536C129}" type="presParOf" srcId="{5A3D796A-3B70-460E-B5A2-C8A1705FED9E}" destId="{E6CAF7E6-A417-487E-ADD6-61D02C595C38}" srcOrd="1" destOrd="0" presId="urn:microsoft.com/office/officeart/2005/8/layout/hierarchy3"/>
    <dgm:cxn modelId="{77F49BC3-2346-4EE6-A3D1-08C04ACFD733}" type="presParOf" srcId="{A9C29CD7-82A7-4ADC-9BE8-9E341A28595B}" destId="{C6F8C225-1F82-4DD1-AEFB-F5802A87A8F2}" srcOrd="6" destOrd="0" presId="urn:microsoft.com/office/officeart/2005/8/layout/hierarchy3"/>
    <dgm:cxn modelId="{1568537F-BCAF-4F12-9D4A-A4E181B6802A}" type="presParOf" srcId="{C6F8C225-1F82-4DD1-AEFB-F5802A87A8F2}" destId="{E5B3AF63-E57B-4B56-A3D8-5297A966137C}" srcOrd="0" destOrd="0" presId="urn:microsoft.com/office/officeart/2005/8/layout/hierarchy3"/>
    <dgm:cxn modelId="{59FFA036-5743-465D-8B03-A600EF4773C1}" type="presParOf" srcId="{E5B3AF63-E57B-4B56-A3D8-5297A966137C}" destId="{3E64A23C-F7BB-41AE-BA2F-39F700232509}" srcOrd="0" destOrd="0" presId="urn:microsoft.com/office/officeart/2005/8/layout/hierarchy3"/>
    <dgm:cxn modelId="{55466A07-4A68-45BE-9481-70FFCFFF0DF6}" type="presParOf" srcId="{E5B3AF63-E57B-4B56-A3D8-5297A966137C}" destId="{2290C4E8-E6AD-486D-A772-2072F6EE993F}" srcOrd="1" destOrd="0" presId="urn:microsoft.com/office/officeart/2005/8/layout/hierarchy3"/>
    <dgm:cxn modelId="{55C8101A-CD01-4C3F-9E36-92C1C4D8C46F}" type="presParOf" srcId="{C6F8C225-1F82-4DD1-AEFB-F5802A87A8F2}" destId="{CBE2DC0E-2AAD-486D-B000-4B64D432AB6E}" srcOrd="1" destOrd="0" presId="urn:microsoft.com/office/officeart/2005/8/layout/hierarchy3"/>
    <dgm:cxn modelId="{5B308B63-EA0D-494E-8C08-1552127619D7}" type="presParOf" srcId="{A9C29CD7-82A7-4ADC-9BE8-9E341A28595B}" destId="{F3C5868B-7650-4C95-AFBC-982B1CA7C93E}" srcOrd="7" destOrd="0" presId="urn:microsoft.com/office/officeart/2005/8/layout/hierarchy3"/>
    <dgm:cxn modelId="{6E0F5EF3-41BC-49AD-9076-2A1A79318AE1}" type="presParOf" srcId="{F3C5868B-7650-4C95-AFBC-982B1CA7C93E}" destId="{411827DF-128E-435E-829B-885CA0D1A0AA}" srcOrd="0" destOrd="0" presId="urn:microsoft.com/office/officeart/2005/8/layout/hierarchy3"/>
    <dgm:cxn modelId="{622FEB56-33E6-4AD1-84D9-051D4BDA3C6A}" type="presParOf" srcId="{411827DF-128E-435E-829B-885CA0D1A0AA}" destId="{B7C6A824-1CE5-4288-865A-91B8C7B331AF}" srcOrd="0" destOrd="0" presId="urn:microsoft.com/office/officeart/2005/8/layout/hierarchy3"/>
    <dgm:cxn modelId="{426E83E1-BD6D-428A-B273-0E50F50E61EF}" type="presParOf" srcId="{411827DF-128E-435E-829B-885CA0D1A0AA}" destId="{A71986CC-025B-4D55-97CB-698FCB920676}" srcOrd="1" destOrd="0" presId="urn:microsoft.com/office/officeart/2005/8/layout/hierarchy3"/>
    <dgm:cxn modelId="{5B5441B6-4416-4F52-8744-50DF3286BA83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9AD857-B7DE-453F-8378-92D737B80FB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3B3B24-F7AE-4842-BB3D-BA63C4B63BAF}">
      <dgm:prSet phldrT="[Text]" custT="1"/>
      <dgm:spPr/>
      <dgm:t>
        <a:bodyPr/>
        <a:lstStyle/>
        <a:p>
          <a:r>
            <a:rPr lang="fr-FR" sz="2400" b="1" noProof="0" dirty="0">
              <a:latin typeface="Segoe UI" pitchFamily="34" charset="0"/>
              <a:cs typeface="Segoe UI" pitchFamily="34" charset="0"/>
            </a:rPr>
            <a:t>Algorithme </a:t>
          </a:r>
          <a:r>
            <a:rPr lang="ar-DZ" sz="2400" b="1" dirty="0">
              <a:latin typeface="Segoe UI" pitchFamily="34" charset="0"/>
              <a:cs typeface="Segoe UI" pitchFamily="34" charset="0"/>
            </a:rPr>
            <a:t> اسم الخوارزمية</a:t>
          </a:r>
          <a:endParaRPr lang="en-US" sz="2400" b="1" dirty="0">
            <a:latin typeface="Segoe UI" pitchFamily="34" charset="0"/>
            <a:cs typeface="Segoe UI" pitchFamily="34" charset="0"/>
          </a:endParaRPr>
        </a:p>
      </dgm:t>
    </dgm:pt>
    <dgm:pt modelId="{D6B83F37-7850-49D1-B6E8-A975ADA9CD31}" type="parTrans" cxnId="{FD95D0B9-CABB-4869-AAFA-9F42AF86E553}">
      <dgm:prSet/>
      <dgm:spPr/>
      <dgm:t>
        <a:bodyPr/>
        <a:lstStyle/>
        <a:p>
          <a:endParaRPr lang="en-US" sz="2400"/>
        </a:p>
      </dgm:t>
    </dgm:pt>
    <dgm:pt modelId="{766E7E73-EFB0-401B-A170-DC40651ACF1F}" type="sibTrans" cxnId="{FD95D0B9-CABB-4869-AAFA-9F42AF86E553}">
      <dgm:prSet/>
      <dgm:spPr/>
      <dgm:t>
        <a:bodyPr/>
        <a:lstStyle/>
        <a:p>
          <a:endParaRPr lang="en-US" sz="2400"/>
        </a:p>
      </dgm:t>
    </dgm:pt>
    <dgm:pt modelId="{1CEC120F-FDA3-4CF2-88DB-BB70DC092F9F}">
      <dgm:prSet phldrT="[Text]" custT="1"/>
      <dgm:spPr/>
      <dgm:t>
        <a:bodyPr/>
        <a:lstStyle/>
        <a:p>
          <a:pPr algn="l"/>
          <a:r>
            <a:rPr lang="fr-FR" sz="2400" b="1" dirty="0"/>
            <a:t>Variable Constante</a:t>
          </a:r>
          <a:endParaRPr lang="en-US" sz="2400" b="1" dirty="0"/>
        </a:p>
      </dgm:t>
    </dgm:pt>
    <dgm:pt modelId="{41392309-B252-4AB9-B0EA-9C943255C9B6}" type="parTrans" cxnId="{59B0C82B-6617-4F34-BF77-B762B603728C}">
      <dgm:prSet/>
      <dgm:spPr/>
      <dgm:t>
        <a:bodyPr/>
        <a:lstStyle/>
        <a:p>
          <a:endParaRPr lang="en-US" sz="2400"/>
        </a:p>
      </dgm:t>
    </dgm:pt>
    <dgm:pt modelId="{105C2364-32B9-4F0F-A5EF-F6CB802BC407}" type="sibTrans" cxnId="{59B0C82B-6617-4F34-BF77-B762B603728C}">
      <dgm:prSet/>
      <dgm:spPr/>
      <dgm:t>
        <a:bodyPr/>
        <a:lstStyle/>
        <a:p>
          <a:endParaRPr lang="en-US" sz="2400"/>
        </a:p>
      </dgm:t>
    </dgm:pt>
    <dgm:pt modelId="{FCD805C0-30EC-4B9B-8830-6970FBD2302B}">
      <dgm:prSet phldrT="[Text]" custT="1"/>
      <dgm:spPr/>
      <dgm:t>
        <a:bodyPr/>
        <a:lstStyle/>
        <a:p>
          <a:pPr algn="l"/>
          <a:r>
            <a:rPr lang="fr-FR" sz="2400" b="1" dirty="0"/>
            <a:t>Début           Instruction 1 Instruction 2 Instruction 3            …………         Instruction n            Fin</a:t>
          </a:r>
          <a:endParaRPr lang="en-US" sz="2400" b="1" dirty="0"/>
        </a:p>
      </dgm:t>
    </dgm:pt>
    <dgm:pt modelId="{9B39BF2E-76A2-49FA-AAC6-C88E6CD6FA27}" type="parTrans" cxnId="{C20A85FA-A8F3-412A-BFCC-10DCBB6EF15A}">
      <dgm:prSet/>
      <dgm:spPr/>
      <dgm:t>
        <a:bodyPr/>
        <a:lstStyle/>
        <a:p>
          <a:endParaRPr lang="en-US" sz="2400"/>
        </a:p>
      </dgm:t>
    </dgm:pt>
    <dgm:pt modelId="{C5DC5CD0-5F41-4FB2-B4C7-536C21DEA25E}" type="sibTrans" cxnId="{C20A85FA-A8F3-412A-BFCC-10DCBB6EF15A}">
      <dgm:prSet/>
      <dgm:spPr/>
      <dgm:t>
        <a:bodyPr/>
        <a:lstStyle/>
        <a:p>
          <a:endParaRPr lang="en-US" sz="2400"/>
        </a:p>
      </dgm:t>
    </dgm:pt>
    <dgm:pt modelId="{35E5CCAF-EC1C-46D0-BB98-B5A1E34EAF09}" type="pres">
      <dgm:prSet presAssocID="{8E9AD857-B7DE-453F-8378-92D737B80F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51173A-4CAB-4F9C-8C4F-4069F81FA63B}" type="pres">
      <dgm:prSet presAssocID="{AE3B3B24-F7AE-4842-BB3D-BA63C4B63BAF}" presName="root" presStyleCnt="0"/>
      <dgm:spPr/>
    </dgm:pt>
    <dgm:pt modelId="{C610AC03-199B-4F00-971B-EFBD931B892F}" type="pres">
      <dgm:prSet presAssocID="{AE3B3B24-F7AE-4842-BB3D-BA63C4B63BAF}" presName="rootComposite" presStyleCnt="0"/>
      <dgm:spPr/>
    </dgm:pt>
    <dgm:pt modelId="{D964CAF4-64ED-4A5C-A4F1-102950EE394C}" type="pres">
      <dgm:prSet presAssocID="{AE3B3B24-F7AE-4842-BB3D-BA63C4B63BAF}" presName="rootText" presStyleLbl="node1" presStyleIdx="0" presStyleCnt="1" custScaleX="237037" custScaleY="60490"/>
      <dgm:spPr/>
    </dgm:pt>
    <dgm:pt modelId="{756356F3-4E40-44A8-B78E-73A177E1EDC1}" type="pres">
      <dgm:prSet presAssocID="{AE3B3B24-F7AE-4842-BB3D-BA63C4B63BAF}" presName="rootConnector" presStyleLbl="node1" presStyleIdx="0" presStyleCnt="1"/>
      <dgm:spPr/>
    </dgm:pt>
    <dgm:pt modelId="{0B95A640-87AC-496A-8DA2-336135F4595F}" type="pres">
      <dgm:prSet presAssocID="{AE3B3B24-F7AE-4842-BB3D-BA63C4B63BAF}" presName="childShape" presStyleCnt="0"/>
      <dgm:spPr/>
    </dgm:pt>
    <dgm:pt modelId="{88B1262C-79CD-4819-B8CE-E14BDA5BED92}" type="pres">
      <dgm:prSet presAssocID="{41392309-B252-4AB9-B0EA-9C943255C9B6}" presName="Name13" presStyleLbl="parChTrans1D2" presStyleIdx="0" presStyleCnt="2"/>
      <dgm:spPr/>
    </dgm:pt>
    <dgm:pt modelId="{1DCB1A9A-DD06-4AC4-AC15-34BCA784EF1C}" type="pres">
      <dgm:prSet presAssocID="{1CEC120F-FDA3-4CF2-88DB-BB70DC092F9F}" presName="childText" presStyleLbl="bgAcc1" presStyleIdx="0" presStyleCnt="2" custScaleX="176428">
        <dgm:presLayoutVars>
          <dgm:bulletEnabled val="1"/>
        </dgm:presLayoutVars>
      </dgm:prSet>
      <dgm:spPr/>
    </dgm:pt>
    <dgm:pt modelId="{7B577D48-09F8-444D-8317-DB70F873631A}" type="pres">
      <dgm:prSet presAssocID="{9B39BF2E-76A2-49FA-AAC6-C88E6CD6FA27}" presName="Name13" presStyleLbl="parChTrans1D2" presStyleIdx="1" presStyleCnt="2"/>
      <dgm:spPr/>
    </dgm:pt>
    <dgm:pt modelId="{E4221165-C64F-47B1-94B1-08B2CDA374AE}" type="pres">
      <dgm:prSet presAssocID="{FCD805C0-30EC-4B9B-8830-6970FBD2302B}" presName="childText" presStyleLbl="bgAcc1" presStyleIdx="1" presStyleCnt="2" custScaleX="179356" custScaleY="257064">
        <dgm:presLayoutVars>
          <dgm:bulletEnabled val="1"/>
        </dgm:presLayoutVars>
      </dgm:prSet>
      <dgm:spPr/>
    </dgm:pt>
  </dgm:ptLst>
  <dgm:cxnLst>
    <dgm:cxn modelId="{0E58A704-80A5-4197-B5D7-448908597618}" type="presOf" srcId="{9B39BF2E-76A2-49FA-AAC6-C88E6CD6FA27}" destId="{7B577D48-09F8-444D-8317-DB70F873631A}" srcOrd="0" destOrd="0" presId="urn:microsoft.com/office/officeart/2005/8/layout/hierarchy3"/>
    <dgm:cxn modelId="{E79E4F0A-97AC-4CFC-9C6E-50AFD3B5964B}" type="presOf" srcId="{41392309-B252-4AB9-B0EA-9C943255C9B6}" destId="{88B1262C-79CD-4819-B8CE-E14BDA5BED92}" srcOrd="0" destOrd="0" presId="urn:microsoft.com/office/officeart/2005/8/layout/hierarchy3"/>
    <dgm:cxn modelId="{6902731E-E126-40EE-BBF4-20111268E1CF}" type="presOf" srcId="{8E9AD857-B7DE-453F-8378-92D737B80FB1}" destId="{35E5CCAF-EC1C-46D0-BB98-B5A1E34EAF09}" srcOrd="0" destOrd="0" presId="urn:microsoft.com/office/officeart/2005/8/layout/hierarchy3"/>
    <dgm:cxn modelId="{59B0C82B-6617-4F34-BF77-B762B603728C}" srcId="{AE3B3B24-F7AE-4842-BB3D-BA63C4B63BAF}" destId="{1CEC120F-FDA3-4CF2-88DB-BB70DC092F9F}" srcOrd="0" destOrd="0" parTransId="{41392309-B252-4AB9-B0EA-9C943255C9B6}" sibTransId="{105C2364-32B9-4F0F-A5EF-F6CB802BC407}"/>
    <dgm:cxn modelId="{3260882C-E4B0-47FC-BAD5-BD98BE1194C3}" type="presOf" srcId="{1CEC120F-FDA3-4CF2-88DB-BB70DC092F9F}" destId="{1DCB1A9A-DD06-4AC4-AC15-34BCA784EF1C}" srcOrd="0" destOrd="0" presId="urn:microsoft.com/office/officeart/2005/8/layout/hierarchy3"/>
    <dgm:cxn modelId="{C67DD132-E767-4ABB-9829-DAE13763589B}" type="presOf" srcId="{FCD805C0-30EC-4B9B-8830-6970FBD2302B}" destId="{E4221165-C64F-47B1-94B1-08B2CDA374AE}" srcOrd="0" destOrd="0" presId="urn:microsoft.com/office/officeart/2005/8/layout/hierarchy3"/>
    <dgm:cxn modelId="{9632BF87-6DCD-42F3-808A-FFDAD721D1AB}" type="presOf" srcId="{AE3B3B24-F7AE-4842-BB3D-BA63C4B63BAF}" destId="{756356F3-4E40-44A8-B78E-73A177E1EDC1}" srcOrd="1" destOrd="0" presId="urn:microsoft.com/office/officeart/2005/8/layout/hierarchy3"/>
    <dgm:cxn modelId="{68E9A8AF-6EA8-40E0-ADC3-7CADA9FEE53B}" type="presOf" srcId="{AE3B3B24-F7AE-4842-BB3D-BA63C4B63BAF}" destId="{D964CAF4-64ED-4A5C-A4F1-102950EE394C}" srcOrd="0" destOrd="0" presId="urn:microsoft.com/office/officeart/2005/8/layout/hierarchy3"/>
    <dgm:cxn modelId="{FD95D0B9-CABB-4869-AAFA-9F42AF86E553}" srcId="{8E9AD857-B7DE-453F-8378-92D737B80FB1}" destId="{AE3B3B24-F7AE-4842-BB3D-BA63C4B63BAF}" srcOrd="0" destOrd="0" parTransId="{D6B83F37-7850-49D1-B6E8-A975ADA9CD31}" sibTransId="{766E7E73-EFB0-401B-A170-DC40651ACF1F}"/>
    <dgm:cxn modelId="{C20A85FA-A8F3-412A-BFCC-10DCBB6EF15A}" srcId="{AE3B3B24-F7AE-4842-BB3D-BA63C4B63BAF}" destId="{FCD805C0-30EC-4B9B-8830-6970FBD2302B}" srcOrd="1" destOrd="0" parTransId="{9B39BF2E-76A2-49FA-AAC6-C88E6CD6FA27}" sibTransId="{C5DC5CD0-5F41-4FB2-B4C7-536C21DEA25E}"/>
    <dgm:cxn modelId="{4FCA4C91-0CA6-4740-BBBF-2B12E9413958}" type="presParOf" srcId="{35E5CCAF-EC1C-46D0-BB98-B5A1E34EAF09}" destId="{EA51173A-4CAB-4F9C-8C4F-4069F81FA63B}" srcOrd="0" destOrd="0" presId="urn:microsoft.com/office/officeart/2005/8/layout/hierarchy3"/>
    <dgm:cxn modelId="{7EE2CCA0-8776-4420-BBEA-2F1837608407}" type="presParOf" srcId="{EA51173A-4CAB-4F9C-8C4F-4069F81FA63B}" destId="{C610AC03-199B-4F00-971B-EFBD931B892F}" srcOrd="0" destOrd="0" presId="urn:microsoft.com/office/officeart/2005/8/layout/hierarchy3"/>
    <dgm:cxn modelId="{E10B0C6E-72CB-47F7-88E7-4B867F077481}" type="presParOf" srcId="{C610AC03-199B-4F00-971B-EFBD931B892F}" destId="{D964CAF4-64ED-4A5C-A4F1-102950EE394C}" srcOrd="0" destOrd="0" presId="urn:microsoft.com/office/officeart/2005/8/layout/hierarchy3"/>
    <dgm:cxn modelId="{13142511-FF9D-4E28-8EC8-9C535CEF2F4C}" type="presParOf" srcId="{C610AC03-199B-4F00-971B-EFBD931B892F}" destId="{756356F3-4E40-44A8-B78E-73A177E1EDC1}" srcOrd="1" destOrd="0" presId="urn:microsoft.com/office/officeart/2005/8/layout/hierarchy3"/>
    <dgm:cxn modelId="{78B21F7D-6AEF-4A96-A7C4-B8C1918DD68E}" type="presParOf" srcId="{EA51173A-4CAB-4F9C-8C4F-4069F81FA63B}" destId="{0B95A640-87AC-496A-8DA2-336135F4595F}" srcOrd="1" destOrd="0" presId="urn:microsoft.com/office/officeart/2005/8/layout/hierarchy3"/>
    <dgm:cxn modelId="{24874104-B8BF-49CD-A615-DD2BBF47169C}" type="presParOf" srcId="{0B95A640-87AC-496A-8DA2-336135F4595F}" destId="{88B1262C-79CD-4819-B8CE-E14BDA5BED92}" srcOrd="0" destOrd="0" presId="urn:microsoft.com/office/officeart/2005/8/layout/hierarchy3"/>
    <dgm:cxn modelId="{E4E51FA8-4C02-4B37-B94E-6C70DDFDFAC3}" type="presParOf" srcId="{0B95A640-87AC-496A-8DA2-336135F4595F}" destId="{1DCB1A9A-DD06-4AC4-AC15-34BCA784EF1C}" srcOrd="1" destOrd="0" presId="urn:microsoft.com/office/officeart/2005/8/layout/hierarchy3"/>
    <dgm:cxn modelId="{86661C7A-AF69-48FC-85A2-264CD592720D}" type="presParOf" srcId="{0B95A640-87AC-496A-8DA2-336135F4595F}" destId="{7B577D48-09F8-444D-8317-DB70F873631A}" srcOrd="2" destOrd="0" presId="urn:microsoft.com/office/officeart/2005/8/layout/hierarchy3"/>
    <dgm:cxn modelId="{D325783E-077A-4C4A-B768-E5BDE2DB3911}" type="presParOf" srcId="{0B95A640-87AC-496A-8DA2-336135F4595F}" destId="{E4221165-C64F-47B1-94B1-08B2CDA374A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823A13-551C-4922-97E3-6A04D2F46147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5CB0A7-E8BB-499D-AE4B-A3C402931482}">
      <dgm:prSet phldrT="[Text]"/>
      <dgm:spPr/>
      <dgm:t>
        <a:bodyPr/>
        <a:lstStyle/>
        <a:p>
          <a:pPr rtl="1"/>
          <a:r>
            <a:rPr lang="ar-SA" b="0">
              <a:latin typeface="Segoe UI Semibold" pitchFamily="34" charset="0"/>
              <a:cs typeface="Segoe UI Semibold" pitchFamily="34" charset="0"/>
            </a:rPr>
            <a:t>هي </a:t>
          </a:r>
          <a:r>
            <a:rPr lang="fr-FR" b="0">
              <a:latin typeface="Segoe UI Semibold" pitchFamily="34" charset="0"/>
              <a:cs typeface="Segoe UI Semibold" pitchFamily="34" charset="0"/>
            </a:rPr>
            <a:t> </a:t>
          </a:r>
          <a:r>
            <a:rPr lang="ar-SA" b="0">
              <a:latin typeface="Segoe UI Semibold" pitchFamily="34" charset="0"/>
              <a:cs typeface="Segoe UI Semibold" pitchFamily="34" charset="0"/>
            </a:rPr>
            <a:t>الكلمات التي تتخلل الأجزاء الأساسية</a:t>
          </a:r>
          <a:r>
            <a:rPr lang="fr-FR" b="0">
              <a:latin typeface="Segoe UI Semibold" pitchFamily="34" charset="0"/>
              <a:cs typeface="Segoe UI Semibold" pitchFamily="34" charset="0"/>
            </a:rPr>
            <a:t> </a:t>
          </a:r>
          <a:r>
            <a:rPr lang="ar-SA" b="0">
              <a:latin typeface="Segoe UI Semibold" pitchFamily="34" charset="0"/>
              <a:cs typeface="Segoe UI Semibold" pitchFamily="34" charset="0"/>
            </a:rPr>
            <a:t>الثلاث للهيكل العام للخوارزمية.</a:t>
          </a:r>
          <a:endParaRPr lang="en-US" dirty="0"/>
        </a:p>
      </dgm:t>
    </dgm:pt>
    <dgm:pt modelId="{0ECED8AC-C06A-490B-B80E-8275713DDD6E}" type="parTrans" cxnId="{6EC6D1CF-C245-4E2B-9D61-E8CB1A15EDD5}">
      <dgm:prSet/>
      <dgm:spPr/>
      <dgm:t>
        <a:bodyPr/>
        <a:lstStyle/>
        <a:p>
          <a:endParaRPr lang="en-US"/>
        </a:p>
      </dgm:t>
    </dgm:pt>
    <dgm:pt modelId="{D627A87A-E2FF-47A4-A26B-1550BA65CD29}" type="sibTrans" cxnId="{6EC6D1CF-C245-4E2B-9D61-E8CB1A15EDD5}">
      <dgm:prSet/>
      <dgm:spPr/>
      <dgm:t>
        <a:bodyPr/>
        <a:lstStyle/>
        <a:p>
          <a:endParaRPr lang="en-US"/>
        </a:p>
      </dgm:t>
    </dgm:pt>
    <dgm:pt modelId="{A186E68E-A090-4B6D-AC08-D8D05D4D5E84}">
      <dgm:prSet phldrT="[Text]"/>
      <dgm:spPr/>
      <dgm:t>
        <a:bodyPr/>
        <a:lstStyle/>
        <a:p>
          <a:r>
            <a:rPr lang="fr-FR" b="1" dirty="0">
              <a:latin typeface="Segoe UI Semibold" pitchFamily="34" charset="0"/>
              <a:cs typeface="Segoe UI Semibold" pitchFamily="34" charset="0"/>
            </a:rPr>
            <a:t>Algorithme ,Constante, Variable, Fin, Début.</a:t>
          </a:r>
          <a:endParaRPr lang="en-US" dirty="0">
            <a:latin typeface="Segoe UI Semibold" pitchFamily="34" charset="0"/>
            <a:cs typeface="Segoe UI Semibold" pitchFamily="34" charset="0"/>
          </a:endParaRPr>
        </a:p>
      </dgm:t>
    </dgm:pt>
    <dgm:pt modelId="{8387363E-259F-4450-B351-B7E50E0D7702}" type="parTrans" cxnId="{7854CC71-0300-4296-905C-3BAA0D5A5329}">
      <dgm:prSet/>
      <dgm:spPr/>
      <dgm:t>
        <a:bodyPr/>
        <a:lstStyle/>
        <a:p>
          <a:endParaRPr lang="en-US"/>
        </a:p>
      </dgm:t>
    </dgm:pt>
    <dgm:pt modelId="{E1E9B276-76D3-4ADC-8A41-0CC9477D30D7}" type="sibTrans" cxnId="{7854CC71-0300-4296-905C-3BAA0D5A5329}">
      <dgm:prSet/>
      <dgm:spPr/>
      <dgm:t>
        <a:bodyPr/>
        <a:lstStyle/>
        <a:p>
          <a:endParaRPr lang="en-US"/>
        </a:p>
      </dgm:t>
    </dgm:pt>
    <dgm:pt modelId="{0E6945D2-23F4-4C41-9611-E1AB9F2FD6B9}" type="pres">
      <dgm:prSet presAssocID="{C0823A13-551C-4922-97E3-6A04D2F461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6E1D11-FAFC-4B0D-8F2F-794ED5EF436B}" type="pres">
      <dgm:prSet presAssocID="{A65CB0A7-E8BB-499D-AE4B-A3C402931482}" presName="root" presStyleCnt="0"/>
      <dgm:spPr/>
    </dgm:pt>
    <dgm:pt modelId="{D2AF1C1C-748C-4EDF-868A-6439D5939609}" type="pres">
      <dgm:prSet presAssocID="{A65CB0A7-E8BB-499D-AE4B-A3C402931482}" presName="rootComposite" presStyleCnt="0"/>
      <dgm:spPr/>
    </dgm:pt>
    <dgm:pt modelId="{378CC9E9-BA4E-448A-8F4B-EC0A14D56F62}" type="pres">
      <dgm:prSet presAssocID="{A65CB0A7-E8BB-499D-AE4B-A3C402931482}" presName="rootText" presStyleLbl="node1" presStyleIdx="0" presStyleCnt="1" custScaleX="289981" custScaleY="146602"/>
      <dgm:spPr/>
    </dgm:pt>
    <dgm:pt modelId="{BACD9048-68B7-4A98-A56C-ADC21B2297E6}" type="pres">
      <dgm:prSet presAssocID="{A65CB0A7-E8BB-499D-AE4B-A3C402931482}" presName="rootConnector" presStyleLbl="node1" presStyleIdx="0" presStyleCnt="1"/>
      <dgm:spPr/>
    </dgm:pt>
    <dgm:pt modelId="{CBADFD7A-9DD1-4E1D-9604-A736C0E83BA5}" type="pres">
      <dgm:prSet presAssocID="{A65CB0A7-E8BB-499D-AE4B-A3C402931482}" presName="childShape" presStyleCnt="0"/>
      <dgm:spPr/>
    </dgm:pt>
    <dgm:pt modelId="{5D8975E3-BC9E-45D1-BF01-D5E668D7CD5C}" type="pres">
      <dgm:prSet presAssocID="{8387363E-259F-4450-B351-B7E50E0D7702}" presName="Name13" presStyleLbl="parChTrans1D2" presStyleIdx="0" presStyleCnt="1"/>
      <dgm:spPr/>
    </dgm:pt>
    <dgm:pt modelId="{04D8F9D4-7D82-4528-A8AB-63682B46772B}" type="pres">
      <dgm:prSet presAssocID="{A186E68E-A090-4B6D-AC08-D8D05D4D5E84}" presName="childText" presStyleLbl="bgAcc1" presStyleIdx="0" presStyleCnt="1" custScaleX="248661">
        <dgm:presLayoutVars>
          <dgm:bulletEnabled val="1"/>
        </dgm:presLayoutVars>
      </dgm:prSet>
      <dgm:spPr/>
    </dgm:pt>
  </dgm:ptLst>
  <dgm:cxnLst>
    <dgm:cxn modelId="{68757335-434E-420B-89C1-55DBC80B99D1}" type="presOf" srcId="{A65CB0A7-E8BB-499D-AE4B-A3C402931482}" destId="{378CC9E9-BA4E-448A-8F4B-EC0A14D56F62}" srcOrd="0" destOrd="0" presId="urn:microsoft.com/office/officeart/2005/8/layout/hierarchy3"/>
    <dgm:cxn modelId="{490DB93F-224D-4478-B458-C53C0E0DDA28}" type="presOf" srcId="{A65CB0A7-E8BB-499D-AE4B-A3C402931482}" destId="{BACD9048-68B7-4A98-A56C-ADC21B2297E6}" srcOrd="1" destOrd="0" presId="urn:microsoft.com/office/officeart/2005/8/layout/hierarchy3"/>
    <dgm:cxn modelId="{832D5C6E-7387-417D-AD68-A04A87D673EE}" type="presOf" srcId="{8387363E-259F-4450-B351-B7E50E0D7702}" destId="{5D8975E3-BC9E-45D1-BF01-D5E668D7CD5C}" srcOrd="0" destOrd="0" presId="urn:microsoft.com/office/officeart/2005/8/layout/hierarchy3"/>
    <dgm:cxn modelId="{7854CC71-0300-4296-905C-3BAA0D5A5329}" srcId="{A65CB0A7-E8BB-499D-AE4B-A3C402931482}" destId="{A186E68E-A090-4B6D-AC08-D8D05D4D5E84}" srcOrd="0" destOrd="0" parTransId="{8387363E-259F-4450-B351-B7E50E0D7702}" sibTransId="{E1E9B276-76D3-4ADC-8A41-0CC9477D30D7}"/>
    <dgm:cxn modelId="{6438078D-ED64-4F2B-A7A9-4FF3601DCEC4}" type="presOf" srcId="{C0823A13-551C-4922-97E3-6A04D2F46147}" destId="{0E6945D2-23F4-4C41-9611-E1AB9F2FD6B9}" srcOrd="0" destOrd="0" presId="urn:microsoft.com/office/officeart/2005/8/layout/hierarchy3"/>
    <dgm:cxn modelId="{6EC6D1CF-C245-4E2B-9D61-E8CB1A15EDD5}" srcId="{C0823A13-551C-4922-97E3-6A04D2F46147}" destId="{A65CB0A7-E8BB-499D-AE4B-A3C402931482}" srcOrd="0" destOrd="0" parTransId="{0ECED8AC-C06A-490B-B80E-8275713DDD6E}" sibTransId="{D627A87A-E2FF-47A4-A26B-1550BA65CD29}"/>
    <dgm:cxn modelId="{BDBD76E7-4363-464D-8FB4-4A9903663705}" type="presOf" srcId="{A186E68E-A090-4B6D-AC08-D8D05D4D5E84}" destId="{04D8F9D4-7D82-4528-A8AB-63682B46772B}" srcOrd="0" destOrd="0" presId="urn:microsoft.com/office/officeart/2005/8/layout/hierarchy3"/>
    <dgm:cxn modelId="{622B8598-A9CF-4AE8-9F49-3C48B52E8DC4}" type="presParOf" srcId="{0E6945D2-23F4-4C41-9611-E1AB9F2FD6B9}" destId="{1E6E1D11-FAFC-4B0D-8F2F-794ED5EF436B}" srcOrd="0" destOrd="0" presId="urn:microsoft.com/office/officeart/2005/8/layout/hierarchy3"/>
    <dgm:cxn modelId="{7A0F5968-B0A2-4E89-B0BA-F3FB7D9C8470}" type="presParOf" srcId="{1E6E1D11-FAFC-4B0D-8F2F-794ED5EF436B}" destId="{D2AF1C1C-748C-4EDF-868A-6439D5939609}" srcOrd="0" destOrd="0" presId="urn:microsoft.com/office/officeart/2005/8/layout/hierarchy3"/>
    <dgm:cxn modelId="{0BC8F59B-F367-42E6-ACD5-9FA495F457D2}" type="presParOf" srcId="{D2AF1C1C-748C-4EDF-868A-6439D5939609}" destId="{378CC9E9-BA4E-448A-8F4B-EC0A14D56F62}" srcOrd="0" destOrd="0" presId="urn:microsoft.com/office/officeart/2005/8/layout/hierarchy3"/>
    <dgm:cxn modelId="{EEB52628-5FD9-4C25-B1A6-113BCF94D3B5}" type="presParOf" srcId="{D2AF1C1C-748C-4EDF-868A-6439D5939609}" destId="{BACD9048-68B7-4A98-A56C-ADC21B2297E6}" srcOrd="1" destOrd="0" presId="urn:microsoft.com/office/officeart/2005/8/layout/hierarchy3"/>
    <dgm:cxn modelId="{EDF0BEAA-3394-4358-86EC-1CCE22707591}" type="presParOf" srcId="{1E6E1D11-FAFC-4B0D-8F2F-794ED5EF436B}" destId="{CBADFD7A-9DD1-4E1D-9604-A736C0E83BA5}" srcOrd="1" destOrd="0" presId="urn:microsoft.com/office/officeart/2005/8/layout/hierarchy3"/>
    <dgm:cxn modelId="{B9355F55-5238-4CC7-9B97-1E0D796D5BF4}" type="presParOf" srcId="{CBADFD7A-9DD1-4E1D-9604-A736C0E83BA5}" destId="{5D8975E3-BC9E-45D1-BF01-D5E668D7CD5C}" srcOrd="0" destOrd="0" presId="urn:microsoft.com/office/officeart/2005/8/layout/hierarchy3"/>
    <dgm:cxn modelId="{59F99AC5-EF66-4B71-9099-5F6027B1951C}" type="presParOf" srcId="{CBADFD7A-9DD1-4E1D-9604-A736C0E83BA5}" destId="{04D8F9D4-7D82-4528-A8AB-63682B46772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50A032-CFA2-4AE7-97F1-2644FE901915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0B1C4D3-05C7-465F-8C6B-CA10E35D4939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1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5FC9C9CD-6A7E-48CA-B888-B1359B8FF4E2}" type="par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735642F-1DE0-4683-87E4-8CC324AB069E}" type="sibTrans" cxnId="{EA4FD0D2-9499-4235-AFA1-1957DFEA53D9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2C274D-A2D9-4E7A-90CB-C16EBA9E6147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2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F41145B7-E52D-42F7-A996-C1ABC641443A}" type="par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813CADD5-651C-4A19-83EF-F9314708D1DC}" type="sibTrans" cxnId="{D179D46C-EE51-4D2B-AA21-23A1044370FF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9B23B53B-5BE2-4B6B-98EA-A682A7B5FAD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3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EFC3AAFE-3C15-4DE0-8D54-39EFFC4EE765}" type="par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C7093CE-1348-4FE4-BD71-B866346E6CF8}" type="sibTrans" cxnId="{66EC3323-521B-4E36-A30D-CFD9D539AF41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F37ECA28-DCEB-4FE1-BCEA-F4F4B61BC82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4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97FC5035-3002-46C0-978E-EE3C421B2B1E}" type="par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E5AE17B4-2D2A-45C1-A309-BF7711715C9E}" type="sibTrans" cxnId="{B8870F6F-0E49-4657-A697-F854EBEC00C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E5BC126-49E0-4E82-A2CD-40DD617036BE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5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082DC74C-5721-4BB7-A429-D915EBE5B790}" type="par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73941E0-5BB2-446D-8505-A9FA885B82C0}" type="sibTrans" cxnId="{B2894ED2-DA08-4174-87CE-4E539C2DB8FD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682B58F4-090A-492B-9D4D-2DD162CED51B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6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21EACD44-FA96-45FB-89FD-C393E19C1A9C}" type="par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1D62BB63-E595-41DB-93B6-ED49A67E686C}" type="sibTrans" cxnId="{9574B884-0718-4CFF-B175-25A928A29FA3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70321898-1C95-4F11-996A-B896BB705803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7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A345688B-6578-4611-81EB-7F99C76B04ED}" type="par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CE056712-4355-4770-9029-CF3D1BCD2ABA}" type="sibTrans" cxnId="{074B9FC3-8D70-4D76-91E7-14240B048AF2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5D1B8E29-58D0-4B7B-99C9-436DC04991F0}">
      <dgm:prSet phldrT="[Text]"/>
      <dgm:spPr/>
      <dgm:t>
        <a:bodyPr/>
        <a:lstStyle/>
        <a:p>
          <a:r>
            <a:rPr lang="ar-DZ" b="0" dirty="0">
              <a:latin typeface="Segoe UI Semibold" pitchFamily="34" charset="0"/>
              <a:cs typeface="Segoe UI Semibold" pitchFamily="34" charset="0"/>
            </a:rPr>
            <a:t>8</a:t>
          </a:r>
          <a:endParaRPr lang="en-US" b="0" dirty="0">
            <a:latin typeface="Segoe UI Semibold" pitchFamily="34" charset="0"/>
            <a:cs typeface="Segoe UI Semibold" pitchFamily="34" charset="0"/>
          </a:endParaRPr>
        </a:p>
      </dgm:t>
    </dgm:pt>
    <dgm:pt modelId="{8DB6905A-64D0-49CC-80C0-DAAC6092C761}" type="par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4607FD5B-9D6E-44A0-BE7D-4C2DDE5155DD}" type="sibTrans" cxnId="{78958EB5-35C5-4F98-B29F-94CE2571A85B}">
      <dgm:prSet/>
      <dgm:spPr/>
      <dgm:t>
        <a:bodyPr/>
        <a:lstStyle/>
        <a:p>
          <a:endParaRPr lang="en-US" b="0">
            <a:latin typeface="Segoe UI Semibold" pitchFamily="34" charset="0"/>
            <a:cs typeface="Segoe UI Semibold" pitchFamily="34" charset="0"/>
          </a:endParaRPr>
        </a:p>
      </dgm:t>
    </dgm:pt>
    <dgm:pt modelId="{A9C29CD7-82A7-4ADC-9BE8-9E341A28595B}" type="pres">
      <dgm:prSet presAssocID="{EE50A032-CFA2-4AE7-97F1-2644FE901915}" presName="diagram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7A8115-D739-4FB7-81A9-075D4A3E5A3B}" type="pres">
      <dgm:prSet presAssocID="{50B1C4D3-05C7-465F-8C6B-CA10E35D4939}" presName="root" presStyleCnt="0"/>
      <dgm:spPr/>
    </dgm:pt>
    <dgm:pt modelId="{729F0D5D-A672-45BE-B391-58F2C8BEC91D}" type="pres">
      <dgm:prSet presAssocID="{50B1C4D3-05C7-465F-8C6B-CA10E35D4939}" presName="rootComposite" presStyleCnt="0"/>
      <dgm:spPr/>
    </dgm:pt>
    <dgm:pt modelId="{4AA73038-9C00-4C38-9300-46C192BD9EDB}" type="pres">
      <dgm:prSet presAssocID="{50B1C4D3-05C7-465F-8C6B-CA10E35D4939}" presName="rootText" presStyleLbl="node1" presStyleIdx="0" presStyleCnt="8" custScaleY="261865"/>
      <dgm:spPr/>
    </dgm:pt>
    <dgm:pt modelId="{27D46084-D9E4-4975-AFB1-6BEC4309F315}" type="pres">
      <dgm:prSet presAssocID="{50B1C4D3-05C7-465F-8C6B-CA10E35D4939}" presName="rootConnector" presStyleLbl="node1" presStyleIdx="0" presStyleCnt="8"/>
      <dgm:spPr/>
    </dgm:pt>
    <dgm:pt modelId="{07A2AA21-9BC8-47BC-8802-A5E0477FE453}" type="pres">
      <dgm:prSet presAssocID="{50B1C4D3-05C7-465F-8C6B-CA10E35D4939}" presName="childShape" presStyleCnt="0"/>
      <dgm:spPr/>
    </dgm:pt>
    <dgm:pt modelId="{0A7A5AE1-95E2-46F2-9C88-5C7A9BD59045}" type="pres">
      <dgm:prSet presAssocID="{5D2C274D-A2D9-4E7A-90CB-C16EBA9E6147}" presName="root" presStyleCnt="0"/>
      <dgm:spPr/>
    </dgm:pt>
    <dgm:pt modelId="{367AA7AD-877F-45B8-9BF9-AA11926DE728}" type="pres">
      <dgm:prSet presAssocID="{5D2C274D-A2D9-4E7A-90CB-C16EBA9E6147}" presName="rootComposite" presStyleCnt="0"/>
      <dgm:spPr/>
    </dgm:pt>
    <dgm:pt modelId="{5E297E57-74BF-44BD-A022-77580E306F16}" type="pres">
      <dgm:prSet presAssocID="{5D2C274D-A2D9-4E7A-90CB-C16EBA9E6147}" presName="rootText" presStyleLbl="node1" presStyleIdx="1" presStyleCnt="8" custScaleY="261865"/>
      <dgm:spPr/>
    </dgm:pt>
    <dgm:pt modelId="{B4D4DD38-A9A5-4C58-B790-20E83F4FE5B9}" type="pres">
      <dgm:prSet presAssocID="{5D2C274D-A2D9-4E7A-90CB-C16EBA9E6147}" presName="rootConnector" presStyleLbl="node1" presStyleIdx="1" presStyleCnt="8"/>
      <dgm:spPr/>
    </dgm:pt>
    <dgm:pt modelId="{9DAF39D2-FAF3-4B78-8446-C6AF29828261}" type="pres">
      <dgm:prSet presAssocID="{5D2C274D-A2D9-4E7A-90CB-C16EBA9E6147}" presName="childShape" presStyleCnt="0"/>
      <dgm:spPr/>
    </dgm:pt>
    <dgm:pt modelId="{FFAF204A-F6B7-4A01-BF13-0463FB4C6F2A}" type="pres">
      <dgm:prSet presAssocID="{9B23B53B-5BE2-4B6B-98EA-A682A7B5FAD0}" presName="root" presStyleCnt="0"/>
      <dgm:spPr/>
    </dgm:pt>
    <dgm:pt modelId="{6C55167C-DA72-44DE-8799-68D4A68C3939}" type="pres">
      <dgm:prSet presAssocID="{9B23B53B-5BE2-4B6B-98EA-A682A7B5FAD0}" presName="rootComposite" presStyleCnt="0"/>
      <dgm:spPr/>
    </dgm:pt>
    <dgm:pt modelId="{3B56C401-13FB-45CE-B13C-C4AA9D6AB0F0}" type="pres">
      <dgm:prSet presAssocID="{9B23B53B-5BE2-4B6B-98EA-A682A7B5FAD0}" presName="rootText" presStyleLbl="node1" presStyleIdx="2" presStyleCnt="8" custScaleY="261865"/>
      <dgm:spPr/>
    </dgm:pt>
    <dgm:pt modelId="{4F860FDC-086D-4CFD-BAEC-C7F52BE0FDB3}" type="pres">
      <dgm:prSet presAssocID="{9B23B53B-5BE2-4B6B-98EA-A682A7B5FAD0}" presName="rootConnector" presStyleLbl="node1" presStyleIdx="2" presStyleCnt="8"/>
      <dgm:spPr/>
    </dgm:pt>
    <dgm:pt modelId="{32A582C6-DEF6-4C37-89F1-2053D00F96D8}" type="pres">
      <dgm:prSet presAssocID="{9B23B53B-5BE2-4B6B-98EA-A682A7B5FAD0}" presName="childShape" presStyleCnt="0"/>
      <dgm:spPr/>
    </dgm:pt>
    <dgm:pt modelId="{EC169F6E-B173-4B6A-B3F7-9105339F9928}" type="pres">
      <dgm:prSet presAssocID="{F37ECA28-DCEB-4FE1-BCEA-F4F4B61BC82E}" presName="root" presStyleCnt="0"/>
      <dgm:spPr/>
    </dgm:pt>
    <dgm:pt modelId="{F69F4159-0AE1-4AFA-A5B5-EB613E20E758}" type="pres">
      <dgm:prSet presAssocID="{F37ECA28-DCEB-4FE1-BCEA-F4F4B61BC82E}" presName="rootComposite" presStyleCnt="0"/>
      <dgm:spPr/>
    </dgm:pt>
    <dgm:pt modelId="{D4EB9FA9-42C5-402B-A342-AF4DF8B6FF09}" type="pres">
      <dgm:prSet presAssocID="{F37ECA28-DCEB-4FE1-BCEA-F4F4B61BC82E}" presName="rootText" presStyleLbl="node1" presStyleIdx="3" presStyleCnt="8" custScaleY="261865"/>
      <dgm:spPr/>
    </dgm:pt>
    <dgm:pt modelId="{80675A21-194A-4A07-AD22-1670F14553ED}" type="pres">
      <dgm:prSet presAssocID="{F37ECA28-DCEB-4FE1-BCEA-F4F4B61BC82E}" presName="rootConnector" presStyleLbl="node1" presStyleIdx="3" presStyleCnt="8"/>
      <dgm:spPr/>
    </dgm:pt>
    <dgm:pt modelId="{44CBDB09-FB9D-43F9-8514-E266B26A0CB1}" type="pres">
      <dgm:prSet presAssocID="{F37ECA28-DCEB-4FE1-BCEA-F4F4B61BC82E}" presName="childShape" presStyleCnt="0"/>
      <dgm:spPr/>
    </dgm:pt>
    <dgm:pt modelId="{7E0BC572-E478-4998-87F4-7C8399FE632E}" type="pres">
      <dgm:prSet presAssocID="{6E5BC126-49E0-4E82-A2CD-40DD617036BE}" presName="root" presStyleCnt="0"/>
      <dgm:spPr/>
    </dgm:pt>
    <dgm:pt modelId="{F8477DE2-B3CF-476C-A7A5-9D868C22D48A}" type="pres">
      <dgm:prSet presAssocID="{6E5BC126-49E0-4E82-A2CD-40DD617036BE}" presName="rootComposite" presStyleCnt="0"/>
      <dgm:spPr/>
    </dgm:pt>
    <dgm:pt modelId="{C496F28B-57E9-436B-9C7E-4C5B6BC0115A}" type="pres">
      <dgm:prSet presAssocID="{6E5BC126-49E0-4E82-A2CD-40DD617036BE}" presName="rootText" presStyleLbl="node1" presStyleIdx="4" presStyleCnt="8" custScaleY="261865"/>
      <dgm:spPr/>
    </dgm:pt>
    <dgm:pt modelId="{1D83483D-6613-40F6-ADF8-1F9DFFB727E5}" type="pres">
      <dgm:prSet presAssocID="{6E5BC126-49E0-4E82-A2CD-40DD617036BE}" presName="rootConnector" presStyleLbl="node1" presStyleIdx="4" presStyleCnt="8"/>
      <dgm:spPr/>
    </dgm:pt>
    <dgm:pt modelId="{1636126C-87A4-4462-9FC4-7CA17A950AD9}" type="pres">
      <dgm:prSet presAssocID="{6E5BC126-49E0-4E82-A2CD-40DD617036BE}" presName="childShape" presStyleCnt="0"/>
      <dgm:spPr/>
    </dgm:pt>
    <dgm:pt modelId="{5A3D796A-3B70-460E-B5A2-C8A1705FED9E}" type="pres">
      <dgm:prSet presAssocID="{682B58F4-090A-492B-9D4D-2DD162CED51B}" presName="root" presStyleCnt="0"/>
      <dgm:spPr/>
    </dgm:pt>
    <dgm:pt modelId="{462066A7-7D9C-4566-AAA9-95B69D43F632}" type="pres">
      <dgm:prSet presAssocID="{682B58F4-090A-492B-9D4D-2DD162CED51B}" presName="rootComposite" presStyleCnt="0"/>
      <dgm:spPr/>
    </dgm:pt>
    <dgm:pt modelId="{98253F6C-7035-41DD-AF26-8FF8FBE9ED05}" type="pres">
      <dgm:prSet presAssocID="{682B58F4-090A-492B-9D4D-2DD162CED51B}" presName="rootText" presStyleLbl="node1" presStyleIdx="5" presStyleCnt="8" custScaleY="261865"/>
      <dgm:spPr/>
    </dgm:pt>
    <dgm:pt modelId="{5B3FBDBB-B979-4FE0-9518-9E7E66D2A2D9}" type="pres">
      <dgm:prSet presAssocID="{682B58F4-090A-492B-9D4D-2DD162CED51B}" presName="rootConnector" presStyleLbl="node1" presStyleIdx="5" presStyleCnt="8"/>
      <dgm:spPr/>
    </dgm:pt>
    <dgm:pt modelId="{E6CAF7E6-A417-487E-ADD6-61D02C595C38}" type="pres">
      <dgm:prSet presAssocID="{682B58F4-090A-492B-9D4D-2DD162CED51B}" presName="childShape" presStyleCnt="0"/>
      <dgm:spPr/>
    </dgm:pt>
    <dgm:pt modelId="{C6F8C225-1F82-4DD1-AEFB-F5802A87A8F2}" type="pres">
      <dgm:prSet presAssocID="{70321898-1C95-4F11-996A-B896BB705803}" presName="root" presStyleCnt="0"/>
      <dgm:spPr/>
    </dgm:pt>
    <dgm:pt modelId="{E5B3AF63-E57B-4B56-A3D8-5297A966137C}" type="pres">
      <dgm:prSet presAssocID="{70321898-1C95-4F11-996A-B896BB705803}" presName="rootComposite" presStyleCnt="0"/>
      <dgm:spPr/>
    </dgm:pt>
    <dgm:pt modelId="{3E64A23C-F7BB-41AE-BA2F-39F700232509}" type="pres">
      <dgm:prSet presAssocID="{70321898-1C95-4F11-996A-B896BB705803}" presName="rootText" presStyleLbl="node1" presStyleIdx="6" presStyleCnt="8" custScaleY="261865"/>
      <dgm:spPr/>
    </dgm:pt>
    <dgm:pt modelId="{2290C4E8-E6AD-486D-A772-2072F6EE993F}" type="pres">
      <dgm:prSet presAssocID="{70321898-1C95-4F11-996A-B896BB705803}" presName="rootConnector" presStyleLbl="node1" presStyleIdx="6" presStyleCnt="8"/>
      <dgm:spPr/>
    </dgm:pt>
    <dgm:pt modelId="{CBE2DC0E-2AAD-486D-B000-4B64D432AB6E}" type="pres">
      <dgm:prSet presAssocID="{70321898-1C95-4F11-996A-B896BB705803}" presName="childShape" presStyleCnt="0"/>
      <dgm:spPr/>
    </dgm:pt>
    <dgm:pt modelId="{F3C5868B-7650-4C95-AFBC-982B1CA7C93E}" type="pres">
      <dgm:prSet presAssocID="{5D1B8E29-58D0-4B7B-99C9-436DC04991F0}" presName="root" presStyleCnt="0"/>
      <dgm:spPr/>
    </dgm:pt>
    <dgm:pt modelId="{411827DF-128E-435E-829B-885CA0D1A0AA}" type="pres">
      <dgm:prSet presAssocID="{5D1B8E29-58D0-4B7B-99C9-436DC04991F0}" presName="rootComposite" presStyleCnt="0"/>
      <dgm:spPr/>
    </dgm:pt>
    <dgm:pt modelId="{B7C6A824-1CE5-4288-865A-91B8C7B331AF}" type="pres">
      <dgm:prSet presAssocID="{5D1B8E29-58D0-4B7B-99C9-436DC04991F0}" presName="rootText" presStyleLbl="node1" presStyleIdx="7" presStyleCnt="8" custScaleY="261865"/>
      <dgm:spPr/>
    </dgm:pt>
    <dgm:pt modelId="{A71986CC-025B-4D55-97CB-698FCB920676}" type="pres">
      <dgm:prSet presAssocID="{5D1B8E29-58D0-4B7B-99C9-436DC04991F0}" presName="rootConnector" presStyleLbl="node1" presStyleIdx="7" presStyleCnt="8"/>
      <dgm:spPr/>
    </dgm:pt>
    <dgm:pt modelId="{238A7198-2C4E-407F-9E32-00F89650C7AE}" type="pres">
      <dgm:prSet presAssocID="{5D1B8E29-58D0-4B7B-99C9-436DC04991F0}" presName="childShape" presStyleCnt="0"/>
      <dgm:spPr/>
    </dgm:pt>
  </dgm:ptLst>
  <dgm:cxnLst>
    <dgm:cxn modelId="{E6D53D03-5085-4578-9AC7-FD440B425BCE}" type="presOf" srcId="{50B1C4D3-05C7-465F-8C6B-CA10E35D4939}" destId="{4AA73038-9C00-4C38-9300-46C192BD9EDB}" srcOrd="0" destOrd="0" presId="urn:microsoft.com/office/officeart/2005/8/layout/hierarchy3"/>
    <dgm:cxn modelId="{78D4CD06-5A57-455D-B46F-720526747E4F}" type="presOf" srcId="{5D1B8E29-58D0-4B7B-99C9-436DC04991F0}" destId="{B7C6A824-1CE5-4288-865A-91B8C7B331AF}" srcOrd="0" destOrd="0" presId="urn:microsoft.com/office/officeart/2005/8/layout/hierarchy3"/>
    <dgm:cxn modelId="{C26AB90D-1450-4911-B4B4-83F7745A1370}" type="presOf" srcId="{5D1B8E29-58D0-4B7B-99C9-436DC04991F0}" destId="{A71986CC-025B-4D55-97CB-698FCB920676}" srcOrd="1" destOrd="0" presId="urn:microsoft.com/office/officeart/2005/8/layout/hierarchy3"/>
    <dgm:cxn modelId="{66EC3323-521B-4E36-A30D-CFD9D539AF41}" srcId="{EE50A032-CFA2-4AE7-97F1-2644FE901915}" destId="{9B23B53B-5BE2-4B6B-98EA-A682A7B5FAD0}" srcOrd="2" destOrd="0" parTransId="{EFC3AAFE-3C15-4DE0-8D54-39EFFC4EE765}" sibTransId="{5C7093CE-1348-4FE4-BD71-B866346E6CF8}"/>
    <dgm:cxn modelId="{0A29672C-7D4F-4F0D-9F99-BB1B00F80B25}" type="presOf" srcId="{682B58F4-090A-492B-9D4D-2DD162CED51B}" destId="{98253F6C-7035-41DD-AF26-8FF8FBE9ED05}" srcOrd="0" destOrd="0" presId="urn:microsoft.com/office/officeart/2005/8/layout/hierarchy3"/>
    <dgm:cxn modelId="{D4B33332-2CEC-42AD-A796-D3679EA0B527}" type="presOf" srcId="{9B23B53B-5BE2-4B6B-98EA-A682A7B5FAD0}" destId="{4F860FDC-086D-4CFD-BAEC-C7F52BE0FDB3}" srcOrd="1" destOrd="0" presId="urn:microsoft.com/office/officeart/2005/8/layout/hierarchy3"/>
    <dgm:cxn modelId="{221FDE39-5C22-4686-8AC5-0E236F9EF738}" type="presOf" srcId="{5D2C274D-A2D9-4E7A-90CB-C16EBA9E6147}" destId="{5E297E57-74BF-44BD-A022-77580E306F16}" srcOrd="0" destOrd="0" presId="urn:microsoft.com/office/officeart/2005/8/layout/hierarchy3"/>
    <dgm:cxn modelId="{D322FD3E-D89A-4D70-8C9A-A751A3B399A4}" type="presOf" srcId="{50B1C4D3-05C7-465F-8C6B-CA10E35D4939}" destId="{27D46084-D9E4-4975-AFB1-6BEC4309F315}" srcOrd="1" destOrd="0" presId="urn:microsoft.com/office/officeart/2005/8/layout/hierarchy3"/>
    <dgm:cxn modelId="{4104AC5E-21B6-4773-88C5-F10FACEB59FE}" type="presOf" srcId="{70321898-1C95-4F11-996A-B896BB705803}" destId="{2290C4E8-E6AD-486D-A772-2072F6EE993F}" srcOrd="1" destOrd="0" presId="urn:microsoft.com/office/officeart/2005/8/layout/hierarchy3"/>
    <dgm:cxn modelId="{D179D46C-EE51-4D2B-AA21-23A1044370FF}" srcId="{EE50A032-CFA2-4AE7-97F1-2644FE901915}" destId="{5D2C274D-A2D9-4E7A-90CB-C16EBA9E6147}" srcOrd="1" destOrd="0" parTransId="{F41145B7-E52D-42F7-A996-C1ABC641443A}" sibTransId="{813CADD5-651C-4A19-83EF-F9314708D1DC}"/>
    <dgm:cxn modelId="{B8870F6F-0E49-4657-A697-F854EBEC00C3}" srcId="{EE50A032-CFA2-4AE7-97F1-2644FE901915}" destId="{F37ECA28-DCEB-4FE1-BCEA-F4F4B61BC82E}" srcOrd="3" destOrd="0" parTransId="{97FC5035-3002-46C0-978E-EE3C421B2B1E}" sibTransId="{E5AE17B4-2D2A-45C1-A309-BF7711715C9E}"/>
    <dgm:cxn modelId="{E6CAA66F-18F5-4F2E-B823-4079474FB31E}" type="presOf" srcId="{682B58F4-090A-492B-9D4D-2DD162CED51B}" destId="{5B3FBDBB-B979-4FE0-9518-9E7E66D2A2D9}" srcOrd="1" destOrd="0" presId="urn:microsoft.com/office/officeart/2005/8/layout/hierarchy3"/>
    <dgm:cxn modelId="{23AB9659-9D59-4A55-AB4E-26E3A978E7F8}" type="presOf" srcId="{5D2C274D-A2D9-4E7A-90CB-C16EBA9E6147}" destId="{B4D4DD38-A9A5-4C58-B790-20E83F4FE5B9}" srcOrd="1" destOrd="0" presId="urn:microsoft.com/office/officeart/2005/8/layout/hierarchy3"/>
    <dgm:cxn modelId="{9574B884-0718-4CFF-B175-25A928A29FA3}" srcId="{EE50A032-CFA2-4AE7-97F1-2644FE901915}" destId="{682B58F4-090A-492B-9D4D-2DD162CED51B}" srcOrd="5" destOrd="0" parTransId="{21EACD44-FA96-45FB-89FD-C393E19C1A9C}" sibTransId="{1D62BB63-E595-41DB-93B6-ED49A67E686C}"/>
    <dgm:cxn modelId="{78958EB5-35C5-4F98-B29F-94CE2571A85B}" srcId="{EE50A032-CFA2-4AE7-97F1-2644FE901915}" destId="{5D1B8E29-58D0-4B7B-99C9-436DC04991F0}" srcOrd="7" destOrd="0" parTransId="{8DB6905A-64D0-49CC-80C0-DAAC6092C761}" sibTransId="{4607FD5B-9D6E-44A0-BE7D-4C2DDE5155DD}"/>
    <dgm:cxn modelId="{074B9FC3-8D70-4D76-91E7-14240B048AF2}" srcId="{EE50A032-CFA2-4AE7-97F1-2644FE901915}" destId="{70321898-1C95-4F11-996A-B896BB705803}" srcOrd="6" destOrd="0" parTransId="{A345688B-6578-4611-81EB-7F99C76B04ED}" sibTransId="{CE056712-4355-4770-9029-CF3D1BCD2ABA}"/>
    <dgm:cxn modelId="{C8E376CE-962E-405F-AB93-D3400521FA7B}" type="presOf" srcId="{EE50A032-CFA2-4AE7-97F1-2644FE901915}" destId="{A9C29CD7-82A7-4ADC-9BE8-9E341A28595B}" srcOrd="0" destOrd="0" presId="urn:microsoft.com/office/officeart/2005/8/layout/hierarchy3"/>
    <dgm:cxn modelId="{D3E35ACF-BCA8-4C29-95E4-49AF3661007D}" type="presOf" srcId="{6E5BC126-49E0-4E82-A2CD-40DD617036BE}" destId="{1D83483D-6613-40F6-ADF8-1F9DFFB727E5}" srcOrd="1" destOrd="0" presId="urn:microsoft.com/office/officeart/2005/8/layout/hierarchy3"/>
    <dgm:cxn modelId="{B27B94D0-1147-444D-A0EA-8B5B91FB93BA}" type="presOf" srcId="{9B23B53B-5BE2-4B6B-98EA-A682A7B5FAD0}" destId="{3B56C401-13FB-45CE-B13C-C4AA9D6AB0F0}" srcOrd="0" destOrd="0" presId="urn:microsoft.com/office/officeart/2005/8/layout/hierarchy3"/>
    <dgm:cxn modelId="{B2894ED2-DA08-4174-87CE-4E539C2DB8FD}" srcId="{EE50A032-CFA2-4AE7-97F1-2644FE901915}" destId="{6E5BC126-49E0-4E82-A2CD-40DD617036BE}" srcOrd="4" destOrd="0" parTransId="{082DC74C-5721-4BB7-A429-D915EBE5B790}" sibTransId="{C73941E0-5BB2-446D-8505-A9FA885B82C0}"/>
    <dgm:cxn modelId="{EA4FD0D2-9499-4235-AFA1-1957DFEA53D9}" srcId="{EE50A032-CFA2-4AE7-97F1-2644FE901915}" destId="{50B1C4D3-05C7-465F-8C6B-CA10E35D4939}" srcOrd="0" destOrd="0" parTransId="{5FC9C9CD-6A7E-48CA-B888-B1359B8FF4E2}" sibTransId="{8735642F-1DE0-4683-87E4-8CC324AB069E}"/>
    <dgm:cxn modelId="{2AEB44D3-8E65-4718-9BBF-C4E9A50CDC53}" type="presOf" srcId="{70321898-1C95-4F11-996A-B896BB705803}" destId="{3E64A23C-F7BB-41AE-BA2F-39F700232509}" srcOrd="0" destOrd="0" presId="urn:microsoft.com/office/officeart/2005/8/layout/hierarchy3"/>
    <dgm:cxn modelId="{C8EB99DE-2BDE-42C0-BFD9-1563A714712A}" type="presOf" srcId="{6E5BC126-49E0-4E82-A2CD-40DD617036BE}" destId="{C496F28B-57E9-436B-9C7E-4C5B6BC0115A}" srcOrd="0" destOrd="0" presId="urn:microsoft.com/office/officeart/2005/8/layout/hierarchy3"/>
    <dgm:cxn modelId="{141128E6-17E0-4F23-B35C-4DBABF819739}" type="presOf" srcId="{F37ECA28-DCEB-4FE1-BCEA-F4F4B61BC82E}" destId="{80675A21-194A-4A07-AD22-1670F14553ED}" srcOrd="1" destOrd="0" presId="urn:microsoft.com/office/officeart/2005/8/layout/hierarchy3"/>
    <dgm:cxn modelId="{04EE69F1-A7B3-404A-9C02-8214A07E0B46}" type="presOf" srcId="{F37ECA28-DCEB-4FE1-BCEA-F4F4B61BC82E}" destId="{D4EB9FA9-42C5-402B-A342-AF4DF8B6FF09}" srcOrd="0" destOrd="0" presId="urn:microsoft.com/office/officeart/2005/8/layout/hierarchy3"/>
    <dgm:cxn modelId="{424187DA-9E69-4DE5-832F-B50DEEC70B0A}" type="presParOf" srcId="{A9C29CD7-82A7-4ADC-9BE8-9E341A28595B}" destId="{817A8115-D739-4FB7-81A9-075D4A3E5A3B}" srcOrd="0" destOrd="0" presId="urn:microsoft.com/office/officeart/2005/8/layout/hierarchy3"/>
    <dgm:cxn modelId="{226E9946-6FD6-4220-9CCE-95B482577056}" type="presParOf" srcId="{817A8115-D739-4FB7-81A9-075D4A3E5A3B}" destId="{729F0D5D-A672-45BE-B391-58F2C8BEC91D}" srcOrd="0" destOrd="0" presId="urn:microsoft.com/office/officeart/2005/8/layout/hierarchy3"/>
    <dgm:cxn modelId="{174715FE-50F4-4A3A-9660-D447FD4AE4A6}" type="presParOf" srcId="{729F0D5D-A672-45BE-B391-58F2C8BEC91D}" destId="{4AA73038-9C00-4C38-9300-46C192BD9EDB}" srcOrd="0" destOrd="0" presId="urn:microsoft.com/office/officeart/2005/8/layout/hierarchy3"/>
    <dgm:cxn modelId="{D6763CDB-0D0E-4A3C-837B-F2E7BEA415FD}" type="presParOf" srcId="{729F0D5D-A672-45BE-B391-58F2C8BEC91D}" destId="{27D46084-D9E4-4975-AFB1-6BEC4309F315}" srcOrd="1" destOrd="0" presId="urn:microsoft.com/office/officeart/2005/8/layout/hierarchy3"/>
    <dgm:cxn modelId="{CD86764E-4171-4D81-9976-6887F1FC5059}" type="presParOf" srcId="{817A8115-D739-4FB7-81A9-075D4A3E5A3B}" destId="{07A2AA21-9BC8-47BC-8802-A5E0477FE453}" srcOrd="1" destOrd="0" presId="urn:microsoft.com/office/officeart/2005/8/layout/hierarchy3"/>
    <dgm:cxn modelId="{606CFA17-BF60-4726-BF89-16D935AA6B41}" type="presParOf" srcId="{A9C29CD7-82A7-4ADC-9BE8-9E341A28595B}" destId="{0A7A5AE1-95E2-46F2-9C88-5C7A9BD59045}" srcOrd="1" destOrd="0" presId="urn:microsoft.com/office/officeart/2005/8/layout/hierarchy3"/>
    <dgm:cxn modelId="{BF3D3193-BF03-4503-A27A-738B11137A5D}" type="presParOf" srcId="{0A7A5AE1-95E2-46F2-9C88-5C7A9BD59045}" destId="{367AA7AD-877F-45B8-9BF9-AA11926DE728}" srcOrd="0" destOrd="0" presId="urn:microsoft.com/office/officeart/2005/8/layout/hierarchy3"/>
    <dgm:cxn modelId="{40168EAA-BBE1-4C17-A6F5-AB4ABA2B8CD3}" type="presParOf" srcId="{367AA7AD-877F-45B8-9BF9-AA11926DE728}" destId="{5E297E57-74BF-44BD-A022-77580E306F16}" srcOrd="0" destOrd="0" presId="urn:microsoft.com/office/officeart/2005/8/layout/hierarchy3"/>
    <dgm:cxn modelId="{2692548D-C561-477D-BE7A-230C844016E1}" type="presParOf" srcId="{367AA7AD-877F-45B8-9BF9-AA11926DE728}" destId="{B4D4DD38-A9A5-4C58-B790-20E83F4FE5B9}" srcOrd="1" destOrd="0" presId="urn:microsoft.com/office/officeart/2005/8/layout/hierarchy3"/>
    <dgm:cxn modelId="{A73F05CA-6AB5-44D1-8AD3-85C22711F9F6}" type="presParOf" srcId="{0A7A5AE1-95E2-46F2-9C88-5C7A9BD59045}" destId="{9DAF39D2-FAF3-4B78-8446-C6AF29828261}" srcOrd="1" destOrd="0" presId="urn:microsoft.com/office/officeart/2005/8/layout/hierarchy3"/>
    <dgm:cxn modelId="{E8BCB4CC-67A3-4464-925E-FE8E5AFEDC78}" type="presParOf" srcId="{A9C29CD7-82A7-4ADC-9BE8-9E341A28595B}" destId="{FFAF204A-F6B7-4A01-BF13-0463FB4C6F2A}" srcOrd="2" destOrd="0" presId="urn:microsoft.com/office/officeart/2005/8/layout/hierarchy3"/>
    <dgm:cxn modelId="{659A30F5-8381-4EDB-8AC8-AD21AABDB9E2}" type="presParOf" srcId="{FFAF204A-F6B7-4A01-BF13-0463FB4C6F2A}" destId="{6C55167C-DA72-44DE-8799-68D4A68C3939}" srcOrd="0" destOrd="0" presId="urn:microsoft.com/office/officeart/2005/8/layout/hierarchy3"/>
    <dgm:cxn modelId="{7CD960D4-10BC-44C5-A6F4-41314649097D}" type="presParOf" srcId="{6C55167C-DA72-44DE-8799-68D4A68C3939}" destId="{3B56C401-13FB-45CE-B13C-C4AA9D6AB0F0}" srcOrd="0" destOrd="0" presId="urn:microsoft.com/office/officeart/2005/8/layout/hierarchy3"/>
    <dgm:cxn modelId="{15C92C66-F4C2-4704-92E0-77BE1AE00112}" type="presParOf" srcId="{6C55167C-DA72-44DE-8799-68D4A68C3939}" destId="{4F860FDC-086D-4CFD-BAEC-C7F52BE0FDB3}" srcOrd="1" destOrd="0" presId="urn:microsoft.com/office/officeart/2005/8/layout/hierarchy3"/>
    <dgm:cxn modelId="{8F036E04-8AD5-4054-9C66-AD3A1DE9961C}" type="presParOf" srcId="{FFAF204A-F6B7-4A01-BF13-0463FB4C6F2A}" destId="{32A582C6-DEF6-4C37-89F1-2053D00F96D8}" srcOrd="1" destOrd="0" presId="urn:microsoft.com/office/officeart/2005/8/layout/hierarchy3"/>
    <dgm:cxn modelId="{F369D92C-A003-406D-B079-C8F0279C7894}" type="presParOf" srcId="{A9C29CD7-82A7-4ADC-9BE8-9E341A28595B}" destId="{EC169F6E-B173-4B6A-B3F7-9105339F9928}" srcOrd="3" destOrd="0" presId="urn:microsoft.com/office/officeart/2005/8/layout/hierarchy3"/>
    <dgm:cxn modelId="{6D9C5278-E781-47CB-8EF6-C93590F698F9}" type="presParOf" srcId="{EC169F6E-B173-4B6A-B3F7-9105339F9928}" destId="{F69F4159-0AE1-4AFA-A5B5-EB613E20E758}" srcOrd="0" destOrd="0" presId="urn:microsoft.com/office/officeart/2005/8/layout/hierarchy3"/>
    <dgm:cxn modelId="{273B790D-96C4-4A1F-994F-BA75642451A1}" type="presParOf" srcId="{F69F4159-0AE1-4AFA-A5B5-EB613E20E758}" destId="{D4EB9FA9-42C5-402B-A342-AF4DF8B6FF09}" srcOrd="0" destOrd="0" presId="urn:microsoft.com/office/officeart/2005/8/layout/hierarchy3"/>
    <dgm:cxn modelId="{4128A298-5E58-4878-BDE4-3D0AEC5C05E4}" type="presParOf" srcId="{F69F4159-0AE1-4AFA-A5B5-EB613E20E758}" destId="{80675A21-194A-4A07-AD22-1670F14553ED}" srcOrd="1" destOrd="0" presId="urn:microsoft.com/office/officeart/2005/8/layout/hierarchy3"/>
    <dgm:cxn modelId="{BDED8837-CDB7-47B4-A3C8-B717B9024FAA}" type="presParOf" srcId="{EC169F6E-B173-4B6A-B3F7-9105339F9928}" destId="{44CBDB09-FB9D-43F9-8514-E266B26A0CB1}" srcOrd="1" destOrd="0" presId="urn:microsoft.com/office/officeart/2005/8/layout/hierarchy3"/>
    <dgm:cxn modelId="{4ECA05F4-B2E0-4668-A68E-7CBF4D00ECBE}" type="presParOf" srcId="{A9C29CD7-82A7-4ADC-9BE8-9E341A28595B}" destId="{7E0BC572-E478-4998-87F4-7C8399FE632E}" srcOrd="4" destOrd="0" presId="urn:microsoft.com/office/officeart/2005/8/layout/hierarchy3"/>
    <dgm:cxn modelId="{07E5DBE6-CC0B-4402-8A35-AC32762F0820}" type="presParOf" srcId="{7E0BC572-E478-4998-87F4-7C8399FE632E}" destId="{F8477DE2-B3CF-476C-A7A5-9D868C22D48A}" srcOrd="0" destOrd="0" presId="urn:microsoft.com/office/officeart/2005/8/layout/hierarchy3"/>
    <dgm:cxn modelId="{702B48DB-BF77-4935-9489-EE88B79F7481}" type="presParOf" srcId="{F8477DE2-B3CF-476C-A7A5-9D868C22D48A}" destId="{C496F28B-57E9-436B-9C7E-4C5B6BC0115A}" srcOrd="0" destOrd="0" presId="urn:microsoft.com/office/officeart/2005/8/layout/hierarchy3"/>
    <dgm:cxn modelId="{B5C38BE7-DA23-4614-B4D5-8D1A75E1ACFA}" type="presParOf" srcId="{F8477DE2-B3CF-476C-A7A5-9D868C22D48A}" destId="{1D83483D-6613-40F6-ADF8-1F9DFFB727E5}" srcOrd="1" destOrd="0" presId="urn:microsoft.com/office/officeart/2005/8/layout/hierarchy3"/>
    <dgm:cxn modelId="{9D2121B1-F097-4C0E-B66D-0DF2452C4308}" type="presParOf" srcId="{7E0BC572-E478-4998-87F4-7C8399FE632E}" destId="{1636126C-87A4-4462-9FC4-7CA17A950AD9}" srcOrd="1" destOrd="0" presId="urn:microsoft.com/office/officeart/2005/8/layout/hierarchy3"/>
    <dgm:cxn modelId="{A527D67D-250F-4B5D-BE92-F4CFA118854F}" type="presParOf" srcId="{A9C29CD7-82A7-4ADC-9BE8-9E341A28595B}" destId="{5A3D796A-3B70-460E-B5A2-C8A1705FED9E}" srcOrd="5" destOrd="0" presId="urn:microsoft.com/office/officeart/2005/8/layout/hierarchy3"/>
    <dgm:cxn modelId="{BBE91759-F7C2-4C9F-9D57-F3D7660A2A97}" type="presParOf" srcId="{5A3D796A-3B70-460E-B5A2-C8A1705FED9E}" destId="{462066A7-7D9C-4566-AAA9-95B69D43F632}" srcOrd="0" destOrd="0" presId="urn:microsoft.com/office/officeart/2005/8/layout/hierarchy3"/>
    <dgm:cxn modelId="{8F7F13EA-358E-48FB-B296-7F1E4877D6B5}" type="presParOf" srcId="{462066A7-7D9C-4566-AAA9-95B69D43F632}" destId="{98253F6C-7035-41DD-AF26-8FF8FBE9ED05}" srcOrd="0" destOrd="0" presId="urn:microsoft.com/office/officeart/2005/8/layout/hierarchy3"/>
    <dgm:cxn modelId="{AA6D6FE8-1B35-47DC-BA02-13DF1A932CA9}" type="presParOf" srcId="{462066A7-7D9C-4566-AAA9-95B69D43F632}" destId="{5B3FBDBB-B979-4FE0-9518-9E7E66D2A2D9}" srcOrd="1" destOrd="0" presId="urn:microsoft.com/office/officeart/2005/8/layout/hierarchy3"/>
    <dgm:cxn modelId="{8D2C1348-A0D9-4CB3-B9EB-1636A6DFE5E6}" type="presParOf" srcId="{5A3D796A-3B70-460E-B5A2-C8A1705FED9E}" destId="{E6CAF7E6-A417-487E-ADD6-61D02C595C38}" srcOrd="1" destOrd="0" presId="urn:microsoft.com/office/officeart/2005/8/layout/hierarchy3"/>
    <dgm:cxn modelId="{E0347179-E419-45DF-95EB-91D8659E5DB5}" type="presParOf" srcId="{A9C29CD7-82A7-4ADC-9BE8-9E341A28595B}" destId="{C6F8C225-1F82-4DD1-AEFB-F5802A87A8F2}" srcOrd="6" destOrd="0" presId="urn:microsoft.com/office/officeart/2005/8/layout/hierarchy3"/>
    <dgm:cxn modelId="{A5354F1A-3DE7-4C30-A425-685FA738979A}" type="presParOf" srcId="{C6F8C225-1F82-4DD1-AEFB-F5802A87A8F2}" destId="{E5B3AF63-E57B-4B56-A3D8-5297A966137C}" srcOrd="0" destOrd="0" presId="urn:microsoft.com/office/officeart/2005/8/layout/hierarchy3"/>
    <dgm:cxn modelId="{43651E52-7044-47EC-82E4-F7EEA76B59A1}" type="presParOf" srcId="{E5B3AF63-E57B-4B56-A3D8-5297A966137C}" destId="{3E64A23C-F7BB-41AE-BA2F-39F700232509}" srcOrd="0" destOrd="0" presId="urn:microsoft.com/office/officeart/2005/8/layout/hierarchy3"/>
    <dgm:cxn modelId="{E319780D-92F8-44C8-902B-BE92B7324087}" type="presParOf" srcId="{E5B3AF63-E57B-4B56-A3D8-5297A966137C}" destId="{2290C4E8-E6AD-486D-A772-2072F6EE993F}" srcOrd="1" destOrd="0" presId="urn:microsoft.com/office/officeart/2005/8/layout/hierarchy3"/>
    <dgm:cxn modelId="{C02E658C-A69C-4AF5-A25D-FB0E986CFFFE}" type="presParOf" srcId="{C6F8C225-1F82-4DD1-AEFB-F5802A87A8F2}" destId="{CBE2DC0E-2AAD-486D-B000-4B64D432AB6E}" srcOrd="1" destOrd="0" presId="urn:microsoft.com/office/officeart/2005/8/layout/hierarchy3"/>
    <dgm:cxn modelId="{120C4CF0-F7BF-4E1D-B296-78AEB1D369BA}" type="presParOf" srcId="{A9C29CD7-82A7-4ADC-9BE8-9E341A28595B}" destId="{F3C5868B-7650-4C95-AFBC-982B1CA7C93E}" srcOrd="7" destOrd="0" presId="urn:microsoft.com/office/officeart/2005/8/layout/hierarchy3"/>
    <dgm:cxn modelId="{3CE35BE6-09D7-4119-9D2B-CD2C0EA9C67A}" type="presParOf" srcId="{F3C5868B-7650-4C95-AFBC-982B1CA7C93E}" destId="{411827DF-128E-435E-829B-885CA0D1A0AA}" srcOrd="0" destOrd="0" presId="urn:microsoft.com/office/officeart/2005/8/layout/hierarchy3"/>
    <dgm:cxn modelId="{44F080C0-E897-4535-9481-7AA6C4411FCC}" type="presParOf" srcId="{411827DF-128E-435E-829B-885CA0D1A0AA}" destId="{B7C6A824-1CE5-4288-865A-91B8C7B331AF}" srcOrd="0" destOrd="0" presId="urn:microsoft.com/office/officeart/2005/8/layout/hierarchy3"/>
    <dgm:cxn modelId="{39062739-F5F7-457A-AEA1-FB7A8EFF37CE}" type="presParOf" srcId="{411827DF-128E-435E-829B-885CA0D1A0AA}" destId="{A71986CC-025B-4D55-97CB-698FCB920676}" srcOrd="1" destOrd="0" presId="urn:microsoft.com/office/officeart/2005/8/layout/hierarchy3"/>
    <dgm:cxn modelId="{5F153A81-3807-4EFE-BA72-2DD1CF8083AD}" type="presParOf" srcId="{F3C5868B-7650-4C95-AFBC-982B1CA7C93E}" destId="{238A7198-2C4E-407F-9E32-00F89650C7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B0B677-DB9A-45CC-ABCB-0DB2A626F1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0014F-F4EE-4D2D-A42F-9BC5573BBF12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2800" b="1" dirty="0">
              <a:latin typeface="Segoe UI Semibold" pitchFamily="34" charset="0"/>
              <a:cs typeface="Segoe UI Semibold" pitchFamily="34" charset="0"/>
            </a:rPr>
            <a:t>يجب احترام عدة قواعد عند تسمية المتغيرات و الثوابت وهي: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E1B813AF-C7DA-49F4-956D-A3B1731C85F0}" type="parTrans" cxnId="{52E34D81-CE76-4E98-92B6-90AAF3183F26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17B237C8-3902-42CF-AB3F-EBECDE8D0D99}" type="sibTrans" cxnId="{52E34D81-CE76-4E98-92B6-90AAF3183F26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3E16B788-9C78-47D3-AD5F-05657DDF19A8}">
      <dgm:prSet phldrT="[Text]" custT="1"/>
      <dgm:spPr/>
      <dgm:t>
        <a:bodyPr/>
        <a:lstStyle/>
        <a:p>
          <a:pPr algn="r" rtl="1"/>
          <a:r>
            <a:rPr lang="ar-SA" sz="2800" b="1" dirty="0">
              <a:latin typeface="Segoe UI Semibold" pitchFamily="34" charset="0"/>
              <a:cs typeface="Segoe UI Semibold" pitchFamily="34" charset="0"/>
            </a:rPr>
            <a:t>يتكون اسم المعرف من رموز حرفية و عددية</a:t>
          </a:r>
          <a:r>
            <a:rPr lang="ar-DZ" sz="2800" b="1" dirty="0">
              <a:latin typeface="Segoe UI Semibold" pitchFamily="34" charset="0"/>
              <a:cs typeface="Segoe UI Semibold" pitchFamily="34" charset="0"/>
            </a:rPr>
            <a:t> ولا يبدأ برقم.</a:t>
          </a:r>
          <a:r>
            <a:rPr lang="en-US" sz="2800" b="1" dirty="0">
              <a:latin typeface="Segoe UI Semibold" pitchFamily="34" charset="0"/>
              <a:cs typeface="Segoe UI Semibold" pitchFamily="34" charset="0"/>
            </a:rPr>
            <a:t> 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80949F0C-33E2-4A20-BE6C-6FAE44407535}" type="parTrans" cxnId="{27C50686-FAF3-447B-8960-59C4613E35C4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6E7D11F1-F5AF-4BB2-9B5B-9C20CC5C99EF}" type="sibTrans" cxnId="{27C50686-FAF3-447B-8960-59C4613E35C4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FFC5CBD4-DB4B-4E58-8F8F-8F05F07E90D9}">
      <dgm:prSet phldrT="[Text]" custT="1"/>
      <dgm:spPr/>
      <dgm:t>
        <a:bodyPr/>
        <a:lstStyle/>
        <a:p>
          <a:pPr algn="r" rtl="1"/>
          <a:r>
            <a:rPr lang="ar-SA" sz="2800" b="1" dirty="0">
              <a:latin typeface="Segoe UI Semibold" pitchFamily="34" charset="0"/>
              <a:cs typeface="Segoe UI Semibold" pitchFamily="34" charset="0"/>
            </a:rPr>
            <a:t>يمكن استعمال رمز واحد هو</a:t>
          </a:r>
          <a:r>
            <a:rPr lang="en-US" sz="2800" b="1" dirty="0">
              <a:latin typeface="Segoe UI Semibold" pitchFamily="34" charset="0"/>
              <a:cs typeface="Segoe UI Semibold" pitchFamily="34" charset="0"/>
            </a:rPr>
            <a:t> _ </a:t>
          </a:r>
          <a:r>
            <a:rPr lang="ar-DZ" sz="2800" b="1" dirty="0">
              <a:latin typeface="Segoe UI Semibold" pitchFamily="34" charset="0"/>
              <a:cs typeface="Segoe UI Semibold" pitchFamily="34" charset="0"/>
            </a:rPr>
            <a:t>.</a:t>
          </a:r>
          <a:r>
            <a:rPr lang="en-US" sz="2800" b="1" dirty="0">
              <a:latin typeface="Segoe UI Semibold" pitchFamily="34" charset="0"/>
              <a:cs typeface="Segoe UI Semibold" pitchFamily="34" charset="0"/>
            </a:rPr>
            <a:t> 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A0EF0389-7BE7-4F5D-B44E-08F7E80F14B6}" type="parTrans" cxnId="{8CE8CD86-86FA-42D6-8905-143686BD1F1D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2AB20B5E-1E0C-40BF-A3FB-A0ABBAAD0353}" type="sibTrans" cxnId="{8CE8CD86-86FA-42D6-8905-143686BD1F1D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B538A87D-F025-483C-90BF-5A4F7E5C6FA5}">
      <dgm:prSet phldrT="[Text]" custT="1"/>
      <dgm:spPr/>
      <dgm:t>
        <a:bodyPr/>
        <a:lstStyle/>
        <a:p>
          <a:pPr algn="r" rtl="1"/>
          <a:r>
            <a:rPr lang="ar-SA" sz="2800" b="1" dirty="0">
              <a:latin typeface="Segoe UI Semibold" pitchFamily="34" charset="0"/>
              <a:cs typeface="Segoe UI Semibold" pitchFamily="34" charset="0"/>
            </a:rPr>
            <a:t>لا يستعمل معرف غير مصرح به. 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D3F202EC-862B-4E67-942D-19D955011E81}" type="parTrans" cxnId="{6D2471CA-8959-49F2-A1C5-4EA844EAD6FB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E993CB01-5524-40C8-BB61-9037126C40EB}" type="sibTrans" cxnId="{6D2471CA-8959-49F2-A1C5-4EA844EAD6FB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35149E30-E0EA-4A59-9EBD-9AD80EA15AE4}">
      <dgm:prSet phldrT="[Text]" custT="1"/>
      <dgm:spPr/>
      <dgm:t>
        <a:bodyPr/>
        <a:lstStyle/>
        <a:p>
          <a:pPr algn="r" rtl="1"/>
          <a:r>
            <a:rPr lang="ar-SA" sz="2800" b="1" dirty="0">
              <a:latin typeface="Segoe UI Semibold" pitchFamily="34" charset="0"/>
              <a:cs typeface="Segoe UI Semibold" pitchFamily="34" charset="0"/>
            </a:rPr>
            <a:t>لا يحتوي على فراغ</a:t>
          </a:r>
          <a:r>
            <a:rPr lang="ar-DZ" sz="2800" b="1" dirty="0">
              <a:latin typeface="Segoe UI Semibold" pitchFamily="34" charset="0"/>
              <a:cs typeface="Segoe UI Semibold" pitchFamily="34" charset="0"/>
            </a:rPr>
            <a:t>.</a:t>
          </a:r>
          <a:endParaRPr lang="en-US" sz="2800" dirty="0">
            <a:latin typeface="Segoe UI Semibold" pitchFamily="34" charset="0"/>
            <a:cs typeface="Segoe UI Semibold" pitchFamily="34" charset="0"/>
          </a:endParaRPr>
        </a:p>
      </dgm:t>
    </dgm:pt>
    <dgm:pt modelId="{C3A0FEC3-14E9-485E-8811-7BCA78982A6B}" type="parTrans" cxnId="{78B7E570-5F79-4584-89F0-7500D4BC2168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A6AE8913-8167-411C-A5EC-C2587806B633}" type="sibTrans" cxnId="{78B7E570-5F79-4584-89F0-7500D4BC2168}">
      <dgm:prSet/>
      <dgm:spPr/>
      <dgm:t>
        <a:bodyPr/>
        <a:lstStyle/>
        <a:p>
          <a:endParaRPr lang="en-US" sz="2800">
            <a:latin typeface="Segoe UI Semibold" pitchFamily="34" charset="0"/>
            <a:cs typeface="Segoe UI Semibold" pitchFamily="34" charset="0"/>
          </a:endParaRPr>
        </a:p>
      </dgm:t>
    </dgm:pt>
    <dgm:pt modelId="{A8DDE5F9-A7BB-49AC-8EA3-6B2612EC4379}" type="pres">
      <dgm:prSet presAssocID="{12B0B677-DB9A-45CC-ABCB-0DB2A626F179}" presName="linear" presStyleCnt="0">
        <dgm:presLayoutVars>
          <dgm:animLvl val="lvl"/>
          <dgm:resizeHandles val="exact"/>
        </dgm:presLayoutVars>
      </dgm:prSet>
      <dgm:spPr/>
    </dgm:pt>
    <dgm:pt modelId="{7BE37320-AA5B-40BC-A20C-1F37571CDA19}" type="pres">
      <dgm:prSet presAssocID="{42B0014F-F4EE-4D2D-A42F-9BC5573BBF1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73BF91-F395-450B-9F94-389F6899F861}" type="pres">
      <dgm:prSet presAssocID="{42B0014F-F4EE-4D2D-A42F-9BC5573BBF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C296604-D853-440C-A7B4-8966A5BE4FDD}" type="presOf" srcId="{42B0014F-F4EE-4D2D-A42F-9BC5573BBF12}" destId="{7BE37320-AA5B-40BC-A20C-1F37571CDA19}" srcOrd="0" destOrd="0" presId="urn:microsoft.com/office/officeart/2005/8/layout/vList2"/>
    <dgm:cxn modelId="{5DF52719-AD0A-4F83-8EC4-D7540F59BA2E}" type="presOf" srcId="{FFC5CBD4-DB4B-4E58-8F8F-8F05F07E90D9}" destId="{FE73BF91-F395-450B-9F94-389F6899F861}" srcOrd="0" destOrd="0" presId="urn:microsoft.com/office/officeart/2005/8/layout/vList2"/>
    <dgm:cxn modelId="{30832B22-F466-48E2-85DE-05C06D1B5B83}" type="presOf" srcId="{12B0B677-DB9A-45CC-ABCB-0DB2A626F179}" destId="{A8DDE5F9-A7BB-49AC-8EA3-6B2612EC4379}" srcOrd="0" destOrd="0" presId="urn:microsoft.com/office/officeart/2005/8/layout/vList2"/>
    <dgm:cxn modelId="{11EBC62A-D4E1-4133-812A-0B48139EA9FE}" type="presOf" srcId="{B538A87D-F025-483C-90BF-5A4F7E5C6FA5}" destId="{FE73BF91-F395-450B-9F94-389F6899F861}" srcOrd="0" destOrd="3" presId="urn:microsoft.com/office/officeart/2005/8/layout/vList2"/>
    <dgm:cxn modelId="{C816924E-5D46-4C18-9935-DCEE4B870E68}" type="presOf" srcId="{3E16B788-9C78-47D3-AD5F-05657DDF19A8}" destId="{FE73BF91-F395-450B-9F94-389F6899F861}" srcOrd="0" destOrd="1" presId="urn:microsoft.com/office/officeart/2005/8/layout/vList2"/>
    <dgm:cxn modelId="{78B7E570-5F79-4584-89F0-7500D4BC2168}" srcId="{42B0014F-F4EE-4D2D-A42F-9BC5573BBF12}" destId="{35149E30-E0EA-4A59-9EBD-9AD80EA15AE4}" srcOrd="2" destOrd="0" parTransId="{C3A0FEC3-14E9-485E-8811-7BCA78982A6B}" sibTransId="{A6AE8913-8167-411C-A5EC-C2587806B633}"/>
    <dgm:cxn modelId="{52E34D81-CE76-4E98-92B6-90AAF3183F26}" srcId="{12B0B677-DB9A-45CC-ABCB-0DB2A626F179}" destId="{42B0014F-F4EE-4D2D-A42F-9BC5573BBF12}" srcOrd="0" destOrd="0" parTransId="{E1B813AF-C7DA-49F4-956D-A3B1731C85F0}" sibTransId="{17B237C8-3902-42CF-AB3F-EBECDE8D0D99}"/>
    <dgm:cxn modelId="{27C50686-FAF3-447B-8960-59C4613E35C4}" srcId="{42B0014F-F4EE-4D2D-A42F-9BC5573BBF12}" destId="{3E16B788-9C78-47D3-AD5F-05657DDF19A8}" srcOrd="1" destOrd="0" parTransId="{80949F0C-33E2-4A20-BE6C-6FAE44407535}" sibTransId="{6E7D11F1-F5AF-4BB2-9B5B-9C20CC5C99EF}"/>
    <dgm:cxn modelId="{8CE8CD86-86FA-42D6-8905-143686BD1F1D}" srcId="{42B0014F-F4EE-4D2D-A42F-9BC5573BBF12}" destId="{FFC5CBD4-DB4B-4E58-8F8F-8F05F07E90D9}" srcOrd="0" destOrd="0" parTransId="{A0EF0389-7BE7-4F5D-B44E-08F7E80F14B6}" sibTransId="{2AB20B5E-1E0C-40BF-A3FB-A0ABBAAD0353}"/>
    <dgm:cxn modelId="{036DA1BD-2A7B-4C4C-89F8-832535AACDAF}" type="presOf" srcId="{35149E30-E0EA-4A59-9EBD-9AD80EA15AE4}" destId="{FE73BF91-F395-450B-9F94-389F6899F861}" srcOrd="0" destOrd="2" presId="urn:microsoft.com/office/officeart/2005/8/layout/vList2"/>
    <dgm:cxn modelId="{6D2471CA-8959-49F2-A1C5-4EA844EAD6FB}" srcId="{42B0014F-F4EE-4D2D-A42F-9BC5573BBF12}" destId="{B538A87D-F025-483C-90BF-5A4F7E5C6FA5}" srcOrd="3" destOrd="0" parTransId="{D3F202EC-862B-4E67-942D-19D955011E81}" sibTransId="{E993CB01-5524-40C8-BB61-9037126C40EB}"/>
    <dgm:cxn modelId="{29E7DE76-5974-4D7A-831C-C2EB81F2B4CC}" type="presParOf" srcId="{A8DDE5F9-A7BB-49AC-8EA3-6B2612EC4379}" destId="{7BE37320-AA5B-40BC-A20C-1F37571CDA19}" srcOrd="0" destOrd="0" presId="urn:microsoft.com/office/officeart/2005/8/layout/vList2"/>
    <dgm:cxn modelId="{FA952BAD-9AD2-4847-BA27-3C6F3BB701AD}" type="presParOf" srcId="{A8DDE5F9-A7BB-49AC-8EA3-6B2612EC4379}" destId="{FE73BF91-F395-450B-9F94-389F6899F86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FB913-17B3-4001-820A-3BE2468DBC6F}">
      <dsp:nvSpPr>
        <dsp:cNvPr id="0" name=""/>
        <dsp:cNvSpPr/>
      </dsp:nvSpPr>
      <dsp:spPr>
        <a:xfrm rot="5400000">
          <a:off x="7086415" y="86626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197982"/>
        <a:ext cx="389743" cy="167033"/>
      </dsp:txXfrm>
    </dsp:sp>
    <dsp:sp modelId="{82E6F43E-436C-4369-899F-867AB86D4F5A}">
      <dsp:nvSpPr>
        <dsp:cNvPr id="0" name=""/>
        <dsp:cNvSpPr/>
      </dsp:nvSpPr>
      <dsp:spPr>
        <a:xfrm rot="16200000">
          <a:off x="3403918" y="-3400808"/>
          <a:ext cx="36209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تعريف الخوارزمية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76" y="20786"/>
        <a:ext cx="7152255" cy="326742"/>
      </dsp:txXfrm>
    </dsp:sp>
    <dsp:sp modelId="{70FA48A0-7F93-4D02-AAB4-37E10FFC5AEB}">
      <dsp:nvSpPr>
        <dsp:cNvPr id="0" name=""/>
        <dsp:cNvSpPr/>
      </dsp:nvSpPr>
      <dsp:spPr>
        <a:xfrm rot="5400000">
          <a:off x="7086415" y="567492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678848"/>
        <a:ext cx="389743" cy="167033"/>
      </dsp:txXfrm>
    </dsp:sp>
    <dsp:sp modelId="{DBA4D13C-C2EB-4FB9-A683-FE4DC1084142}">
      <dsp:nvSpPr>
        <dsp:cNvPr id="0" name=""/>
        <dsp:cNvSpPr/>
      </dsp:nvSpPr>
      <dsp:spPr>
        <a:xfrm rot="16200000">
          <a:off x="3404013" y="-2920037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الهيكل العام للخوارزمية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501643"/>
        <a:ext cx="7152264" cy="326570"/>
      </dsp:txXfrm>
    </dsp:sp>
    <dsp:sp modelId="{292D2A3F-6D30-4F42-8C6F-2EF9B001FB7B}">
      <dsp:nvSpPr>
        <dsp:cNvPr id="0" name=""/>
        <dsp:cNvSpPr/>
      </dsp:nvSpPr>
      <dsp:spPr>
        <a:xfrm rot="5400000">
          <a:off x="7086415" y="1048359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1159715"/>
        <a:ext cx="389743" cy="167033"/>
      </dsp:txXfrm>
    </dsp:sp>
    <dsp:sp modelId="{5C055EEA-3A78-42A3-82DF-3063C9AE4064}">
      <dsp:nvSpPr>
        <dsp:cNvPr id="0" name=""/>
        <dsp:cNvSpPr/>
      </dsp:nvSpPr>
      <dsp:spPr>
        <a:xfrm rot="16200000">
          <a:off x="3404013" y="-2439170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 </a:t>
          </a: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الكلمات  المحجوزة</a:t>
          </a: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 و قواعد التسمية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982510"/>
        <a:ext cx="7152264" cy="326570"/>
      </dsp:txXfrm>
    </dsp:sp>
    <dsp:sp modelId="{BB860884-0C2B-4595-85A9-EFE2C65E2806}">
      <dsp:nvSpPr>
        <dsp:cNvPr id="0" name=""/>
        <dsp:cNvSpPr/>
      </dsp:nvSpPr>
      <dsp:spPr>
        <a:xfrm rot="5400000">
          <a:off x="7086415" y="1529225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1640581"/>
        <a:ext cx="389743" cy="167033"/>
      </dsp:txXfrm>
    </dsp:sp>
    <dsp:sp modelId="{63663583-C832-4EAE-8D8B-C43B45FD0E7C}">
      <dsp:nvSpPr>
        <dsp:cNvPr id="0" name=""/>
        <dsp:cNvSpPr/>
      </dsp:nvSpPr>
      <dsp:spPr>
        <a:xfrm rot="16200000">
          <a:off x="3404013" y="-1958303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التصريح عن المتغيرات والثوابت</a:t>
          </a: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	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1463377"/>
        <a:ext cx="7152264" cy="326570"/>
      </dsp:txXfrm>
    </dsp:sp>
    <dsp:sp modelId="{E584C511-3A50-4A5B-83C7-A6269FF6C037}">
      <dsp:nvSpPr>
        <dsp:cNvPr id="0" name=""/>
        <dsp:cNvSpPr/>
      </dsp:nvSpPr>
      <dsp:spPr>
        <a:xfrm rot="5400000">
          <a:off x="7086415" y="2010092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2121448"/>
        <a:ext cx="389743" cy="167033"/>
      </dsp:txXfrm>
    </dsp:sp>
    <dsp:sp modelId="{F3AED97E-F8B9-458C-9132-D7F079F91FB1}">
      <dsp:nvSpPr>
        <dsp:cNvPr id="0" name=""/>
        <dsp:cNvSpPr/>
      </dsp:nvSpPr>
      <dsp:spPr>
        <a:xfrm rot="16200000">
          <a:off x="3404013" y="-1477437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أنواع البيانات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1944243"/>
        <a:ext cx="7152264" cy="326570"/>
      </dsp:txXfrm>
    </dsp:sp>
    <dsp:sp modelId="{D8748A74-5C69-4E8E-9CEC-3D37255B9E1A}">
      <dsp:nvSpPr>
        <dsp:cNvPr id="0" name=""/>
        <dsp:cNvSpPr/>
      </dsp:nvSpPr>
      <dsp:spPr>
        <a:xfrm rot="5400000">
          <a:off x="7086415" y="2490959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2602315"/>
        <a:ext cx="389743" cy="167033"/>
      </dsp:txXfrm>
    </dsp:sp>
    <dsp:sp modelId="{D48465AF-1E15-478C-8F01-1E019D62A598}">
      <dsp:nvSpPr>
        <dsp:cNvPr id="0" name=""/>
        <dsp:cNvSpPr/>
      </dsp:nvSpPr>
      <dsp:spPr>
        <a:xfrm rot="16200000">
          <a:off x="3404013" y="-996570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 ال</a:t>
          </a: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عمليات </a:t>
          </a: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الحسابية و </a:t>
          </a: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عمليات </a:t>
          </a: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المقارنة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2425110"/>
        <a:ext cx="7152264" cy="326570"/>
      </dsp:txXfrm>
    </dsp:sp>
    <dsp:sp modelId="{F4592E7B-E738-46D4-A5DD-C734682EF080}">
      <dsp:nvSpPr>
        <dsp:cNvPr id="0" name=""/>
        <dsp:cNvSpPr/>
      </dsp:nvSpPr>
      <dsp:spPr>
        <a:xfrm rot="5400000">
          <a:off x="7086415" y="2971825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3083181"/>
        <a:ext cx="389743" cy="167033"/>
      </dsp:txXfrm>
    </dsp:sp>
    <dsp:sp modelId="{CD5848BB-B2EA-4079-AA0B-AEA8E40DF705}">
      <dsp:nvSpPr>
        <dsp:cNvPr id="0" name=""/>
        <dsp:cNvSpPr/>
      </dsp:nvSpPr>
      <dsp:spPr>
        <a:xfrm rot="16200000">
          <a:off x="3404013" y="-515704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800" b="1" kern="1200" dirty="0">
              <a:latin typeface="Segoe UI Semibold" pitchFamily="34" charset="0"/>
              <a:cs typeface="Segoe UI Semibold" pitchFamily="34" charset="0"/>
            </a:rPr>
            <a:t>أولويات العمليات الحسابية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2905976"/>
        <a:ext cx="7152264" cy="326570"/>
      </dsp:txXfrm>
    </dsp:sp>
    <dsp:sp modelId="{3DDC8239-E563-4CDE-8441-B687C75BF627}">
      <dsp:nvSpPr>
        <dsp:cNvPr id="0" name=""/>
        <dsp:cNvSpPr/>
      </dsp:nvSpPr>
      <dsp:spPr>
        <a:xfrm rot="5400000">
          <a:off x="7086415" y="3452692"/>
          <a:ext cx="556776" cy="3897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1400" b="1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1400" b="1" kern="1200" dirty="0">
            <a:latin typeface="Segoe UI Semibold" pitchFamily="34" charset="0"/>
            <a:cs typeface="Segoe UI Semibold" pitchFamily="34" charset="0"/>
          </a:endParaRPr>
        </a:p>
      </dsp:txBody>
      <dsp:txXfrm rot="-5400000">
        <a:off x="7169932" y="3564048"/>
        <a:ext cx="389743" cy="167033"/>
      </dsp:txXfrm>
    </dsp:sp>
    <dsp:sp modelId="{DD67F3E4-C5E4-4106-8D1F-61A2DE789F18}">
      <dsp:nvSpPr>
        <dsp:cNvPr id="0" name=""/>
        <dsp:cNvSpPr/>
      </dsp:nvSpPr>
      <dsp:spPr>
        <a:xfrm rot="16200000">
          <a:off x="3404013" y="-34837"/>
          <a:ext cx="361904" cy="71699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28016" bIns="1143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DZ" sz="1800" b="1" kern="1200" dirty="0">
              <a:latin typeface="Segoe UI Semibold" pitchFamily="34" charset="0"/>
              <a:cs typeface="Segoe UI Semibold" pitchFamily="34" charset="0"/>
            </a:rPr>
            <a:t>تقويم</a:t>
          </a:r>
          <a:endParaRPr lang="en-US" sz="1800" b="1" kern="1200" dirty="0">
            <a:latin typeface="Segoe UI Semibold" pitchFamily="34" charset="0"/>
            <a:cs typeface="Segoe UI Semibold" pitchFamily="34" charset="0"/>
          </a:endParaRPr>
        </a:p>
      </dsp:txBody>
      <dsp:txXfrm rot="5400000">
        <a:off x="17667" y="3386843"/>
        <a:ext cx="7152264" cy="3265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10ACB-B096-4266-8E51-6E5C53648E3C}">
      <dsp:nvSpPr>
        <dsp:cNvPr id="0" name=""/>
        <dsp:cNvSpPr/>
      </dsp:nvSpPr>
      <dsp:spPr>
        <a:xfrm>
          <a:off x="0" y="105105"/>
          <a:ext cx="7521575" cy="12168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ه</a:t>
          </a:r>
          <a:r>
            <a:rPr lang="ar-SA" sz="2800" b="0" kern="12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ي المجال الذي تنتمي إليه البيانات </a:t>
          </a:r>
          <a:r>
            <a:rPr lang="fr-FR" sz="2800" kern="12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)</a:t>
          </a:r>
          <a:r>
            <a:rPr lang="ar-SA" sz="2800" kern="12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معطيات ومخرجات</a:t>
          </a:r>
          <a:r>
            <a:rPr lang="fr-FR" sz="2800" kern="12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rPr>
            <a:t>(</a:t>
          </a:r>
          <a:endParaRPr lang="en-US" sz="2800" kern="1200" dirty="0">
            <a:solidFill>
              <a:schemeClr val="tx1">
                <a:lumMod val="95000"/>
                <a:lumOff val="5000"/>
              </a:schemeClr>
            </a:solidFill>
            <a:latin typeface="Segoe UI Semibold" pitchFamily="34" charset="0"/>
            <a:cs typeface="Segoe UI Semibold" pitchFamily="34" charset="0"/>
          </a:endParaRPr>
        </a:p>
      </dsp:txBody>
      <dsp:txXfrm>
        <a:off x="59399" y="164504"/>
        <a:ext cx="7402777" cy="1098002"/>
      </dsp:txXfrm>
    </dsp:sp>
    <dsp:sp modelId="{4BA994E1-8CD6-4E60-8CE3-1A0E2B917763}">
      <dsp:nvSpPr>
        <dsp:cNvPr id="0" name=""/>
        <dsp:cNvSpPr/>
      </dsp:nvSpPr>
      <dsp:spPr>
        <a:xfrm>
          <a:off x="0" y="1321906"/>
          <a:ext cx="7521575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810" tIns="35560" rIns="199136" bIns="35560" numCol="1" spcCol="1270" anchor="t" anchorCtr="0">
          <a:noAutofit/>
        </a:bodyPr>
        <a:lstStyle/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الأعداد الصحيحة</a:t>
          </a:r>
          <a:r>
            <a:rPr lang="fr-FR" sz="2800" b="1" u="sng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                    </a:t>
          </a:r>
          <a:r>
            <a:rPr lang="ar-SA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</a:t>
          </a:r>
          <a:r>
            <a:rPr lang="fr-FR" sz="32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Entier</a:t>
          </a:r>
          <a:endParaRPr lang="en-US" sz="2800" b="1" u="none" kern="1200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الأعداد ال</a:t>
          </a:r>
          <a:r>
            <a:rPr lang="ar-DZ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حقيقية</a:t>
          </a:r>
          <a:r>
            <a:rPr lang="ar-DZ" sz="2800" b="1" u="sng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sng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                        </a:t>
          </a:r>
          <a:r>
            <a:rPr lang="ar-SA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Réel</a:t>
          </a:r>
          <a:endParaRPr lang="en-US" sz="2800" u="none" kern="1200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الحروف والرموز</a:t>
          </a:r>
          <a:r>
            <a:rPr lang="fr-FR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ar-DZ" sz="2800" b="1" u="sng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r>
            <a:rPr lang="fr-FR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Chaine de Caractère</a:t>
          </a:r>
          <a:endParaRPr lang="en-US" sz="2800" u="none" kern="1200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منطقي</a:t>
          </a:r>
          <a:r>
            <a:rPr lang="fr-FR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Booléen</a:t>
          </a:r>
          <a:r>
            <a:rPr lang="fr-FR" sz="2800" b="1" u="sng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                                </a:t>
          </a:r>
          <a:r>
            <a:rPr lang="fr-FR" sz="2800" b="1" u="none" kern="1200" baseline="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chemeClr val="bg1">
                    <a:lumMod val="85000"/>
                  </a:schemeClr>
                </a:solidFill>
              </a:uFill>
              <a:latin typeface="Segoe UI Semibold" pitchFamily="34" charset="0"/>
              <a:cs typeface="Segoe UI Semibold" pitchFamily="34" charset="0"/>
            </a:rPr>
            <a:t> </a:t>
          </a:r>
          <a:endParaRPr lang="en-US" sz="2800" u="none" kern="1200" baseline="0" dirty="0">
            <a:solidFill>
              <a:schemeClr val="tx1">
                <a:lumMod val="95000"/>
                <a:lumOff val="5000"/>
              </a:schemeClr>
            </a:solidFill>
            <a:uFill>
              <a:solidFill>
                <a:schemeClr val="bg1">
                  <a:lumMod val="85000"/>
                </a:schemeClr>
              </a:solidFill>
            </a:uFill>
            <a:latin typeface="Segoe UI Semibold" pitchFamily="34" charset="0"/>
            <a:cs typeface="Segoe UI Semibold" pitchFamily="34" charset="0"/>
          </a:endParaRPr>
        </a:p>
      </dsp:txBody>
      <dsp:txXfrm>
        <a:off x="0" y="1321906"/>
        <a:ext cx="7521575" cy="21528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371BF-F8B7-4961-A64A-387CE07666D2}">
      <dsp:nvSpPr>
        <dsp:cNvPr id="0" name=""/>
        <dsp:cNvSpPr/>
      </dsp:nvSpPr>
      <dsp:spPr>
        <a:xfrm>
          <a:off x="645930" y="42859"/>
          <a:ext cx="6838496" cy="61971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400" b="0" kern="1200" dirty="0">
              <a:latin typeface="Segoe UI Semibold" pitchFamily="34" charset="0"/>
              <a:cs typeface="Segoe UI Semibold" pitchFamily="34" charset="0"/>
            </a:rPr>
            <a:t>عند إنجاز عملية حسابية يجب احترام الاولويات التالية: </a:t>
          </a:r>
          <a:endParaRPr lang="en-US" sz="24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664081" y="61010"/>
        <a:ext cx="5855102" cy="583416"/>
      </dsp:txXfrm>
    </dsp:sp>
    <dsp:sp modelId="{2DA294D0-602B-4472-BC2A-61886C465086}">
      <dsp:nvSpPr>
        <dsp:cNvPr id="0" name=""/>
        <dsp:cNvSpPr/>
      </dsp:nvSpPr>
      <dsp:spPr>
        <a:xfrm>
          <a:off x="287272" y="728664"/>
          <a:ext cx="5808726" cy="532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400" b="0" kern="1200" dirty="0">
              <a:latin typeface="Segoe UI Semibold" pitchFamily="34" charset="0"/>
              <a:cs typeface="Segoe UI Semibold" pitchFamily="34" charset="0"/>
            </a:rPr>
            <a:t>الاقواس</a:t>
          </a:r>
          <a:endParaRPr lang="en-US" sz="24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302860" y="744252"/>
        <a:ext cx="4884081" cy="501036"/>
      </dsp:txXfrm>
    </dsp:sp>
    <dsp:sp modelId="{7ED41A48-E236-4508-811A-E1E038ABC75B}">
      <dsp:nvSpPr>
        <dsp:cNvPr id="0" name=""/>
        <dsp:cNvSpPr/>
      </dsp:nvSpPr>
      <dsp:spPr>
        <a:xfrm>
          <a:off x="744450" y="1371600"/>
          <a:ext cx="5808726" cy="532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400" b="0" kern="1200" dirty="0">
              <a:latin typeface="Segoe UI Semibold" pitchFamily="34" charset="0"/>
              <a:cs typeface="Segoe UI Semibold" pitchFamily="34" charset="0"/>
            </a:rPr>
            <a:t>الأس</a:t>
          </a:r>
          <a:endParaRPr lang="en-US" sz="24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760038" y="1387188"/>
        <a:ext cx="4884081" cy="501022"/>
      </dsp:txXfrm>
    </dsp:sp>
    <dsp:sp modelId="{D99C4094-97B3-44E8-8D17-9835B09BCE10}">
      <dsp:nvSpPr>
        <dsp:cNvPr id="0" name=""/>
        <dsp:cNvSpPr/>
      </dsp:nvSpPr>
      <dsp:spPr>
        <a:xfrm>
          <a:off x="1201685" y="2024059"/>
          <a:ext cx="5808726" cy="8155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400" b="0" kern="1200" dirty="0">
              <a:latin typeface="Segoe UI Semibold" pitchFamily="34" charset="0"/>
              <a:cs typeface="Segoe UI Semibold" pitchFamily="34" charset="0"/>
            </a:rPr>
            <a:t>الضرب * والقسمة / يتم تنفيذ العمليات من اليسار إلى اليمي</a:t>
          </a:r>
          <a:endParaRPr lang="en-US" sz="24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25572" y="2047946"/>
        <a:ext cx="4867483" cy="767804"/>
      </dsp:txXfrm>
    </dsp:sp>
    <dsp:sp modelId="{1627E837-C087-4314-A8BB-AF9CDDB373A7}">
      <dsp:nvSpPr>
        <dsp:cNvPr id="0" name=""/>
        <dsp:cNvSpPr/>
      </dsp:nvSpPr>
      <dsp:spPr>
        <a:xfrm>
          <a:off x="1658863" y="2938462"/>
          <a:ext cx="5808726" cy="8810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400" b="0" kern="1200" dirty="0">
              <a:latin typeface="Segoe UI Semibold" pitchFamily="34" charset="0"/>
              <a:cs typeface="Segoe UI Semibold" pitchFamily="34" charset="0"/>
            </a:rPr>
            <a:t>الجمع + والطرح - يتم تنفيذ العمليات اليسار إلى اليم</a:t>
          </a:r>
          <a:endParaRPr lang="en-US" sz="24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84668" y="2964267"/>
        <a:ext cx="4863647" cy="829451"/>
      </dsp:txXfrm>
    </dsp:sp>
    <dsp:sp modelId="{E71D41C8-DE29-4686-80C6-B7D9EEDE8A6C}">
      <dsp:nvSpPr>
        <dsp:cNvPr id="0" name=""/>
        <dsp:cNvSpPr/>
      </dsp:nvSpPr>
      <dsp:spPr>
        <a:xfrm>
          <a:off x="5606468" y="473214"/>
          <a:ext cx="459700" cy="459700"/>
        </a:xfrm>
        <a:prstGeom prst="downArrow">
          <a:avLst>
            <a:gd name="adj1" fmla="val 55000"/>
            <a:gd name="adj2" fmla="val 45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Segoe UI Semibold" pitchFamily="34" charset="0"/>
            <a:cs typeface="Segoe UI Semibold" pitchFamily="34" charset="0"/>
          </a:endParaRPr>
        </a:p>
      </dsp:txBody>
      <dsp:txXfrm>
        <a:off x="5709900" y="473214"/>
        <a:ext cx="252836" cy="345924"/>
      </dsp:txXfrm>
    </dsp:sp>
    <dsp:sp modelId="{2B5DCD8E-F898-41B4-A6AE-9E190B923332}">
      <dsp:nvSpPr>
        <dsp:cNvPr id="0" name=""/>
        <dsp:cNvSpPr/>
      </dsp:nvSpPr>
      <dsp:spPr>
        <a:xfrm>
          <a:off x="5560098" y="1109662"/>
          <a:ext cx="459700" cy="459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Segoe UI Semibold" pitchFamily="34" charset="0"/>
            <a:cs typeface="Segoe UI Semibold" pitchFamily="34" charset="0"/>
          </a:endParaRPr>
        </a:p>
      </dsp:txBody>
      <dsp:txXfrm>
        <a:off x="5663530" y="1109662"/>
        <a:ext cx="252836" cy="345924"/>
      </dsp:txXfrm>
    </dsp:sp>
    <dsp:sp modelId="{FDDD3C38-1DBD-4A93-B553-DF3B99CD5D55}">
      <dsp:nvSpPr>
        <dsp:cNvPr id="0" name=""/>
        <dsp:cNvSpPr/>
      </dsp:nvSpPr>
      <dsp:spPr>
        <a:xfrm>
          <a:off x="6019798" y="1795464"/>
          <a:ext cx="459700" cy="459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Segoe UI Semibold" pitchFamily="34" charset="0"/>
            <a:cs typeface="Segoe UI Semibold" pitchFamily="34" charset="0"/>
          </a:endParaRPr>
        </a:p>
      </dsp:txBody>
      <dsp:txXfrm>
        <a:off x="6123230" y="1795464"/>
        <a:ext cx="252836" cy="345924"/>
      </dsp:txXfrm>
    </dsp:sp>
    <dsp:sp modelId="{69C4A882-3EA0-475C-8188-ACB1BF7064B6}">
      <dsp:nvSpPr>
        <dsp:cNvPr id="0" name=""/>
        <dsp:cNvSpPr/>
      </dsp:nvSpPr>
      <dsp:spPr>
        <a:xfrm>
          <a:off x="6476998" y="2707363"/>
          <a:ext cx="459700" cy="459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Segoe UI Semibold" pitchFamily="34" charset="0"/>
            <a:cs typeface="Segoe UI Semibold" pitchFamily="34" charset="0"/>
          </a:endParaRPr>
        </a:p>
      </dsp:txBody>
      <dsp:txXfrm>
        <a:off x="6580430" y="2707363"/>
        <a:ext cx="252836" cy="3459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4FC6E-DF05-42A9-ADB3-EA146683A644}">
      <dsp:nvSpPr>
        <dsp:cNvPr id="0" name=""/>
        <dsp:cNvSpPr/>
      </dsp:nvSpPr>
      <dsp:spPr>
        <a:xfrm rot="5400000">
          <a:off x="-401402" y="797394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5985-884D-44DC-B0C1-4EC53ECCF31C}">
      <dsp:nvSpPr>
        <dsp:cNvPr id="0" name=""/>
        <dsp:cNvSpPr/>
      </dsp:nvSpPr>
      <dsp:spPr>
        <a:xfrm>
          <a:off x="17551" y="24968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 </a:t>
          </a:r>
        </a:p>
      </dsp:txBody>
      <dsp:txXfrm>
        <a:off x="37567" y="269697"/>
        <a:ext cx="643357" cy="645288"/>
      </dsp:txXfrm>
    </dsp:sp>
    <dsp:sp modelId="{E1DDA913-0C9A-47B5-9312-ACFA5D46E935}">
      <dsp:nvSpPr>
        <dsp:cNvPr id="0" name=""/>
        <dsp:cNvSpPr/>
      </dsp:nvSpPr>
      <dsp:spPr>
        <a:xfrm rot="5415428">
          <a:off x="-406469" y="1657193"/>
          <a:ext cx="852620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493E3-369A-459E-9A8F-1D19D7DA6289}">
      <dsp:nvSpPr>
        <dsp:cNvPr id="0" name=""/>
        <dsp:cNvSpPr/>
      </dsp:nvSpPr>
      <dsp:spPr>
        <a:xfrm>
          <a:off x="17551" y="110633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P</a:t>
          </a:r>
          <a:endParaRPr lang="en-US" sz="2800" b="1" kern="1200" dirty="0"/>
        </a:p>
      </dsp:txBody>
      <dsp:txXfrm>
        <a:off x="37567" y="1126347"/>
        <a:ext cx="643357" cy="645288"/>
      </dsp:txXfrm>
    </dsp:sp>
    <dsp:sp modelId="{74342971-4E93-4F23-A638-B53E0D15B249}">
      <dsp:nvSpPr>
        <dsp:cNvPr id="0" name=""/>
        <dsp:cNvSpPr/>
      </dsp:nvSpPr>
      <dsp:spPr>
        <a:xfrm rot="5384341">
          <a:off x="-400171" y="2513843"/>
          <a:ext cx="84002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84AD-DDC3-4016-BBF6-03D482973DEF}">
      <dsp:nvSpPr>
        <dsp:cNvPr id="0" name=""/>
        <dsp:cNvSpPr/>
      </dsp:nvSpPr>
      <dsp:spPr>
        <a:xfrm>
          <a:off x="13725" y="1969279"/>
          <a:ext cx="683389" cy="685320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 </a:t>
          </a:r>
        </a:p>
      </dsp:txBody>
      <dsp:txXfrm>
        <a:off x="33741" y="1989295"/>
        <a:ext cx="643357" cy="645288"/>
      </dsp:txXfrm>
    </dsp:sp>
    <dsp:sp modelId="{3815F358-5302-4401-8131-3DCF7975DAB8}">
      <dsp:nvSpPr>
        <dsp:cNvPr id="0" name=""/>
        <dsp:cNvSpPr/>
      </dsp:nvSpPr>
      <dsp:spPr>
        <a:xfrm>
          <a:off x="24846" y="2939019"/>
          <a:ext cx="1054131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16429-619D-4AB0-A321-9D79DA0E8E5E}">
      <dsp:nvSpPr>
        <dsp:cNvPr id="0" name=""/>
        <dsp:cNvSpPr/>
      </dsp:nvSpPr>
      <dsp:spPr>
        <a:xfrm>
          <a:off x="17551" y="281963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37567" y="2839647"/>
        <a:ext cx="643357" cy="645288"/>
      </dsp:txXfrm>
    </dsp:sp>
    <dsp:sp modelId="{70D1A49E-C2B4-498C-9A9D-E50F1B8404C1}">
      <dsp:nvSpPr>
        <dsp:cNvPr id="0" name=""/>
        <dsp:cNvSpPr/>
      </dsp:nvSpPr>
      <dsp:spPr>
        <a:xfrm rot="16200000">
          <a:off x="658913" y="2510694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4B4FE-9252-4ADB-9AA3-0C2B64E5537F}">
      <dsp:nvSpPr>
        <dsp:cNvPr id="0" name=""/>
        <dsp:cNvSpPr/>
      </dsp:nvSpPr>
      <dsp:spPr>
        <a:xfrm>
          <a:off x="1077867" y="281963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1097883" y="2839647"/>
        <a:ext cx="643357" cy="645288"/>
      </dsp:txXfrm>
    </dsp:sp>
    <dsp:sp modelId="{7E842A23-B945-47C8-A6A2-44CE897508F1}">
      <dsp:nvSpPr>
        <dsp:cNvPr id="0" name=""/>
        <dsp:cNvSpPr/>
      </dsp:nvSpPr>
      <dsp:spPr>
        <a:xfrm rot="16200000">
          <a:off x="658913" y="1654044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320C4-89EB-4C16-9EAD-D25BF677E97B}">
      <dsp:nvSpPr>
        <dsp:cNvPr id="0" name=""/>
        <dsp:cNvSpPr/>
      </dsp:nvSpPr>
      <dsp:spPr>
        <a:xfrm>
          <a:off x="1077867" y="196298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1097883" y="1982997"/>
        <a:ext cx="643357" cy="645288"/>
      </dsp:txXfrm>
    </dsp:sp>
    <dsp:sp modelId="{3E7E51C0-C072-4333-BF74-91C862B69B91}">
      <dsp:nvSpPr>
        <dsp:cNvPr id="0" name=""/>
        <dsp:cNvSpPr/>
      </dsp:nvSpPr>
      <dsp:spPr>
        <a:xfrm rot="16200000">
          <a:off x="658913" y="797394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C6560-1001-4F08-8546-1DDCA976DF3A}">
      <dsp:nvSpPr>
        <dsp:cNvPr id="0" name=""/>
        <dsp:cNvSpPr/>
      </dsp:nvSpPr>
      <dsp:spPr>
        <a:xfrm>
          <a:off x="1077867" y="1106331"/>
          <a:ext cx="683389" cy="685320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1097883" y="1126347"/>
        <a:ext cx="643357" cy="645288"/>
      </dsp:txXfrm>
    </dsp:sp>
    <dsp:sp modelId="{8E981ED2-22B8-4426-A585-B232795DB491}">
      <dsp:nvSpPr>
        <dsp:cNvPr id="0" name=""/>
        <dsp:cNvSpPr/>
      </dsp:nvSpPr>
      <dsp:spPr>
        <a:xfrm rot="3594">
          <a:off x="1082069" y="374802"/>
          <a:ext cx="1081010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B1B9C-7A4E-4587-8FB2-41AE03F6C8BA}">
      <dsp:nvSpPr>
        <dsp:cNvPr id="0" name=""/>
        <dsp:cNvSpPr/>
      </dsp:nvSpPr>
      <dsp:spPr>
        <a:xfrm>
          <a:off x="1077867" y="24968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 </a:t>
          </a:r>
        </a:p>
      </dsp:txBody>
      <dsp:txXfrm>
        <a:off x="1097883" y="269697"/>
        <a:ext cx="643357" cy="645288"/>
      </dsp:txXfrm>
    </dsp:sp>
    <dsp:sp modelId="{85B2A71F-C2DF-4BF2-9339-20DA0EA0A997}">
      <dsp:nvSpPr>
        <dsp:cNvPr id="0" name=""/>
        <dsp:cNvSpPr/>
      </dsp:nvSpPr>
      <dsp:spPr>
        <a:xfrm rot="5451013">
          <a:off x="1756449" y="784222"/>
          <a:ext cx="807463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0DAC-303E-475F-843D-7FD9BD7186A4}">
      <dsp:nvSpPr>
        <dsp:cNvPr id="0" name=""/>
        <dsp:cNvSpPr/>
      </dsp:nvSpPr>
      <dsp:spPr>
        <a:xfrm>
          <a:off x="2161969" y="255979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181985" y="275995"/>
        <a:ext cx="643357" cy="645288"/>
      </dsp:txXfrm>
    </dsp:sp>
    <dsp:sp modelId="{950BCDE5-514D-4B4E-B33A-E70C5F0608F4}">
      <dsp:nvSpPr>
        <dsp:cNvPr id="0" name=""/>
        <dsp:cNvSpPr/>
      </dsp:nvSpPr>
      <dsp:spPr>
        <a:xfrm rot="5384341">
          <a:off x="1736091" y="1618253"/>
          <a:ext cx="84002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391E6-CA35-45D9-BA8F-F222D24B3BC9}">
      <dsp:nvSpPr>
        <dsp:cNvPr id="0" name=""/>
        <dsp:cNvSpPr/>
      </dsp:nvSpPr>
      <dsp:spPr>
        <a:xfrm>
          <a:off x="2149987" y="1073689"/>
          <a:ext cx="683389" cy="685320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170003" y="1093705"/>
        <a:ext cx="643357" cy="645288"/>
      </dsp:txXfrm>
    </dsp:sp>
    <dsp:sp modelId="{A74679FC-4A8A-4644-BA0F-2458F604E74B}">
      <dsp:nvSpPr>
        <dsp:cNvPr id="0" name=""/>
        <dsp:cNvSpPr/>
      </dsp:nvSpPr>
      <dsp:spPr>
        <a:xfrm rot="5415428">
          <a:off x="1729793" y="2474903"/>
          <a:ext cx="852620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19DC-5D38-4E5F-B81A-F189C9973890}">
      <dsp:nvSpPr>
        <dsp:cNvPr id="0" name=""/>
        <dsp:cNvSpPr/>
      </dsp:nvSpPr>
      <dsp:spPr>
        <a:xfrm>
          <a:off x="2153814" y="1924041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173830" y="1944057"/>
        <a:ext cx="643357" cy="645288"/>
      </dsp:txXfrm>
    </dsp:sp>
    <dsp:sp modelId="{12278C60-8E06-40BB-AE43-8A38A18819CB}">
      <dsp:nvSpPr>
        <dsp:cNvPr id="0" name=""/>
        <dsp:cNvSpPr/>
      </dsp:nvSpPr>
      <dsp:spPr>
        <a:xfrm>
          <a:off x="2157532" y="2906378"/>
          <a:ext cx="1108857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A211-6ADE-4882-AB22-357B721A2466}">
      <dsp:nvSpPr>
        <dsp:cNvPr id="0" name=""/>
        <dsp:cNvSpPr/>
      </dsp:nvSpPr>
      <dsp:spPr>
        <a:xfrm>
          <a:off x="2122375" y="2786990"/>
          <a:ext cx="738615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2142447" y="2807062"/>
        <a:ext cx="698471" cy="645176"/>
      </dsp:txXfrm>
    </dsp:sp>
    <dsp:sp modelId="{CBEF1DFD-8C2C-4CC0-A49A-8DC38CB424BC}">
      <dsp:nvSpPr>
        <dsp:cNvPr id="0" name=""/>
        <dsp:cNvSpPr/>
      </dsp:nvSpPr>
      <dsp:spPr>
        <a:xfrm rot="16200000">
          <a:off x="2846574" y="2478052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91DC-3CF7-4BC2-B852-51ED187173A9}">
      <dsp:nvSpPr>
        <dsp:cNvPr id="0" name=""/>
        <dsp:cNvSpPr/>
      </dsp:nvSpPr>
      <dsp:spPr>
        <a:xfrm>
          <a:off x="3237916" y="2786990"/>
          <a:ext cx="738615" cy="685320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3257988" y="2807062"/>
        <a:ext cx="698471" cy="645176"/>
      </dsp:txXfrm>
    </dsp:sp>
    <dsp:sp modelId="{35E04372-8D28-467E-9B9E-0B2A2A4FBF23}">
      <dsp:nvSpPr>
        <dsp:cNvPr id="0" name=""/>
        <dsp:cNvSpPr/>
      </dsp:nvSpPr>
      <dsp:spPr>
        <a:xfrm rot="16200000">
          <a:off x="2846574" y="1621402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5F592-4437-423A-9664-0B94A2570918}">
      <dsp:nvSpPr>
        <dsp:cNvPr id="0" name=""/>
        <dsp:cNvSpPr/>
      </dsp:nvSpPr>
      <dsp:spPr>
        <a:xfrm>
          <a:off x="3237916" y="1930340"/>
          <a:ext cx="738615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3257988" y="1950412"/>
        <a:ext cx="698471" cy="645176"/>
      </dsp:txXfrm>
    </dsp:sp>
    <dsp:sp modelId="{6724B9DC-4522-4C3A-8EAC-11DA33FF5DC8}">
      <dsp:nvSpPr>
        <dsp:cNvPr id="0" name=""/>
        <dsp:cNvSpPr/>
      </dsp:nvSpPr>
      <dsp:spPr>
        <a:xfrm rot="16200000">
          <a:off x="2846574" y="764752"/>
          <a:ext cx="846314" cy="10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6CDF4-630C-4E29-9CB0-E48F0958D29A}">
      <dsp:nvSpPr>
        <dsp:cNvPr id="0" name=""/>
        <dsp:cNvSpPr/>
      </dsp:nvSpPr>
      <dsp:spPr>
        <a:xfrm>
          <a:off x="3237916" y="1073689"/>
          <a:ext cx="738615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3257988" y="1093761"/>
        <a:ext cx="698471" cy="645176"/>
      </dsp:txXfrm>
    </dsp:sp>
    <dsp:sp modelId="{DF408269-AC85-4755-8215-1782C7572AA5}">
      <dsp:nvSpPr>
        <dsp:cNvPr id="0" name=""/>
        <dsp:cNvSpPr/>
      </dsp:nvSpPr>
      <dsp:spPr>
        <a:xfrm>
          <a:off x="3265528" y="217039"/>
          <a:ext cx="683389" cy="685320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</dsp:txBody>
      <dsp:txXfrm>
        <a:off x="3285544" y="237055"/>
        <a:ext cx="643357" cy="645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E95A4-6545-40F4-AB7F-308C9D51EF96}">
      <dsp:nvSpPr>
        <dsp:cNvPr id="0" name=""/>
        <dsp:cNvSpPr/>
      </dsp:nvSpPr>
      <dsp:spPr>
        <a:xfrm>
          <a:off x="886067" y="1981200"/>
          <a:ext cx="401362" cy="108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81" y="0"/>
              </a:lnTo>
              <a:lnTo>
                <a:pt x="200681" y="1087232"/>
              </a:lnTo>
              <a:lnTo>
                <a:pt x="401362" y="108723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Segoe UI Semibold" pitchFamily="34" charset="0"/>
            <a:cs typeface="Segoe UI Semibold" pitchFamily="34" charset="0"/>
          </a:endParaRPr>
        </a:p>
      </dsp:txBody>
      <dsp:txXfrm>
        <a:off x="1057774" y="2495842"/>
        <a:ext cx="57947" cy="57947"/>
      </dsp:txXfrm>
    </dsp:sp>
    <dsp:sp modelId="{2C0824C1-D86D-4C23-A78E-8062CD310CA0}">
      <dsp:nvSpPr>
        <dsp:cNvPr id="0" name=""/>
        <dsp:cNvSpPr/>
      </dsp:nvSpPr>
      <dsp:spPr>
        <a:xfrm>
          <a:off x="886067" y="1470683"/>
          <a:ext cx="401362" cy="510516"/>
        </a:xfrm>
        <a:custGeom>
          <a:avLst/>
          <a:gdLst/>
          <a:ahLst/>
          <a:cxnLst/>
          <a:rect l="0" t="0" r="0" b="0"/>
          <a:pathLst>
            <a:path>
              <a:moveTo>
                <a:pt x="0" y="510516"/>
              </a:moveTo>
              <a:lnTo>
                <a:pt x="200681" y="510516"/>
              </a:lnTo>
              <a:lnTo>
                <a:pt x="200681" y="0"/>
              </a:lnTo>
              <a:lnTo>
                <a:pt x="401362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Segoe UI Semibold" pitchFamily="34" charset="0"/>
            <a:cs typeface="Segoe UI Semibold" pitchFamily="34" charset="0"/>
          </a:endParaRPr>
        </a:p>
      </dsp:txBody>
      <dsp:txXfrm>
        <a:off x="1070513" y="1709706"/>
        <a:ext cx="32469" cy="32469"/>
      </dsp:txXfrm>
    </dsp:sp>
    <dsp:sp modelId="{4FE044F2-A27C-4075-BFEB-37D23509D4F8}">
      <dsp:nvSpPr>
        <dsp:cNvPr id="0" name=""/>
        <dsp:cNvSpPr/>
      </dsp:nvSpPr>
      <dsp:spPr>
        <a:xfrm>
          <a:off x="886067" y="383451"/>
          <a:ext cx="401362" cy="1597748"/>
        </a:xfrm>
        <a:custGeom>
          <a:avLst/>
          <a:gdLst/>
          <a:ahLst/>
          <a:cxnLst/>
          <a:rect l="0" t="0" r="0" b="0"/>
          <a:pathLst>
            <a:path>
              <a:moveTo>
                <a:pt x="0" y="1597748"/>
              </a:moveTo>
              <a:lnTo>
                <a:pt x="200681" y="1597748"/>
              </a:lnTo>
              <a:lnTo>
                <a:pt x="200681" y="0"/>
              </a:lnTo>
              <a:lnTo>
                <a:pt x="401362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Segoe UI Semibold" pitchFamily="34" charset="0"/>
            <a:cs typeface="Segoe UI Semibold" pitchFamily="34" charset="0"/>
          </a:endParaRPr>
        </a:p>
      </dsp:txBody>
      <dsp:txXfrm>
        <a:off x="1045563" y="1141140"/>
        <a:ext cx="82369" cy="82369"/>
      </dsp:txXfrm>
    </dsp:sp>
    <dsp:sp modelId="{F6E250AD-B855-4720-9638-7892E42F92BD}">
      <dsp:nvSpPr>
        <dsp:cNvPr id="0" name=""/>
        <dsp:cNvSpPr/>
      </dsp:nvSpPr>
      <dsp:spPr>
        <a:xfrm rot="16200000">
          <a:off x="-1162277" y="1542941"/>
          <a:ext cx="3220171" cy="8765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800" b="1" kern="1200" dirty="0">
              <a:latin typeface="Segoe UI Semibold" pitchFamily="34" charset="0"/>
              <a:cs typeface="Segoe UI Semibold" pitchFamily="34" charset="0"/>
            </a:rPr>
            <a:t>الخوارزمية</a:t>
          </a:r>
          <a:endParaRPr lang="en-US" sz="2800" b="1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-1162277" y="1542941"/>
        <a:ext cx="3220171" cy="876517"/>
      </dsp:txXfrm>
    </dsp:sp>
    <dsp:sp modelId="{D4F1FA11-3EAE-435C-B1C7-F77E15368C43}">
      <dsp:nvSpPr>
        <dsp:cNvPr id="0" name=""/>
        <dsp:cNvSpPr/>
      </dsp:nvSpPr>
      <dsp:spPr>
        <a:xfrm>
          <a:off x="1287429" y="3071"/>
          <a:ext cx="2970220" cy="7607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800" kern="1200" dirty="0">
              <a:latin typeface="Segoe UI Semibold" pitchFamily="34" charset="0"/>
              <a:cs typeface="Segoe UI Semibold" pitchFamily="34" charset="0"/>
            </a:rPr>
            <a:t>اسم الخوارزمية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87429" y="3071"/>
        <a:ext cx="2970220" cy="760758"/>
      </dsp:txXfrm>
    </dsp:sp>
    <dsp:sp modelId="{0388D62F-858A-4BEC-BC9C-5B50075C3400}">
      <dsp:nvSpPr>
        <dsp:cNvPr id="0" name=""/>
        <dsp:cNvSpPr/>
      </dsp:nvSpPr>
      <dsp:spPr>
        <a:xfrm>
          <a:off x="1287429" y="916788"/>
          <a:ext cx="2970220" cy="11077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800" kern="1200" dirty="0">
              <a:latin typeface="Segoe UI Semibold" pitchFamily="34" charset="0"/>
              <a:cs typeface="Segoe UI Semibold" pitchFamily="34" charset="0"/>
            </a:rPr>
            <a:t>قائمة المتغيرات و الثوابت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87429" y="916788"/>
        <a:ext cx="2970220" cy="1107790"/>
      </dsp:txXfrm>
    </dsp:sp>
    <dsp:sp modelId="{05581B96-1824-4B3B-A160-2C8CD1ABBC00}">
      <dsp:nvSpPr>
        <dsp:cNvPr id="0" name=""/>
        <dsp:cNvSpPr/>
      </dsp:nvSpPr>
      <dsp:spPr>
        <a:xfrm>
          <a:off x="1287429" y="2177537"/>
          <a:ext cx="2970220" cy="178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800" kern="1200" dirty="0">
              <a:latin typeface="Segoe UI Semibold" pitchFamily="34" charset="0"/>
              <a:cs typeface="Segoe UI Semibold" pitchFamily="34" charset="0"/>
            </a:rPr>
            <a:t>جزء التعليمات</a:t>
          </a:r>
          <a:r>
            <a:rPr lang="fr-FR" sz="2800" kern="1200" dirty="0">
              <a:latin typeface="Segoe UI Semibold" pitchFamily="34" charset="0"/>
              <a:cs typeface="Segoe UI Semibold" pitchFamily="34" charset="0"/>
            </a:rPr>
            <a:t> 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87429" y="2177537"/>
        <a:ext cx="2970220" cy="1781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4CAF4-64ED-4A5C-A4F1-102950EE394C}">
      <dsp:nvSpPr>
        <dsp:cNvPr id="0" name=""/>
        <dsp:cNvSpPr/>
      </dsp:nvSpPr>
      <dsp:spPr>
        <a:xfrm>
          <a:off x="0" y="1848"/>
          <a:ext cx="3962399" cy="505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noProof="0" dirty="0">
              <a:latin typeface="Segoe UI" pitchFamily="34" charset="0"/>
              <a:cs typeface="Segoe UI" pitchFamily="34" charset="0"/>
            </a:rPr>
            <a:t>Algorithme </a:t>
          </a:r>
          <a:r>
            <a:rPr lang="ar-DZ" sz="2400" b="1" kern="1200" dirty="0">
              <a:latin typeface="Segoe UI" pitchFamily="34" charset="0"/>
              <a:cs typeface="Segoe UI" pitchFamily="34" charset="0"/>
            </a:rPr>
            <a:t> اسم الخوارزمية</a:t>
          </a:r>
          <a:endParaRPr lang="en-US" sz="2400" b="1" kern="1200" dirty="0">
            <a:latin typeface="Segoe UI" pitchFamily="34" charset="0"/>
            <a:cs typeface="Segoe UI" pitchFamily="34" charset="0"/>
          </a:endParaRPr>
        </a:p>
      </dsp:txBody>
      <dsp:txXfrm>
        <a:off x="14808" y="16656"/>
        <a:ext cx="3932783" cy="475970"/>
      </dsp:txXfrm>
    </dsp:sp>
    <dsp:sp modelId="{88B1262C-79CD-4819-B8CE-E14BDA5BED92}">
      <dsp:nvSpPr>
        <dsp:cNvPr id="0" name=""/>
        <dsp:cNvSpPr/>
      </dsp:nvSpPr>
      <dsp:spPr>
        <a:xfrm>
          <a:off x="396240" y="507434"/>
          <a:ext cx="396239" cy="626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864"/>
              </a:lnTo>
              <a:lnTo>
                <a:pt x="396239" y="626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B1A9A-DD06-4AC4-AC15-34BCA784EF1C}">
      <dsp:nvSpPr>
        <dsp:cNvPr id="0" name=""/>
        <dsp:cNvSpPr/>
      </dsp:nvSpPr>
      <dsp:spPr>
        <a:xfrm>
          <a:off x="792480" y="716389"/>
          <a:ext cx="2359389" cy="835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Variable Constante</a:t>
          </a:r>
          <a:endParaRPr lang="en-US" sz="2400" b="1" kern="1200" dirty="0"/>
        </a:p>
      </dsp:txBody>
      <dsp:txXfrm>
        <a:off x="816960" y="740869"/>
        <a:ext cx="2310429" cy="786858"/>
      </dsp:txXfrm>
    </dsp:sp>
    <dsp:sp modelId="{7B577D48-09F8-444D-8317-DB70F873631A}">
      <dsp:nvSpPr>
        <dsp:cNvPr id="0" name=""/>
        <dsp:cNvSpPr/>
      </dsp:nvSpPr>
      <dsp:spPr>
        <a:xfrm>
          <a:off x="396240" y="507434"/>
          <a:ext cx="396239" cy="232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8022"/>
              </a:lnTo>
              <a:lnTo>
                <a:pt x="396239" y="23280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21165-C64F-47B1-94B1-08B2CDA374AE}">
      <dsp:nvSpPr>
        <dsp:cNvPr id="0" name=""/>
        <dsp:cNvSpPr/>
      </dsp:nvSpPr>
      <dsp:spPr>
        <a:xfrm>
          <a:off x="792480" y="1761162"/>
          <a:ext cx="2398545" cy="2148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Début           Instruction 1 Instruction 2 Instruction 3            …………         Instruction n            Fin</a:t>
          </a:r>
          <a:endParaRPr lang="en-US" sz="2400" b="1" kern="1200" dirty="0"/>
        </a:p>
      </dsp:txBody>
      <dsp:txXfrm>
        <a:off x="855410" y="1824092"/>
        <a:ext cx="2272685" cy="20227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CC9E9-BA4E-448A-8F4B-EC0A14D56F62}">
      <dsp:nvSpPr>
        <dsp:cNvPr id="0" name=""/>
        <dsp:cNvSpPr/>
      </dsp:nvSpPr>
      <dsp:spPr>
        <a:xfrm>
          <a:off x="1348" y="29322"/>
          <a:ext cx="7518878" cy="19006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700" b="0" kern="1200">
              <a:latin typeface="Segoe UI Semibold" pitchFamily="34" charset="0"/>
              <a:cs typeface="Segoe UI Semibold" pitchFamily="34" charset="0"/>
            </a:rPr>
            <a:t>هي </a:t>
          </a:r>
          <a:r>
            <a:rPr lang="fr-FR" sz="3700" b="0" kern="1200">
              <a:latin typeface="Segoe UI Semibold" pitchFamily="34" charset="0"/>
              <a:cs typeface="Segoe UI Semibold" pitchFamily="34" charset="0"/>
            </a:rPr>
            <a:t> </a:t>
          </a:r>
          <a:r>
            <a:rPr lang="ar-SA" sz="3700" b="0" kern="1200">
              <a:latin typeface="Segoe UI Semibold" pitchFamily="34" charset="0"/>
              <a:cs typeface="Segoe UI Semibold" pitchFamily="34" charset="0"/>
            </a:rPr>
            <a:t>الكلمات التي تتخلل الأجزاء الأساسية</a:t>
          </a:r>
          <a:r>
            <a:rPr lang="fr-FR" sz="3700" b="0" kern="1200">
              <a:latin typeface="Segoe UI Semibold" pitchFamily="34" charset="0"/>
              <a:cs typeface="Segoe UI Semibold" pitchFamily="34" charset="0"/>
            </a:rPr>
            <a:t> </a:t>
          </a:r>
          <a:r>
            <a:rPr lang="ar-SA" sz="3700" b="0" kern="1200">
              <a:latin typeface="Segoe UI Semibold" pitchFamily="34" charset="0"/>
              <a:cs typeface="Segoe UI Semibold" pitchFamily="34" charset="0"/>
            </a:rPr>
            <a:t>الثلاث للهيكل العام للخوارزمية.</a:t>
          </a:r>
          <a:endParaRPr lang="en-US" sz="3700" kern="1200" dirty="0"/>
        </a:p>
      </dsp:txBody>
      <dsp:txXfrm>
        <a:off x="57015" y="84989"/>
        <a:ext cx="7407544" cy="1789277"/>
      </dsp:txXfrm>
    </dsp:sp>
    <dsp:sp modelId="{5D8975E3-BC9E-45D1-BF01-D5E668D7CD5C}">
      <dsp:nvSpPr>
        <dsp:cNvPr id="0" name=""/>
        <dsp:cNvSpPr/>
      </dsp:nvSpPr>
      <dsp:spPr>
        <a:xfrm>
          <a:off x="753235" y="1929934"/>
          <a:ext cx="751887" cy="972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332"/>
              </a:lnTo>
              <a:lnTo>
                <a:pt x="751887" y="97233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8F9D4-7D82-4528-A8AB-63682B46772B}">
      <dsp:nvSpPr>
        <dsp:cNvPr id="0" name=""/>
        <dsp:cNvSpPr/>
      </dsp:nvSpPr>
      <dsp:spPr>
        <a:xfrm>
          <a:off x="1505123" y="2254045"/>
          <a:ext cx="5157998" cy="129644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dirty="0">
              <a:latin typeface="Segoe UI Semibold" pitchFamily="34" charset="0"/>
              <a:cs typeface="Segoe UI Semibold" pitchFamily="34" charset="0"/>
            </a:rPr>
            <a:t>Algorithme ,Constante, Variable, Fin, Début.</a:t>
          </a:r>
          <a:endParaRPr lang="en-US" sz="370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543095" y="2292017"/>
        <a:ext cx="5082054" cy="1220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3038-9C00-4C38-9300-46C192BD9EDB}">
      <dsp:nvSpPr>
        <dsp:cNvPr id="0" name=""/>
        <dsp:cNvSpPr/>
      </dsp:nvSpPr>
      <dsp:spPr>
        <a:xfrm>
          <a:off x="2886034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1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895693" y="466859"/>
        <a:ext cx="310469" cy="412481"/>
      </dsp:txXfrm>
    </dsp:sp>
    <dsp:sp modelId="{5E297E57-74BF-44BD-A022-77580E306F16}">
      <dsp:nvSpPr>
        <dsp:cNvPr id="0" name=""/>
        <dsp:cNvSpPr/>
      </dsp:nvSpPr>
      <dsp:spPr>
        <a:xfrm>
          <a:off x="247380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2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483459" y="466859"/>
        <a:ext cx="310469" cy="412481"/>
      </dsp:txXfrm>
    </dsp:sp>
    <dsp:sp modelId="{3B56C401-13FB-45CE-B13C-C4AA9D6AB0F0}">
      <dsp:nvSpPr>
        <dsp:cNvPr id="0" name=""/>
        <dsp:cNvSpPr/>
      </dsp:nvSpPr>
      <dsp:spPr>
        <a:xfrm>
          <a:off x="2061565" y="457200"/>
          <a:ext cx="329787" cy="431799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3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2071224" y="466859"/>
        <a:ext cx="310469" cy="412481"/>
      </dsp:txXfrm>
    </dsp:sp>
    <dsp:sp modelId="{D4EB9FA9-42C5-402B-A342-AF4DF8B6FF09}">
      <dsp:nvSpPr>
        <dsp:cNvPr id="0" name=""/>
        <dsp:cNvSpPr/>
      </dsp:nvSpPr>
      <dsp:spPr>
        <a:xfrm>
          <a:off x="1649330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4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658989" y="466859"/>
        <a:ext cx="310469" cy="412481"/>
      </dsp:txXfrm>
    </dsp:sp>
    <dsp:sp modelId="{C496F28B-57E9-436B-9C7E-4C5B6BC0115A}">
      <dsp:nvSpPr>
        <dsp:cNvPr id="0" name=""/>
        <dsp:cNvSpPr/>
      </dsp:nvSpPr>
      <dsp:spPr>
        <a:xfrm>
          <a:off x="1237096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5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246755" y="466859"/>
        <a:ext cx="310469" cy="412481"/>
      </dsp:txXfrm>
    </dsp:sp>
    <dsp:sp modelId="{98253F6C-7035-41DD-AF26-8FF8FBE9ED05}">
      <dsp:nvSpPr>
        <dsp:cNvPr id="0" name=""/>
        <dsp:cNvSpPr/>
      </dsp:nvSpPr>
      <dsp:spPr>
        <a:xfrm>
          <a:off x="824861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6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834520" y="466859"/>
        <a:ext cx="310469" cy="412481"/>
      </dsp:txXfrm>
    </dsp:sp>
    <dsp:sp modelId="{3E64A23C-F7BB-41AE-BA2F-39F700232509}">
      <dsp:nvSpPr>
        <dsp:cNvPr id="0" name=""/>
        <dsp:cNvSpPr/>
      </dsp:nvSpPr>
      <dsp:spPr>
        <a:xfrm>
          <a:off x="412627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7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422286" y="466859"/>
        <a:ext cx="310469" cy="412481"/>
      </dsp:txXfrm>
    </dsp:sp>
    <dsp:sp modelId="{B7C6A824-1CE5-4288-865A-91B8C7B331AF}">
      <dsp:nvSpPr>
        <dsp:cNvPr id="0" name=""/>
        <dsp:cNvSpPr/>
      </dsp:nvSpPr>
      <dsp:spPr>
        <a:xfrm>
          <a:off x="392" y="457200"/>
          <a:ext cx="329787" cy="431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300" b="0" kern="1200" dirty="0">
              <a:latin typeface="Segoe UI Semibold" pitchFamily="34" charset="0"/>
              <a:cs typeface="Segoe UI Semibold" pitchFamily="34" charset="0"/>
            </a:rPr>
            <a:t>8</a:t>
          </a:r>
          <a:endParaRPr lang="en-US" sz="2300" b="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10051" y="466859"/>
        <a:ext cx="310469" cy="4124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7320-AA5B-40BC-A20C-1F37571CDA19}">
      <dsp:nvSpPr>
        <dsp:cNvPr id="0" name=""/>
        <dsp:cNvSpPr/>
      </dsp:nvSpPr>
      <dsp:spPr>
        <a:xfrm>
          <a:off x="0" y="3229"/>
          <a:ext cx="7521575" cy="115963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800" b="1" kern="1200" dirty="0">
              <a:latin typeface="Segoe UI Semibold" pitchFamily="34" charset="0"/>
              <a:cs typeface="Segoe UI Semibold" pitchFamily="34" charset="0"/>
            </a:rPr>
            <a:t>يجب احترام عدة قواعد عند تسمية المتغيرات و الثوابت وهي: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56609" y="59838"/>
        <a:ext cx="7408357" cy="1046416"/>
      </dsp:txXfrm>
    </dsp:sp>
    <dsp:sp modelId="{FE73BF91-F395-450B-9F94-389F6899F861}">
      <dsp:nvSpPr>
        <dsp:cNvPr id="0" name=""/>
        <dsp:cNvSpPr/>
      </dsp:nvSpPr>
      <dsp:spPr>
        <a:xfrm>
          <a:off x="0" y="1162863"/>
          <a:ext cx="7521575" cy="241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810" tIns="35560" rIns="199136" bIns="35560" numCol="1" spcCol="1270" anchor="t" anchorCtr="0">
          <a:noAutofit/>
        </a:bodyPr>
        <a:lstStyle/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kern="1200" dirty="0">
              <a:latin typeface="Segoe UI Semibold" pitchFamily="34" charset="0"/>
              <a:cs typeface="Segoe UI Semibold" pitchFamily="34" charset="0"/>
            </a:rPr>
            <a:t>يمكن استعمال رمز واحد هو</a:t>
          </a:r>
          <a:r>
            <a:rPr lang="en-US" sz="2800" b="1" kern="1200" dirty="0">
              <a:latin typeface="Segoe UI Semibold" pitchFamily="34" charset="0"/>
              <a:cs typeface="Segoe UI Semibold" pitchFamily="34" charset="0"/>
            </a:rPr>
            <a:t> _ </a:t>
          </a:r>
          <a:r>
            <a:rPr lang="ar-DZ" sz="2800" b="1" kern="1200" dirty="0">
              <a:latin typeface="Segoe UI Semibold" pitchFamily="34" charset="0"/>
              <a:cs typeface="Segoe UI Semibold" pitchFamily="34" charset="0"/>
            </a:rPr>
            <a:t>.</a:t>
          </a:r>
          <a:r>
            <a:rPr lang="en-US" sz="2800" b="1" kern="1200" dirty="0">
              <a:latin typeface="Segoe UI Semibold" pitchFamily="34" charset="0"/>
              <a:cs typeface="Segoe UI Semibold" pitchFamily="34" charset="0"/>
            </a:rPr>
            <a:t> 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kern="1200" dirty="0">
              <a:latin typeface="Segoe UI Semibold" pitchFamily="34" charset="0"/>
              <a:cs typeface="Segoe UI Semibold" pitchFamily="34" charset="0"/>
            </a:rPr>
            <a:t>يتكون اسم المعرف من رموز حرفية و عددية</a:t>
          </a:r>
          <a:r>
            <a:rPr lang="ar-DZ" sz="2800" b="1" kern="1200" dirty="0">
              <a:latin typeface="Segoe UI Semibold" pitchFamily="34" charset="0"/>
              <a:cs typeface="Segoe UI Semibold" pitchFamily="34" charset="0"/>
            </a:rPr>
            <a:t> ولا يبدأ برقم.</a:t>
          </a:r>
          <a:r>
            <a:rPr lang="en-US" sz="2800" b="1" kern="1200" dirty="0">
              <a:latin typeface="Segoe UI Semibold" pitchFamily="34" charset="0"/>
              <a:cs typeface="Segoe UI Semibold" pitchFamily="34" charset="0"/>
            </a:rPr>
            <a:t> 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kern="1200" dirty="0">
              <a:latin typeface="Segoe UI Semibold" pitchFamily="34" charset="0"/>
              <a:cs typeface="Segoe UI Semibold" pitchFamily="34" charset="0"/>
            </a:rPr>
            <a:t>لا يحتوي على فراغ</a:t>
          </a:r>
          <a:r>
            <a:rPr lang="ar-DZ" sz="2800" b="1" kern="1200" dirty="0">
              <a:latin typeface="Segoe UI Semibold" pitchFamily="34" charset="0"/>
              <a:cs typeface="Segoe UI Semibold" pitchFamily="34" charset="0"/>
            </a:rPr>
            <a:t>.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  <a:p>
          <a:pPr marL="285750" lvl="1" indent="-285750" algn="r" defTabSz="1244600" rtl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ar-SA" sz="2800" b="1" kern="1200" dirty="0">
              <a:latin typeface="Segoe UI Semibold" pitchFamily="34" charset="0"/>
              <a:cs typeface="Segoe UI Semibold" pitchFamily="34" charset="0"/>
            </a:rPr>
            <a:t>لا يستعمل معرف غير مصرح به. </a:t>
          </a:r>
          <a:endParaRPr lang="en-US" sz="2800" kern="1200" dirty="0">
            <a:latin typeface="Segoe UI Semibold" pitchFamily="34" charset="0"/>
            <a:cs typeface="Segoe UI Semibold" pitchFamily="34" charset="0"/>
          </a:endParaRPr>
        </a:p>
      </dsp:txBody>
      <dsp:txXfrm>
        <a:off x="0" y="1162863"/>
        <a:ext cx="7521575" cy="241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C8C71F-A158-4E6A-9692-A72D7785B9B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03F8A9E-7661-4BDE-A27B-D72886F264E2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73705" y="1891081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ar-SA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الخوارزميات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2111441" y="2594174"/>
            <a:ext cx="6511131" cy="25991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Algorithm</a:t>
            </a:r>
            <a:r>
              <a:rPr lang="en-US" sz="2800" dirty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fr-FR" sz="2800" cap="none" dirty="0">
                <a:solidFill>
                  <a:schemeClr val="bg1"/>
                </a:solidFill>
                <a:latin typeface="Helvetica" pitchFamily="2" charset="0"/>
              </a:rPr>
              <a:t>I</a:t>
            </a:r>
            <a:r>
              <a:rPr lang="en-US" sz="2800" cap="none" dirty="0">
                <a:solidFill>
                  <a:schemeClr val="bg1"/>
                </a:solidFill>
                <a:latin typeface="Helvetica" pitchFamily="2" charset="0"/>
              </a:rPr>
              <a:t>s a finite sequence of well-defined, computer implementable instructions, typically to solve a problem</a:t>
            </a:r>
            <a:r>
              <a:rPr lang="en-US" sz="2400" cap="none" dirty="0">
                <a:solidFill>
                  <a:schemeClr val="bg1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19148429">
            <a:off x="384956" y="504765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chemeClr val="bg1">
                  <a:lumMod val="95000"/>
                </a:schemeClr>
              </a:solidFill>
              <a:latin typeface="Berlin Sans FB Demi" pitchFamily="34" charset="0"/>
            </a:endParaRPr>
          </a:p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  <a:t>Farid MEZANE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785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عمليات </a:t>
            </a:r>
            <a:r>
              <a:rPr lang="ar-DZ" sz="4000" b="1" dirty="0">
                <a:latin typeface="Segoe UI Semibold" pitchFamily="34" charset="0"/>
                <a:cs typeface="Segoe UI Semibold" pitchFamily="34" charset="0"/>
              </a:rPr>
              <a:t>المقارنة</a:t>
            </a:r>
            <a:endParaRPr lang="en-US" sz="4000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01746"/>
              </p:ext>
            </p:extLst>
          </p:nvPr>
        </p:nvGraphicFramePr>
        <p:xfrm>
          <a:off x="822325" y="1100138"/>
          <a:ext cx="7521576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6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aseline="0" dirty="0"/>
                        <a:t>المعنى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800" dirty="0"/>
                        <a:t>العملية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ar-DZ" sz="2800" b="1" dirty="0"/>
                        <a:t>أصغر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&lt;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ar-DZ" sz="2800" b="1" dirty="0"/>
                        <a:t>أكبر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&gt;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2800" b="1" dirty="0"/>
                        <a:t>تساوي</a:t>
                      </a:r>
                      <a:endParaRPr lang="fr-FR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=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/>
                        <a:t>يختلف عن </a:t>
                      </a:r>
                      <a:endParaRPr lang="fr-FR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&lt;&gt;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/>
                        <a:t>أصغر أو يساوي</a:t>
                      </a:r>
                      <a:endParaRPr lang="fr-FR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&lt;=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800" b="1" dirty="0"/>
                        <a:t>أكبر او يساوي</a:t>
                      </a:r>
                      <a:endParaRPr lang="fr-FR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&gt;=</a:t>
                      </a:r>
                      <a:endParaRPr lang="en-US" sz="2800" b="1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92777906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9639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أولويات العمليات الحسابية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48016"/>
              </p:ext>
            </p:extLst>
          </p:nvPr>
        </p:nvGraphicFramePr>
        <p:xfrm>
          <a:off x="762001" y="1066800"/>
          <a:ext cx="7543800" cy="392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53164404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16563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DZ" sz="4000" b="1" dirty="0">
                <a:latin typeface="Segoe UI Semibold" pitchFamily="34" charset="0"/>
                <a:cs typeface="Segoe UI Semibold" pitchFamily="34" charset="0"/>
              </a:rPr>
              <a:t>تقويم 01 </a:t>
            </a:r>
            <a:endParaRPr lang="ar-SA" sz="4000" b="1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DZ" sz="2800" dirty="0">
                <a:latin typeface="Segoe UI Semibold" pitchFamily="34" charset="0"/>
                <a:cs typeface="Segoe UI Semibold" pitchFamily="34" charset="0"/>
              </a:rPr>
              <a:t>أنجز خوارزمية حساب مساحة قرص.</a:t>
            </a:r>
            <a:endParaRPr lang="en-US" sz="2800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251965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3267975" y="2181045"/>
            <a:ext cx="2438400" cy="2362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fr-FR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endParaRPr lang="en-US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2" y="3276600"/>
            <a:ext cx="981973" cy="6485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559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762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ar-DZ" sz="4000" b="1" dirty="0">
                <a:solidFill>
                  <a:schemeClr val="lt1"/>
                </a:solidFill>
                <a:latin typeface="Segoe UI Semibold" pitchFamily="34" charset="0"/>
                <a:ea typeface="+mn-ea"/>
                <a:cs typeface="Segoe UI Semibold" pitchFamily="34" charset="0"/>
              </a:rPr>
              <a:t>حل التقويم</a:t>
            </a:r>
            <a:endParaRPr lang="en-US" sz="4000" b="1" dirty="0">
              <a:solidFill>
                <a:schemeClr val="lt1"/>
              </a:solidFill>
              <a:latin typeface="Segoe UI Semibold" pitchFamily="34" charset="0"/>
              <a:ea typeface="+mn-ea"/>
              <a:cs typeface="Segoe UI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20751"/>
            <a:ext cx="3749040" cy="3579849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Algorithme </a:t>
            </a:r>
            <a:r>
              <a:rPr lang="fr-DZ" dirty="0"/>
              <a:t>surface</a:t>
            </a:r>
            <a:endParaRPr lang="fr-FR" dirty="0"/>
          </a:p>
          <a:p>
            <a:r>
              <a:rPr lang="fr-FR" dirty="0"/>
              <a:t>Var</a:t>
            </a:r>
          </a:p>
          <a:p>
            <a:r>
              <a:rPr lang="fr-FR" dirty="0"/>
              <a:t>	r,s:réel</a:t>
            </a:r>
          </a:p>
          <a:p>
            <a:r>
              <a:rPr lang="fr-FR" dirty="0"/>
              <a:t>Const</a:t>
            </a:r>
          </a:p>
          <a:p>
            <a:r>
              <a:rPr lang="fr-FR" dirty="0"/>
              <a:t>	p</a:t>
            </a:r>
            <a:r>
              <a:rPr lang="fr-FR" dirty="0">
                <a:sym typeface="Wingdings" pitchFamily="2" charset="2"/>
              </a:rPr>
              <a:t>3.14</a:t>
            </a:r>
            <a:r>
              <a:rPr lang="fr-DZ" dirty="0">
                <a:sym typeface="Wingdings" pitchFamily="2" charset="2"/>
              </a:rPr>
              <a:t>;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D</a:t>
            </a:r>
            <a:r>
              <a:rPr lang="fr-DZ" dirty="0">
                <a:sym typeface="Wingdings" pitchFamily="2" charset="2"/>
              </a:rPr>
              <a:t>e</a:t>
            </a:r>
            <a:r>
              <a:rPr lang="fr-FR" dirty="0">
                <a:sym typeface="Wingdings" pitchFamily="2" charset="2"/>
              </a:rPr>
              <a:t>but</a:t>
            </a:r>
          </a:p>
          <a:p>
            <a:r>
              <a:rPr lang="fr-FR" dirty="0">
                <a:sym typeface="Wingdings" pitchFamily="2" charset="2"/>
              </a:rPr>
              <a:t>	Lire(r)</a:t>
            </a:r>
            <a:r>
              <a:rPr lang="fr-DZ" dirty="0">
                <a:sym typeface="Wingdings" pitchFamily="2" charset="2"/>
              </a:rPr>
              <a:t>;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	s</a:t>
            </a:r>
            <a:r>
              <a:rPr lang="fr-DZ" dirty="0">
                <a:sym typeface="Wingdings" pitchFamily="2" charset="2"/>
              </a:rPr>
              <a:t>&lt;- </a:t>
            </a:r>
            <a:r>
              <a:rPr lang="fr-FR" dirty="0">
                <a:sym typeface="Wingdings" pitchFamily="2" charset="2"/>
              </a:rPr>
              <a:t>r*r*p</a:t>
            </a:r>
            <a:r>
              <a:rPr lang="fr-DZ" dirty="0">
                <a:sym typeface="Wingdings" pitchFamily="2" charset="2"/>
              </a:rPr>
              <a:t>;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	Ecrire(“S=“,s)</a:t>
            </a:r>
            <a:r>
              <a:rPr lang="fr-DZ" dirty="0">
                <a:sym typeface="Wingdings" pitchFamily="2" charset="2"/>
              </a:rPr>
              <a:t>;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Fin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12" y="1143000"/>
            <a:ext cx="373448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437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8093"/>
            <a:ext cx="4774565" cy="548640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Drone </a:t>
            </a:r>
            <a:r>
              <a:rPr lang="ar-DZ" dirty="0"/>
              <a:t> تقويم02: طائرة بدون طيار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2242"/>
              </p:ext>
            </p:extLst>
          </p:nvPr>
        </p:nvGraphicFramePr>
        <p:xfrm>
          <a:off x="822325" y="990600"/>
          <a:ext cx="3978275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265837"/>
            <a:ext cx="3276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Ecrire (</a:t>
            </a:r>
            <a:r>
              <a:rPr lang="en-US" b="1" dirty="0"/>
              <a:t>“UP”</a:t>
            </a:r>
            <a:r>
              <a:rPr lang="fr-FR" b="1" dirty="0"/>
              <a:t>) </a:t>
            </a:r>
            <a:r>
              <a:rPr lang="fr-FR" b="1" dirty="0">
                <a:sym typeface="Wingdings" pitchFamily="2" charset="2"/>
              </a:rPr>
              <a:t> </a:t>
            </a:r>
            <a:r>
              <a:rPr lang="ar-DZ" b="1" dirty="0">
                <a:sym typeface="Wingdings" pitchFamily="2" charset="2"/>
              </a:rPr>
              <a:t>للتحرك للأعلى</a:t>
            </a:r>
          </a:p>
          <a:p>
            <a:r>
              <a:rPr lang="fr-FR" b="1" dirty="0"/>
              <a:t>Ecrire (</a:t>
            </a:r>
            <a:r>
              <a:rPr lang="en-US" b="1" dirty="0"/>
              <a:t>“</a:t>
            </a:r>
            <a:r>
              <a:rPr lang="ar-DZ" b="1" dirty="0"/>
              <a:t> </a:t>
            </a:r>
            <a:r>
              <a:rPr lang="fr-FR" b="1" dirty="0"/>
              <a:t>DOWN</a:t>
            </a:r>
            <a:r>
              <a:rPr lang="en-US" b="1" dirty="0"/>
              <a:t>”</a:t>
            </a:r>
            <a:r>
              <a:rPr lang="fr-FR" b="1" dirty="0"/>
              <a:t>) </a:t>
            </a:r>
            <a:r>
              <a:rPr lang="fr-FR" b="1" dirty="0">
                <a:sym typeface="Wingdings" pitchFamily="2" charset="2"/>
              </a:rPr>
              <a:t> </a:t>
            </a:r>
            <a:r>
              <a:rPr lang="ar-DZ" b="1" dirty="0">
                <a:sym typeface="Wingdings" pitchFamily="2" charset="2"/>
              </a:rPr>
              <a:t>للتحرك للأسفل</a:t>
            </a:r>
          </a:p>
          <a:p>
            <a:r>
              <a:rPr lang="fr-FR" b="1" dirty="0"/>
              <a:t>Ecrire (</a:t>
            </a:r>
            <a:r>
              <a:rPr lang="en-US" b="1" dirty="0"/>
              <a:t>“RIGHT”</a:t>
            </a:r>
            <a:r>
              <a:rPr lang="fr-FR" b="1" dirty="0"/>
              <a:t>) </a:t>
            </a:r>
            <a:r>
              <a:rPr lang="fr-FR" b="1" dirty="0">
                <a:sym typeface="Wingdings" pitchFamily="2" charset="2"/>
              </a:rPr>
              <a:t> </a:t>
            </a:r>
            <a:r>
              <a:rPr lang="ar-DZ" b="1" dirty="0">
                <a:sym typeface="Wingdings" pitchFamily="2" charset="2"/>
              </a:rPr>
              <a:t>للتحرك لليمين</a:t>
            </a:r>
          </a:p>
          <a:p>
            <a:r>
              <a:rPr lang="fr-FR" b="1" dirty="0"/>
              <a:t>Ecrire (</a:t>
            </a:r>
            <a:r>
              <a:rPr lang="en-US" b="1" dirty="0"/>
              <a:t>“LEFT”</a:t>
            </a:r>
            <a:r>
              <a:rPr lang="fr-FR" b="1" dirty="0"/>
              <a:t>) </a:t>
            </a:r>
            <a:r>
              <a:rPr lang="fr-FR" b="1" dirty="0">
                <a:sym typeface="Wingdings" pitchFamily="2" charset="2"/>
              </a:rPr>
              <a:t> </a:t>
            </a:r>
            <a:r>
              <a:rPr lang="ar-DZ" b="1" dirty="0">
                <a:sym typeface="Wingdings" pitchFamily="2" charset="2"/>
              </a:rPr>
              <a:t>للتحرك لليسار</a:t>
            </a:r>
          </a:p>
          <a:p>
            <a:r>
              <a:rPr lang="fr-FR" b="1" dirty="0">
                <a:sym typeface="Wingdings" pitchFamily="2" charset="2"/>
              </a:rPr>
              <a:t>Ecrire(</a:t>
            </a:r>
            <a:r>
              <a:rPr lang="en-US" b="1" dirty="0"/>
              <a:t>“</a:t>
            </a:r>
            <a:r>
              <a:rPr lang="fr-FR" b="1" dirty="0"/>
              <a:t>PICK</a:t>
            </a:r>
            <a:r>
              <a:rPr lang="en-US" b="1" dirty="0"/>
              <a:t>”</a:t>
            </a:r>
            <a:r>
              <a:rPr lang="fr-FR" b="1" dirty="0"/>
              <a:t>) </a:t>
            </a:r>
            <a:r>
              <a:rPr lang="fr-FR" b="1" dirty="0">
                <a:sym typeface="Wingdings" pitchFamily="2" charset="2"/>
              </a:rPr>
              <a:t> </a:t>
            </a:r>
            <a:r>
              <a:rPr lang="ar-DZ" b="1" dirty="0">
                <a:sym typeface="Wingdings" pitchFamily="2" charset="2"/>
              </a:rPr>
              <a:t>للأخذ الحمولة</a:t>
            </a:r>
            <a:endParaRPr lang="fr-FR" b="1" dirty="0">
              <a:sym typeface="Wingdings" pitchFamily="2" charset="2"/>
            </a:endParaRPr>
          </a:p>
          <a:p>
            <a:r>
              <a:rPr lang="fr-FR" b="1" dirty="0">
                <a:sym typeface="Wingdings" pitchFamily="2" charset="2"/>
              </a:rPr>
              <a:t>Ecrire(</a:t>
            </a:r>
            <a:r>
              <a:rPr lang="en-US" b="1" dirty="0"/>
              <a:t>“DROP”</a:t>
            </a:r>
            <a:r>
              <a:rPr lang="fr-FR" b="1" dirty="0"/>
              <a:t>) </a:t>
            </a:r>
            <a:r>
              <a:rPr lang="fr-FR" b="1" dirty="0">
                <a:sym typeface="Wingdings" pitchFamily="2" charset="2"/>
              </a:rPr>
              <a:t> </a:t>
            </a:r>
            <a:r>
              <a:rPr lang="ar-DZ" b="1" dirty="0">
                <a:sym typeface="Wingdings" pitchFamily="2" charset="2"/>
              </a:rPr>
              <a:t>لوضع الحمولة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76800"/>
            <a:ext cx="2286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4245" y="2059126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DZ" sz="2000" b="1" dirty="0"/>
              <a:t>اكتب خوارزمية لنقل الطرد من المحطة </a:t>
            </a:r>
            <a:r>
              <a:rPr lang="fr-FR" sz="2000" b="1" dirty="0"/>
              <a:t>P</a:t>
            </a:r>
            <a:r>
              <a:rPr lang="ar-DZ" sz="2000" b="1" dirty="0"/>
              <a:t> الى المنطقة الزرقاء.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000" b="1" dirty="0"/>
              <a:t>اكتب خوارزمية لنقل الطرد من المحطة </a:t>
            </a:r>
            <a:r>
              <a:rPr lang="fr-FR" sz="2000" b="1" dirty="0"/>
              <a:t>P</a:t>
            </a:r>
            <a:r>
              <a:rPr lang="ar-DZ" sz="2000" b="1" dirty="0"/>
              <a:t>  الى المنطقة الخضراء.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000" b="1" dirty="0"/>
              <a:t>اكتب خوارزمية لنقل الطرد من المحطة </a:t>
            </a:r>
            <a:r>
              <a:rPr lang="fr-FR" sz="2000" b="1" dirty="0"/>
              <a:t>P</a:t>
            </a:r>
            <a:r>
              <a:rPr lang="ar-DZ" sz="2000" b="1" dirty="0"/>
              <a:t>  الى المنطقة البرقالية.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000" b="1" dirty="0"/>
              <a:t>اكتب خوارزمية لنقل الطرد من المحطة </a:t>
            </a:r>
            <a:r>
              <a:rPr lang="fr-FR" sz="2000" b="1" dirty="0"/>
              <a:t>P</a:t>
            </a:r>
            <a:r>
              <a:rPr lang="ar-DZ" sz="2000" b="1" dirty="0"/>
              <a:t>  الى المنطقة الزرقاء دون المرور بالمنطقة السوداء.</a:t>
            </a:r>
          </a:p>
          <a:p>
            <a:pPr marL="342900" indent="-342900" algn="r" rtl="1">
              <a:buFont typeface="+mj-lt"/>
              <a:buAutoNum type="arabicPeriod"/>
            </a:pPr>
            <a:endParaRPr lang="ar-DZ" dirty="0"/>
          </a:p>
          <a:p>
            <a:pPr marL="342900" indent="-342900" algn="r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85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DZ" sz="40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مخطط الدرس</a:t>
            </a:r>
            <a:endParaRPr lang="en-US" sz="4000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324579"/>
              </p:ext>
            </p:extLst>
          </p:nvPr>
        </p:nvGraphicFramePr>
        <p:xfrm>
          <a:off x="822325" y="1100138"/>
          <a:ext cx="7559675" cy="392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0932288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4003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dirty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تعريف الخوارزمية</a:t>
            </a:r>
            <a:endParaRPr lang="en-US" sz="4000" dirty="0">
              <a:solidFill>
                <a:schemeClr val="bg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ar-SA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هي مجموعة من الخطوات الرياضية والمنطقية المتسلسلة والمحدودة اللازمة لحل مسألة ما والوصول إلى نتائج محددة اعتبارا من معطيات ابتدائية.</a:t>
            </a:r>
            <a:endParaRPr lang="fr-FR" sz="3200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algn="r"/>
            <a:endParaRPr lang="en-US" sz="3200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46090136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3722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الهيكل العام للخوارزمية</a:t>
            </a:r>
            <a:endParaRPr lang="en-US" sz="4000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07555"/>
              </p:ext>
            </p:extLst>
          </p:nvPr>
        </p:nvGraphicFramePr>
        <p:xfrm>
          <a:off x="533400" y="1066800"/>
          <a:ext cx="4267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45227864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03094556"/>
              </p:ext>
            </p:extLst>
          </p:nvPr>
        </p:nvGraphicFramePr>
        <p:xfrm>
          <a:off x="4953000" y="1066800"/>
          <a:ext cx="396240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71725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الكلمات  المحجوزة</a:t>
            </a:r>
            <a:endParaRPr lang="fr-FR" sz="4000" b="1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623821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9965367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33137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قواعد التسمية</a:t>
            </a:r>
            <a:endParaRPr lang="fr-FR" sz="4000" b="1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85862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8663633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696473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التصريح عن المتغيرات و الثوابت</a:t>
            </a:r>
            <a:endParaRPr lang="fr-FR" sz="4000" b="1" dirty="0"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8064" y="1066800"/>
            <a:ext cx="3168352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bg1"/>
                </a:solidFill>
              </a:rPr>
              <a:t>التصريح عن الثوابت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ZoneTexte 4"/>
          <p:cNvSpPr txBox="1"/>
          <p:nvPr/>
        </p:nvSpPr>
        <p:spPr>
          <a:xfrm>
            <a:off x="914400" y="1789093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Const</a:t>
            </a:r>
            <a:r>
              <a:rPr lang="fr-FR" sz="2800" b="1" dirty="0">
                <a:latin typeface="Segoe UI Semibold" pitchFamily="34" charset="0"/>
                <a:cs typeface="Segoe UI Semibold" pitchFamily="34" charset="0"/>
              </a:rPr>
              <a:t>  </a:t>
            </a:r>
            <a:r>
              <a:rPr lang="fr-FR" sz="2800" b="1" i="1" dirty="0">
                <a:solidFill>
                  <a:srgbClr val="00B050"/>
                </a:solidFill>
                <a:latin typeface="Segoe UI Semibold" pitchFamily="34" charset="0"/>
                <a:cs typeface="Segoe UI Semibold" pitchFamily="34" charset="0"/>
              </a:rPr>
              <a:t>Identificateur </a:t>
            </a:r>
            <a:r>
              <a:rPr lang="fr-FR" sz="2800" b="1" dirty="0">
                <a:latin typeface="Segoe UI Semibold" pitchFamily="34" charset="0"/>
                <a:cs typeface="Segoe UI Semibold" pitchFamily="34" charset="0"/>
              </a:rPr>
              <a:t>            </a:t>
            </a:r>
            <a:r>
              <a:rPr lang="fr-FR" sz="2800" b="1" i="1" dirty="0">
                <a:solidFill>
                  <a:srgbClr val="0070C0"/>
                </a:solidFill>
                <a:latin typeface="Segoe UI Semibold" pitchFamily="34" charset="0"/>
                <a:cs typeface="Segoe UI Semibold" pitchFamily="34" charset="0"/>
              </a:rPr>
              <a:t>Valeur</a:t>
            </a:r>
            <a:endParaRPr lang="ar-DZ" sz="2800" b="1" i="1" dirty="0">
              <a:solidFill>
                <a:srgbClr val="0070C0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Const   P         3.14</a:t>
            </a: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مثال:                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4419600" y="2057400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15"/>
          <p:cNvCxnSpPr/>
          <p:nvPr/>
        </p:nvCxnSpPr>
        <p:spPr>
          <a:xfrm flipH="1">
            <a:off x="2539752" y="25146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0902" y="4419600"/>
            <a:ext cx="7520940" cy="989049"/>
          </a:xfrm>
        </p:spPr>
        <p:txBody>
          <a:bodyPr/>
          <a:lstStyle/>
          <a:p>
            <a:r>
              <a:rPr lang="ar-DZ" dirty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48064" y="2708920"/>
            <a:ext cx="3168352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bg1"/>
                </a:solidFill>
              </a:rPr>
              <a:t>التصريح عن ال</a:t>
            </a:r>
            <a:r>
              <a:rPr lang="ar-DZ" sz="2800" b="1" dirty="0">
                <a:solidFill>
                  <a:schemeClr val="bg1"/>
                </a:solidFill>
              </a:rPr>
              <a:t>متغيرات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1" name="ZoneTexte 4"/>
          <p:cNvSpPr txBox="1"/>
          <p:nvPr/>
        </p:nvSpPr>
        <p:spPr>
          <a:xfrm>
            <a:off x="914400" y="3352800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66"/>
                </a:solidFill>
                <a:latin typeface="Segoe UI Semibold" pitchFamily="34" charset="0"/>
                <a:cs typeface="Segoe UI Semibold" pitchFamily="34" charset="0"/>
              </a:rPr>
              <a:t>Var</a:t>
            </a:r>
            <a:r>
              <a:rPr lang="fr-FR" sz="2800" b="1" dirty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  </a:t>
            </a:r>
            <a:r>
              <a:rPr lang="fr-FR" sz="2800" b="1" i="1" dirty="0">
                <a:solidFill>
                  <a:srgbClr val="00B050"/>
                </a:solidFill>
                <a:latin typeface="Segoe UI Semibold" pitchFamily="34" charset="0"/>
                <a:cs typeface="Segoe UI Semibold" pitchFamily="34" charset="0"/>
              </a:rPr>
              <a:t>Identificateur </a:t>
            </a:r>
            <a:r>
              <a:rPr lang="fr-FR" sz="2800" b="1" dirty="0">
                <a:solidFill>
                  <a:prstClr val="black"/>
                </a:solidFill>
                <a:latin typeface="Segoe UI Semibold" pitchFamily="34" charset="0"/>
                <a:cs typeface="Segoe UI Semibold" pitchFamily="34" charset="0"/>
              </a:rPr>
              <a:t> :  </a:t>
            </a:r>
            <a:r>
              <a:rPr lang="fr-FR" sz="2800" b="1" dirty="0">
                <a:solidFill>
                  <a:srgbClr val="0070C0"/>
                </a:solidFill>
                <a:latin typeface="Segoe UI Semibold" pitchFamily="34" charset="0"/>
                <a:cs typeface="Segoe UI Semibold" pitchFamily="34" charset="0"/>
              </a:rPr>
              <a:t>Type</a:t>
            </a:r>
          </a:p>
          <a:p>
            <a:r>
              <a:rPr lang="fr-FR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Semibold" pitchFamily="34" charset="0"/>
                <a:cs typeface="Segoe UI Semibold" pitchFamily="34" charset="0"/>
              </a:rPr>
              <a:t>Var     Nom: chaine de caractères </a:t>
            </a: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أمثلة</a:t>
            </a:r>
            <a:endParaRPr lang="fr-FR" sz="2800" b="1" dirty="0">
              <a:solidFill>
                <a:prstClr val="black">
                  <a:lumMod val="95000"/>
                  <a:lumOff val="5000"/>
                </a:prstClr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fr-FR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Semibold" pitchFamily="34" charset="0"/>
                <a:cs typeface="Segoe UI Semibold" pitchFamily="34" charset="0"/>
              </a:rPr>
              <a:t>           x,y: Réel   </a:t>
            </a:r>
          </a:p>
          <a:p>
            <a:r>
              <a:rPr lang="fr-FR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Semibold" pitchFamily="34" charset="0"/>
                <a:cs typeface="Segoe UI Semibold" pitchFamily="34" charset="0"/>
              </a:rPr>
              <a:t>           s   :Entier       </a:t>
            </a:r>
            <a:endParaRPr lang="ar-DZ" sz="2800" b="1" i="1" dirty="0">
              <a:solidFill>
                <a:srgbClr val="0070C0"/>
              </a:solidFill>
              <a:latin typeface="Segoe UI Semibold" pitchFamily="34" charset="0"/>
              <a:cs typeface="Segoe UI Semibold" pitchFamily="34" charset="0"/>
            </a:endParaRPr>
          </a:p>
          <a:p>
            <a:endParaRPr lang="fr-FR" sz="2800" b="1" i="1" dirty="0">
              <a:solidFill>
                <a:srgbClr val="0070C0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58671347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647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أنواع البيانات</a:t>
            </a:r>
            <a:endParaRPr lang="fr-FR" sz="4000" b="1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954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7871031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04848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ar-DZ" sz="4000" b="1" dirty="0">
                <a:latin typeface="Segoe UI Semibold" pitchFamily="34" charset="0"/>
                <a:cs typeface="Segoe UI Semibold" pitchFamily="34" charset="0"/>
              </a:rPr>
              <a:t>ال</a:t>
            </a:r>
            <a:r>
              <a:rPr lang="ar-SA" sz="4000" b="1" dirty="0">
                <a:latin typeface="Segoe UI Semibold" pitchFamily="34" charset="0"/>
                <a:cs typeface="Segoe UI Semibold" pitchFamily="34" charset="0"/>
              </a:rPr>
              <a:t>عمليات </a:t>
            </a:r>
            <a:r>
              <a:rPr lang="ar-DZ" sz="4000" b="1" dirty="0">
                <a:latin typeface="Segoe UI Semibold" pitchFamily="34" charset="0"/>
                <a:cs typeface="Segoe UI Semibold" pitchFamily="34" charset="0"/>
              </a:rPr>
              <a:t>الحسابية</a:t>
            </a:r>
            <a:endParaRPr lang="fr-FR" sz="4000" b="1" dirty="0">
              <a:latin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994069"/>
              </p:ext>
            </p:extLst>
          </p:nvPr>
        </p:nvGraphicFramePr>
        <p:xfrm>
          <a:off x="822325" y="1173480"/>
          <a:ext cx="7521576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0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aseline="0" dirty="0">
                          <a:latin typeface="Segoe UI Semibold" pitchFamily="34" charset="0"/>
                          <a:cs typeface="Segoe UI Semibold" pitchFamily="34" charset="0"/>
                        </a:rPr>
                        <a:t>الصيغة</a:t>
                      </a:r>
                      <a:endParaRPr lang="fr-FR" sz="2800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800" dirty="0">
                          <a:latin typeface="Segoe UI Semibold" pitchFamily="34" charset="0"/>
                          <a:cs typeface="Segoe UI Semibold" pitchFamily="34" charset="0"/>
                        </a:rPr>
                        <a:t>الرمز</a:t>
                      </a:r>
                      <a:endParaRPr lang="fr-FR" sz="2800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800" dirty="0">
                          <a:latin typeface="Segoe UI Semibold" pitchFamily="34" charset="0"/>
                          <a:cs typeface="Segoe UI Semibold" pitchFamily="34" charset="0"/>
                        </a:rPr>
                        <a:t>العملية</a:t>
                      </a:r>
                      <a:endParaRPr lang="fr-FR" sz="2800" dirty="0">
                        <a:latin typeface="Segoe UI Semibold" pitchFamily="34" charset="0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x + y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الجمع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5 - 3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الطرح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x</a:t>
                      </a:r>
                      <a:r>
                        <a:rPr lang="fr-FR" sz="2800" kern="1200" baseline="0" dirty="0">
                          <a:latin typeface="Segoe UI Semibold" pitchFamily="34" charset="0"/>
                          <a:cs typeface="Segoe UI Semibold" pitchFamily="34" charset="0"/>
                        </a:rPr>
                        <a:t> * 3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الضرب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x</a:t>
                      </a:r>
                      <a:r>
                        <a:rPr lang="fr-FR" sz="2800" kern="1200" baseline="0" dirty="0">
                          <a:latin typeface="Segoe UI Semibold" pitchFamily="34" charset="0"/>
                          <a:cs typeface="Segoe UI Semibold" pitchFamily="34" charset="0"/>
                        </a:rPr>
                        <a:t> / 2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القسمة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x^2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الأس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7-( 5 * 3 )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(</a:t>
                      </a:r>
                      <a:r>
                        <a:rPr lang="fr-FR" sz="2800" baseline="0" dirty="0">
                          <a:latin typeface="Segoe UI Semibold" pitchFamily="34" charset="0"/>
                          <a:cs typeface="Segoe UI Semibold" pitchFamily="34" charset="0"/>
                        </a:rPr>
                        <a:t> </a:t>
                      </a:r>
                      <a:r>
                        <a:rPr lang="fr-FR" sz="2800" dirty="0">
                          <a:latin typeface="Segoe UI Semibold" pitchFamily="34" charset="0"/>
                          <a:cs typeface="Segoe UI Semibold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2800" kern="1200" dirty="0">
                          <a:latin typeface="Segoe UI Semibold" pitchFamily="34" charset="0"/>
                          <a:cs typeface="Segoe UI Semibold" pitchFamily="34" charset="0"/>
                        </a:rPr>
                        <a:t>الاقواس</a:t>
                      </a:r>
                      <a:endParaRPr lang="fr-FR" sz="2800" kern="1200" dirty="0">
                        <a:solidFill>
                          <a:schemeClr val="dk1"/>
                        </a:solidFill>
                        <a:latin typeface="Segoe UI Semibold" pitchFamily="34" charset="0"/>
                        <a:ea typeface="+mn-ea"/>
                        <a:cs typeface="Segoe UI Semi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9655824"/>
              </p:ext>
            </p:extLst>
          </p:nvPr>
        </p:nvGraphicFramePr>
        <p:xfrm>
          <a:off x="5791200" y="5334000"/>
          <a:ext cx="3216215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84897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453</TotalTime>
  <Words>598</Words>
  <Application>Microsoft Office PowerPoint</Application>
  <PresentationFormat>Affichage à l'écran (4:3)</PresentationFormat>
  <Paragraphs>217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Berlin Sans FB Demi</vt:lpstr>
      <vt:lpstr>Franklin Gothic Book</vt:lpstr>
      <vt:lpstr>Franklin Gothic Medium</vt:lpstr>
      <vt:lpstr>Helvetica</vt:lpstr>
      <vt:lpstr>Segoe UI</vt:lpstr>
      <vt:lpstr>Segoe UI Semibold</vt:lpstr>
      <vt:lpstr>Wingdings</vt:lpstr>
      <vt:lpstr>Angles</vt:lpstr>
      <vt:lpstr>الخوارزميات</vt:lpstr>
      <vt:lpstr>مخطط الدرس</vt:lpstr>
      <vt:lpstr>تعريف الخوارزمية</vt:lpstr>
      <vt:lpstr>الهيكل العام للخوارزمية</vt:lpstr>
      <vt:lpstr>الكلمات  المحجوزة</vt:lpstr>
      <vt:lpstr>قواعد التسمية</vt:lpstr>
      <vt:lpstr>التصريح عن المتغيرات و الثوابت</vt:lpstr>
      <vt:lpstr>أنواع البيانات</vt:lpstr>
      <vt:lpstr>العمليات الحسابية</vt:lpstr>
      <vt:lpstr>عمليات المقارنة</vt:lpstr>
      <vt:lpstr>أولويات العمليات الحسابية</vt:lpstr>
      <vt:lpstr>تقويم 01 </vt:lpstr>
      <vt:lpstr>حل التقويم</vt:lpstr>
      <vt:lpstr>Drone  تقويم02: طائرة بدون طيار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الخوارزميات</dc:title>
  <dc:creator>Farid</dc:creator>
  <cp:lastModifiedBy>Farid</cp:lastModifiedBy>
  <cp:revision>31</cp:revision>
  <dcterms:created xsi:type="dcterms:W3CDTF">2020-02-11T16:04:49Z</dcterms:created>
  <dcterms:modified xsi:type="dcterms:W3CDTF">2025-07-05T15:23:12Z</dcterms:modified>
</cp:coreProperties>
</file>