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1" r:id="rId5"/>
    <p:sldId id="284" r:id="rId6"/>
    <p:sldId id="293" r:id="rId7"/>
    <p:sldId id="278" r:id="rId8"/>
    <p:sldId id="261" r:id="rId9"/>
    <p:sldId id="294" r:id="rId10"/>
    <p:sldId id="273" r:id="rId11"/>
    <p:sldId id="277" r:id="rId12"/>
    <p:sldId id="279" r:id="rId13"/>
    <p:sldId id="295" r:id="rId14"/>
    <p:sldId id="296" r:id="rId15"/>
    <p:sldId id="297" r:id="rId16"/>
    <p:sldId id="266" r:id="rId17"/>
    <p:sldId id="298" r:id="rId18"/>
    <p:sldId id="29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879" autoAdjust="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B1E79-D2F6-42A6-96D2-38D46E9D0398}" type="doc">
      <dgm:prSet loTypeId="urn:microsoft.com/office/officeart/2005/8/layout/hList9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x-none"/>
        </a:p>
      </dgm:t>
    </dgm:pt>
    <dgm:pt modelId="{48EF4FD9-C901-4745-B3E5-1DC772CAE0AA}">
      <dgm:prSet phldrT="[Texte]"/>
      <dgm:spPr/>
      <dgm:t>
        <a:bodyPr/>
        <a:lstStyle/>
        <a:p>
          <a:r>
            <a:rPr lang="x-none" dirty="0"/>
            <a:t>Ar</a:t>
          </a:r>
        </a:p>
      </dgm:t>
    </dgm:pt>
    <dgm:pt modelId="{B6111B5F-520A-48E9-B443-915DF2EA2451}" type="parTrans" cxnId="{C5F6482B-CFC5-4498-A1FB-C52052AA8144}">
      <dgm:prSet/>
      <dgm:spPr/>
      <dgm:t>
        <a:bodyPr/>
        <a:lstStyle/>
        <a:p>
          <a:endParaRPr lang="x-none"/>
        </a:p>
      </dgm:t>
    </dgm:pt>
    <dgm:pt modelId="{CD3FB793-170C-455D-BB2D-A5B531776B37}" type="sibTrans" cxnId="{C5F6482B-CFC5-4498-A1FB-C52052AA8144}">
      <dgm:prSet/>
      <dgm:spPr/>
      <dgm:t>
        <a:bodyPr/>
        <a:lstStyle/>
        <a:p>
          <a:endParaRPr lang="x-none"/>
        </a:p>
      </dgm:t>
    </dgm:pt>
    <dgm:pt modelId="{ACCF69B0-B633-4D6A-9583-633FB9496753}">
      <dgm:prSet phldrT="[Texte]"/>
      <dgm:spPr/>
      <dgm:t>
        <a:bodyPr/>
        <a:lstStyle/>
        <a:p>
          <a:r>
            <a:rPr lang="x-none" dirty="0"/>
            <a:t>Fr</a:t>
          </a:r>
        </a:p>
      </dgm:t>
    </dgm:pt>
    <dgm:pt modelId="{94263AF0-20D6-4DB6-93A8-51C3346A6D49}" type="parTrans" cxnId="{18AE78B9-655A-4418-8577-F8AD1D04EDE0}">
      <dgm:prSet/>
      <dgm:spPr/>
      <dgm:t>
        <a:bodyPr/>
        <a:lstStyle/>
        <a:p>
          <a:endParaRPr lang="x-none"/>
        </a:p>
      </dgm:t>
    </dgm:pt>
    <dgm:pt modelId="{D764CCB8-93F6-4938-B64B-CE917908F161}" type="sibTrans" cxnId="{18AE78B9-655A-4418-8577-F8AD1D04EDE0}">
      <dgm:prSet/>
      <dgm:spPr/>
      <dgm:t>
        <a:bodyPr/>
        <a:lstStyle/>
        <a:p>
          <a:endParaRPr lang="x-none"/>
        </a:p>
      </dgm:t>
    </dgm:pt>
    <dgm:pt modelId="{BA0C645B-3758-40F6-A2BE-7910A37A9BB8}">
      <dgm:prSet phldrT="[Texte]"/>
      <dgm:spPr/>
      <dgm:t>
        <a:bodyPr/>
        <a:lstStyle/>
        <a:p>
          <a:r>
            <a:rPr lang="x-none" dirty="0"/>
            <a:t>En</a:t>
          </a:r>
        </a:p>
      </dgm:t>
    </dgm:pt>
    <dgm:pt modelId="{34F791F8-E4FC-48B0-A2E3-519308F8321A}" type="parTrans" cxnId="{A0722F4A-284A-4947-924E-B3A3C6F96342}">
      <dgm:prSet/>
      <dgm:spPr/>
      <dgm:t>
        <a:bodyPr/>
        <a:lstStyle/>
        <a:p>
          <a:endParaRPr lang="x-none"/>
        </a:p>
      </dgm:t>
    </dgm:pt>
    <dgm:pt modelId="{C7601D75-C84B-46AC-A8E8-3F4E2A0EFE7C}" type="sibTrans" cxnId="{A0722F4A-284A-4947-924E-B3A3C6F96342}">
      <dgm:prSet/>
      <dgm:spPr/>
      <dgm:t>
        <a:bodyPr/>
        <a:lstStyle/>
        <a:p>
          <a:endParaRPr lang="x-none"/>
        </a:p>
      </dgm:t>
    </dgm:pt>
    <dgm:pt modelId="{75DF6DD3-A0AE-4E5F-A962-DCA890C7AB80}">
      <dgm:prSet phldrT="[Texte]" custT="1"/>
      <dgm:spPr/>
      <dgm:t>
        <a:bodyPr/>
        <a:lstStyle/>
        <a:p>
          <a:r>
            <a:rPr lang="ar-DZ" sz="2000" b="1" dirty="0"/>
            <a:t>البيانات</a:t>
          </a:r>
          <a:endParaRPr lang="x-none" sz="2000" b="1" dirty="0"/>
        </a:p>
      </dgm:t>
    </dgm:pt>
    <dgm:pt modelId="{DD83EF1D-7FD4-4B87-BA3A-3C4627461148}" type="parTrans" cxnId="{0D67C823-6C28-443A-9EC1-9289EC93AD17}">
      <dgm:prSet/>
      <dgm:spPr/>
      <dgm:t>
        <a:bodyPr/>
        <a:lstStyle/>
        <a:p>
          <a:endParaRPr lang="x-none"/>
        </a:p>
      </dgm:t>
    </dgm:pt>
    <dgm:pt modelId="{BC1BD0C0-36EC-4BA1-B244-CF3DE6CACC3F}" type="sibTrans" cxnId="{0D67C823-6C28-443A-9EC1-9289EC93AD17}">
      <dgm:prSet/>
      <dgm:spPr/>
      <dgm:t>
        <a:bodyPr/>
        <a:lstStyle/>
        <a:p>
          <a:endParaRPr lang="x-none"/>
        </a:p>
      </dgm:t>
    </dgm:pt>
    <dgm:pt modelId="{FB467EC2-7919-40C5-887B-5CF813C162FD}">
      <dgm:prSet phldrT="[Texte]" custT="1"/>
      <dgm:spPr/>
      <dgm:t>
        <a:bodyPr/>
        <a:lstStyle/>
        <a:p>
          <a:r>
            <a:rPr lang="x-none" sz="2000" b="1" dirty="0"/>
            <a:t>Données</a:t>
          </a:r>
        </a:p>
      </dgm:t>
    </dgm:pt>
    <dgm:pt modelId="{E5DFDD75-A057-4366-996F-F24AFAEAD618}" type="parTrans" cxnId="{D5759178-0FFF-45B4-ABC2-31B6655CD398}">
      <dgm:prSet/>
      <dgm:spPr/>
      <dgm:t>
        <a:bodyPr/>
        <a:lstStyle/>
        <a:p>
          <a:endParaRPr lang="x-none"/>
        </a:p>
      </dgm:t>
    </dgm:pt>
    <dgm:pt modelId="{43B29CD4-45B8-4D0B-86FC-0522B201C0AF}" type="sibTrans" cxnId="{D5759178-0FFF-45B4-ABC2-31B6655CD398}">
      <dgm:prSet/>
      <dgm:spPr/>
      <dgm:t>
        <a:bodyPr/>
        <a:lstStyle/>
        <a:p>
          <a:endParaRPr lang="x-none"/>
        </a:p>
      </dgm:t>
    </dgm:pt>
    <dgm:pt modelId="{C58CBBC4-3140-4118-A4C7-E8A585930E47}">
      <dgm:prSet phldrT="[Texte]" custT="1"/>
      <dgm:spPr/>
      <dgm:t>
        <a:bodyPr/>
        <a:lstStyle/>
        <a:p>
          <a:r>
            <a:rPr lang="x-none" sz="2000" b="1" dirty="0"/>
            <a:t>Data</a:t>
          </a:r>
        </a:p>
      </dgm:t>
    </dgm:pt>
    <dgm:pt modelId="{E233A63F-C6E7-4534-8F12-1C637A27C448}" type="parTrans" cxnId="{A5F4B1D6-5B09-4C51-98E7-662E6277A4D0}">
      <dgm:prSet/>
      <dgm:spPr/>
      <dgm:t>
        <a:bodyPr/>
        <a:lstStyle/>
        <a:p>
          <a:endParaRPr lang="x-none"/>
        </a:p>
      </dgm:t>
    </dgm:pt>
    <dgm:pt modelId="{E93E9BF3-4B04-4B5B-920E-ED08E3580BC5}" type="sibTrans" cxnId="{A5F4B1D6-5B09-4C51-98E7-662E6277A4D0}">
      <dgm:prSet/>
      <dgm:spPr/>
      <dgm:t>
        <a:bodyPr/>
        <a:lstStyle/>
        <a:p>
          <a:endParaRPr lang="x-none"/>
        </a:p>
      </dgm:t>
    </dgm:pt>
    <dgm:pt modelId="{A0D065B9-1484-4AEB-9CC7-16E971A3182F}" type="pres">
      <dgm:prSet presAssocID="{82AB1E79-D2F6-42A6-96D2-38D46E9D0398}" presName="list" presStyleCnt="0">
        <dgm:presLayoutVars>
          <dgm:dir val="rev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4D4F1CE-8522-42E8-A2A4-63A4699A6C96}" type="pres">
      <dgm:prSet presAssocID="{48EF4FD9-C901-4745-B3E5-1DC772CAE0AA}" presName="posSpace" presStyleCnt="0"/>
      <dgm:spPr/>
    </dgm:pt>
    <dgm:pt modelId="{E7050F82-A148-42A7-A660-70CF1BF9F242}" type="pres">
      <dgm:prSet presAssocID="{48EF4FD9-C901-4745-B3E5-1DC772CAE0AA}" presName="vertFlow" presStyleCnt="0"/>
      <dgm:spPr/>
    </dgm:pt>
    <dgm:pt modelId="{9D73F080-CB22-4A05-8F38-CA8ABC960D82}" type="pres">
      <dgm:prSet presAssocID="{48EF4FD9-C901-4745-B3E5-1DC772CAE0AA}" presName="topSpace" presStyleCnt="0"/>
      <dgm:spPr/>
    </dgm:pt>
    <dgm:pt modelId="{75D3E763-1920-444F-BD9F-9AA545EB1A8E}" type="pres">
      <dgm:prSet presAssocID="{48EF4FD9-C901-4745-B3E5-1DC772CAE0AA}" presName="firstComp" presStyleCnt="0"/>
      <dgm:spPr/>
    </dgm:pt>
    <dgm:pt modelId="{D69F261C-370A-4D9C-9AC9-D714D72A6143}" type="pres">
      <dgm:prSet presAssocID="{48EF4FD9-C901-4745-B3E5-1DC772CAE0AA}" presName="firstChild" presStyleLbl="bgAccFollowNode1" presStyleIdx="0" presStyleCnt="3"/>
      <dgm:spPr/>
      <dgm:t>
        <a:bodyPr/>
        <a:lstStyle/>
        <a:p>
          <a:endParaRPr lang="fr-FR"/>
        </a:p>
      </dgm:t>
    </dgm:pt>
    <dgm:pt modelId="{EA38B283-98CB-4DCE-97E4-2C2A6FFBC779}" type="pres">
      <dgm:prSet presAssocID="{48EF4FD9-C901-4745-B3E5-1DC772CAE0A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770BBF-CC34-49B9-B2F5-A72CE6D0D366}" type="pres">
      <dgm:prSet presAssocID="{48EF4FD9-C901-4745-B3E5-1DC772CAE0AA}" presName="negSpace" presStyleCnt="0"/>
      <dgm:spPr/>
    </dgm:pt>
    <dgm:pt modelId="{D8779084-4B2F-4BBE-9961-83BFDC50FFD6}" type="pres">
      <dgm:prSet presAssocID="{48EF4FD9-C901-4745-B3E5-1DC772CAE0AA}" presName="circle" presStyleLbl="node1" presStyleIdx="0" presStyleCnt="3"/>
      <dgm:spPr/>
      <dgm:t>
        <a:bodyPr/>
        <a:lstStyle/>
        <a:p>
          <a:endParaRPr lang="fr-FR"/>
        </a:p>
      </dgm:t>
    </dgm:pt>
    <dgm:pt modelId="{8A32CDEA-8AFE-489C-9B50-F94F934661FE}" type="pres">
      <dgm:prSet presAssocID="{CD3FB793-170C-455D-BB2D-A5B531776B37}" presName="transSpace" presStyleCnt="0"/>
      <dgm:spPr/>
    </dgm:pt>
    <dgm:pt modelId="{518D43C1-8036-4CD7-97D8-DD725EC61256}" type="pres">
      <dgm:prSet presAssocID="{ACCF69B0-B633-4D6A-9583-633FB9496753}" presName="posSpace" presStyleCnt="0"/>
      <dgm:spPr/>
    </dgm:pt>
    <dgm:pt modelId="{C69303C2-B3EF-426E-9641-A4EF6AF011FD}" type="pres">
      <dgm:prSet presAssocID="{ACCF69B0-B633-4D6A-9583-633FB9496753}" presName="vertFlow" presStyleCnt="0"/>
      <dgm:spPr/>
    </dgm:pt>
    <dgm:pt modelId="{1CC487BB-C76E-4735-B49D-CAEDBEEBCC76}" type="pres">
      <dgm:prSet presAssocID="{ACCF69B0-B633-4D6A-9583-633FB9496753}" presName="topSpace" presStyleCnt="0"/>
      <dgm:spPr/>
    </dgm:pt>
    <dgm:pt modelId="{E59CBB86-0416-4023-9E77-C326B4143092}" type="pres">
      <dgm:prSet presAssocID="{ACCF69B0-B633-4D6A-9583-633FB9496753}" presName="firstComp" presStyleCnt="0"/>
      <dgm:spPr/>
    </dgm:pt>
    <dgm:pt modelId="{0A86F498-3AFE-48A8-B3D9-7B714105BE2B}" type="pres">
      <dgm:prSet presAssocID="{ACCF69B0-B633-4D6A-9583-633FB9496753}" presName="firstChild" presStyleLbl="bgAccFollowNode1" presStyleIdx="1" presStyleCnt="3" custScaleX="116319"/>
      <dgm:spPr/>
      <dgm:t>
        <a:bodyPr/>
        <a:lstStyle/>
        <a:p>
          <a:endParaRPr lang="fr-FR"/>
        </a:p>
      </dgm:t>
    </dgm:pt>
    <dgm:pt modelId="{DF79F565-F071-41DF-9430-A6ECFE4352C5}" type="pres">
      <dgm:prSet presAssocID="{ACCF69B0-B633-4D6A-9583-633FB9496753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68D9B-531B-480D-90A7-F4282AE852E5}" type="pres">
      <dgm:prSet presAssocID="{ACCF69B0-B633-4D6A-9583-633FB9496753}" presName="negSpace" presStyleCnt="0"/>
      <dgm:spPr/>
    </dgm:pt>
    <dgm:pt modelId="{7805571E-983E-448D-8D75-37CF116DB970}" type="pres">
      <dgm:prSet presAssocID="{ACCF69B0-B633-4D6A-9583-633FB9496753}" presName="circle" presStyleLbl="node1" presStyleIdx="1" presStyleCnt="3"/>
      <dgm:spPr/>
      <dgm:t>
        <a:bodyPr/>
        <a:lstStyle/>
        <a:p>
          <a:endParaRPr lang="fr-FR"/>
        </a:p>
      </dgm:t>
    </dgm:pt>
    <dgm:pt modelId="{DFBFE402-15D3-4CBB-9E6E-1B9893876C67}" type="pres">
      <dgm:prSet presAssocID="{D764CCB8-93F6-4938-B64B-CE917908F161}" presName="transSpace" presStyleCnt="0"/>
      <dgm:spPr/>
    </dgm:pt>
    <dgm:pt modelId="{FFF57A7B-E518-4DDE-B26D-94D3679F9473}" type="pres">
      <dgm:prSet presAssocID="{BA0C645B-3758-40F6-A2BE-7910A37A9BB8}" presName="posSpace" presStyleCnt="0"/>
      <dgm:spPr/>
    </dgm:pt>
    <dgm:pt modelId="{01C6D49F-8406-49B6-9804-E9969A5FCDA5}" type="pres">
      <dgm:prSet presAssocID="{BA0C645B-3758-40F6-A2BE-7910A37A9BB8}" presName="vertFlow" presStyleCnt="0"/>
      <dgm:spPr/>
    </dgm:pt>
    <dgm:pt modelId="{D700ED56-3E24-4B47-ABD1-CB9274A09A5D}" type="pres">
      <dgm:prSet presAssocID="{BA0C645B-3758-40F6-A2BE-7910A37A9BB8}" presName="topSpace" presStyleCnt="0"/>
      <dgm:spPr/>
    </dgm:pt>
    <dgm:pt modelId="{111C5711-008A-4991-BD62-4AC17EA8A3D0}" type="pres">
      <dgm:prSet presAssocID="{BA0C645B-3758-40F6-A2BE-7910A37A9BB8}" presName="firstComp" presStyleCnt="0"/>
      <dgm:spPr/>
    </dgm:pt>
    <dgm:pt modelId="{347DAE7D-B4FE-469D-A69B-6EA50D604895}" type="pres">
      <dgm:prSet presAssocID="{BA0C645B-3758-40F6-A2BE-7910A37A9BB8}" presName="firstChild" presStyleLbl="bgAccFollowNode1" presStyleIdx="2" presStyleCnt="3"/>
      <dgm:spPr/>
      <dgm:t>
        <a:bodyPr/>
        <a:lstStyle/>
        <a:p>
          <a:endParaRPr lang="fr-FR"/>
        </a:p>
      </dgm:t>
    </dgm:pt>
    <dgm:pt modelId="{867E0AFB-EE14-4A99-9778-1E4461BBC4DA}" type="pres">
      <dgm:prSet presAssocID="{BA0C645B-3758-40F6-A2BE-7910A37A9BB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0D1690-9937-42DE-952D-BB06416AC0A7}" type="pres">
      <dgm:prSet presAssocID="{BA0C645B-3758-40F6-A2BE-7910A37A9BB8}" presName="negSpace" presStyleCnt="0"/>
      <dgm:spPr/>
    </dgm:pt>
    <dgm:pt modelId="{9F3E19DF-FB47-4F56-9EA6-1A6DEABDD9F2}" type="pres">
      <dgm:prSet presAssocID="{BA0C645B-3758-40F6-A2BE-7910A37A9BB8}" presName="circle" presStyleLbl="node1" presStyleIdx="2" presStyleCnt="3"/>
      <dgm:spPr/>
      <dgm:t>
        <a:bodyPr/>
        <a:lstStyle/>
        <a:p>
          <a:endParaRPr lang="fr-FR"/>
        </a:p>
      </dgm:t>
    </dgm:pt>
  </dgm:ptLst>
  <dgm:cxnLst>
    <dgm:cxn modelId="{A0722F4A-284A-4947-924E-B3A3C6F96342}" srcId="{82AB1E79-D2F6-42A6-96D2-38D46E9D0398}" destId="{BA0C645B-3758-40F6-A2BE-7910A37A9BB8}" srcOrd="2" destOrd="0" parTransId="{34F791F8-E4FC-48B0-A2E3-519308F8321A}" sibTransId="{C7601D75-C84B-46AC-A8E8-3F4E2A0EFE7C}"/>
    <dgm:cxn modelId="{ED2036B2-BD24-46A9-9099-36953A66A17B}" type="presOf" srcId="{48EF4FD9-C901-4745-B3E5-1DC772CAE0AA}" destId="{D8779084-4B2F-4BBE-9961-83BFDC50FFD6}" srcOrd="0" destOrd="0" presId="urn:microsoft.com/office/officeart/2005/8/layout/hList9"/>
    <dgm:cxn modelId="{473385B0-8DD2-46B1-9DAB-DA41C52914BE}" type="presOf" srcId="{BA0C645B-3758-40F6-A2BE-7910A37A9BB8}" destId="{9F3E19DF-FB47-4F56-9EA6-1A6DEABDD9F2}" srcOrd="0" destOrd="0" presId="urn:microsoft.com/office/officeart/2005/8/layout/hList9"/>
    <dgm:cxn modelId="{6BF2D5B9-25CA-477C-8FDA-F3E3834815E4}" type="presOf" srcId="{C58CBBC4-3140-4118-A4C7-E8A585930E47}" destId="{347DAE7D-B4FE-469D-A69B-6EA50D604895}" srcOrd="0" destOrd="0" presId="urn:microsoft.com/office/officeart/2005/8/layout/hList9"/>
    <dgm:cxn modelId="{18AE78B9-655A-4418-8577-F8AD1D04EDE0}" srcId="{82AB1E79-D2F6-42A6-96D2-38D46E9D0398}" destId="{ACCF69B0-B633-4D6A-9583-633FB9496753}" srcOrd="1" destOrd="0" parTransId="{94263AF0-20D6-4DB6-93A8-51C3346A6D49}" sibTransId="{D764CCB8-93F6-4938-B64B-CE917908F161}"/>
    <dgm:cxn modelId="{621E0B17-E480-4DFD-8DD7-194A91A7D477}" type="presOf" srcId="{75DF6DD3-A0AE-4E5F-A962-DCA890C7AB80}" destId="{D69F261C-370A-4D9C-9AC9-D714D72A6143}" srcOrd="0" destOrd="0" presId="urn:microsoft.com/office/officeart/2005/8/layout/hList9"/>
    <dgm:cxn modelId="{77DB4DE4-0B82-49C7-8191-BCC8DE8A2651}" type="presOf" srcId="{FB467EC2-7919-40C5-887B-5CF813C162FD}" destId="{0A86F498-3AFE-48A8-B3D9-7B714105BE2B}" srcOrd="0" destOrd="0" presId="urn:microsoft.com/office/officeart/2005/8/layout/hList9"/>
    <dgm:cxn modelId="{A5F4B1D6-5B09-4C51-98E7-662E6277A4D0}" srcId="{BA0C645B-3758-40F6-A2BE-7910A37A9BB8}" destId="{C58CBBC4-3140-4118-A4C7-E8A585930E47}" srcOrd="0" destOrd="0" parTransId="{E233A63F-C6E7-4534-8F12-1C637A27C448}" sibTransId="{E93E9BF3-4B04-4B5B-920E-ED08E3580BC5}"/>
    <dgm:cxn modelId="{51E97D2F-5B83-4065-9762-9ED2D1C51D83}" type="presOf" srcId="{C58CBBC4-3140-4118-A4C7-E8A585930E47}" destId="{867E0AFB-EE14-4A99-9778-1E4461BBC4DA}" srcOrd="1" destOrd="0" presId="urn:microsoft.com/office/officeart/2005/8/layout/hList9"/>
    <dgm:cxn modelId="{D5759178-0FFF-45B4-ABC2-31B6655CD398}" srcId="{ACCF69B0-B633-4D6A-9583-633FB9496753}" destId="{FB467EC2-7919-40C5-887B-5CF813C162FD}" srcOrd="0" destOrd="0" parTransId="{E5DFDD75-A057-4366-996F-F24AFAEAD618}" sibTransId="{43B29CD4-45B8-4D0B-86FC-0522B201C0AF}"/>
    <dgm:cxn modelId="{C5F6482B-CFC5-4498-A1FB-C52052AA8144}" srcId="{82AB1E79-D2F6-42A6-96D2-38D46E9D0398}" destId="{48EF4FD9-C901-4745-B3E5-1DC772CAE0AA}" srcOrd="0" destOrd="0" parTransId="{B6111B5F-520A-48E9-B443-915DF2EA2451}" sibTransId="{CD3FB793-170C-455D-BB2D-A5B531776B37}"/>
    <dgm:cxn modelId="{0D67C823-6C28-443A-9EC1-9289EC93AD17}" srcId="{48EF4FD9-C901-4745-B3E5-1DC772CAE0AA}" destId="{75DF6DD3-A0AE-4E5F-A962-DCA890C7AB80}" srcOrd="0" destOrd="0" parTransId="{DD83EF1D-7FD4-4B87-BA3A-3C4627461148}" sibTransId="{BC1BD0C0-36EC-4BA1-B244-CF3DE6CACC3F}"/>
    <dgm:cxn modelId="{1C3EB105-E010-4C2F-889C-0A4E8F521743}" type="presOf" srcId="{ACCF69B0-B633-4D6A-9583-633FB9496753}" destId="{7805571E-983E-448D-8D75-37CF116DB970}" srcOrd="0" destOrd="0" presId="urn:microsoft.com/office/officeart/2005/8/layout/hList9"/>
    <dgm:cxn modelId="{221A3D8C-51D7-4E2A-AE80-26168BA960C4}" type="presOf" srcId="{FB467EC2-7919-40C5-887B-5CF813C162FD}" destId="{DF79F565-F071-41DF-9430-A6ECFE4352C5}" srcOrd="1" destOrd="0" presId="urn:microsoft.com/office/officeart/2005/8/layout/hList9"/>
    <dgm:cxn modelId="{FB7599E5-9C80-42A5-B86C-2A180EBEF64D}" type="presOf" srcId="{75DF6DD3-A0AE-4E5F-A962-DCA890C7AB80}" destId="{EA38B283-98CB-4DCE-97E4-2C2A6FFBC779}" srcOrd="1" destOrd="0" presId="urn:microsoft.com/office/officeart/2005/8/layout/hList9"/>
    <dgm:cxn modelId="{C8F8ACD1-9401-4B04-B1D2-1FC97F1D57CD}" type="presOf" srcId="{82AB1E79-D2F6-42A6-96D2-38D46E9D0398}" destId="{A0D065B9-1484-4AEB-9CC7-16E971A3182F}" srcOrd="0" destOrd="0" presId="urn:microsoft.com/office/officeart/2005/8/layout/hList9"/>
    <dgm:cxn modelId="{7FCF0B04-3D06-429E-A0DA-A30C645C3980}" type="presParOf" srcId="{A0D065B9-1484-4AEB-9CC7-16E971A3182F}" destId="{74D4F1CE-8522-42E8-A2A4-63A4699A6C96}" srcOrd="0" destOrd="0" presId="urn:microsoft.com/office/officeart/2005/8/layout/hList9"/>
    <dgm:cxn modelId="{DD92CE41-5395-4325-8A71-50C6CC4C1CE3}" type="presParOf" srcId="{A0D065B9-1484-4AEB-9CC7-16E971A3182F}" destId="{E7050F82-A148-42A7-A660-70CF1BF9F242}" srcOrd="1" destOrd="0" presId="urn:microsoft.com/office/officeart/2005/8/layout/hList9"/>
    <dgm:cxn modelId="{EE301470-5C9A-4565-B69D-5E5FA10D73FA}" type="presParOf" srcId="{E7050F82-A148-42A7-A660-70CF1BF9F242}" destId="{9D73F080-CB22-4A05-8F38-CA8ABC960D82}" srcOrd="0" destOrd="0" presId="urn:microsoft.com/office/officeart/2005/8/layout/hList9"/>
    <dgm:cxn modelId="{0A4DDC82-51E9-4043-A9C4-119EFFB33B56}" type="presParOf" srcId="{E7050F82-A148-42A7-A660-70CF1BF9F242}" destId="{75D3E763-1920-444F-BD9F-9AA545EB1A8E}" srcOrd="1" destOrd="0" presId="urn:microsoft.com/office/officeart/2005/8/layout/hList9"/>
    <dgm:cxn modelId="{83E0D308-944C-44A9-B381-F6A29B5B5E38}" type="presParOf" srcId="{75D3E763-1920-444F-BD9F-9AA545EB1A8E}" destId="{D69F261C-370A-4D9C-9AC9-D714D72A6143}" srcOrd="0" destOrd="0" presId="urn:microsoft.com/office/officeart/2005/8/layout/hList9"/>
    <dgm:cxn modelId="{513B9EFD-0BC6-4ED5-A7C8-4BC2EA1F0509}" type="presParOf" srcId="{75D3E763-1920-444F-BD9F-9AA545EB1A8E}" destId="{EA38B283-98CB-4DCE-97E4-2C2A6FFBC779}" srcOrd="1" destOrd="0" presId="urn:microsoft.com/office/officeart/2005/8/layout/hList9"/>
    <dgm:cxn modelId="{EFBCD7BB-3007-40A8-BFF1-C03D27BF9DCE}" type="presParOf" srcId="{A0D065B9-1484-4AEB-9CC7-16E971A3182F}" destId="{73770BBF-CC34-49B9-B2F5-A72CE6D0D366}" srcOrd="2" destOrd="0" presId="urn:microsoft.com/office/officeart/2005/8/layout/hList9"/>
    <dgm:cxn modelId="{9A8E38B5-9BF8-47FC-B53B-FFEC44269AB8}" type="presParOf" srcId="{A0D065B9-1484-4AEB-9CC7-16E971A3182F}" destId="{D8779084-4B2F-4BBE-9961-83BFDC50FFD6}" srcOrd="3" destOrd="0" presId="urn:microsoft.com/office/officeart/2005/8/layout/hList9"/>
    <dgm:cxn modelId="{4FB36F05-2A4F-442E-B005-D2A24C1BBECE}" type="presParOf" srcId="{A0D065B9-1484-4AEB-9CC7-16E971A3182F}" destId="{8A32CDEA-8AFE-489C-9B50-F94F934661FE}" srcOrd="4" destOrd="0" presId="urn:microsoft.com/office/officeart/2005/8/layout/hList9"/>
    <dgm:cxn modelId="{FB1004E5-675F-4F64-8A3A-044AF7B60CC0}" type="presParOf" srcId="{A0D065B9-1484-4AEB-9CC7-16E971A3182F}" destId="{518D43C1-8036-4CD7-97D8-DD725EC61256}" srcOrd="5" destOrd="0" presId="urn:microsoft.com/office/officeart/2005/8/layout/hList9"/>
    <dgm:cxn modelId="{B02046BE-96D2-4FBB-BC5D-9F4A99190C11}" type="presParOf" srcId="{A0D065B9-1484-4AEB-9CC7-16E971A3182F}" destId="{C69303C2-B3EF-426E-9641-A4EF6AF011FD}" srcOrd="6" destOrd="0" presId="urn:microsoft.com/office/officeart/2005/8/layout/hList9"/>
    <dgm:cxn modelId="{208529EE-9589-44BB-AFFF-D359340F76CB}" type="presParOf" srcId="{C69303C2-B3EF-426E-9641-A4EF6AF011FD}" destId="{1CC487BB-C76E-4735-B49D-CAEDBEEBCC76}" srcOrd="0" destOrd="0" presId="urn:microsoft.com/office/officeart/2005/8/layout/hList9"/>
    <dgm:cxn modelId="{4C553872-6D74-4901-91E4-6D8E012F3CC0}" type="presParOf" srcId="{C69303C2-B3EF-426E-9641-A4EF6AF011FD}" destId="{E59CBB86-0416-4023-9E77-C326B4143092}" srcOrd="1" destOrd="0" presId="urn:microsoft.com/office/officeart/2005/8/layout/hList9"/>
    <dgm:cxn modelId="{5EBE9AD5-21B9-40C4-AC1E-9DD36E6E7879}" type="presParOf" srcId="{E59CBB86-0416-4023-9E77-C326B4143092}" destId="{0A86F498-3AFE-48A8-B3D9-7B714105BE2B}" srcOrd="0" destOrd="0" presId="urn:microsoft.com/office/officeart/2005/8/layout/hList9"/>
    <dgm:cxn modelId="{887740B3-C044-4FD5-A978-A00B0A80143E}" type="presParOf" srcId="{E59CBB86-0416-4023-9E77-C326B4143092}" destId="{DF79F565-F071-41DF-9430-A6ECFE4352C5}" srcOrd="1" destOrd="0" presId="urn:microsoft.com/office/officeart/2005/8/layout/hList9"/>
    <dgm:cxn modelId="{B4103A22-04A9-4D76-954C-081C5AF7AEC3}" type="presParOf" srcId="{A0D065B9-1484-4AEB-9CC7-16E971A3182F}" destId="{40F68D9B-531B-480D-90A7-F4282AE852E5}" srcOrd="7" destOrd="0" presId="urn:microsoft.com/office/officeart/2005/8/layout/hList9"/>
    <dgm:cxn modelId="{783D9AC2-5218-4F20-A884-B3B746109567}" type="presParOf" srcId="{A0D065B9-1484-4AEB-9CC7-16E971A3182F}" destId="{7805571E-983E-448D-8D75-37CF116DB970}" srcOrd="8" destOrd="0" presId="urn:microsoft.com/office/officeart/2005/8/layout/hList9"/>
    <dgm:cxn modelId="{D488FA37-9E97-412A-8EB6-4F8957296CF4}" type="presParOf" srcId="{A0D065B9-1484-4AEB-9CC7-16E971A3182F}" destId="{DFBFE402-15D3-4CBB-9E6E-1B9893876C67}" srcOrd="9" destOrd="0" presId="urn:microsoft.com/office/officeart/2005/8/layout/hList9"/>
    <dgm:cxn modelId="{55078C58-0870-485C-A1F7-FD04FE9C1BD6}" type="presParOf" srcId="{A0D065B9-1484-4AEB-9CC7-16E971A3182F}" destId="{FFF57A7B-E518-4DDE-B26D-94D3679F9473}" srcOrd="10" destOrd="0" presId="urn:microsoft.com/office/officeart/2005/8/layout/hList9"/>
    <dgm:cxn modelId="{D21477CD-C198-4790-A1E7-192D871B7724}" type="presParOf" srcId="{A0D065B9-1484-4AEB-9CC7-16E971A3182F}" destId="{01C6D49F-8406-49B6-9804-E9969A5FCDA5}" srcOrd="11" destOrd="0" presId="urn:microsoft.com/office/officeart/2005/8/layout/hList9"/>
    <dgm:cxn modelId="{A20406D7-9B58-4C3F-97AD-88CD25BF3692}" type="presParOf" srcId="{01C6D49F-8406-49B6-9804-E9969A5FCDA5}" destId="{D700ED56-3E24-4B47-ABD1-CB9274A09A5D}" srcOrd="0" destOrd="0" presId="urn:microsoft.com/office/officeart/2005/8/layout/hList9"/>
    <dgm:cxn modelId="{0E50E52C-131A-4957-B4BE-87B5A5A871DE}" type="presParOf" srcId="{01C6D49F-8406-49B6-9804-E9969A5FCDA5}" destId="{111C5711-008A-4991-BD62-4AC17EA8A3D0}" srcOrd="1" destOrd="0" presId="urn:microsoft.com/office/officeart/2005/8/layout/hList9"/>
    <dgm:cxn modelId="{5E2A951B-3577-4F82-B724-B017E09762B5}" type="presParOf" srcId="{111C5711-008A-4991-BD62-4AC17EA8A3D0}" destId="{347DAE7D-B4FE-469D-A69B-6EA50D604895}" srcOrd="0" destOrd="0" presId="urn:microsoft.com/office/officeart/2005/8/layout/hList9"/>
    <dgm:cxn modelId="{A740FD3C-F067-4441-8FF9-7ACC72A60692}" type="presParOf" srcId="{111C5711-008A-4991-BD62-4AC17EA8A3D0}" destId="{867E0AFB-EE14-4A99-9778-1E4461BBC4DA}" srcOrd="1" destOrd="0" presId="urn:microsoft.com/office/officeart/2005/8/layout/hList9"/>
    <dgm:cxn modelId="{9BBFF342-AA19-4B57-9004-FED2282B9C96}" type="presParOf" srcId="{A0D065B9-1484-4AEB-9CC7-16E971A3182F}" destId="{210D1690-9937-42DE-952D-BB06416AC0A7}" srcOrd="12" destOrd="0" presId="urn:microsoft.com/office/officeart/2005/8/layout/hList9"/>
    <dgm:cxn modelId="{B9435CA8-5710-4F6B-AFA9-DDD71883A05B}" type="presParOf" srcId="{A0D065B9-1484-4AEB-9CC7-16E971A3182F}" destId="{9F3E19DF-FB47-4F56-9EA6-1A6DEABDD9F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2AB1E79-D2F6-42A6-96D2-38D46E9D0398}" type="doc">
      <dgm:prSet loTypeId="urn:microsoft.com/office/officeart/2005/8/layout/hList9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x-none"/>
        </a:p>
      </dgm:t>
    </dgm:pt>
    <dgm:pt modelId="{48EF4FD9-C901-4745-B3E5-1DC772CAE0AA}">
      <dgm:prSet phldrT="[Texte]"/>
      <dgm:spPr/>
      <dgm:t>
        <a:bodyPr/>
        <a:lstStyle/>
        <a:p>
          <a:r>
            <a:rPr lang="x-none" dirty="0"/>
            <a:t>Ar</a:t>
          </a:r>
        </a:p>
      </dgm:t>
    </dgm:pt>
    <dgm:pt modelId="{B6111B5F-520A-48E9-B443-915DF2EA2451}" type="parTrans" cxnId="{C5F6482B-CFC5-4498-A1FB-C52052AA8144}">
      <dgm:prSet/>
      <dgm:spPr/>
      <dgm:t>
        <a:bodyPr/>
        <a:lstStyle/>
        <a:p>
          <a:endParaRPr lang="x-none"/>
        </a:p>
      </dgm:t>
    </dgm:pt>
    <dgm:pt modelId="{CD3FB793-170C-455D-BB2D-A5B531776B37}" type="sibTrans" cxnId="{C5F6482B-CFC5-4498-A1FB-C52052AA8144}">
      <dgm:prSet/>
      <dgm:spPr/>
      <dgm:t>
        <a:bodyPr/>
        <a:lstStyle/>
        <a:p>
          <a:endParaRPr lang="x-none"/>
        </a:p>
      </dgm:t>
    </dgm:pt>
    <dgm:pt modelId="{ACCF69B0-B633-4D6A-9583-633FB9496753}">
      <dgm:prSet phldrT="[Texte]"/>
      <dgm:spPr/>
      <dgm:t>
        <a:bodyPr/>
        <a:lstStyle/>
        <a:p>
          <a:r>
            <a:rPr lang="x-none" dirty="0"/>
            <a:t>Fr</a:t>
          </a:r>
        </a:p>
      </dgm:t>
    </dgm:pt>
    <dgm:pt modelId="{94263AF0-20D6-4DB6-93A8-51C3346A6D49}" type="parTrans" cxnId="{18AE78B9-655A-4418-8577-F8AD1D04EDE0}">
      <dgm:prSet/>
      <dgm:spPr/>
      <dgm:t>
        <a:bodyPr/>
        <a:lstStyle/>
        <a:p>
          <a:endParaRPr lang="x-none"/>
        </a:p>
      </dgm:t>
    </dgm:pt>
    <dgm:pt modelId="{D764CCB8-93F6-4938-B64B-CE917908F161}" type="sibTrans" cxnId="{18AE78B9-655A-4418-8577-F8AD1D04EDE0}">
      <dgm:prSet/>
      <dgm:spPr/>
      <dgm:t>
        <a:bodyPr/>
        <a:lstStyle/>
        <a:p>
          <a:endParaRPr lang="x-none"/>
        </a:p>
      </dgm:t>
    </dgm:pt>
    <dgm:pt modelId="{BA0C645B-3758-40F6-A2BE-7910A37A9BB8}">
      <dgm:prSet phldrT="[Texte]"/>
      <dgm:spPr/>
      <dgm:t>
        <a:bodyPr/>
        <a:lstStyle/>
        <a:p>
          <a:r>
            <a:rPr lang="x-none" dirty="0"/>
            <a:t>En</a:t>
          </a:r>
        </a:p>
      </dgm:t>
    </dgm:pt>
    <dgm:pt modelId="{34F791F8-E4FC-48B0-A2E3-519308F8321A}" type="parTrans" cxnId="{A0722F4A-284A-4947-924E-B3A3C6F96342}">
      <dgm:prSet/>
      <dgm:spPr/>
      <dgm:t>
        <a:bodyPr/>
        <a:lstStyle/>
        <a:p>
          <a:endParaRPr lang="x-none"/>
        </a:p>
      </dgm:t>
    </dgm:pt>
    <dgm:pt modelId="{C7601D75-C84B-46AC-A8E8-3F4E2A0EFE7C}" type="sibTrans" cxnId="{A0722F4A-284A-4947-924E-B3A3C6F96342}">
      <dgm:prSet/>
      <dgm:spPr/>
      <dgm:t>
        <a:bodyPr/>
        <a:lstStyle/>
        <a:p>
          <a:endParaRPr lang="x-none"/>
        </a:p>
      </dgm:t>
    </dgm:pt>
    <dgm:pt modelId="{75DF6DD3-A0AE-4E5F-A962-DCA890C7AB80}">
      <dgm:prSet phldrT="[Texte]" custT="1"/>
      <dgm:spPr/>
      <dgm:t>
        <a:bodyPr/>
        <a:lstStyle/>
        <a:p>
          <a:pPr rtl="1"/>
          <a:r>
            <a:rPr lang="ar-DZ" sz="2000" b="1" dirty="0"/>
            <a:t>تكنولوجيا الاعلام والاتصال</a:t>
          </a:r>
          <a:endParaRPr lang="x-none" sz="2000" b="1" dirty="0"/>
        </a:p>
      </dgm:t>
    </dgm:pt>
    <dgm:pt modelId="{DD83EF1D-7FD4-4B87-BA3A-3C4627461148}" type="parTrans" cxnId="{0D67C823-6C28-443A-9EC1-9289EC93AD17}">
      <dgm:prSet/>
      <dgm:spPr/>
      <dgm:t>
        <a:bodyPr/>
        <a:lstStyle/>
        <a:p>
          <a:endParaRPr lang="x-none"/>
        </a:p>
      </dgm:t>
    </dgm:pt>
    <dgm:pt modelId="{BC1BD0C0-36EC-4BA1-B244-CF3DE6CACC3F}" type="sibTrans" cxnId="{0D67C823-6C28-443A-9EC1-9289EC93AD17}">
      <dgm:prSet/>
      <dgm:spPr/>
      <dgm:t>
        <a:bodyPr/>
        <a:lstStyle/>
        <a:p>
          <a:endParaRPr lang="x-none"/>
        </a:p>
      </dgm:t>
    </dgm:pt>
    <dgm:pt modelId="{FB467EC2-7919-40C5-887B-5CF813C162FD}">
      <dgm:prSet phldrT="[Texte]" custT="1"/>
      <dgm:spPr/>
      <dgm:t>
        <a:bodyPr/>
        <a:lstStyle/>
        <a:p>
          <a:r>
            <a:rPr lang="fr-FR" sz="2000" b="1" dirty="0"/>
            <a:t>Technologies de l'information et de la communication</a:t>
          </a:r>
          <a:endParaRPr lang="x-none" sz="2000" b="1" dirty="0"/>
        </a:p>
      </dgm:t>
    </dgm:pt>
    <dgm:pt modelId="{E5DFDD75-A057-4366-996F-F24AFAEAD618}" type="parTrans" cxnId="{D5759178-0FFF-45B4-ABC2-31B6655CD398}">
      <dgm:prSet/>
      <dgm:spPr/>
      <dgm:t>
        <a:bodyPr/>
        <a:lstStyle/>
        <a:p>
          <a:endParaRPr lang="x-none"/>
        </a:p>
      </dgm:t>
    </dgm:pt>
    <dgm:pt modelId="{43B29CD4-45B8-4D0B-86FC-0522B201C0AF}" type="sibTrans" cxnId="{D5759178-0FFF-45B4-ABC2-31B6655CD398}">
      <dgm:prSet/>
      <dgm:spPr/>
      <dgm:t>
        <a:bodyPr/>
        <a:lstStyle/>
        <a:p>
          <a:endParaRPr lang="x-none"/>
        </a:p>
      </dgm:t>
    </dgm:pt>
    <dgm:pt modelId="{C58CBBC4-3140-4118-A4C7-E8A585930E47}">
      <dgm:prSet phldrT="[Texte]" custT="1"/>
      <dgm:spPr/>
      <dgm:t>
        <a:bodyPr/>
        <a:lstStyle/>
        <a:p>
          <a:r>
            <a:rPr lang="en-GB" sz="2000" b="1" dirty="0"/>
            <a:t>Information and communication technology</a:t>
          </a:r>
          <a:endParaRPr lang="x-none" sz="2000" b="1" dirty="0"/>
        </a:p>
      </dgm:t>
    </dgm:pt>
    <dgm:pt modelId="{E233A63F-C6E7-4534-8F12-1C637A27C448}" type="parTrans" cxnId="{A5F4B1D6-5B09-4C51-98E7-662E6277A4D0}">
      <dgm:prSet/>
      <dgm:spPr/>
      <dgm:t>
        <a:bodyPr/>
        <a:lstStyle/>
        <a:p>
          <a:endParaRPr lang="x-none"/>
        </a:p>
      </dgm:t>
    </dgm:pt>
    <dgm:pt modelId="{E93E9BF3-4B04-4B5B-920E-ED08E3580BC5}" type="sibTrans" cxnId="{A5F4B1D6-5B09-4C51-98E7-662E6277A4D0}">
      <dgm:prSet/>
      <dgm:spPr/>
      <dgm:t>
        <a:bodyPr/>
        <a:lstStyle/>
        <a:p>
          <a:endParaRPr lang="x-none"/>
        </a:p>
      </dgm:t>
    </dgm:pt>
    <dgm:pt modelId="{A0D065B9-1484-4AEB-9CC7-16E971A3182F}" type="pres">
      <dgm:prSet presAssocID="{82AB1E79-D2F6-42A6-96D2-38D46E9D0398}" presName="list" presStyleCnt="0">
        <dgm:presLayoutVars>
          <dgm:dir val="rev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4D4F1CE-8522-42E8-A2A4-63A4699A6C96}" type="pres">
      <dgm:prSet presAssocID="{48EF4FD9-C901-4745-B3E5-1DC772CAE0AA}" presName="posSpace" presStyleCnt="0"/>
      <dgm:spPr/>
    </dgm:pt>
    <dgm:pt modelId="{E7050F82-A148-42A7-A660-70CF1BF9F242}" type="pres">
      <dgm:prSet presAssocID="{48EF4FD9-C901-4745-B3E5-1DC772CAE0AA}" presName="vertFlow" presStyleCnt="0"/>
      <dgm:spPr/>
    </dgm:pt>
    <dgm:pt modelId="{9D73F080-CB22-4A05-8F38-CA8ABC960D82}" type="pres">
      <dgm:prSet presAssocID="{48EF4FD9-C901-4745-B3E5-1DC772CAE0AA}" presName="topSpace" presStyleCnt="0"/>
      <dgm:spPr/>
    </dgm:pt>
    <dgm:pt modelId="{75D3E763-1920-444F-BD9F-9AA545EB1A8E}" type="pres">
      <dgm:prSet presAssocID="{48EF4FD9-C901-4745-B3E5-1DC772CAE0AA}" presName="firstComp" presStyleCnt="0"/>
      <dgm:spPr/>
    </dgm:pt>
    <dgm:pt modelId="{D69F261C-370A-4D9C-9AC9-D714D72A6143}" type="pres">
      <dgm:prSet presAssocID="{48EF4FD9-C901-4745-B3E5-1DC772CAE0AA}" presName="firstChild" presStyleLbl="bgAccFollowNode1" presStyleIdx="0" presStyleCnt="3" custScaleX="121173" custLinFactNeighborX="-9216"/>
      <dgm:spPr/>
      <dgm:t>
        <a:bodyPr/>
        <a:lstStyle/>
        <a:p>
          <a:endParaRPr lang="fr-FR"/>
        </a:p>
      </dgm:t>
    </dgm:pt>
    <dgm:pt modelId="{EA38B283-98CB-4DCE-97E4-2C2A6FFBC779}" type="pres">
      <dgm:prSet presAssocID="{48EF4FD9-C901-4745-B3E5-1DC772CAE0A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770BBF-CC34-49B9-B2F5-A72CE6D0D366}" type="pres">
      <dgm:prSet presAssocID="{48EF4FD9-C901-4745-B3E5-1DC772CAE0AA}" presName="negSpace" presStyleCnt="0"/>
      <dgm:spPr/>
    </dgm:pt>
    <dgm:pt modelId="{D8779084-4B2F-4BBE-9961-83BFDC50FFD6}" type="pres">
      <dgm:prSet presAssocID="{48EF4FD9-C901-4745-B3E5-1DC772CAE0AA}" presName="circle" presStyleLbl="node1" presStyleIdx="0" presStyleCnt="3" custLinFactNeighborX="10116" custLinFactNeighborY="-1759"/>
      <dgm:spPr/>
      <dgm:t>
        <a:bodyPr/>
        <a:lstStyle/>
        <a:p>
          <a:endParaRPr lang="fr-FR"/>
        </a:p>
      </dgm:t>
    </dgm:pt>
    <dgm:pt modelId="{8A32CDEA-8AFE-489C-9B50-F94F934661FE}" type="pres">
      <dgm:prSet presAssocID="{CD3FB793-170C-455D-BB2D-A5B531776B37}" presName="transSpace" presStyleCnt="0"/>
      <dgm:spPr/>
    </dgm:pt>
    <dgm:pt modelId="{518D43C1-8036-4CD7-97D8-DD725EC61256}" type="pres">
      <dgm:prSet presAssocID="{ACCF69B0-B633-4D6A-9583-633FB9496753}" presName="posSpace" presStyleCnt="0"/>
      <dgm:spPr/>
    </dgm:pt>
    <dgm:pt modelId="{C69303C2-B3EF-426E-9641-A4EF6AF011FD}" type="pres">
      <dgm:prSet presAssocID="{ACCF69B0-B633-4D6A-9583-633FB9496753}" presName="vertFlow" presStyleCnt="0"/>
      <dgm:spPr/>
    </dgm:pt>
    <dgm:pt modelId="{1CC487BB-C76E-4735-B49D-CAEDBEEBCC76}" type="pres">
      <dgm:prSet presAssocID="{ACCF69B0-B633-4D6A-9583-633FB9496753}" presName="topSpace" presStyleCnt="0"/>
      <dgm:spPr/>
    </dgm:pt>
    <dgm:pt modelId="{E59CBB86-0416-4023-9E77-C326B4143092}" type="pres">
      <dgm:prSet presAssocID="{ACCF69B0-B633-4D6A-9583-633FB9496753}" presName="firstComp" presStyleCnt="0"/>
      <dgm:spPr/>
    </dgm:pt>
    <dgm:pt modelId="{0A86F498-3AFE-48A8-B3D9-7B714105BE2B}" type="pres">
      <dgm:prSet presAssocID="{ACCF69B0-B633-4D6A-9583-633FB9496753}" presName="firstChild" presStyleLbl="bgAccFollowNode1" presStyleIdx="1" presStyleCnt="3" custScaleX="132266" custLinFactNeighborX="-713" custLinFactNeighborY="49"/>
      <dgm:spPr/>
      <dgm:t>
        <a:bodyPr/>
        <a:lstStyle/>
        <a:p>
          <a:endParaRPr lang="fr-FR"/>
        </a:p>
      </dgm:t>
    </dgm:pt>
    <dgm:pt modelId="{DF79F565-F071-41DF-9430-A6ECFE4352C5}" type="pres">
      <dgm:prSet presAssocID="{ACCF69B0-B633-4D6A-9583-633FB9496753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68D9B-531B-480D-90A7-F4282AE852E5}" type="pres">
      <dgm:prSet presAssocID="{ACCF69B0-B633-4D6A-9583-633FB9496753}" presName="negSpace" presStyleCnt="0"/>
      <dgm:spPr/>
    </dgm:pt>
    <dgm:pt modelId="{7805571E-983E-448D-8D75-37CF116DB970}" type="pres">
      <dgm:prSet presAssocID="{ACCF69B0-B633-4D6A-9583-633FB9496753}" presName="circle" presStyleLbl="node1" presStyleIdx="1" presStyleCnt="3" custLinFactNeighborX="61859" custLinFactNeighborY="-48"/>
      <dgm:spPr/>
      <dgm:t>
        <a:bodyPr/>
        <a:lstStyle/>
        <a:p>
          <a:endParaRPr lang="fr-FR"/>
        </a:p>
      </dgm:t>
    </dgm:pt>
    <dgm:pt modelId="{DFBFE402-15D3-4CBB-9E6E-1B9893876C67}" type="pres">
      <dgm:prSet presAssocID="{D764CCB8-93F6-4938-B64B-CE917908F161}" presName="transSpace" presStyleCnt="0"/>
      <dgm:spPr/>
    </dgm:pt>
    <dgm:pt modelId="{FFF57A7B-E518-4DDE-B26D-94D3679F9473}" type="pres">
      <dgm:prSet presAssocID="{BA0C645B-3758-40F6-A2BE-7910A37A9BB8}" presName="posSpace" presStyleCnt="0"/>
      <dgm:spPr/>
    </dgm:pt>
    <dgm:pt modelId="{01C6D49F-8406-49B6-9804-E9969A5FCDA5}" type="pres">
      <dgm:prSet presAssocID="{BA0C645B-3758-40F6-A2BE-7910A37A9BB8}" presName="vertFlow" presStyleCnt="0"/>
      <dgm:spPr/>
    </dgm:pt>
    <dgm:pt modelId="{D700ED56-3E24-4B47-ABD1-CB9274A09A5D}" type="pres">
      <dgm:prSet presAssocID="{BA0C645B-3758-40F6-A2BE-7910A37A9BB8}" presName="topSpace" presStyleCnt="0"/>
      <dgm:spPr/>
    </dgm:pt>
    <dgm:pt modelId="{111C5711-008A-4991-BD62-4AC17EA8A3D0}" type="pres">
      <dgm:prSet presAssocID="{BA0C645B-3758-40F6-A2BE-7910A37A9BB8}" presName="firstComp" presStyleCnt="0"/>
      <dgm:spPr/>
    </dgm:pt>
    <dgm:pt modelId="{347DAE7D-B4FE-469D-A69B-6EA50D604895}" type="pres">
      <dgm:prSet presAssocID="{BA0C645B-3758-40F6-A2BE-7910A37A9BB8}" presName="firstChild" presStyleLbl="bgAccFollowNode1" presStyleIdx="2" presStyleCnt="3" custScaleX="134917" custLinFactNeighborX="37461"/>
      <dgm:spPr/>
      <dgm:t>
        <a:bodyPr/>
        <a:lstStyle/>
        <a:p>
          <a:endParaRPr lang="fr-FR"/>
        </a:p>
      </dgm:t>
    </dgm:pt>
    <dgm:pt modelId="{867E0AFB-EE14-4A99-9778-1E4461BBC4DA}" type="pres">
      <dgm:prSet presAssocID="{BA0C645B-3758-40F6-A2BE-7910A37A9BB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0D1690-9937-42DE-952D-BB06416AC0A7}" type="pres">
      <dgm:prSet presAssocID="{BA0C645B-3758-40F6-A2BE-7910A37A9BB8}" presName="negSpace" presStyleCnt="0"/>
      <dgm:spPr/>
    </dgm:pt>
    <dgm:pt modelId="{9F3E19DF-FB47-4F56-9EA6-1A6DEABDD9F2}" type="pres">
      <dgm:prSet presAssocID="{BA0C645B-3758-40F6-A2BE-7910A37A9BB8}" presName="circle" presStyleLbl="node1" presStyleIdx="2" presStyleCnt="3" custLinFactNeighborX="58682" custLinFactNeighborY="-8983"/>
      <dgm:spPr/>
      <dgm:t>
        <a:bodyPr/>
        <a:lstStyle/>
        <a:p>
          <a:endParaRPr lang="fr-FR"/>
        </a:p>
      </dgm:t>
    </dgm:pt>
  </dgm:ptLst>
  <dgm:cxnLst>
    <dgm:cxn modelId="{A0722F4A-284A-4947-924E-B3A3C6F96342}" srcId="{82AB1E79-D2F6-42A6-96D2-38D46E9D0398}" destId="{BA0C645B-3758-40F6-A2BE-7910A37A9BB8}" srcOrd="2" destOrd="0" parTransId="{34F791F8-E4FC-48B0-A2E3-519308F8321A}" sibTransId="{C7601D75-C84B-46AC-A8E8-3F4E2A0EFE7C}"/>
    <dgm:cxn modelId="{ED2036B2-BD24-46A9-9099-36953A66A17B}" type="presOf" srcId="{48EF4FD9-C901-4745-B3E5-1DC772CAE0AA}" destId="{D8779084-4B2F-4BBE-9961-83BFDC50FFD6}" srcOrd="0" destOrd="0" presId="urn:microsoft.com/office/officeart/2005/8/layout/hList9"/>
    <dgm:cxn modelId="{473385B0-8DD2-46B1-9DAB-DA41C52914BE}" type="presOf" srcId="{BA0C645B-3758-40F6-A2BE-7910A37A9BB8}" destId="{9F3E19DF-FB47-4F56-9EA6-1A6DEABDD9F2}" srcOrd="0" destOrd="0" presId="urn:microsoft.com/office/officeart/2005/8/layout/hList9"/>
    <dgm:cxn modelId="{6BF2D5B9-25CA-477C-8FDA-F3E3834815E4}" type="presOf" srcId="{C58CBBC4-3140-4118-A4C7-E8A585930E47}" destId="{347DAE7D-B4FE-469D-A69B-6EA50D604895}" srcOrd="0" destOrd="0" presId="urn:microsoft.com/office/officeart/2005/8/layout/hList9"/>
    <dgm:cxn modelId="{18AE78B9-655A-4418-8577-F8AD1D04EDE0}" srcId="{82AB1E79-D2F6-42A6-96D2-38D46E9D0398}" destId="{ACCF69B0-B633-4D6A-9583-633FB9496753}" srcOrd="1" destOrd="0" parTransId="{94263AF0-20D6-4DB6-93A8-51C3346A6D49}" sibTransId="{D764CCB8-93F6-4938-B64B-CE917908F161}"/>
    <dgm:cxn modelId="{621E0B17-E480-4DFD-8DD7-194A91A7D477}" type="presOf" srcId="{75DF6DD3-A0AE-4E5F-A962-DCA890C7AB80}" destId="{D69F261C-370A-4D9C-9AC9-D714D72A6143}" srcOrd="0" destOrd="0" presId="urn:microsoft.com/office/officeart/2005/8/layout/hList9"/>
    <dgm:cxn modelId="{77DB4DE4-0B82-49C7-8191-BCC8DE8A2651}" type="presOf" srcId="{FB467EC2-7919-40C5-887B-5CF813C162FD}" destId="{0A86F498-3AFE-48A8-B3D9-7B714105BE2B}" srcOrd="0" destOrd="0" presId="urn:microsoft.com/office/officeart/2005/8/layout/hList9"/>
    <dgm:cxn modelId="{A5F4B1D6-5B09-4C51-98E7-662E6277A4D0}" srcId="{BA0C645B-3758-40F6-A2BE-7910A37A9BB8}" destId="{C58CBBC4-3140-4118-A4C7-E8A585930E47}" srcOrd="0" destOrd="0" parTransId="{E233A63F-C6E7-4534-8F12-1C637A27C448}" sibTransId="{E93E9BF3-4B04-4B5B-920E-ED08E3580BC5}"/>
    <dgm:cxn modelId="{51E97D2F-5B83-4065-9762-9ED2D1C51D83}" type="presOf" srcId="{C58CBBC4-3140-4118-A4C7-E8A585930E47}" destId="{867E0AFB-EE14-4A99-9778-1E4461BBC4DA}" srcOrd="1" destOrd="0" presId="urn:microsoft.com/office/officeart/2005/8/layout/hList9"/>
    <dgm:cxn modelId="{D5759178-0FFF-45B4-ABC2-31B6655CD398}" srcId="{ACCF69B0-B633-4D6A-9583-633FB9496753}" destId="{FB467EC2-7919-40C5-887B-5CF813C162FD}" srcOrd="0" destOrd="0" parTransId="{E5DFDD75-A057-4366-996F-F24AFAEAD618}" sibTransId="{43B29CD4-45B8-4D0B-86FC-0522B201C0AF}"/>
    <dgm:cxn modelId="{C5F6482B-CFC5-4498-A1FB-C52052AA8144}" srcId="{82AB1E79-D2F6-42A6-96D2-38D46E9D0398}" destId="{48EF4FD9-C901-4745-B3E5-1DC772CAE0AA}" srcOrd="0" destOrd="0" parTransId="{B6111B5F-520A-48E9-B443-915DF2EA2451}" sibTransId="{CD3FB793-170C-455D-BB2D-A5B531776B37}"/>
    <dgm:cxn modelId="{0D67C823-6C28-443A-9EC1-9289EC93AD17}" srcId="{48EF4FD9-C901-4745-B3E5-1DC772CAE0AA}" destId="{75DF6DD3-A0AE-4E5F-A962-DCA890C7AB80}" srcOrd="0" destOrd="0" parTransId="{DD83EF1D-7FD4-4B87-BA3A-3C4627461148}" sibTransId="{BC1BD0C0-36EC-4BA1-B244-CF3DE6CACC3F}"/>
    <dgm:cxn modelId="{1C3EB105-E010-4C2F-889C-0A4E8F521743}" type="presOf" srcId="{ACCF69B0-B633-4D6A-9583-633FB9496753}" destId="{7805571E-983E-448D-8D75-37CF116DB970}" srcOrd="0" destOrd="0" presId="urn:microsoft.com/office/officeart/2005/8/layout/hList9"/>
    <dgm:cxn modelId="{221A3D8C-51D7-4E2A-AE80-26168BA960C4}" type="presOf" srcId="{FB467EC2-7919-40C5-887B-5CF813C162FD}" destId="{DF79F565-F071-41DF-9430-A6ECFE4352C5}" srcOrd="1" destOrd="0" presId="urn:microsoft.com/office/officeart/2005/8/layout/hList9"/>
    <dgm:cxn modelId="{FB7599E5-9C80-42A5-B86C-2A180EBEF64D}" type="presOf" srcId="{75DF6DD3-A0AE-4E5F-A962-DCA890C7AB80}" destId="{EA38B283-98CB-4DCE-97E4-2C2A6FFBC779}" srcOrd="1" destOrd="0" presId="urn:microsoft.com/office/officeart/2005/8/layout/hList9"/>
    <dgm:cxn modelId="{C8F8ACD1-9401-4B04-B1D2-1FC97F1D57CD}" type="presOf" srcId="{82AB1E79-D2F6-42A6-96D2-38D46E9D0398}" destId="{A0D065B9-1484-4AEB-9CC7-16E971A3182F}" srcOrd="0" destOrd="0" presId="urn:microsoft.com/office/officeart/2005/8/layout/hList9"/>
    <dgm:cxn modelId="{7FCF0B04-3D06-429E-A0DA-A30C645C3980}" type="presParOf" srcId="{A0D065B9-1484-4AEB-9CC7-16E971A3182F}" destId="{74D4F1CE-8522-42E8-A2A4-63A4699A6C96}" srcOrd="0" destOrd="0" presId="urn:microsoft.com/office/officeart/2005/8/layout/hList9"/>
    <dgm:cxn modelId="{DD92CE41-5395-4325-8A71-50C6CC4C1CE3}" type="presParOf" srcId="{A0D065B9-1484-4AEB-9CC7-16E971A3182F}" destId="{E7050F82-A148-42A7-A660-70CF1BF9F242}" srcOrd="1" destOrd="0" presId="urn:microsoft.com/office/officeart/2005/8/layout/hList9"/>
    <dgm:cxn modelId="{EE301470-5C9A-4565-B69D-5E5FA10D73FA}" type="presParOf" srcId="{E7050F82-A148-42A7-A660-70CF1BF9F242}" destId="{9D73F080-CB22-4A05-8F38-CA8ABC960D82}" srcOrd="0" destOrd="0" presId="urn:microsoft.com/office/officeart/2005/8/layout/hList9"/>
    <dgm:cxn modelId="{0A4DDC82-51E9-4043-A9C4-119EFFB33B56}" type="presParOf" srcId="{E7050F82-A148-42A7-A660-70CF1BF9F242}" destId="{75D3E763-1920-444F-BD9F-9AA545EB1A8E}" srcOrd="1" destOrd="0" presId="urn:microsoft.com/office/officeart/2005/8/layout/hList9"/>
    <dgm:cxn modelId="{83E0D308-944C-44A9-B381-F6A29B5B5E38}" type="presParOf" srcId="{75D3E763-1920-444F-BD9F-9AA545EB1A8E}" destId="{D69F261C-370A-4D9C-9AC9-D714D72A6143}" srcOrd="0" destOrd="0" presId="urn:microsoft.com/office/officeart/2005/8/layout/hList9"/>
    <dgm:cxn modelId="{513B9EFD-0BC6-4ED5-A7C8-4BC2EA1F0509}" type="presParOf" srcId="{75D3E763-1920-444F-BD9F-9AA545EB1A8E}" destId="{EA38B283-98CB-4DCE-97E4-2C2A6FFBC779}" srcOrd="1" destOrd="0" presId="urn:microsoft.com/office/officeart/2005/8/layout/hList9"/>
    <dgm:cxn modelId="{EFBCD7BB-3007-40A8-BFF1-C03D27BF9DCE}" type="presParOf" srcId="{A0D065B9-1484-4AEB-9CC7-16E971A3182F}" destId="{73770BBF-CC34-49B9-B2F5-A72CE6D0D366}" srcOrd="2" destOrd="0" presId="urn:microsoft.com/office/officeart/2005/8/layout/hList9"/>
    <dgm:cxn modelId="{9A8E38B5-9BF8-47FC-B53B-FFEC44269AB8}" type="presParOf" srcId="{A0D065B9-1484-4AEB-9CC7-16E971A3182F}" destId="{D8779084-4B2F-4BBE-9961-83BFDC50FFD6}" srcOrd="3" destOrd="0" presId="urn:microsoft.com/office/officeart/2005/8/layout/hList9"/>
    <dgm:cxn modelId="{4FB36F05-2A4F-442E-B005-D2A24C1BBECE}" type="presParOf" srcId="{A0D065B9-1484-4AEB-9CC7-16E971A3182F}" destId="{8A32CDEA-8AFE-489C-9B50-F94F934661FE}" srcOrd="4" destOrd="0" presId="urn:microsoft.com/office/officeart/2005/8/layout/hList9"/>
    <dgm:cxn modelId="{FB1004E5-675F-4F64-8A3A-044AF7B60CC0}" type="presParOf" srcId="{A0D065B9-1484-4AEB-9CC7-16E971A3182F}" destId="{518D43C1-8036-4CD7-97D8-DD725EC61256}" srcOrd="5" destOrd="0" presId="urn:microsoft.com/office/officeart/2005/8/layout/hList9"/>
    <dgm:cxn modelId="{B02046BE-96D2-4FBB-BC5D-9F4A99190C11}" type="presParOf" srcId="{A0D065B9-1484-4AEB-9CC7-16E971A3182F}" destId="{C69303C2-B3EF-426E-9641-A4EF6AF011FD}" srcOrd="6" destOrd="0" presId="urn:microsoft.com/office/officeart/2005/8/layout/hList9"/>
    <dgm:cxn modelId="{208529EE-9589-44BB-AFFF-D359340F76CB}" type="presParOf" srcId="{C69303C2-B3EF-426E-9641-A4EF6AF011FD}" destId="{1CC487BB-C76E-4735-B49D-CAEDBEEBCC76}" srcOrd="0" destOrd="0" presId="urn:microsoft.com/office/officeart/2005/8/layout/hList9"/>
    <dgm:cxn modelId="{4C553872-6D74-4901-91E4-6D8E012F3CC0}" type="presParOf" srcId="{C69303C2-B3EF-426E-9641-A4EF6AF011FD}" destId="{E59CBB86-0416-4023-9E77-C326B4143092}" srcOrd="1" destOrd="0" presId="urn:microsoft.com/office/officeart/2005/8/layout/hList9"/>
    <dgm:cxn modelId="{5EBE9AD5-21B9-40C4-AC1E-9DD36E6E7879}" type="presParOf" srcId="{E59CBB86-0416-4023-9E77-C326B4143092}" destId="{0A86F498-3AFE-48A8-B3D9-7B714105BE2B}" srcOrd="0" destOrd="0" presId="urn:microsoft.com/office/officeart/2005/8/layout/hList9"/>
    <dgm:cxn modelId="{887740B3-C044-4FD5-A978-A00B0A80143E}" type="presParOf" srcId="{E59CBB86-0416-4023-9E77-C326B4143092}" destId="{DF79F565-F071-41DF-9430-A6ECFE4352C5}" srcOrd="1" destOrd="0" presId="urn:microsoft.com/office/officeart/2005/8/layout/hList9"/>
    <dgm:cxn modelId="{B4103A22-04A9-4D76-954C-081C5AF7AEC3}" type="presParOf" srcId="{A0D065B9-1484-4AEB-9CC7-16E971A3182F}" destId="{40F68D9B-531B-480D-90A7-F4282AE852E5}" srcOrd="7" destOrd="0" presId="urn:microsoft.com/office/officeart/2005/8/layout/hList9"/>
    <dgm:cxn modelId="{783D9AC2-5218-4F20-A884-B3B746109567}" type="presParOf" srcId="{A0D065B9-1484-4AEB-9CC7-16E971A3182F}" destId="{7805571E-983E-448D-8D75-37CF116DB970}" srcOrd="8" destOrd="0" presId="urn:microsoft.com/office/officeart/2005/8/layout/hList9"/>
    <dgm:cxn modelId="{D488FA37-9E97-412A-8EB6-4F8957296CF4}" type="presParOf" srcId="{A0D065B9-1484-4AEB-9CC7-16E971A3182F}" destId="{DFBFE402-15D3-4CBB-9E6E-1B9893876C67}" srcOrd="9" destOrd="0" presId="urn:microsoft.com/office/officeart/2005/8/layout/hList9"/>
    <dgm:cxn modelId="{55078C58-0870-485C-A1F7-FD04FE9C1BD6}" type="presParOf" srcId="{A0D065B9-1484-4AEB-9CC7-16E971A3182F}" destId="{FFF57A7B-E518-4DDE-B26D-94D3679F9473}" srcOrd="10" destOrd="0" presId="urn:microsoft.com/office/officeart/2005/8/layout/hList9"/>
    <dgm:cxn modelId="{D21477CD-C198-4790-A1E7-192D871B7724}" type="presParOf" srcId="{A0D065B9-1484-4AEB-9CC7-16E971A3182F}" destId="{01C6D49F-8406-49B6-9804-E9969A5FCDA5}" srcOrd="11" destOrd="0" presId="urn:microsoft.com/office/officeart/2005/8/layout/hList9"/>
    <dgm:cxn modelId="{A20406D7-9B58-4C3F-97AD-88CD25BF3692}" type="presParOf" srcId="{01C6D49F-8406-49B6-9804-E9969A5FCDA5}" destId="{D700ED56-3E24-4B47-ABD1-CB9274A09A5D}" srcOrd="0" destOrd="0" presId="urn:microsoft.com/office/officeart/2005/8/layout/hList9"/>
    <dgm:cxn modelId="{0E50E52C-131A-4957-B4BE-87B5A5A871DE}" type="presParOf" srcId="{01C6D49F-8406-49B6-9804-E9969A5FCDA5}" destId="{111C5711-008A-4991-BD62-4AC17EA8A3D0}" srcOrd="1" destOrd="0" presId="urn:microsoft.com/office/officeart/2005/8/layout/hList9"/>
    <dgm:cxn modelId="{5E2A951B-3577-4F82-B724-B017E09762B5}" type="presParOf" srcId="{111C5711-008A-4991-BD62-4AC17EA8A3D0}" destId="{347DAE7D-B4FE-469D-A69B-6EA50D604895}" srcOrd="0" destOrd="0" presId="urn:microsoft.com/office/officeart/2005/8/layout/hList9"/>
    <dgm:cxn modelId="{A740FD3C-F067-4441-8FF9-7ACC72A60692}" type="presParOf" srcId="{111C5711-008A-4991-BD62-4AC17EA8A3D0}" destId="{867E0AFB-EE14-4A99-9778-1E4461BBC4DA}" srcOrd="1" destOrd="0" presId="urn:microsoft.com/office/officeart/2005/8/layout/hList9"/>
    <dgm:cxn modelId="{9BBFF342-AA19-4B57-9004-FED2282B9C96}" type="presParOf" srcId="{A0D065B9-1484-4AEB-9CC7-16E971A3182F}" destId="{210D1690-9937-42DE-952D-BB06416AC0A7}" srcOrd="12" destOrd="0" presId="urn:microsoft.com/office/officeart/2005/8/layout/hList9"/>
    <dgm:cxn modelId="{B9435CA8-5710-4F6B-AFA9-DDD71883A05B}" type="presParOf" srcId="{A0D065B9-1484-4AEB-9CC7-16E971A3182F}" destId="{9F3E19DF-FB47-4F56-9EA6-1A6DEABDD9F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AB1E79-D2F6-42A6-96D2-38D46E9D0398}" type="doc">
      <dgm:prSet loTypeId="urn:microsoft.com/office/officeart/2005/8/layout/hList9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x-none"/>
        </a:p>
      </dgm:t>
    </dgm:pt>
    <dgm:pt modelId="{48EF4FD9-C901-4745-B3E5-1DC772CAE0AA}">
      <dgm:prSet phldrT="[Texte]"/>
      <dgm:spPr/>
      <dgm:t>
        <a:bodyPr/>
        <a:lstStyle/>
        <a:p>
          <a:r>
            <a:rPr lang="x-none" dirty="0"/>
            <a:t>Ar</a:t>
          </a:r>
        </a:p>
      </dgm:t>
    </dgm:pt>
    <dgm:pt modelId="{B6111B5F-520A-48E9-B443-915DF2EA2451}" type="parTrans" cxnId="{C5F6482B-CFC5-4498-A1FB-C52052AA8144}">
      <dgm:prSet/>
      <dgm:spPr/>
      <dgm:t>
        <a:bodyPr/>
        <a:lstStyle/>
        <a:p>
          <a:endParaRPr lang="x-none"/>
        </a:p>
      </dgm:t>
    </dgm:pt>
    <dgm:pt modelId="{CD3FB793-170C-455D-BB2D-A5B531776B37}" type="sibTrans" cxnId="{C5F6482B-CFC5-4498-A1FB-C52052AA8144}">
      <dgm:prSet/>
      <dgm:spPr/>
      <dgm:t>
        <a:bodyPr/>
        <a:lstStyle/>
        <a:p>
          <a:endParaRPr lang="x-none"/>
        </a:p>
      </dgm:t>
    </dgm:pt>
    <dgm:pt modelId="{ACCF69B0-B633-4D6A-9583-633FB9496753}">
      <dgm:prSet phldrT="[Texte]"/>
      <dgm:spPr/>
      <dgm:t>
        <a:bodyPr/>
        <a:lstStyle/>
        <a:p>
          <a:r>
            <a:rPr lang="x-none" dirty="0"/>
            <a:t>Fr</a:t>
          </a:r>
        </a:p>
      </dgm:t>
    </dgm:pt>
    <dgm:pt modelId="{94263AF0-20D6-4DB6-93A8-51C3346A6D49}" type="parTrans" cxnId="{18AE78B9-655A-4418-8577-F8AD1D04EDE0}">
      <dgm:prSet/>
      <dgm:spPr/>
      <dgm:t>
        <a:bodyPr/>
        <a:lstStyle/>
        <a:p>
          <a:endParaRPr lang="x-none"/>
        </a:p>
      </dgm:t>
    </dgm:pt>
    <dgm:pt modelId="{D764CCB8-93F6-4938-B64B-CE917908F161}" type="sibTrans" cxnId="{18AE78B9-655A-4418-8577-F8AD1D04EDE0}">
      <dgm:prSet/>
      <dgm:spPr/>
      <dgm:t>
        <a:bodyPr/>
        <a:lstStyle/>
        <a:p>
          <a:endParaRPr lang="x-none"/>
        </a:p>
      </dgm:t>
    </dgm:pt>
    <dgm:pt modelId="{BA0C645B-3758-40F6-A2BE-7910A37A9BB8}">
      <dgm:prSet phldrT="[Texte]"/>
      <dgm:spPr/>
      <dgm:t>
        <a:bodyPr/>
        <a:lstStyle/>
        <a:p>
          <a:r>
            <a:rPr lang="x-none" dirty="0"/>
            <a:t>En</a:t>
          </a:r>
        </a:p>
      </dgm:t>
    </dgm:pt>
    <dgm:pt modelId="{34F791F8-E4FC-48B0-A2E3-519308F8321A}" type="parTrans" cxnId="{A0722F4A-284A-4947-924E-B3A3C6F96342}">
      <dgm:prSet/>
      <dgm:spPr/>
      <dgm:t>
        <a:bodyPr/>
        <a:lstStyle/>
        <a:p>
          <a:endParaRPr lang="x-none"/>
        </a:p>
      </dgm:t>
    </dgm:pt>
    <dgm:pt modelId="{C7601D75-C84B-46AC-A8E8-3F4E2A0EFE7C}" type="sibTrans" cxnId="{A0722F4A-284A-4947-924E-B3A3C6F96342}">
      <dgm:prSet/>
      <dgm:spPr/>
      <dgm:t>
        <a:bodyPr/>
        <a:lstStyle/>
        <a:p>
          <a:endParaRPr lang="x-none"/>
        </a:p>
      </dgm:t>
    </dgm:pt>
    <dgm:pt modelId="{75DF6DD3-A0AE-4E5F-A962-DCA890C7AB80}">
      <dgm:prSet phldrT="[Texte]" custT="1"/>
      <dgm:spPr/>
      <dgm:t>
        <a:bodyPr/>
        <a:lstStyle/>
        <a:p>
          <a:r>
            <a:rPr lang="ar-DZ" sz="2000" b="1" dirty="0"/>
            <a:t>المعلومات</a:t>
          </a:r>
          <a:endParaRPr lang="x-none" sz="2000" b="1" dirty="0"/>
        </a:p>
      </dgm:t>
    </dgm:pt>
    <dgm:pt modelId="{DD83EF1D-7FD4-4B87-BA3A-3C4627461148}" type="parTrans" cxnId="{0D67C823-6C28-443A-9EC1-9289EC93AD17}">
      <dgm:prSet/>
      <dgm:spPr/>
      <dgm:t>
        <a:bodyPr/>
        <a:lstStyle/>
        <a:p>
          <a:endParaRPr lang="x-none"/>
        </a:p>
      </dgm:t>
    </dgm:pt>
    <dgm:pt modelId="{BC1BD0C0-36EC-4BA1-B244-CF3DE6CACC3F}" type="sibTrans" cxnId="{0D67C823-6C28-443A-9EC1-9289EC93AD17}">
      <dgm:prSet/>
      <dgm:spPr/>
      <dgm:t>
        <a:bodyPr/>
        <a:lstStyle/>
        <a:p>
          <a:endParaRPr lang="x-none"/>
        </a:p>
      </dgm:t>
    </dgm:pt>
    <dgm:pt modelId="{FB467EC2-7919-40C5-887B-5CF813C162FD}">
      <dgm:prSet phldrT="[Texte]" custT="1"/>
      <dgm:spPr/>
      <dgm:t>
        <a:bodyPr/>
        <a:lstStyle/>
        <a:p>
          <a:r>
            <a:rPr lang="x-none" sz="2000" b="1" dirty="0"/>
            <a:t>Informations</a:t>
          </a:r>
        </a:p>
      </dgm:t>
    </dgm:pt>
    <dgm:pt modelId="{E5DFDD75-A057-4366-996F-F24AFAEAD618}" type="parTrans" cxnId="{D5759178-0FFF-45B4-ABC2-31B6655CD398}">
      <dgm:prSet/>
      <dgm:spPr/>
      <dgm:t>
        <a:bodyPr/>
        <a:lstStyle/>
        <a:p>
          <a:endParaRPr lang="x-none"/>
        </a:p>
      </dgm:t>
    </dgm:pt>
    <dgm:pt modelId="{43B29CD4-45B8-4D0B-86FC-0522B201C0AF}" type="sibTrans" cxnId="{D5759178-0FFF-45B4-ABC2-31B6655CD398}">
      <dgm:prSet/>
      <dgm:spPr/>
      <dgm:t>
        <a:bodyPr/>
        <a:lstStyle/>
        <a:p>
          <a:endParaRPr lang="x-none"/>
        </a:p>
      </dgm:t>
    </dgm:pt>
    <dgm:pt modelId="{C58CBBC4-3140-4118-A4C7-E8A585930E47}">
      <dgm:prSet phldrT="[Texte]" custT="1"/>
      <dgm:spPr/>
      <dgm:t>
        <a:bodyPr/>
        <a:lstStyle/>
        <a:p>
          <a:r>
            <a:rPr lang="en-GB" sz="2000" b="1" dirty="0"/>
            <a:t>I</a:t>
          </a:r>
          <a:r>
            <a:rPr lang="en" sz="2000" b="1" dirty="0"/>
            <a:t>nformation</a:t>
          </a:r>
          <a:endParaRPr lang="x-none" sz="2000" b="1" dirty="0"/>
        </a:p>
      </dgm:t>
    </dgm:pt>
    <dgm:pt modelId="{E233A63F-C6E7-4534-8F12-1C637A27C448}" type="parTrans" cxnId="{A5F4B1D6-5B09-4C51-98E7-662E6277A4D0}">
      <dgm:prSet/>
      <dgm:spPr/>
      <dgm:t>
        <a:bodyPr/>
        <a:lstStyle/>
        <a:p>
          <a:endParaRPr lang="x-none"/>
        </a:p>
      </dgm:t>
    </dgm:pt>
    <dgm:pt modelId="{E93E9BF3-4B04-4B5B-920E-ED08E3580BC5}" type="sibTrans" cxnId="{A5F4B1D6-5B09-4C51-98E7-662E6277A4D0}">
      <dgm:prSet/>
      <dgm:spPr/>
      <dgm:t>
        <a:bodyPr/>
        <a:lstStyle/>
        <a:p>
          <a:endParaRPr lang="x-none"/>
        </a:p>
      </dgm:t>
    </dgm:pt>
    <dgm:pt modelId="{A0D065B9-1484-4AEB-9CC7-16E971A3182F}" type="pres">
      <dgm:prSet presAssocID="{82AB1E79-D2F6-42A6-96D2-38D46E9D0398}" presName="list" presStyleCnt="0">
        <dgm:presLayoutVars>
          <dgm:dir val="rev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4D4F1CE-8522-42E8-A2A4-63A4699A6C96}" type="pres">
      <dgm:prSet presAssocID="{48EF4FD9-C901-4745-B3E5-1DC772CAE0AA}" presName="posSpace" presStyleCnt="0"/>
      <dgm:spPr/>
    </dgm:pt>
    <dgm:pt modelId="{E7050F82-A148-42A7-A660-70CF1BF9F242}" type="pres">
      <dgm:prSet presAssocID="{48EF4FD9-C901-4745-B3E5-1DC772CAE0AA}" presName="vertFlow" presStyleCnt="0"/>
      <dgm:spPr/>
    </dgm:pt>
    <dgm:pt modelId="{9D73F080-CB22-4A05-8F38-CA8ABC960D82}" type="pres">
      <dgm:prSet presAssocID="{48EF4FD9-C901-4745-B3E5-1DC772CAE0AA}" presName="topSpace" presStyleCnt="0"/>
      <dgm:spPr/>
    </dgm:pt>
    <dgm:pt modelId="{75D3E763-1920-444F-BD9F-9AA545EB1A8E}" type="pres">
      <dgm:prSet presAssocID="{48EF4FD9-C901-4745-B3E5-1DC772CAE0AA}" presName="firstComp" presStyleCnt="0"/>
      <dgm:spPr/>
    </dgm:pt>
    <dgm:pt modelId="{D69F261C-370A-4D9C-9AC9-D714D72A6143}" type="pres">
      <dgm:prSet presAssocID="{48EF4FD9-C901-4745-B3E5-1DC772CAE0AA}" presName="firstChild" presStyleLbl="bgAccFollowNode1" presStyleIdx="0" presStyleCnt="3" custLinFactNeighborX="-20212" custLinFactNeighborY="3475"/>
      <dgm:spPr/>
      <dgm:t>
        <a:bodyPr/>
        <a:lstStyle/>
        <a:p>
          <a:endParaRPr lang="fr-FR"/>
        </a:p>
      </dgm:t>
    </dgm:pt>
    <dgm:pt modelId="{EA38B283-98CB-4DCE-97E4-2C2A6FFBC779}" type="pres">
      <dgm:prSet presAssocID="{48EF4FD9-C901-4745-B3E5-1DC772CAE0A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770BBF-CC34-49B9-B2F5-A72CE6D0D366}" type="pres">
      <dgm:prSet presAssocID="{48EF4FD9-C901-4745-B3E5-1DC772CAE0AA}" presName="negSpace" presStyleCnt="0"/>
      <dgm:spPr/>
    </dgm:pt>
    <dgm:pt modelId="{D8779084-4B2F-4BBE-9961-83BFDC50FFD6}" type="pres">
      <dgm:prSet presAssocID="{48EF4FD9-C901-4745-B3E5-1DC772CAE0AA}" presName="circle" presStyleLbl="node1" presStyleIdx="0" presStyleCnt="3" custLinFactNeighborX="-42465" custLinFactNeighborY="-3814"/>
      <dgm:spPr/>
      <dgm:t>
        <a:bodyPr/>
        <a:lstStyle/>
        <a:p>
          <a:endParaRPr lang="fr-FR"/>
        </a:p>
      </dgm:t>
    </dgm:pt>
    <dgm:pt modelId="{8A32CDEA-8AFE-489C-9B50-F94F934661FE}" type="pres">
      <dgm:prSet presAssocID="{CD3FB793-170C-455D-BB2D-A5B531776B37}" presName="transSpace" presStyleCnt="0"/>
      <dgm:spPr/>
    </dgm:pt>
    <dgm:pt modelId="{518D43C1-8036-4CD7-97D8-DD725EC61256}" type="pres">
      <dgm:prSet presAssocID="{ACCF69B0-B633-4D6A-9583-633FB9496753}" presName="posSpace" presStyleCnt="0"/>
      <dgm:spPr/>
    </dgm:pt>
    <dgm:pt modelId="{C69303C2-B3EF-426E-9641-A4EF6AF011FD}" type="pres">
      <dgm:prSet presAssocID="{ACCF69B0-B633-4D6A-9583-633FB9496753}" presName="vertFlow" presStyleCnt="0"/>
      <dgm:spPr/>
    </dgm:pt>
    <dgm:pt modelId="{1CC487BB-C76E-4735-B49D-CAEDBEEBCC76}" type="pres">
      <dgm:prSet presAssocID="{ACCF69B0-B633-4D6A-9583-633FB9496753}" presName="topSpace" presStyleCnt="0"/>
      <dgm:spPr/>
    </dgm:pt>
    <dgm:pt modelId="{E59CBB86-0416-4023-9E77-C326B4143092}" type="pres">
      <dgm:prSet presAssocID="{ACCF69B0-B633-4D6A-9583-633FB9496753}" presName="firstComp" presStyleCnt="0"/>
      <dgm:spPr/>
    </dgm:pt>
    <dgm:pt modelId="{0A86F498-3AFE-48A8-B3D9-7B714105BE2B}" type="pres">
      <dgm:prSet presAssocID="{ACCF69B0-B633-4D6A-9583-633FB9496753}" presName="firstChild" presStyleLbl="bgAccFollowNode1" presStyleIdx="1" presStyleCnt="3" custScaleX="134146"/>
      <dgm:spPr/>
      <dgm:t>
        <a:bodyPr/>
        <a:lstStyle/>
        <a:p>
          <a:endParaRPr lang="fr-FR"/>
        </a:p>
      </dgm:t>
    </dgm:pt>
    <dgm:pt modelId="{DF79F565-F071-41DF-9430-A6ECFE4352C5}" type="pres">
      <dgm:prSet presAssocID="{ACCF69B0-B633-4D6A-9583-633FB9496753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68D9B-531B-480D-90A7-F4282AE852E5}" type="pres">
      <dgm:prSet presAssocID="{ACCF69B0-B633-4D6A-9583-633FB9496753}" presName="negSpace" presStyleCnt="0"/>
      <dgm:spPr/>
    </dgm:pt>
    <dgm:pt modelId="{7805571E-983E-448D-8D75-37CF116DB970}" type="pres">
      <dgm:prSet presAssocID="{ACCF69B0-B633-4D6A-9583-633FB9496753}" presName="circle" presStyleLbl="node1" presStyleIdx="1" presStyleCnt="3" custLinFactNeighborX="29374" custLinFactNeighborY="-4963"/>
      <dgm:spPr/>
      <dgm:t>
        <a:bodyPr/>
        <a:lstStyle/>
        <a:p>
          <a:endParaRPr lang="fr-FR"/>
        </a:p>
      </dgm:t>
    </dgm:pt>
    <dgm:pt modelId="{DFBFE402-15D3-4CBB-9E6E-1B9893876C67}" type="pres">
      <dgm:prSet presAssocID="{D764CCB8-93F6-4938-B64B-CE917908F161}" presName="transSpace" presStyleCnt="0"/>
      <dgm:spPr/>
    </dgm:pt>
    <dgm:pt modelId="{FFF57A7B-E518-4DDE-B26D-94D3679F9473}" type="pres">
      <dgm:prSet presAssocID="{BA0C645B-3758-40F6-A2BE-7910A37A9BB8}" presName="posSpace" presStyleCnt="0"/>
      <dgm:spPr/>
    </dgm:pt>
    <dgm:pt modelId="{01C6D49F-8406-49B6-9804-E9969A5FCDA5}" type="pres">
      <dgm:prSet presAssocID="{BA0C645B-3758-40F6-A2BE-7910A37A9BB8}" presName="vertFlow" presStyleCnt="0"/>
      <dgm:spPr/>
    </dgm:pt>
    <dgm:pt modelId="{D700ED56-3E24-4B47-ABD1-CB9274A09A5D}" type="pres">
      <dgm:prSet presAssocID="{BA0C645B-3758-40F6-A2BE-7910A37A9BB8}" presName="topSpace" presStyleCnt="0"/>
      <dgm:spPr/>
    </dgm:pt>
    <dgm:pt modelId="{111C5711-008A-4991-BD62-4AC17EA8A3D0}" type="pres">
      <dgm:prSet presAssocID="{BA0C645B-3758-40F6-A2BE-7910A37A9BB8}" presName="firstComp" presStyleCnt="0"/>
      <dgm:spPr/>
    </dgm:pt>
    <dgm:pt modelId="{347DAE7D-B4FE-469D-A69B-6EA50D604895}" type="pres">
      <dgm:prSet presAssocID="{BA0C645B-3758-40F6-A2BE-7910A37A9BB8}" presName="firstChild" presStyleLbl="bgAccFollowNode1" presStyleIdx="2" presStyleCnt="3" custScaleX="123832"/>
      <dgm:spPr/>
      <dgm:t>
        <a:bodyPr/>
        <a:lstStyle/>
        <a:p>
          <a:endParaRPr lang="fr-FR"/>
        </a:p>
      </dgm:t>
    </dgm:pt>
    <dgm:pt modelId="{867E0AFB-EE14-4A99-9778-1E4461BBC4DA}" type="pres">
      <dgm:prSet presAssocID="{BA0C645B-3758-40F6-A2BE-7910A37A9BB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0D1690-9937-42DE-952D-BB06416AC0A7}" type="pres">
      <dgm:prSet presAssocID="{BA0C645B-3758-40F6-A2BE-7910A37A9BB8}" presName="negSpace" presStyleCnt="0"/>
      <dgm:spPr/>
    </dgm:pt>
    <dgm:pt modelId="{9F3E19DF-FB47-4F56-9EA6-1A6DEABDD9F2}" type="pres">
      <dgm:prSet presAssocID="{BA0C645B-3758-40F6-A2BE-7910A37A9BB8}" presName="circle" presStyleLbl="node1" presStyleIdx="2" presStyleCnt="3" custLinFactNeighborX="18256" custLinFactNeighborY="-3815"/>
      <dgm:spPr/>
      <dgm:t>
        <a:bodyPr/>
        <a:lstStyle/>
        <a:p>
          <a:endParaRPr lang="fr-FR"/>
        </a:p>
      </dgm:t>
    </dgm:pt>
  </dgm:ptLst>
  <dgm:cxnLst>
    <dgm:cxn modelId="{A0722F4A-284A-4947-924E-B3A3C6F96342}" srcId="{82AB1E79-D2F6-42A6-96D2-38D46E9D0398}" destId="{BA0C645B-3758-40F6-A2BE-7910A37A9BB8}" srcOrd="2" destOrd="0" parTransId="{34F791F8-E4FC-48B0-A2E3-519308F8321A}" sibTransId="{C7601D75-C84B-46AC-A8E8-3F4E2A0EFE7C}"/>
    <dgm:cxn modelId="{ED2036B2-BD24-46A9-9099-36953A66A17B}" type="presOf" srcId="{48EF4FD9-C901-4745-B3E5-1DC772CAE0AA}" destId="{D8779084-4B2F-4BBE-9961-83BFDC50FFD6}" srcOrd="0" destOrd="0" presId="urn:microsoft.com/office/officeart/2005/8/layout/hList9"/>
    <dgm:cxn modelId="{473385B0-8DD2-46B1-9DAB-DA41C52914BE}" type="presOf" srcId="{BA0C645B-3758-40F6-A2BE-7910A37A9BB8}" destId="{9F3E19DF-FB47-4F56-9EA6-1A6DEABDD9F2}" srcOrd="0" destOrd="0" presId="urn:microsoft.com/office/officeart/2005/8/layout/hList9"/>
    <dgm:cxn modelId="{6BF2D5B9-25CA-477C-8FDA-F3E3834815E4}" type="presOf" srcId="{C58CBBC4-3140-4118-A4C7-E8A585930E47}" destId="{347DAE7D-B4FE-469D-A69B-6EA50D604895}" srcOrd="0" destOrd="0" presId="urn:microsoft.com/office/officeart/2005/8/layout/hList9"/>
    <dgm:cxn modelId="{18AE78B9-655A-4418-8577-F8AD1D04EDE0}" srcId="{82AB1E79-D2F6-42A6-96D2-38D46E9D0398}" destId="{ACCF69B0-B633-4D6A-9583-633FB9496753}" srcOrd="1" destOrd="0" parTransId="{94263AF0-20D6-4DB6-93A8-51C3346A6D49}" sibTransId="{D764CCB8-93F6-4938-B64B-CE917908F161}"/>
    <dgm:cxn modelId="{621E0B17-E480-4DFD-8DD7-194A91A7D477}" type="presOf" srcId="{75DF6DD3-A0AE-4E5F-A962-DCA890C7AB80}" destId="{D69F261C-370A-4D9C-9AC9-D714D72A6143}" srcOrd="0" destOrd="0" presId="urn:microsoft.com/office/officeart/2005/8/layout/hList9"/>
    <dgm:cxn modelId="{77DB4DE4-0B82-49C7-8191-BCC8DE8A2651}" type="presOf" srcId="{FB467EC2-7919-40C5-887B-5CF813C162FD}" destId="{0A86F498-3AFE-48A8-B3D9-7B714105BE2B}" srcOrd="0" destOrd="0" presId="urn:microsoft.com/office/officeart/2005/8/layout/hList9"/>
    <dgm:cxn modelId="{A5F4B1D6-5B09-4C51-98E7-662E6277A4D0}" srcId="{BA0C645B-3758-40F6-A2BE-7910A37A9BB8}" destId="{C58CBBC4-3140-4118-A4C7-E8A585930E47}" srcOrd="0" destOrd="0" parTransId="{E233A63F-C6E7-4534-8F12-1C637A27C448}" sibTransId="{E93E9BF3-4B04-4B5B-920E-ED08E3580BC5}"/>
    <dgm:cxn modelId="{51E97D2F-5B83-4065-9762-9ED2D1C51D83}" type="presOf" srcId="{C58CBBC4-3140-4118-A4C7-E8A585930E47}" destId="{867E0AFB-EE14-4A99-9778-1E4461BBC4DA}" srcOrd="1" destOrd="0" presId="urn:microsoft.com/office/officeart/2005/8/layout/hList9"/>
    <dgm:cxn modelId="{D5759178-0FFF-45B4-ABC2-31B6655CD398}" srcId="{ACCF69B0-B633-4D6A-9583-633FB9496753}" destId="{FB467EC2-7919-40C5-887B-5CF813C162FD}" srcOrd="0" destOrd="0" parTransId="{E5DFDD75-A057-4366-996F-F24AFAEAD618}" sibTransId="{43B29CD4-45B8-4D0B-86FC-0522B201C0AF}"/>
    <dgm:cxn modelId="{C5F6482B-CFC5-4498-A1FB-C52052AA8144}" srcId="{82AB1E79-D2F6-42A6-96D2-38D46E9D0398}" destId="{48EF4FD9-C901-4745-B3E5-1DC772CAE0AA}" srcOrd="0" destOrd="0" parTransId="{B6111B5F-520A-48E9-B443-915DF2EA2451}" sibTransId="{CD3FB793-170C-455D-BB2D-A5B531776B37}"/>
    <dgm:cxn modelId="{0D67C823-6C28-443A-9EC1-9289EC93AD17}" srcId="{48EF4FD9-C901-4745-B3E5-1DC772CAE0AA}" destId="{75DF6DD3-A0AE-4E5F-A962-DCA890C7AB80}" srcOrd="0" destOrd="0" parTransId="{DD83EF1D-7FD4-4B87-BA3A-3C4627461148}" sibTransId="{BC1BD0C0-36EC-4BA1-B244-CF3DE6CACC3F}"/>
    <dgm:cxn modelId="{1C3EB105-E010-4C2F-889C-0A4E8F521743}" type="presOf" srcId="{ACCF69B0-B633-4D6A-9583-633FB9496753}" destId="{7805571E-983E-448D-8D75-37CF116DB970}" srcOrd="0" destOrd="0" presId="urn:microsoft.com/office/officeart/2005/8/layout/hList9"/>
    <dgm:cxn modelId="{221A3D8C-51D7-4E2A-AE80-26168BA960C4}" type="presOf" srcId="{FB467EC2-7919-40C5-887B-5CF813C162FD}" destId="{DF79F565-F071-41DF-9430-A6ECFE4352C5}" srcOrd="1" destOrd="0" presId="urn:microsoft.com/office/officeart/2005/8/layout/hList9"/>
    <dgm:cxn modelId="{FB7599E5-9C80-42A5-B86C-2A180EBEF64D}" type="presOf" srcId="{75DF6DD3-A0AE-4E5F-A962-DCA890C7AB80}" destId="{EA38B283-98CB-4DCE-97E4-2C2A6FFBC779}" srcOrd="1" destOrd="0" presId="urn:microsoft.com/office/officeart/2005/8/layout/hList9"/>
    <dgm:cxn modelId="{C8F8ACD1-9401-4B04-B1D2-1FC97F1D57CD}" type="presOf" srcId="{82AB1E79-D2F6-42A6-96D2-38D46E9D0398}" destId="{A0D065B9-1484-4AEB-9CC7-16E971A3182F}" srcOrd="0" destOrd="0" presId="urn:microsoft.com/office/officeart/2005/8/layout/hList9"/>
    <dgm:cxn modelId="{7FCF0B04-3D06-429E-A0DA-A30C645C3980}" type="presParOf" srcId="{A0D065B9-1484-4AEB-9CC7-16E971A3182F}" destId="{74D4F1CE-8522-42E8-A2A4-63A4699A6C96}" srcOrd="0" destOrd="0" presId="urn:microsoft.com/office/officeart/2005/8/layout/hList9"/>
    <dgm:cxn modelId="{DD92CE41-5395-4325-8A71-50C6CC4C1CE3}" type="presParOf" srcId="{A0D065B9-1484-4AEB-9CC7-16E971A3182F}" destId="{E7050F82-A148-42A7-A660-70CF1BF9F242}" srcOrd="1" destOrd="0" presId="urn:microsoft.com/office/officeart/2005/8/layout/hList9"/>
    <dgm:cxn modelId="{EE301470-5C9A-4565-B69D-5E5FA10D73FA}" type="presParOf" srcId="{E7050F82-A148-42A7-A660-70CF1BF9F242}" destId="{9D73F080-CB22-4A05-8F38-CA8ABC960D82}" srcOrd="0" destOrd="0" presId="urn:microsoft.com/office/officeart/2005/8/layout/hList9"/>
    <dgm:cxn modelId="{0A4DDC82-51E9-4043-A9C4-119EFFB33B56}" type="presParOf" srcId="{E7050F82-A148-42A7-A660-70CF1BF9F242}" destId="{75D3E763-1920-444F-BD9F-9AA545EB1A8E}" srcOrd="1" destOrd="0" presId="urn:microsoft.com/office/officeart/2005/8/layout/hList9"/>
    <dgm:cxn modelId="{83E0D308-944C-44A9-B381-F6A29B5B5E38}" type="presParOf" srcId="{75D3E763-1920-444F-BD9F-9AA545EB1A8E}" destId="{D69F261C-370A-4D9C-9AC9-D714D72A6143}" srcOrd="0" destOrd="0" presId="urn:microsoft.com/office/officeart/2005/8/layout/hList9"/>
    <dgm:cxn modelId="{513B9EFD-0BC6-4ED5-A7C8-4BC2EA1F0509}" type="presParOf" srcId="{75D3E763-1920-444F-BD9F-9AA545EB1A8E}" destId="{EA38B283-98CB-4DCE-97E4-2C2A6FFBC779}" srcOrd="1" destOrd="0" presId="urn:microsoft.com/office/officeart/2005/8/layout/hList9"/>
    <dgm:cxn modelId="{EFBCD7BB-3007-40A8-BFF1-C03D27BF9DCE}" type="presParOf" srcId="{A0D065B9-1484-4AEB-9CC7-16E971A3182F}" destId="{73770BBF-CC34-49B9-B2F5-A72CE6D0D366}" srcOrd="2" destOrd="0" presId="urn:microsoft.com/office/officeart/2005/8/layout/hList9"/>
    <dgm:cxn modelId="{9A8E38B5-9BF8-47FC-B53B-FFEC44269AB8}" type="presParOf" srcId="{A0D065B9-1484-4AEB-9CC7-16E971A3182F}" destId="{D8779084-4B2F-4BBE-9961-83BFDC50FFD6}" srcOrd="3" destOrd="0" presId="urn:microsoft.com/office/officeart/2005/8/layout/hList9"/>
    <dgm:cxn modelId="{4FB36F05-2A4F-442E-B005-D2A24C1BBECE}" type="presParOf" srcId="{A0D065B9-1484-4AEB-9CC7-16E971A3182F}" destId="{8A32CDEA-8AFE-489C-9B50-F94F934661FE}" srcOrd="4" destOrd="0" presId="urn:microsoft.com/office/officeart/2005/8/layout/hList9"/>
    <dgm:cxn modelId="{FB1004E5-675F-4F64-8A3A-044AF7B60CC0}" type="presParOf" srcId="{A0D065B9-1484-4AEB-9CC7-16E971A3182F}" destId="{518D43C1-8036-4CD7-97D8-DD725EC61256}" srcOrd="5" destOrd="0" presId="urn:microsoft.com/office/officeart/2005/8/layout/hList9"/>
    <dgm:cxn modelId="{B02046BE-96D2-4FBB-BC5D-9F4A99190C11}" type="presParOf" srcId="{A0D065B9-1484-4AEB-9CC7-16E971A3182F}" destId="{C69303C2-B3EF-426E-9641-A4EF6AF011FD}" srcOrd="6" destOrd="0" presId="urn:microsoft.com/office/officeart/2005/8/layout/hList9"/>
    <dgm:cxn modelId="{208529EE-9589-44BB-AFFF-D359340F76CB}" type="presParOf" srcId="{C69303C2-B3EF-426E-9641-A4EF6AF011FD}" destId="{1CC487BB-C76E-4735-B49D-CAEDBEEBCC76}" srcOrd="0" destOrd="0" presId="urn:microsoft.com/office/officeart/2005/8/layout/hList9"/>
    <dgm:cxn modelId="{4C553872-6D74-4901-91E4-6D8E012F3CC0}" type="presParOf" srcId="{C69303C2-B3EF-426E-9641-A4EF6AF011FD}" destId="{E59CBB86-0416-4023-9E77-C326B4143092}" srcOrd="1" destOrd="0" presId="urn:microsoft.com/office/officeart/2005/8/layout/hList9"/>
    <dgm:cxn modelId="{5EBE9AD5-21B9-40C4-AC1E-9DD36E6E7879}" type="presParOf" srcId="{E59CBB86-0416-4023-9E77-C326B4143092}" destId="{0A86F498-3AFE-48A8-B3D9-7B714105BE2B}" srcOrd="0" destOrd="0" presId="urn:microsoft.com/office/officeart/2005/8/layout/hList9"/>
    <dgm:cxn modelId="{887740B3-C044-4FD5-A978-A00B0A80143E}" type="presParOf" srcId="{E59CBB86-0416-4023-9E77-C326B4143092}" destId="{DF79F565-F071-41DF-9430-A6ECFE4352C5}" srcOrd="1" destOrd="0" presId="urn:microsoft.com/office/officeart/2005/8/layout/hList9"/>
    <dgm:cxn modelId="{B4103A22-04A9-4D76-954C-081C5AF7AEC3}" type="presParOf" srcId="{A0D065B9-1484-4AEB-9CC7-16E971A3182F}" destId="{40F68D9B-531B-480D-90A7-F4282AE852E5}" srcOrd="7" destOrd="0" presId="urn:microsoft.com/office/officeart/2005/8/layout/hList9"/>
    <dgm:cxn modelId="{783D9AC2-5218-4F20-A884-B3B746109567}" type="presParOf" srcId="{A0D065B9-1484-4AEB-9CC7-16E971A3182F}" destId="{7805571E-983E-448D-8D75-37CF116DB970}" srcOrd="8" destOrd="0" presId="urn:microsoft.com/office/officeart/2005/8/layout/hList9"/>
    <dgm:cxn modelId="{D488FA37-9E97-412A-8EB6-4F8957296CF4}" type="presParOf" srcId="{A0D065B9-1484-4AEB-9CC7-16E971A3182F}" destId="{DFBFE402-15D3-4CBB-9E6E-1B9893876C67}" srcOrd="9" destOrd="0" presId="urn:microsoft.com/office/officeart/2005/8/layout/hList9"/>
    <dgm:cxn modelId="{55078C58-0870-485C-A1F7-FD04FE9C1BD6}" type="presParOf" srcId="{A0D065B9-1484-4AEB-9CC7-16E971A3182F}" destId="{FFF57A7B-E518-4DDE-B26D-94D3679F9473}" srcOrd="10" destOrd="0" presId="urn:microsoft.com/office/officeart/2005/8/layout/hList9"/>
    <dgm:cxn modelId="{D21477CD-C198-4790-A1E7-192D871B7724}" type="presParOf" srcId="{A0D065B9-1484-4AEB-9CC7-16E971A3182F}" destId="{01C6D49F-8406-49B6-9804-E9969A5FCDA5}" srcOrd="11" destOrd="0" presId="urn:microsoft.com/office/officeart/2005/8/layout/hList9"/>
    <dgm:cxn modelId="{A20406D7-9B58-4C3F-97AD-88CD25BF3692}" type="presParOf" srcId="{01C6D49F-8406-49B6-9804-E9969A5FCDA5}" destId="{D700ED56-3E24-4B47-ABD1-CB9274A09A5D}" srcOrd="0" destOrd="0" presId="urn:microsoft.com/office/officeart/2005/8/layout/hList9"/>
    <dgm:cxn modelId="{0E50E52C-131A-4957-B4BE-87B5A5A871DE}" type="presParOf" srcId="{01C6D49F-8406-49B6-9804-E9969A5FCDA5}" destId="{111C5711-008A-4991-BD62-4AC17EA8A3D0}" srcOrd="1" destOrd="0" presId="urn:microsoft.com/office/officeart/2005/8/layout/hList9"/>
    <dgm:cxn modelId="{5E2A951B-3577-4F82-B724-B017E09762B5}" type="presParOf" srcId="{111C5711-008A-4991-BD62-4AC17EA8A3D0}" destId="{347DAE7D-B4FE-469D-A69B-6EA50D604895}" srcOrd="0" destOrd="0" presId="urn:microsoft.com/office/officeart/2005/8/layout/hList9"/>
    <dgm:cxn modelId="{A740FD3C-F067-4441-8FF9-7ACC72A60692}" type="presParOf" srcId="{111C5711-008A-4991-BD62-4AC17EA8A3D0}" destId="{867E0AFB-EE14-4A99-9778-1E4461BBC4DA}" srcOrd="1" destOrd="0" presId="urn:microsoft.com/office/officeart/2005/8/layout/hList9"/>
    <dgm:cxn modelId="{9BBFF342-AA19-4B57-9004-FED2282B9C96}" type="presParOf" srcId="{A0D065B9-1484-4AEB-9CC7-16E971A3182F}" destId="{210D1690-9937-42DE-952D-BB06416AC0A7}" srcOrd="12" destOrd="0" presId="urn:microsoft.com/office/officeart/2005/8/layout/hList9"/>
    <dgm:cxn modelId="{B9435CA8-5710-4F6B-AFA9-DDD71883A05B}" type="presParOf" srcId="{A0D065B9-1484-4AEB-9CC7-16E971A3182F}" destId="{9F3E19DF-FB47-4F56-9EA6-1A6DEABDD9F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03988C-1410-4595-81C7-B7BAF6B7CBF5}" type="doc">
      <dgm:prSet loTypeId="urn:microsoft.com/office/officeart/2005/8/layout/h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x-none"/>
        </a:p>
      </dgm:t>
    </dgm:pt>
    <dgm:pt modelId="{25F4AFE9-0D98-4A17-B8C3-49808F6A6072}">
      <dgm:prSet phldrT="[Texte]"/>
      <dgm:spPr/>
      <dgm:t>
        <a:bodyPr/>
        <a:lstStyle/>
        <a:p>
          <a:pPr rtl="1"/>
          <a:r>
            <a:rPr lang="ar-DZ" dirty="0"/>
            <a:t>وحدة إدخال</a:t>
          </a:r>
          <a:endParaRPr lang="x-none" dirty="0"/>
        </a:p>
      </dgm:t>
    </dgm:pt>
    <dgm:pt modelId="{13F0BDE1-BCBF-4EFC-9684-DBB5553E9227}" type="parTrans" cxnId="{F8B0C43D-8C1D-4E8F-978C-3C2B450739CC}">
      <dgm:prSet/>
      <dgm:spPr/>
      <dgm:t>
        <a:bodyPr/>
        <a:lstStyle/>
        <a:p>
          <a:endParaRPr lang="x-none"/>
        </a:p>
      </dgm:t>
    </dgm:pt>
    <dgm:pt modelId="{5469FC39-0041-4405-A1FD-6760CB4A5D93}" type="sibTrans" cxnId="{F8B0C43D-8C1D-4E8F-978C-3C2B450739CC}">
      <dgm:prSet/>
      <dgm:spPr/>
      <dgm:t>
        <a:bodyPr/>
        <a:lstStyle/>
        <a:p>
          <a:endParaRPr lang="x-none"/>
        </a:p>
      </dgm:t>
    </dgm:pt>
    <dgm:pt modelId="{F9680809-E4A8-4C80-B03B-8AC668E10BAA}">
      <dgm:prSet phldrT="[Texte]" custT="1"/>
      <dgm:spPr/>
      <dgm:t>
        <a:bodyPr/>
        <a:lstStyle/>
        <a:p>
          <a:pPr rtl="1"/>
          <a:r>
            <a:rPr lang="ar-DZ" sz="4400" dirty="0"/>
            <a:t>بيانات</a:t>
          </a:r>
          <a:endParaRPr lang="x-none" sz="4400" dirty="0"/>
        </a:p>
      </dgm:t>
    </dgm:pt>
    <dgm:pt modelId="{C3946151-5E45-44F2-A302-34BEDB7E91B8}" type="parTrans" cxnId="{E68A3749-F782-4AE4-ADD3-8D3213453327}">
      <dgm:prSet/>
      <dgm:spPr/>
      <dgm:t>
        <a:bodyPr/>
        <a:lstStyle/>
        <a:p>
          <a:endParaRPr lang="x-none"/>
        </a:p>
      </dgm:t>
    </dgm:pt>
    <dgm:pt modelId="{1FA05A0C-6167-4A05-BA9C-E51B52E03EA0}" type="sibTrans" cxnId="{E68A3749-F782-4AE4-ADD3-8D3213453327}">
      <dgm:prSet/>
      <dgm:spPr/>
      <dgm:t>
        <a:bodyPr/>
        <a:lstStyle/>
        <a:p>
          <a:endParaRPr lang="x-none"/>
        </a:p>
      </dgm:t>
    </dgm:pt>
    <dgm:pt modelId="{FCD95DB5-06F8-48A9-94F9-9483EBCF2424}">
      <dgm:prSet phldrT="[Texte]"/>
      <dgm:spPr/>
      <dgm:t>
        <a:bodyPr/>
        <a:lstStyle/>
        <a:p>
          <a:r>
            <a:rPr lang="ar-DZ" dirty="0"/>
            <a:t>وحدة معالجة</a:t>
          </a:r>
          <a:endParaRPr lang="x-none" dirty="0"/>
        </a:p>
      </dgm:t>
    </dgm:pt>
    <dgm:pt modelId="{B9AE89A0-7DC5-4994-A2E6-8366689313BC}" type="parTrans" cxnId="{2E4803A5-92C0-4BAA-80F1-EEC7DE386674}">
      <dgm:prSet/>
      <dgm:spPr/>
      <dgm:t>
        <a:bodyPr/>
        <a:lstStyle/>
        <a:p>
          <a:endParaRPr lang="x-none"/>
        </a:p>
      </dgm:t>
    </dgm:pt>
    <dgm:pt modelId="{9E65195D-D2A8-4211-A886-CF6EADBE6F10}" type="sibTrans" cxnId="{2E4803A5-92C0-4BAA-80F1-EEC7DE386674}">
      <dgm:prSet/>
      <dgm:spPr/>
      <dgm:t>
        <a:bodyPr/>
        <a:lstStyle/>
        <a:p>
          <a:endParaRPr lang="x-none"/>
        </a:p>
      </dgm:t>
    </dgm:pt>
    <dgm:pt modelId="{85409F13-5CDA-4545-97D4-A9291EEC7A1E}">
      <dgm:prSet phldrT="[Texte]"/>
      <dgm:spPr/>
      <dgm:t>
        <a:bodyPr/>
        <a:lstStyle/>
        <a:p>
          <a:r>
            <a:rPr lang="ar-DZ" dirty="0"/>
            <a:t>وحدة اخراج</a:t>
          </a:r>
          <a:endParaRPr lang="x-none" dirty="0"/>
        </a:p>
      </dgm:t>
    </dgm:pt>
    <dgm:pt modelId="{44F799B4-E759-419E-9366-EFAD7DAFDC23}" type="parTrans" cxnId="{32D76926-9F00-44A3-A3A9-4FB5A12B7C2F}">
      <dgm:prSet/>
      <dgm:spPr/>
      <dgm:t>
        <a:bodyPr/>
        <a:lstStyle/>
        <a:p>
          <a:endParaRPr lang="x-none"/>
        </a:p>
      </dgm:t>
    </dgm:pt>
    <dgm:pt modelId="{E4D1ADA0-F273-44FE-ADD7-C88D1C109489}" type="sibTrans" cxnId="{32D76926-9F00-44A3-A3A9-4FB5A12B7C2F}">
      <dgm:prSet/>
      <dgm:spPr/>
      <dgm:t>
        <a:bodyPr/>
        <a:lstStyle/>
        <a:p>
          <a:endParaRPr lang="x-none"/>
        </a:p>
      </dgm:t>
    </dgm:pt>
    <dgm:pt modelId="{C112661B-7E18-44D9-A6ED-A474BF30E3E1}">
      <dgm:prSet phldrT="[Texte]" custT="1"/>
      <dgm:spPr/>
      <dgm:t>
        <a:bodyPr/>
        <a:lstStyle/>
        <a:p>
          <a:pPr rtl="1"/>
          <a:r>
            <a:rPr lang="ar-DZ" sz="4400" dirty="0"/>
            <a:t>معلومات</a:t>
          </a:r>
          <a:endParaRPr lang="x-none" sz="4400" dirty="0"/>
        </a:p>
      </dgm:t>
    </dgm:pt>
    <dgm:pt modelId="{2EEB6411-501D-41F1-BA45-3558A3222F86}" type="parTrans" cxnId="{545E93A1-22E7-4E18-B111-2AD782C1401B}">
      <dgm:prSet/>
      <dgm:spPr/>
      <dgm:t>
        <a:bodyPr/>
        <a:lstStyle/>
        <a:p>
          <a:endParaRPr lang="x-none"/>
        </a:p>
      </dgm:t>
    </dgm:pt>
    <dgm:pt modelId="{2E18DD8B-8CC7-4706-AF77-F3EBFE163581}" type="sibTrans" cxnId="{545E93A1-22E7-4E18-B111-2AD782C1401B}">
      <dgm:prSet/>
      <dgm:spPr/>
      <dgm:t>
        <a:bodyPr/>
        <a:lstStyle/>
        <a:p>
          <a:endParaRPr lang="x-none"/>
        </a:p>
      </dgm:t>
    </dgm:pt>
    <dgm:pt modelId="{31C4C0E7-DAF7-412C-849B-65B8D7BC8756}">
      <dgm:prSet custT="1"/>
      <dgm:spPr/>
      <dgm:t>
        <a:bodyPr/>
        <a:lstStyle/>
        <a:p>
          <a:pPr rtl="1"/>
          <a:r>
            <a:rPr lang="ar-DZ" sz="4400" dirty="0"/>
            <a:t>معالجة</a:t>
          </a:r>
          <a:endParaRPr lang="x-none" sz="4400" dirty="0"/>
        </a:p>
      </dgm:t>
    </dgm:pt>
    <dgm:pt modelId="{CD65ECE1-1ECF-4BCC-A990-734D4A680B46}" type="parTrans" cxnId="{B68967F9-8E18-463F-B063-4E6D016BD793}">
      <dgm:prSet/>
      <dgm:spPr/>
      <dgm:t>
        <a:bodyPr/>
        <a:lstStyle/>
        <a:p>
          <a:endParaRPr lang="x-none"/>
        </a:p>
      </dgm:t>
    </dgm:pt>
    <dgm:pt modelId="{34F476AD-7286-4D43-816C-4FF084A56F42}" type="sibTrans" cxnId="{B68967F9-8E18-463F-B063-4E6D016BD793}">
      <dgm:prSet/>
      <dgm:spPr/>
      <dgm:t>
        <a:bodyPr/>
        <a:lstStyle/>
        <a:p>
          <a:endParaRPr lang="x-none"/>
        </a:p>
      </dgm:t>
    </dgm:pt>
    <dgm:pt modelId="{EF34EB8F-71E9-4AD0-929A-CBA6CA4C498D}" type="pres">
      <dgm:prSet presAssocID="{C003988C-1410-4595-81C7-B7BAF6B7CBF5}" presName="Name0" presStyleCnt="0">
        <dgm:presLayoutVars>
          <dgm:dir val="rev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040098D2-1583-497D-8FC8-B15C459E5A1E}" type="pres">
      <dgm:prSet presAssocID="{C003988C-1410-4595-81C7-B7BAF6B7CBF5}" presName="tSp" presStyleCnt="0"/>
      <dgm:spPr/>
    </dgm:pt>
    <dgm:pt modelId="{464C458D-282B-40D1-A00A-B0CEACE53ECD}" type="pres">
      <dgm:prSet presAssocID="{C003988C-1410-4595-81C7-B7BAF6B7CBF5}" presName="bSp" presStyleCnt="0"/>
      <dgm:spPr/>
    </dgm:pt>
    <dgm:pt modelId="{0752ACD1-78F5-49D2-8CC0-B828103F61CB}" type="pres">
      <dgm:prSet presAssocID="{C003988C-1410-4595-81C7-B7BAF6B7CBF5}" presName="process" presStyleCnt="0"/>
      <dgm:spPr/>
    </dgm:pt>
    <dgm:pt modelId="{5B6D7F62-8A04-4E08-A838-2A714290AD73}" type="pres">
      <dgm:prSet presAssocID="{25F4AFE9-0D98-4A17-B8C3-49808F6A6072}" presName="composite1" presStyleCnt="0"/>
      <dgm:spPr/>
    </dgm:pt>
    <dgm:pt modelId="{2809DE46-7266-4623-A00D-925BD30B80D3}" type="pres">
      <dgm:prSet presAssocID="{25F4AFE9-0D98-4A17-B8C3-49808F6A6072}" presName="dummyNode1" presStyleLbl="node1" presStyleIdx="0" presStyleCnt="3"/>
      <dgm:spPr/>
    </dgm:pt>
    <dgm:pt modelId="{34DCBDED-C718-46B0-A1F9-0788EA0A566D}" type="pres">
      <dgm:prSet presAssocID="{25F4AFE9-0D98-4A17-B8C3-49808F6A6072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05A68A2-75AD-4ECC-A9BA-C099FED72315}" type="pres">
      <dgm:prSet presAssocID="{25F4AFE9-0D98-4A17-B8C3-49808F6A6072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6AD12205-355E-4CAF-A489-8FD2C428EB9A}" type="pres">
      <dgm:prSet presAssocID="{25F4AFE9-0D98-4A17-B8C3-49808F6A6072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E366337-D9AC-481A-A292-268DBD08F223}" type="pres">
      <dgm:prSet presAssocID="{25F4AFE9-0D98-4A17-B8C3-49808F6A6072}" presName="connSite1" presStyleCnt="0"/>
      <dgm:spPr/>
    </dgm:pt>
    <dgm:pt modelId="{19905ADC-3539-487F-852B-9BC96D624DAC}" type="pres">
      <dgm:prSet presAssocID="{5469FC39-0041-4405-A1FD-6760CB4A5D93}" presName="Name9" presStyleLbl="sibTrans2D1" presStyleIdx="0" presStyleCnt="2"/>
      <dgm:spPr/>
      <dgm:t>
        <a:bodyPr/>
        <a:lstStyle/>
        <a:p>
          <a:endParaRPr lang="fr-FR"/>
        </a:p>
      </dgm:t>
    </dgm:pt>
    <dgm:pt modelId="{5C40AC24-5DBF-4E6A-9FD6-FFFF19CC9AEB}" type="pres">
      <dgm:prSet presAssocID="{FCD95DB5-06F8-48A9-94F9-9483EBCF2424}" presName="composite2" presStyleCnt="0"/>
      <dgm:spPr/>
    </dgm:pt>
    <dgm:pt modelId="{1ACD1960-9D78-4D5C-A3CE-4BAE46581558}" type="pres">
      <dgm:prSet presAssocID="{FCD95DB5-06F8-48A9-94F9-9483EBCF2424}" presName="dummyNode2" presStyleLbl="node1" presStyleIdx="0" presStyleCnt="3"/>
      <dgm:spPr/>
    </dgm:pt>
    <dgm:pt modelId="{DF444963-0507-46FA-AB70-98B0B060AAED}" type="pres">
      <dgm:prSet presAssocID="{FCD95DB5-06F8-48A9-94F9-9483EBCF2424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915602D-C877-4EA9-AFA5-7482BAE7871F}" type="pres">
      <dgm:prSet presAssocID="{FCD95DB5-06F8-48A9-94F9-9483EBCF2424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77B26B2-9EB8-4DC4-9570-8BCB8AE0D4DE}" type="pres">
      <dgm:prSet presAssocID="{FCD95DB5-06F8-48A9-94F9-9483EBCF2424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994243C-009D-4371-A606-E5C3B2B84028}" type="pres">
      <dgm:prSet presAssocID="{FCD95DB5-06F8-48A9-94F9-9483EBCF2424}" presName="connSite2" presStyleCnt="0"/>
      <dgm:spPr/>
    </dgm:pt>
    <dgm:pt modelId="{82E600C4-23DB-4B53-82A8-564CCC2F4F50}" type="pres">
      <dgm:prSet presAssocID="{9E65195D-D2A8-4211-A886-CF6EADBE6F10}" presName="Name18" presStyleLbl="sibTrans2D1" presStyleIdx="1" presStyleCnt="2"/>
      <dgm:spPr/>
      <dgm:t>
        <a:bodyPr/>
        <a:lstStyle/>
        <a:p>
          <a:endParaRPr lang="fr-FR"/>
        </a:p>
      </dgm:t>
    </dgm:pt>
    <dgm:pt modelId="{53E0BC5A-7EDA-402D-AA84-A5AEC4356D5B}" type="pres">
      <dgm:prSet presAssocID="{85409F13-5CDA-4545-97D4-A9291EEC7A1E}" presName="composite1" presStyleCnt="0"/>
      <dgm:spPr/>
    </dgm:pt>
    <dgm:pt modelId="{1BC54FAC-2210-4551-9105-7126C82E3315}" type="pres">
      <dgm:prSet presAssocID="{85409F13-5CDA-4545-97D4-A9291EEC7A1E}" presName="dummyNode1" presStyleLbl="node1" presStyleIdx="1" presStyleCnt="3"/>
      <dgm:spPr/>
    </dgm:pt>
    <dgm:pt modelId="{2EB2AF6F-64C4-43C2-A055-3728178F72D6}" type="pres">
      <dgm:prSet presAssocID="{85409F13-5CDA-4545-97D4-A9291EEC7A1E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4C30B95-60D9-4C20-937F-89BD25DC7FE4}" type="pres">
      <dgm:prSet presAssocID="{85409F13-5CDA-4545-97D4-A9291EEC7A1E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C669DD40-84BF-4437-A9A2-8B0153E983B7}" type="pres">
      <dgm:prSet presAssocID="{85409F13-5CDA-4545-97D4-A9291EEC7A1E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2D70E6B-67AD-4AF9-A5EA-8E19452AD783}" type="pres">
      <dgm:prSet presAssocID="{85409F13-5CDA-4545-97D4-A9291EEC7A1E}" presName="connSite1" presStyleCnt="0"/>
      <dgm:spPr/>
    </dgm:pt>
  </dgm:ptLst>
  <dgm:cxnLst>
    <dgm:cxn modelId="{E68A3749-F782-4AE4-ADD3-8D3213453327}" srcId="{25F4AFE9-0D98-4A17-B8C3-49808F6A6072}" destId="{F9680809-E4A8-4C80-B03B-8AC668E10BAA}" srcOrd="0" destOrd="0" parTransId="{C3946151-5E45-44F2-A302-34BEDB7E91B8}" sibTransId="{1FA05A0C-6167-4A05-BA9C-E51B52E03EA0}"/>
    <dgm:cxn modelId="{32D76926-9F00-44A3-A3A9-4FB5A12B7C2F}" srcId="{C003988C-1410-4595-81C7-B7BAF6B7CBF5}" destId="{85409F13-5CDA-4545-97D4-A9291EEC7A1E}" srcOrd="2" destOrd="0" parTransId="{44F799B4-E759-419E-9366-EFAD7DAFDC23}" sibTransId="{E4D1ADA0-F273-44FE-ADD7-C88D1C109489}"/>
    <dgm:cxn modelId="{7CBE003A-9683-4909-AF05-C6875C862ED6}" type="presOf" srcId="{25F4AFE9-0D98-4A17-B8C3-49808F6A6072}" destId="{6AD12205-355E-4CAF-A489-8FD2C428EB9A}" srcOrd="0" destOrd="0" presId="urn:microsoft.com/office/officeart/2005/8/layout/hProcess4"/>
    <dgm:cxn modelId="{DB4981DA-DF27-47E5-A3F0-7B0C81555B0D}" type="presOf" srcId="{31C4C0E7-DAF7-412C-849B-65B8D7BC8756}" destId="{2915602D-C877-4EA9-AFA5-7482BAE7871F}" srcOrd="1" destOrd="0" presId="urn:microsoft.com/office/officeart/2005/8/layout/hProcess4"/>
    <dgm:cxn modelId="{3A133E68-0D9C-4A5A-B840-F00481F18915}" type="presOf" srcId="{C003988C-1410-4595-81C7-B7BAF6B7CBF5}" destId="{EF34EB8F-71E9-4AD0-929A-CBA6CA4C498D}" srcOrd="0" destOrd="0" presId="urn:microsoft.com/office/officeart/2005/8/layout/hProcess4"/>
    <dgm:cxn modelId="{8DC30C2C-8872-44A3-A8A2-516C87DABAAA}" type="presOf" srcId="{C112661B-7E18-44D9-A6ED-A474BF30E3E1}" destId="{F4C30B95-60D9-4C20-937F-89BD25DC7FE4}" srcOrd="1" destOrd="0" presId="urn:microsoft.com/office/officeart/2005/8/layout/hProcess4"/>
    <dgm:cxn modelId="{B68967F9-8E18-463F-B063-4E6D016BD793}" srcId="{FCD95DB5-06F8-48A9-94F9-9483EBCF2424}" destId="{31C4C0E7-DAF7-412C-849B-65B8D7BC8756}" srcOrd="0" destOrd="0" parTransId="{CD65ECE1-1ECF-4BCC-A990-734D4A680B46}" sibTransId="{34F476AD-7286-4D43-816C-4FF084A56F42}"/>
    <dgm:cxn modelId="{DB1D347E-6079-4AFA-9D58-CEB19FD2CD96}" type="presOf" srcId="{85409F13-5CDA-4545-97D4-A9291EEC7A1E}" destId="{C669DD40-84BF-4437-A9A2-8B0153E983B7}" srcOrd="0" destOrd="0" presId="urn:microsoft.com/office/officeart/2005/8/layout/hProcess4"/>
    <dgm:cxn modelId="{20ACE3FD-B97B-4223-BEC0-FBDC037F501D}" type="presOf" srcId="{F9680809-E4A8-4C80-B03B-8AC668E10BAA}" destId="{D05A68A2-75AD-4ECC-A9BA-C099FED72315}" srcOrd="1" destOrd="0" presId="urn:microsoft.com/office/officeart/2005/8/layout/hProcess4"/>
    <dgm:cxn modelId="{8FFB0E73-FB83-45CD-9FEA-283244724EF3}" type="presOf" srcId="{FCD95DB5-06F8-48A9-94F9-9483EBCF2424}" destId="{D77B26B2-9EB8-4DC4-9570-8BCB8AE0D4DE}" srcOrd="0" destOrd="0" presId="urn:microsoft.com/office/officeart/2005/8/layout/hProcess4"/>
    <dgm:cxn modelId="{F8B0C43D-8C1D-4E8F-978C-3C2B450739CC}" srcId="{C003988C-1410-4595-81C7-B7BAF6B7CBF5}" destId="{25F4AFE9-0D98-4A17-B8C3-49808F6A6072}" srcOrd="0" destOrd="0" parTransId="{13F0BDE1-BCBF-4EFC-9684-DBB5553E9227}" sibTransId="{5469FC39-0041-4405-A1FD-6760CB4A5D93}"/>
    <dgm:cxn modelId="{1B5C314F-C4E8-4980-9CE0-0507182AD7AF}" type="presOf" srcId="{C112661B-7E18-44D9-A6ED-A474BF30E3E1}" destId="{2EB2AF6F-64C4-43C2-A055-3728178F72D6}" srcOrd="0" destOrd="0" presId="urn:microsoft.com/office/officeart/2005/8/layout/hProcess4"/>
    <dgm:cxn modelId="{2E4803A5-92C0-4BAA-80F1-EEC7DE386674}" srcId="{C003988C-1410-4595-81C7-B7BAF6B7CBF5}" destId="{FCD95DB5-06F8-48A9-94F9-9483EBCF2424}" srcOrd="1" destOrd="0" parTransId="{B9AE89A0-7DC5-4994-A2E6-8366689313BC}" sibTransId="{9E65195D-D2A8-4211-A886-CF6EADBE6F10}"/>
    <dgm:cxn modelId="{B3D5EFC7-B200-42A6-9BC8-45222DF48A79}" type="presOf" srcId="{9E65195D-D2A8-4211-A886-CF6EADBE6F10}" destId="{82E600C4-23DB-4B53-82A8-564CCC2F4F50}" srcOrd="0" destOrd="0" presId="urn:microsoft.com/office/officeart/2005/8/layout/hProcess4"/>
    <dgm:cxn modelId="{BACE3591-2524-405D-9EE0-B935F5FA627C}" type="presOf" srcId="{31C4C0E7-DAF7-412C-849B-65B8D7BC8756}" destId="{DF444963-0507-46FA-AB70-98B0B060AAED}" srcOrd="0" destOrd="0" presId="urn:microsoft.com/office/officeart/2005/8/layout/hProcess4"/>
    <dgm:cxn modelId="{041A80CE-83CD-472A-81FA-7363EDCE9193}" type="presOf" srcId="{F9680809-E4A8-4C80-B03B-8AC668E10BAA}" destId="{34DCBDED-C718-46B0-A1F9-0788EA0A566D}" srcOrd="0" destOrd="0" presId="urn:microsoft.com/office/officeart/2005/8/layout/hProcess4"/>
    <dgm:cxn modelId="{545E93A1-22E7-4E18-B111-2AD782C1401B}" srcId="{85409F13-5CDA-4545-97D4-A9291EEC7A1E}" destId="{C112661B-7E18-44D9-A6ED-A474BF30E3E1}" srcOrd="0" destOrd="0" parTransId="{2EEB6411-501D-41F1-BA45-3558A3222F86}" sibTransId="{2E18DD8B-8CC7-4706-AF77-F3EBFE163581}"/>
    <dgm:cxn modelId="{22A0BF37-910F-4E02-982C-3488292C0C9D}" type="presOf" srcId="{5469FC39-0041-4405-A1FD-6760CB4A5D93}" destId="{19905ADC-3539-487F-852B-9BC96D624DAC}" srcOrd="0" destOrd="0" presId="urn:microsoft.com/office/officeart/2005/8/layout/hProcess4"/>
    <dgm:cxn modelId="{CE6A2EF7-B7B3-455E-AC9D-04D73CE1BD85}" type="presParOf" srcId="{EF34EB8F-71E9-4AD0-929A-CBA6CA4C498D}" destId="{040098D2-1583-497D-8FC8-B15C459E5A1E}" srcOrd="0" destOrd="0" presId="urn:microsoft.com/office/officeart/2005/8/layout/hProcess4"/>
    <dgm:cxn modelId="{BFE7F771-7027-4D2A-9FEA-62502AD8ED51}" type="presParOf" srcId="{EF34EB8F-71E9-4AD0-929A-CBA6CA4C498D}" destId="{464C458D-282B-40D1-A00A-B0CEACE53ECD}" srcOrd="1" destOrd="0" presId="urn:microsoft.com/office/officeart/2005/8/layout/hProcess4"/>
    <dgm:cxn modelId="{5A03DE98-0E5F-4772-B8CE-4977F868164F}" type="presParOf" srcId="{EF34EB8F-71E9-4AD0-929A-CBA6CA4C498D}" destId="{0752ACD1-78F5-49D2-8CC0-B828103F61CB}" srcOrd="2" destOrd="0" presId="urn:microsoft.com/office/officeart/2005/8/layout/hProcess4"/>
    <dgm:cxn modelId="{FAB7DC43-C663-44A7-8436-E5CC760B2089}" type="presParOf" srcId="{0752ACD1-78F5-49D2-8CC0-B828103F61CB}" destId="{5B6D7F62-8A04-4E08-A838-2A714290AD73}" srcOrd="0" destOrd="0" presId="urn:microsoft.com/office/officeart/2005/8/layout/hProcess4"/>
    <dgm:cxn modelId="{1CACA7FD-C40C-4216-B34E-ED4682C4737C}" type="presParOf" srcId="{5B6D7F62-8A04-4E08-A838-2A714290AD73}" destId="{2809DE46-7266-4623-A00D-925BD30B80D3}" srcOrd="0" destOrd="0" presId="urn:microsoft.com/office/officeart/2005/8/layout/hProcess4"/>
    <dgm:cxn modelId="{B473A715-DAE1-4E4D-BA6D-E02B12B4DED4}" type="presParOf" srcId="{5B6D7F62-8A04-4E08-A838-2A714290AD73}" destId="{34DCBDED-C718-46B0-A1F9-0788EA0A566D}" srcOrd="1" destOrd="0" presId="urn:microsoft.com/office/officeart/2005/8/layout/hProcess4"/>
    <dgm:cxn modelId="{D914D738-BC28-4762-AF62-B5E66AD7AADD}" type="presParOf" srcId="{5B6D7F62-8A04-4E08-A838-2A714290AD73}" destId="{D05A68A2-75AD-4ECC-A9BA-C099FED72315}" srcOrd="2" destOrd="0" presId="urn:microsoft.com/office/officeart/2005/8/layout/hProcess4"/>
    <dgm:cxn modelId="{621ACEB0-C828-458F-8C0F-08076FF67BE8}" type="presParOf" srcId="{5B6D7F62-8A04-4E08-A838-2A714290AD73}" destId="{6AD12205-355E-4CAF-A489-8FD2C428EB9A}" srcOrd="3" destOrd="0" presId="urn:microsoft.com/office/officeart/2005/8/layout/hProcess4"/>
    <dgm:cxn modelId="{18425471-AB41-414F-9D77-26B5C77954E7}" type="presParOf" srcId="{5B6D7F62-8A04-4E08-A838-2A714290AD73}" destId="{DE366337-D9AC-481A-A292-268DBD08F223}" srcOrd="4" destOrd="0" presId="urn:microsoft.com/office/officeart/2005/8/layout/hProcess4"/>
    <dgm:cxn modelId="{17F8FB87-E46D-490A-9678-443EB6CE77CD}" type="presParOf" srcId="{0752ACD1-78F5-49D2-8CC0-B828103F61CB}" destId="{19905ADC-3539-487F-852B-9BC96D624DAC}" srcOrd="1" destOrd="0" presId="urn:microsoft.com/office/officeart/2005/8/layout/hProcess4"/>
    <dgm:cxn modelId="{5B85C3CD-BDC8-4FCD-8301-5F7FB487D536}" type="presParOf" srcId="{0752ACD1-78F5-49D2-8CC0-B828103F61CB}" destId="{5C40AC24-5DBF-4E6A-9FD6-FFFF19CC9AEB}" srcOrd="2" destOrd="0" presId="urn:microsoft.com/office/officeart/2005/8/layout/hProcess4"/>
    <dgm:cxn modelId="{311768CE-EBD5-44DC-89EE-D60ACAD31CD2}" type="presParOf" srcId="{5C40AC24-5DBF-4E6A-9FD6-FFFF19CC9AEB}" destId="{1ACD1960-9D78-4D5C-A3CE-4BAE46581558}" srcOrd="0" destOrd="0" presId="urn:microsoft.com/office/officeart/2005/8/layout/hProcess4"/>
    <dgm:cxn modelId="{EC9537D7-6421-4B94-B60E-50323D794B55}" type="presParOf" srcId="{5C40AC24-5DBF-4E6A-9FD6-FFFF19CC9AEB}" destId="{DF444963-0507-46FA-AB70-98B0B060AAED}" srcOrd="1" destOrd="0" presId="urn:microsoft.com/office/officeart/2005/8/layout/hProcess4"/>
    <dgm:cxn modelId="{8EBCC68C-E67F-48F7-B86E-4C818B641241}" type="presParOf" srcId="{5C40AC24-5DBF-4E6A-9FD6-FFFF19CC9AEB}" destId="{2915602D-C877-4EA9-AFA5-7482BAE7871F}" srcOrd="2" destOrd="0" presId="urn:microsoft.com/office/officeart/2005/8/layout/hProcess4"/>
    <dgm:cxn modelId="{D659EAAE-4447-4BBB-9F02-F44EE7208796}" type="presParOf" srcId="{5C40AC24-5DBF-4E6A-9FD6-FFFF19CC9AEB}" destId="{D77B26B2-9EB8-4DC4-9570-8BCB8AE0D4DE}" srcOrd="3" destOrd="0" presId="urn:microsoft.com/office/officeart/2005/8/layout/hProcess4"/>
    <dgm:cxn modelId="{19819A65-55C1-4473-885A-4C3491B67CA8}" type="presParOf" srcId="{5C40AC24-5DBF-4E6A-9FD6-FFFF19CC9AEB}" destId="{A994243C-009D-4371-A606-E5C3B2B84028}" srcOrd="4" destOrd="0" presId="urn:microsoft.com/office/officeart/2005/8/layout/hProcess4"/>
    <dgm:cxn modelId="{0DF7E84F-DAF4-4DF2-84C3-A5341890C950}" type="presParOf" srcId="{0752ACD1-78F5-49D2-8CC0-B828103F61CB}" destId="{82E600C4-23DB-4B53-82A8-564CCC2F4F50}" srcOrd="3" destOrd="0" presId="urn:microsoft.com/office/officeart/2005/8/layout/hProcess4"/>
    <dgm:cxn modelId="{3515DDE4-968A-4E03-B7C4-3A172BE15BCA}" type="presParOf" srcId="{0752ACD1-78F5-49D2-8CC0-B828103F61CB}" destId="{53E0BC5A-7EDA-402D-AA84-A5AEC4356D5B}" srcOrd="4" destOrd="0" presId="urn:microsoft.com/office/officeart/2005/8/layout/hProcess4"/>
    <dgm:cxn modelId="{71969009-5C9E-4CEF-8DB7-E9006122C9A0}" type="presParOf" srcId="{53E0BC5A-7EDA-402D-AA84-A5AEC4356D5B}" destId="{1BC54FAC-2210-4551-9105-7126C82E3315}" srcOrd="0" destOrd="0" presId="urn:microsoft.com/office/officeart/2005/8/layout/hProcess4"/>
    <dgm:cxn modelId="{CDA20CC0-76B8-4AD9-AC86-F0E59DF1C09C}" type="presParOf" srcId="{53E0BC5A-7EDA-402D-AA84-A5AEC4356D5B}" destId="{2EB2AF6F-64C4-43C2-A055-3728178F72D6}" srcOrd="1" destOrd="0" presId="urn:microsoft.com/office/officeart/2005/8/layout/hProcess4"/>
    <dgm:cxn modelId="{688D862C-4AEC-48D6-B517-EE4C2E41E388}" type="presParOf" srcId="{53E0BC5A-7EDA-402D-AA84-A5AEC4356D5B}" destId="{F4C30B95-60D9-4C20-937F-89BD25DC7FE4}" srcOrd="2" destOrd="0" presId="urn:microsoft.com/office/officeart/2005/8/layout/hProcess4"/>
    <dgm:cxn modelId="{4909C059-FE34-49D2-893D-98BEE75F5DAB}" type="presParOf" srcId="{53E0BC5A-7EDA-402D-AA84-A5AEC4356D5B}" destId="{C669DD40-84BF-4437-A9A2-8B0153E983B7}" srcOrd="3" destOrd="0" presId="urn:microsoft.com/office/officeart/2005/8/layout/hProcess4"/>
    <dgm:cxn modelId="{D0D870BB-4DD1-420A-BE5C-A12EC2253AFF}" type="presParOf" srcId="{53E0BC5A-7EDA-402D-AA84-A5AEC4356D5B}" destId="{72D70E6B-67AD-4AF9-A5EA-8E19452AD78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AB1E79-D2F6-42A6-96D2-38D46E9D0398}" type="doc">
      <dgm:prSet loTypeId="urn:microsoft.com/office/officeart/2005/8/layout/hList9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x-none"/>
        </a:p>
      </dgm:t>
    </dgm:pt>
    <dgm:pt modelId="{48EF4FD9-C901-4745-B3E5-1DC772CAE0AA}">
      <dgm:prSet phldrT="[Texte]"/>
      <dgm:spPr/>
      <dgm:t>
        <a:bodyPr/>
        <a:lstStyle/>
        <a:p>
          <a:r>
            <a:rPr lang="x-none" dirty="0"/>
            <a:t>Ar</a:t>
          </a:r>
        </a:p>
      </dgm:t>
    </dgm:pt>
    <dgm:pt modelId="{B6111B5F-520A-48E9-B443-915DF2EA2451}" type="parTrans" cxnId="{C5F6482B-CFC5-4498-A1FB-C52052AA8144}">
      <dgm:prSet/>
      <dgm:spPr/>
      <dgm:t>
        <a:bodyPr/>
        <a:lstStyle/>
        <a:p>
          <a:endParaRPr lang="x-none"/>
        </a:p>
      </dgm:t>
    </dgm:pt>
    <dgm:pt modelId="{CD3FB793-170C-455D-BB2D-A5B531776B37}" type="sibTrans" cxnId="{C5F6482B-CFC5-4498-A1FB-C52052AA8144}">
      <dgm:prSet/>
      <dgm:spPr/>
      <dgm:t>
        <a:bodyPr/>
        <a:lstStyle/>
        <a:p>
          <a:endParaRPr lang="x-none"/>
        </a:p>
      </dgm:t>
    </dgm:pt>
    <dgm:pt modelId="{ACCF69B0-B633-4D6A-9583-633FB9496753}">
      <dgm:prSet phldrT="[Texte]"/>
      <dgm:spPr/>
      <dgm:t>
        <a:bodyPr/>
        <a:lstStyle/>
        <a:p>
          <a:r>
            <a:rPr lang="x-none" dirty="0"/>
            <a:t>Fr</a:t>
          </a:r>
        </a:p>
      </dgm:t>
    </dgm:pt>
    <dgm:pt modelId="{94263AF0-20D6-4DB6-93A8-51C3346A6D49}" type="parTrans" cxnId="{18AE78B9-655A-4418-8577-F8AD1D04EDE0}">
      <dgm:prSet/>
      <dgm:spPr/>
      <dgm:t>
        <a:bodyPr/>
        <a:lstStyle/>
        <a:p>
          <a:endParaRPr lang="x-none"/>
        </a:p>
      </dgm:t>
    </dgm:pt>
    <dgm:pt modelId="{D764CCB8-93F6-4938-B64B-CE917908F161}" type="sibTrans" cxnId="{18AE78B9-655A-4418-8577-F8AD1D04EDE0}">
      <dgm:prSet/>
      <dgm:spPr/>
      <dgm:t>
        <a:bodyPr/>
        <a:lstStyle/>
        <a:p>
          <a:endParaRPr lang="x-none"/>
        </a:p>
      </dgm:t>
    </dgm:pt>
    <dgm:pt modelId="{BA0C645B-3758-40F6-A2BE-7910A37A9BB8}">
      <dgm:prSet phldrT="[Texte]"/>
      <dgm:spPr/>
      <dgm:t>
        <a:bodyPr/>
        <a:lstStyle/>
        <a:p>
          <a:r>
            <a:rPr lang="x-none" dirty="0"/>
            <a:t>En</a:t>
          </a:r>
        </a:p>
      </dgm:t>
    </dgm:pt>
    <dgm:pt modelId="{34F791F8-E4FC-48B0-A2E3-519308F8321A}" type="parTrans" cxnId="{A0722F4A-284A-4947-924E-B3A3C6F96342}">
      <dgm:prSet/>
      <dgm:spPr/>
      <dgm:t>
        <a:bodyPr/>
        <a:lstStyle/>
        <a:p>
          <a:endParaRPr lang="x-none"/>
        </a:p>
      </dgm:t>
    </dgm:pt>
    <dgm:pt modelId="{C7601D75-C84B-46AC-A8E8-3F4E2A0EFE7C}" type="sibTrans" cxnId="{A0722F4A-284A-4947-924E-B3A3C6F96342}">
      <dgm:prSet/>
      <dgm:spPr/>
      <dgm:t>
        <a:bodyPr/>
        <a:lstStyle/>
        <a:p>
          <a:endParaRPr lang="x-none"/>
        </a:p>
      </dgm:t>
    </dgm:pt>
    <dgm:pt modelId="{75DF6DD3-A0AE-4E5F-A962-DCA890C7AB80}">
      <dgm:prSet phldrT="[Texte]" custT="1"/>
      <dgm:spPr/>
      <dgm:t>
        <a:bodyPr/>
        <a:lstStyle/>
        <a:p>
          <a:pPr rtl="1"/>
          <a:r>
            <a:rPr lang="ar-DZ" sz="2000" b="1" dirty="0"/>
            <a:t>التقنية</a:t>
          </a:r>
          <a:endParaRPr lang="x-none" sz="2000" b="1" dirty="0"/>
        </a:p>
      </dgm:t>
    </dgm:pt>
    <dgm:pt modelId="{DD83EF1D-7FD4-4B87-BA3A-3C4627461148}" type="parTrans" cxnId="{0D67C823-6C28-443A-9EC1-9289EC93AD17}">
      <dgm:prSet/>
      <dgm:spPr/>
      <dgm:t>
        <a:bodyPr/>
        <a:lstStyle/>
        <a:p>
          <a:endParaRPr lang="x-none"/>
        </a:p>
      </dgm:t>
    </dgm:pt>
    <dgm:pt modelId="{BC1BD0C0-36EC-4BA1-B244-CF3DE6CACC3F}" type="sibTrans" cxnId="{0D67C823-6C28-443A-9EC1-9289EC93AD17}">
      <dgm:prSet/>
      <dgm:spPr/>
      <dgm:t>
        <a:bodyPr/>
        <a:lstStyle/>
        <a:p>
          <a:endParaRPr lang="x-none"/>
        </a:p>
      </dgm:t>
    </dgm:pt>
    <dgm:pt modelId="{FB467EC2-7919-40C5-887B-5CF813C162FD}">
      <dgm:prSet phldrT="[Texte]" custT="1"/>
      <dgm:spPr/>
      <dgm:t>
        <a:bodyPr/>
        <a:lstStyle/>
        <a:p>
          <a:r>
            <a:rPr lang="en-GB" sz="2000" b="1" dirty="0"/>
            <a:t>Techniques</a:t>
          </a:r>
          <a:endParaRPr lang="x-none" sz="2000" b="1" dirty="0"/>
        </a:p>
      </dgm:t>
    </dgm:pt>
    <dgm:pt modelId="{E5DFDD75-A057-4366-996F-F24AFAEAD618}" type="parTrans" cxnId="{D5759178-0FFF-45B4-ABC2-31B6655CD398}">
      <dgm:prSet/>
      <dgm:spPr/>
      <dgm:t>
        <a:bodyPr/>
        <a:lstStyle/>
        <a:p>
          <a:endParaRPr lang="x-none"/>
        </a:p>
      </dgm:t>
    </dgm:pt>
    <dgm:pt modelId="{43B29CD4-45B8-4D0B-86FC-0522B201C0AF}" type="sibTrans" cxnId="{D5759178-0FFF-45B4-ABC2-31B6655CD398}">
      <dgm:prSet/>
      <dgm:spPr/>
      <dgm:t>
        <a:bodyPr/>
        <a:lstStyle/>
        <a:p>
          <a:endParaRPr lang="x-none"/>
        </a:p>
      </dgm:t>
    </dgm:pt>
    <dgm:pt modelId="{C58CBBC4-3140-4118-A4C7-E8A585930E47}">
      <dgm:prSet phldrT="[Texte]" custT="1"/>
      <dgm:spPr/>
      <dgm:t>
        <a:bodyPr/>
        <a:lstStyle/>
        <a:p>
          <a:r>
            <a:rPr lang="en-GB" sz="2000" b="1" dirty="0"/>
            <a:t>Techniques</a:t>
          </a:r>
          <a:endParaRPr lang="x-none" sz="2000" b="1" dirty="0"/>
        </a:p>
      </dgm:t>
    </dgm:pt>
    <dgm:pt modelId="{E233A63F-C6E7-4534-8F12-1C637A27C448}" type="parTrans" cxnId="{A5F4B1D6-5B09-4C51-98E7-662E6277A4D0}">
      <dgm:prSet/>
      <dgm:spPr/>
      <dgm:t>
        <a:bodyPr/>
        <a:lstStyle/>
        <a:p>
          <a:endParaRPr lang="x-none"/>
        </a:p>
      </dgm:t>
    </dgm:pt>
    <dgm:pt modelId="{E93E9BF3-4B04-4B5B-920E-ED08E3580BC5}" type="sibTrans" cxnId="{A5F4B1D6-5B09-4C51-98E7-662E6277A4D0}">
      <dgm:prSet/>
      <dgm:spPr/>
      <dgm:t>
        <a:bodyPr/>
        <a:lstStyle/>
        <a:p>
          <a:endParaRPr lang="x-none"/>
        </a:p>
      </dgm:t>
    </dgm:pt>
    <dgm:pt modelId="{A0D065B9-1484-4AEB-9CC7-16E971A3182F}" type="pres">
      <dgm:prSet presAssocID="{82AB1E79-D2F6-42A6-96D2-38D46E9D0398}" presName="list" presStyleCnt="0">
        <dgm:presLayoutVars>
          <dgm:dir val="rev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4D4F1CE-8522-42E8-A2A4-63A4699A6C96}" type="pres">
      <dgm:prSet presAssocID="{48EF4FD9-C901-4745-B3E5-1DC772CAE0AA}" presName="posSpace" presStyleCnt="0"/>
      <dgm:spPr/>
    </dgm:pt>
    <dgm:pt modelId="{E7050F82-A148-42A7-A660-70CF1BF9F242}" type="pres">
      <dgm:prSet presAssocID="{48EF4FD9-C901-4745-B3E5-1DC772CAE0AA}" presName="vertFlow" presStyleCnt="0"/>
      <dgm:spPr/>
    </dgm:pt>
    <dgm:pt modelId="{9D73F080-CB22-4A05-8F38-CA8ABC960D82}" type="pres">
      <dgm:prSet presAssocID="{48EF4FD9-C901-4745-B3E5-1DC772CAE0AA}" presName="topSpace" presStyleCnt="0"/>
      <dgm:spPr/>
    </dgm:pt>
    <dgm:pt modelId="{75D3E763-1920-444F-BD9F-9AA545EB1A8E}" type="pres">
      <dgm:prSet presAssocID="{48EF4FD9-C901-4745-B3E5-1DC772CAE0AA}" presName="firstComp" presStyleCnt="0"/>
      <dgm:spPr/>
    </dgm:pt>
    <dgm:pt modelId="{D69F261C-370A-4D9C-9AC9-D714D72A6143}" type="pres">
      <dgm:prSet presAssocID="{48EF4FD9-C901-4745-B3E5-1DC772CAE0AA}" presName="firstChild" presStyleLbl="bgAccFollowNode1" presStyleIdx="0" presStyleCnt="3"/>
      <dgm:spPr/>
      <dgm:t>
        <a:bodyPr/>
        <a:lstStyle/>
        <a:p>
          <a:endParaRPr lang="fr-FR"/>
        </a:p>
      </dgm:t>
    </dgm:pt>
    <dgm:pt modelId="{EA38B283-98CB-4DCE-97E4-2C2A6FFBC779}" type="pres">
      <dgm:prSet presAssocID="{48EF4FD9-C901-4745-B3E5-1DC772CAE0A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770BBF-CC34-49B9-B2F5-A72CE6D0D366}" type="pres">
      <dgm:prSet presAssocID="{48EF4FD9-C901-4745-B3E5-1DC772CAE0AA}" presName="negSpace" presStyleCnt="0"/>
      <dgm:spPr/>
    </dgm:pt>
    <dgm:pt modelId="{D8779084-4B2F-4BBE-9961-83BFDC50FFD6}" type="pres">
      <dgm:prSet presAssocID="{48EF4FD9-C901-4745-B3E5-1DC772CAE0AA}" presName="circle" presStyleLbl="node1" presStyleIdx="0" presStyleCnt="3" custLinFactNeighborX="-20410"/>
      <dgm:spPr/>
      <dgm:t>
        <a:bodyPr/>
        <a:lstStyle/>
        <a:p>
          <a:endParaRPr lang="fr-FR"/>
        </a:p>
      </dgm:t>
    </dgm:pt>
    <dgm:pt modelId="{8A32CDEA-8AFE-489C-9B50-F94F934661FE}" type="pres">
      <dgm:prSet presAssocID="{CD3FB793-170C-455D-BB2D-A5B531776B37}" presName="transSpace" presStyleCnt="0"/>
      <dgm:spPr/>
    </dgm:pt>
    <dgm:pt modelId="{518D43C1-8036-4CD7-97D8-DD725EC61256}" type="pres">
      <dgm:prSet presAssocID="{ACCF69B0-B633-4D6A-9583-633FB9496753}" presName="posSpace" presStyleCnt="0"/>
      <dgm:spPr/>
    </dgm:pt>
    <dgm:pt modelId="{C69303C2-B3EF-426E-9641-A4EF6AF011FD}" type="pres">
      <dgm:prSet presAssocID="{ACCF69B0-B633-4D6A-9583-633FB9496753}" presName="vertFlow" presStyleCnt="0"/>
      <dgm:spPr/>
    </dgm:pt>
    <dgm:pt modelId="{1CC487BB-C76E-4735-B49D-CAEDBEEBCC76}" type="pres">
      <dgm:prSet presAssocID="{ACCF69B0-B633-4D6A-9583-633FB9496753}" presName="topSpace" presStyleCnt="0"/>
      <dgm:spPr/>
    </dgm:pt>
    <dgm:pt modelId="{E59CBB86-0416-4023-9E77-C326B4143092}" type="pres">
      <dgm:prSet presAssocID="{ACCF69B0-B633-4D6A-9583-633FB9496753}" presName="firstComp" presStyleCnt="0"/>
      <dgm:spPr/>
    </dgm:pt>
    <dgm:pt modelId="{0A86F498-3AFE-48A8-B3D9-7B714105BE2B}" type="pres">
      <dgm:prSet presAssocID="{ACCF69B0-B633-4D6A-9583-633FB9496753}" presName="firstChild" presStyleLbl="bgAccFollowNode1" presStyleIdx="1" presStyleCnt="3" custScaleX="125238"/>
      <dgm:spPr/>
      <dgm:t>
        <a:bodyPr/>
        <a:lstStyle/>
        <a:p>
          <a:endParaRPr lang="fr-FR"/>
        </a:p>
      </dgm:t>
    </dgm:pt>
    <dgm:pt modelId="{DF79F565-F071-41DF-9430-A6ECFE4352C5}" type="pres">
      <dgm:prSet presAssocID="{ACCF69B0-B633-4D6A-9583-633FB9496753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68D9B-531B-480D-90A7-F4282AE852E5}" type="pres">
      <dgm:prSet presAssocID="{ACCF69B0-B633-4D6A-9583-633FB9496753}" presName="negSpace" presStyleCnt="0"/>
      <dgm:spPr/>
    </dgm:pt>
    <dgm:pt modelId="{7805571E-983E-448D-8D75-37CF116DB970}" type="pres">
      <dgm:prSet presAssocID="{ACCF69B0-B633-4D6A-9583-633FB9496753}" presName="circle" presStyleLbl="node1" presStyleIdx="1" presStyleCnt="3" custLinFactNeighborX="36262" custLinFactNeighborY="-8963"/>
      <dgm:spPr/>
      <dgm:t>
        <a:bodyPr/>
        <a:lstStyle/>
        <a:p>
          <a:endParaRPr lang="fr-FR"/>
        </a:p>
      </dgm:t>
    </dgm:pt>
    <dgm:pt modelId="{DFBFE402-15D3-4CBB-9E6E-1B9893876C67}" type="pres">
      <dgm:prSet presAssocID="{D764CCB8-93F6-4938-B64B-CE917908F161}" presName="transSpace" presStyleCnt="0"/>
      <dgm:spPr/>
    </dgm:pt>
    <dgm:pt modelId="{FFF57A7B-E518-4DDE-B26D-94D3679F9473}" type="pres">
      <dgm:prSet presAssocID="{BA0C645B-3758-40F6-A2BE-7910A37A9BB8}" presName="posSpace" presStyleCnt="0"/>
      <dgm:spPr/>
    </dgm:pt>
    <dgm:pt modelId="{01C6D49F-8406-49B6-9804-E9969A5FCDA5}" type="pres">
      <dgm:prSet presAssocID="{BA0C645B-3758-40F6-A2BE-7910A37A9BB8}" presName="vertFlow" presStyleCnt="0"/>
      <dgm:spPr/>
    </dgm:pt>
    <dgm:pt modelId="{D700ED56-3E24-4B47-ABD1-CB9274A09A5D}" type="pres">
      <dgm:prSet presAssocID="{BA0C645B-3758-40F6-A2BE-7910A37A9BB8}" presName="topSpace" presStyleCnt="0"/>
      <dgm:spPr/>
    </dgm:pt>
    <dgm:pt modelId="{111C5711-008A-4991-BD62-4AC17EA8A3D0}" type="pres">
      <dgm:prSet presAssocID="{BA0C645B-3758-40F6-A2BE-7910A37A9BB8}" presName="firstComp" presStyleCnt="0"/>
      <dgm:spPr/>
    </dgm:pt>
    <dgm:pt modelId="{347DAE7D-B4FE-469D-A69B-6EA50D604895}" type="pres">
      <dgm:prSet presAssocID="{BA0C645B-3758-40F6-A2BE-7910A37A9BB8}" presName="firstChild" presStyleLbl="bgAccFollowNode1" presStyleIdx="2" presStyleCnt="3" custScaleX="116505"/>
      <dgm:spPr/>
      <dgm:t>
        <a:bodyPr/>
        <a:lstStyle/>
        <a:p>
          <a:endParaRPr lang="fr-FR"/>
        </a:p>
      </dgm:t>
    </dgm:pt>
    <dgm:pt modelId="{867E0AFB-EE14-4A99-9778-1E4461BBC4DA}" type="pres">
      <dgm:prSet presAssocID="{BA0C645B-3758-40F6-A2BE-7910A37A9BB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0D1690-9937-42DE-952D-BB06416AC0A7}" type="pres">
      <dgm:prSet presAssocID="{BA0C645B-3758-40F6-A2BE-7910A37A9BB8}" presName="negSpace" presStyleCnt="0"/>
      <dgm:spPr/>
    </dgm:pt>
    <dgm:pt modelId="{9F3E19DF-FB47-4F56-9EA6-1A6DEABDD9F2}" type="pres">
      <dgm:prSet presAssocID="{BA0C645B-3758-40F6-A2BE-7910A37A9BB8}" presName="circle" presStyleLbl="node1" presStyleIdx="2" presStyleCnt="3" custLinFactNeighborX="8683"/>
      <dgm:spPr/>
      <dgm:t>
        <a:bodyPr/>
        <a:lstStyle/>
        <a:p>
          <a:endParaRPr lang="fr-FR"/>
        </a:p>
      </dgm:t>
    </dgm:pt>
  </dgm:ptLst>
  <dgm:cxnLst>
    <dgm:cxn modelId="{A0722F4A-284A-4947-924E-B3A3C6F96342}" srcId="{82AB1E79-D2F6-42A6-96D2-38D46E9D0398}" destId="{BA0C645B-3758-40F6-A2BE-7910A37A9BB8}" srcOrd="2" destOrd="0" parTransId="{34F791F8-E4FC-48B0-A2E3-519308F8321A}" sibTransId="{C7601D75-C84B-46AC-A8E8-3F4E2A0EFE7C}"/>
    <dgm:cxn modelId="{ED2036B2-BD24-46A9-9099-36953A66A17B}" type="presOf" srcId="{48EF4FD9-C901-4745-B3E5-1DC772CAE0AA}" destId="{D8779084-4B2F-4BBE-9961-83BFDC50FFD6}" srcOrd="0" destOrd="0" presId="urn:microsoft.com/office/officeart/2005/8/layout/hList9"/>
    <dgm:cxn modelId="{473385B0-8DD2-46B1-9DAB-DA41C52914BE}" type="presOf" srcId="{BA0C645B-3758-40F6-A2BE-7910A37A9BB8}" destId="{9F3E19DF-FB47-4F56-9EA6-1A6DEABDD9F2}" srcOrd="0" destOrd="0" presId="urn:microsoft.com/office/officeart/2005/8/layout/hList9"/>
    <dgm:cxn modelId="{6BF2D5B9-25CA-477C-8FDA-F3E3834815E4}" type="presOf" srcId="{C58CBBC4-3140-4118-A4C7-E8A585930E47}" destId="{347DAE7D-B4FE-469D-A69B-6EA50D604895}" srcOrd="0" destOrd="0" presId="urn:microsoft.com/office/officeart/2005/8/layout/hList9"/>
    <dgm:cxn modelId="{18AE78B9-655A-4418-8577-F8AD1D04EDE0}" srcId="{82AB1E79-D2F6-42A6-96D2-38D46E9D0398}" destId="{ACCF69B0-B633-4D6A-9583-633FB9496753}" srcOrd="1" destOrd="0" parTransId="{94263AF0-20D6-4DB6-93A8-51C3346A6D49}" sibTransId="{D764CCB8-93F6-4938-B64B-CE917908F161}"/>
    <dgm:cxn modelId="{621E0B17-E480-4DFD-8DD7-194A91A7D477}" type="presOf" srcId="{75DF6DD3-A0AE-4E5F-A962-DCA890C7AB80}" destId="{D69F261C-370A-4D9C-9AC9-D714D72A6143}" srcOrd="0" destOrd="0" presId="urn:microsoft.com/office/officeart/2005/8/layout/hList9"/>
    <dgm:cxn modelId="{77DB4DE4-0B82-49C7-8191-BCC8DE8A2651}" type="presOf" srcId="{FB467EC2-7919-40C5-887B-5CF813C162FD}" destId="{0A86F498-3AFE-48A8-B3D9-7B714105BE2B}" srcOrd="0" destOrd="0" presId="urn:microsoft.com/office/officeart/2005/8/layout/hList9"/>
    <dgm:cxn modelId="{A5F4B1D6-5B09-4C51-98E7-662E6277A4D0}" srcId="{BA0C645B-3758-40F6-A2BE-7910A37A9BB8}" destId="{C58CBBC4-3140-4118-A4C7-E8A585930E47}" srcOrd="0" destOrd="0" parTransId="{E233A63F-C6E7-4534-8F12-1C637A27C448}" sibTransId="{E93E9BF3-4B04-4B5B-920E-ED08E3580BC5}"/>
    <dgm:cxn modelId="{51E97D2F-5B83-4065-9762-9ED2D1C51D83}" type="presOf" srcId="{C58CBBC4-3140-4118-A4C7-E8A585930E47}" destId="{867E0AFB-EE14-4A99-9778-1E4461BBC4DA}" srcOrd="1" destOrd="0" presId="urn:microsoft.com/office/officeart/2005/8/layout/hList9"/>
    <dgm:cxn modelId="{D5759178-0FFF-45B4-ABC2-31B6655CD398}" srcId="{ACCF69B0-B633-4D6A-9583-633FB9496753}" destId="{FB467EC2-7919-40C5-887B-5CF813C162FD}" srcOrd="0" destOrd="0" parTransId="{E5DFDD75-A057-4366-996F-F24AFAEAD618}" sibTransId="{43B29CD4-45B8-4D0B-86FC-0522B201C0AF}"/>
    <dgm:cxn modelId="{C5F6482B-CFC5-4498-A1FB-C52052AA8144}" srcId="{82AB1E79-D2F6-42A6-96D2-38D46E9D0398}" destId="{48EF4FD9-C901-4745-B3E5-1DC772CAE0AA}" srcOrd="0" destOrd="0" parTransId="{B6111B5F-520A-48E9-B443-915DF2EA2451}" sibTransId="{CD3FB793-170C-455D-BB2D-A5B531776B37}"/>
    <dgm:cxn modelId="{0D67C823-6C28-443A-9EC1-9289EC93AD17}" srcId="{48EF4FD9-C901-4745-B3E5-1DC772CAE0AA}" destId="{75DF6DD3-A0AE-4E5F-A962-DCA890C7AB80}" srcOrd="0" destOrd="0" parTransId="{DD83EF1D-7FD4-4B87-BA3A-3C4627461148}" sibTransId="{BC1BD0C0-36EC-4BA1-B244-CF3DE6CACC3F}"/>
    <dgm:cxn modelId="{1C3EB105-E010-4C2F-889C-0A4E8F521743}" type="presOf" srcId="{ACCF69B0-B633-4D6A-9583-633FB9496753}" destId="{7805571E-983E-448D-8D75-37CF116DB970}" srcOrd="0" destOrd="0" presId="urn:microsoft.com/office/officeart/2005/8/layout/hList9"/>
    <dgm:cxn modelId="{221A3D8C-51D7-4E2A-AE80-26168BA960C4}" type="presOf" srcId="{FB467EC2-7919-40C5-887B-5CF813C162FD}" destId="{DF79F565-F071-41DF-9430-A6ECFE4352C5}" srcOrd="1" destOrd="0" presId="urn:microsoft.com/office/officeart/2005/8/layout/hList9"/>
    <dgm:cxn modelId="{FB7599E5-9C80-42A5-B86C-2A180EBEF64D}" type="presOf" srcId="{75DF6DD3-A0AE-4E5F-A962-DCA890C7AB80}" destId="{EA38B283-98CB-4DCE-97E4-2C2A6FFBC779}" srcOrd="1" destOrd="0" presId="urn:microsoft.com/office/officeart/2005/8/layout/hList9"/>
    <dgm:cxn modelId="{C8F8ACD1-9401-4B04-B1D2-1FC97F1D57CD}" type="presOf" srcId="{82AB1E79-D2F6-42A6-96D2-38D46E9D0398}" destId="{A0D065B9-1484-4AEB-9CC7-16E971A3182F}" srcOrd="0" destOrd="0" presId="urn:microsoft.com/office/officeart/2005/8/layout/hList9"/>
    <dgm:cxn modelId="{7FCF0B04-3D06-429E-A0DA-A30C645C3980}" type="presParOf" srcId="{A0D065B9-1484-4AEB-9CC7-16E971A3182F}" destId="{74D4F1CE-8522-42E8-A2A4-63A4699A6C96}" srcOrd="0" destOrd="0" presId="urn:microsoft.com/office/officeart/2005/8/layout/hList9"/>
    <dgm:cxn modelId="{DD92CE41-5395-4325-8A71-50C6CC4C1CE3}" type="presParOf" srcId="{A0D065B9-1484-4AEB-9CC7-16E971A3182F}" destId="{E7050F82-A148-42A7-A660-70CF1BF9F242}" srcOrd="1" destOrd="0" presId="urn:microsoft.com/office/officeart/2005/8/layout/hList9"/>
    <dgm:cxn modelId="{EE301470-5C9A-4565-B69D-5E5FA10D73FA}" type="presParOf" srcId="{E7050F82-A148-42A7-A660-70CF1BF9F242}" destId="{9D73F080-CB22-4A05-8F38-CA8ABC960D82}" srcOrd="0" destOrd="0" presId="urn:microsoft.com/office/officeart/2005/8/layout/hList9"/>
    <dgm:cxn modelId="{0A4DDC82-51E9-4043-A9C4-119EFFB33B56}" type="presParOf" srcId="{E7050F82-A148-42A7-A660-70CF1BF9F242}" destId="{75D3E763-1920-444F-BD9F-9AA545EB1A8E}" srcOrd="1" destOrd="0" presId="urn:microsoft.com/office/officeart/2005/8/layout/hList9"/>
    <dgm:cxn modelId="{83E0D308-944C-44A9-B381-F6A29B5B5E38}" type="presParOf" srcId="{75D3E763-1920-444F-BD9F-9AA545EB1A8E}" destId="{D69F261C-370A-4D9C-9AC9-D714D72A6143}" srcOrd="0" destOrd="0" presId="urn:microsoft.com/office/officeart/2005/8/layout/hList9"/>
    <dgm:cxn modelId="{513B9EFD-0BC6-4ED5-A7C8-4BC2EA1F0509}" type="presParOf" srcId="{75D3E763-1920-444F-BD9F-9AA545EB1A8E}" destId="{EA38B283-98CB-4DCE-97E4-2C2A6FFBC779}" srcOrd="1" destOrd="0" presId="urn:microsoft.com/office/officeart/2005/8/layout/hList9"/>
    <dgm:cxn modelId="{EFBCD7BB-3007-40A8-BFF1-C03D27BF9DCE}" type="presParOf" srcId="{A0D065B9-1484-4AEB-9CC7-16E971A3182F}" destId="{73770BBF-CC34-49B9-B2F5-A72CE6D0D366}" srcOrd="2" destOrd="0" presId="urn:microsoft.com/office/officeart/2005/8/layout/hList9"/>
    <dgm:cxn modelId="{9A8E38B5-9BF8-47FC-B53B-FFEC44269AB8}" type="presParOf" srcId="{A0D065B9-1484-4AEB-9CC7-16E971A3182F}" destId="{D8779084-4B2F-4BBE-9961-83BFDC50FFD6}" srcOrd="3" destOrd="0" presId="urn:microsoft.com/office/officeart/2005/8/layout/hList9"/>
    <dgm:cxn modelId="{4FB36F05-2A4F-442E-B005-D2A24C1BBECE}" type="presParOf" srcId="{A0D065B9-1484-4AEB-9CC7-16E971A3182F}" destId="{8A32CDEA-8AFE-489C-9B50-F94F934661FE}" srcOrd="4" destOrd="0" presId="urn:microsoft.com/office/officeart/2005/8/layout/hList9"/>
    <dgm:cxn modelId="{FB1004E5-675F-4F64-8A3A-044AF7B60CC0}" type="presParOf" srcId="{A0D065B9-1484-4AEB-9CC7-16E971A3182F}" destId="{518D43C1-8036-4CD7-97D8-DD725EC61256}" srcOrd="5" destOrd="0" presId="urn:microsoft.com/office/officeart/2005/8/layout/hList9"/>
    <dgm:cxn modelId="{B02046BE-96D2-4FBB-BC5D-9F4A99190C11}" type="presParOf" srcId="{A0D065B9-1484-4AEB-9CC7-16E971A3182F}" destId="{C69303C2-B3EF-426E-9641-A4EF6AF011FD}" srcOrd="6" destOrd="0" presId="urn:microsoft.com/office/officeart/2005/8/layout/hList9"/>
    <dgm:cxn modelId="{208529EE-9589-44BB-AFFF-D359340F76CB}" type="presParOf" srcId="{C69303C2-B3EF-426E-9641-A4EF6AF011FD}" destId="{1CC487BB-C76E-4735-B49D-CAEDBEEBCC76}" srcOrd="0" destOrd="0" presId="urn:microsoft.com/office/officeart/2005/8/layout/hList9"/>
    <dgm:cxn modelId="{4C553872-6D74-4901-91E4-6D8E012F3CC0}" type="presParOf" srcId="{C69303C2-B3EF-426E-9641-A4EF6AF011FD}" destId="{E59CBB86-0416-4023-9E77-C326B4143092}" srcOrd="1" destOrd="0" presId="urn:microsoft.com/office/officeart/2005/8/layout/hList9"/>
    <dgm:cxn modelId="{5EBE9AD5-21B9-40C4-AC1E-9DD36E6E7879}" type="presParOf" srcId="{E59CBB86-0416-4023-9E77-C326B4143092}" destId="{0A86F498-3AFE-48A8-B3D9-7B714105BE2B}" srcOrd="0" destOrd="0" presId="urn:microsoft.com/office/officeart/2005/8/layout/hList9"/>
    <dgm:cxn modelId="{887740B3-C044-4FD5-A978-A00B0A80143E}" type="presParOf" srcId="{E59CBB86-0416-4023-9E77-C326B4143092}" destId="{DF79F565-F071-41DF-9430-A6ECFE4352C5}" srcOrd="1" destOrd="0" presId="urn:microsoft.com/office/officeart/2005/8/layout/hList9"/>
    <dgm:cxn modelId="{B4103A22-04A9-4D76-954C-081C5AF7AEC3}" type="presParOf" srcId="{A0D065B9-1484-4AEB-9CC7-16E971A3182F}" destId="{40F68D9B-531B-480D-90A7-F4282AE852E5}" srcOrd="7" destOrd="0" presId="urn:microsoft.com/office/officeart/2005/8/layout/hList9"/>
    <dgm:cxn modelId="{783D9AC2-5218-4F20-A884-B3B746109567}" type="presParOf" srcId="{A0D065B9-1484-4AEB-9CC7-16E971A3182F}" destId="{7805571E-983E-448D-8D75-37CF116DB970}" srcOrd="8" destOrd="0" presId="urn:microsoft.com/office/officeart/2005/8/layout/hList9"/>
    <dgm:cxn modelId="{D488FA37-9E97-412A-8EB6-4F8957296CF4}" type="presParOf" srcId="{A0D065B9-1484-4AEB-9CC7-16E971A3182F}" destId="{DFBFE402-15D3-4CBB-9E6E-1B9893876C67}" srcOrd="9" destOrd="0" presId="urn:microsoft.com/office/officeart/2005/8/layout/hList9"/>
    <dgm:cxn modelId="{55078C58-0870-485C-A1F7-FD04FE9C1BD6}" type="presParOf" srcId="{A0D065B9-1484-4AEB-9CC7-16E971A3182F}" destId="{FFF57A7B-E518-4DDE-B26D-94D3679F9473}" srcOrd="10" destOrd="0" presId="urn:microsoft.com/office/officeart/2005/8/layout/hList9"/>
    <dgm:cxn modelId="{D21477CD-C198-4790-A1E7-192D871B7724}" type="presParOf" srcId="{A0D065B9-1484-4AEB-9CC7-16E971A3182F}" destId="{01C6D49F-8406-49B6-9804-E9969A5FCDA5}" srcOrd="11" destOrd="0" presId="urn:microsoft.com/office/officeart/2005/8/layout/hList9"/>
    <dgm:cxn modelId="{A20406D7-9B58-4C3F-97AD-88CD25BF3692}" type="presParOf" srcId="{01C6D49F-8406-49B6-9804-E9969A5FCDA5}" destId="{D700ED56-3E24-4B47-ABD1-CB9274A09A5D}" srcOrd="0" destOrd="0" presId="urn:microsoft.com/office/officeart/2005/8/layout/hList9"/>
    <dgm:cxn modelId="{0E50E52C-131A-4957-B4BE-87B5A5A871DE}" type="presParOf" srcId="{01C6D49F-8406-49B6-9804-E9969A5FCDA5}" destId="{111C5711-008A-4991-BD62-4AC17EA8A3D0}" srcOrd="1" destOrd="0" presId="urn:microsoft.com/office/officeart/2005/8/layout/hList9"/>
    <dgm:cxn modelId="{5E2A951B-3577-4F82-B724-B017E09762B5}" type="presParOf" srcId="{111C5711-008A-4991-BD62-4AC17EA8A3D0}" destId="{347DAE7D-B4FE-469D-A69B-6EA50D604895}" srcOrd="0" destOrd="0" presId="urn:microsoft.com/office/officeart/2005/8/layout/hList9"/>
    <dgm:cxn modelId="{A740FD3C-F067-4441-8FF9-7ACC72A60692}" type="presParOf" srcId="{111C5711-008A-4991-BD62-4AC17EA8A3D0}" destId="{867E0AFB-EE14-4A99-9778-1E4461BBC4DA}" srcOrd="1" destOrd="0" presId="urn:microsoft.com/office/officeart/2005/8/layout/hList9"/>
    <dgm:cxn modelId="{9BBFF342-AA19-4B57-9004-FED2282B9C96}" type="presParOf" srcId="{A0D065B9-1484-4AEB-9CC7-16E971A3182F}" destId="{210D1690-9937-42DE-952D-BB06416AC0A7}" srcOrd="12" destOrd="0" presId="urn:microsoft.com/office/officeart/2005/8/layout/hList9"/>
    <dgm:cxn modelId="{B9435CA8-5710-4F6B-AFA9-DDD71883A05B}" type="presParOf" srcId="{A0D065B9-1484-4AEB-9CC7-16E971A3182F}" destId="{9F3E19DF-FB47-4F56-9EA6-1A6DEABDD9F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AB1E79-D2F6-42A6-96D2-38D46E9D0398}" type="doc">
      <dgm:prSet loTypeId="urn:microsoft.com/office/officeart/2005/8/layout/hList9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x-none"/>
        </a:p>
      </dgm:t>
    </dgm:pt>
    <dgm:pt modelId="{48EF4FD9-C901-4745-B3E5-1DC772CAE0AA}">
      <dgm:prSet phldrT="[Texte]"/>
      <dgm:spPr/>
      <dgm:t>
        <a:bodyPr/>
        <a:lstStyle/>
        <a:p>
          <a:r>
            <a:rPr lang="x-none" dirty="0"/>
            <a:t>Ar</a:t>
          </a:r>
        </a:p>
      </dgm:t>
    </dgm:pt>
    <dgm:pt modelId="{B6111B5F-520A-48E9-B443-915DF2EA2451}" type="parTrans" cxnId="{C5F6482B-CFC5-4498-A1FB-C52052AA8144}">
      <dgm:prSet/>
      <dgm:spPr/>
      <dgm:t>
        <a:bodyPr/>
        <a:lstStyle/>
        <a:p>
          <a:endParaRPr lang="x-none"/>
        </a:p>
      </dgm:t>
    </dgm:pt>
    <dgm:pt modelId="{CD3FB793-170C-455D-BB2D-A5B531776B37}" type="sibTrans" cxnId="{C5F6482B-CFC5-4498-A1FB-C52052AA8144}">
      <dgm:prSet/>
      <dgm:spPr/>
      <dgm:t>
        <a:bodyPr/>
        <a:lstStyle/>
        <a:p>
          <a:endParaRPr lang="x-none"/>
        </a:p>
      </dgm:t>
    </dgm:pt>
    <dgm:pt modelId="{ACCF69B0-B633-4D6A-9583-633FB9496753}">
      <dgm:prSet phldrT="[Texte]"/>
      <dgm:spPr/>
      <dgm:t>
        <a:bodyPr/>
        <a:lstStyle/>
        <a:p>
          <a:r>
            <a:rPr lang="x-none" dirty="0"/>
            <a:t>Fr</a:t>
          </a:r>
        </a:p>
      </dgm:t>
    </dgm:pt>
    <dgm:pt modelId="{94263AF0-20D6-4DB6-93A8-51C3346A6D49}" type="parTrans" cxnId="{18AE78B9-655A-4418-8577-F8AD1D04EDE0}">
      <dgm:prSet/>
      <dgm:spPr/>
      <dgm:t>
        <a:bodyPr/>
        <a:lstStyle/>
        <a:p>
          <a:endParaRPr lang="x-none"/>
        </a:p>
      </dgm:t>
    </dgm:pt>
    <dgm:pt modelId="{D764CCB8-93F6-4938-B64B-CE917908F161}" type="sibTrans" cxnId="{18AE78B9-655A-4418-8577-F8AD1D04EDE0}">
      <dgm:prSet/>
      <dgm:spPr/>
      <dgm:t>
        <a:bodyPr/>
        <a:lstStyle/>
        <a:p>
          <a:endParaRPr lang="x-none"/>
        </a:p>
      </dgm:t>
    </dgm:pt>
    <dgm:pt modelId="{BA0C645B-3758-40F6-A2BE-7910A37A9BB8}">
      <dgm:prSet phldrT="[Texte]"/>
      <dgm:spPr/>
      <dgm:t>
        <a:bodyPr/>
        <a:lstStyle/>
        <a:p>
          <a:r>
            <a:rPr lang="x-none" dirty="0"/>
            <a:t>En</a:t>
          </a:r>
        </a:p>
      </dgm:t>
    </dgm:pt>
    <dgm:pt modelId="{34F791F8-E4FC-48B0-A2E3-519308F8321A}" type="parTrans" cxnId="{A0722F4A-284A-4947-924E-B3A3C6F96342}">
      <dgm:prSet/>
      <dgm:spPr/>
      <dgm:t>
        <a:bodyPr/>
        <a:lstStyle/>
        <a:p>
          <a:endParaRPr lang="x-none"/>
        </a:p>
      </dgm:t>
    </dgm:pt>
    <dgm:pt modelId="{C7601D75-C84B-46AC-A8E8-3F4E2A0EFE7C}" type="sibTrans" cxnId="{A0722F4A-284A-4947-924E-B3A3C6F96342}">
      <dgm:prSet/>
      <dgm:spPr/>
      <dgm:t>
        <a:bodyPr/>
        <a:lstStyle/>
        <a:p>
          <a:endParaRPr lang="x-none"/>
        </a:p>
      </dgm:t>
    </dgm:pt>
    <dgm:pt modelId="{75DF6DD3-A0AE-4E5F-A962-DCA890C7AB80}">
      <dgm:prSet phldrT="[Texte]" custT="1"/>
      <dgm:spPr/>
      <dgm:t>
        <a:bodyPr/>
        <a:lstStyle/>
        <a:p>
          <a:pPr rtl="1"/>
          <a:r>
            <a:rPr lang="ar-DZ" sz="2000" b="1" dirty="0"/>
            <a:t>التكنلوجيا</a:t>
          </a:r>
          <a:endParaRPr lang="x-none" sz="2000" b="1" dirty="0"/>
        </a:p>
      </dgm:t>
    </dgm:pt>
    <dgm:pt modelId="{DD83EF1D-7FD4-4B87-BA3A-3C4627461148}" type="parTrans" cxnId="{0D67C823-6C28-443A-9EC1-9289EC93AD17}">
      <dgm:prSet/>
      <dgm:spPr/>
      <dgm:t>
        <a:bodyPr/>
        <a:lstStyle/>
        <a:p>
          <a:endParaRPr lang="x-none"/>
        </a:p>
      </dgm:t>
    </dgm:pt>
    <dgm:pt modelId="{BC1BD0C0-36EC-4BA1-B244-CF3DE6CACC3F}" type="sibTrans" cxnId="{0D67C823-6C28-443A-9EC1-9289EC93AD17}">
      <dgm:prSet/>
      <dgm:spPr/>
      <dgm:t>
        <a:bodyPr/>
        <a:lstStyle/>
        <a:p>
          <a:endParaRPr lang="x-none"/>
        </a:p>
      </dgm:t>
    </dgm:pt>
    <dgm:pt modelId="{FB467EC2-7919-40C5-887B-5CF813C162FD}">
      <dgm:prSet phldrT="[Texte]" custT="1"/>
      <dgm:spPr/>
      <dgm:t>
        <a:bodyPr/>
        <a:lstStyle/>
        <a:p>
          <a:r>
            <a:rPr lang="en-GB" sz="2000" b="0" i="0" dirty="0"/>
            <a:t>Technologie</a:t>
          </a:r>
          <a:endParaRPr lang="x-none" sz="2000" b="1" dirty="0"/>
        </a:p>
      </dgm:t>
    </dgm:pt>
    <dgm:pt modelId="{E5DFDD75-A057-4366-996F-F24AFAEAD618}" type="parTrans" cxnId="{D5759178-0FFF-45B4-ABC2-31B6655CD398}">
      <dgm:prSet/>
      <dgm:spPr/>
      <dgm:t>
        <a:bodyPr/>
        <a:lstStyle/>
        <a:p>
          <a:endParaRPr lang="x-none"/>
        </a:p>
      </dgm:t>
    </dgm:pt>
    <dgm:pt modelId="{43B29CD4-45B8-4D0B-86FC-0522B201C0AF}" type="sibTrans" cxnId="{D5759178-0FFF-45B4-ABC2-31B6655CD398}">
      <dgm:prSet/>
      <dgm:spPr/>
      <dgm:t>
        <a:bodyPr/>
        <a:lstStyle/>
        <a:p>
          <a:endParaRPr lang="x-none"/>
        </a:p>
      </dgm:t>
    </dgm:pt>
    <dgm:pt modelId="{C58CBBC4-3140-4118-A4C7-E8A585930E47}">
      <dgm:prSet phldrT="[Texte]" custT="1"/>
      <dgm:spPr/>
      <dgm:t>
        <a:bodyPr/>
        <a:lstStyle/>
        <a:p>
          <a:r>
            <a:rPr lang="en" sz="2000" dirty="0"/>
            <a:t>Technology</a:t>
          </a:r>
          <a:endParaRPr lang="x-none" sz="2000" b="1" dirty="0"/>
        </a:p>
      </dgm:t>
    </dgm:pt>
    <dgm:pt modelId="{E233A63F-C6E7-4534-8F12-1C637A27C448}" type="parTrans" cxnId="{A5F4B1D6-5B09-4C51-98E7-662E6277A4D0}">
      <dgm:prSet/>
      <dgm:spPr/>
      <dgm:t>
        <a:bodyPr/>
        <a:lstStyle/>
        <a:p>
          <a:endParaRPr lang="x-none"/>
        </a:p>
      </dgm:t>
    </dgm:pt>
    <dgm:pt modelId="{E93E9BF3-4B04-4B5B-920E-ED08E3580BC5}" type="sibTrans" cxnId="{A5F4B1D6-5B09-4C51-98E7-662E6277A4D0}">
      <dgm:prSet/>
      <dgm:spPr/>
      <dgm:t>
        <a:bodyPr/>
        <a:lstStyle/>
        <a:p>
          <a:endParaRPr lang="x-none"/>
        </a:p>
      </dgm:t>
    </dgm:pt>
    <dgm:pt modelId="{A0D065B9-1484-4AEB-9CC7-16E971A3182F}" type="pres">
      <dgm:prSet presAssocID="{82AB1E79-D2F6-42A6-96D2-38D46E9D0398}" presName="list" presStyleCnt="0">
        <dgm:presLayoutVars>
          <dgm:dir val="rev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4D4F1CE-8522-42E8-A2A4-63A4699A6C96}" type="pres">
      <dgm:prSet presAssocID="{48EF4FD9-C901-4745-B3E5-1DC772CAE0AA}" presName="posSpace" presStyleCnt="0"/>
      <dgm:spPr/>
    </dgm:pt>
    <dgm:pt modelId="{E7050F82-A148-42A7-A660-70CF1BF9F242}" type="pres">
      <dgm:prSet presAssocID="{48EF4FD9-C901-4745-B3E5-1DC772CAE0AA}" presName="vertFlow" presStyleCnt="0"/>
      <dgm:spPr/>
    </dgm:pt>
    <dgm:pt modelId="{9D73F080-CB22-4A05-8F38-CA8ABC960D82}" type="pres">
      <dgm:prSet presAssocID="{48EF4FD9-C901-4745-B3E5-1DC772CAE0AA}" presName="topSpace" presStyleCnt="0"/>
      <dgm:spPr/>
    </dgm:pt>
    <dgm:pt modelId="{75D3E763-1920-444F-BD9F-9AA545EB1A8E}" type="pres">
      <dgm:prSet presAssocID="{48EF4FD9-C901-4745-B3E5-1DC772CAE0AA}" presName="firstComp" presStyleCnt="0"/>
      <dgm:spPr/>
    </dgm:pt>
    <dgm:pt modelId="{D69F261C-370A-4D9C-9AC9-D714D72A6143}" type="pres">
      <dgm:prSet presAssocID="{48EF4FD9-C901-4745-B3E5-1DC772CAE0AA}" presName="firstChild" presStyleLbl="bgAccFollowNode1" presStyleIdx="0" presStyleCnt="3"/>
      <dgm:spPr/>
      <dgm:t>
        <a:bodyPr/>
        <a:lstStyle/>
        <a:p>
          <a:endParaRPr lang="fr-FR"/>
        </a:p>
      </dgm:t>
    </dgm:pt>
    <dgm:pt modelId="{EA38B283-98CB-4DCE-97E4-2C2A6FFBC779}" type="pres">
      <dgm:prSet presAssocID="{48EF4FD9-C901-4745-B3E5-1DC772CAE0A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770BBF-CC34-49B9-B2F5-A72CE6D0D366}" type="pres">
      <dgm:prSet presAssocID="{48EF4FD9-C901-4745-B3E5-1DC772CAE0AA}" presName="negSpace" presStyleCnt="0"/>
      <dgm:spPr/>
    </dgm:pt>
    <dgm:pt modelId="{D8779084-4B2F-4BBE-9961-83BFDC50FFD6}" type="pres">
      <dgm:prSet presAssocID="{48EF4FD9-C901-4745-B3E5-1DC772CAE0AA}" presName="circle" presStyleLbl="node1" presStyleIdx="0" presStyleCnt="3" custLinFactNeighborX="-20410"/>
      <dgm:spPr/>
      <dgm:t>
        <a:bodyPr/>
        <a:lstStyle/>
        <a:p>
          <a:endParaRPr lang="fr-FR"/>
        </a:p>
      </dgm:t>
    </dgm:pt>
    <dgm:pt modelId="{8A32CDEA-8AFE-489C-9B50-F94F934661FE}" type="pres">
      <dgm:prSet presAssocID="{CD3FB793-170C-455D-BB2D-A5B531776B37}" presName="transSpace" presStyleCnt="0"/>
      <dgm:spPr/>
    </dgm:pt>
    <dgm:pt modelId="{518D43C1-8036-4CD7-97D8-DD725EC61256}" type="pres">
      <dgm:prSet presAssocID="{ACCF69B0-B633-4D6A-9583-633FB9496753}" presName="posSpace" presStyleCnt="0"/>
      <dgm:spPr/>
    </dgm:pt>
    <dgm:pt modelId="{C69303C2-B3EF-426E-9641-A4EF6AF011FD}" type="pres">
      <dgm:prSet presAssocID="{ACCF69B0-B633-4D6A-9583-633FB9496753}" presName="vertFlow" presStyleCnt="0"/>
      <dgm:spPr/>
    </dgm:pt>
    <dgm:pt modelId="{1CC487BB-C76E-4735-B49D-CAEDBEEBCC76}" type="pres">
      <dgm:prSet presAssocID="{ACCF69B0-B633-4D6A-9583-633FB9496753}" presName="topSpace" presStyleCnt="0"/>
      <dgm:spPr/>
    </dgm:pt>
    <dgm:pt modelId="{E59CBB86-0416-4023-9E77-C326B4143092}" type="pres">
      <dgm:prSet presAssocID="{ACCF69B0-B633-4D6A-9583-633FB9496753}" presName="firstComp" presStyleCnt="0"/>
      <dgm:spPr/>
    </dgm:pt>
    <dgm:pt modelId="{0A86F498-3AFE-48A8-B3D9-7B714105BE2B}" type="pres">
      <dgm:prSet presAssocID="{ACCF69B0-B633-4D6A-9583-633FB9496753}" presName="firstChild" presStyleLbl="bgAccFollowNode1" presStyleIdx="1" presStyleCnt="3" custScaleX="125238"/>
      <dgm:spPr/>
      <dgm:t>
        <a:bodyPr/>
        <a:lstStyle/>
        <a:p>
          <a:endParaRPr lang="fr-FR"/>
        </a:p>
      </dgm:t>
    </dgm:pt>
    <dgm:pt modelId="{DF79F565-F071-41DF-9430-A6ECFE4352C5}" type="pres">
      <dgm:prSet presAssocID="{ACCF69B0-B633-4D6A-9583-633FB9496753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68D9B-531B-480D-90A7-F4282AE852E5}" type="pres">
      <dgm:prSet presAssocID="{ACCF69B0-B633-4D6A-9583-633FB9496753}" presName="negSpace" presStyleCnt="0"/>
      <dgm:spPr/>
    </dgm:pt>
    <dgm:pt modelId="{7805571E-983E-448D-8D75-37CF116DB970}" type="pres">
      <dgm:prSet presAssocID="{ACCF69B0-B633-4D6A-9583-633FB9496753}" presName="circle" presStyleLbl="node1" presStyleIdx="1" presStyleCnt="3" custLinFactNeighborX="36262" custLinFactNeighborY="-8963"/>
      <dgm:spPr/>
      <dgm:t>
        <a:bodyPr/>
        <a:lstStyle/>
        <a:p>
          <a:endParaRPr lang="fr-FR"/>
        </a:p>
      </dgm:t>
    </dgm:pt>
    <dgm:pt modelId="{DFBFE402-15D3-4CBB-9E6E-1B9893876C67}" type="pres">
      <dgm:prSet presAssocID="{D764CCB8-93F6-4938-B64B-CE917908F161}" presName="transSpace" presStyleCnt="0"/>
      <dgm:spPr/>
    </dgm:pt>
    <dgm:pt modelId="{FFF57A7B-E518-4DDE-B26D-94D3679F9473}" type="pres">
      <dgm:prSet presAssocID="{BA0C645B-3758-40F6-A2BE-7910A37A9BB8}" presName="posSpace" presStyleCnt="0"/>
      <dgm:spPr/>
    </dgm:pt>
    <dgm:pt modelId="{01C6D49F-8406-49B6-9804-E9969A5FCDA5}" type="pres">
      <dgm:prSet presAssocID="{BA0C645B-3758-40F6-A2BE-7910A37A9BB8}" presName="vertFlow" presStyleCnt="0"/>
      <dgm:spPr/>
    </dgm:pt>
    <dgm:pt modelId="{D700ED56-3E24-4B47-ABD1-CB9274A09A5D}" type="pres">
      <dgm:prSet presAssocID="{BA0C645B-3758-40F6-A2BE-7910A37A9BB8}" presName="topSpace" presStyleCnt="0"/>
      <dgm:spPr/>
    </dgm:pt>
    <dgm:pt modelId="{111C5711-008A-4991-BD62-4AC17EA8A3D0}" type="pres">
      <dgm:prSet presAssocID="{BA0C645B-3758-40F6-A2BE-7910A37A9BB8}" presName="firstComp" presStyleCnt="0"/>
      <dgm:spPr/>
    </dgm:pt>
    <dgm:pt modelId="{347DAE7D-B4FE-469D-A69B-6EA50D604895}" type="pres">
      <dgm:prSet presAssocID="{BA0C645B-3758-40F6-A2BE-7910A37A9BB8}" presName="firstChild" presStyleLbl="bgAccFollowNode1" presStyleIdx="2" presStyleCnt="3" custScaleX="116505"/>
      <dgm:spPr/>
      <dgm:t>
        <a:bodyPr/>
        <a:lstStyle/>
        <a:p>
          <a:endParaRPr lang="fr-FR"/>
        </a:p>
      </dgm:t>
    </dgm:pt>
    <dgm:pt modelId="{867E0AFB-EE14-4A99-9778-1E4461BBC4DA}" type="pres">
      <dgm:prSet presAssocID="{BA0C645B-3758-40F6-A2BE-7910A37A9BB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0D1690-9937-42DE-952D-BB06416AC0A7}" type="pres">
      <dgm:prSet presAssocID="{BA0C645B-3758-40F6-A2BE-7910A37A9BB8}" presName="negSpace" presStyleCnt="0"/>
      <dgm:spPr/>
    </dgm:pt>
    <dgm:pt modelId="{9F3E19DF-FB47-4F56-9EA6-1A6DEABDD9F2}" type="pres">
      <dgm:prSet presAssocID="{BA0C645B-3758-40F6-A2BE-7910A37A9BB8}" presName="circle" presStyleLbl="node1" presStyleIdx="2" presStyleCnt="3" custLinFactNeighborX="8683"/>
      <dgm:spPr/>
      <dgm:t>
        <a:bodyPr/>
        <a:lstStyle/>
        <a:p>
          <a:endParaRPr lang="fr-FR"/>
        </a:p>
      </dgm:t>
    </dgm:pt>
  </dgm:ptLst>
  <dgm:cxnLst>
    <dgm:cxn modelId="{A0722F4A-284A-4947-924E-B3A3C6F96342}" srcId="{82AB1E79-D2F6-42A6-96D2-38D46E9D0398}" destId="{BA0C645B-3758-40F6-A2BE-7910A37A9BB8}" srcOrd="2" destOrd="0" parTransId="{34F791F8-E4FC-48B0-A2E3-519308F8321A}" sibTransId="{C7601D75-C84B-46AC-A8E8-3F4E2A0EFE7C}"/>
    <dgm:cxn modelId="{ED2036B2-BD24-46A9-9099-36953A66A17B}" type="presOf" srcId="{48EF4FD9-C901-4745-B3E5-1DC772CAE0AA}" destId="{D8779084-4B2F-4BBE-9961-83BFDC50FFD6}" srcOrd="0" destOrd="0" presId="urn:microsoft.com/office/officeart/2005/8/layout/hList9"/>
    <dgm:cxn modelId="{473385B0-8DD2-46B1-9DAB-DA41C52914BE}" type="presOf" srcId="{BA0C645B-3758-40F6-A2BE-7910A37A9BB8}" destId="{9F3E19DF-FB47-4F56-9EA6-1A6DEABDD9F2}" srcOrd="0" destOrd="0" presId="urn:microsoft.com/office/officeart/2005/8/layout/hList9"/>
    <dgm:cxn modelId="{6BF2D5B9-25CA-477C-8FDA-F3E3834815E4}" type="presOf" srcId="{C58CBBC4-3140-4118-A4C7-E8A585930E47}" destId="{347DAE7D-B4FE-469D-A69B-6EA50D604895}" srcOrd="0" destOrd="0" presId="urn:microsoft.com/office/officeart/2005/8/layout/hList9"/>
    <dgm:cxn modelId="{18AE78B9-655A-4418-8577-F8AD1D04EDE0}" srcId="{82AB1E79-D2F6-42A6-96D2-38D46E9D0398}" destId="{ACCF69B0-B633-4D6A-9583-633FB9496753}" srcOrd="1" destOrd="0" parTransId="{94263AF0-20D6-4DB6-93A8-51C3346A6D49}" sibTransId="{D764CCB8-93F6-4938-B64B-CE917908F161}"/>
    <dgm:cxn modelId="{621E0B17-E480-4DFD-8DD7-194A91A7D477}" type="presOf" srcId="{75DF6DD3-A0AE-4E5F-A962-DCA890C7AB80}" destId="{D69F261C-370A-4D9C-9AC9-D714D72A6143}" srcOrd="0" destOrd="0" presId="urn:microsoft.com/office/officeart/2005/8/layout/hList9"/>
    <dgm:cxn modelId="{77DB4DE4-0B82-49C7-8191-BCC8DE8A2651}" type="presOf" srcId="{FB467EC2-7919-40C5-887B-5CF813C162FD}" destId="{0A86F498-3AFE-48A8-B3D9-7B714105BE2B}" srcOrd="0" destOrd="0" presId="urn:microsoft.com/office/officeart/2005/8/layout/hList9"/>
    <dgm:cxn modelId="{A5F4B1D6-5B09-4C51-98E7-662E6277A4D0}" srcId="{BA0C645B-3758-40F6-A2BE-7910A37A9BB8}" destId="{C58CBBC4-3140-4118-A4C7-E8A585930E47}" srcOrd="0" destOrd="0" parTransId="{E233A63F-C6E7-4534-8F12-1C637A27C448}" sibTransId="{E93E9BF3-4B04-4B5B-920E-ED08E3580BC5}"/>
    <dgm:cxn modelId="{51E97D2F-5B83-4065-9762-9ED2D1C51D83}" type="presOf" srcId="{C58CBBC4-3140-4118-A4C7-E8A585930E47}" destId="{867E0AFB-EE14-4A99-9778-1E4461BBC4DA}" srcOrd="1" destOrd="0" presId="urn:microsoft.com/office/officeart/2005/8/layout/hList9"/>
    <dgm:cxn modelId="{D5759178-0FFF-45B4-ABC2-31B6655CD398}" srcId="{ACCF69B0-B633-4D6A-9583-633FB9496753}" destId="{FB467EC2-7919-40C5-887B-5CF813C162FD}" srcOrd="0" destOrd="0" parTransId="{E5DFDD75-A057-4366-996F-F24AFAEAD618}" sibTransId="{43B29CD4-45B8-4D0B-86FC-0522B201C0AF}"/>
    <dgm:cxn modelId="{C5F6482B-CFC5-4498-A1FB-C52052AA8144}" srcId="{82AB1E79-D2F6-42A6-96D2-38D46E9D0398}" destId="{48EF4FD9-C901-4745-B3E5-1DC772CAE0AA}" srcOrd="0" destOrd="0" parTransId="{B6111B5F-520A-48E9-B443-915DF2EA2451}" sibTransId="{CD3FB793-170C-455D-BB2D-A5B531776B37}"/>
    <dgm:cxn modelId="{0D67C823-6C28-443A-9EC1-9289EC93AD17}" srcId="{48EF4FD9-C901-4745-B3E5-1DC772CAE0AA}" destId="{75DF6DD3-A0AE-4E5F-A962-DCA890C7AB80}" srcOrd="0" destOrd="0" parTransId="{DD83EF1D-7FD4-4B87-BA3A-3C4627461148}" sibTransId="{BC1BD0C0-36EC-4BA1-B244-CF3DE6CACC3F}"/>
    <dgm:cxn modelId="{1C3EB105-E010-4C2F-889C-0A4E8F521743}" type="presOf" srcId="{ACCF69B0-B633-4D6A-9583-633FB9496753}" destId="{7805571E-983E-448D-8D75-37CF116DB970}" srcOrd="0" destOrd="0" presId="urn:microsoft.com/office/officeart/2005/8/layout/hList9"/>
    <dgm:cxn modelId="{221A3D8C-51D7-4E2A-AE80-26168BA960C4}" type="presOf" srcId="{FB467EC2-7919-40C5-887B-5CF813C162FD}" destId="{DF79F565-F071-41DF-9430-A6ECFE4352C5}" srcOrd="1" destOrd="0" presId="urn:microsoft.com/office/officeart/2005/8/layout/hList9"/>
    <dgm:cxn modelId="{FB7599E5-9C80-42A5-B86C-2A180EBEF64D}" type="presOf" srcId="{75DF6DD3-A0AE-4E5F-A962-DCA890C7AB80}" destId="{EA38B283-98CB-4DCE-97E4-2C2A6FFBC779}" srcOrd="1" destOrd="0" presId="urn:microsoft.com/office/officeart/2005/8/layout/hList9"/>
    <dgm:cxn modelId="{C8F8ACD1-9401-4B04-B1D2-1FC97F1D57CD}" type="presOf" srcId="{82AB1E79-D2F6-42A6-96D2-38D46E9D0398}" destId="{A0D065B9-1484-4AEB-9CC7-16E971A3182F}" srcOrd="0" destOrd="0" presId="urn:microsoft.com/office/officeart/2005/8/layout/hList9"/>
    <dgm:cxn modelId="{7FCF0B04-3D06-429E-A0DA-A30C645C3980}" type="presParOf" srcId="{A0D065B9-1484-4AEB-9CC7-16E971A3182F}" destId="{74D4F1CE-8522-42E8-A2A4-63A4699A6C96}" srcOrd="0" destOrd="0" presId="urn:microsoft.com/office/officeart/2005/8/layout/hList9"/>
    <dgm:cxn modelId="{DD92CE41-5395-4325-8A71-50C6CC4C1CE3}" type="presParOf" srcId="{A0D065B9-1484-4AEB-9CC7-16E971A3182F}" destId="{E7050F82-A148-42A7-A660-70CF1BF9F242}" srcOrd="1" destOrd="0" presId="urn:microsoft.com/office/officeart/2005/8/layout/hList9"/>
    <dgm:cxn modelId="{EE301470-5C9A-4565-B69D-5E5FA10D73FA}" type="presParOf" srcId="{E7050F82-A148-42A7-A660-70CF1BF9F242}" destId="{9D73F080-CB22-4A05-8F38-CA8ABC960D82}" srcOrd="0" destOrd="0" presId="urn:microsoft.com/office/officeart/2005/8/layout/hList9"/>
    <dgm:cxn modelId="{0A4DDC82-51E9-4043-A9C4-119EFFB33B56}" type="presParOf" srcId="{E7050F82-A148-42A7-A660-70CF1BF9F242}" destId="{75D3E763-1920-444F-BD9F-9AA545EB1A8E}" srcOrd="1" destOrd="0" presId="urn:microsoft.com/office/officeart/2005/8/layout/hList9"/>
    <dgm:cxn modelId="{83E0D308-944C-44A9-B381-F6A29B5B5E38}" type="presParOf" srcId="{75D3E763-1920-444F-BD9F-9AA545EB1A8E}" destId="{D69F261C-370A-4D9C-9AC9-D714D72A6143}" srcOrd="0" destOrd="0" presId="urn:microsoft.com/office/officeart/2005/8/layout/hList9"/>
    <dgm:cxn modelId="{513B9EFD-0BC6-4ED5-A7C8-4BC2EA1F0509}" type="presParOf" srcId="{75D3E763-1920-444F-BD9F-9AA545EB1A8E}" destId="{EA38B283-98CB-4DCE-97E4-2C2A6FFBC779}" srcOrd="1" destOrd="0" presId="urn:microsoft.com/office/officeart/2005/8/layout/hList9"/>
    <dgm:cxn modelId="{EFBCD7BB-3007-40A8-BFF1-C03D27BF9DCE}" type="presParOf" srcId="{A0D065B9-1484-4AEB-9CC7-16E971A3182F}" destId="{73770BBF-CC34-49B9-B2F5-A72CE6D0D366}" srcOrd="2" destOrd="0" presId="urn:microsoft.com/office/officeart/2005/8/layout/hList9"/>
    <dgm:cxn modelId="{9A8E38B5-9BF8-47FC-B53B-FFEC44269AB8}" type="presParOf" srcId="{A0D065B9-1484-4AEB-9CC7-16E971A3182F}" destId="{D8779084-4B2F-4BBE-9961-83BFDC50FFD6}" srcOrd="3" destOrd="0" presId="urn:microsoft.com/office/officeart/2005/8/layout/hList9"/>
    <dgm:cxn modelId="{4FB36F05-2A4F-442E-B005-D2A24C1BBECE}" type="presParOf" srcId="{A0D065B9-1484-4AEB-9CC7-16E971A3182F}" destId="{8A32CDEA-8AFE-489C-9B50-F94F934661FE}" srcOrd="4" destOrd="0" presId="urn:microsoft.com/office/officeart/2005/8/layout/hList9"/>
    <dgm:cxn modelId="{FB1004E5-675F-4F64-8A3A-044AF7B60CC0}" type="presParOf" srcId="{A0D065B9-1484-4AEB-9CC7-16E971A3182F}" destId="{518D43C1-8036-4CD7-97D8-DD725EC61256}" srcOrd="5" destOrd="0" presId="urn:microsoft.com/office/officeart/2005/8/layout/hList9"/>
    <dgm:cxn modelId="{B02046BE-96D2-4FBB-BC5D-9F4A99190C11}" type="presParOf" srcId="{A0D065B9-1484-4AEB-9CC7-16E971A3182F}" destId="{C69303C2-B3EF-426E-9641-A4EF6AF011FD}" srcOrd="6" destOrd="0" presId="urn:microsoft.com/office/officeart/2005/8/layout/hList9"/>
    <dgm:cxn modelId="{208529EE-9589-44BB-AFFF-D359340F76CB}" type="presParOf" srcId="{C69303C2-B3EF-426E-9641-A4EF6AF011FD}" destId="{1CC487BB-C76E-4735-B49D-CAEDBEEBCC76}" srcOrd="0" destOrd="0" presId="urn:microsoft.com/office/officeart/2005/8/layout/hList9"/>
    <dgm:cxn modelId="{4C553872-6D74-4901-91E4-6D8E012F3CC0}" type="presParOf" srcId="{C69303C2-B3EF-426E-9641-A4EF6AF011FD}" destId="{E59CBB86-0416-4023-9E77-C326B4143092}" srcOrd="1" destOrd="0" presId="urn:microsoft.com/office/officeart/2005/8/layout/hList9"/>
    <dgm:cxn modelId="{5EBE9AD5-21B9-40C4-AC1E-9DD36E6E7879}" type="presParOf" srcId="{E59CBB86-0416-4023-9E77-C326B4143092}" destId="{0A86F498-3AFE-48A8-B3D9-7B714105BE2B}" srcOrd="0" destOrd="0" presId="urn:microsoft.com/office/officeart/2005/8/layout/hList9"/>
    <dgm:cxn modelId="{887740B3-C044-4FD5-A978-A00B0A80143E}" type="presParOf" srcId="{E59CBB86-0416-4023-9E77-C326B4143092}" destId="{DF79F565-F071-41DF-9430-A6ECFE4352C5}" srcOrd="1" destOrd="0" presId="urn:microsoft.com/office/officeart/2005/8/layout/hList9"/>
    <dgm:cxn modelId="{B4103A22-04A9-4D76-954C-081C5AF7AEC3}" type="presParOf" srcId="{A0D065B9-1484-4AEB-9CC7-16E971A3182F}" destId="{40F68D9B-531B-480D-90A7-F4282AE852E5}" srcOrd="7" destOrd="0" presId="urn:microsoft.com/office/officeart/2005/8/layout/hList9"/>
    <dgm:cxn modelId="{783D9AC2-5218-4F20-A884-B3B746109567}" type="presParOf" srcId="{A0D065B9-1484-4AEB-9CC7-16E971A3182F}" destId="{7805571E-983E-448D-8D75-37CF116DB970}" srcOrd="8" destOrd="0" presId="urn:microsoft.com/office/officeart/2005/8/layout/hList9"/>
    <dgm:cxn modelId="{D488FA37-9E97-412A-8EB6-4F8957296CF4}" type="presParOf" srcId="{A0D065B9-1484-4AEB-9CC7-16E971A3182F}" destId="{DFBFE402-15D3-4CBB-9E6E-1B9893876C67}" srcOrd="9" destOrd="0" presId="urn:microsoft.com/office/officeart/2005/8/layout/hList9"/>
    <dgm:cxn modelId="{55078C58-0870-485C-A1F7-FD04FE9C1BD6}" type="presParOf" srcId="{A0D065B9-1484-4AEB-9CC7-16E971A3182F}" destId="{FFF57A7B-E518-4DDE-B26D-94D3679F9473}" srcOrd="10" destOrd="0" presId="urn:microsoft.com/office/officeart/2005/8/layout/hList9"/>
    <dgm:cxn modelId="{D21477CD-C198-4790-A1E7-192D871B7724}" type="presParOf" srcId="{A0D065B9-1484-4AEB-9CC7-16E971A3182F}" destId="{01C6D49F-8406-49B6-9804-E9969A5FCDA5}" srcOrd="11" destOrd="0" presId="urn:microsoft.com/office/officeart/2005/8/layout/hList9"/>
    <dgm:cxn modelId="{A20406D7-9B58-4C3F-97AD-88CD25BF3692}" type="presParOf" srcId="{01C6D49F-8406-49B6-9804-E9969A5FCDA5}" destId="{D700ED56-3E24-4B47-ABD1-CB9274A09A5D}" srcOrd="0" destOrd="0" presId="urn:microsoft.com/office/officeart/2005/8/layout/hList9"/>
    <dgm:cxn modelId="{0E50E52C-131A-4957-B4BE-87B5A5A871DE}" type="presParOf" srcId="{01C6D49F-8406-49B6-9804-E9969A5FCDA5}" destId="{111C5711-008A-4991-BD62-4AC17EA8A3D0}" srcOrd="1" destOrd="0" presId="urn:microsoft.com/office/officeart/2005/8/layout/hList9"/>
    <dgm:cxn modelId="{5E2A951B-3577-4F82-B724-B017E09762B5}" type="presParOf" srcId="{111C5711-008A-4991-BD62-4AC17EA8A3D0}" destId="{347DAE7D-B4FE-469D-A69B-6EA50D604895}" srcOrd="0" destOrd="0" presId="urn:microsoft.com/office/officeart/2005/8/layout/hList9"/>
    <dgm:cxn modelId="{A740FD3C-F067-4441-8FF9-7ACC72A60692}" type="presParOf" srcId="{111C5711-008A-4991-BD62-4AC17EA8A3D0}" destId="{867E0AFB-EE14-4A99-9778-1E4461BBC4DA}" srcOrd="1" destOrd="0" presId="urn:microsoft.com/office/officeart/2005/8/layout/hList9"/>
    <dgm:cxn modelId="{9BBFF342-AA19-4B57-9004-FED2282B9C96}" type="presParOf" srcId="{A0D065B9-1484-4AEB-9CC7-16E971A3182F}" destId="{210D1690-9937-42DE-952D-BB06416AC0A7}" srcOrd="12" destOrd="0" presId="urn:microsoft.com/office/officeart/2005/8/layout/hList9"/>
    <dgm:cxn modelId="{B9435CA8-5710-4F6B-AFA9-DDD71883A05B}" type="presParOf" srcId="{A0D065B9-1484-4AEB-9CC7-16E971A3182F}" destId="{9F3E19DF-FB47-4F56-9EA6-1A6DEABDD9F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2AB1E79-D2F6-42A6-96D2-38D46E9D0398}" type="doc">
      <dgm:prSet loTypeId="urn:microsoft.com/office/officeart/2005/8/layout/hList9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x-none"/>
        </a:p>
      </dgm:t>
    </dgm:pt>
    <dgm:pt modelId="{48EF4FD9-C901-4745-B3E5-1DC772CAE0AA}">
      <dgm:prSet phldrT="[Texte]"/>
      <dgm:spPr/>
      <dgm:t>
        <a:bodyPr/>
        <a:lstStyle/>
        <a:p>
          <a:r>
            <a:rPr lang="x-none" dirty="0"/>
            <a:t>Ar</a:t>
          </a:r>
        </a:p>
      </dgm:t>
    </dgm:pt>
    <dgm:pt modelId="{B6111B5F-520A-48E9-B443-915DF2EA2451}" type="parTrans" cxnId="{C5F6482B-CFC5-4498-A1FB-C52052AA8144}">
      <dgm:prSet/>
      <dgm:spPr/>
      <dgm:t>
        <a:bodyPr/>
        <a:lstStyle/>
        <a:p>
          <a:endParaRPr lang="x-none"/>
        </a:p>
      </dgm:t>
    </dgm:pt>
    <dgm:pt modelId="{CD3FB793-170C-455D-BB2D-A5B531776B37}" type="sibTrans" cxnId="{C5F6482B-CFC5-4498-A1FB-C52052AA8144}">
      <dgm:prSet/>
      <dgm:spPr/>
      <dgm:t>
        <a:bodyPr/>
        <a:lstStyle/>
        <a:p>
          <a:endParaRPr lang="x-none"/>
        </a:p>
      </dgm:t>
    </dgm:pt>
    <dgm:pt modelId="{ACCF69B0-B633-4D6A-9583-633FB9496753}">
      <dgm:prSet phldrT="[Texte]"/>
      <dgm:spPr/>
      <dgm:t>
        <a:bodyPr/>
        <a:lstStyle/>
        <a:p>
          <a:r>
            <a:rPr lang="x-none" dirty="0"/>
            <a:t>Fr</a:t>
          </a:r>
        </a:p>
      </dgm:t>
    </dgm:pt>
    <dgm:pt modelId="{94263AF0-20D6-4DB6-93A8-51C3346A6D49}" type="parTrans" cxnId="{18AE78B9-655A-4418-8577-F8AD1D04EDE0}">
      <dgm:prSet/>
      <dgm:spPr/>
      <dgm:t>
        <a:bodyPr/>
        <a:lstStyle/>
        <a:p>
          <a:endParaRPr lang="x-none"/>
        </a:p>
      </dgm:t>
    </dgm:pt>
    <dgm:pt modelId="{D764CCB8-93F6-4938-B64B-CE917908F161}" type="sibTrans" cxnId="{18AE78B9-655A-4418-8577-F8AD1D04EDE0}">
      <dgm:prSet/>
      <dgm:spPr/>
      <dgm:t>
        <a:bodyPr/>
        <a:lstStyle/>
        <a:p>
          <a:endParaRPr lang="x-none"/>
        </a:p>
      </dgm:t>
    </dgm:pt>
    <dgm:pt modelId="{BA0C645B-3758-40F6-A2BE-7910A37A9BB8}">
      <dgm:prSet phldrT="[Texte]"/>
      <dgm:spPr/>
      <dgm:t>
        <a:bodyPr/>
        <a:lstStyle/>
        <a:p>
          <a:r>
            <a:rPr lang="x-none" dirty="0"/>
            <a:t>En</a:t>
          </a:r>
        </a:p>
      </dgm:t>
    </dgm:pt>
    <dgm:pt modelId="{34F791F8-E4FC-48B0-A2E3-519308F8321A}" type="parTrans" cxnId="{A0722F4A-284A-4947-924E-B3A3C6F96342}">
      <dgm:prSet/>
      <dgm:spPr/>
      <dgm:t>
        <a:bodyPr/>
        <a:lstStyle/>
        <a:p>
          <a:endParaRPr lang="x-none"/>
        </a:p>
      </dgm:t>
    </dgm:pt>
    <dgm:pt modelId="{C7601D75-C84B-46AC-A8E8-3F4E2A0EFE7C}" type="sibTrans" cxnId="{A0722F4A-284A-4947-924E-B3A3C6F96342}">
      <dgm:prSet/>
      <dgm:spPr/>
      <dgm:t>
        <a:bodyPr/>
        <a:lstStyle/>
        <a:p>
          <a:endParaRPr lang="x-none"/>
        </a:p>
      </dgm:t>
    </dgm:pt>
    <dgm:pt modelId="{75DF6DD3-A0AE-4E5F-A962-DCA890C7AB80}">
      <dgm:prSet phldrT="[Texte]" custT="1"/>
      <dgm:spPr/>
      <dgm:t>
        <a:bodyPr/>
        <a:lstStyle/>
        <a:p>
          <a:pPr rtl="1"/>
          <a:r>
            <a:rPr lang="ar-DZ" sz="2000" b="1" dirty="0"/>
            <a:t>المعلوماتية</a:t>
          </a:r>
          <a:endParaRPr lang="x-none" sz="2000" b="1" dirty="0"/>
        </a:p>
      </dgm:t>
    </dgm:pt>
    <dgm:pt modelId="{DD83EF1D-7FD4-4B87-BA3A-3C4627461148}" type="parTrans" cxnId="{0D67C823-6C28-443A-9EC1-9289EC93AD17}">
      <dgm:prSet/>
      <dgm:spPr/>
      <dgm:t>
        <a:bodyPr/>
        <a:lstStyle/>
        <a:p>
          <a:endParaRPr lang="x-none"/>
        </a:p>
      </dgm:t>
    </dgm:pt>
    <dgm:pt modelId="{BC1BD0C0-36EC-4BA1-B244-CF3DE6CACC3F}" type="sibTrans" cxnId="{0D67C823-6C28-443A-9EC1-9289EC93AD17}">
      <dgm:prSet/>
      <dgm:spPr/>
      <dgm:t>
        <a:bodyPr/>
        <a:lstStyle/>
        <a:p>
          <a:endParaRPr lang="x-none"/>
        </a:p>
      </dgm:t>
    </dgm:pt>
    <dgm:pt modelId="{FB467EC2-7919-40C5-887B-5CF813C162FD}">
      <dgm:prSet phldrT="[Texte]" custT="1"/>
      <dgm:spPr/>
      <dgm:t>
        <a:bodyPr/>
        <a:lstStyle/>
        <a:p>
          <a:r>
            <a:rPr lang="fr-FR" sz="2000" dirty="0"/>
            <a:t>Informatique</a:t>
          </a:r>
          <a:endParaRPr lang="x-none" sz="2000" b="1" dirty="0"/>
        </a:p>
      </dgm:t>
    </dgm:pt>
    <dgm:pt modelId="{E5DFDD75-A057-4366-996F-F24AFAEAD618}" type="parTrans" cxnId="{D5759178-0FFF-45B4-ABC2-31B6655CD398}">
      <dgm:prSet/>
      <dgm:spPr/>
      <dgm:t>
        <a:bodyPr/>
        <a:lstStyle/>
        <a:p>
          <a:endParaRPr lang="x-none"/>
        </a:p>
      </dgm:t>
    </dgm:pt>
    <dgm:pt modelId="{43B29CD4-45B8-4D0B-86FC-0522B201C0AF}" type="sibTrans" cxnId="{D5759178-0FFF-45B4-ABC2-31B6655CD398}">
      <dgm:prSet/>
      <dgm:spPr/>
      <dgm:t>
        <a:bodyPr/>
        <a:lstStyle/>
        <a:p>
          <a:endParaRPr lang="x-none"/>
        </a:p>
      </dgm:t>
    </dgm:pt>
    <dgm:pt modelId="{C58CBBC4-3140-4118-A4C7-E8A585930E47}">
      <dgm:prSet phldrT="[Texte]" custT="1"/>
      <dgm:spPr/>
      <dgm:t>
        <a:bodyPr/>
        <a:lstStyle/>
        <a:p>
          <a:r>
            <a:rPr lang="en" sz="2000" dirty="0"/>
            <a:t>Informatics</a:t>
          </a:r>
          <a:endParaRPr lang="x-none" sz="2000" b="1" dirty="0"/>
        </a:p>
      </dgm:t>
    </dgm:pt>
    <dgm:pt modelId="{E233A63F-C6E7-4534-8F12-1C637A27C448}" type="parTrans" cxnId="{A5F4B1D6-5B09-4C51-98E7-662E6277A4D0}">
      <dgm:prSet/>
      <dgm:spPr/>
      <dgm:t>
        <a:bodyPr/>
        <a:lstStyle/>
        <a:p>
          <a:endParaRPr lang="x-none"/>
        </a:p>
      </dgm:t>
    </dgm:pt>
    <dgm:pt modelId="{E93E9BF3-4B04-4B5B-920E-ED08E3580BC5}" type="sibTrans" cxnId="{A5F4B1D6-5B09-4C51-98E7-662E6277A4D0}">
      <dgm:prSet/>
      <dgm:spPr/>
      <dgm:t>
        <a:bodyPr/>
        <a:lstStyle/>
        <a:p>
          <a:endParaRPr lang="x-none"/>
        </a:p>
      </dgm:t>
    </dgm:pt>
    <dgm:pt modelId="{A0D065B9-1484-4AEB-9CC7-16E971A3182F}" type="pres">
      <dgm:prSet presAssocID="{82AB1E79-D2F6-42A6-96D2-38D46E9D0398}" presName="list" presStyleCnt="0">
        <dgm:presLayoutVars>
          <dgm:dir val="rev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4D4F1CE-8522-42E8-A2A4-63A4699A6C96}" type="pres">
      <dgm:prSet presAssocID="{48EF4FD9-C901-4745-B3E5-1DC772CAE0AA}" presName="posSpace" presStyleCnt="0"/>
      <dgm:spPr/>
    </dgm:pt>
    <dgm:pt modelId="{E7050F82-A148-42A7-A660-70CF1BF9F242}" type="pres">
      <dgm:prSet presAssocID="{48EF4FD9-C901-4745-B3E5-1DC772CAE0AA}" presName="vertFlow" presStyleCnt="0"/>
      <dgm:spPr/>
    </dgm:pt>
    <dgm:pt modelId="{9D73F080-CB22-4A05-8F38-CA8ABC960D82}" type="pres">
      <dgm:prSet presAssocID="{48EF4FD9-C901-4745-B3E5-1DC772CAE0AA}" presName="topSpace" presStyleCnt="0"/>
      <dgm:spPr/>
    </dgm:pt>
    <dgm:pt modelId="{75D3E763-1920-444F-BD9F-9AA545EB1A8E}" type="pres">
      <dgm:prSet presAssocID="{48EF4FD9-C901-4745-B3E5-1DC772CAE0AA}" presName="firstComp" presStyleCnt="0"/>
      <dgm:spPr/>
    </dgm:pt>
    <dgm:pt modelId="{D69F261C-370A-4D9C-9AC9-D714D72A6143}" type="pres">
      <dgm:prSet presAssocID="{48EF4FD9-C901-4745-B3E5-1DC772CAE0AA}" presName="firstChild" presStyleLbl="bgAccFollowNode1" presStyleIdx="0" presStyleCnt="3" custScaleX="110400" custLinFactNeighborX="-2457" custLinFactNeighborY="-1156"/>
      <dgm:spPr/>
      <dgm:t>
        <a:bodyPr/>
        <a:lstStyle/>
        <a:p>
          <a:endParaRPr lang="fr-FR"/>
        </a:p>
      </dgm:t>
    </dgm:pt>
    <dgm:pt modelId="{EA38B283-98CB-4DCE-97E4-2C2A6FFBC779}" type="pres">
      <dgm:prSet presAssocID="{48EF4FD9-C901-4745-B3E5-1DC772CAE0A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770BBF-CC34-49B9-B2F5-A72CE6D0D366}" type="pres">
      <dgm:prSet presAssocID="{48EF4FD9-C901-4745-B3E5-1DC772CAE0AA}" presName="negSpace" presStyleCnt="0"/>
      <dgm:spPr/>
    </dgm:pt>
    <dgm:pt modelId="{D8779084-4B2F-4BBE-9961-83BFDC50FFD6}" type="pres">
      <dgm:prSet presAssocID="{48EF4FD9-C901-4745-B3E5-1DC772CAE0AA}" presName="circle" presStyleLbl="node1" presStyleIdx="0" presStyleCnt="3" custLinFactNeighborX="-2164"/>
      <dgm:spPr/>
      <dgm:t>
        <a:bodyPr/>
        <a:lstStyle/>
        <a:p>
          <a:endParaRPr lang="fr-FR"/>
        </a:p>
      </dgm:t>
    </dgm:pt>
    <dgm:pt modelId="{8A32CDEA-8AFE-489C-9B50-F94F934661FE}" type="pres">
      <dgm:prSet presAssocID="{CD3FB793-170C-455D-BB2D-A5B531776B37}" presName="transSpace" presStyleCnt="0"/>
      <dgm:spPr/>
    </dgm:pt>
    <dgm:pt modelId="{518D43C1-8036-4CD7-97D8-DD725EC61256}" type="pres">
      <dgm:prSet presAssocID="{ACCF69B0-B633-4D6A-9583-633FB9496753}" presName="posSpace" presStyleCnt="0"/>
      <dgm:spPr/>
    </dgm:pt>
    <dgm:pt modelId="{C69303C2-B3EF-426E-9641-A4EF6AF011FD}" type="pres">
      <dgm:prSet presAssocID="{ACCF69B0-B633-4D6A-9583-633FB9496753}" presName="vertFlow" presStyleCnt="0"/>
      <dgm:spPr/>
    </dgm:pt>
    <dgm:pt modelId="{1CC487BB-C76E-4735-B49D-CAEDBEEBCC76}" type="pres">
      <dgm:prSet presAssocID="{ACCF69B0-B633-4D6A-9583-633FB9496753}" presName="topSpace" presStyleCnt="0"/>
      <dgm:spPr/>
    </dgm:pt>
    <dgm:pt modelId="{E59CBB86-0416-4023-9E77-C326B4143092}" type="pres">
      <dgm:prSet presAssocID="{ACCF69B0-B633-4D6A-9583-633FB9496753}" presName="firstComp" presStyleCnt="0"/>
      <dgm:spPr/>
    </dgm:pt>
    <dgm:pt modelId="{0A86F498-3AFE-48A8-B3D9-7B714105BE2B}" type="pres">
      <dgm:prSet presAssocID="{ACCF69B0-B633-4D6A-9583-633FB9496753}" presName="firstChild" presStyleLbl="bgAccFollowNode1" presStyleIdx="1" presStyleCnt="3" custScaleX="132964"/>
      <dgm:spPr/>
      <dgm:t>
        <a:bodyPr/>
        <a:lstStyle/>
        <a:p>
          <a:endParaRPr lang="fr-FR"/>
        </a:p>
      </dgm:t>
    </dgm:pt>
    <dgm:pt modelId="{DF79F565-F071-41DF-9430-A6ECFE4352C5}" type="pres">
      <dgm:prSet presAssocID="{ACCF69B0-B633-4D6A-9583-633FB9496753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68D9B-531B-480D-90A7-F4282AE852E5}" type="pres">
      <dgm:prSet presAssocID="{ACCF69B0-B633-4D6A-9583-633FB9496753}" presName="negSpace" presStyleCnt="0"/>
      <dgm:spPr/>
    </dgm:pt>
    <dgm:pt modelId="{7805571E-983E-448D-8D75-37CF116DB970}" type="pres">
      <dgm:prSet presAssocID="{ACCF69B0-B633-4D6A-9583-633FB9496753}" presName="circle" presStyleLbl="node1" presStyleIdx="1" presStyleCnt="3" custLinFactNeighborX="36262" custLinFactNeighborY="-8963"/>
      <dgm:spPr/>
      <dgm:t>
        <a:bodyPr/>
        <a:lstStyle/>
        <a:p>
          <a:endParaRPr lang="fr-FR"/>
        </a:p>
      </dgm:t>
    </dgm:pt>
    <dgm:pt modelId="{DFBFE402-15D3-4CBB-9E6E-1B9893876C67}" type="pres">
      <dgm:prSet presAssocID="{D764CCB8-93F6-4938-B64B-CE917908F161}" presName="transSpace" presStyleCnt="0"/>
      <dgm:spPr/>
    </dgm:pt>
    <dgm:pt modelId="{FFF57A7B-E518-4DDE-B26D-94D3679F9473}" type="pres">
      <dgm:prSet presAssocID="{BA0C645B-3758-40F6-A2BE-7910A37A9BB8}" presName="posSpace" presStyleCnt="0"/>
      <dgm:spPr/>
    </dgm:pt>
    <dgm:pt modelId="{01C6D49F-8406-49B6-9804-E9969A5FCDA5}" type="pres">
      <dgm:prSet presAssocID="{BA0C645B-3758-40F6-A2BE-7910A37A9BB8}" presName="vertFlow" presStyleCnt="0"/>
      <dgm:spPr/>
    </dgm:pt>
    <dgm:pt modelId="{D700ED56-3E24-4B47-ABD1-CB9274A09A5D}" type="pres">
      <dgm:prSet presAssocID="{BA0C645B-3758-40F6-A2BE-7910A37A9BB8}" presName="topSpace" presStyleCnt="0"/>
      <dgm:spPr/>
    </dgm:pt>
    <dgm:pt modelId="{111C5711-008A-4991-BD62-4AC17EA8A3D0}" type="pres">
      <dgm:prSet presAssocID="{BA0C645B-3758-40F6-A2BE-7910A37A9BB8}" presName="firstComp" presStyleCnt="0"/>
      <dgm:spPr/>
    </dgm:pt>
    <dgm:pt modelId="{347DAE7D-B4FE-469D-A69B-6EA50D604895}" type="pres">
      <dgm:prSet presAssocID="{BA0C645B-3758-40F6-A2BE-7910A37A9BB8}" presName="firstChild" presStyleLbl="bgAccFollowNode1" presStyleIdx="2" presStyleCnt="3" custScaleX="116505" custLinFactNeighborX="17416"/>
      <dgm:spPr/>
      <dgm:t>
        <a:bodyPr/>
        <a:lstStyle/>
        <a:p>
          <a:endParaRPr lang="fr-FR"/>
        </a:p>
      </dgm:t>
    </dgm:pt>
    <dgm:pt modelId="{867E0AFB-EE14-4A99-9778-1E4461BBC4DA}" type="pres">
      <dgm:prSet presAssocID="{BA0C645B-3758-40F6-A2BE-7910A37A9BB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0D1690-9937-42DE-952D-BB06416AC0A7}" type="pres">
      <dgm:prSet presAssocID="{BA0C645B-3758-40F6-A2BE-7910A37A9BB8}" presName="negSpace" presStyleCnt="0"/>
      <dgm:spPr/>
    </dgm:pt>
    <dgm:pt modelId="{9F3E19DF-FB47-4F56-9EA6-1A6DEABDD9F2}" type="pres">
      <dgm:prSet presAssocID="{BA0C645B-3758-40F6-A2BE-7910A37A9BB8}" presName="circle" presStyleLbl="node1" presStyleIdx="2" presStyleCnt="3" custLinFactNeighborX="8683"/>
      <dgm:spPr/>
      <dgm:t>
        <a:bodyPr/>
        <a:lstStyle/>
        <a:p>
          <a:endParaRPr lang="fr-FR"/>
        </a:p>
      </dgm:t>
    </dgm:pt>
  </dgm:ptLst>
  <dgm:cxnLst>
    <dgm:cxn modelId="{A0722F4A-284A-4947-924E-B3A3C6F96342}" srcId="{82AB1E79-D2F6-42A6-96D2-38D46E9D0398}" destId="{BA0C645B-3758-40F6-A2BE-7910A37A9BB8}" srcOrd="2" destOrd="0" parTransId="{34F791F8-E4FC-48B0-A2E3-519308F8321A}" sibTransId="{C7601D75-C84B-46AC-A8E8-3F4E2A0EFE7C}"/>
    <dgm:cxn modelId="{ED2036B2-BD24-46A9-9099-36953A66A17B}" type="presOf" srcId="{48EF4FD9-C901-4745-B3E5-1DC772CAE0AA}" destId="{D8779084-4B2F-4BBE-9961-83BFDC50FFD6}" srcOrd="0" destOrd="0" presId="urn:microsoft.com/office/officeart/2005/8/layout/hList9"/>
    <dgm:cxn modelId="{473385B0-8DD2-46B1-9DAB-DA41C52914BE}" type="presOf" srcId="{BA0C645B-3758-40F6-A2BE-7910A37A9BB8}" destId="{9F3E19DF-FB47-4F56-9EA6-1A6DEABDD9F2}" srcOrd="0" destOrd="0" presId="urn:microsoft.com/office/officeart/2005/8/layout/hList9"/>
    <dgm:cxn modelId="{6BF2D5B9-25CA-477C-8FDA-F3E3834815E4}" type="presOf" srcId="{C58CBBC4-3140-4118-A4C7-E8A585930E47}" destId="{347DAE7D-B4FE-469D-A69B-6EA50D604895}" srcOrd="0" destOrd="0" presId="urn:microsoft.com/office/officeart/2005/8/layout/hList9"/>
    <dgm:cxn modelId="{18AE78B9-655A-4418-8577-F8AD1D04EDE0}" srcId="{82AB1E79-D2F6-42A6-96D2-38D46E9D0398}" destId="{ACCF69B0-B633-4D6A-9583-633FB9496753}" srcOrd="1" destOrd="0" parTransId="{94263AF0-20D6-4DB6-93A8-51C3346A6D49}" sibTransId="{D764CCB8-93F6-4938-B64B-CE917908F161}"/>
    <dgm:cxn modelId="{621E0B17-E480-4DFD-8DD7-194A91A7D477}" type="presOf" srcId="{75DF6DD3-A0AE-4E5F-A962-DCA890C7AB80}" destId="{D69F261C-370A-4D9C-9AC9-D714D72A6143}" srcOrd="0" destOrd="0" presId="urn:microsoft.com/office/officeart/2005/8/layout/hList9"/>
    <dgm:cxn modelId="{77DB4DE4-0B82-49C7-8191-BCC8DE8A2651}" type="presOf" srcId="{FB467EC2-7919-40C5-887B-5CF813C162FD}" destId="{0A86F498-3AFE-48A8-B3D9-7B714105BE2B}" srcOrd="0" destOrd="0" presId="urn:microsoft.com/office/officeart/2005/8/layout/hList9"/>
    <dgm:cxn modelId="{A5F4B1D6-5B09-4C51-98E7-662E6277A4D0}" srcId="{BA0C645B-3758-40F6-A2BE-7910A37A9BB8}" destId="{C58CBBC4-3140-4118-A4C7-E8A585930E47}" srcOrd="0" destOrd="0" parTransId="{E233A63F-C6E7-4534-8F12-1C637A27C448}" sibTransId="{E93E9BF3-4B04-4B5B-920E-ED08E3580BC5}"/>
    <dgm:cxn modelId="{51E97D2F-5B83-4065-9762-9ED2D1C51D83}" type="presOf" srcId="{C58CBBC4-3140-4118-A4C7-E8A585930E47}" destId="{867E0AFB-EE14-4A99-9778-1E4461BBC4DA}" srcOrd="1" destOrd="0" presId="urn:microsoft.com/office/officeart/2005/8/layout/hList9"/>
    <dgm:cxn modelId="{D5759178-0FFF-45B4-ABC2-31B6655CD398}" srcId="{ACCF69B0-B633-4D6A-9583-633FB9496753}" destId="{FB467EC2-7919-40C5-887B-5CF813C162FD}" srcOrd="0" destOrd="0" parTransId="{E5DFDD75-A057-4366-996F-F24AFAEAD618}" sibTransId="{43B29CD4-45B8-4D0B-86FC-0522B201C0AF}"/>
    <dgm:cxn modelId="{C5F6482B-CFC5-4498-A1FB-C52052AA8144}" srcId="{82AB1E79-D2F6-42A6-96D2-38D46E9D0398}" destId="{48EF4FD9-C901-4745-B3E5-1DC772CAE0AA}" srcOrd="0" destOrd="0" parTransId="{B6111B5F-520A-48E9-B443-915DF2EA2451}" sibTransId="{CD3FB793-170C-455D-BB2D-A5B531776B37}"/>
    <dgm:cxn modelId="{0D67C823-6C28-443A-9EC1-9289EC93AD17}" srcId="{48EF4FD9-C901-4745-B3E5-1DC772CAE0AA}" destId="{75DF6DD3-A0AE-4E5F-A962-DCA890C7AB80}" srcOrd="0" destOrd="0" parTransId="{DD83EF1D-7FD4-4B87-BA3A-3C4627461148}" sibTransId="{BC1BD0C0-36EC-4BA1-B244-CF3DE6CACC3F}"/>
    <dgm:cxn modelId="{1C3EB105-E010-4C2F-889C-0A4E8F521743}" type="presOf" srcId="{ACCF69B0-B633-4D6A-9583-633FB9496753}" destId="{7805571E-983E-448D-8D75-37CF116DB970}" srcOrd="0" destOrd="0" presId="urn:microsoft.com/office/officeart/2005/8/layout/hList9"/>
    <dgm:cxn modelId="{221A3D8C-51D7-4E2A-AE80-26168BA960C4}" type="presOf" srcId="{FB467EC2-7919-40C5-887B-5CF813C162FD}" destId="{DF79F565-F071-41DF-9430-A6ECFE4352C5}" srcOrd="1" destOrd="0" presId="urn:microsoft.com/office/officeart/2005/8/layout/hList9"/>
    <dgm:cxn modelId="{FB7599E5-9C80-42A5-B86C-2A180EBEF64D}" type="presOf" srcId="{75DF6DD3-A0AE-4E5F-A962-DCA890C7AB80}" destId="{EA38B283-98CB-4DCE-97E4-2C2A6FFBC779}" srcOrd="1" destOrd="0" presId="urn:microsoft.com/office/officeart/2005/8/layout/hList9"/>
    <dgm:cxn modelId="{C8F8ACD1-9401-4B04-B1D2-1FC97F1D57CD}" type="presOf" srcId="{82AB1E79-D2F6-42A6-96D2-38D46E9D0398}" destId="{A0D065B9-1484-4AEB-9CC7-16E971A3182F}" srcOrd="0" destOrd="0" presId="urn:microsoft.com/office/officeart/2005/8/layout/hList9"/>
    <dgm:cxn modelId="{7FCF0B04-3D06-429E-A0DA-A30C645C3980}" type="presParOf" srcId="{A0D065B9-1484-4AEB-9CC7-16E971A3182F}" destId="{74D4F1CE-8522-42E8-A2A4-63A4699A6C96}" srcOrd="0" destOrd="0" presId="urn:microsoft.com/office/officeart/2005/8/layout/hList9"/>
    <dgm:cxn modelId="{DD92CE41-5395-4325-8A71-50C6CC4C1CE3}" type="presParOf" srcId="{A0D065B9-1484-4AEB-9CC7-16E971A3182F}" destId="{E7050F82-A148-42A7-A660-70CF1BF9F242}" srcOrd="1" destOrd="0" presId="urn:microsoft.com/office/officeart/2005/8/layout/hList9"/>
    <dgm:cxn modelId="{EE301470-5C9A-4565-B69D-5E5FA10D73FA}" type="presParOf" srcId="{E7050F82-A148-42A7-A660-70CF1BF9F242}" destId="{9D73F080-CB22-4A05-8F38-CA8ABC960D82}" srcOrd="0" destOrd="0" presId="urn:microsoft.com/office/officeart/2005/8/layout/hList9"/>
    <dgm:cxn modelId="{0A4DDC82-51E9-4043-A9C4-119EFFB33B56}" type="presParOf" srcId="{E7050F82-A148-42A7-A660-70CF1BF9F242}" destId="{75D3E763-1920-444F-BD9F-9AA545EB1A8E}" srcOrd="1" destOrd="0" presId="urn:microsoft.com/office/officeart/2005/8/layout/hList9"/>
    <dgm:cxn modelId="{83E0D308-944C-44A9-B381-F6A29B5B5E38}" type="presParOf" srcId="{75D3E763-1920-444F-BD9F-9AA545EB1A8E}" destId="{D69F261C-370A-4D9C-9AC9-D714D72A6143}" srcOrd="0" destOrd="0" presId="urn:microsoft.com/office/officeart/2005/8/layout/hList9"/>
    <dgm:cxn modelId="{513B9EFD-0BC6-4ED5-A7C8-4BC2EA1F0509}" type="presParOf" srcId="{75D3E763-1920-444F-BD9F-9AA545EB1A8E}" destId="{EA38B283-98CB-4DCE-97E4-2C2A6FFBC779}" srcOrd="1" destOrd="0" presId="urn:microsoft.com/office/officeart/2005/8/layout/hList9"/>
    <dgm:cxn modelId="{EFBCD7BB-3007-40A8-BFF1-C03D27BF9DCE}" type="presParOf" srcId="{A0D065B9-1484-4AEB-9CC7-16E971A3182F}" destId="{73770BBF-CC34-49B9-B2F5-A72CE6D0D366}" srcOrd="2" destOrd="0" presId="urn:microsoft.com/office/officeart/2005/8/layout/hList9"/>
    <dgm:cxn modelId="{9A8E38B5-9BF8-47FC-B53B-FFEC44269AB8}" type="presParOf" srcId="{A0D065B9-1484-4AEB-9CC7-16E971A3182F}" destId="{D8779084-4B2F-4BBE-9961-83BFDC50FFD6}" srcOrd="3" destOrd="0" presId="urn:microsoft.com/office/officeart/2005/8/layout/hList9"/>
    <dgm:cxn modelId="{4FB36F05-2A4F-442E-B005-D2A24C1BBECE}" type="presParOf" srcId="{A0D065B9-1484-4AEB-9CC7-16E971A3182F}" destId="{8A32CDEA-8AFE-489C-9B50-F94F934661FE}" srcOrd="4" destOrd="0" presId="urn:microsoft.com/office/officeart/2005/8/layout/hList9"/>
    <dgm:cxn modelId="{FB1004E5-675F-4F64-8A3A-044AF7B60CC0}" type="presParOf" srcId="{A0D065B9-1484-4AEB-9CC7-16E971A3182F}" destId="{518D43C1-8036-4CD7-97D8-DD725EC61256}" srcOrd="5" destOrd="0" presId="urn:microsoft.com/office/officeart/2005/8/layout/hList9"/>
    <dgm:cxn modelId="{B02046BE-96D2-4FBB-BC5D-9F4A99190C11}" type="presParOf" srcId="{A0D065B9-1484-4AEB-9CC7-16E971A3182F}" destId="{C69303C2-B3EF-426E-9641-A4EF6AF011FD}" srcOrd="6" destOrd="0" presId="urn:microsoft.com/office/officeart/2005/8/layout/hList9"/>
    <dgm:cxn modelId="{208529EE-9589-44BB-AFFF-D359340F76CB}" type="presParOf" srcId="{C69303C2-B3EF-426E-9641-A4EF6AF011FD}" destId="{1CC487BB-C76E-4735-B49D-CAEDBEEBCC76}" srcOrd="0" destOrd="0" presId="urn:microsoft.com/office/officeart/2005/8/layout/hList9"/>
    <dgm:cxn modelId="{4C553872-6D74-4901-91E4-6D8E012F3CC0}" type="presParOf" srcId="{C69303C2-B3EF-426E-9641-A4EF6AF011FD}" destId="{E59CBB86-0416-4023-9E77-C326B4143092}" srcOrd="1" destOrd="0" presId="urn:microsoft.com/office/officeart/2005/8/layout/hList9"/>
    <dgm:cxn modelId="{5EBE9AD5-21B9-40C4-AC1E-9DD36E6E7879}" type="presParOf" srcId="{E59CBB86-0416-4023-9E77-C326B4143092}" destId="{0A86F498-3AFE-48A8-B3D9-7B714105BE2B}" srcOrd="0" destOrd="0" presId="urn:microsoft.com/office/officeart/2005/8/layout/hList9"/>
    <dgm:cxn modelId="{887740B3-C044-4FD5-A978-A00B0A80143E}" type="presParOf" srcId="{E59CBB86-0416-4023-9E77-C326B4143092}" destId="{DF79F565-F071-41DF-9430-A6ECFE4352C5}" srcOrd="1" destOrd="0" presId="urn:microsoft.com/office/officeart/2005/8/layout/hList9"/>
    <dgm:cxn modelId="{B4103A22-04A9-4D76-954C-081C5AF7AEC3}" type="presParOf" srcId="{A0D065B9-1484-4AEB-9CC7-16E971A3182F}" destId="{40F68D9B-531B-480D-90A7-F4282AE852E5}" srcOrd="7" destOrd="0" presId="urn:microsoft.com/office/officeart/2005/8/layout/hList9"/>
    <dgm:cxn modelId="{783D9AC2-5218-4F20-A884-B3B746109567}" type="presParOf" srcId="{A0D065B9-1484-4AEB-9CC7-16E971A3182F}" destId="{7805571E-983E-448D-8D75-37CF116DB970}" srcOrd="8" destOrd="0" presId="urn:microsoft.com/office/officeart/2005/8/layout/hList9"/>
    <dgm:cxn modelId="{D488FA37-9E97-412A-8EB6-4F8957296CF4}" type="presParOf" srcId="{A0D065B9-1484-4AEB-9CC7-16E971A3182F}" destId="{DFBFE402-15D3-4CBB-9E6E-1B9893876C67}" srcOrd="9" destOrd="0" presId="urn:microsoft.com/office/officeart/2005/8/layout/hList9"/>
    <dgm:cxn modelId="{55078C58-0870-485C-A1F7-FD04FE9C1BD6}" type="presParOf" srcId="{A0D065B9-1484-4AEB-9CC7-16E971A3182F}" destId="{FFF57A7B-E518-4DDE-B26D-94D3679F9473}" srcOrd="10" destOrd="0" presId="urn:microsoft.com/office/officeart/2005/8/layout/hList9"/>
    <dgm:cxn modelId="{D21477CD-C198-4790-A1E7-192D871B7724}" type="presParOf" srcId="{A0D065B9-1484-4AEB-9CC7-16E971A3182F}" destId="{01C6D49F-8406-49B6-9804-E9969A5FCDA5}" srcOrd="11" destOrd="0" presId="urn:microsoft.com/office/officeart/2005/8/layout/hList9"/>
    <dgm:cxn modelId="{A20406D7-9B58-4C3F-97AD-88CD25BF3692}" type="presParOf" srcId="{01C6D49F-8406-49B6-9804-E9969A5FCDA5}" destId="{D700ED56-3E24-4B47-ABD1-CB9274A09A5D}" srcOrd="0" destOrd="0" presId="urn:microsoft.com/office/officeart/2005/8/layout/hList9"/>
    <dgm:cxn modelId="{0E50E52C-131A-4957-B4BE-87B5A5A871DE}" type="presParOf" srcId="{01C6D49F-8406-49B6-9804-E9969A5FCDA5}" destId="{111C5711-008A-4991-BD62-4AC17EA8A3D0}" srcOrd="1" destOrd="0" presId="urn:microsoft.com/office/officeart/2005/8/layout/hList9"/>
    <dgm:cxn modelId="{5E2A951B-3577-4F82-B724-B017E09762B5}" type="presParOf" srcId="{111C5711-008A-4991-BD62-4AC17EA8A3D0}" destId="{347DAE7D-B4FE-469D-A69B-6EA50D604895}" srcOrd="0" destOrd="0" presId="urn:microsoft.com/office/officeart/2005/8/layout/hList9"/>
    <dgm:cxn modelId="{A740FD3C-F067-4441-8FF9-7ACC72A60692}" type="presParOf" srcId="{111C5711-008A-4991-BD62-4AC17EA8A3D0}" destId="{867E0AFB-EE14-4A99-9778-1E4461BBC4DA}" srcOrd="1" destOrd="0" presId="urn:microsoft.com/office/officeart/2005/8/layout/hList9"/>
    <dgm:cxn modelId="{9BBFF342-AA19-4B57-9004-FED2282B9C96}" type="presParOf" srcId="{A0D065B9-1484-4AEB-9CC7-16E971A3182F}" destId="{210D1690-9937-42DE-952D-BB06416AC0A7}" srcOrd="12" destOrd="0" presId="urn:microsoft.com/office/officeart/2005/8/layout/hList9"/>
    <dgm:cxn modelId="{B9435CA8-5710-4F6B-AFA9-DDD71883A05B}" type="presParOf" srcId="{A0D065B9-1484-4AEB-9CC7-16E971A3182F}" destId="{9F3E19DF-FB47-4F56-9EA6-1A6DEABDD9F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4A1289A-99E2-4C46-840F-869EE53FF5B0}" type="doc">
      <dgm:prSet loTypeId="urn:microsoft.com/office/officeart/2005/8/layout/orgChart1" loCatId="hierarchy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x-none"/>
        </a:p>
      </dgm:t>
    </dgm:pt>
    <dgm:pt modelId="{268742E0-BD06-4669-929A-8435202F4EB9}">
      <dgm:prSet phldrT="[Texte]"/>
      <dgm:spPr>
        <a:solidFill>
          <a:srgbClr val="92D050"/>
        </a:solidFill>
      </dgm:spPr>
      <dgm:t>
        <a:bodyPr/>
        <a:lstStyle/>
        <a:p>
          <a:r>
            <a:rPr lang="ar-DZ" dirty="0"/>
            <a:t>المعلوماتية</a:t>
          </a:r>
          <a:endParaRPr lang="x-none" dirty="0"/>
        </a:p>
      </dgm:t>
    </dgm:pt>
    <dgm:pt modelId="{1BE8A482-7061-4056-9D61-62CE239EBBA8}" type="parTrans" cxnId="{54A65EF2-D0A1-4EAA-97DF-56AB02FC96F1}">
      <dgm:prSet/>
      <dgm:spPr/>
      <dgm:t>
        <a:bodyPr/>
        <a:lstStyle/>
        <a:p>
          <a:endParaRPr lang="x-none"/>
        </a:p>
      </dgm:t>
    </dgm:pt>
    <dgm:pt modelId="{DF849C57-315A-442E-96BF-9CBF75C03155}" type="sibTrans" cxnId="{54A65EF2-D0A1-4EAA-97DF-56AB02FC96F1}">
      <dgm:prSet/>
      <dgm:spPr/>
      <dgm:t>
        <a:bodyPr/>
        <a:lstStyle/>
        <a:p>
          <a:endParaRPr lang="x-none"/>
        </a:p>
      </dgm:t>
    </dgm:pt>
    <dgm:pt modelId="{3A0DB3FF-5A0C-4540-9F16-64F8D5D99AD1}">
      <dgm:prSet phldrT="[Texte]" custT="1"/>
      <dgm:spPr/>
      <dgm:t>
        <a:bodyPr/>
        <a:lstStyle/>
        <a:p>
          <a:r>
            <a:rPr lang="ar-DZ" sz="4800" b="1" dirty="0"/>
            <a:t>العتاد</a:t>
          </a:r>
          <a:endParaRPr lang="x-none" sz="4800" b="1" dirty="0"/>
        </a:p>
      </dgm:t>
    </dgm:pt>
    <dgm:pt modelId="{49A6212E-36B4-44AC-9FBF-E796D4C4ECA1}" type="parTrans" cxnId="{3A3ADB66-D9F5-47A3-A8A5-0E5EC2EEB362}">
      <dgm:prSet/>
      <dgm:spPr/>
      <dgm:t>
        <a:bodyPr/>
        <a:lstStyle/>
        <a:p>
          <a:endParaRPr lang="x-none"/>
        </a:p>
      </dgm:t>
    </dgm:pt>
    <dgm:pt modelId="{019820BC-D247-438F-B7DA-D1DC30E891D2}" type="sibTrans" cxnId="{3A3ADB66-D9F5-47A3-A8A5-0E5EC2EEB362}">
      <dgm:prSet/>
      <dgm:spPr/>
      <dgm:t>
        <a:bodyPr/>
        <a:lstStyle/>
        <a:p>
          <a:endParaRPr lang="x-none"/>
        </a:p>
      </dgm:t>
    </dgm:pt>
    <dgm:pt modelId="{95D5DB54-2A9B-4950-80FB-ED2C909EE180}">
      <dgm:prSet phldrT="[Texte]" custT="1"/>
      <dgm:spPr/>
      <dgm:t>
        <a:bodyPr/>
        <a:lstStyle/>
        <a:p>
          <a:r>
            <a:rPr lang="ar-DZ" sz="4800" b="1" dirty="0"/>
            <a:t>البرمجيات</a:t>
          </a:r>
          <a:endParaRPr lang="x-none" sz="4800" b="1" dirty="0"/>
        </a:p>
      </dgm:t>
    </dgm:pt>
    <dgm:pt modelId="{EF950896-C1E9-4C26-96D4-7E7920ED851D}" type="parTrans" cxnId="{AFA959A9-983C-43B4-B0A7-9D6956F15F90}">
      <dgm:prSet/>
      <dgm:spPr/>
      <dgm:t>
        <a:bodyPr/>
        <a:lstStyle/>
        <a:p>
          <a:endParaRPr lang="x-none"/>
        </a:p>
      </dgm:t>
    </dgm:pt>
    <dgm:pt modelId="{9795B9DD-EA21-434B-9BC5-93CBA92443B1}" type="sibTrans" cxnId="{AFA959A9-983C-43B4-B0A7-9D6956F15F90}">
      <dgm:prSet/>
      <dgm:spPr/>
      <dgm:t>
        <a:bodyPr/>
        <a:lstStyle/>
        <a:p>
          <a:endParaRPr lang="x-none"/>
        </a:p>
      </dgm:t>
    </dgm:pt>
    <dgm:pt modelId="{F7BF82BE-144A-4520-A05B-D760859F68FC}">
      <dgm:prSet phldrT="[Texte]" custT="1"/>
      <dgm:spPr/>
      <dgm:t>
        <a:bodyPr/>
        <a:lstStyle/>
        <a:p>
          <a:r>
            <a:rPr lang="ar-DZ" sz="4800" b="1" dirty="0"/>
            <a:t>الموارد المعرفية</a:t>
          </a:r>
          <a:endParaRPr lang="x-none" sz="4800" b="1" dirty="0"/>
        </a:p>
      </dgm:t>
    </dgm:pt>
    <dgm:pt modelId="{E6397C26-04EE-434F-BB39-C8C449B025E6}" type="parTrans" cxnId="{4F995C83-0C57-48B9-BA92-A8C7FEA1E45D}">
      <dgm:prSet/>
      <dgm:spPr/>
      <dgm:t>
        <a:bodyPr/>
        <a:lstStyle/>
        <a:p>
          <a:endParaRPr lang="x-none"/>
        </a:p>
      </dgm:t>
    </dgm:pt>
    <dgm:pt modelId="{16D24391-D13E-440A-A559-0F9F0F30E697}" type="sibTrans" cxnId="{4F995C83-0C57-48B9-BA92-A8C7FEA1E45D}">
      <dgm:prSet/>
      <dgm:spPr/>
      <dgm:t>
        <a:bodyPr/>
        <a:lstStyle/>
        <a:p>
          <a:endParaRPr lang="x-none"/>
        </a:p>
      </dgm:t>
    </dgm:pt>
    <dgm:pt modelId="{29194736-FC4D-46F6-AA1E-FBCBCD9DE091}">
      <dgm:prSet phldrT="[Texte]" custT="1"/>
      <dgm:spPr/>
      <dgm:t>
        <a:bodyPr/>
        <a:lstStyle/>
        <a:p>
          <a:r>
            <a:rPr lang="ar-DZ" sz="4800" b="1" dirty="0"/>
            <a:t>الموارد البشرية</a:t>
          </a:r>
          <a:endParaRPr lang="x-none" sz="4800" b="1" dirty="0"/>
        </a:p>
      </dgm:t>
    </dgm:pt>
    <dgm:pt modelId="{6322A8A2-B542-44FC-88C3-525AD55ED773}" type="parTrans" cxnId="{29E0ED5E-FBC4-4060-8E02-865DDBD26511}">
      <dgm:prSet/>
      <dgm:spPr/>
      <dgm:t>
        <a:bodyPr/>
        <a:lstStyle/>
        <a:p>
          <a:endParaRPr lang="x-none"/>
        </a:p>
      </dgm:t>
    </dgm:pt>
    <dgm:pt modelId="{8CC36BF3-73BE-417E-A5D5-5A2991D820B4}" type="sibTrans" cxnId="{29E0ED5E-FBC4-4060-8E02-865DDBD26511}">
      <dgm:prSet/>
      <dgm:spPr/>
      <dgm:t>
        <a:bodyPr/>
        <a:lstStyle/>
        <a:p>
          <a:endParaRPr lang="x-none"/>
        </a:p>
      </dgm:t>
    </dgm:pt>
    <dgm:pt modelId="{06728616-D31C-4E34-8029-25B4A8E748F8}" type="pres">
      <dgm:prSet presAssocID="{74A1289A-99E2-4C46-840F-869EE53FF5B0}" presName="hierChild1" presStyleCnt="0">
        <dgm:presLayoutVars>
          <dgm:orgChart val="1"/>
          <dgm:chPref val="1"/>
          <dgm:dir val="rev"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F3FB5F40-90D5-4312-9DA0-5B267E11557F}" type="pres">
      <dgm:prSet presAssocID="{268742E0-BD06-4669-929A-8435202F4EB9}" presName="hierRoot1" presStyleCnt="0">
        <dgm:presLayoutVars>
          <dgm:hierBranch val="init"/>
        </dgm:presLayoutVars>
      </dgm:prSet>
      <dgm:spPr/>
    </dgm:pt>
    <dgm:pt modelId="{7376BACD-6F09-403A-B5A5-773D0A11E715}" type="pres">
      <dgm:prSet presAssocID="{268742E0-BD06-4669-929A-8435202F4EB9}" presName="rootComposite1" presStyleCnt="0"/>
      <dgm:spPr/>
    </dgm:pt>
    <dgm:pt modelId="{1EC08CF7-633A-496C-8C52-0E0B1D99B326}" type="pres">
      <dgm:prSet presAssocID="{268742E0-BD06-4669-929A-8435202F4EB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33F85FA-6621-47A4-BC2D-7CF45081FD7F}" type="pres">
      <dgm:prSet presAssocID="{268742E0-BD06-4669-929A-8435202F4EB9}" presName="rootConnector1" presStyleLbl="node1" presStyleIdx="0" presStyleCnt="0"/>
      <dgm:spPr/>
      <dgm:t>
        <a:bodyPr/>
        <a:lstStyle/>
        <a:p>
          <a:endParaRPr lang="fr-FR"/>
        </a:p>
      </dgm:t>
    </dgm:pt>
    <dgm:pt modelId="{880E47D6-5657-46A1-8123-2F98707EB642}" type="pres">
      <dgm:prSet presAssocID="{268742E0-BD06-4669-929A-8435202F4EB9}" presName="hierChild2" presStyleCnt="0"/>
      <dgm:spPr/>
    </dgm:pt>
    <dgm:pt modelId="{727B42CE-0A71-49E3-B630-7CA346773DE8}" type="pres">
      <dgm:prSet presAssocID="{49A6212E-36B4-44AC-9FBF-E796D4C4ECA1}" presName="Name37" presStyleLbl="parChTrans1D2" presStyleIdx="0" presStyleCnt="4"/>
      <dgm:spPr/>
      <dgm:t>
        <a:bodyPr/>
        <a:lstStyle/>
        <a:p>
          <a:endParaRPr lang="fr-FR"/>
        </a:p>
      </dgm:t>
    </dgm:pt>
    <dgm:pt modelId="{55757A0F-B506-4F07-9B48-2A24D1F5D12B}" type="pres">
      <dgm:prSet presAssocID="{3A0DB3FF-5A0C-4540-9F16-64F8D5D99AD1}" presName="hierRoot2" presStyleCnt="0">
        <dgm:presLayoutVars>
          <dgm:hierBranch val="init"/>
        </dgm:presLayoutVars>
      </dgm:prSet>
      <dgm:spPr/>
    </dgm:pt>
    <dgm:pt modelId="{BC9B6E8E-6445-4527-AB2F-09FA3523B7A9}" type="pres">
      <dgm:prSet presAssocID="{3A0DB3FF-5A0C-4540-9F16-64F8D5D99AD1}" presName="rootComposite" presStyleCnt="0"/>
      <dgm:spPr/>
    </dgm:pt>
    <dgm:pt modelId="{917CCE36-5518-42BD-AA05-C50090BD51DA}" type="pres">
      <dgm:prSet presAssocID="{3A0DB3FF-5A0C-4540-9F16-64F8D5D99AD1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F6A83FA-A50F-4C67-915B-5C14085AD5B1}" type="pres">
      <dgm:prSet presAssocID="{3A0DB3FF-5A0C-4540-9F16-64F8D5D99AD1}" presName="rootConnector" presStyleLbl="node2" presStyleIdx="0" presStyleCnt="4"/>
      <dgm:spPr/>
      <dgm:t>
        <a:bodyPr/>
        <a:lstStyle/>
        <a:p>
          <a:endParaRPr lang="fr-FR"/>
        </a:p>
      </dgm:t>
    </dgm:pt>
    <dgm:pt modelId="{8A28D665-D3AB-4EDB-B5DA-859B3E67D57A}" type="pres">
      <dgm:prSet presAssocID="{3A0DB3FF-5A0C-4540-9F16-64F8D5D99AD1}" presName="hierChild4" presStyleCnt="0"/>
      <dgm:spPr/>
    </dgm:pt>
    <dgm:pt modelId="{D77653B5-AE93-4D3F-BCFD-6062B38E1BD1}" type="pres">
      <dgm:prSet presAssocID="{3A0DB3FF-5A0C-4540-9F16-64F8D5D99AD1}" presName="hierChild5" presStyleCnt="0"/>
      <dgm:spPr/>
    </dgm:pt>
    <dgm:pt modelId="{E9F91D4F-0C90-44C2-A589-82E0EA04CBA5}" type="pres">
      <dgm:prSet presAssocID="{EF950896-C1E9-4C26-96D4-7E7920ED851D}" presName="Name37" presStyleLbl="parChTrans1D2" presStyleIdx="1" presStyleCnt="4"/>
      <dgm:spPr/>
      <dgm:t>
        <a:bodyPr/>
        <a:lstStyle/>
        <a:p>
          <a:endParaRPr lang="fr-FR"/>
        </a:p>
      </dgm:t>
    </dgm:pt>
    <dgm:pt modelId="{B95DEEFB-FE25-43BF-BCF8-F3958DFAE79F}" type="pres">
      <dgm:prSet presAssocID="{95D5DB54-2A9B-4950-80FB-ED2C909EE180}" presName="hierRoot2" presStyleCnt="0">
        <dgm:presLayoutVars>
          <dgm:hierBranch val="init"/>
        </dgm:presLayoutVars>
      </dgm:prSet>
      <dgm:spPr/>
    </dgm:pt>
    <dgm:pt modelId="{A065BF51-C7B1-4460-B0FA-02450094BA13}" type="pres">
      <dgm:prSet presAssocID="{95D5DB54-2A9B-4950-80FB-ED2C909EE180}" presName="rootComposite" presStyleCnt="0"/>
      <dgm:spPr/>
    </dgm:pt>
    <dgm:pt modelId="{CFF3FFC1-5611-4C60-9EE1-670D6885946C}" type="pres">
      <dgm:prSet presAssocID="{95D5DB54-2A9B-4950-80FB-ED2C909EE180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3D440BE-280E-4766-86BA-35FC4BE213F3}" type="pres">
      <dgm:prSet presAssocID="{95D5DB54-2A9B-4950-80FB-ED2C909EE180}" presName="rootConnector" presStyleLbl="node2" presStyleIdx="1" presStyleCnt="4"/>
      <dgm:spPr/>
      <dgm:t>
        <a:bodyPr/>
        <a:lstStyle/>
        <a:p>
          <a:endParaRPr lang="fr-FR"/>
        </a:p>
      </dgm:t>
    </dgm:pt>
    <dgm:pt modelId="{F03F1AFE-8DA2-4B07-A701-3F29B0101498}" type="pres">
      <dgm:prSet presAssocID="{95D5DB54-2A9B-4950-80FB-ED2C909EE180}" presName="hierChild4" presStyleCnt="0"/>
      <dgm:spPr/>
    </dgm:pt>
    <dgm:pt modelId="{67F75086-04E0-42A6-A5F5-D3B4E9481886}" type="pres">
      <dgm:prSet presAssocID="{95D5DB54-2A9B-4950-80FB-ED2C909EE180}" presName="hierChild5" presStyleCnt="0"/>
      <dgm:spPr/>
    </dgm:pt>
    <dgm:pt modelId="{AF23E753-85ED-4D56-ACD7-2E3BF177E854}" type="pres">
      <dgm:prSet presAssocID="{E6397C26-04EE-434F-BB39-C8C449B025E6}" presName="Name37" presStyleLbl="parChTrans1D2" presStyleIdx="2" presStyleCnt="4"/>
      <dgm:spPr/>
      <dgm:t>
        <a:bodyPr/>
        <a:lstStyle/>
        <a:p>
          <a:endParaRPr lang="fr-FR"/>
        </a:p>
      </dgm:t>
    </dgm:pt>
    <dgm:pt modelId="{2A0FA162-EEAC-4386-B3A5-200676D67DF4}" type="pres">
      <dgm:prSet presAssocID="{F7BF82BE-144A-4520-A05B-D760859F68FC}" presName="hierRoot2" presStyleCnt="0">
        <dgm:presLayoutVars>
          <dgm:hierBranch val="init"/>
        </dgm:presLayoutVars>
      </dgm:prSet>
      <dgm:spPr/>
    </dgm:pt>
    <dgm:pt modelId="{9A8DDF0F-0B1A-4161-BC88-0DFA67EF12D0}" type="pres">
      <dgm:prSet presAssocID="{F7BF82BE-144A-4520-A05B-D760859F68FC}" presName="rootComposite" presStyleCnt="0"/>
      <dgm:spPr/>
    </dgm:pt>
    <dgm:pt modelId="{C7BCF47C-EC5F-4190-BC94-38DDBBF31E8A}" type="pres">
      <dgm:prSet presAssocID="{F7BF82BE-144A-4520-A05B-D760859F68FC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1BEAD8D-281D-4DA4-BBDA-0D52166D0782}" type="pres">
      <dgm:prSet presAssocID="{F7BF82BE-144A-4520-A05B-D760859F68FC}" presName="rootConnector" presStyleLbl="node2" presStyleIdx="2" presStyleCnt="4"/>
      <dgm:spPr/>
      <dgm:t>
        <a:bodyPr/>
        <a:lstStyle/>
        <a:p>
          <a:endParaRPr lang="fr-FR"/>
        </a:p>
      </dgm:t>
    </dgm:pt>
    <dgm:pt modelId="{22A309A2-E152-4B12-88B5-D3D3BA53D689}" type="pres">
      <dgm:prSet presAssocID="{F7BF82BE-144A-4520-A05B-D760859F68FC}" presName="hierChild4" presStyleCnt="0"/>
      <dgm:spPr/>
    </dgm:pt>
    <dgm:pt modelId="{E2167F50-1087-431D-BFEB-65D5DE7B150C}" type="pres">
      <dgm:prSet presAssocID="{F7BF82BE-144A-4520-A05B-D760859F68FC}" presName="hierChild5" presStyleCnt="0"/>
      <dgm:spPr/>
    </dgm:pt>
    <dgm:pt modelId="{B99EC5F0-BA1C-4F16-B7AD-6B12C7979E32}" type="pres">
      <dgm:prSet presAssocID="{6322A8A2-B542-44FC-88C3-525AD55ED773}" presName="Name37" presStyleLbl="parChTrans1D2" presStyleIdx="3" presStyleCnt="4"/>
      <dgm:spPr/>
      <dgm:t>
        <a:bodyPr/>
        <a:lstStyle/>
        <a:p>
          <a:endParaRPr lang="fr-FR"/>
        </a:p>
      </dgm:t>
    </dgm:pt>
    <dgm:pt modelId="{17F4D85F-749C-4337-8FB9-D13949F01500}" type="pres">
      <dgm:prSet presAssocID="{29194736-FC4D-46F6-AA1E-FBCBCD9DE091}" presName="hierRoot2" presStyleCnt="0">
        <dgm:presLayoutVars>
          <dgm:hierBranch val="init"/>
        </dgm:presLayoutVars>
      </dgm:prSet>
      <dgm:spPr/>
    </dgm:pt>
    <dgm:pt modelId="{33C05D03-6C09-4BEE-A6AD-136A1D6F7DED}" type="pres">
      <dgm:prSet presAssocID="{29194736-FC4D-46F6-AA1E-FBCBCD9DE091}" presName="rootComposite" presStyleCnt="0"/>
      <dgm:spPr/>
    </dgm:pt>
    <dgm:pt modelId="{2E3873A5-4B24-4257-BF15-0FF4CC3786D4}" type="pres">
      <dgm:prSet presAssocID="{29194736-FC4D-46F6-AA1E-FBCBCD9DE091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00C54E9-30B4-49AA-97B4-3446DB2D1DE5}" type="pres">
      <dgm:prSet presAssocID="{29194736-FC4D-46F6-AA1E-FBCBCD9DE091}" presName="rootConnector" presStyleLbl="node2" presStyleIdx="3" presStyleCnt="4"/>
      <dgm:spPr/>
      <dgm:t>
        <a:bodyPr/>
        <a:lstStyle/>
        <a:p>
          <a:endParaRPr lang="fr-FR"/>
        </a:p>
      </dgm:t>
    </dgm:pt>
    <dgm:pt modelId="{7C0EC02F-BA73-419F-925B-9ADBA81AA971}" type="pres">
      <dgm:prSet presAssocID="{29194736-FC4D-46F6-AA1E-FBCBCD9DE091}" presName="hierChild4" presStyleCnt="0"/>
      <dgm:spPr/>
    </dgm:pt>
    <dgm:pt modelId="{55E7E045-0718-4737-AECB-E941E469BA0A}" type="pres">
      <dgm:prSet presAssocID="{29194736-FC4D-46F6-AA1E-FBCBCD9DE091}" presName="hierChild5" presStyleCnt="0"/>
      <dgm:spPr/>
    </dgm:pt>
    <dgm:pt modelId="{6CCE4ED4-DA4E-4A92-9AA5-66970C8C49EE}" type="pres">
      <dgm:prSet presAssocID="{268742E0-BD06-4669-929A-8435202F4EB9}" presName="hierChild3" presStyleCnt="0"/>
      <dgm:spPr/>
    </dgm:pt>
  </dgm:ptLst>
  <dgm:cxnLst>
    <dgm:cxn modelId="{44525B40-5355-4038-BAB4-E749BA8F353C}" type="presOf" srcId="{6322A8A2-B542-44FC-88C3-525AD55ED773}" destId="{B99EC5F0-BA1C-4F16-B7AD-6B12C7979E32}" srcOrd="0" destOrd="0" presId="urn:microsoft.com/office/officeart/2005/8/layout/orgChart1"/>
    <dgm:cxn modelId="{0F9E3856-0057-484B-95BE-5672F0ACE25B}" type="presOf" srcId="{29194736-FC4D-46F6-AA1E-FBCBCD9DE091}" destId="{2E3873A5-4B24-4257-BF15-0FF4CC3786D4}" srcOrd="0" destOrd="0" presId="urn:microsoft.com/office/officeart/2005/8/layout/orgChart1"/>
    <dgm:cxn modelId="{3D86C4D3-F219-465F-BF49-56D072A7C159}" type="presOf" srcId="{3A0DB3FF-5A0C-4540-9F16-64F8D5D99AD1}" destId="{917CCE36-5518-42BD-AA05-C50090BD51DA}" srcOrd="0" destOrd="0" presId="urn:microsoft.com/office/officeart/2005/8/layout/orgChart1"/>
    <dgm:cxn modelId="{AE9C09DA-541D-4DE0-B8BB-378CDA1CFB1C}" type="presOf" srcId="{268742E0-BD06-4669-929A-8435202F4EB9}" destId="{533F85FA-6621-47A4-BC2D-7CF45081FD7F}" srcOrd="1" destOrd="0" presId="urn:microsoft.com/office/officeart/2005/8/layout/orgChart1"/>
    <dgm:cxn modelId="{C1E0526A-5F9A-4D37-AA94-002144D5AA10}" type="presOf" srcId="{3A0DB3FF-5A0C-4540-9F16-64F8D5D99AD1}" destId="{3F6A83FA-A50F-4C67-915B-5C14085AD5B1}" srcOrd="1" destOrd="0" presId="urn:microsoft.com/office/officeart/2005/8/layout/orgChart1"/>
    <dgm:cxn modelId="{34913B43-0818-413C-B435-91856B7CC078}" type="presOf" srcId="{EF950896-C1E9-4C26-96D4-7E7920ED851D}" destId="{E9F91D4F-0C90-44C2-A589-82E0EA04CBA5}" srcOrd="0" destOrd="0" presId="urn:microsoft.com/office/officeart/2005/8/layout/orgChart1"/>
    <dgm:cxn modelId="{AC7E1B99-03AF-4B2D-8AEE-29F2E4C6D9B0}" type="presOf" srcId="{95D5DB54-2A9B-4950-80FB-ED2C909EE180}" destId="{03D440BE-280E-4766-86BA-35FC4BE213F3}" srcOrd="1" destOrd="0" presId="urn:microsoft.com/office/officeart/2005/8/layout/orgChart1"/>
    <dgm:cxn modelId="{A4B8738B-006A-4C92-8641-F698AF05180E}" type="presOf" srcId="{49A6212E-36B4-44AC-9FBF-E796D4C4ECA1}" destId="{727B42CE-0A71-49E3-B630-7CA346773DE8}" srcOrd="0" destOrd="0" presId="urn:microsoft.com/office/officeart/2005/8/layout/orgChart1"/>
    <dgm:cxn modelId="{AFA959A9-983C-43B4-B0A7-9D6956F15F90}" srcId="{268742E0-BD06-4669-929A-8435202F4EB9}" destId="{95D5DB54-2A9B-4950-80FB-ED2C909EE180}" srcOrd="1" destOrd="0" parTransId="{EF950896-C1E9-4C26-96D4-7E7920ED851D}" sibTransId="{9795B9DD-EA21-434B-9BC5-93CBA92443B1}"/>
    <dgm:cxn modelId="{CDA498D1-FE91-410B-B80F-589400187E66}" type="presOf" srcId="{95D5DB54-2A9B-4950-80FB-ED2C909EE180}" destId="{CFF3FFC1-5611-4C60-9EE1-670D6885946C}" srcOrd="0" destOrd="0" presId="urn:microsoft.com/office/officeart/2005/8/layout/orgChart1"/>
    <dgm:cxn modelId="{F1522A76-8508-491D-9CFC-9D003DDE10B6}" type="presOf" srcId="{E6397C26-04EE-434F-BB39-C8C449B025E6}" destId="{AF23E753-85ED-4D56-ACD7-2E3BF177E854}" srcOrd="0" destOrd="0" presId="urn:microsoft.com/office/officeart/2005/8/layout/orgChart1"/>
    <dgm:cxn modelId="{B0883B9D-5610-482E-AEF2-22D18D547B80}" type="presOf" srcId="{268742E0-BD06-4669-929A-8435202F4EB9}" destId="{1EC08CF7-633A-496C-8C52-0E0B1D99B326}" srcOrd="0" destOrd="0" presId="urn:microsoft.com/office/officeart/2005/8/layout/orgChart1"/>
    <dgm:cxn modelId="{4F995C83-0C57-48B9-BA92-A8C7FEA1E45D}" srcId="{268742E0-BD06-4669-929A-8435202F4EB9}" destId="{F7BF82BE-144A-4520-A05B-D760859F68FC}" srcOrd="2" destOrd="0" parTransId="{E6397C26-04EE-434F-BB39-C8C449B025E6}" sibTransId="{16D24391-D13E-440A-A559-0F9F0F30E697}"/>
    <dgm:cxn modelId="{40CC7F7E-966C-46D6-8528-519CC05EA866}" type="presOf" srcId="{F7BF82BE-144A-4520-A05B-D760859F68FC}" destId="{C7BCF47C-EC5F-4190-BC94-38DDBBF31E8A}" srcOrd="0" destOrd="0" presId="urn:microsoft.com/office/officeart/2005/8/layout/orgChart1"/>
    <dgm:cxn modelId="{6B57F5DF-674D-4155-8D28-EAFEFB9DF70B}" type="presOf" srcId="{29194736-FC4D-46F6-AA1E-FBCBCD9DE091}" destId="{300C54E9-30B4-49AA-97B4-3446DB2D1DE5}" srcOrd="1" destOrd="0" presId="urn:microsoft.com/office/officeart/2005/8/layout/orgChart1"/>
    <dgm:cxn modelId="{29E0ED5E-FBC4-4060-8E02-865DDBD26511}" srcId="{268742E0-BD06-4669-929A-8435202F4EB9}" destId="{29194736-FC4D-46F6-AA1E-FBCBCD9DE091}" srcOrd="3" destOrd="0" parTransId="{6322A8A2-B542-44FC-88C3-525AD55ED773}" sibTransId="{8CC36BF3-73BE-417E-A5D5-5A2991D820B4}"/>
    <dgm:cxn modelId="{17463471-116E-4C57-890E-F4BA3FA939C6}" type="presOf" srcId="{74A1289A-99E2-4C46-840F-869EE53FF5B0}" destId="{06728616-D31C-4E34-8029-25B4A8E748F8}" srcOrd="0" destOrd="0" presId="urn:microsoft.com/office/officeart/2005/8/layout/orgChart1"/>
    <dgm:cxn modelId="{3A3ADB66-D9F5-47A3-A8A5-0E5EC2EEB362}" srcId="{268742E0-BD06-4669-929A-8435202F4EB9}" destId="{3A0DB3FF-5A0C-4540-9F16-64F8D5D99AD1}" srcOrd="0" destOrd="0" parTransId="{49A6212E-36B4-44AC-9FBF-E796D4C4ECA1}" sibTransId="{019820BC-D247-438F-B7DA-D1DC30E891D2}"/>
    <dgm:cxn modelId="{FD6D30B6-ED7E-4F01-9358-81FA69C0A540}" type="presOf" srcId="{F7BF82BE-144A-4520-A05B-D760859F68FC}" destId="{A1BEAD8D-281D-4DA4-BBDA-0D52166D0782}" srcOrd="1" destOrd="0" presId="urn:microsoft.com/office/officeart/2005/8/layout/orgChart1"/>
    <dgm:cxn modelId="{54A65EF2-D0A1-4EAA-97DF-56AB02FC96F1}" srcId="{74A1289A-99E2-4C46-840F-869EE53FF5B0}" destId="{268742E0-BD06-4669-929A-8435202F4EB9}" srcOrd="0" destOrd="0" parTransId="{1BE8A482-7061-4056-9D61-62CE239EBBA8}" sibTransId="{DF849C57-315A-442E-96BF-9CBF75C03155}"/>
    <dgm:cxn modelId="{43C8BE59-3D8B-4C7F-9CFD-8C04FF11DA3F}" type="presParOf" srcId="{06728616-D31C-4E34-8029-25B4A8E748F8}" destId="{F3FB5F40-90D5-4312-9DA0-5B267E11557F}" srcOrd="0" destOrd="0" presId="urn:microsoft.com/office/officeart/2005/8/layout/orgChart1"/>
    <dgm:cxn modelId="{E0087FFE-D3E6-4203-83C9-9276D5F2D553}" type="presParOf" srcId="{F3FB5F40-90D5-4312-9DA0-5B267E11557F}" destId="{7376BACD-6F09-403A-B5A5-773D0A11E715}" srcOrd="0" destOrd="0" presId="urn:microsoft.com/office/officeart/2005/8/layout/orgChart1"/>
    <dgm:cxn modelId="{CEFECF6B-4F7B-4837-A158-1D84C7DD7CAB}" type="presParOf" srcId="{7376BACD-6F09-403A-B5A5-773D0A11E715}" destId="{1EC08CF7-633A-496C-8C52-0E0B1D99B326}" srcOrd="0" destOrd="0" presId="urn:microsoft.com/office/officeart/2005/8/layout/orgChart1"/>
    <dgm:cxn modelId="{0480C155-7B85-44B3-A486-CFACCE440B50}" type="presParOf" srcId="{7376BACD-6F09-403A-B5A5-773D0A11E715}" destId="{533F85FA-6621-47A4-BC2D-7CF45081FD7F}" srcOrd="1" destOrd="0" presId="urn:microsoft.com/office/officeart/2005/8/layout/orgChart1"/>
    <dgm:cxn modelId="{F6FD27CE-E307-434E-B7F9-A651183F3D22}" type="presParOf" srcId="{F3FB5F40-90D5-4312-9DA0-5B267E11557F}" destId="{880E47D6-5657-46A1-8123-2F98707EB642}" srcOrd="1" destOrd="0" presId="urn:microsoft.com/office/officeart/2005/8/layout/orgChart1"/>
    <dgm:cxn modelId="{67D9A65F-C2CB-4AB1-AF03-933126B8A9DB}" type="presParOf" srcId="{880E47D6-5657-46A1-8123-2F98707EB642}" destId="{727B42CE-0A71-49E3-B630-7CA346773DE8}" srcOrd="0" destOrd="0" presId="urn:microsoft.com/office/officeart/2005/8/layout/orgChart1"/>
    <dgm:cxn modelId="{AC7FC812-74E2-41E6-A405-4E71455895D0}" type="presParOf" srcId="{880E47D6-5657-46A1-8123-2F98707EB642}" destId="{55757A0F-B506-4F07-9B48-2A24D1F5D12B}" srcOrd="1" destOrd="0" presId="urn:microsoft.com/office/officeart/2005/8/layout/orgChart1"/>
    <dgm:cxn modelId="{2DBF033B-081C-457D-8211-5EFDEFBD00D7}" type="presParOf" srcId="{55757A0F-B506-4F07-9B48-2A24D1F5D12B}" destId="{BC9B6E8E-6445-4527-AB2F-09FA3523B7A9}" srcOrd="0" destOrd="0" presId="urn:microsoft.com/office/officeart/2005/8/layout/orgChart1"/>
    <dgm:cxn modelId="{1024812A-C144-482B-BED5-3A069BF88F25}" type="presParOf" srcId="{BC9B6E8E-6445-4527-AB2F-09FA3523B7A9}" destId="{917CCE36-5518-42BD-AA05-C50090BD51DA}" srcOrd="0" destOrd="0" presId="urn:microsoft.com/office/officeart/2005/8/layout/orgChart1"/>
    <dgm:cxn modelId="{1A7800DE-FD23-460B-A787-13887936195A}" type="presParOf" srcId="{BC9B6E8E-6445-4527-AB2F-09FA3523B7A9}" destId="{3F6A83FA-A50F-4C67-915B-5C14085AD5B1}" srcOrd="1" destOrd="0" presId="urn:microsoft.com/office/officeart/2005/8/layout/orgChart1"/>
    <dgm:cxn modelId="{8FB40014-3663-4482-AD9B-FD01E971F309}" type="presParOf" srcId="{55757A0F-B506-4F07-9B48-2A24D1F5D12B}" destId="{8A28D665-D3AB-4EDB-B5DA-859B3E67D57A}" srcOrd="1" destOrd="0" presId="urn:microsoft.com/office/officeart/2005/8/layout/orgChart1"/>
    <dgm:cxn modelId="{EFD58223-AD5B-404E-9D56-A2E3362B0A96}" type="presParOf" srcId="{55757A0F-B506-4F07-9B48-2A24D1F5D12B}" destId="{D77653B5-AE93-4D3F-BCFD-6062B38E1BD1}" srcOrd="2" destOrd="0" presId="urn:microsoft.com/office/officeart/2005/8/layout/orgChart1"/>
    <dgm:cxn modelId="{61EA6442-B6C1-4635-A0BF-78BAAC630829}" type="presParOf" srcId="{880E47D6-5657-46A1-8123-2F98707EB642}" destId="{E9F91D4F-0C90-44C2-A589-82E0EA04CBA5}" srcOrd="2" destOrd="0" presId="urn:microsoft.com/office/officeart/2005/8/layout/orgChart1"/>
    <dgm:cxn modelId="{A5CA0979-26A3-49DF-BE06-0509E050D4AF}" type="presParOf" srcId="{880E47D6-5657-46A1-8123-2F98707EB642}" destId="{B95DEEFB-FE25-43BF-BCF8-F3958DFAE79F}" srcOrd="3" destOrd="0" presId="urn:microsoft.com/office/officeart/2005/8/layout/orgChart1"/>
    <dgm:cxn modelId="{FE2D8D69-DFF2-4BD2-9FA6-330054EBCD7C}" type="presParOf" srcId="{B95DEEFB-FE25-43BF-BCF8-F3958DFAE79F}" destId="{A065BF51-C7B1-4460-B0FA-02450094BA13}" srcOrd="0" destOrd="0" presId="urn:microsoft.com/office/officeart/2005/8/layout/orgChart1"/>
    <dgm:cxn modelId="{E07AA010-8D2A-4C64-9518-A7EA0364A896}" type="presParOf" srcId="{A065BF51-C7B1-4460-B0FA-02450094BA13}" destId="{CFF3FFC1-5611-4C60-9EE1-670D6885946C}" srcOrd="0" destOrd="0" presId="urn:microsoft.com/office/officeart/2005/8/layout/orgChart1"/>
    <dgm:cxn modelId="{6D930E47-2F83-4620-8344-7040B493266A}" type="presParOf" srcId="{A065BF51-C7B1-4460-B0FA-02450094BA13}" destId="{03D440BE-280E-4766-86BA-35FC4BE213F3}" srcOrd="1" destOrd="0" presId="urn:microsoft.com/office/officeart/2005/8/layout/orgChart1"/>
    <dgm:cxn modelId="{CDE0255E-E0B4-41C6-A1B8-8559A40C0425}" type="presParOf" srcId="{B95DEEFB-FE25-43BF-BCF8-F3958DFAE79F}" destId="{F03F1AFE-8DA2-4B07-A701-3F29B0101498}" srcOrd="1" destOrd="0" presId="urn:microsoft.com/office/officeart/2005/8/layout/orgChart1"/>
    <dgm:cxn modelId="{D2DD79CC-C36B-43E7-9BA0-CB9EA3A8398D}" type="presParOf" srcId="{B95DEEFB-FE25-43BF-BCF8-F3958DFAE79F}" destId="{67F75086-04E0-42A6-A5F5-D3B4E9481886}" srcOrd="2" destOrd="0" presId="urn:microsoft.com/office/officeart/2005/8/layout/orgChart1"/>
    <dgm:cxn modelId="{21A05B5B-3250-40FE-BB8B-CAB1C093D2D1}" type="presParOf" srcId="{880E47D6-5657-46A1-8123-2F98707EB642}" destId="{AF23E753-85ED-4D56-ACD7-2E3BF177E854}" srcOrd="4" destOrd="0" presId="urn:microsoft.com/office/officeart/2005/8/layout/orgChart1"/>
    <dgm:cxn modelId="{B0268224-DA08-4FCE-9454-3FBB77506A97}" type="presParOf" srcId="{880E47D6-5657-46A1-8123-2F98707EB642}" destId="{2A0FA162-EEAC-4386-B3A5-200676D67DF4}" srcOrd="5" destOrd="0" presId="urn:microsoft.com/office/officeart/2005/8/layout/orgChart1"/>
    <dgm:cxn modelId="{25F89047-FD52-427F-A05D-8ABBF9CA2631}" type="presParOf" srcId="{2A0FA162-EEAC-4386-B3A5-200676D67DF4}" destId="{9A8DDF0F-0B1A-4161-BC88-0DFA67EF12D0}" srcOrd="0" destOrd="0" presId="urn:microsoft.com/office/officeart/2005/8/layout/orgChart1"/>
    <dgm:cxn modelId="{0D8D301E-7D68-40C5-91C7-3E9FB0702D10}" type="presParOf" srcId="{9A8DDF0F-0B1A-4161-BC88-0DFA67EF12D0}" destId="{C7BCF47C-EC5F-4190-BC94-38DDBBF31E8A}" srcOrd="0" destOrd="0" presId="urn:microsoft.com/office/officeart/2005/8/layout/orgChart1"/>
    <dgm:cxn modelId="{9F700B8B-21D6-40EF-B8AC-4097BE675007}" type="presParOf" srcId="{9A8DDF0F-0B1A-4161-BC88-0DFA67EF12D0}" destId="{A1BEAD8D-281D-4DA4-BBDA-0D52166D0782}" srcOrd="1" destOrd="0" presId="urn:microsoft.com/office/officeart/2005/8/layout/orgChart1"/>
    <dgm:cxn modelId="{C2725E60-A777-438E-BD80-7D8E8EC916A1}" type="presParOf" srcId="{2A0FA162-EEAC-4386-B3A5-200676D67DF4}" destId="{22A309A2-E152-4B12-88B5-D3D3BA53D689}" srcOrd="1" destOrd="0" presId="urn:microsoft.com/office/officeart/2005/8/layout/orgChart1"/>
    <dgm:cxn modelId="{CFE72908-BDBC-49B4-BA5C-75FAD20F6E67}" type="presParOf" srcId="{2A0FA162-EEAC-4386-B3A5-200676D67DF4}" destId="{E2167F50-1087-431D-BFEB-65D5DE7B150C}" srcOrd="2" destOrd="0" presId="urn:microsoft.com/office/officeart/2005/8/layout/orgChart1"/>
    <dgm:cxn modelId="{DDF0F668-55E2-4CB9-A402-80C07FC59E3F}" type="presParOf" srcId="{880E47D6-5657-46A1-8123-2F98707EB642}" destId="{B99EC5F0-BA1C-4F16-B7AD-6B12C7979E32}" srcOrd="6" destOrd="0" presId="urn:microsoft.com/office/officeart/2005/8/layout/orgChart1"/>
    <dgm:cxn modelId="{20FBC2CF-DFD6-4280-826C-66EE74CD5EE3}" type="presParOf" srcId="{880E47D6-5657-46A1-8123-2F98707EB642}" destId="{17F4D85F-749C-4337-8FB9-D13949F01500}" srcOrd="7" destOrd="0" presId="urn:microsoft.com/office/officeart/2005/8/layout/orgChart1"/>
    <dgm:cxn modelId="{7535B65A-B987-4A6E-9798-B134A6659B3C}" type="presParOf" srcId="{17F4D85F-749C-4337-8FB9-D13949F01500}" destId="{33C05D03-6C09-4BEE-A6AD-136A1D6F7DED}" srcOrd="0" destOrd="0" presId="urn:microsoft.com/office/officeart/2005/8/layout/orgChart1"/>
    <dgm:cxn modelId="{51F94C2F-9765-4A9D-B400-8B2762BB1540}" type="presParOf" srcId="{33C05D03-6C09-4BEE-A6AD-136A1D6F7DED}" destId="{2E3873A5-4B24-4257-BF15-0FF4CC3786D4}" srcOrd="0" destOrd="0" presId="urn:microsoft.com/office/officeart/2005/8/layout/orgChart1"/>
    <dgm:cxn modelId="{7E5FAA63-D3D9-4CFB-9791-31A87AB0E0AE}" type="presParOf" srcId="{33C05D03-6C09-4BEE-A6AD-136A1D6F7DED}" destId="{300C54E9-30B4-49AA-97B4-3446DB2D1DE5}" srcOrd="1" destOrd="0" presId="urn:microsoft.com/office/officeart/2005/8/layout/orgChart1"/>
    <dgm:cxn modelId="{A275AA00-0E58-4801-974E-8D69DB0BC9F6}" type="presParOf" srcId="{17F4D85F-749C-4337-8FB9-D13949F01500}" destId="{7C0EC02F-BA73-419F-925B-9ADBA81AA971}" srcOrd="1" destOrd="0" presId="urn:microsoft.com/office/officeart/2005/8/layout/orgChart1"/>
    <dgm:cxn modelId="{C9BDFCA5-87C4-41DD-BD24-109F153D309F}" type="presParOf" srcId="{17F4D85F-749C-4337-8FB9-D13949F01500}" destId="{55E7E045-0718-4737-AECB-E941E469BA0A}" srcOrd="2" destOrd="0" presId="urn:microsoft.com/office/officeart/2005/8/layout/orgChart1"/>
    <dgm:cxn modelId="{283DE1F1-C1EC-4EDD-AB6A-D2E46D8EECD4}" type="presParOf" srcId="{F3FB5F40-90D5-4312-9DA0-5B267E11557F}" destId="{6CCE4ED4-DA4E-4A92-9AA5-66970C8C49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AB1E79-D2F6-42A6-96D2-38D46E9D0398}" type="doc">
      <dgm:prSet loTypeId="urn:microsoft.com/office/officeart/2005/8/layout/hList9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x-none"/>
        </a:p>
      </dgm:t>
    </dgm:pt>
    <dgm:pt modelId="{48EF4FD9-C901-4745-B3E5-1DC772CAE0AA}">
      <dgm:prSet phldrT="[Texte]"/>
      <dgm:spPr/>
      <dgm:t>
        <a:bodyPr/>
        <a:lstStyle/>
        <a:p>
          <a:r>
            <a:rPr lang="x-none" dirty="0"/>
            <a:t>Ar</a:t>
          </a:r>
        </a:p>
      </dgm:t>
    </dgm:pt>
    <dgm:pt modelId="{B6111B5F-520A-48E9-B443-915DF2EA2451}" type="parTrans" cxnId="{C5F6482B-CFC5-4498-A1FB-C52052AA8144}">
      <dgm:prSet/>
      <dgm:spPr/>
      <dgm:t>
        <a:bodyPr/>
        <a:lstStyle/>
        <a:p>
          <a:endParaRPr lang="x-none"/>
        </a:p>
      </dgm:t>
    </dgm:pt>
    <dgm:pt modelId="{CD3FB793-170C-455D-BB2D-A5B531776B37}" type="sibTrans" cxnId="{C5F6482B-CFC5-4498-A1FB-C52052AA8144}">
      <dgm:prSet/>
      <dgm:spPr/>
      <dgm:t>
        <a:bodyPr/>
        <a:lstStyle/>
        <a:p>
          <a:endParaRPr lang="x-none"/>
        </a:p>
      </dgm:t>
    </dgm:pt>
    <dgm:pt modelId="{ACCF69B0-B633-4D6A-9583-633FB9496753}">
      <dgm:prSet phldrT="[Texte]"/>
      <dgm:spPr/>
      <dgm:t>
        <a:bodyPr/>
        <a:lstStyle/>
        <a:p>
          <a:r>
            <a:rPr lang="x-none" dirty="0"/>
            <a:t>Fr</a:t>
          </a:r>
        </a:p>
      </dgm:t>
    </dgm:pt>
    <dgm:pt modelId="{94263AF0-20D6-4DB6-93A8-51C3346A6D49}" type="parTrans" cxnId="{18AE78B9-655A-4418-8577-F8AD1D04EDE0}">
      <dgm:prSet/>
      <dgm:spPr/>
      <dgm:t>
        <a:bodyPr/>
        <a:lstStyle/>
        <a:p>
          <a:endParaRPr lang="x-none"/>
        </a:p>
      </dgm:t>
    </dgm:pt>
    <dgm:pt modelId="{D764CCB8-93F6-4938-B64B-CE917908F161}" type="sibTrans" cxnId="{18AE78B9-655A-4418-8577-F8AD1D04EDE0}">
      <dgm:prSet/>
      <dgm:spPr/>
      <dgm:t>
        <a:bodyPr/>
        <a:lstStyle/>
        <a:p>
          <a:endParaRPr lang="x-none"/>
        </a:p>
      </dgm:t>
    </dgm:pt>
    <dgm:pt modelId="{BA0C645B-3758-40F6-A2BE-7910A37A9BB8}">
      <dgm:prSet phldrT="[Texte]"/>
      <dgm:spPr/>
      <dgm:t>
        <a:bodyPr/>
        <a:lstStyle/>
        <a:p>
          <a:r>
            <a:rPr lang="x-none" dirty="0"/>
            <a:t>En</a:t>
          </a:r>
        </a:p>
      </dgm:t>
    </dgm:pt>
    <dgm:pt modelId="{34F791F8-E4FC-48B0-A2E3-519308F8321A}" type="parTrans" cxnId="{A0722F4A-284A-4947-924E-B3A3C6F96342}">
      <dgm:prSet/>
      <dgm:spPr/>
      <dgm:t>
        <a:bodyPr/>
        <a:lstStyle/>
        <a:p>
          <a:endParaRPr lang="x-none"/>
        </a:p>
      </dgm:t>
    </dgm:pt>
    <dgm:pt modelId="{C7601D75-C84B-46AC-A8E8-3F4E2A0EFE7C}" type="sibTrans" cxnId="{A0722F4A-284A-4947-924E-B3A3C6F96342}">
      <dgm:prSet/>
      <dgm:spPr/>
      <dgm:t>
        <a:bodyPr/>
        <a:lstStyle/>
        <a:p>
          <a:endParaRPr lang="x-none"/>
        </a:p>
      </dgm:t>
    </dgm:pt>
    <dgm:pt modelId="{75DF6DD3-A0AE-4E5F-A962-DCA890C7AB80}">
      <dgm:prSet phldrT="[Texte]" custT="1"/>
      <dgm:spPr/>
      <dgm:t>
        <a:bodyPr/>
        <a:lstStyle/>
        <a:p>
          <a:pPr rtl="1"/>
          <a:r>
            <a:rPr lang="ar-DZ" sz="2000" b="1" dirty="0"/>
            <a:t>الاعلام</a:t>
          </a:r>
          <a:endParaRPr lang="x-none" sz="2000" b="1" dirty="0"/>
        </a:p>
      </dgm:t>
    </dgm:pt>
    <dgm:pt modelId="{DD83EF1D-7FD4-4B87-BA3A-3C4627461148}" type="parTrans" cxnId="{0D67C823-6C28-443A-9EC1-9289EC93AD17}">
      <dgm:prSet/>
      <dgm:spPr/>
      <dgm:t>
        <a:bodyPr/>
        <a:lstStyle/>
        <a:p>
          <a:endParaRPr lang="x-none"/>
        </a:p>
      </dgm:t>
    </dgm:pt>
    <dgm:pt modelId="{BC1BD0C0-36EC-4BA1-B244-CF3DE6CACC3F}" type="sibTrans" cxnId="{0D67C823-6C28-443A-9EC1-9289EC93AD17}">
      <dgm:prSet/>
      <dgm:spPr/>
      <dgm:t>
        <a:bodyPr/>
        <a:lstStyle/>
        <a:p>
          <a:endParaRPr lang="x-none"/>
        </a:p>
      </dgm:t>
    </dgm:pt>
    <dgm:pt modelId="{FB467EC2-7919-40C5-887B-5CF813C162FD}">
      <dgm:prSet phldrT="[Texte]" custT="1"/>
      <dgm:spPr/>
      <dgm:t>
        <a:bodyPr/>
        <a:lstStyle/>
        <a:p>
          <a:r>
            <a:rPr lang="x-none" sz="2000" b="1" dirty="0"/>
            <a:t>Information</a:t>
          </a:r>
        </a:p>
      </dgm:t>
    </dgm:pt>
    <dgm:pt modelId="{E5DFDD75-A057-4366-996F-F24AFAEAD618}" type="parTrans" cxnId="{D5759178-0FFF-45B4-ABC2-31B6655CD398}">
      <dgm:prSet/>
      <dgm:spPr/>
      <dgm:t>
        <a:bodyPr/>
        <a:lstStyle/>
        <a:p>
          <a:endParaRPr lang="x-none"/>
        </a:p>
      </dgm:t>
    </dgm:pt>
    <dgm:pt modelId="{43B29CD4-45B8-4D0B-86FC-0522B201C0AF}" type="sibTrans" cxnId="{D5759178-0FFF-45B4-ABC2-31B6655CD398}">
      <dgm:prSet/>
      <dgm:spPr/>
      <dgm:t>
        <a:bodyPr/>
        <a:lstStyle/>
        <a:p>
          <a:endParaRPr lang="x-none"/>
        </a:p>
      </dgm:t>
    </dgm:pt>
    <dgm:pt modelId="{C58CBBC4-3140-4118-A4C7-E8A585930E47}">
      <dgm:prSet phldrT="[Texte]" custT="1"/>
      <dgm:spPr/>
      <dgm:t>
        <a:bodyPr/>
        <a:lstStyle/>
        <a:p>
          <a:r>
            <a:rPr lang="en" sz="2000" b="1" dirty="0"/>
            <a:t>Information</a:t>
          </a:r>
          <a:endParaRPr lang="x-none" sz="2000" b="1" dirty="0"/>
        </a:p>
      </dgm:t>
    </dgm:pt>
    <dgm:pt modelId="{E233A63F-C6E7-4534-8F12-1C637A27C448}" type="parTrans" cxnId="{A5F4B1D6-5B09-4C51-98E7-662E6277A4D0}">
      <dgm:prSet/>
      <dgm:spPr/>
      <dgm:t>
        <a:bodyPr/>
        <a:lstStyle/>
        <a:p>
          <a:endParaRPr lang="x-none"/>
        </a:p>
      </dgm:t>
    </dgm:pt>
    <dgm:pt modelId="{E93E9BF3-4B04-4B5B-920E-ED08E3580BC5}" type="sibTrans" cxnId="{A5F4B1D6-5B09-4C51-98E7-662E6277A4D0}">
      <dgm:prSet/>
      <dgm:spPr/>
      <dgm:t>
        <a:bodyPr/>
        <a:lstStyle/>
        <a:p>
          <a:endParaRPr lang="x-none"/>
        </a:p>
      </dgm:t>
    </dgm:pt>
    <dgm:pt modelId="{A0D065B9-1484-4AEB-9CC7-16E971A3182F}" type="pres">
      <dgm:prSet presAssocID="{82AB1E79-D2F6-42A6-96D2-38D46E9D0398}" presName="list" presStyleCnt="0">
        <dgm:presLayoutVars>
          <dgm:dir val="rev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4D4F1CE-8522-42E8-A2A4-63A4699A6C96}" type="pres">
      <dgm:prSet presAssocID="{48EF4FD9-C901-4745-B3E5-1DC772CAE0AA}" presName="posSpace" presStyleCnt="0"/>
      <dgm:spPr/>
    </dgm:pt>
    <dgm:pt modelId="{E7050F82-A148-42A7-A660-70CF1BF9F242}" type="pres">
      <dgm:prSet presAssocID="{48EF4FD9-C901-4745-B3E5-1DC772CAE0AA}" presName="vertFlow" presStyleCnt="0"/>
      <dgm:spPr/>
    </dgm:pt>
    <dgm:pt modelId="{9D73F080-CB22-4A05-8F38-CA8ABC960D82}" type="pres">
      <dgm:prSet presAssocID="{48EF4FD9-C901-4745-B3E5-1DC772CAE0AA}" presName="topSpace" presStyleCnt="0"/>
      <dgm:spPr/>
    </dgm:pt>
    <dgm:pt modelId="{75D3E763-1920-444F-BD9F-9AA545EB1A8E}" type="pres">
      <dgm:prSet presAssocID="{48EF4FD9-C901-4745-B3E5-1DC772CAE0AA}" presName="firstComp" presStyleCnt="0"/>
      <dgm:spPr/>
    </dgm:pt>
    <dgm:pt modelId="{D69F261C-370A-4D9C-9AC9-D714D72A6143}" type="pres">
      <dgm:prSet presAssocID="{48EF4FD9-C901-4745-B3E5-1DC772CAE0AA}" presName="firstChild" presStyleLbl="bgAccFollowNode1" presStyleIdx="0" presStyleCnt="3"/>
      <dgm:spPr/>
      <dgm:t>
        <a:bodyPr/>
        <a:lstStyle/>
        <a:p>
          <a:endParaRPr lang="fr-FR"/>
        </a:p>
      </dgm:t>
    </dgm:pt>
    <dgm:pt modelId="{EA38B283-98CB-4DCE-97E4-2C2A6FFBC779}" type="pres">
      <dgm:prSet presAssocID="{48EF4FD9-C901-4745-B3E5-1DC772CAE0A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770BBF-CC34-49B9-B2F5-A72CE6D0D366}" type="pres">
      <dgm:prSet presAssocID="{48EF4FD9-C901-4745-B3E5-1DC772CAE0AA}" presName="negSpace" presStyleCnt="0"/>
      <dgm:spPr/>
    </dgm:pt>
    <dgm:pt modelId="{D8779084-4B2F-4BBE-9961-83BFDC50FFD6}" type="pres">
      <dgm:prSet presAssocID="{48EF4FD9-C901-4745-B3E5-1DC772CAE0AA}" presName="circle" presStyleLbl="node1" presStyleIdx="0" presStyleCnt="3" custLinFactNeighborX="-20410"/>
      <dgm:spPr/>
      <dgm:t>
        <a:bodyPr/>
        <a:lstStyle/>
        <a:p>
          <a:endParaRPr lang="fr-FR"/>
        </a:p>
      </dgm:t>
    </dgm:pt>
    <dgm:pt modelId="{8A32CDEA-8AFE-489C-9B50-F94F934661FE}" type="pres">
      <dgm:prSet presAssocID="{CD3FB793-170C-455D-BB2D-A5B531776B37}" presName="transSpace" presStyleCnt="0"/>
      <dgm:spPr/>
    </dgm:pt>
    <dgm:pt modelId="{518D43C1-8036-4CD7-97D8-DD725EC61256}" type="pres">
      <dgm:prSet presAssocID="{ACCF69B0-B633-4D6A-9583-633FB9496753}" presName="posSpace" presStyleCnt="0"/>
      <dgm:spPr/>
    </dgm:pt>
    <dgm:pt modelId="{C69303C2-B3EF-426E-9641-A4EF6AF011FD}" type="pres">
      <dgm:prSet presAssocID="{ACCF69B0-B633-4D6A-9583-633FB9496753}" presName="vertFlow" presStyleCnt="0"/>
      <dgm:spPr/>
    </dgm:pt>
    <dgm:pt modelId="{1CC487BB-C76E-4735-B49D-CAEDBEEBCC76}" type="pres">
      <dgm:prSet presAssocID="{ACCF69B0-B633-4D6A-9583-633FB9496753}" presName="topSpace" presStyleCnt="0"/>
      <dgm:spPr/>
    </dgm:pt>
    <dgm:pt modelId="{E59CBB86-0416-4023-9E77-C326B4143092}" type="pres">
      <dgm:prSet presAssocID="{ACCF69B0-B633-4D6A-9583-633FB9496753}" presName="firstComp" presStyleCnt="0"/>
      <dgm:spPr/>
    </dgm:pt>
    <dgm:pt modelId="{0A86F498-3AFE-48A8-B3D9-7B714105BE2B}" type="pres">
      <dgm:prSet presAssocID="{ACCF69B0-B633-4D6A-9583-633FB9496753}" presName="firstChild" presStyleLbl="bgAccFollowNode1" presStyleIdx="1" presStyleCnt="3" custScaleX="125238"/>
      <dgm:spPr/>
      <dgm:t>
        <a:bodyPr/>
        <a:lstStyle/>
        <a:p>
          <a:endParaRPr lang="fr-FR"/>
        </a:p>
      </dgm:t>
    </dgm:pt>
    <dgm:pt modelId="{DF79F565-F071-41DF-9430-A6ECFE4352C5}" type="pres">
      <dgm:prSet presAssocID="{ACCF69B0-B633-4D6A-9583-633FB9496753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68D9B-531B-480D-90A7-F4282AE852E5}" type="pres">
      <dgm:prSet presAssocID="{ACCF69B0-B633-4D6A-9583-633FB9496753}" presName="negSpace" presStyleCnt="0"/>
      <dgm:spPr/>
    </dgm:pt>
    <dgm:pt modelId="{7805571E-983E-448D-8D75-37CF116DB970}" type="pres">
      <dgm:prSet presAssocID="{ACCF69B0-B633-4D6A-9583-633FB9496753}" presName="circle" presStyleLbl="node1" presStyleIdx="1" presStyleCnt="3" custLinFactNeighborX="36262" custLinFactNeighborY="-8963"/>
      <dgm:spPr/>
      <dgm:t>
        <a:bodyPr/>
        <a:lstStyle/>
        <a:p>
          <a:endParaRPr lang="fr-FR"/>
        </a:p>
      </dgm:t>
    </dgm:pt>
    <dgm:pt modelId="{DFBFE402-15D3-4CBB-9E6E-1B9893876C67}" type="pres">
      <dgm:prSet presAssocID="{D764CCB8-93F6-4938-B64B-CE917908F161}" presName="transSpace" presStyleCnt="0"/>
      <dgm:spPr/>
    </dgm:pt>
    <dgm:pt modelId="{FFF57A7B-E518-4DDE-B26D-94D3679F9473}" type="pres">
      <dgm:prSet presAssocID="{BA0C645B-3758-40F6-A2BE-7910A37A9BB8}" presName="posSpace" presStyleCnt="0"/>
      <dgm:spPr/>
    </dgm:pt>
    <dgm:pt modelId="{01C6D49F-8406-49B6-9804-E9969A5FCDA5}" type="pres">
      <dgm:prSet presAssocID="{BA0C645B-3758-40F6-A2BE-7910A37A9BB8}" presName="vertFlow" presStyleCnt="0"/>
      <dgm:spPr/>
    </dgm:pt>
    <dgm:pt modelId="{D700ED56-3E24-4B47-ABD1-CB9274A09A5D}" type="pres">
      <dgm:prSet presAssocID="{BA0C645B-3758-40F6-A2BE-7910A37A9BB8}" presName="topSpace" presStyleCnt="0"/>
      <dgm:spPr/>
    </dgm:pt>
    <dgm:pt modelId="{111C5711-008A-4991-BD62-4AC17EA8A3D0}" type="pres">
      <dgm:prSet presAssocID="{BA0C645B-3758-40F6-A2BE-7910A37A9BB8}" presName="firstComp" presStyleCnt="0"/>
      <dgm:spPr/>
    </dgm:pt>
    <dgm:pt modelId="{347DAE7D-B4FE-469D-A69B-6EA50D604895}" type="pres">
      <dgm:prSet presAssocID="{BA0C645B-3758-40F6-A2BE-7910A37A9BB8}" presName="firstChild" presStyleLbl="bgAccFollowNode1" presStyleIdx="2" presStyleCnt="3" custScaleX="116505"/>
      <dgm:spPr/>
      <dgm:t>
        <a:bodyPr/>
        <a:lstStyle/>
        <a:p>
          <a:endParaRPr lang="fr-FR"/>
        </a:p>
      </dgm:t>
    </dgm:pt>
    <dgm:pt modelId="{867E0AFB-EE14-4A99-9778-1E4461BBC4DA}" type="pres">
      <dgm:prSet presAssocID="{BA0C645B-3758-40F6-A2BE-7910A37A9BB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0D1690-9937-42DE-952D-BB06416AC0A7}" type="pres">
      <dgm:prSet presAssocID="{BA0C645B-3758-40F6-A2BE-7910A37A9BB8}" presName="negSpace" presStyleCnt="0"/>
      <dgm:spPr/>
    </dgm:pt>
    <dgm:pt modelId="{9F3E19DF-FB47-4F56-9EA6-1A6DEABDD9F2}" type="pres">
      <dgm:prSet presAssocID="{BA0C645B-3758-40F6-A2BE-7910A37A9BB8}" presName="circle" presStyleLbl="node1" presStyleIdx="2" presStyleCnt="3" custLinFactNeighborX="8683"/>
      <dgm:spPr/>
      <dgm:t>
        <a:bodyPr/>
        <a:lstStyle/>
        <a:p>
          <a:endParaRPr lang="fr-FR"/>
        </a:p>
      </dgm:t>
    </dgm:pt>
  </dgm:ptLst>
  <dgm:cxnLst>
    <dgm:cxn modelId="{A0722F4A-284A-4947-924E-B3A3C6F96342}" srcId="{82AB1E79-D2F6-42A6-96D2-38D46E9D0398}" destId="{BA0C645B-3758-40F6-A2BE-7910A37A9BB8}" srcOrd="2" destOrd="0" parTransId="{34F791F8-E4FC-48B0-A2E3-519308F8321A}" sibTransId="{C7601D75-C84B-46AC-A8E8-3F4E2A0EFE7C}"/>
    <dgm:cxn modelId="{ED2036B2-BD24-46A9-9099-36953A66A17B}" type="presOf" srcId="{48EF4FD9-C901-4745-B3E5-1DC772CAE0AA}" destId="{D8779084-4B2F-4BBE-9961-83BFDC50FFD6}" srcOrd="0" destOrd="0" presId="urn:microsoft.com/office/officeart/2005/8/layout/hList9"/>
    <dgm:cxn modelId="{473385B0-8DD2-46B1-9DAB-DA41C52914BE}" type="presOf" srcId="{BA0C645B-3758-40F6-A2BE-7910A37A9BB8}" destId="{9F3E19DF-FB47-4F56-9EA6-1A6DEABDD9F2}" srcOrd="0" destOrd="0" presId="urn:microsoft.com/office/officeart/2005/8/layout/hList9"/>
    <dgm:cxn modelId="{6BF2D5B9-25CA-477C-8FDA-F3E3834815E4}" type="presOf" srcId="{C58CBBC4-3140-4118-A4C7-E8A585930E47}" destId="{347DAE7D-B4FE-469D-A69B-6EA50D604895}" srcOrd="0" destOrd="0" presId="urn:microsoft.com/office/officeart/2005/8/layout/hList9"/>
    <dgm:cxn modelId="{18AE78B9-655A-4418-8577-F8AD1D04EDE0}" srcId="{82AB1E79-D2F6-42A6-96D2-38D46E9D0398}" destId="{ACCF69B0-B633-4D6A-9583-633FB9496753}" srcOrd="1" destOrd="0" parTransId="{94263AF0-20D6-4DB6-93A8-51C3346A6D49}" sibTransId="{D764CCB8-93F6-4938-B64B-CE917908F161}"/>
    <dgm:cxn modelId="{621E0B17-E480-4DFD-8DD7-194A91A7D477}" type="presOf" srcId="{75DF6DD3-A0AE-4E5F-A962-DCA890C7AB80}" destId="{D69F261C-370A-4D9C-9AC9-D714D72A6143}" srcOrd="0" destOrd="0" presId="urn:microsoft.com/office/officeart/2005/8/layout/hList9"/>
    <dgm:cxn modelId="{77DB4DE4-0B82-49C7-8191-BCC8DE8A2651}" type="presOf" srcId="{FB467EC2-7919-40C5-887B-5CF813C162FD}" destId="{0A86F498-3AFE-48A8-B3D9-7B714105BE2B}" srcOrd="0" destOrd="0" presId="urn:microsoft.com/office/officeart/2005/8/layout/hList9"/>
    <dgm:cxn modelId="{A5F4B1D6-5B09-4C51-98E7-662E6277A4D0}" srcId="{BA0C645B-3758-40F6-A2BE-7910A37A9BB8}" destId="{C58CBBC4-3140-4118-A4C7-E8A585930E47}" srcOrd="0" destOrd="0" parTransId="{E233A63F-C6E7-4534-8F12-1C637A27C448}" sibTransId="{E93E9BF3-4B04-4B5B-920E-ED08E3580BC5}"/>
    <dgm:cxn modelId="{51E97D2F-5B83-4065-9762-9ED2D1C51D83}" type="presOf" srcId="{C58CBBC4-3140-4118-A4C7-E8A585930E47}" destId="{867E0AFB-EE14-4A99-9778-1E4461BBC4DA}" srcOrd="1" destOrd="0" presId="urn:microsoft.com/office/officeart/2005/8/layout/hList9"/>
    <dgm:cxn modelId="{D5759178-0FFF-45B4-ABC2-31B6655CD398}" srcId="{ACCF69B0-B633-4D6A-9583-633FB9496753}" destId="{FB467EC2-7919-40C5-887B-5CF813C162FD}" srcOrd="0" destOrd="0" parTransId="{E5DFDD75-A057-4366-996F-F24AFAEAD618}" sibTransId="{43B29CD4-45B8-4D0B-86FC-0522B201C0AF}"/>
    <dgm:cxn modelId="{C5F6482B-CFC5-4498-A1FB-C52052AA8144}" srcId="{82AB1E79-D2F6-42A6-96D2-38D46E9D0398}" destId="{48EF4FD9-C901-4745-B3E5-1DC772CAE0AA}" srcOrd="0" destOrd="0" parTransId="{B6111B5F-520A-48E9-B443-915DF2EA2451}" sibTransId="{CD3FB793-170C-455D-BB2D-A5B531776B37}"/>
    <dgm:cxn modelId="{0D67C823-6C28-443A-9EC1-9289EC93AD17}" srcId="{48EF4FD9-C901-4745-B3E5-1DC772CAE0AA}" destId="{75DF6DD3-A0AE-4E5F-A962-DCA890C7AB80}" srcOrd="0" destOrd="0" parTransId="{DD83EF1D-7FD4-4B87-BA3A-3C4627461148}" sibTransId="{BC1BD0C0-36EC-4BA1-B244-CF3DE6CACC3F}"/>
    <dgm:cxn modelId="{1C3EB105-E010-4C2F-889C-0A4E8F521743}" type="presOf" srcId="{ACCF69B0-B633-4D6A-9583-633FB9496753}" destId="{7805571E-983E-448D-8D75-37CF116DB970}" srcOrd="0" destOrd="0" presId="urn:microsoft.com/office/officeart/2005/8/layout/hList9"/>
    <dgm:cxn modelId="{221A3D8C-51D7-4E2A-AE80-26168BA960C4}" type="presOf" srcId="{FB467EC2-7919-40C5-887B-5CF813C162FD}" destId="{DF79F565-F071-41DF-9430-A6ECFE4352C5}" srcOrd="1" destOrd="0" presId="urn:microsoft.com/office/officeart/2005/8/layout/hList9"/>
    <dgm:cxn modelId="{FB7599E5-9C80-42A5-B86C-2A180EBEF64D}" type="presOf" srcId="{75DF6DD3-A0AE-4E5F-A962-DCA890C7AB80}" destId="{EA38B283-98CB-4DCE-97E4-2C2A6FFBC779}" srcOrd="1" destOrd="0" presId="urn:microsoft.com/office/officeart/2005/8/layout/hList9"/>
    <dgm:cxn modelId="{C8F8ACD1-9401-4B04-B1D2-1FC97F1D57CD}" type="presOf" srcId="{82AB1E79-D2F6-42A6-96D2-38D46E9D0398}" destId="{A0D065B9-1484-4AEB-9CC7-16E971A3182F}" srcOrd="0" destOrd="0" presId="urn:microsoft.com/office/officeart/2005/8/layout/hList9"/>
    <dgm:cxn modelId="{7FCF0B04-3D06-429E-A0DA-A30C645C3980}" type="presParOf" srcId="{A0D065B9-1484-4AEB-9CC7-16E971A3182F}" destId="{74D4F1CE-8522-42E8-A2A4-63A4699A6C96}" srcOrd="0" destOrd="0" presId="urn:microsoft.com/office/officeart/2005/8/layout/hList9"/>
    <dgm:cxn modelId="{DD92CE41-5395-4325-8A71-50C6CC4C1CE3}" type="presParOf" srcId="{A0D065B9-1484-4AEB-9CC7-16E971A3182F}" destId="{E7050F82-A148-42A7-A660-70CF1BF9F242}" srcOrd="1" destOrd="0" presId="urn:microsoft.com/office/officeart/2005/8/layout/hList9"/>
    <dgm:cxn modelId="{EE301470-5C9A-4565-B69D-5E5FA10D73FA}" type="presParOf" srcId="{E7050F82-A148-42A7-A660-70CF1BF9F242}" destId="{9D73F080-CB22-4A05-8F38-CA8ABC960D82}" srcOrd="0" destOrd="0" presId="urn:microsoft.com/office/officeart/2005/8/layout/hList9"/>
    <dgm:cxn modelId="{0A4DDC82-51E9-4043-A9C4-119EFFB33B56}" type="presParOf" srcId="{E7050F82-A148-42A7-A660-70CF1BF9F242}" destId="{75D3E763-1920-444F-BD9F-9AA545EB1A8E}" srcOrd="1" destOrd="0" presId="urn:microsoft.com/office/officeart/2005/8/layout/hList9"/>
    <dgm:cxn modelId="{83E0D308-944C-44A9-B381-F6A29B5B5E38}" type="presParOf" srcId="{75D3E763-1920-444F-BD9F-9AA545EB1A8E}" destId="{D69F261C-370A-4D9C-9AC9-D714D72A6143}" srcOrd="0" destOrd="0" presId="urn:microsoft.com/office/officeart/2005/8/layout/hList9"/>
    <dgm:cxn modelId="{513B9EFD-0BC6-4ED5-A7C8-4BC2EA1F0509}" type="presParOf" srcId="{75D3E763-1920-444F-BD9F-9AA545EB1A8E}" destId="{EA38B283-98CB-4DCE-97E4-2C2A6FFBC779}" srcOrd="1" destOrd="0" presId="urn:microsoft.com/office/officeart/2005/8/layout/hList9"/>
    <dgm:cxn modelId="{EFBCD7BB-3007-40A8-BFF1-C03D27BF9DCE}" type="presParOf" srcId="{A0D065B9-1484-4AEB-9CC7-16E971A3182F}" destId="{73770BBF-CC34-49B9-B2F5-A72CE6D0D366}" srcOrd="2" destOrd="0" presId="urn:microsoft.com/office/officeart/2005/8/layout/hList9"/>
    <dgm:cxn modelId="{9A8E38B5-9BF8-47FC-B53B-FFEC44269AB8}" type="presParOf" srcId="{A0D065B9-1484-4AEB-9CC7-16E971A3182F}" destId="{D8779084-4B2F-4BBE-9961-83BFDC50FFD6}" srcOrd="3" destOrd="0" presId="urn:microsoft.com/office/officeart/2005/8/layout/hList9"/>
    <dgm:cxn modelId="{4FB36F05-2A4F-442E-B005-D2A24C1BBECE}" type="presParOf" srcId="{A0D065B9-1484-4AEB-9CC7-16E971A3182F}" destId="{8A32CDEA-8AFE-489C-9B50-F94F934661FE}" srcOrd="4" destOrd="0" presId="urn:microsoft.com/office/officeart/2005/8/layout/hList9"/>
    <dgm:cxn modelId="{FB1004E5-675F-4F64-8A3A-044AF7B60CC0}" type="presParOf" srcId="{A0D065B9-1484-4AEB-9CC7-16E971A3182F}" destId="{518D43C1-8036-4CD7-97D8-DD725EC61256}" srcOrd="5" destOrd="0" presId="urn:microsoft.com/office/officeart/2005/8/layout/hList9"/>
    <dgm:cxn modelId="{B02046BE-96D2-4FBB-BC5D-9F4A99190C11}" type="presParOf" srcId="{A0D065B9-1484-4AEB-9CC7-16E971A3182F}" destId="{C69303C2-B3EF-426E-9641-A4EF6AF011FD}" srcOrd="6" destOrd="0" presId="urn:microsoft.com/office/officeart/2005/8/layout/hList9"/>
    <dgm:cxn modelId="{208529EE-9589-44BB-AFFF-D359340F76CB}" type="presParOf" srcId="{C69303C2-B3EF-426E-9641-A4EF6AF011FD}" destId="{1CC487BB-C76E-4735-B49D-CAEDBEEBCC76}" srcOrd="0" destOrd="0" presId="urn:microsoft.com/office/officeart/2005/8/layout/hList9"/>
    <dgm:cxn modelId="{4C553872-6D74-4901-91E4-6D8E012F3CC0}" type="presParOf" srcId="{C69303C2-B3EF-426E-9641-A4EF6AF011FD}" destId="{E59CBB86-0416-4023-9E77-C326B4143092}" srcOrd="1" destOrd="0" presId="urn:microsoft.com/office/officeart/2005/8/layout/hList9"/>
    <dgm:cxn modelId="{5EBE9AD5-21B9-40C4-AC1E-9DD36E6E7879}" type="presParOf" srcId="{E59CBB86-0416-4023-9E77-C326B4143092}" destId="{0A86F498-3AFE-48A8-B3D9-7B714105BE2B}" srcOrd="0" destOrd="0" presId="urn:microsoft.com/office/officeart/2005/8/layout/hList9"/>
    <dgm:cxn modelId="{887740B3-C044-4FD5-A978-A00B0A80143E}" type="presParOf" srcId="{E59CBB86-0416-4023-9E77-C326B4143092}" destId="{DF79F565-F071-41DF-9430-A6ECFE4352C5}" srcOrd="1" destOrd="0" presId="urn:microsoft.com/office/officeart/2005/8/layout/hList9"/>
    <dgm:cxn modelId="{B4103A22-04A9-4D76-954C-081C5AF7AEC3}" type="presParOf" srcId="{A0D065B9-1484-4AEB-9CC7-16E971A3182F}" destId="{40F68D9B-531B-480D-90A7-F4282AE852E5}" srcOrd="7" destOrd="0" presId="urn:microsoft.com/office/officeart/2005/8/layout/hList9"/>
    <dgm:cxn modelId="{783D9AC2-5218-4F20-A884-B3B746109567}" type="presParOf" srcId="{A0D065B9-1484-4AEB-9CC7-16E971A3182F}" destId="{7805571E-983E-448D-8D75-37CF116DB970}" srcOrd="8" destOrd="0" presId="urn:microsoft.com/office/officeart/2005/8/layout/hList9"/>
    <dgm:cxn modelId="{D488FA37-9E97-412A-8EB6-4F8957296CF4}" type="presParOf" srcId="{A0D065B9-1484-4AEB-9CC7-16E971A3182F}" destId="{DFBFE402-15D3-4CBB-9E6E-1B9893876C67}" srcOrd="9" destOrd="0" presId="urn:microsoft.com/office/officeart/2005/8/layout/hList9"/>
    <dgm:cxn modelId="{55078C58-0870-485C-A1F7-FD04FE9C1BD6}" type="presParOf" srcId="{A0D065B9-1484-4AEB-9CC7-16E971A3182F}" destId="{FFF57A7B-E518-4DDE-B26D-94D3679F9473}" srcOrd="10" destOrd="0" presId="urn:microsoft.com/office/officeart/2005/8/layout/hList9"/>
    <dgm:cxn modelId="{D21477CD-C198-4790-A1E7-192D871B7724}" type="presParOf" srcId="{A0D065B9-1484-4AEB-9CC7-16E971A3182F}" destId="{01C6D49F-8406-49B6-9804-E9969A5FCDA5}" srcOrd="11" destOrd="0" presId="urn:microsoft.com/office/officeart/2005/8/layout/hList9"/>
    <dgm:cxn modelId="{A20406D7-9B58-4C3F-97AD-88CD25BF3692}" type="presParOf" srcId="{01C6D49F-8406-49B6-9804-E9969A5FCDA5}" destId="{D700ED56-3E24-4B47-ABD1-CB9274A09A5D}" srcOrd="0" destOrd="0" presId="urn:microsoft.com/office/officeart/2005/8/layout/hList9"/>
    <dgm:cxn modelId="{0E50E52C-131A-4957-B4BE-87B5A5A871DE}" type="presParOf" srcId="{01C6D49F-8406-49B6-9804-E9969A5FCDA5}" destId="{111C5711-008A-4991-BD62-4AC17EA8A3D0}" srcOrd="1" destOrd="0" presId="urn:microsoft.com/office/officeart/2005/8/layout/hList9"/>
    <dgm:cxn modelId="{5E2A951B-3577-4F82-B724-B017E09762B5}" type="presParOf" srcId="{111C5711-008A-4991-BD62-4AC17EA8A3D0}" destId="{347DAE7D-B4FE-469D-A69B-6EA50D604895}" srcOrd="0" destOrd="0" presId="urn:microsoft.com/office/officeart/2005/8/layout/hList9"/>
    <dgm:cxn modelId="{A740FD3C-F067-4441-8FF9-7ACC72A60692}" type="presParOf" srcId="{111C5711-008A-4991-BD62-4AC17EA8A3D0}" destId="{867E0AFB-EE14-4A99-9778-1E4461BBC4DA}" srcOrd="1" destOrd="0" presId="urn:microsoft.com/office/officeart/2005/8/layout/hList9"/>
    <dgm:cxn modelId="{9BBFF342-AA19-4B57-9004-FED2282B9C96}" type="presParOf" srcId="{A0D065B9-1484-4AEB-9CC7-16E971A3182F}" destId="{210D1690-9937-42DE-952D-BB06416AC0A7}" srcOrd="12" destOrd="0" presId="urn:microsoft.com/office/officeart/2005/8/layout/hList9"/>
    <dgm:cxn modelId="{B9435CA8-5710-4F6B-AFA9-DDD71883A05B}" type="presParOf" srcId="{A0D065B9-1484-4AEB-9CC7-16E971A3182F}" destId="{9F3E19DF-FB47-4F56-9EA6-1A6DEABDD9F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2AB1E79-D2F6-42A6-96D2-38D46E9D0398}" type="doc">
      <dgm:prSet loTypeId="urn:microsoft.com/office/officeart/2005/8/layout/hList9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x-none"/>
        </a:p>
      </dgm:t>
    </dgm:pt>
    <dgm:pt modelId="{48EF4FD9-C901-4745-B3E5-1DC772CAE0AA}">
      <dgm:prSet phldrT="[Texte]"/>
      <dgm:spPr/>
      <dgm:t>
        <a:bodyPr/>
        <a:lstStyle/>
        <a:p>
          <a:r>
            <a:rPr lang="x-none" dirty="0"/>
            <a:t>Ar</a:t>
          </a:r>
        </a:p>
      </dgm:t>
    </dgm:pt>
    <dgm:pt modelId="{B6111B5F-520A-48E9-B443-915DF2EA2451}" type="parTrans" cxnId="{C5F6482B-CFC5-4498-A1FB-C52052AA8144}">
      <dgm:prSet/>
      <dgm:spPr/>
      <dgm:t>
        <a:bodyPr/>
        <a:lstStyle/>
        <a:p>
          <a:endParaRPr lang="x-none"/>
        </a:p>
      </dgm:t>
    </dgm:pt>
    <dgm:pt modelId="{CD3FB793-170C-455D-BB2D-A5B531776B37}" type="sibTrans" cxnId="{C5F6482B-CFC5-4498-A1FB-C52052AA8144}">
      <dgm:prSet/>
      <dgm:spPr/>
      <dgm:t>
        <a:bodyPr/>
        <a:lstStyle/>
        <a:p>
          <a:endParaRPr lang="x-none"/>
        </a:p>
      </dgm:t>
    </dgm:pt>
    <dgm:pt modelId="{ACCF69B0-B633-4D6A-9583-633FB9496753}">
      <dgm:prSet phldrT="[Texte]"/>
      <dgm:spPr/>
      <dgm:t>
        <a:bodyPr/>
        <a:lstStyle/>
        <a:p>
          <a:r>
            <a:rPr lang="x-none" dirty="0"/>
            <a:t>Fr</a:t>
          </a:r>
        </a:p>
      </dgm:t>
    </dgm:pt>
    <dgm:pt modelId="{94263AF0-20D6-4DB6-93A8-51C3346A6D49}" type="parTrans" cxnId="{18AE78B9-655A-4418-8577-F8AD1D04EDE0}">
      <dgm:prSet/>
      <dgm:spPr/>
      <dgm:t>
        <a:bodyPr/>
        <a:lstStyle/>
        <a:p>
          <a:endParaRPr lang="x-none"/>
        </a:p>
      </dgm:t>
    </dgm:pt>
    <dgm:pt modelId="{D764CCB8-93F6-4938-B64B-CE917908F161}" type="sibTrans" cxnId="{18AE78B9-655A-4418-8577-F8AD1D04EDE0}">
      <dgm:prSet/>
      <dgm:spPr/>
      <dgm:t>
        <a:bodyPr/>
        <a:lstStyle/>
        <a:p>
          <a:endParaRPr lang="x-none"/>
        </a:p>
      </dgm:t>
    </dgm:pt>
    <dgm:pt modelId="{BA0C645B-3758-40F6-A2BE-7910A37A9BB8}">
      <dgm:prSet phldrT="[Texte]"/>
      <dgm:spPr/>
      <dgm:t>
        <a:bodyPr/>
        <a:lstStyle/>
        <a:p>
          <a:r>
            <a:rPr lang="x-none" dirty="0"/>
            <a:t>En</a:t>
          </a:r>
        </a:p>
      </dgm:t>
    </dgm:pt>
    <dgm:pt modelId="{34F791F8-E4FC-48B0-A2E3-519308F8321A}" type="parTrans" cxnId="{A0722F4A-284A-4947-924E-B3A3C6F96342}">
      <dgm:prSet/>
      <dgm:spPr/>
      <dgm:t>
        <a:bodyPr/>
        <a:lstStyle/>
        <a:p>
          <a:endParaRPr lang="x-none"/>
        </a:p>
      </dgm:t>
    </dgm:pt>
    <dgm:pt modelId="{C7601D75-C84B-46AC-A8E8-3F4E2A0EFE7C}" type="sibTrans" cxnId="{A0722F4A-284A-4947-924E-B3A3C6F96342}">
      <dgm:prSet/>
      <dgm:spPr/>
      <dgm:t>
        <a:bodyPr/>
        <a:lstStyle/>
        <a:p>
          <a:endParaRPr lang="x-none"/>
        </a:p>
      </dgm:t>
    </dgm:pt>
    <dgm:pt modelId="{75DF6DD3-A0AE-4E5F-A962-DCA890C7AB80}">
      <dgm:prSet phldrT="[Texte]" custT="1"/>
      <dgm:spPr/>
      <dgm:t>
        <a:bodyPr/>
        <a:lstStyle/>
        <a:p>
          <a:pPr rtl="1"/>
          <a:r>
            <a:rPr lang="ar-DZ" sz="2000" b="1" dirty="0"/>
            <a:t>الاتصال</a:t>
          </a:r>
          <a:endParaRPr lang="x-none" sz="2000" b="1" dirty="0"/>
        </a:p>
      </dgm:t>
    </dgm:pt>
    <dgm:pt modelId="{DD83EF1D-7FD4-4B87-BA3A-3C4627461148}" type="parTrans" cxnId="{0D67C823-6C28-443A-9EC1-9289EC93AD17}">
      <dgm:prSet/>
      <dgm:spPr/>
      <dgm:t>
        <a:bodyPr/>
        <a:lstStyle/>
        <a:p>
          <a:endParaRPr lang="x-none"/>
        </a:p>
      </dgm:t>
    </dgm:pt>
    <dgm:pt modelId="{BC1BD0C0-36EC-4BA1-B244-CF3DE6CACC3F}" type="sibTrans" cxnId="{0D67C823-6C28-443A-9EC1-9289EC93AD17}">
      <dgm:prSet/>
      <dgm:spPr/>
      <dgm:t>
        <a:bodyPr/>
        <a:lstStyle/>
        <a:p>
          <a:endParaRPr lang="x-none"/>
        </a:p>
      </dgm:t>
    </dgm:pt>
    <dgm:pt modelId="{FB467EC2-7919-40C5-887B-5CF813C162FD}">
      <dgm:prSet phldrT="[Texte]" custT="1"/>
      <dgm:spPr/>
      <dgm:t>
        <a:bodyPr/>
        <a:lstStyle/>
        <a:p>
          <a:r>
            <a:rPr lang="en-GB" sz="2000" b="1" dirty="0"/>
            <a:t>Communication</a:t>
          </a:r>
          <a:endParaRPr lang="x-none" sz="2000" b="1" dirty="0"/>
        </a:p>
      </dgm:t>
    </dgm:pt>
    <dgm:pt modelId="{E5DFDD75-A057-4366-996F-F24AFAEAD618}" type="parTrans" cxnId="{D5759178-0FFF-45B4-ABC2-31B6655CD398}">
      <dgm:prSet/>
      <dgm:spPr/>
      <dgm:t>
        <a:bodyPr/>
        <a:lstStyle/>
        <a:p>
          <a:endParaRPr lang="x-none"/>
        </a:p>
      </dgm:t>
    </dgm:pt>
    <dgm:pt modelId="{43B29CD4-45B8-4D0B-86FC-0522B201C0AF}" type="sibTrans" cxnId="{D5759178-0FFF-45B4-ABC2-31B6655CD398}">
      <dgm:prSet/>
      <dgm:spPr/>
      <dgm:t>
        <a:bodyPr/>
        <a:lstStyle/>
        <a:p>
          <a:endParaRPr lang="x-none"/>
        </a:p>
      </dgm:t>
    </dgm:pt>
    <dgm:pt modelId="{C58CBBC4-3140-4118-A4C7-E8A585930E47}">
      <dgm:prSet phldrT="[Texte]" custT="1"/>
      <dgm:spPr/>
      <dgm:t>
        <a:bodyPr/>
        <a:lstStyle/>
        <a:p>
          <a:r>
            <a:rPr lang="en-GB" sz="2000" b="1" dirty="0"/>
            <a:t>Communication</a:t>
          </a:r>
          <a:endParaRPr lang="x-none" sz="2000" b="1" dirty="0"/>
        </a:p>
      </dgm:t>
    </dgm:pt>
    <dgm:pt modelId="{E233A63F-C6E7-4534-8F12-1C637A27C448}" type="parTrans" cxnId="{A5F4B1D6-5B09-4C51-98E7-662E6277A4D0}">
      <dgm:prSet/>
      <dgm:spPr/>
      <dgm:t>
        <a:bodyPr/>
        <a:lstStyle/>
        <a:p>
          <a:endParaRPr lang="x-none"/>
        </a:p>
      </dgm:t>
    </dgm:pt>
    <dgm:pt modelId="{E93E9BF3-4B04-4B5B-920E-ED08E3580BC5}" type="sibTrans" cxnId="{A5F4B1D6-5B09-4C51-98E7-662E6277A4D0}">
      <dgm:prSet/>
      <dgm:spPr/>
      <dgm:t>
        <a:bodyPr/>
        <a:lstStyle/>
        <a:p>
          <a:endParaRPr lang="x-none"/>
        </a:p>
      </dgm:t>
    </dgm:pt>
    <dgm:pt modelId="{A0D065B9-1484-4AEB-9CC7-16E971A3182F}" type="pres">
      <dgm:prSet presAssocID="{82AB1E79-D2F6-42A6-96D2-38D46E9D0398}" presName="list" presStyleCnt="0">
        <dgm:presLayoutVars>
          <dgm:dir val="rev"/>
          <dgm:animLvl val="lvl"/>
        </dgm:presLayoutVars>
      </dgm:prSet>
      <dgm:spPr/>
      <dgm:t>
        <a:bodyPr/>
        <a:lstStyle/>
        <a:p>
          <a:endParaRPr lang="fr-FR"/>
        </a:p>
      </dgm:t>
    </dgm:pt>
    <dgm:pt modelId="{74D4F1CE-8522-42E8-A2A4-63A4699A6C96}" type="pres">
      <dgm:prSet presAssocID="{48EF4FD9-C901-4745-B3E5-1DC772CAE0AA}" presName="posSpace" presStyleCnt="0"/>
      <dgm:spPr/>
    </dgm:pt>
    <dgm:pt modelId="{E7050F82-A148-42A7-A660-70CF1BF9F242}" type="pres">
      <dgm:prSet presAssocID="{48EF4FD9-C901-4745-B3E5-1DC772CAE0AA}" presName="vertFlow" presStyleCnt="0"/>
      <dgm:spPr/>
    </dgm:pt>
    <dgm:pt modelId="{9D73F080-CB22-4A05-8F38-CA8ABC960D82}" type="pres">
      <dgm:prSet presAssocID="{48EF4FD9-C901-4745-B3E5-1DC772CAE0AA}" presName="topSpace" presStyleCnt="0"/>
      <dgm:spPr/>
    </dgm:pt>
    <dgm:pt modelId="{75D3E763-1920-444F-BD9F-9AA545EB1A8E}" type="pres">
      <dgm:prSet presAssocID="{48EF4FD9-C901-4745-B3E5-1DC772CAE0AA}" presName="firstComp" presStyleCnt="0"/>
      <dgm:spPr/>
    </dgm:pt>
    <dgm:pt modelId="{D69F261C-370A-4D9C-9AC9-D714D72A6143}" type="pres">
      <dgm:prSet presAssocID="{48EF4FD9-C901-4745-B3E5-1DC772CAE0AA}" presName="firstChild" presStyleLbl="bgAccFollowNode1" presStyleIdx="0" presStyleCnt="3" custLinFactNeighborX="-9216"/>
      <dgm:spPr/>
      <dgm:t>
        <a:bodyPr/>
        <a:lstStyle/>
        <a:p>
          <a:endParaRPr lang="fr-FR"/>
        </a:p>
      </dgm:t>
    </dgm:pt>
    <dgm:pt modelId="{EA38B283-98CB-4DCE-97E4-2C2A6FFBC779}" type="pres">
      <dgm:prSet presAssocID="{48EF4FD9-C901-4745-B3E5-1DC772CAE0AA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3770BBF-CC34-49B9-B2F5-A72CE6D0D366}" type="pres">
      <dgm:prSet presAssocID="{48EF4FD9-C901-4745-B3E5-1DC772CAE0AA}" presName="negSpace" presStyleCnt="0"/>
      <dgm:spPr/>
    </dgm:pt>
    <dgm:pt modelId="{D8779084-4B2F-4BBE-9961-83BFDC50FFD6}" type="pres">
      <dgm:prSet presAssocID="{48EF4FD9-C901-4745-B3E5-1DC772CAE0AA}" presName="circle" presStyleLbl="node1" presStyleIdx="0" presStyleCnt="3" custLinFactNeighborX="-30650"/>
      <dgm:spPr/>
      <dgm:t>
        <a:bodyPr/>
        <a:lstStyle/>
        <a:p>
          <a:endParaRPr lang="fr-FR"/>
        </a:p>
      </dgm:t>
    </dgm:pt>
    <dgm:pt modelId="{8A32CDEA-8AFE-489C-9B50-F94F934661FE}" type="pres">
      <dgm:prSet presAssocID="{CD3FB793-170C-455D-BB2D-A5B531776B37}" presName="transSpace" presStyleCnt="0"/>
      <dgm:spPr/>
    </dgm:pt>
    <dgm:pt modelId="{518D43C1-8036-4CD7-97D8-DD725EC61256}" type="pres">
      <dgm:prSet presAssocID="{ACCF69B0-B633-4D6A-9583-633FB9496753}" presName="posSpace" presStyleCnt="0"/>
      <dgm:spPr/>
    </dgm:pt>
    <dgm:pt modelId="{C69303C2-B3EF-426E-9641-A4EF6AF011FD}" type="pres">
      <dgm:prSet presAssocID="{ACCF69B0-B633-4D6A-9583-633FB9496753}" presName="vertFlow" presStyleCnt="0"/>
      <dgm:spPr/>
    </dgm:pt>
    <dgm:pt modelId="{1CC487BB-C76E-4735-B49D-CAEDBEEBCC76}" type="pres">
      <dgm:prSet presAssocID="{ACCF69B0-B633-4D6A-9583-633FB9496753}" presName="topSpace" presStyleCnt="0"/>
      <dgm:spPr/>
    </dgm:pt>
    <dgm:pt modelId="{E59CBB86-0416-4023-9E77-C326B4143092}" type="pres">
      <dgm:prSet presAssocID="{ACCF69B0-B633-4D6A-9583-633FB9496753}" presName="firstComp" presStyleCnt="0"/>
      <dgm:spPr/>
    </dgm:pt>
    <dgm:pt modelId="{0A86F498-3AFE-48A8-B3D9-7B714105BE2B}" type="pres">
      <dgm:prSet presAssocID="{ACCF69B0-B633-4D6A-9583-633FB9496753}" presName="firstChild" presStyleLbl="bgAccFollowNode1" presStyleIdx="1" presStyleCnt="3" custScaleX="132266" custLinFactNeighborX="-713" custLinFactNeighborY="49"/>
      <dgm:spPr/>
      <dgm:t>
        <a:bodyPr/>
        <a:lstStyle/>
        <a:p>
          <a:endParaRPr lang="fr-FR"/>
        </a:p>
      </dgm:t>
    </dgm:pt>
    <dgm:pt modelId="{DF79F565-F071-41DF-9430-A6ECFE4352C5}" type="pres">
      <dgm:prSet presAssocID="{ACCF69B0-B633-4D6A-9583-633FB9496753}" presName="firstChildTx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0F68D9B-531B-480D-90A7-F4282AE852E5}" type="pres">
      <dgm:prSet presAssocID="{ACCF69B0-B633-4D6A-9583-633FB9496753}" presName="negSpace" presStyleCnt="0"/>
      <dgm:spPr/>
    </dgm:pt>
    <dgm:pt modelId="{7805571E-983E-448D-8D75-37CF116DB970}" type="pres">
      <dgm:prSet presAssocID="{ACCF69B0-B633-4D6A-9583-633FB9496753}" presName="circle" presStyleLbl="node1" presStyleIdx="1" presStyleCnt="3" custLinFactNeighborX="61859" custLinFactNeighborY="-48"/>
      <dgm:spPr/>
      <dgm:t>
        <a:bodyPr/>
        <a:lstStyle/>
        <a:p>
          <a:endParaRPr lang="fr-FR"/>
        </a:p>
      </dgm:t>
    </dgm:pt>
    <dgm:pt modelId="{DFBFE402-15D3-4CBB-9E6E-1B9893876C67}" type="pres">
      <dgm:prSet presAssocID="{D764CCB8-93F6-4938-B64B-CE917908F161}" presName="transSpace" presStyleCnt="0"/>
      <dgm:spPr/>
    </dgm:pt>
    <dgm:pt modelId="{FFF57A7B-E518-4DDE-B26D-94D3679F9473}" type="pres">
      <dgm:prSet presAssocID="{BA0C645B-3758-40F6-A2BE-7910A37A9BB8}" presName="posSpace" presStyleCnt="0"/>
      <dgm:spPr/>
    </dgm:pt>
    <dgm:pt modelId="{01C6D49F-8406-49B6-9804-E9969A5FCDA5}" type="pres">
      <dgm:prSet presAssocID="{BA0C645B-3758-40F6-A2BE-7910A37A9BB8}" presName="vertFlow" presStyleCnt="0"/>
      <dgm:spPr/>
    </dgm:pt>
    <dgm:pt modelId="{D700ED56-3E24-4B47-ABD1-CB9274A09A5D}" type="pres">
      <dgm:prSet presAssocID="{BA0C645B-3758-40F6-A2BE-7910A37A9BB8}" presName="topSpace" presStyleCnt="0"/>
      <dgm:spPr/>
    </dgm:pt>
    <dgm:pt modelId="{111C5711-008A-4991-BD62-4AC17EA8A3D0}" type="pres">
      <dgm:prSet presAssocID="{BA0C645B-3758-40F6-A2BE-7910A37A9BB8}" presName="firstComp" presStyleCnt="0"/>
      <dgm:spPr/>
    </dgm:pt>
    <dgm:pt modelId="{347DAE7D-B4FE-469D-A69B-6EA50D604895}" type="pres">
      <dgm:prSet presAssocID="{BA0C645B-3758-40F6-A2BE-7910A37A9BB8}" presName="firstChild" presStyleLbl="bgAccFollowNode1" presStyleIdx="2" presStyleCnt="3" custScaleX="134917" custLinFactNeighborX="37461"/>
      <dgm:spPr/>
      <dgm:t>
        <a:bodyPr/>
        <a:lstStyle/>
        <a:p>
          <a:endParaRPr lang="fr-FR"/>
        </a:p>
      </dgm:t>
    </dgm:pt>
    <dgm:pt modelId="{867E0AFB-EE14-4A99-9778-1E4461BBC4DA}" type="pres">
      <dgm:prSet presAssocID="{BA0C645B-3758-40F6-A2BE-7910A37A9BB8}" presName="firstChildTx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10D1690-9937-42DE-952D-BB06416AC0A7}" type="pres">
      <dgm:prSet presAssocID="{BA0C645B-3758-40F6-A2BE-7910A37A9BB8}" presName="negSpace" presStyleCnt="0"/>
      <dgm:spPr/>
    </dgm:pt>
    <dgm:pt modelId="{9F3E19DF-FB47-4F56-9EA6-1A6DEABDD9F2}" type="pres">
      <dgm:prSet presAssocID="{BA0C645B-3758-40F6-A2BE-7910A37A9BB8}" presName="circle" presStyleLbl="node1" presStyleIdx="2" presStyleCnt="3" custLinFactNeighborX="58682" custLinFactNeighborY="-8983"/>
      <dgm:spPr/>
      <dgm:t>
        <a:bodyPr/>
        <a:lstStyle/>
        <a:p>
          <a:endParaRPr lang="fr-FR"/>
        </a:p>
      </dgm:t>
    </dgm:pt>
  </dgm:ptLst>
  <dgm:cxnLst>
    <dgm:cxn modelId="{A0722F4A-284A-4947-924E-B3A3C6F96342}" srcId="{82AB1E79-D2F6-42A6-96D2-38D46E9D0398}" destId="{BA0C645B-3758-40F6-A2BE-7910A37A9BB8}" srcOrd="2" destOrd="0" parTransId="{34F791F8-E4FC-48B0-A2E3-519308F8321A}" sibTransId="{C7601D75-C84B-46AC-A8E8-3F4E2A0EFE7C}"/>
    <dgm:cxn modelId="{ED2036B2-BD24-46A9-9099-36953A66A17B}" type="presOf" srcId="{48EF4FD9-C901-4745-B3E5-1DC772CAE0AA}" destId="{D8779084-4B2F-4BBE-9961-83BFDC50FFD6}" srcOrd="0" destOrd="0" presId="urn:microsoft.com/office/officeart/2005/8/layout/hList9"/>
    <dgm:cxn modelId="{473385B0-8DD2-46B1-9DAB-DA41C52914BE}" type="presOf" srcId="{BA0C645B-3758-40F6-A2BE-7910A37A9BB8}" destId="{9F3E19DF-FB47-4F56-9EA6-1A6DEABDD9F2}" srcOrd="0" destOrd="0" presId="urn:microsoft.com/office/officeart/2005/8/layout/hList9"/>
    <dgm:cxn modelId="{6BF2D5B9-25CA-477C-8FDA-F3E3834815E4}" type="presOf" srcId="{C58CBBC4-3140-4118-A4C7-E8A585930E47}" destId="{347DAE7D-B4FE-469D-A69B-6EA50D604895}" srcOrd="0" destOrd="0" presId="urn:microsoft.com/office/officeart/2005/8/layout/hList9"/>
    <dgm:cxn modelId="{18AE78B9-655A-4418-8577-F8AD1D04EDE0}" srcId="{82AB1E79-D2F6-42A6-96D2-38D46E9D0398}" destId="{ACCF69B0-B633-4D6A-9583-633FB9496753}" srcOrd="1" destOrd="0" parTransId="{94263AF0-20D6-4DB6-93A8-51C3346A6D49}" sibTransId="{D764CCB8-93F6-4938-B64B-CE917908F161}"/>
    <dgm:cxn modelId="{621E0B17-E480-4DFD-8DD7-194A91A7D477}" type="presOf" srcId="{75DF6DD3-A0AE-4E5F-A962-DCA890C7AB80}" destId="{D69F261C-370A-4D9C-9AC9-D714D72A6143}" srcOrd="0" destOrd="0" presId="urn:microsoft.com/office/officeart/2005/8/layout/hList9"/>
    <dgm:cxn modelId="{77DB4DE4-0B82-49C7-8191-BCC8DE8A2651}" type="presOf" srcId="{FB467EC2-7919-40C5-887B-5CF813C162FD}" destId="{0A86F498-3AFE-48A8-B3D9-7B714105BE2B}" srcOrd="0" destOrd="0" presId="urn:microsoft.com/office/officeart/2005/8/layout/hList9"/>
    <dgm:cxn modelId="{A5F4B1D6-5B09-4C51-98E7-662E6277A4D0}" srcId="{BA0C645B-3758-40F6-A2BE-7910A37A9BB8}" destId="{C58CBBC4-3140-4118-A4C7-E8A585930E47}" srcOrd="0" destOrd="0" parTransId="{E233A63F-C6E7-4534-8F12-1C637A27C448}" sibTransId="{E93E9BF3-4B04-4B5B-920E-ED08E3580BC5}"/>
    <dgm:cxn modelId="{51E97D2F-5B83-4065-9762-9ED2D1C51D83}" type="presOf" srcId="{C58CBBC4-3140-4118-A4C7-E8A585930E47}" destId="{867E0AFB-EE14-4A99-9778-1E4461BBC4DA}" srcOrd="1" destOrd="0" presId="urn:microsoft.com/office/officeart/2005/8/layout/hList9"/>
    <dgm:cxn modelId="{D5759178-0FFF-45B4-ABC2-31B6655CD398}" srcId="{ACCF69B0-B633-4D6A-9583-633FB9496753}" destId="{FB467EC2-7919-40C5-887B-5CF813C162FD}" srcOrd="0" destOrd="0" parTransId="{E5DFDD75-A057-4366-996F-F24AFAEAD618}" sibTransId="{43B29CD4-45B8-4D0B-86FC-0522B201C0AF}"/>
    <dgm:cxn modelId="{C5F6482B-CFC5-4498-A1FB-C52052AA8144}" srcId="{82AB1E79-D2F6-42A6-96D2-38D46E9D0398}" destId="{48EF4FD9-C901-4745-B3E5-1DC772CAE0AA}" srcOrd="0" destOrd="0" parTransId="{B6111B5F-520A-48E9-B443-915DF2EA2451}" sibTransId="{CD3FB793-170C-455D-BB2D-A5B531776B37}"/>
    <dgm:cxn modelId="{0D67C823-6C28-443A-9EC1-9289EC93AD17}" srcId="{48EF4FD9-C901-4745-B3E5-1DC772CAE0AA}" destId="{75DF6DD3-A0AE-4E5F-A962-DCA890C7AB80}" srcOrd="0" destOrd="0" parTransId="{DD83EF1D-7FD4-4B87-BA3A-3C4627461148}" sibTransId="{BC1BD0C0-36EC-4BA1-B244-CF3DE6CACC3F}"/>
    <dgm:cxn modelId="{1C3EB105-E010-4C2F-889C-0A4E8F521743}" type="presOf" srcId="{ACCF69B0-B633-4D6A-9583-633FB9496753}" destId="{7805571E-983E-448D-8D75-37CF116DB970}" srcOrd="0" destOrd="0" presId="urn:microsoft.com/office/officeart/2005/8/layout/hList9"/>
    <dgm:cxn modelId="{221A3D8C-51D7-4E2A-AE80-26168BA960C4}" type="presOf" srcId="{FB467EC2-7919-40C5-887B-5CF813C162FD}" destId="{DF79F565-F071-41DF-9430-A6ECFE4352C5}" srcOrd="1" destOrd="0" presId="urn:microsoft.com/office/officeart/2005/8/layout/hList9"/>
    <dgm:cxn modelId="{FB7599E5-9C80-42A5-B86C-2A180EBEF64D}" type="presOf" srcId="{75DF6DD3-A0AE-4E5F-A962-DCA890C7AB80}" destId="{EA38B283-98CB-4DCE-97E4-2C2A6FFBC779}" srcOrd="1" destOrd="0" presId="urn:microsoft.com/office/officeart/2005/8/layout/hList9"/>
    <dgm:cxn modelId="{C8F8ACD1-9401-4B04-B1D2-1FC97F1D57CD}" type="presOf" srcId="{82AB1E79-D2F6-42A6-96D2-38D46E9D0398}" destId="{A0D065B9-1484-4AEB-9CC7-16E971A3182F}" srcOrd="0" destOrd="0" presId="urn:microsoft.com/office/officeart/2005/8/layout/hList9"/>
    <dgm:cxn modelId="{7FCF0B04-3D06-429E-A0DA-A30C645C3980}" type="presParOf" srcId="{A0D065B9-1484-4AEB-9CC7-16E971A3182F}" destId="{74D4F1CE-8522-42E8-A2A4-63A4699A6C96}" srcOrd="0" destOrd="0" presId="urn:microsoft.com/office/officeart/2005/8/layout/hList9"/>
    <dgm:cxn modelId="{DD92CE41-5395-4325-8A71-50C6CC4C1CE3}" type="presParOf" srcId="{A0D065B9-1484-4AEB-9CC7-16E971A3182F}" destId="{E7050F82-A148-42A7-A660-70CF1BF9F242}" srcOrd="1" destOrd="0" presId="urn:microsoft.com/office/officeart/2005/8/layout/hList9"/>
    <dgm:cxn modelId="{EE301470-5C9A-4565-B69D-5E5FA10D73FA}" type="presParOf" srcId="{E7050F82-A148-42A7-A660-70CF1BF9F242}" destId="{9D73F080-CB22-4A05-8F38-CA8ABC960D82}" srcOrd="0" destOrd="0" presId="urn:microsoft.com/office/officeart/2005/8/layout/hList9"/>
    <dgm:cxn modelId="{0A4DDC82-51E9-4043-A9C4-119EFFB33B56}" type="presParOf" srcId="{E7050F82-A148-42A7-A660-70CF1BF9F242}" destId="{75D3E763-1920-444F-BD9F-9AA545EB1A8E}" srcOrd="1" destOrd="0" presId="urn:microsoft.com/office/officeart/2005/8/layout/hList9"/>
    <dgm:cxn modelId="{83E0D308-944C-44A9-B381-F6A29B5B5E38}" type="presParOf" srcId="{75D3E763-1920-444F-BD9F-9AA545EB1A8E}" destId="{D69F261C-370A-4D9C-9AC9-D714D72A6143}" srcOrd="0" destOrd="0" presId="urn:microsoft.com/office/officeart/2005/8/layout/hList9"/>
    <dgm:cxn modelId="{513B9EFD-0BC6-4ED5-A7C8-4BC2EA1F0509}" type="presParOf" srcId="{75D3E763-1920-444F-BD9F-9AA545EB1A8E}" destId="{EA38B283-98CB-4DCE-97E4-2C2A6FFBC779}" srcOrd="1" destOrd="0" presId="urn:microsoft.com/office/officeart/2005/8/layout/hList9"/>
    <dgm:cxn modelId="{EFBCD7BB-3007-40A8-BFF1-C03D27BF9DCE}" type="presParOf" srcId="{A0D065B9-1484-4AEB-9CC7-16E971A3182F}" destId="{73770BBF-CC34-49B9-B2F5-A72CE6D0D366}" srcOrd="2" destOrd="0" presId="urn:microsoft.com/office/officeart/2005/8/layout/hList9"/>
    <dgm:cxn modelId="{9A8E38B5-9BF8-47FC-B53B-FFEC44269AB8}" type="presParOf" srcId="{A0D065B9-1484-4AEB-9CC7-16E971A3182F}" destId="{D8779084-4B2F-4BBE-9961-83BFDC50FFD6}" srcOrd="3" destOrd="0" presId="urn:microsoft.com/office/officeart/2005/8/layout/hList9"/>
    <dgm:cxn modelId="{4FB36F05-2A4F-442E-B005-D2A24C1BBECE}" type="presParOf" srcId="{A0D065B9-1484-4AEB-9CC7-16E971A3182F}" destId="{8A32CDEA-8AFE-489C-9B50-F94F934661FE}" srcOrd="4" destOrd="0" presId="urn:microsoft.com/office/officeart/2005/8/layout/hList9"/>
    <dgm:cxn modelId="{FB1004E5-675F-4F64-8A3A-044AF7B60CC0}" type="presParOf" srcId="{A0D065B9-1484-4AEB-9CC7-16E971A3182F}" destId="{518D43C1-8036-4CD7-97D8-DD725EC61256}" srcOrd="5" destOrd="0" presId="urn:microsoft.com/office/officeart/2005/8/layout/hList9"/>
    <dgm:cxn modelId="{B02046BE-96D2-4FBB-BC5D-9F4A99190C11}" type="presParOf" srcId="{A0D065B9-1484-4AEB-9CC7-16E971A3182F}" destId="{C69303C2-B3EF-426E-9641-A4EF6AF011FD}" srcOrd="6" destOrd="0" presId="urn:microsoft.com/office/officeart/2005/8/layout/hList9"/>
    <dgm:cxn modelId="{208529EE-9589-44BB-AFFF-D359340F76CB}" type="presParOf" srcId="{C69303C2-B3EF-426E-9641-A4EF6AF011FD}" destId="{1CC487BB-C76E-4735-B49D-CAEDBEEBCC76}" srcOrd="0" destOrd="0" presId="urn:microsoft.com/office/officeart/2005/8/layout/hList9"/>
    <dgm:cxn modelId="{4C553872-6D74-4901-91E4-6D8E012F3CC0}" type="presParOf" srcId="{C69303C2-B3EF-426E-9641-A4EF6AF011FD}" destId="{E59CBB86-0416-4023-9E77-C326B4143092}" srcOrd="1" destOrd="0" presId="urn:microsoft.com/office/officeart/2005/8/layout/hList9"/>
    <dgm:cxn modelId="{5EBE9AD5-21B9-40C4-AC1E-9DD36E6E7879}" type="presParOf" srcId="{E59CBB86-0416-4023-9E77-C326B4143092}" destId="{0A86F498-3AFE-48A8-B3D9-7B714105BE2B}" srcOrd="0" destOrd="0" presId="urn:microsoft.com/office/officeart/2005/8/layout/hList9"/>
    <dgm:cxn modelId="{887740B3-C044-4FD5-A978-A00B0A80143E}" type="presParOf" srcId="{E59CBB86-0416-4023-9E77-C326B4143092}" destId="{DF79F565-F071-41DF-9430-A6ECFE4352C5}" srcOrd="1" destOrd="0" presId="urn:microsoft.com/office/officeart/2005/8/layout/hList9"/>
    <dgm:cxn modelId="{B4103A22-04A9-4D76-954C-081C5AF7AEC3}" type="presParOf" srcId="{A0D065B9-1484-4AEB-9CC7-16E971A3182F}" destId="{40F68D9B-531B-480D-90A7-F4282AE852E5}" srcOrd="7" destOrd="0" presId="urn:microsoft.com/office/officeart/2005/8/layout/hList9"/>
    <dgm:cxn modelId="{783D9AC2-5218-4F20-A884-B3B746109567}" type="presParOf" srcId="{A0D065B9-1484-4AEB-9CC7-16E971A3182F}" destId="{7805571E-983E-448D-8D75-37CF116DB970}" srcOrd="8" destOrd="0" presId="urn:microsoft.com/office/officeart/2005/8/layout/hList9"/>
    <dgm:cxn modelId="{D488FA37-9E97-412A-8EB6-4F8957296CF4}" type="presParOf" srcId="{A0D065B9-1484-4AEB-9CC7-16E971A3182F}" destId="{DFBFE402-15D3-4CBB-9E6E-1B9893876C67}" srcOrd="9" destOrd="0" presId="urn:microsoft.com/office/officeart/2005/8/layout/hList9"/>
    <dgm:cxn modelId="{55078C58-0870-485C-A1F7-FD04FE9C1BD6}" type="presParOf" srcId="{A0D065B9-1484-4AEB-9CC7-16E971A3182F}" destId="{FFF57A7B-E518-4DDE-B26D-94D3679F9473}" srcOrd="10" destOrd="0" presId="urn:microsoft.com/office/officeart/2005/8/layout/hList9"/>
    <dgm:cxn modelId="{D21477CD-C198-4790-A1E7-192D871B7724}" type="presParOf" srcId="{A0D065B9-1484-4AEB-9CC7-16E971A3182F}" destId="{01C6D49F-8406-49B6-9804-E9969A5FCDA5}" srcOrd="11" destOrd="0" presId="urn:microsoft.com/office/officeart/2005/8/layout/hList9"/>
    <dgm:cxn modelId="{A20406D7-9B58-4C3F-97AD-88CD25BF3692}" type="presParOf" srcId="{01C6D49F-8406-49B6-9804-E9969A5FCDA5}" destId="{D700ED56-3E24-4B47-ABD1-CB9274A09A5D}" srcOrd="0" destOrd="0" presId="urn:microsoft.com/office/officeart/2005/8/layout/hList9"/>
    <dgm:cxn modelId="{0E50E52C-131A-4957-B4BE-87B5A5A871DE}" type="presParOf" srcId="{01C6D49F-8406-49B6-9804-E9969A5FCDA5}" destId="{111C5711-008A-4991-BD62-4AC17EA8A3D0}" srcOrd="1" destOrd="0" presId="urn:microsoft.com/office/officeart/2005/8/layout/hList9"/>
    <dgm:cxn modelId="{5E2A951B-3577-4F82-B724-B017E09762B5}" type="presParOf" srcId="{111C5711-008A-4991-BD62-4AC17EA8A3D0}" destId="{347DAE7D-B4FE-469D-A69B-6EA50D604895}" srcOrd="0" destOrd="0" presId="urn:microsoft.com/office/officeart/2005/8/layout/hList9"/>
    <dgm:cxn modelId="{A740FD3C-F067-4441-8FF9-7ACC72A60692}" type="presParOf" srcId="{111C5711-008A-4991-BD62-4AC17EA8A3D0}" destId="{867E0AFB-EE14-4A99-9778-1E4461BBC4DA}" srcOrd="1" destOrd="0" presId="urn:microsoft.com/office/officeart/2005/8/layout/hList9"/>
    <dgm:cxn modelId="{9BBFF342-AA19-4B57-9004-FED2282B9C96}" type="presParOf" srcId="{A0D065B9-1484-4AEB-9CC7-16E971A3182F}" destId="{210D1690-9937-42DE-952D-BB06416AC0A7}" srcOrd="12" destOrd="0" presId="urn:microsoft.com/office/officeart/2005/8/layout/hList9"/>
    <dgm:cxn modelId="{B9435CA8-5710-4F6B-AFA9-DDD71883A05B}" type="presParOf" srcId="{A0D065B9-1484-4AEB-9CC7-16E971A3182F}" destId="{9F3E19DF-FB47-4F56-9EA6-1A6DEABDD9F2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F261C-370A-4D9C-9AC9-D714D72A6143}">
      <dsp:nvSpPr>
        <dsp:cNvPr id="0" name=""/>
        <dsp:cNvSpPr/>
      </dsp:nvSpPr>
      <dsp:spPr>
        <a:xfrm>
          <a:off x="8196272" y="476759"/>
          <a:ext cx="2619786" cy="119009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0" bIns="14224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2000" b="1" kern="1200" dirty="0"/>
            <a:t>تكنولوجيا الاعلام والاتصال</a:t>
          </a:r>
          <a:endParaRPr lang="x-none" sz="2000" b="1" kern="1200" dirty="0"/>
        </a:p>
      </dsp:txBody>
      <dsp:txXfrm>
        <a:off x="8196272" y="476759"/>
        <a:ext cx="2161324" cy="1190090"/>
      </dsp:txXfrm>
    </dsp:sp>
    <dsp:sp modelId="{D8779084-4B2F-4BBE-9961-83BFDC50FFD6}">
      <dsp:nvSpPr>
        <dsp:cNvPr id="0" name=""/>
        <dsp:cNvSpPr/>
      </dsp:nvSpPr>
      <dsp:spPr>
        <a:xfrm>
          <a:off x="10122363" y="0"/>
          <a:ext cx="1189495" cy="118949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6000" kern="1200" dirty="0"/>
            <a:t>Ar</a:t>
          </a:r>
        </a:p>
      </dsp:txBody>
      <dsp:txXfrm>
        <a:off x="10296561" y="174198"/>
        <a:ext cx="841099" cy="841099"/>
      </dsp:txXfrm>
    </dsp:sp>
    <dsp:sp modelId="{0A86F498-3AFE-48A8-B3D9-7B714105BE2B}">
      <dsp:nvSpPr>
        <dsp:cNvPr id="0" name=""/>
        <dsp:cNvSpPr/>
      </dsp:nvSpPr>
      <dsp:spPr>
        <a:xfrm>
          <a:off x="4067793" y="477342"/>
          <a:ext cx="3121408" cy="1190090"/>
        </a:xfrm>
        <a:prstGeom prst="rect">
          <a:avLst/>
        </a:prstGeom>
        <a:solidFill>
          <a:schemeClr val="accent2">
            <a:tint val="40000"/>
            <a:alpha val="90000"/>
            <a:hueOff val="6287488"/>
            <a:satOff val="-33078"/>
            <a:lumOff val="-424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287488"/>
              <a:satOff val="-33078"/>
              <a:lumOff val="-42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000" b="1" kern="1200" dirty="0"/>
            <a:t>Technologies de l'information et de la communication</a:t>
          </a:r>
          <a:endParaRPr lang="x-none" sz="2000" b="1" kern="1200" dirty="0"/>
        </a:p>
      </dsp:txBody>
      <dsp:txXfrm>
        <a:off x="4067793" y="477342"/>
        <a:ext cx="2575162" cy="1190090"/>
      </dsp:txXfrm>
    </dsp:sp>
    <dsp:sp modelId="{7805571E-983E-448D-8D75-37CF116DB970}">
      <dsp:nvSpPr>
        <dsp:cNvPr id="0" name=""/>
        <dsp:cNvSpPr/>
      </dsp:nvSpPr>
      <dsp:spPr>
        <a:xfrm>
          <a:off x="6734679" y="390"/>
          <a:ext cx="1189495" cy="1189495"/>
        </a:xfrm>
        <a:prstGeom prst="ellipse">
          <a:avLst/>
        </a:prstGeom>
        <a:solidFill>
          <a:schemeClr val="accent2">
            <a:hueOff val="6020313"/>
            <a:satOff val="-29616"/>
            <a:lumOff val="-20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6000" kern="1200" dirty="0"/>
            <a:t>Fr</a:t>
          </a:r>
        </a:p>
      </dsp:txBody>
      <dsp:txXfrm>
        <a:off x="6908877" y="174588"/>
        <a:ext cx="841099" cy="841099"/>
      </dsp:txXfrm>
    </dsp:sp>
    <dsp:sp modelId="{347DAE7D-B4FE-469D-A69B-6EA50D604895}">
      <dsp:nvSpPr>
        <dsp:cNvPr id="0" name=""/>
        <dsp:cNvSpPr/>
      </dsp:nvSpPr>
      <dsp:spPr>
        <a:xfrm>
          <a:off x="549115" y="476759"/>
          <a:ext cx="3247787" cy="1190090"/>
        </a:xfrm>
        <a:prstGeom prst="rect">
          <a:avLst/>
        </a:prstGeom>
        <a:solidFill>
          <a:schemeClr val="accent2">
            <a:tint val="40000"/>
            <a:alpha val="90000"/>
            <a:hueOff val="12574977"/>
            <a:satOff val="-66157"/>
            <a:lumOff val="-848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2574977"/>
              <a:satOff val="-66157"/>
              <a:lumOff val="-84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/>
            <a:t>Information and communication technology</a:t>
          </a:r>
          <a:endParaRPr lang="x-none" sz="2000" b="1" kern="1200" dirty="0"/>
        </a:p>
      </dsp:txBody>
      <dsp:txXfrm>
        <a:off x="549115" y="476759"/>
        <a:ext cx="2679424" cy="1190090"/>
      </dsp:txXfrm>
    </dsp:sp>
    <dsp:sp modelId="{9F3E19DF-FB47-4F56-9EA6-1A6DEABDD9F2}">
      <dsp:nvSpPr>
        <dsp:cNvPr id="0" name=""/>
        <dsp:cNvSpPr/>
      </dsp:nvSpPr>
      <dsp:spPr>
        <a:xfrm>
          <a:off x="2799126" y="0"/>
          <a:ext cx="1189495" cy="1189495"/>
        </a:xfrm>
        <a:prstGeom prst="ellipse">
          <a:avLst/>
        </a:prstGeom>
        <a:solidFill>
          <a:schemeClr val="accent2">
            <a:hueOff val="12040626"/>
            <a:satOff val="-59231"/>
            <a:lumOff val="-401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6000" kern="1200" dirty="0"/>
            <a:t>En</a:t>
          </a:r>
        </a:p>
      </dsp:txBody>
      <dsp:txXfrm>
        <a:off x="2973324" y="174198"/>
        <a:ext cx="841099" cy="841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F261C-370A-4D9C-9AC9-D714D72A6143}">
      <dsp:nvSpPr>
        <dsp:cNvPr id="0" name=""/>
        <dsp:cNvSpPr/>
      </dsp:nvSpPr>
      <dsp:spPr>
        <a:xfrm>
          <a:off x="5247002" y="360714"/>
          <a:ext cx="1308840" cy="8729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0" bIns="14224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2000" b="1" kern="1200" dirty="0"/>
            <a:t>الاعلام</a:t>
          </a:r>
          <a:endParaRPr lang="x-none" sz="2000" b="1" kern="1200" dirty="0"/>
        </a:p>
      </dsp:txBody>
      <dsp:txXfrm>
        <a:off x="5247002" y="360714"/>
        <a:ext cx="1079793" cy="872996"/>
      </dsp:txXfrm>
    </dsp:sp>
    <dsp:sp modelId="{D8779084-4B2F-4BBE-9961-83BFDC50FFD6}">
      <dsp:nvSpPr>
        <dsp:cNvPr id="0" name=""/>
        <dsp:cNvSpPr/>
      </dsp:nvSpPr>
      <dsp:spPr>
        <a:xfrm>
          <a:off x="6114196" y="11690"/>
          <a:ext cx="872560" cy="87256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400" kern="1200" dirty="0"/>
            <a:t>Ar</a:t>
          </a:r>
        </a:p>
      </dsp:txBody>
      <dsp:txXfrm>
        <a:off x="6241979" y="139473"/>
        <a:ext cx="616994" cy="616994"/>
      </dsp:txXfrm>
    </dsp:sp>
    <dsp:sp modelId="{0A86F498-3AFE-48A8-B3D9-7B714105BE2B}">
      <dsp:nvSpPr>
        <dsp:cNvPr id="0" name=""/>
        <dsp:cNvSpPr/>
      </dsp:nvSpPr>
      <dsp:spPr>
        <a:xfrm>
          <a:off x="2321583" y="360714"/>
          <a:ext cx="2052858" cy="872996"/>
        </a:xfrm>
        <a:prstGeom prst="rect">
          <a:avLst/>
        </a:prstGeom>
        <a:solidFill>
          <a:schemeClr val="accent2">
            <a:tint val="40000"/>
            <a:alpha val="90000"/>
            <a:hueOff val="6287488"/>
            <a:satOff val="-33078"/>
            <a:lumOff val="-424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287488"/>
              <a:satOff val="-33078"/>
              <a:lumOff val="-42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2000" b="1" kern="1200" dirty="0"/>
            <a:t>Information</a:t>
          </a:r>
        </a:p>
      </dsp:txBody>
      <dsp:txXfrm>
        <a:off x="2321583" y="360714"/>
        <a:ext cx="1693608" cy="872996"/>
      </dsp:txXfrm>
    </dsp:sp>
    <dsp:sp modelId="{7805571E-983E-448D-8D75-37CF116DB970}">
      <dsp:nvSpPr>
        <dsp:cNvPr id="0" name=""/>
        <dsp:cNvSpPr/>
      </dsp:nvSpPr>
      <dsp:spPr>
        <a:xfrm>
          <a:off x="3930523" y="0"/>
          <a:ext cx="872560" cy="872560"/>
        </a:xfrm>
        <a:prstGeom prst="ellipse">
          <a:avLst/>
        </a:prstGeom>
        <a:solidFill>
          <a:schemeClr val="accent2">
            <a:hueOff val="6020313"/>
            <a:satOff val="-29616"/>
            <a:lumOff val="-20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400" kern="1200" dirty="0"/>
            <a:t>Fr</a:t>
          </a:r>
        </a:p>
      </dsp:txBody>
      <dsp:txXfrm>
        <a:off x="4058306" y="127783"/>
        <a:ext cx="616994" cy="616994"/>
      </dsp:txXfrm>
    </dsp:sp>
    <dsp:sp modelId="{347DAE7D-B4FE-469D-A69B-6EA50D604895}">
      <dsp:nvSpPr>
        <dsp:cNvPr id="0" name=""/>
        <dsp:cNvSpPr/>
      </dsp:nvSpPr>
      <dsp:spPr>
        <a:xfrm>
          <a:off x="-327520" y="360714"/>
          <a:ext cx="1776543" cy="872996"/>
        </a:xfrm>
        <a:prstGeom prst="rect">
          <a:avLst/>
        </a:prstGeom>
        <a:solidFill>
          <a:schemeClr val="accent2">
            <a:tint val="40000"/>
            <a:alpha val="90000"/>
            <a:hueOff val="12574977"/>
            <a:satOff val="-66157"/>
            <a:lumOff val="-848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2574977"/>
              <a:satOff val="-66157"/>
              <a:lumOff val="-84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1" kern="1200" dirty="0"/>
            <a:t>Information</a:t>
          </a:r>
          <a:endParaRPr lang="x-none" sz="2000" b="1" kern="1200" dirty="0"/>
        </a:p>
      </dsp:txBody>
      <dsp:txXfrm>
        <a:off x="-327520" y="360714"/>
        <a:ext cx="1465648" cy="872996"/>
      </dsp:txXfrm>
    </dsp:sp>
    <dsp:sp modelId="{9F3E19DF-FB47-4F56-9EA6-1A6DEABDD9F2}">
      <dsp:nvSpPr>
        <dsp:cNvPr id="0" name=""/>
        <dsp:cNvSpPr/>
      </dsp:nvSpPr>
      <dsp:spPr>
        <a:xfrm>
          <a:off x="981066" y="11690"/>
          <a:ext cx="872560" cy="872560"/>
        </a:xfrm>
        <a:prstGeom prst="ellipse">
          <a:avLst/>
        </a:prstGeom>
        <a:solidFill>
          <a:schemeClr val="accent2">
            <a:hueOff val="12040626"/>
            <a:satOff val="-59231"/>
            <a:lumOff val="-401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400" kern="1200" dirty="0"/>
            <a:t>En</a:t>
          </a:r>
        </a:p>
      </dsp:txBody>
      <dsp:txXfrm>
        <a:off x="1108849" y="139473"/>
        <a:ext cx="616994" cy="61699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F261C-370A-4D9C-9AC9-D714D72A6143}">
      <dsp:nvSpPr>
        <dsp:cNvPr id="0" name=""/>
        <dsp:cNvSpPr/>
      </dsp:nvSpPr>
      <dsp:spPr>
        <a:xfrm>
          <a:off x="6075064" y="355886"/>
          <a:ext cx="1332958" cy="88908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0" bIns="142240" numCol="1" spcCol="1270" anchor="ctr" anchorCtr="0">
          <a:noAutofit/>
        </a:bodyPr>
        <a:lstStyle/>
        <a:p>
          <a:pPr lvl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ar-DZ" sz="2000" b="1" kern="1200" dirty="0"/>
            <a:t>الاتصال</a:t>
          </a:r>
          <a:endParaRPr lang="x-none" sz="2000" b="1" kern="1200" dirty="0"/>
        </a:p>
      </dsp:txBody>
      <dsp:txXfrm>
        <a:off x="6075064" y="355886"/>
        <a:ext cx="1099691" cy="889083"/>
      </dsp:txXfrm>
    </dsp:sp>
    <dsp:sp modelId="{D8779084-4B2F-4BBE-9961-83BFDC50FFD6}">
      <dsp:nvSpPr>
        <dsp:cNvPr id="0" name=""/>
        <dsp:cNvSpPr/>
      </dsp:nvSpPr>
      <dsp:spPr>
        <a:xfrm>
          <a:off x="6944588" y="430"/>
          <a:ext cx="888639" cy="8886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500" kern="1200" dirty="0"/>
            <a:t>Ar</a:t>
          </a:r>
        </a:p>
      </dsp:txBody>
      <dsp:txXfrm>
        <a:off x="7074726" y="130568"/>
        <a:ext cx="628363" cy="628363"/>
      </dsp:txXfrm>
    </dsp:sp>
    <dsp:sp modelId="{0A86F498-3AFE-48A8-B3D9-7B714105BE2B}">
      <dsp:nvSpPr>
        <dsp:cNvPr id="0" name=""/>
        <dsp:cNvSpPr/>
      </dsp:nvSpPr>
      <dsp:spPr>
        <a:xfrm>
          <a:off x="2964782" y="356317"/>
          <a:ext cx="2331917" cy="889083"/>
        </a:xfrm>
        <a:prstGeom prst="rect">
          <a:avLst/>
        </a:prstGeom>
        <a:solidFill>
          <a:schemeClr val="accent2">
            <a:tint val="40000"/>
            <a:alpha val="90000"/>
            <a:hueOff val="6287488"/>
            <a:satOff val="-33078"/>
            <a:lumOff val="-4243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287488"/>
              <a:satOff val="-33078"/>
              <a:lumOff val="-42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/>
            <a:t>Communication</a:t>
          </a:r>
          <a:endParaRPr lang="x-none" sz="2000" b="1" kern="1200" dirty="0"/>
        </a:p>
      </dsp:txBody>
      <dsp:txXfrm>
        <a:off x="2964782" y="356317"/>
        <a:ext cx="1923832" cy="889083"/>
      </dsp:txXfrm>
    </dsp:sp>
    <dsp:sp modelId="{7805571E-983E-448D-8D75-37CF116DB970}">
      <dsp:nvSpPr>
        <dsp:cNvPr id="0" name=""/>
        <dsp:cNvSpPr/>
      </dsp:nvSpPr>
      <dsp:spPr>
        <a:xfrm>
          <a:off x="4957138" y="4"/>
          <a:ext cx="888639" cy="888639"/>
        </a:xfrm>
        <a:prstGeom prst="ellipse">
          <a:avLst/>
        </a:prstGeom>
        <a:solidFill>
          <a:schemeClr val="accent2">
            <a:hueOff val="6020313"/>
            <a:satOff val="-29616"/>
            <a:lumOff val="-2009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500" kern="1200" dirty="0"/>
            <a:t>Fr</a:t>
          </a:r>
        </a:p>
      </dsp:txBody>
      <dsp:txXfrm>
        <a:off x="5087276" y="130142"/>
        <a:ext cx="628363" cy="628363"/>
      </dsp:txXfrm>
    </dsp:sp>
    <dsp:sp modelId="{347DAE7D-B4FE-469D-A69B-6EA50D604895}">
      <dsp:nvSpPr>
        <dsp:cNvPr id="0" name=""/>
        <dsp:cNvSpPr/>
      </dsp:nvSpPr>
      <dsp:spPr>
        <a:xfrm>
          <a:off x="336076" y="355886"/>
          <a:ext cx="2426331" cy="889083"/>
        </a:xfrm>
        <a:prstGeom prst="rect">
          <a:avLst/>
        </a:prstGeom>
        <a:solidFill>
          <a:schemeClr val="accent2">
            <a:tint val="40000"/>
            <a:alpha val="90000"/>
            <a:hueOff val="12574977"/>
            <a:satOff val="-66157"/>
            <a:lumOff val="-8486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12574977"/>
              <a:satOff val="-66157"/>
              <a:lumOff val="-84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0" bIns="14224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/>
            <a:t>Communication</a:t>
          </a:r>
          <a:endParaRPr lang="x-none" sz="2000" b="1" kern="1200" dirty="0"/>
        </a:p>
      </dsp:txBody>
      <dsp:txXfrm>
        <a:off x="336076" y="355886"/>
        <a:ext cx="2001723" cy="889083"/>
      </dsp:txXfrm>
    </dsp:sp>
    <dsp:sp modelId="{9F3E19DF-FB47-4F56-9EA6-1A6DEABDD9F2}">
      <dsp:nvSpPr>
        <dsp:cNvPr id="0" name=""/>
        <dsp:cNvSpPr/>
      </dsp:nvSpPr>
      <dsp:spPr>
        <a:xfrm>
          <a:off x="2016997" y="0"/>
          <a:ext cx="888639" cy="888639"/>
        </a:xfrm>
        <a:prstGeom prst="ellipse">
          <a:avLst/>
        </a:prstGeom>
        <a:solidFill>
          <a:schemeClr val="accent2">
            <a:hueOff val="12040626"/>
            <a:satOff val="-59231"/>
            <a:lumOff val="-401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x-none" sz="4500" kern="1200" dirty="0"/>
            <a:t>En</a:t>
          </a:r>
        </a:p>
      </dsp:txBody>
      <dsp:txXfrm>
        <a:off x="2147135" y="130138"/>
        <a:ext cx="628363" cy="628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30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4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61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2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1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xmlns="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847DE-29F2-8ABB-1718-34BED4F37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4796A3-781D-5244-DAB8-2D6EE0AC3B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E25A87-9155-9E07-878F-CEC0B137C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577E27-B60E-C6DD-BAAF-5CCC3D59E5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xmlns="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D8DCC6D-8B88-7BE0-7240-F743AE09E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fr-FR"/>
              <a:t>Cliquez sur l'icône pour ajouter un tableau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5.JP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xmlns="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xmlns="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67" y="2286000"/>
            <a:ext cx="12099533" cy="2286000"/>
          </a:xfrm>
        </p:spPr>
        <p:txBody>
          <a:bodyPr/>
          <a:lstStyle/>
          <a:p>
            <a:r>
              <a:rPr lang="ar-DZ" sz="115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الوحدة التعلمية :تقنية المعلومات</a:t>
            </a:r>
            <a:endParaRPr lang="en-US" sz="115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xmlns="" id="{8ACE78BF-87C4-3A01-91D4-901F53016160}"/>
              </a:ext>
            </a:extLst>
          </p:cNvPr>
          <p:cNvSpPr txBox="1"/>
          <p:nvPr/>
        </p:nvSpPr>
        <p:spPr>
          <a:xfrm>
            <a:off x="3707259" y="236306"/>
            <a:ext cx="477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600" b="1" dirty="0">
                <a:solidFill>
                  <a:schemeClr val="bg1">
                    <a:lumMod val="9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ثانوية عبد الحميد بن باديس – بيضاء برج</a:t>
            </a:r>
            <a:endParaRPr lang="x-none" sz="3600" b="1" dirty="0">
              <a:solidFill>
                <a:schemeClr val="bg1">
                  <a:lumMod val="9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5BA72B99-DAA0-7CE4-B3B5-4069D45C026C}"/>
              </a:ext>
            </a:extLst>
          </p:cNvPr>
          <p:cNvSpPr txBox="1"/>
          <p:nvPr/>
        </p:nvSpPr>
        <p:spPr>
          <a:xfrm>
            <a:off x="3707258" y="4632488"/>
            <a:ext cx="477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600" b="1" dirty="0">
                <a:solidFill>
                  <a:schemeClr val="bg1">
                    <a:lumMod val="9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1 ج ع ت + 1 ج م أ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8621596D-DB56-CCCE-576D-F25DB9D4CCBC}"/>
              </a:ext>
            </a:extLst>
          </p:cNvPr>
          <p:cNvSpPr txBox="1"/>
          <p:nvPr/>
        </p:nvSpPr>
        <p:spPr>
          <a:xfrm>
            <a:off x="7272391" y="1552917"/>
            <a:ext cx="477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600" b="1" dirty="0">
                <a:solidFill>
                  <a:schemeClr val="bg1">
                    <a:lumMod val="9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المجال التعلمي: بيئة التعامل مع الحاسوب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D9D2616F-60BB-2E25-4F7D-9EFC80C4C6EF}"/>
              </a:ext>
            </a:extLst>
          </p:cNvPr>
          <p:cNvSpPr txBox="1"/>
          <p:nvPr/>
        </p:nvSpPr>
        <p:spPr>
          <a:xfrm>
            <a:off x="-1070224" y="6180268"/>
            <a:ext cx="477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600" b="1" dirty="0">
                <a:solidFill>
                  <a:schemeClr val="bg1">
                    <a:lumMod val="9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الأستاذ: مزان فريد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87980D65-6322-0F99-5AB9-6713CA2F1FF8}"/>
              </a:ext>
            </a:extLst>
          </p:cNvPr>
          <p:cNvSpPr txBox="1"/>
          <p:nvPr/>
        </p:nvSpPr>
        <p:spPr>
          <a:xfrm>
            <a:off x="3753491" y="4012421"/>
            <a:ext cx="477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600" b="1" dirty="0">
                <a:solidFill>
                  <a:schemeClr val="bg1">
                    <a:lumMod val="9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السنة الدراسية 2024-2025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B00A9BC9-04E5-1D80-9BDF-01C7B697C0EE}"/>
              </a:ext>
            </a:extLst>
          </p:cNvPr>
          <p:cNvSpPr txBox="1"/>
          <p:nvPr/>
        </p:nvSpPr>
        <p:spPr>
          <a:xfrm>
            <a:off x="3707259" y="972235"/>
            <a:ext cx="4777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3600" b="1" dirty="0">
                <a:solidFill>
                  <a:schemeClr val="bg1">
                    <a:lumMod val="9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مادة المعلوماتية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344" y="1452526"/>
            <a:ext cx="6241651" cy="1105737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 algn="ctr" rtl="1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الإعلام</a:t>
            </a:r>
            <a:endParaRPr 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63" y="2270590"/>
            <a:ext cx="7335747" cy="3407938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ar-DZ" sz="4000" cap="all" spc="3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هو الاخبار وتقديم المعلومات من المرسل إلى المستقبل</a:t>
            </a:r>
            <a:endParaRPr lang="en-US" sz="4000" cap="all" spc="3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xmlns="" id="{59A8E552-B6F5-0306-01E9-713678F5F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195596"/>
              </p:ext>
            </p:extLst>
          </p:nvPr>
        </p:nvGraphicFramePr>
        <p:xfrm>
          <a:off x="5114940" y="124934"/>
          <a:ext cx="6926371" cy="124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xmlns="" id="{910645AB-752F-9824-6DC1-126C423A19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2" r="17722"/>
          <a:stretch>
            <a:fillRect/>
          </a:stretch>
        </p:blipFill>
        <p:spPr>
          <a:xfrm>
            <a:off x="-1" y="0"/>
            <a:ext cx="4629625" cy="6858000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6B3BE665-BBCD-A9E4-CAC4-A007C5A25BA2}"/>
              </a:ext>
            </a:extLst>
          </p:cNvPr>
          <p:cNvSpPr/>
          <p:nvPr/>
        </p:nvSpPr>
        <p:spPr>
          <a:xfrm>
            <a:off x="11000734" y="1452526"/>
            <a:ext cx="855489" cy="922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6</a:t>
            </a:r>
            <a:endParaRPr lang="x-none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994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1384782"/>
            <a:ext cx="6241651" cy="1245402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 algn="ctr" rtl="1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الاتصال</a:t>
            </a:r>
            <a:endParaRPr 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ar-DZ" sz="4400" cap="all" spc="3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هو نقل المعلومات بين المرسل والمستقبل مثل المحاضرات والندوات</a:t>
            </a:r>
            <a:endParaRPr lang="en-US" sz="4400" cap="all" spc="3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xmlns="" id="{F355305C-1651-BC71-E448-79D8D8A2B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291049"/>
              </p:ext>
            </p:extLst>
          </p:nvPr>
        </p:nvGraphicFramePr>
        <p:xfrm>
          <a:off x="4287838" y="124934"/>
          <a:ext cx="7904162" cy="124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xmlns="" id="{FAA2DE7B-F85D-4C27-D953-27A89298D9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89" t="-1953" r="4450" b="-5226"/>
          <a:stretch/>
        </p:blipFill>
        <p:spPr>
          <a:xfrm>
            <a:off x="0" y="0"/>
            <a:ext cx="4490113" cy="6858000"/>
          </a:xfr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7C0B00D7-D3F1-643F-5E47-0F88C2B93E94}"/>
              </a:ext>
            </a:extLst>
          </p:cNvPr>
          <p:cNvSpPr/>
          <p:nvPr/>
        </p:nvSpPr>
        <p:spPr>
          <a:xfrm>
            <a:off x="11056331" y="1501627"/>
            <a:ext cx="855489" cy="922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7</a:t>
            </a:r>
            <a:endParaRPr lang="x-none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267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0977"/>
            <a:ext cx="9144000" cy="2937681"/>
          </a:xfrm>
          <a:solidFill>
            <a:schemeClr val="bg1"/>
          </a:solidFill>
        </p:spPr>
        <p:txBody>
          <a:bodyPr/>
          <a:lstStyle/>
          <a:p>
            <a:r>
              <a:rPr lang="ar-DZ" sz="9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ماهي تكنلوجيا الإعلام والاتصال؟</a:t>
            </a:r>
            <a:endParaRPr lang="en-US" sz="9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10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E39F69-A1C6-AF25-B91E-7EEE8ED9E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xmlns="" id="{CD72BD01-AC5F-9E17-D190-B5F8C906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664" y="2070900"/>
            <a:ext cx="10515600" cy="1116644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pPr rtl="1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تكنولوجيا الاعلام والاتصال</a:t>
            </a:r>
            <a:endParaRPr lang="x-none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xmlns="" id="{19405EB2-D963-194E-CF7C-CF4CB1D1D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05301"/>
              </p:ext>
            </p:extLst>
          </p:nvPr>
        </p:nvGraphicFramePr>
        <p:xfrm>
          <a:off x="165413" y="122518"/>
          <a:ext cx="11614244" cy="1667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xmlns="" id="{F3912C1E-B352-6504-99B1-74B6673E06D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3029803"/>
            <a:ext cx="10639064" cy="2873579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pPr algn="just" rtl="1">
              <a:spcAft>
                <a:spcPts val="1000"/>
              </a:spcAft>
            </a:pPr>
            <a:r>
              <a:rPr lang="ar-DZ" sz="4400" cap="all" spc="3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كل التقنيات والأجهزة السمعية البصرية والوسائط المتعددة والانترنت والاتصالات وتعني الدمج بين أنواع الحاسوب والعتاد والبرمجيات وشبكات الاتصال</a:t>
            </a:r>
            <a:endParaRPr lang="x-none" sz="4400" cap="all" spc="3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xmlns="" id="{27874BC5-98F3-554D-A75F-65CDBEFA4B45}"/>
              </a:ext>
            </a:extLst>
          </p:cNvPr>
          <p:cNvSpPr/>
          <p:nvPr/>
        </p:nvSpPr>
        <p:spPr>
          <a:xfrm>
            <a:off x="11049519" y="1948856"/>
            <a:ext cx="855489" cy="922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8</a:t>
            </a:r>
            <a:endParaRPr lang="x-none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E39F69-A1C6-AF25-B91E-7EEE8ED9E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xmlns="" id="{CD72BD01-AC5F-9E17-D190-B5F8C906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13" y="396296"/>
            <a:ext cx="10515600" cy="1116644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pPr rtl="1"/>
            <a:r>
              <a:rPr lang="ar-DZ" sz="7200" b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مج</a:t>
            </a:r>
            <a:r>
              <a:rPr lang="ar-DZ" sz="7200" b="1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</a:t>
            </a:r>
            <a:r>
              <a:rPr lang="ar-DZ" sz="7200" b="1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لات </a:t>
            </a:r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استخدام تكنلوجيا الإعلام والاتصال</a:t>
            </a:r>
            <a:endParaRPr lang="x-none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xmlns="" id="{F3912C1E-B352-6504-99B1-74B6673E06D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61414" y="1828800"/>
            <a:ext cx="10754118" cy="4012442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pPr algn="just" rtl="1">
              <a:spcAft>
                <a:spcPts val="1000"/>
              </a:spcAft>
            </a:pPr>
            <a:r>
              <a:rPr lang="ar-DZ" sz="4400" cap="all" spc="3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كل المجالات ونذكر منها الإدارة والصحة و النقل والمجال العسكري والتجارة وغيرها...</a:t>
            </a:r>
            <a:endParaRPr lang="x-none" sz="4400" cap="all" spc="3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xmlns="" id="{51063ACE-17ED-D1CE-F082-8F1373EA32AD}"/>
              </a:ext>
            </a:extLst>
          </p:cNvPr>
          <p:cNvSpPr/>
          <p:nvPr/>
        </p:nvSpPr>
        <p:spPr>
          <a:xfrm>
            <a:off x="11102842" y="396296"/>
            <a:ext cx="855489" cy="922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9</a:t>
            </a:r>
            <a:endParaRPr lang="x-none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3544424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EE39F69-A1C6-AF25-B91E-7EEE8ED9E9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xmlns="" id="{CD72BD01-AC5F-9E17-D190-B5F8C906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14" y="150636"/>
            <a:ext cx="10515600" cy="1116644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pPr rtl="1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تقويم</a:t>
            </a:r>
            <a:endParaRPr lang="x-none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xmlns="" id="{F3912C1E-B352-6504-99B1-74B6673E06D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18941" y="1267280"/>
            <a:ext cx="10754118" cy="4012442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pPr algn="just" rtl="1">
              <a:spcAft>
                <a:spcPts val="1000"/>
              </a:spcAft>
            </a:pPr>
            <a:r>
              <a:rPr lang="ar-DZ" sz="4400" cap="all" spc="3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أذكر بعض اهم الاختراعات التي لعبت دورا مهما في التطور التكنلوجي في  الوقت الحاضر</a:t>
            </a:r>
            <a:endParaRPr lang="x-none" sz="4400" cap="all" spc="3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34682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xmlns="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xmlns="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ar-DZ" sz="9600" b="1" dirty="0"/>
              <a:t>بحث</a:t>
            </a:r>
            <a:endParaRPr lang="en-US" sz="9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043452"/>
            <a:ext cx="9467850" cy="3223082"/>
          </a:xfrm>
        </p:spPr>
        <p:txBody>
          <a:bodyPr>
            <a:normAutofit/>
          </a:bodyPr>
          <a:lstStyle/>
          <a:p>
            <a:pPr rtl="1"/>
            <a:r>
              <a:rPr lang="ar-DZ" sz="4000" dirty="0"/>
              <a:t>أنجز بحثا حول تطور تكنلوجيا الإعلام والاتصال يتضمن العناصر التالية:</a:t>
            </a:r>
          </a:p>
          <a:p>
            <a:pPr marL="571500" indent="-571500" rtl="1">
              <a:buFontTx/>
              <a:buChar char="-"/>
            </a:pPr>
            <a:r>
              <a:rPr lang="ar-DZ" sz="4000" dirty="0"/>
              <a:t>تطور أجهزة الحاسوب</a:t>
            </a:r>
          </a:p>
          <a:p>
            <a:pPr marL="571500" indent="-571500" rtl="1">
              <a:buFontTx/>
              <a:buChar char="-"/>
            </a:pPr>
            <a:r>
              <a:rPr lang="ar-DZ" sz="4000" dirty="0"/>
              <a:t>تطور انظمة تشغيل الحاسوب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18204"/>
            <a:ext cx="5273170" cy="1245402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البيانات</a:t>
            </a:r>
            <a:r>
              <a:rPr lang="x-none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endParaRPr 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50592"/>
            <a:ext cx="5303992" cy="3438144"/>
          </a:xfrm>
          <a:noFill/>
        </p:spPr>
        <p:txBody>
          <a:bodyPr anchor="t">
            <a:noAutofit/>
          </a:bodyPr>
          <a:lstStyle/>
          <a:p>
            <a:pPr algn="just" rtl="1"/>
            <a:r>
              <a:rPr lang="ar-DZ" sz="40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مجموعة قيم أولية لموضوع ما قد تكون أرقام أو صور أو حروف او كلمات</a:t>
            </a:r>
            <a:endParaRPr lang="en-US" sz="40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xmlns="" id="{A8485AD0-3802-C5C2-4BA5-15AB45BC8F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94" t="9887" r="178" b="-599"/>
          <a:stretch/>
        </p:blipFill>
        <p:spPr>
          <a:xfrm>
            <a:off x="-102742" y="0"/>
            <a:ext cx="6562816" cy="6221003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5E5C528-843F-FCEA-2D92-7F7860518B39}"/>
              </a:ext>
            </a:extLst>
          </p:cNvPr>
          <p:cNvSpPr/>
          <p:nvPr/>
        </p:nvSpPr>
        <p:spPr>
          <a:xfrm>
            <a:off x="863927" y="77056"/>
            <a:ext cx="1807354" cy="1900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xmlns="" id="{3D45DB6F-5152-C5CC-130C-8ED94D462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7803897"/>
              </p:ext>
            </p:extLst>
          </p:nvPr>
        </p:nvGraphicFramePr>
        <p:xfrm>
          <a:off x="5875227" y="114659"/>
          <a:ext cx="6073617" cy="124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0A4C0C5F-EAB7-C7FE-9F14-89F6408C2674}"/>
              </a:ext>
            </a:extLst>
          </p:cNvPr>
          <p:cNvSpPr/>
          <p:nvPr/>
        </p:nvSpPr>
        <p:spPr>
          <a:xfrm>
            <a:off x="11093355" y="1346036"/>
            <a:ext cx="855489" cy="922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endParaRPr lang="x-none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317" y="1370334"/>
            <a:ext cx="5204675" cy="1245401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المعلومات</a:t>
            </a:r>
            <a:endParaRPr 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450592"/>
            <a:ext cx="5303992" cy="3438144"/>
          </a:xfrm>
          <a:noFill/>
        </p:spPr>
        <p:txBody>
          <a:bodyPr anchor="t">
            <a:noAutofit/>
          </a:bodyPr>
          <a:lstStyle/>
          <a:p>
            <a:pPr algn="just" rtl="1"/>
            <a:r>
              <a:rPr lang="ar-DZ" sz="4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تلك البيانات التي تمت معالجتها و أصبحت ذات معنى</a:t>
            </a:r>
            <a:endParaRPr lang="en-US" sz="44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xmlns="" id="{860A5C8B-A5B6-303E-0E1A-F45E05C1B0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58" t="-7855" r="29447" b="-9974"/>
          <a:stretch/>
        </p:blipFill>
        <p:spPr>
          <a:xfrm>
            <a:off x="-945223" y="9144"/>
            <a:ext cx="6790165" cy="6858000"/>
          </a:xfr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xmlns="" id="{88B6C993-83F4-924D-35DC-A8827D35F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5196591"/>
              </p:ext>
            </p:extLst>
          </p:nvPr>
        </p:nvGraphicFramePr>
        <p:xfrm>
          <a:off x="4960828" y="124933"/>
          <a:ext cx="6926371" cy="124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40822EC8-7288-082C-927E-0EB332608E42}"/>
              </a:ext>
            </a:extLst>
          </p:cNvPr>
          <p:cNvSpPr/>
          <p:nvPr/>
        </p:nvSpPr>
        <p:spPr>
          <a:xfrm>
            <a:off x="11071564" y="1449253"/>
            <a:ext cx="855489" cy="922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endParaRPr lang="x-none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5429681"/>
      </p:ext>
    </p:extLst>
  </p:cSld>
  <p:clrMapOvr>
    <a:masterClrMapping/>
  </p:clrMapOvr>
  <p:transition spd="slow">
    <p:push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xmlns="" id="{C485424D-C1E4-0187-29EE-8D89C689EB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162444"/>
              </p:ext>
            </p:extLst>
          </p:nvPr>
        </p:nvGraphicFramePr>
        <p:xfrm>
          <a:off x="2032000" y="452064"/>
          <a:ext cx="7964755" cy="5686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1384782"/>
            <a:ext cx="6241651" cy="1245402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 algn="ctr" rtl="1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التقنية</a:t>
            </a:r>
            <a:endParaRPr 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ar-DZ" sz="4400" cap="all" spc="3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معرفة وقدرة الشخص على انجاز الأعمال و النشاطات بمهارة فنية و على أساس علمي</a:t>
            </a:r>
            <a:endParaRPr lang="en-US" sz="4400" cap="all" spc="3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xmlns="" id="{D9287450-8927-BDA0-1C7E-F9BA1475B1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5" r="32415"/>
          <a:stretch>
            <a:fillRect/>
          </a:stretch>
        </p:blipFill>
        <p:spPr/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xmlns="" id="{F355305C-1651-BC71-E448-79D8D8A2BA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313022"/>
              </p:ext>
            </p:extLst>
          </p:nvPr>
        </p:nvGraphicFramePr>
        <p:xfrm>
          <a:off x="5114940" y="124934"/>
          <a:ext cx="6926371" cy="124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ED4B0906-9206-36FF-D77B-04555900B316}"/>
              </a:ext>
            </a:extLst>
          </p:cNvPr>
          <p:cNvSpPr/>
          <p:nvPr/>
        </p:nvSpPr>
        <p:spPr>
          <a:xfrm>
            <a:off x="11056332" y="1546273"/>
            <a:ext cx="855489" cy="922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3</a:t>
            </a:r>
            <a:endParaRPr lang="x-none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ransition spd="med">
    <p:pull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344" y="1452526"/>
            <a:ext cx="6241651" cy="1105737"/>
          </a:xfrm>
          <a:noFill/>
        </p:spPr>
        <p:txBody>
          <a:bodyPr vert="horz" lIns="91440" tIns="45720" rIns="91440" bIns="45720" rtlCol="0" anchor="b">
            <a:noAutofit/>
          </a:bodyPr>
          <a:lstStyle/>
          <a:p>
            <a:pPr algn="ctr" rtl="1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التكنلوجيا</a:t>
            </a:r>
            <a:endParaRPr 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563" y="2270590"/>
            <a:ext cx="7335747" cy="3407938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pPr marL="0" indent="0" algn="just" rtl="1">
              <a:lnSpc>
                <a:spcPct val="150000"/>
              </a:lnSpc>
              <a:buNone/>
            </a:pPr>
            <a:r>
              <a:rPr lang="ar-DZ" sz="3600" cap="all" spc="3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كلمة يونانية مكونة من كلمتين تكنو وتعني المهارة الفنية وكلمة لوجيا وتعني علم أي ان كلمة تكنلوجيا تعني علم المهارة الفنية الذي يعتمد على المعارف العلمية لتحقيق الأهداف المطلوبة</a:t>
            </a:r>
            <a:endParaRPr lang="en-US" sz="3600" cap="all" spc="3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xmlns="" id="{93F48F90-7875-ACA6-6CB5-7A5FA3629A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85" b="-26200"/>
          <a:stretch/>
        </p:blipFill>
        <p:spPr>
          <a:xfrm>
            <a:off x="-154113" y="75207"/>
            <a:ext cx="4880225" cy="6952316"/>
          </a:xfrm>
        </p:spPr>
      </p:pic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xmlns="" id="{59A8E552-B6F5-0306-01E9-713678F5F1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370789"/>
              </p:ext>
            </p:extLst>
          </p:nvPr>
        </p:nvGraphicFramePr>
        <p:xfrm>
          <a:off x="5114940" y="124934"/>
          <a:ext cx="6926371" cy="124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Ellipse 9">
            <a:extLst>
              <a:ext uri="{FF2B5EF4-FFF2-40B4-BE49-F238E27FC236}">
                <a16:creationId xmlns:a16="http://schemas.microsoft.com/office/drawing/2014/main" xmlns="" id="{14E5B3AF-880A-BD84-BA43-1C294422CC48}"/>
              </a:ext>
            </a:extLst>
          </p:cNvPr>
          <p:cNvSpPr/>
          <p:nvPr/>
        </p:nvSpPr>
        <p:spPr>
          <a:xfrm>
            <a:off x="10943163" y="1460499"/>
            <a:ext cx="855489" cy="922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4</a:t>
            </a:r>
            <a:endParaRPr lang="x-none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9853295"/>
      </p:ext>
    </p:extLst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/>
          <a:lstStyle/>
          <a:p>
            <a:r>
              <a:rPr lang="ar-DZ" sz="166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المعلوماتية</a:t>
            </a:r>
            <a:endParaRPr lang="en-US" sz="166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xmlns="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5198"/>
            <a:ext cx="9144000" cy="1188865"/>
          </a:xfrm>
        </p:spPr>
        <p:txBody>
          <a:bodyPr>
            <a:normAutofit/>
          </a:bodyPr>
          <a:lstStyle/>
          <a:p>
            <a:r>
              <a:rPr lang="ar-DZ" sz="4800" b="1" dirty="0"/>
              <a:t>ما معنى المعلوماتية؟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  <p:transition spd="slow">
    <p:cover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17833"/>
            <a:ext cx="6172200" cy="1161019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pPr algn="ctr" rtl="1"/>
            <a:r>
              <a:rPr lang="ar-DZ" sz="7200" b="1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المعلوماتية</a:t>
            </a:r>
            <a:endParaRPr lang="en-US" sz="7200" b="1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7661" y="2257063"/>
            <a:ext cx="6351090" cy="3904906"/>
          </a:xfrm>
          <a:noFill/>
        </p:spPr>
        <p:txBody>
          <a:bodyPr vert="horz" lIns="91440" tIns="45720" rIns="91440" bIns="45720" rtlCol="0" anchor="t" anchorCtr="0">
            <a:noAutofit/>
          </a:bodyPr>
          <a:lstStyle/>
          <a:p>
            <a:pPr algn="just" rtl="1">
              <a:lnSpc>
                <a:spcPct val="150000"/>
              </a:lnSpc>
              <a:spcAft>
                <a:spcPts val="1000"/>
              </a:spcAft>
            </a:pPr>
            <a:r>
              <a:rPr lang="ar-DZ" sz="4400" cap="all" spc="3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هو علم حديث يعالج المعلومات ويبني برامج يقترحها الإنسان باستخدام جهاز الحاسوب</a:t>
            </a:r>
            <a:endParaRPr lang="en-US" sz="4400" cap="all" spc="3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xmlns="" id="{B0A76244-F86A-0AFD-56E3-44E85B692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288725"/>
              </p:ext>
            </p:extLst>
          </p:nvPr>
        </p:nvGraphicFramePr>
        <p:xfrm>
          <a:off x="239832" y="73330"/>
          <a:ext cx="6897947" cy="124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xmlns="" id="{261676C9-B8C1-D668-6A8B-6F957CE80D1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6" t="12541" r="5306" b="8945"/>
          <a:stretch/>
        </p:blipFill>
        <p:spPr>
          <a:xfrm>
            <a:off x="7315200" y="0"/>
            <a:ext cx="4876800" cy="6858000"/>
          </a:xfr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xmlns="" id="{178A3F5F-61D4-202D-194F-2AD5801C6F50}"/>
              </a:ext>
            </a:extLst>
          </p:cNvPr>
          <p:cNvSpPr/>
          <p:nvPr/>
        </p:nvSpPr>
        <p:spPr>
          <a:xfrm>
            <a:off x="6096000" y="1417833"/>
            <a:ext cx="855489" cy="9224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5</a:t>
            </a:r>
            <a:endParaRPr lang="x-none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  <p:transition spd="slow">
    <p:cover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ar-DZ" sz="4400" dirty="0">
                <a:latin typeface="Sakkal Majalla" panose="02000000000000000000" pitchFamily="2" charset="-78"/>
                <a:cs typeface="Sakkal Majalla" panose="02000000000000000000" pitchFamily="2" charset="-78"/>
              </a:rPr>
              <a:t>تجمع منظومة المعلوماتية أربع أبعاد</a:t>
            </a:r>
            <a:endParaRPr lang="en-US" sz="4400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46AA2678-D2AD-6101-2A00-2289475AE8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12" name="Espace réservé du contenu 11">
            <a:extLst>
              <a:ext uri="{FF2B5EF4-FFF2-40B4-BE49-F238E27FC236}">
                <a16:creationId xmlns:a16="http://schemas.microsoft.com/office/drawing/2014/main" xmlns="" id="{B91DBF81-E966-6898-85E0-20FF231683F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064131114"/>
              </p:ext>
            </p:extLst>
          </p:nvPr>
        </p:nvGraphicFramePr>
        <p:xfrm>
          <a:off x="259307" y="1487606"/>
          <a:ext cx="11696132" cy="4816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122</TotalTime>
  <Words>332</Words>
  <Application>Microsoft Office PowerPoint</Application>
  <PresentationFormat>Grand écran</PresentationFormat>
  <Paragraphs>117</Paragraphs>
  <Slides>16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Aptos</vt:lpstr>
      <vt:lpstr>Arabic Typesetting</vt:lpstr>
      <vt:lpstr>Arial</vt:lpstr>
      <vt:lpstr>Calibri</vt:lpstr>
      <vt:lpstr>Calibri Light</vt:lpstr>
      <vt:lpstr>Sakkal Majalla</vt:lpstr>
      <vt:lpstr>Wingdings</vt:lpstr>
      <vt:lpstr>Custom</vt:lpstr>
      <vt:lpstr>الوحدة التعلمية :تقنية المعلومات</vt:lpstr>
      <vt:lpstr>البيانات </vt:lpstr>
      <vt:lpstr>المعلومات</vt:lpstr>
      <vt:lpstr>Présentation PowerPoint</vt:lpstr>
      <vt:lpstr>التقنية</vt:lpstr>
      <vt:lpstr>التكنلوجيا</vt:lpstr>
      <vt:lpstr>المعلوماتية</vt:lpstr>
      <vt:lpstr>المعلوماتية</vt:lpstr>
      <vt:lpstr>تجمع منظومة المعلوماتية أربع أبعاد</vt:lpstr>
      <vt:lpstr>الإعلام</vt:lpstr>
      <vt:lpstr>الاتصال</vt:lpstr>
      <vt:lpstr>ماهي تكنلوجيا الإعلام والاتصال؟</vt:lpstr>
      <vt:lpstr>تكنولوجيا الاعلام والاتصال</vt:lpstr>
      <vt:lpstr>مجالات استخدام تكنلوجيا الإعلام والاتصال</vt:lpstr>
      <vt:lpstr>تقويم</vt:lpstr>
      <vt:lpstr>بحث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الوحدة التعلمية :تقنية المعلومات</dc:title>
  <dc:creator>Farid</dc:creator>
  <cp:lastModifiedBy>Administrateur</cp:lastModifiedBy>
  <cp:revision>2</cp:revision>
  <dcterms:created xsi:type="dcterms:W3CDTF">2024-09-29T22:54:39Z</dcterms:created>
  <dcterms:modified xsi:type="dcterms:W3CDTF">2024-10-10T10:14:21Z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