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7" r:id="rId2"/>
    <p:sldId id="258" r:id="rId3"/>
    <p:sldId id="259" r:id="rId4"/>
    <p:sldId id="264" r:id="rId5"/>
    <p:sldId id="265" r:id="rId6"/>
    <p:sldId id="262" r:id="rId7"/>
    <p:sldId id="263" r:id="rId8"/>
    <p:sldId id="266" r:id="rId9"/>
    <p:sldId id="269" r:id="rId10"/>
    <p:sldId id="267" r:id="rId11"/>
    <p:sldId id="273" r:id="rId12"/>
    <p:sldId id="275" r:id="rId13"/>
    <p:sldId id="272" r:id="rId14"/>
    <p:sldId id="274" r:id="rId15"/>
    <p:sldId id="268" r:id="rId16"/>
    <p:sldId id="276" r:id="rId17"/>
    <p:sldId id="271" r:id="rId18"/>
    <p:sldId id="270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slide" Target="../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9E7A9-8F7C-47C0-BCAD-D8A76EEDFE9B}" type="doc">
      <dgm:prSet loTypeId="urn:microsoft.com/office/officeart/2008/layout/VerticalCurvedList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97BAFBF-F76B-4541-BA02-04ADA7CFED9D}">
      <dgm:prSet phldrT="[Text]"/>
      <dgm:spPr/>
      <dgm:t>
        <a:bodyPr/>
        <a:lstStyle/>
        <a:p>
          <a:pPr algn="ctr"/>
          <a:r>
            <a:rPr lang="ar-DZ" dirty="0"/>
            <a:t>مفهوم الارتباط التشعبي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5B84ABE0-D5FB-4CD8-816C-B7A1C299E9D7}" type="parTrans" cxnId="{2824AAB0-7FDD-4D45-9031-1E11B7887438}">
      <dgm:prSet/>
      <dgm:spPr/>
      <dgm:t>
        <a:bodyPr/>
        <a:lstStyle/>
        <a:p>
          <a:endParaRPr lang="en-US"/>
        </a:p>
      </dgm:t>
    </dgm:pt>
    <dgm:pt modelId="{592C643B-424E-404F-8004-3D2E85BAB552}" type="sibTrans" cxnId="{2824AAB0-7FDD-4D45-9031-1E11B7887438}">
      <dgm:prSet/>
      <dgm:spPr/>
      <dgm:t>
        <a:bodyPr/>
        <a:lstStyle/>
        <a:p>
          <a:endParaRPr lang="en-US"/>
        </a:p>
      </dgm:t>
    </dgm:pt>
    <dgm:pt modelId="{88986914-B2A6-47BC-8365-C4DC85740214}">
      <dgm:prSet phldrT="[Text]"/>
      <dgm:spPr/>
      <dgm:t>
        <a:bodyPr/>
        <a:lstStyle/>
        <a:p>
          <a:pPr algn="ctr"/>
          <a:r>
            <a:rPr lang="ar-DZ" dirty="0"/>
            <a:t>انشاء ارتباط تشعبي  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D2376571-F029-44DF-8414-76FD229D245F}" type="parTrans" cxnId="{4B7FED95-86AF-4A80-9854-03498983484A}">
      <dgm:prSet/>
      <dgm:spPr/>
      <dgm:t>
        <a:bodyPr/>
        <a:lstStyle/>
        <a:p>
          <a:endParaRPr lang="en-US"/>
        </a:p>
      </dgm:t>
    </dgm:pt>
    <dgm:pt modelId="{04CAE744-8266-4D16-B995-B2DCE44151D9}" type="sibTrans" cxnId="{4B7FED95-86AF-4A80-9854-03498983484A}">
      <dgm:prSet/>
      <dgm:spPr/>
      <dgm:t>
        <a:bodyPr/>
        <a:lstStyle/>
        <a:p>
          <a:endParaRPr lang="en-US"/>
        </a:p>
      </dgm:t>
    </dgm:pt>
    <dgm:pt modelId="{3B92CB0D-CF78-4C06-97AD-F98302555ABB}">
      <dgm:prSet phldrT="[Text]"/>
      <dgm:spPr/>
      <dgm:t>
        <a:bodyPr/>
        <a:lstStyle/>
        <a:p>
          <a:pPr algn="ctr"/>
          <a:r>
            <a:rPr lang="ar-DZ" b="0" i="0" dirty="0"/>
            <a:t>تغيير الارتباط التشعبي</a:t>
          </a:r>
          <a:endParaRPr lang="en-US" dirty="0"/>
        </a:p>
      </dgm:t>
    </dgm:pt>
    <dgm:pt modelId="{81CC104A-7B90-4EFF-B542-CDA8D61F1F64}" type="parTrans" cxnId="{5DE27167-0AF3-47A9-80FE-2EF95A9D120E}">
      <dgm:prSet/>
      <dgm:spPr/>
      <dgm:t>
        <a:bodyPr/>
        <a:lstStyle/>
        <a:p>
          <a:endParaRPr lang="en-US"/>
        </a:p>
      </dgm:t>
    </dgm:pt>
    <dgm:pt modelId="{D44E49E7-DF9A-47B3-83C4-86869C1B5C72}" type="sibTrans" cxnId="{5DE27167-0AF3-47A9-80FE-2EF95A9D120E}">
      <dgm:prSet/>
      <dgm:spPr/>
      <dgm:t>
        <a:bodyPr/>
        <a:lstStyle/>
        <a:p>
          <a:endParaRPr lang="en-US"/>
        </a:p>
      </dgm:t>
    </dgm:pt>
    <dgm:pt modelId="{C24B1A67-68D1-4350-9F7D-22DB98662520}">
      <dgm:prSet phldrT="[Text]"/>
      <dgm:spPr/>
      <dgm:t>
        <a:bodyPr/>
        <a:lstStyle/>
        <a:p>
          <a:pPr algn="ctr"/>
          <a:r>
            <a:rPr lang="ar-DZ" dirty="0"/>
            <a:t>حذف ارتباط تشعبي </a:t>
          </a:r>
          <a:endParaRPr lang="en-US" dirty="0"/>
        </a:p>
      </dgm:t>
    </dgm:pt>
    <dgm:pt modelId="{B3E300C4-7A14-4BF6-BCEF-7EF1F5893721}" type="parTrans" cxnId="{D1F1A90F-713E-4521-B1F8-13DF95896D24}">
      <dgm:prSet/>
      <dgm:spPr/>
      <dgm:t>
        <a:bodyPr/>
        <a:lstStyle/>
        <a:p>
          <a:endParaRPr lang="en-US"/>
        </a:p>
      </dgm:t>
    </dgm:pt>
    <dgm:pt modelId="{D8D32FD4-71CD-48CE-B25F-EFD94CBD7540}" type="sibTrans" cxnId="{D1F1A90F-713E-4521-B1F8-13DF95896D24}">
      <dgm:prSet/>
      <dgm:spPr/>
      <dgm:t>
        <a:bodyPr/>
        <a:lstStyle/>
        <a:p>
          <a:endParaRPr lang="en-US"/>
        </a:p>
      </dgm:t>
    </dgm:pt>
    <dgm:pt modelId="{D1937BF7-743A-424B-A7F6-7E7FE1DFC391}" type="pres">
      <dgm:prSet presAssocID="{0679E7A9-8F7C-47C0-BCAD-D8A76EEDFE9B}" presName="Name0" presStyleCnt="0">
        <dgm:presLayoutVars>
          <dgm:chMax val="7"/>
          <dgm:chPref val="7"/>
          <dgm:dir/>
        </dgm:presLayoutVars>
      </dgm:prSet>
      <dgm:spPr/>
    </dgm:pt>
    <dgm:pt modelId="{366FE7B3-4800-4088-9550-3F32CD2DC377}" type="pres">
      <dgm:prSet presAssocID="{0679E7A9-8F7C-47C0-BCAD-D8A76EEDFE9B}" presName="Name1" presStyleCnt="0"/>
      <dgm:spPr/>
    </dgm:pt>
    <dgm:pt modelId="{045ACA0F-3150-41FF-80D5-B73BEE16882E}" type="pres">
      <dgm:prSet presAssocID="{0679E7A9-8F7C-47C0-BCAD-D8A76EEDFE9B}" presName="cycle" presStyleCnt="0"/>
      <dgm:spPr/>
    </dgm:pt>
    <dgm:pt modelId="{F46A772D-2545-4469-8712-3650DE7A9E36}" type="pres">
      <dgm:prSet presAssocID="{0679E7A9-8F7C-47C0-BCAD-D8A76EEDFE9B}" presName="srcNode" presStyleLbl="node1" presStyleIdx="0" presStyleCnt="4"/>
      <dgm:spPr/>
    </dgm:pt>
    <dgm:pt modelId="{C4680CF9-5CED-40A4-9510-93233FF6B3C9}" type="pres">
      <dgm:prSet presAssocID="{0679E7A9-8F7C-47C0-BCAD-D8A76EEDFE9B}" presName="conn" presStyleLbl="parChTrans1D2" presStyleIdx="0" presStyleCnt="1"/>
      <dgm:spPr/>
    </dgm:pt>
    <dgm:pt modelId="{AF9A71E6-3F2B-4064-9058-8009C58E0182}" type="pres">
      <dgm:prSet presAssocID="{0679E7A9-8F7C-47C0-BCAD-D8A76EEDFE9B}" presName="extraNode" presStyleLbl="node1" presStyleIdx="0" presStyleCnt="4"/>
      <dgm:spPr/>
    </dgm:pt>
    <dgm:pt modelId="{B669E328-E7EC-40BB-A2AE-CE077F9C0B6C}" type="pres">
      <dgm:prSet presAssocID="{0679E7A9-8F7C-47C0-BCAD-D8A76EEDFE9B}" presName="dstNode" presStyleLbl="node1" presStyleIdx="0" presStyleCnt="4"/>
      <dgm:spPr/>
    </dgm:pt>
    <dgm:pt modelId="{4DFCBDF1-78DF-45B5-8C30-638EB83E7FE6}" type="pres">
      <dgm:prSet presAssocID="{097BAFBF-F76B-4541-BA02-04ADA7CFED9D}" presName="text_1" presStyleLbl="node1" presStyleIdx="0" presStyleCnt="4" custLinFactNeighborY="0">
        <dgm:presLayoutVars>
          <dgm:bulletEnabled val="1"/>
        </dgm:presLayoutVars>
      </dgm:prSet>
      <dgm:spPr/>
    </dgm:pt>
    <dgm:pt modelId="{6B52D16E-DC9A-4B72-B6F8-616946521466}" type="pres">
      <dgm:prSet presAssocID="{097BAFBF-F76B-4541-BA02-04ADA7CFED9D}" presName="accent_1" presStyleCnt="0"/>
      <dgm:spPr/>
    </dgm:pt>
    <dgm:pt modelId="{9AAB1A0D-4772-4DC1-9581-6BDCE57D053E}" type="pres">
      <dgm:prSet presAssocID="{097BAFBF-F76B-4541-BA02-04ADA7CFED9D}" presName="accentRepeatNode" presStyleLbl="solidFgAcc1" presStyleIdx="0" presStyleCnt="4"/>
      <dgm:spPr/>
    </dgm:pt>
    <dgm:pt modelId="{91F9C424-6109-4378-B523-D42588B48BF6}" type="pres">
      <dgm:prSet presAssocID="{88986914-B2A6-47BC-8365-C4DC85740214}" presName="text_2" presStyleLbl="node1" presStyleIdx="1" presStyleCnt="4">
        <dgm:presLayoutVars>
          <dgm:bulletEnabled val="1"/>
        </dgm:presLayoutVars>
      </dgm:prSet>
      <dgm:spPr/>
    </dgm:pt>
    <dgm:pt modelId="{D3B80538-5D70-4F1F-AF8A-DC716676DFC9}" type="pres">
      <dgm:prSet presAssocID="{88986914-B2A6-47BC-8365-C4DC85740214}" presName="accent_2" presStyleCnt="0"/>
      <dgm:spPr/>
    </dgm:pt>
    <dgm:pt modelId="{A068C9A6-8A19-43D0-A4B1-375D86E58A51}" type="pres">
      <dgm:prSet presAssocID="{88986914-B2A6-47BC-8365-C4DC85740214}" presName="accentRepeatNode" presStyleLbl="solidFgAcc1" presStyleIdx="1" presStyleCnt="4"/>
      <dgm:spPr/>
    </dgm:pt>
    <dgm:pt modelId="{9E6C0E92-216A-4625-980B-C48C1ECE28B1}" type="pres">
      <dgm:prSet presAssocID="{3B92CB0D-CF78-4C06-97AD-F98302555ABB}" presName="text_3" presStyleLbl="node1" presStyleIdx="2" presStyleCnt="4">
        <dgm:presLayoutVars>
          <dgm:bulletEnabled val="1"/>
        </dgm:presLayoutVars>
      </dgm:prSet>
      <dgm:spPr/>
    </dgm:pt>
    <dgm:pt modelId="{042A1A02-2B2C-4AA9-A36E-C6E96515DDB6}" type="pres">
      <dgm:prSet presAssocID="{3B92CB0D-CF78-4C06-97AD-F98302555ABB}" presName="accent_3" presStyleCnt="0"/>
      <dgm:spPr/>
    </dgm:pt>
    <dgm:pt modelId="{FEE962D5-A7D8-40E1-96DB-6534CD796502}" type="pres">
      <dgm:prSet presAssocID="{3B92CB0D-CF78-4C06-97AD-F98302555ABB}" presName="accentRepeatNode" presStyleLbl="solidFgAcc1" presStyleIdx="2" presStyleCnt="4"/>
      <dgm:spPr/>
    </dgm:pt>
    <dgm:pt modelId="{1DE6948B-33A0-456C-9906-5FA9CCBCD5F6}" type="pres">
      <dgm:prSet presAssocID="{C24B1A67-68D1-4350-9F7D-22DB98662520}" presName="text_4" presStyleLbl="node1" presStyleIdx="3" presStyleCnt="4">
        <dgm:presLayoutVars>
          <dgm:bulletEnabled val="1"/>
        </dgm:presLayoutVars>
      </dgm:prSet>
      <dgm:spPr/>
    </dgm:pt>
    <dgm:pt modelId="{CEC2EB1F-0B2E-442F-8442-AC393A63D375}" type="pres">
      <dgm:prSet presAssocID="{C24B1A67-68D1-4350-9F7D-22DB98662520}" presName="accent_4" presStyleCnt="0"/>
      <dgm:spPr/>
    </dgm:pt>
    <dgm:pt modelId="{510789C1-06AD-4034-8DBD-D6CCA59BA08F}" type="pres">
      <dgm:prSet presAssocID="{C24B1A67-68D1-4350-9F7D-22DB98662520}" presName="accentRepeatNode" presStyleLbl="solidFgAcc1" presStyleIdx="3" presStyleCnt="4"/>
      <dgm:spPr/>
    </dgm:pt>
  </dgm:ptLst>
  <dgm:cxnLst>
    <dgm:cxn modelId="{D1F1A90F-713E-4521-B1F8-13DF95896D24}" srcId="{0679E7A9-8F7C-47C0-BCAD-D8A76EEDFE9B}" destId="{C24B1A67-68D1-4350-9F7D-22DB98662520}" srcOrd="3" destOrd="0" parTransId="{B3E300C4-7A14-4BF6-BCEF-7EF1F5893721}" sibTransId="{D8D32FD4-71CD-48CE-B25F-EFD94CBD7540}"/>
    <dgm:cxn modelId="{5DE27167-0AF3-47A9-80FE-2EF95A9D120E}" srcId="{0679E7A9-8F7C-47C0-BCAD-D8A76EEDFE9B}" destId="{3B92CB0D-CF78-4C06-97AD-F98302555ABB}" srcOrd="2" destOrd="0" parTransId="{81CC104A-7B90-4EFF-B542-CDA8D61F1F64}" sibTransId="{D44E49E7-DF9A-47B3-83C4-86869C1B5C72}"/>
    <dgm:cxn modelId="{E53C854C-0DA8-4501-9242-7774FA9CC496}" type="presOf" srcId="{88986914-B2A6-47BC-8365-C4DC85740214}" destId="{91F9C424-6109-4378-B523-D42588B48BF6}" srcOrd="0" destOrd="0" presId="urn:microsoft.com/office/officeart/2008/layout/VerticalCurvedList"/>
    <dgm:cxn modelId="{26FDE78C-9245-4731-8A1E-EBA144D84B17}" type="presOf" srcId="{0679E7A9-8F7C-47C0-BCAD-D8A76EEDFE9B}" destId="{D1937BF7-743A-424B-A7F6-7E7FE1DFC391}" srcOrd="0" destOrd="0" presId="urn:microsoft.com/office/officeart/2008/layout/VerticalCurvedList"/>
    <dgm:cxn modelId="{06370D8D-F977-4EDF-9565-A2B36046F2DC}" type="presOf" srcId="{3B92CB0D-CF78-4C06-97AD-F98302555ABB}" destId="{9E6C0E92-216A-4625-980B-C48C1ECE28B1}" srcOrd="0" destOrd="0" presId="urn:microsoft.com/office/officeart/2008/layout/VerticalCurvedList"/>
    <dgm:cxn modelId="{4B7FED95-86AF-4A80-9854-03498983484A}" srcId="{0679E7A9-8F7C-47C0-BCAD-D8A76EEDFE9B}" destId="{88986914-B2A6-47BC-8365-C4DC85740214}" srcOrd="1" destOrd="0" parTransId="{D2376571-F029-44DF-8414-76FD229D245F}" sibTransId="{04CAE744-8266-4D16-B995-B2DCE44151D9}"/>
    <dgm:cxn modelId="{B6150FAB-1C48-44AB-A248-D457ADAC092C}" type="presOf" srcId="{097BAFBF-F76B-4541-BA02-04ADA7CFED9D}" destId="{4DFCBDF1-78DF-45B5-8C30-638EB83E7FE6}" srcOrd="0" destOrd="0" presId="urn:microsoft.com/office/officeart/2008/layout/VerticalCurvedList"/>
    <dgm:cxn modelId="{2824AAB0-7FDD-4D45-9031-1E11B7887438}" srcId="{0679E7A9-8F7C-47C0-BCAD-D8A76EEDFE9B}" destId="{097BAFBF-F76B-4541-BA02-04ADA7CFED9D}" srcOrd="0" destOrd="0" parTransId="{5B84ABE0-D5FB-4CD8-816C-B7A1C299E9D7}" sibTransId="{592C643B-424E-404F-8004-3D2E85BAB552}"/>
    <dgm:cxn modelId="{49851DC2-EE12-4719-A208-D0DF709E020E}" type="presOf" srcId="{C24B1A67-68D1-4350-9F7D-22DB98662520}" destId="{1DE6948B-33A0-456C-9906-5FA9CCBCD5F6}" srcOrd="0" destOrd="0" presId="urn:microsoft.com/office/officeart/2008/layout/VerticalCurvedList"/>
    <dgm:cxn modelId="{0F8FEBE0-4867-4B16-B8CE-EE2588988197}" type="presOf" srcId="{592C643B-424E-404F-8004-3D2E85BAB552}" destId="{C4680CF9-5CED-40A4-9510-93233FF6B3C9}" srcOrd="0" destOrd="0" presId="urn:microsoft.com/office/officeart/2008/layout/VerticalCurvedList"/>
    <dgm:cxn modelId="{95FC723E-7537-411B-AA1F-02DF71173D42}" type="presParOf" srcId="{D1937BF7-743A-424B-A7F6-7E7FE1DFC391}" destId="{366FE7B3-4800-4088-9550-3F32CD2DC377}" srcOrd="0" destOrd="0" presId="urn:microsoft.com/office/officeart/2008/layout/VerticalCurvedList"/>
    <dgm:cxn modelId="{795629BA-6A1E-4E14-8489-499A16D859B6}" type="presParOf" srcId="{366FE7B3-4800-4088-9550-3F32CD2DC377}" destId="{045ACA0F-3150-41FF-80D5-B73BEE16882E}" srcOrd="0" destOrd="0" presId="urn:microsoft.com/office/officeart/2008/layout/VerticalCurvedList"/>
    <dgm:cxn modelId="{3BCDC5EF-F876-40F5-AA45-A6009C2FA540}" type="presParOf" srcId="{045ACA0F-3150-41FF-80D5-B73BEE16882E}" destId="{F46A772D-2545-4469-8712-3650DE7A9E36}" srcOrd="0" destOrd="0" presId="urn:microsoft.com/office/officeart/2008/layout/VerticalCurvedList"/>
    <dgm:cxn modelId="{392B6575-FE92-4A0D-9F52-9CFE54BA7C81}" type="presParOf" srcId="{045ACA0F-3150-41FF-80D5-B73BEE16882E}" destId="{C4680CF9-5CED-40A4-9510-93233FF6B3C9}" srcOrd="1" destOrd="0" presId="urn:microsoft.com/office/officeart/2008/layout/VerticalCurvedList"/>
    <dgm:cxn modelId="{9D5B7AA9-ABF1-4615-897B-4C09BCE46686}" type="presParOf" srcId="{045ACA0F-3150-41FF-80D5-B73BEE16882E}" destId="{AF9A71E6-3F2B-4064-9058-8009C58E0182}" srcOrd="2" destOrd="0" presId="urn:microsoft.com/office/officeart/2008/layout/VerticalCurvedList"/>
    <dgm:cxn modelId="{EBAA946E-D496-4500-9950-CF50274B325A}" type="presParOf" srcId="{045ACA0F-3150-41FF-80D5-B73BEE16882E}" destId="{B669E328-E7EC-40BB-A2AE-CE077F9C0B6C}" srcOrd="3" destOrd="0" presId="urn:microsoft.com/office/officeart/2008/layout/VerticalCurvedList"/>
    <dgm:cxn modelId="{A9A8C0E7-20B6-45A7-A83C-276B9A954613}" type="presParOf" srcId="{366FE7B3-4800-4088-9550-3F32CD2DC377}" destId="{4DFCBDF1-78DF-45B5-8C30-638EB83E7FE6}" srcOrd="1" destOrd="0" presId="urn:microsoft.com/office/officeart/2008/layout/VerticalCurvedList"/>
    <dgm:cxn modelId="{3DC59228-6AFF-4753-B286-D31B9DECCF09}" type="presParOf" srcId="{366FE7B3-4800-4088-9550-3F32CD2DC377}" destId="{6B52D16E-DC9A-4B72-B6F8-616946521466}" srcOrd="2" destOrd="0" presId="urn:microsoft.com/office/officeart/2008/layout/VerticalCurvedList"/>
    <dgm:cxn modelId="{75408372-892D-48B4-A654-04308F34D046}" type="presParOf" srcId="{6B52D16E-DC9A-4B72-B6F8-616946521466}" destId="{9AAB1A0D-4772-4DC1-9581-6BDCE57D053E}" srcOrd="0" destOrd="0" presId="urn:microsoft.com/office/officeart/2008/layout/VerticalCurvedList"/>
    <dgm:cxn modelId="{7937AE0D-F08E-4055-A8E5-7745A3388045}" type="presParOf" srcId="{366FE7B3-4800-4088-9550-3F32CD2DC377}" destId="{91F9C424-6109-4378-B523-D42588B48BF6}" srcOrd="3" destOrd="0" presId="urn:microsoft.com/office/officeart/2008/layout/VerticalCurvedList"/>
    <dgm:cxn modelId="{6C384EB5-9FD0-4CA5-9CCF-037C9D0F6F51}" type="presParOf" srcId="{366FE7B3-4800-4088-9550-3F32CD2DC377}" destId="{D3B80538-5D70-4F1F-AF8A-DC716676DFC9}" srcOrd="4" destOrd="0" presId="urn:microsoft.com/office/officeart/2008/layout/VerticalCurvedList"/>
    <dgm:cxn modelId="{2A934C1B-412C-4212-9C10-96C6F1921445}" type="presParOf" srcId="{D3B80538-5D70-4F1F-AF8A-DC716676DFC9}" destId="{A068C9A6-8A19-43D0-A4B1-375D86E58A51}" srcOrd="0" destOrd="0" presId="urn:microsoft.com/office/officeart/2008/layout/VerticalCurvedList"/>
    <dgm:cxn modelId="{8B246958-9A65-43BD-BD66-B13C001CD817}" type="presParOf" srcId="{366FE7B3-4800-4088-9550-3F32CD2DC377}" destId="{9E6C0E92-216A-4625-980B-C48C1ECE28B1}" srcOrd="5" destOrd="0" presId="urn:microsoft.com/office/officeart/2008/layout/VerticalCurvedList"/>
    <dgm:cxn modelId="{E0E5A6D9-9612-4429-8353-860C9D5F69AD}" type="presParOf" srcId="{366FE7B3-4800-4088-9550-3F32CD2DC377}" destId="{042A1A02-2B2C-4AA9-A36E-C6E96515DDB6}" srcOrd="6" destOrd="0" presId="urn:microsoft.com/office/officeart/2008/layout/VerticalCurvedList"/>
    <dgm:cxn modelId="{CBCC8068-057E-4E20-93D3-345D0DFA7D39}" type="presParOf" srcId="{042A1A02-2B2C-4AA9-A36E-C6E96515DDB6}" destId="{FEE962D5-A7D8-40E1-96DB-6534CD796502}" srcOrd="0" destOrd="0" presId="urn:microsoft.com/office/officeart/2008/layout/VerticalCurvedList"/>
    <dgm:cxn modelId="{6623BDFE-419C-4EE0-9E9F-A3B1A6245730}" type="presParOf" srcId="{366FE7B3-4800-4088-9550-3F32CD2DC377}" destId="{1DE6948B-33A0-456C-9906-5FA9CCBCD5F6}" srcOrd="7" destOrd="0" presId="urn:microsoft.com/office/officeart/2008/layout/VerticalCurvedList"/>
    <dgm:cxn modelId="{3CC145F8-5BFD-458B-9783-20BA7DB469DD}" type="presParOf" srcId="{366FE7B3-4800-4088-9550-3F32CD2DC377}" destId="{CEC2EB1F-0B2E-442F-8442-AC393A63D375}" srcOrd="8" destOrd="0" presId="urn:microsoft.com/office/officeart/2008/layout/VerticalCurvedList"/>
    <dgm:cxn modelId="{7DE306C0-D82B-46F7-AFBE-987B92D437CA}" type="presParOf" srcId="{CEC2EB1F-0B2E-442F-8442-AC393A63D375}" destId="{510789C1-06AD-4034-8DBD-D6CCA59BA08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80CF9-5CED-40A4-9510-93233FF6B3C9}">
      <dsp:nvSpPr>
        <dsp:cNvPr id="0" name=""/>
        <dsp:cNvSpPr/>
      </dsp:nvSpPr>
      <dsp:spPr>
        <a:xfrm>
          <a:off x="-5614997" y="-859575"/>
          <a:ext cx="6685288" cy="6685288"/>
        </a:xfrm>
        <a:prstGeom prst="blockArc">
          <a:avLst>
            <a:gd name="adj1" fmla="val 18900000"/>
            <a:gd name="adj2" fmla="val 2700000"/>
            <a:gd name="adj3" fmla="val 323"/>
          </a:avLst>
        </a:pr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FCBDF1-78DF-45B5-8C30-638EB83E7FE6}">
      <dsp:nvSpPr>
        <dsp:cNvPr id="0" name=""/>
        <dsp:cNvSpPr/>
      </dsp:nvSpPr>
      <dsp:spPr>
        <a:xfrm>
          <a:off x="560271" y="381796"/>
          <a:ext cx="9733493" cy="76399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417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4000" kern="1200" dirty="0"/>
            <a:t>مفهوم الارتباط التشعبي</a:t>
          </a:r>
          <a:endParaRPr lang="en-US" sz="4000" kern="1200" dirty="0"/>
        </a:p>
      </dsp:txBody>
      <dsp:txXfrm>
        <a:off x="560271" y="381796"/>
        <a:ext cx="9733493" cy="763990"/>
      </dsp:txXfrm>
    </dsp:sp>
    <dsp:sp modelId="{9AAB1A0D-4772-4DC1-9581-6BDCE57D053E}">
      <dsp:nvSpPr>
        <dsp:cNvPr id="0" name=""/>
        <dsp:cNvSpPr/>
      </dsp:nvSpPr>
      <dsp:spPr>
        <a:xfrm>
          <a:off x="82777" y="286297"/>
          <a:ext cx="954988" cy="9549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9C424-6109-4378-B523-D42588B48BF6}">
      <dsp:nvSpPr>
        <dsp:cNvPr id="0" name=""/>
        <dsp:cNvSpPr/>
      </dsp:nvSpPr>
      <dsp:spPr>
        <a:xfrm>
          <a:off x="998284" y="1527981"/>
          <a:ext cx="9295480" cy="76399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417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4000" kern="1200" dirty="0"/>
            <a:t>انشاء ارتباط تشعبي  </a:t>
          </a:r>
          <a:endParaRPr lang="en-US" sz="4000" kern="1200" dirty="0"/>
        </a:p>
      </dsp:txBody>
      <dsp:txXfrm>
        <a:off x="998284" y="1527981"/>
        <a:ext cx="9295480" cy="763990"/>
      </dsp:txXfrm>
    </dsp:sp>
    <dsp:sp modelId="{A068C9A6-8A19-43D0-A4B1-375D86E58A51}">
      <dsp:nvSpPr>
        <dsp:cNvPr id="0" name=""/>
        <dsp:cNvSpPr/>
      </dsp:nvSpPr>
      <dsp:spPr>
        <a:xfrm>
          <a:off x="520790" y="1432482"/>
          <a:ext cx="954988" cy="9549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6C0E92-216A-4625-980B-C48C1ECE28B1}">
      <dsp:nvSpPr>
        <dsp:cNvPr id="0" name=""/>
        <dsp:cNvSpPr/>
      </dsp:nvSpPr>
      <dsp:spPr>
        <a:xfrm>
          <a:off x="998284" y="2674165"/>
          <a:ext cx="9295480" cy="76399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417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4000" b="0" i="0" kern="1200" dirty="0"/>
            <a:t>تغيير الارتباط التشعبي</a:t>
          </a:r>
          <a:endParaRPr lang="en-US" sz="4000" kern="1200" dirty="0"/>
        </a:p>
      </dsp:txBody>
      <dsp:txXfrm>
        <a:off x="998284" y="2674165"/>
        <a:ext cx="9295480" cy="763990"/>
      </dsp:txXfrm>
    </dsp:sp>
    <dsp:sp modelId="{FEE962D5-A7D8-40E1-96DB-6534CD796502}">
      <dsp:nvSpPr>
        <dsp:cNvPr id="0" name=""/>
        <dsp:cNvSpPr/>
      </dsp:nvSpPr>
      <dsp:spPr>
        <a:xfrm>
          <a:off x="520790" y="2578666"/>
          <a:ext cx="954988" cy="9549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6948B-33A0-456C-9906-5FA9CCBCD5F6}">
      <dsp:nvSpPr>
        <dsp:cNvPr id="0" name=""/>
        <dsp:cNvSpPr/>
      </dsp:nvSpPr>
      <dsp:spPr>
        <a:xfrm>
          <a:off x="560271" y="3820349"/>
          <a:ext cx="9733493" cy="763990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6417" tIns="101600" rIns="101600" bIns="1016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DZ" sz="4000" kern="1200" dirty="0"/>
            <a:t>حذف ارتباط تشعبي </a:t>
          </a:r>
          <a:endParaRPr lang="en-US" sz="4000" kern="1200" dirty="0"/>
        </a:p>
      </dsp:txBody>
      <dsp:txXfrm>
        <a:off x="560271" y="3820349"/>
        <a:ext cx="9733493" cy="763990"/>
      </dsp:txXfrm>
    </dsp:sp>
    <dsp:sp modelId="{510789C1-06AD-4034-8DBD-D6CCA59BA08F}">
      <dsp:nvSpPr>
        <dsp:cNvPr id="0" name=""/>
        <dsp:cNvSpPr/>
      </dsp:nvSpPr>
      <dsp:spPr>
        <a:xfrm>
          <a:off x="82777" y="3724851"/>
          <a:ext cx="954988" cy="95498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09650-5CEC-4F7E-A8D6-97435F259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A5B0C-D8DC-44E8-B9B7-109D81D7C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A9C3F-3AD7-4C54-AD02-431DC636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365DE-55F9-40A9-A8E0-61557850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A895-72DA-4F23-8C9E-D367145E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01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D2EB-8CC0-478E-A029-25FA108C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9F953-5F66-4E93-871A-F8F6B17A1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12FAE-D1C3-475E-845F-0C59E351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CC46-BBC0-4CC1-9CF7-B6EF99F8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2B5D1-0C35-4D7F-A768-4937EF2B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16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D363F-A331-4B9B-BB81-2CC23904E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5A47E-F16F-4500-9E70-FDF66EF98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EFFA-8756-4B3C-BF38-ADBD06D1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359E3-5561-4D84-B07E-198B6449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2B5C1-3C17-4245-BD27-2EEDEF08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2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51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986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F656-05AD-41CB-AB5F-A363C2700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E50A-2402-440F-9C9B-099FD4F4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9B66-864F-426E-BF82-259BB735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66ECF-E559-4C4F-913D-04686228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AF878-8340-4EB7-9E6C-615BF73DD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5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BE42-3D02-4748-B61F-1F5C826C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754D9-6DEF-49CE-BDD8-D1521DDA1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EF3D0-20ED-4497-A5DD-56296B75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8F98-9D4B-4FA7-81E8-CE65EC822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0EADF-AD2D-433B-B687-B55DAEEB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19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55C3A-7858-4D71-92B7-8A7BD1EED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9954-D88D-4077-BAAB-CDCECFC9E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6BAB5-DB5B-49A4-AB96-417146E39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19CEA-7450-4A50-99DD-F87072B5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2A86B-40E6-481E-8E6C-004E3291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4AEE1-7A98-45A8-B092-788FE1C0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3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FA72-88B4-4E8E-8DC8-F32032A7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4D545-D460-41D6-BAA2-E427FC3D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D3B02-E904-48B2-AAAF-9C6C683BD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02F2C-BF0D-45BE-B60E-9EB1976D9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7F0D2-F56C-4930-B04C-8CE4FE06A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52C17E-67F9-4757-88D3-C8B88E03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507C5-C68B-43C6-A52E-1ECBAC17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8B012-94B0-4682-82C0-AFFCA6BD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4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4A750-64EA-4788-AB25-9B5E2ABE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24B5D-2DCC-4E8E-9D96-A81E6479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9B6C5-8304-47B9-9F40-F67B0F163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19171-FF8B-4CDC-ADFA-4418B8FA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9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B9AB7-33F7-4A8C-8224-99A82BA1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E54E6-F651-44AC-AA8B-FC25036F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20B5A-2E1E-4DCF-ADB0-85D02B793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3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3148-8D2D-4C7A-B541-ECAB4A05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C043-D7C2-42C2-8B76-5B930BDE7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166F0-7D4B-4A0F-A91A-BA393AE4B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B6727-651C-4EA3-AF3A-915B40627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61AAD-8092-44AA-A449-C56107BE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F3625-FB97-4492-82A8-9E589AF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81FA-EBAE-454D-B5D9-B8CBBDF4C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FEF834-21EA-4C25-BC45-D30EFAD90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28E98-F2CD-4453-9715-5C8159DB7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33B5C-AE9A-4DE3-B559-DECD67CA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2/28/2019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05418-BF21-40B3-8F78-6F54F719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060D5-4504-46AC-9458-9EF461F6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52DA2-A3FA-4CB1-BAFF-5794FE01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81301-C264-41FE-AF1D-18A868619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F16D2-DDA0-4E87-AAF1-3B24A5C2C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2/28/2019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DB62E-3C01-4DDE-825F-DD0051264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B6391-F367-4FA9-A089-9CAFF9C15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27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5" Type="http://schemas.openxmlformats.org/officeDocument/2006/relationships/slide" Target="slide2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24" y="0"/>
            <a:ext cx="11839904" cy="1387177"/>
          </a:xfrm>
        </p:spPr>
        <p:txBody>
          <a:bodyPr>
            <a:normAutofit fontScale="90000"/>
          </a:bodyPr>
          <a:lstStyle/>
          <a:p>
            <a:r>
              <a:rPr lang="ar-DZ" b="1" dirty="0">
                <a:solidFill>
                  <a:srgbClr val="C00000"/>
                </a:solidFill>
              </a:rPr>
              <a:t>إشكالية </a:t>
            </a:r>
            <a:br>
              <a:rPr lang="ar-DZ" dirty="0"/>
            </a:br>
            <a:r>
              <a:rPr lang="ar-DZ" b="1" dirty="0"/>
              <a:t>اردت ان تقدم مسابقة من أسئلة متعددة الخيارات استنادا الى المثال التالي:  </a:t>
            </a:r>
          </a:p>
        </p:txBody>
      </p:sp>
      <p:sp>
        <p:nvSpPr>
          <p:cNvPr id="4" name="Flowchart: Multidocument 3">
            <a:hlinkClick r:id="rId2" action="ppaction://hlinksldjump"/>
          </p:cNvPr>
          <p:cNvSpPr/>
          <p:nvPr/>
        </p:nvSpPr>
        <p:spPr>
          <a:xfrm>
            <a:off x="4453196" y="5226738"/>
            <a:ext cx="2743200" cy="1355272"/>
          </a:xfrm>
          <a:prstGeom prst="flowChartMulti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3200" b="1" dirty="0">
                <a:solidFill>
                  <a:schemeClr val="tx2">
                    <a:lumMod val="50000"/>
                  </a:schemeClr>
                </a:solidFill>
              </a:rPr>
              <a:t>باب اسلاميات </a:t>
            </a:r>
            <a:endParaRPr lang="fr-FR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Flowchart: Multidocument 4">
            <a:hlinkClick r:id="rId3" action="ppaction://hlinksldjump"/>
          </p:cNvPr>
          <p:cNvSpPr/>
          <p:nvPr/>
        </p:nvSpPr>
        <p:spPr>
          <a:xfrm>
            <a:off x="277493" y="3035331"/>
            <a:ext cx="2743200" cy="1355272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800" b="1" dirty="0">
                <a:solidFill>
                  <a:schemeClr val="accent5">
                    <a:lumMod val="75000"/>
                  </a:schemeClr>
                </a:solidFill>
              </a:rPr>
              <a:t>باب الرياضيات</a:t>
            </a:r>
            <a:endParaRPr lang="fr-FR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6" name="Flowchart: Multidocument 5">
            <a:hlinkClick r:id="rId4" action="ppaction://hlinksldjump"/>
          </p:cNvPr>
          <p:cNvSpPr/>
          <p:nvPr/>
        </p:nvSpPr>
        <p:spPr>
          <a:xfrm>
            <a:off x="9014684" y="3264024"/>
            <a:ext cx="2743200" cy="1355272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800" b="1" dirty="0">
                <a:solidFill>
                  <a:schemeClr val="accent6">
                    <a:lumMod val="50000"/>
                  </a:schemeClr>
                </a:solidFill>
              </a:rPr>
              <a:t>باب المعلوماتية </a:t>
            </a:r>
            <a:endParaRPr lang="fr-FR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Flowchart: Multidocument 7">
            <a:hlinkClick r:id="rId5" action="ppaction://hlinksldjump"/>
          </p:cNvPr>
          <p:cNvSpPr/>
          <p:nvPr/>
        </p:nvSpPr>
        <p:spPr>
          <a:xfrm>
            <a:off x="4453196" y="1387177"/>
            <a:ext cx="2743200" cy="1458779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800" b="1" dirty="0">
                <a:solidFill>
                  <a:srgbClr val="FF0000"/>
                </a:solidFill>
              </a:rPr>
              <a:t>باب الأدب العربي </a:t>
            </a:r>
            <a:endParaRPr lang="fr-FR" sz="2800" b="1" dirty="0">
              <a:solidFill>
                <a:srgbClr val="FF0000"/>
              </a:solidFill>
            </a:endParaRPr>
          </a:p>
          <a:p>
            <a:pPr algn="ctr"/>
            <a:endParaRPr lang="fr-FR" dirty="0"/>
          </a:p>
        </p:txBody>
      </p:sp>
      <p:sp>
        <p:nvSpPr>
          <p:cNvPr id="9" name="Quad Arrow 8"/>
          <p:cNvSpPr/>
          <p:nvPr/>
        </p:nvSpPr>
        <p:spPr>
          <a:xfrm>
            <a:off x="3878317" y="2845956"/>
            <a:ext cx="3468414" cy="2191407"/>
          </a:xfrm>
          <a:prstGeom prst="quad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b="1" dirty="0">
                <a:solidFill>
                  <a:schemeClr val="accent5"/>
                </a:solidFill>
              </a:rPr>
              <a:t>ما هو الباب الذي تختاره؟ </a:t>
            </a:r>
            <a:endParaRPr lang="fr-FR" sz="2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2660711"/>
          </a:xfrm>
        </p:spPr>
        <p:txBody>
          <a:bodyPr>
            <a:normAutofit/>
          </a:bodyPr>
          <a:lstStyle/>
          <a:p>
            <a:pPr rtl="1"/>
            <a:r>
              <a:rPr lang="ar-DZ" sz="4800" dirty="0">
                <a:solidFill>
                  <a:srgbClr val="C00000"/>
                </a:solidFill>
              </a:rPr>
              <a:t>مفهوم الارتباط التشعبي:</a:t>
            </a:r>
            <a:br>
              <a:rPr lang="fr-FR" sz="4800" dirty="0">
                <a:solidFill>
                  <a:srgbClr val="C00000"/>
                </a:solidFill>
              </a:rPr>
            </a:br>
            <a:endParaRPr lang="fr-FR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3774" y="2096814"/>
            <a:ext cx="10363826" cy="3694385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ar-DZ" sz="3600" dirty="0">
                <a:solidFill>
                  <a:schemeClr val="accent1">
                    <a:lumMod val="75000"/>
                  </a:schemeClr>
                </a:solidFill>
              </a:rPr>
              <a:t>هو الانتقال من شريحة الى أخرى في نفس العرض التقديمي او الى شريحة في عرض تقديمي آخر، او عنوان بريد الكتروني أو صفحة 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</a:rPr>
              <a:t>web</a:t>
            </a:r>
            <a:r>
              <a:rPr lang="ar-DZ" sz="3600" dirty="0">
                <a:solidFill>
                  <a:schemeClr val="accent1">
                    <a:lumMod val="75000"/>
                  </a:schemeClr>
                </a:solidFill>
              </a:rPr>
              <a:t> او ملف...</a:t>
            </a:r>
            <a:endParaRPr lang="fr-FR" sz="3600" dirty="0"/>
          </a:p>
        </p:txBody>
      </p:sp>
      <p:sp>
        <p:nvSpPr>
          <p:cNvPr id="5" name="Action Button: Return 4">
            <a:hlinkClick r:id="rId2" action="ppaction://hlinksldjump" highlightClick="1"/>
          </p:cNvPr>
          <p:cNvSpPr/>
          <p:nvPr/>
        </p:nvSpPr>
        <p:spPr>
          <a:xfrm>
            <a:off x="5029200" y="6053958"/>
            <a:ext cx="898634" cy="693683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2307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3" y="425161"/>
            <a:ext cx="10953474" cy="5670839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839009" y="2521526"/>
            <a:ext cx="1211464" cy="11499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76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60" y="845560"/>
            <a:ext cx="10600106" cy="5042622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700460" y="4668994"/>
            <a:ext cx="1211464" cy="11499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6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354" y="691598"/>
            <a:ext cx="5205905" cy="5881480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2361307" y="4094922"/>
            <a:ext cx="3339548" cy="6096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663" y="691598"/>
            <a:ext cx="9889740" cy="5951675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3491604" y="5218486"/>
            <a:ext cx="5680105" cy="76848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/>
              <a:t>   www.google.com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1157663" y="1818296"/>
            <a:ext cx="1211464" cy="11499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9047272" y="2301396"/>
            <a:ext cx="1883965" cy="6668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31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75" y="452870"/>
            <a:ext cx="11085148" cy="5698548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700460" y="3643751"/>
            <a:ext cx="1211464" cy="11499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11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repeatCount="4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715800"/>
          </a:xfrm>
        </p:spPr>
        <p:txBody>
          <a:bodyPr>
            <a:normAutofit/>
          </a:bodyPr>
          <a:lstStyle/>
          <a:p>
            <a:pPr algn="ctr"/>
            <a:r>
              <a:rPr lang="ar-DZ" sz="4000" b="1" dirty="0">
                <a:solidFill>
                  <a:srgbClr val="C00000"/>
                </a:solidFill>
              </a:rPr>
              <a:t>انشاء ارتباط تشعبي</a:t>
            </a:r>
            <a:endParaRPr lang="fr-FR" sz="4000" b="1" dirty="0">
              <a:solidFill>
                <a:srgbClr val="C000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795130" y="1537252"/>
            <a:ext cx="11223449" cy="5320747"/>
          </a:xfrm>
        </p:spPr>
        <p:txBody>
          <a:bodyPr>
            <a:noAutofit/>
          </a:bodyPr>
          <a:lstStyle/>
          <a:p>
            <a:pPr marL="171450" indent="-171450" algn="r" rtl="1">
              <a:buSzPct val="106000"/>
              <a:buFont typeface="Wingdings" panose="05000000000000000000" pitchFamily="2" charset="2"/>
              <a:buChar char="ü"/>
            </a:pPr>
            <a:r>
              <a:rPr lang="ar-DZ" sz="4800" b="1" dirty="0"/>
              <a:t>نحدد النص أو الكائن الذي نريد استخدامه كارتباط تشعبي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ar-DZ" sz="4800" b="1" dirty="0"/>
              <a:t>ننقر بالزر الأيمن للفأرة ثم  نختار</a:t>
            </a:r>
            <a:r>
              <a:rPr lang="fr-FR" sz="4800" b="1" dirty="0"/>
              <a:t>: </a:t>
            </a:r>
            <a:r>
              <a:rPr lang="fr-FR" sz="4400" b="1" dirty="0">
                <a:solidFill>
                  <a:srgbClr val="00B050"/>
                </a:solidFill>
              </a:rPr>
              <a:t>Lien hypertexte</a:t>
            </a:r>
            <a:endParaRPr lang="ar-DZ" sz="4400" b="1" dirty="0">
              <a:solidFill>
                <a:srgbClr val="00B050"/>
              </a:solidFill>
            </a:endParaRP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ar-DZ" sz="4800" b="1" dirty="0"/>
              <a:t>تظهر علبة حوار في مربع </a:t>
            </a:r>
            <a:r>
              <a:rPr lang="fr-FR" sz="4800" b="1" dirty="0">
                <a:solidFill>
                  <a:srgbClr val="00B050"/>
                </a:solidFill>
              </a:rPr>
              <a:t>lier a </a:t>
            </a:r>
            <a:r>
              <a:rPr lang="ar-DZ" sz="4800" b="1" dirty="0">
                <a:solidFill>
                  <a:srgbClr val="00B050"/>
                </a:solidFill>
              </a:rPr>
              <a:t> </a:t>
            </a:r>
            <a:r>
              <a:rPr lang="ar-DZ" sz="5400" b="1" dirty="0"/>
              <a:t>نختا</a:t>
            </a:r>
            <a:r>
              <a:rPr lang="ar-DZ" sz="4800" b="1" dirty="0"/>
              <a:t>ر </a:t>
            </a:r>
          </a:p>
          <a:p>
            <a:pPr marL="0" indent="0" algn="ctr" rtl="1">
              <a:buNone/>
            </a:pPr>
            <a:r>
              <a:rPr lang="ar-DZ" sz="4400" b="1" dirty="0"/>
              <a:t> </a:t>
            </a:r>
            <a:r>
              <a:rPr lang="fr-FR" sz="4400" b="1" dirty="0">
                <a:solidFill>
                  <a:srgbClr val="00B050"/>
                </a:solidFill>
              </a:rPr>
              <a:t>emplacement dans ce document</a:t>
            </a:r>
            <a:r>
              <a:rPr lang="fr-FR" b="1" dirty="0">
                <a:solidFill>
                  <a:srgbClr val="00B050"/>
                </a:solidFill>
              </a:rPr>
              <a:t> </a:t>
            </a:r>
          </a:p>
          <a:p>
            <a:pPr marL="0" indent="0" algn="r">
              <a:buNone/>
            </a:pPr>
            <a:r>
              <a:rPr lang="fr-FR" sz="4000" dirty="0"/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100911" y="564967"/>
            <a:ext cx="3783724" cy="8296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b="1" dirty="0">
                <a:solidFill>
                  <a:schemeClr val="accent6">
                    <a:lumMod val="50000"/>
                  </a:schemeClr>
                </a:solidFill>
              </a:rPr>
              <a:t>التنقل الى شريحة في نفس العرض:</a:t>
            </a:r>
          </a:p>
          <a:p>
            <a:pPr algn="ctr"/>
            <a:endParaRPr lang="fr-FR" dirty="0"/>
          </a:p>
        </p:txBody>
      </p:sp>
      <p:sp>
        <p:nvSpPr>
          <p:cNvPr id="13" name="Flowchart: Decision 12"/>
          <p:cNvSpPr/>
          <p:nvPr/>
        </p:nvSpPr>
        <p:spPr>
          <a:xfrm>
            <a:off x="11072999" y="638174"/>
            <a:ext cx="804042" cy="683278"/>
          </a:xfrm>
          <a:prstGeom prst="flowChartDecisi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fr-F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13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5CC83C1E-37C7-4A58-9E3E-5FBD3FED0BAA}"/>
              </a:ext>
            </a:extLst>
          </p:cNvPr>
          <p:cNvSpPr/>
          <p:nvPr/>
        </p:nvSpPr>
        <p:spPr>
          <a:xfrm>
            <a:off x="6172200" y="299448"/>
            <a:ext cx="3783724" cy="8296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b="1" dirty="0">
                <a:solidFill>
                  <a:schemeClr val="accent6">
                    <a:lumMod val="50000"/>
                  </a:schemeClr>
                </a:solidFill>
              </a:rPr>
              <a:t>التنقل الى البريد الالكتروني :</a:t>
            </a:r>
          </a:p>
          <a:p>
            <a:pPr algn="ctr"/>
            <a:endParaRPr lang="fr-FR" dirty="0"/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FB104FF4-C5BB-4C6C-84EA-3A2AF0BAE756}"/>
              </a:ext>
            </a:extLst>
          </p:cNvPr>
          <p:cNvSpPr/>
          <p:nvPr/>
        </p:nvSpPr>
        <p:spPr>
          <a:xfrm>
            <a:off x="10218859" y="383523"/>
            <a:ext cx="804042" cy="683278"/>
          </a:xfrm>
          <a:prstGeom prst="flowChartDecisi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fr-F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06901FE-CF6C-4F80-B6B4-0C169778E1C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93914" y="1466769"/>
            <a:ext cx="9472106" cy="5091783"/>
          </a:xfrm>
        </p:spPr>
        <p:txBody>
          <a:bodyPr>
            <a:noAutofit/>
          </a:bodyPr>
          <a:lstStyle/>
          <a:p>
            <a:pPr marL="171450" indent="-171450" algn="r" rtl="1">
              <a:buSzPct val="106000"/>
              <a:buFont typeface="Wingdings" panose="05000000000000000000" pitchFamily="2" charset="2"/>
              <a:buChar char="ü"/>
            </a:pPr>
            <a:r>
              <a:rPr lang="ar-DZ" sz="4800" b="1" dirty="0"/>
              <a:t>نحدد النص أو الكائن الذي نريد استخدامه كارتباط تشعبي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ar-DZ" sz="4800" b="1" dirty="0"/>
              <a:t>ننقر بالزر الأيمن للفأرة ثم  نختار</a:t>
            </a:r>
            <a:r>
              <a:rPr lang="fr-FR" sz="4800" b="1" dirty="0"/>
              <a:t>: </a:t>
            </a:r>
            <a:r>
              <a:rPr lang="fr-FR" sz="4800" b="1" dirty="0">
                <a:solidFill>
                  <a:srgbClr val="FF0000"/>
                </a:solidFill>
              </a:rPr>
              <a:t>Lien hypertexte</a:t>
            </a:r>
            <a:endParaRPr lang="ar-DZ" sz="4800" b="1" dirty="0">
              <a:solidFill>
                <a:srgbClr val="FF0000"/>
              </a:solidFill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ar-DZ" sz="4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ar-DZ" sz="4800" b="1" dirty="0"/>
              <a:t>تظهر علبة حوار في مربع </a:t>
            </a:r>
            <a:r>
              <a:rPr lang="fr-FR" sz="4800" b="1" dirty="0">
                <a:solidFill>
                  <a:srgbClr val="FF0000"/>
                </a:solidFill>
              </a:rPr>
              <a:t>lier a </a:t>
            </a:r>
            <a:r>
              <a:rPr lang="ar-DZ" sz="4800" b="1" dirty="0">
                <a:solidFill>
                  <a:srgbClr val="FF0000"/>
                </a:solidFill>
              </a:rPr>
              <a:t> </a:t>
            </a:r>
            <a:r>
              <a:rPr lang="ar-DZ" sz="4800" b="1" dirty="0"/>
              <a:t>نختار </a:t>
            </a:r>
          </a:p>
          <a:p>
            <a:pPr marL="0" indent="0" algn="ctr" rtl="1">
              <a:buNone/>
            </a:pPr>
            <a:r>
              <a:rPr lang="fr-FR" sz="4800" b="1" dirty="0"/>
              <a:t>Adresse de messagerie </a:t>
            </a:r>
            <a:endParaRPr lang="ar-DZ" sz="4800" b="1" dirty="0"/>
          </a:p>
          <a:p>
            <a:pPr algn="r" rtl="1">
              <a:buFont typeface="Wingdings" panose="05000000000000000000" pitchFamily="2" charset="2"/>
              <a:buChar char="ü"/>
            </a:pPr>
            <a:endParaRPr lang="ar-DZ" sz="44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ar-DZ" sz="4400" dirty="0"/>
              <a:t> 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8676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715800"/>
          </a:xfrm>
        </p:spPr>
        <p:txBody>
          <a:bodyPr>
            <a:normAutofit/>
          </a:bodyPr>
          <a:lstStyle/>
          <a:p>
            <a:pPr algn="ctr"/>
            <a:r>
              <a:rPr lang="ar-DZ" sz="4000" b="1" dirty="0">
                <a:solidFill>
                  <a:srgbClr val="C00000"/>
                </a:solidFill>
              </a:rPr>
              <a:t>انشاء ارتباط تشعبي </a:t>
            </a:r>
            <a:endParaRPr lang="fr-FR" sz="4000" b="1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sz="quarter" idx="13"/>
          </p:nvPr>
        </p:nvSpPr>
        <p:spPr>
          <a:xfrm>
            <a:off x="0" y="1590787"/>
            <a:ext cx="6095999" cy="5267212"/>
          </a:xfrm>
        </p:spPr>
        <p:txBody>
          <a:bodyPr>
            <a:noAutofit/>
          </a:bodyPr>
          <a:lstStyle/>
          <a:p>
            <a:pPr marL="171450" indent="-171450" algn="r" rtl="1">
              <a:buSzPct val="106000"/>
              <a:buFont typeface="Wingdings" panose="05000000000000000000" pitchFamily="2" charset="2"/>
              <a:buChar char="ü"/>
            </a:pPr>
            <a:r>
              <a:rPr lang="ar-DZ" b="1" dirty="0"/>
              <a:t>نحدد النص أو الكائن الذي نريد استخدامه كارتباط  تشعبي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ar-DZ" b="1" dirty="0"/>
              <a:t>ننقر بالزر الأيمن للفأرة ثم  نختار</a:t>
            </a:r>
            <a:r>
              <a:rPr lang="fr-FR" b="1" dirty="0"/>
              <a:t>:</a:t>
            </a:r>
          </a:p>
          <a:p>
            <a:pPr marL="0" indent="0" algn="ctr" rtl="1">
              <a:buNone/>
            </a:pPr>
            <a:r>
              <a:rPr lang="fr-FR" b="1" dirty="0">
                <a:solidFill>
                  <a:srgbClr val="00B050"/>
                </a:solidFill>
              </a:rPr>
              <a:t>Lien hypertexte</a:t>
            </a:r>
            <a:endParaRPr lang="ar-DZ" b="1" dirty="0">
              <a:solidFill>
                <a:srgbClr val="00B050"/>
              </a:solidFill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ar-DZ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ar-DZ" b="1" dirty="0"/>
              <a:t>تظهر علبة حوار في مربع </a:t>
            </a:r>
            <a:r>
              <a:rPr lang="fr-FR" b="1" dirty="0">
                <a:solidFill>
                  <a:srgbClr val="00B050"/>
                </a:solidFill>
              </a:rPr>
              <a:t>lier a </a:t>
            </a:r>
            <a:r>
              <a:rPr lang="ar-DZ" b="1" dirty="0">
                <a:solidFill>
                  <a:srgbClr val="00B050"/>
                </a:solidFill>
              </a:rPr>
              <a:t> </a:t>
            </a:r>
            <a:r>
              <a:rPr lang="ar-DZ" b="1" dirty="0"/>
              <a:t>نختار </a:t>
            </a:r>
          </a:p>
          <a:p>
            <a:pPr marL="0" indent="0" algn="r" rtl="1">
              <a:buNone/>
            </a:pPr>
            <a:r>
              <a:rPr lang="fr-FR" b="1" dirty="0">
                <a:solidFill>
                  <a:srgbClr val="00B050"/>
                </a:solidFill>
              </a:rPr>
              <a:t>fichier ou page web existante</a:t>
            </a:r>
            <a:r>
              <a:rPr lang="ar-DZ" b="1" dirty="0">
                <a:solidFill>
                  <a:srgbClr val="FF0000"/>
                </a:solidFill>
              </a:rPr>
              <a:t> </a:t>
            </a:r>
            <a:r>
              <a:rPr lang="ar-DZ" b="1" dirty="0"/>
              <a:t>نحدد  العرض الذي يحتوي على الشريحة التي نريد الارتباط بها </a:t>
            </a: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ar-DZ" b="1" dirty="0"/>
              <a:t>ننقر على </a:t>
            </a:r>
            <a:r>
              <a:rPr lang="fr-FR" b="1" dirty="0"/>
              <a:t>signet </a:t>
            </a:r>
            <a:r>
              <a:rPr lang="ar-DZ" b="1" dirty="0"/>
              <a:t> ثم  من علبة الحوار نختار</a:t>
            </a:r>
          </a:p>
          <a:p>
            <a:pPr marL="0" indent="0" algn="r" rtl="1">
              <a:buNone/>
            </a:pPr>
            <a:r>
              <a:rPr lang="fr-FR" b="1" dirty="0"/>
              <a:t>emplacement dans ce document</a:t>
            </a:r>
            <a:r>
              <a:rPr lang="fr-FR" sz="1600" b="1" dirty="0"/>
              <a:t> </a:t>
            </a:r>
            <a:r>
              <a:rPr lang="ar-DZ" sz="1600" b="1" dirty="0"/>
              <a:t> </a:t>
            </a:r>
            <a:r>
              <a:rPr lang="ar-DZ" b="1" dirty="0"/>
              <a:t>و نختار الشريحة  </a:t>
            </a:r>
            <a:endParaRPr lang="fr-FR" sz="1800" b="1" dirty="0"/>
          </a:p>
          <a:p>
            <a:pPr marL="0" indent="0" algn="r" rtl="1">
              <a:buNone/>
            </a:pPr>
            <a:r>
              <a:rPr lang="ar-DZ" b="1" dirty="0"/>
              <a:t>  </a:t>
            </a:r>
          </a:p>
          <a:p>
            <a:r>
              <a:rPr lang="ar-DZ" dirty="0"/>
              <a:t> </a:t>
            </a:r>
            <a:endParaRPr lang="fr-FR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/>
          </p:nvPr>
        </p:nvSpPr>
        <p:spPr>
          <a:xfrm>
            <a:off x="6766035" y="1417079"/>
            <a:ext cx="5105400" cy="5283266"/>
          </a:xfrm>
        </p:spPr>
        <p:txBody>
          <a:bodyPr>
            <a:noAutofit/>
          </a:bodyPr>
          <a:lstStyle/>
          <a:p>
            <a:pPr marL="171450" indent="-171450" algn="r" rtl="1">
              <a:buSzPct val="106000"/>
              <a:buFont typeface="Wingdings" panose="05000000000000000000" pitchFamily="2" charset="2"/>
              <a:buChar char="ü"/>
            </a:pPr>
            <a:r>
              <a:rPr lang="ar-DZ" sz="3600" b="1" dirty="0"/>
              <a:t>نحدد النص أو الكائن الذي نريد استخدامه كارتباط تشعبي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ar-DZ" sz="3600" b="1" dirty="0"/>
              <a:t>ننقر بالزر الأيمن للفأرة ثم  نختار</a:t>
            </a:r>
            <a:r>
              <a:rPr lang="fr-FR" sz="3600" b="1" dirty="0"/>
              <a:t>:</a:t>
            </a:r>
          </a:p>
          <a:p>
            <a:pPr marL="0" indent="0" algn="ctr" rtl="1">
              <a:buNone/>
            </a:pPr>
            <a:r>
              <a:rPr lang="fr-FR" sz="3200" b="1" dirty="0">
                <a:solidFill>
                  <a:srgbClr val="00B050"/>
                </a:solidFill>
              </a:rPr>
              <a:t>Lien hypertexte</a:t>
            </a:r>
            <a:endParaRPr lang="ar-DZ" sz="3200" b="1" dirty="0">
              <a:solidFill>
                <a:srgbClr val="00B050"/>
              </a:solidFill>
            </a:endParaRP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ar-DZ" sz="3600" b="1" dirty="0"/>
              <a:t>تظهر علبة حوار في مربع </a:t>
            </a:r>
            <a:r>
              <a:rPr lang="fr-FR" sz="3600" b="1" dirty="0">
                <a:solidFill>
                  <a:srgbClr val="00B050"/>
                </a:solidFill>
              </a:rPr>
              <a:t>lier a </a:t>
            </a:r>
            <a:r>
              <a:rPr lang="ar-DZ" sz="3600" b="1" dirty="0">
                <a:solidFill>
                  <a:srgbClr val="00B050"/>
                </a:solidFill>
              </a:rPr>
              <a:t> </a:t>
            </a:r>
            <a:r>
              <a:rPr lang="ar-DZ" sz="4000" b="1" dirty="0"/>
              <a:t>نختا</a:t>
            </a:r>
            <a:r>
              <a:rPr lang="ar-DZ" sz="3600" b="1" dirty="0"/>
              <a:t>ر </a:t>
            </a:r>
          </a:p>
          <a:p>
            <a:pPr marL="0" indent="0" algn="ctr" rtl="1">
              <a:buNone/>
            </a:pPr>
            <a:r>
              <a:rPr lang="ar-DZ" sz="3200" b="1" dirty="0"/>
              <a:t> </a:t>
            </a:r>
            <a:r>
              <a:rPr lang="fr-FR" sz="3200" b="1" dirty="0">
                <a:solidFill>
                  <a:srgbClr val="00B050"/>
                </a:solidFill>
              </a:rPr>
              <a:t>fichier ou page web existante</a:t>
            </a:r>
            <a:endParaRPr lang="fr-FR" sz="2000" b="1" dirty="0">
              <a:solidFill>
                <a:srgbClr val="00B050"/>
              </a:solidFill>
            </a:endParaRPr>
          </a:p>
          <a:p>
            <a:pPr marL="0" indent="0" algn="r">
              <a:buNone/>
            </a:pPr>
            <a:r>
              <a:rPr lang="fr-FR" sz="3200" dirty="0"/>
              <a:t> 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085286" y="587385"/>
            <a:ext cx="3783724" cy="8296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b="1" dirty="0">
                <a:solidFill>
                  <a:schemeClr val="accent6">
                    <a:lumMod val="50000"/>
                  </a:schemeClr>
                </a:solidFill>
              </a:rPr>
              <a:t>التنقل الى ملف :</a:t>
            </a:r>
          </a:p>
          <a:p>
            <a:pPr algn="ctr"/>
            <a:endParaRPr lang="fr-FR" dirty="0"/>
          </a:p>
        </p:txBody>
      </p:sp>
      <p:sp>
        <p:nvSpPr>
          <p:cNvPr id="13" name="Flowchart: Decision 12"/>
          <p:cNvSpPr/>
          <p:nvPr/>
        </p:nvSpPr>
        <p:spPr>
          <a:xfrm>
            <a:off x="11067393" y="602400"/>
            <a:ext cx="804042" cy="683278"/>
          </a:xfrm>
          <a:prstGeom prst="flowChartDecisi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fr-F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19098" y="651593"/>
            <a:ext cx="3783724" cy="8296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b="1" dirty="0">
                <a:solidFill>
                  <a:schemeClr val="accent6">
                    <a:lumMod val="50000"/>
                  </a:schemeClr>
                </a:solidFill>
              </a:rPr>
              <a:t>التنقل الى شريحة عرض اخر:</a:t>
            </a:r>
          </a:p>
          <a:p>
            <a:pPr algn="ctr"/>
            <a:endParaRPr lang="fr-FR" dirty="0"/>
          </a:p>
        </p:txBody>
      </p:sp>
      <p:sp>
        <p:nvSpPr>
          <p:cNvPr id="16" name="Flowchart: Decision 15"/>
          <p:cNvSpPr/>
          <p:nvPr/>
        </p:nvSpPr>
        <p:spPr>
          <a:xfrm>
            <a:off x="4704694" y="704819"/>
            <a:ext cx="804042" cy="683278"/>
          </a:xfrm>
          <a:prstGeom prst="flowChartDecision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fr-FR" sz="28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Lightning Bolt 18"/>
          <p:cNvSpPr/>
          <p:nvPr/>
        </p:nvSpPr>
        <p:spPr>
          <a:xfrm>
            <a:off x="6415250" y="1155133"/>
            <a:ext cx="471653" cy="4626274"/>
          </a:xfrm>
          <a:prstGeom prst="lightningBol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584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00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3774" y="945930"/>
            <a:ext cx="10364452" cy="936913"/>
          </a:xfrm>
        </p:spPr>
        <p:txBody>
          <a:bodyPr>
            <a:normAutofit fontScale="90000"/>
          </a:bodyPr>
          <a:lstStyle/>
          <a:p>
            <a:r>
              <a:rPr lang="ar-DZ" b="1" dirty="0">
                <a:solidFill>
                  <a:srgbClr val="C00000"/>
                </a:solidFill>
              </a:rPr>
              <a:t>العمليات على الارتباط التشعبي</a:t>
            </a:r>
            <a:br>
              <a:rPr lang="ar-DZ" b="1" dirty="0">
                <a:solidFill>
                  <a:srgbClr val="C00000"/>
                </a:solidFill>
              </a:rPr>
            </a:br>
            <a:br>
              <a:rPr lang="ar-DZ" b="1" dirty="0">
                <a:solidFill>
                  <a:srgbClr val="C00000"/>
                </a:solidFill>
              </a:rPr>
            </a:br>
            <a:r>
              <a:rPr lang="ar-DZ" b="1" dirty="0"/>
              <a:t>بالنقر بالزر الأيمن للفأرة ثم نختار: </a:t>
            </a:r>
            <a:br>
              <a:rPr lang="ar-DZ" b="1" dirty="0"/>
            </a:br>
            <a:br>
              <a:rPr lang="ar-DZ" b="1" dirty="0"/>
            </a:br>
            <a:r>
              <a:rPr lang="ar-DZ" b="1" dirty="0">
                <a:solidFill>
                  <a:srgbClr val="C00000"/>
                </a:solidFill>
              </a:rPr>
              <a:t>  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52248" y="3984169"/>
            <a:ext cx="3960502" cy="180703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441348" y="3984170"/>
            <a:ext cx="3677893" cy="1807029"/>
          </a:xfrm>
        </p:spPr>
        <p:txBody>
          <a:bodyPr>
            <a:normAutofit/>
          </a:bodyPr>
          <a:lstStyle/>
          <a:p>
            <a:endParaRPr lang="fr-FR" sz="2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261131" y="3771900"/>
            <a:ext cx="3515709" cy="2019300"/>
          </a:xfrm>
        </p:spPr>
        <p:txBody>
          <a:bodyPr>
            <a:normAutofit/>
          </a:bodyPr>
          <a:lstStyle/>
          <a:p>
            <a:endParaRPr lang="fr-FR" sz="2000" b="1" dirty="0"/>
          </a:p>
        </p:txBody>
      </p:sp>
      <p:sp>
        <p:nvSpPr>
          <p:cNvPr id="12" name="Down Arrow Callout 11"/>
          <p:cNvSpPr/>
          <p:nvPr/>
        </p:nvSpPr>
        <p:spPr>
          <a:xfrm>
            <a:off x="8529143" y="2100184"/>
            <a:ext cx="2979683" cy="932431"/>
          </a:xfrm>
          <a:prstGeom prst="downArrow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b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فتح و غلق  ارتباط تشعبي  </a:t>
            </a:r>
            <a:endParaRPr lang="fr-FR" sz="2400" b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Down Arrow Callout 12"/>
          <p:cNvSpPr/>
          <p:nvPr/>
        </p:nvSpPr>
        <p:spPr>
          <a:xfrm>
            <a:off x="927900" y="2100182"/>
            <a:ext cx="2609198" cy="932431"/>
          </a:xfrm>
          <a:prstGeom prst="down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800" b="1" dirty="0">
                <a:solidFill>
                  <a:schemeClr val="accent4">
                    <a:lumMod val="50000"/>
                  </a:schemeClr>
                </a:solidFill>
              </a:rPr>
              <a:t>حذف ارتباط تشعبي  </a:t>
            </a:r>
            <a:endParaRPr lang="fr-FR" sz="2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Down Arrow Callout 13"/>
          <p:cNvSpPr/>
          <p:nvPr/>
        </p:nvSpPr>
        <p:spPr>
          <a:xfrm>
            <a:off x="4975695" y="2100183"/>
            <a:ext cx="2609198" cy="932431"/>
          </a:xfrm>
          <a:prstGeom prst="downArrow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800" b="1" dirty="0">
                <a:solidFill>
                  <a:schemeClr val="accent1">
                    <a:lumMod val="50000"/>
                  </a:schemeClr>
                </a:solidFill>
              </a:rPr>
              <a:t>تغيير ارتباط تشعبي </a:t>
            </a:r>
            <a:endParaRPr lang="fr-FR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Flowchart: Document 14"/>
          <p:cNvSpPr/>
          <p:nvPr/>
        </p:nvSpPr>
        <p:spPr>
          <a:xfrm>
            <a:off x="4585501" y="3611051"/>
            <a:ext cx="3389586" cy="215987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/>
              <a:t>modifier le lien hypertexte</a:t>
            </a:r>
          </a:p>
          <a:p>
            <a:pPr algn="ctr"/>
            <a:endParaRPr lang="fr-FR" dirty="0"/>
          </a:p>
        </p:txBody>
      </p:sp>
      <p:sp>
        <p:nvSpPr>
          <p:cNvPr id="16" name="Flowchart: Document 15"/>
          <p:cNvSpPr/>
          <p:nvPr/>
        </p:nvSpPr>
        <p:spPr>
          <a:xfrm>
            <a:off x="534857" y="3631323"/>
            <a:ext cx="3389586" cy="215987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200" b="1" dirty="0"/>
              <a:t>Supprimer  le lien hypertexte</a:t>
            </a:r>
          </a:p>
          <a:p>
            <a:pPr algn="ctr"/>
            <a:endParaRPr lang="fr-FR" dirty="0"/>
          </a:p>
        </p:txBody>
      </p:sp>
      <p:sp>
        <p:nvSpPr>
          <p:cNvPr id="17" name="Flowchart: Document 16"/>
          <p:cNvSpPr/>
          <p:nvPr/>
        </p:nvSpPr>
        <p:spPr>
          <a:xfrm>
            <a:off x="8491992" y="3631323"/>
            <a:ext cx="3389586" cy="2159876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dirty="0"/>
              <a:t>Ouvrir le lien hypertexte</a:t>
            </a:r>
          </a:p>
          <a:p>
            <a:endParaRPr lang="fr-FR" sz="2400" b="1" dirty="0"/>
          </a:p>
          <a:p>
            <a:r>
              <a:rPr lang="fr-FR" sz="2400" b="1" dirty="0"/>
              <a:t>Fermer le lien hypertexte </a:t>
            </a:r>
          </a:p>
        </p:txBody>
      </p:sp>
    </p:spTree>
    <p:extLst>
      <p:ext uri="{BB962C8B-B14F-4D97-AF65-F5344CB8AC3E}">
        <p14:creationId xmlns:p14="http://schemas.microsoft.com/office/powerpoint/2010/main" val="387837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89111"/>
          </a:xfrm>
        </p:spPr>
        <p:txBody>
          <a:bodyPr/>
          <a:lstStyle/>
          <a:p>
            <a:r>
              <a:rPr lang="ar-DZ" dirty="0"/>
              <a:t>ب</a:t>
            </a:r>
            <a:endParaRPr lang="fr-FR" dirty="0"/>
          </a:p>
        </p:txBody>
      </p:sp>
      <p:sp>
        <p:nvSpPr>
          <p:cNvPr id="4" name="Flowchart: Document 3"/>
          <p:cNvSpPr/>
          <p:nvPr/>
        </p:nvSpPr>
        <p:spPr>
          <a:xfrm>
            <a:off x="4101349" y="454936"/>
            <a:ext cx="3988675" cy="1452692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ar-DZ" sz="2400" b="1" dirty="0">
              <a:solidFill>
                <a:srgbClr val="FF0000"/>
              </a:solidFill>
            </a:endParaRPr>
          </a:p>
          <a:p>
            <a:pPr algn="ctr"/>
            <a:endParaRPr lang="ar-DZ" sz="2400" b="1" dirty="0">
              <a:solidFill>
                <a:srgbClr val="FF0000"/>
              </a:solidFill>
            </a:endParaRPr>
          </a:p>
          <a:p>
            <a:pPr algn="ctr"/>
            <a:r>
              <a:rPr lang="ar-DZ" sz="2400" b="1" dirty="0">
                <a:solidFill>
                  <a:srgbClr val="FF0000"/>
                </a:solidFill>
              </a:rPr>
              <a:t>باب الأدب العربي </a:t>
            </a:r>
          </a:p>
          <a:p>
            <a:pPr algn="ctr"/>
            <a:r>
              <a:rPr lang="ar-DZ" sz="2400" b="1" dirty="0">
                <a:solidFill>
                  <a:schemeClr val="tx1"/>
                </a:solidFill>
              </a:rPr>
              <a:t>السؤال الأول  </a:t>
            </a:r>
            <a:endParaRPr lang="fr-FR" sz="2400" b="1" dirty="0">
              <a:solidFill>
                <a:schemeClr val="tx1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Rounded Rectangle 4">
            <a:hlinkClick r:id="rId2" action="ppaction://hlinksldjump"/>
          </p:cNvPr>
          <p:cNvSpPr/>
          <p:nvPr/>
        </p:nvSpPr>
        <p:spPr>
          <a:xfrm>
            <a:off x="2585546" y="3405183"/>
            <a:ext cx="1781502" cy="88286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/>
              <a:t> </a:t>
            </a:r>
            <a:r>
              <a:rPr lang="ar-DZ" sz="2400" b="1" dirty="0"/>
              <a:t>ايلا أبو ماضي  </a:t>
            </a:r>
            <a:endParaRPr lang="fr-FR" b="1" dirty="0"/>
          </a:p>
        </p:txBody>
      </p:sp>
      <p:sp>
        <p:nvSpPr>
          <p:cNvPr id="6" name="Rounded Rectangle 5">
            <a:hlinkClick r:id="rId2" action="ppaction://hlinksldjump"/>
          </p:cNvPr>
          <p:cNvSpPr/>
          <p:nvPr/>
        </p:nvSpPr>
        <p:spPr>
          <a:xfrm>
            <a:off x="7031421" y="5222299"/>
            <a:ext cx="1854759" cy="8828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b="1" dirty="0"/>
              <a:t>الخنساء</a:t>
            </a:r>
            <a:endParaRPr lang="fr-FR" sz="28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2585547" y="5222298"/>
            <a:ext cx="1781500" cy="8828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/>
              <a:t> </a:t>
            </a:r>
            <a:r>
              <a:rPr lang="ar-DZ" sz="2400" b="1" dirty="0"/>
              <a:t>أبو الطيب المتنبي </a:t>
            </a:r>
            <a:endParaRPr lang="fr-FR" sz="2400" b="1" dirty="0"/>
          </a:p>
        </p:txBody>
      </p:sp>
      <p:sp>
        <p:nvSpPr>
          <p:cNvPr id="8" name="Rounded Rectangle 7">
            <a:hlinkClick r:id="rId3" action="ppaction://hlinksldjump"/>
          </p:cNvPr>
          <p:cNvSpPr/>
          <p:nvPr/>
        </p:nvSpPr>
        <p:spPr>
          <a:xfrm>
            <a:off x="7031421" y="3405183"/>
            <a:ext cx="1854759" cy="882869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b="1" dirty="0"/>
              <a:t>أمرؤ القيس</a:t>
            </a:r>
            <a:endParaRPr lang="fr-FR" sz="2800" b="1" dirty="0"/>
          </a:p>
        </p:txBody>
      </p:sp>
      <p:sp>
        <p:nvSpPr>
          <p:cNvPr id="12" name="Frame 11"/>
          <p:cNvSpPr/>
          <p:nvPr/>
        </p:nvSpPr>
        <p:spPr>
          <a:xfrm>
            <a:off x="2201603" y="2071209"/>
            <a:ext cx="7788166" cy="1119183"/>
          </a:xfrm>
          <a:prstGeom prst="fram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3600" b="1" dirty="0">
                <a:solidFill>
                  <a:schemeClr val="accent1">
                    <a:lumMod val="75000"/>
                  </a:schemeClr>
                </a:solidFill>
              </a:rPr>
              <a:t>شاعر من العصر الجاهلي : </a:t>
            </a:r>
            <a:endParaRPr lang="fr-F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1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600" y="618517"/>
            <a:ext cx="4004441" cy="1596177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endParaRPr lang="ar-DZ" sz="2400" b="1" dirty="0">
              <a:solidFill>
                <a:srgbClr val="FF0000"/>
              </a:solidFill>
            </a:endParaRPr>
          </a:p>
          <a:p>
            <a:pPr algn="ctr"/>
            <a:endParaRPr lang="ar-DZ" sz="2400" b="1" dirty="0">
              <a:solidFill>
                <a:srgbClr val="FF0000"/>
              </a:solidFill>
            </a:endParaRPr>
          </a:p>
          <a:p>
            <a:pPr algn="ctr"/>
            <a:r>
              <a:rPr lang="ar-DZ" sz="2400" b="1" dirty="0">
                <a:solidFill>
                  <a:srgbClr val="FF0000"/>
                </a:solidFill>
              </a:rPr>
              <a:t>باب </a:t>
            </a:r>
            <a:r>
              <a:rPr lang="ar-DZ" sz="2400" b="1" dirty="0" err="1">
                <a:solidFill>
                  <a:srgbClr val="FF0000"/>
                </a:solidFill>
              </a:rPr>
              <a:t>اللمعلوماتية</a:t>
            </a:r>
            <a:r>
              <a:rPr lang="ar-DZ" sz="24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ar-DZ" sz="2400" b="1" dirty="0">
                <a:solidFill>
                  <a:schemeClr val="tx1"/>
                </a:solidFill>
              </a:rPr>
              <a:t>السؤال الأول  </a:t>
            </a:r>
            <a:endParaRPr lang="fr-FR" sz="2400" b="1" dirty="0">
              <a:solidFill>
                <a:schemeClr val="tx1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9932902" cy="1022493"/>
          </a:xfrm>
          <a:prstGeom prst="fram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 rtl="1">
              <a:buNone/>
            </a:pPr>
            <a:r>
              <a:rPr lang="ar-DZ" sz="3600" b="1" dirty="0">
                <a:solidFill>
                  <a:schemeClr val="accent1">
                    <a:lumMod val="75000"/>
                  </a:schemeClr>
                </a:solidFill>
              </a:rPr>
              <a:t>يستعمل برنامج </a:t>
            </a:r>
            <a:r>
              <a:rPr lang="fr-FR" sz="3600" b="1" dirty="0">
                <a:solidFill>
                  <a:schemeClr val="accent1">
                    <a:lumMod val="75000"/>
                  </a:schemeClr>
                </a:solidFill>
              </a:rPr>
              <a:t>power POINT </a:t>
            </a:r>
          </a:p>
        </p:txBody>
      </p:sp>
      <p:sp>
        <p:nvSpPr>
          <p:cNvPr id="7" name="Rounded Rectangle 6">
            <a:hlinkClick r:id="rId2" action="ppaction://hlinksldjump"/>
          </p:cNvPr>
          <p:cNvSpPr/>
          <p:nvPr/>
        </p:nvSpPr>
        <p:spPr>
          <a:xfrm>
            <a:off x="2585546" y="3709983"/>
            <a:ext cx="1781502" cy="88286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b="1" dirty="0"/>
              <a:t>لتقديم عرض </a:t>
            </a:r>
            <a:endParaRPr lang="fr-FR" sz="2400" b="1" dirty="0"/>
          </a:p>
        </p:txBody>
      </p:sp>
      <p:sp>
        <p:nvSpPr>
          <p:cNvPr id="8" name="Rounded Rectangle 7">
            <a:hlinkClick r:id="rId3" action="ppaction://hlinksldjump"/>
          </p:cNvPr>
          <p:cNvSpPr/>
          <p:nvPr/>
        </p:nvSpPr>
        <p:spPr>
          <a:xfrm>
            <a:off x="7512270" y="5554548"/>
            <a:ext cx="1781502" cy="88286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/>
              <a:t> </a:t>
            </a:r>
            <a:r>
              <a:rPr lang="ar-DZ" sz="2400" b="1" dirty="0"/>
              <a:t>لإدراج جداول</a:t>
            </a:r>
            <a:endParaRPr lang="fr-FR" b="1" dirty="0"/>
          </a:p>
        </p:txBody>
      </p:sp>
      <p:sp>
        <p:nvSpPr>
          <p:cNvPr id="9" name="Rounded Rectangle 8">
            <a:hlinkClick r:id="rId3" action="ppaction://hlinksldjump"/>
          </p:cNvPr>
          <p:cNvSpPr/>
          <p:nvPr/>
        </p:nvSpPr>
        <p:spPr>
          <a:xfrm>
            <a:off x="2585546" y="5554547"/>
            <a:ext cx="1781502" cy="882869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/>
              <a:t> </a:t>
            </a:r>
            <a:r>
              <a:rPr lang="ar-DZ" sz="2400" b="1" dirty="0"/>
              <a:t>لا شيء مما سبق </a:t>
            </a:r>
            <a:endParaRPr lang="fr-FR" b="1" dirty="0"/>
          </a:p>
        </p:txBody>
      </p:sp>
      <p:sp>
        <p:nvSpPr>
          <p:cNvPr id="10" name="Rounded Rectangle 9">
            <a:hlinkClick r:id="rId3" action="ppaction://hlinksldjump"/>
          </p:cNvPr>
          <p:cNvSpPr/>
          <p:nvPr/>
        </p:nvSpPr>
        <p:spPr>
          <a:xfrm>
            <a:off x="7512270" y="3709983"/>
            <a:ext cx="1781502" cy="88286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000" b="1" dirty="0"/>
              <a:t>لتحرير نصوص </a:t>
            </a:r>
            <a:endParaRPr lang="fr-FR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003635" y="324433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87413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600" y="618517"/>
            <a:ext cx="4004441" cy="1596177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endParaRPr lang="ar-DZ" sz="2400" b="1" dirty="0">
              <a:solidFill>
                <a:srgbClr val="FF0000"/>
              </a:solidFill>
            </a:endParaRPr>
          </a:p>
          <a:p>
            <a:pPr algn="ctr"/>
            <a:endParaRPr lang="ar-DZ" sz="2400" b="1" dirty="0">
              <a:solidFill>
                <a:srgbClr val="FF0000"/>
              </a:solidFill>
            </a:endParaRPr>
          </a:p>
          <a:p>
            <a:pPr algn="ctr"/>
            <a:r>
              <a:rPr lang="ar-D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باب </a:t>
            </a:r>
            <a:r>
              <a:rPr lang="ar-DZ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ااسلاميات</a:t>
            </a:r>
            <a:r>
              <a:rPr lang="ar-D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ar-DZ" sz="2400" b="1" dirty="0">
                <a:solidFill>
                  <a:schemeClr val="tx1"/>
                </a:solidFill>
              </a:rPr>
              <a:t>السؤال الأول  </a:t>
            </a:r>
            <a:endParaRPr lang="fr-FR" sz="2400" b="1" dirty="0">
              <a:solidFill>
                <a:schemeClr val="tx1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9932902" cy="1022493"/>
          </a:xfrm>
          <a:prstGeom prst="fra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 rtl="1">
              <a:buNone/>
            </a:pPr>
            <a:r>
              <a:rPr lang="ar-DZ" sz="3600" b="1" dirty="0">
                <a:solidFill>
                  <a:schemeClr val="accent1">
                    <a:lumMod val="75000"/>
                  </a:schemeClr>
                </a:solidFill>
              </a:rPr>
              <a:t>السورة التي تنجي من عذاب القبر:  </a:t>
            </a:r>
            <a:endParaRPr lang="fr-F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ounded Rectangle 6">
            <a:hlinkClick r:id="rId2" action="ppaction://hlinksldjump"/>
          </p:cNvPr>
          <p:cNvSpPr/>
          <p:nvPr/>
        </p:nvSpPr>
        <p:spPr>
          <a:xfrm>
            <a:off x="2585546" y="3709983"/>
            <a:ext cx="1781502" cy="88286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b="1" dirty="0"/>
              <a:t>سورة الكهف</a:t>
            </a:r>
            <a:endParaRPr lang="fr-FR" sz="2400" b="1" dirty="0"/>
          </a:p>
        </p:txBody>
      </p:sp>
      <p:sp>
        <p:nvSpPr>
          <p:cNvPr id="8" name="Rounded Rectangle 7">
            <a:hlinkClick r:id="rId2" action="ppaction://hlinksldjump"/>
          </p:cNvPr>
          <p:cNvSpPr/>
          <p:nvPr/>
        </p:nvSpPr>
        <p:spPr>
          <a:xfrm>
            <a:off x="7512270" y="5554548"/>
            <a:ext cx="1781502" cy="88286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/>
              <a:t> </a:t>
            </a:r>
            <a:r>
              <a:rPr lang="ar-DZ" sz="2400" b="1" dirty="0"/>
              <a:t>سورة </a:t>
            </a:r>
            <a:r>
              <a:rPr lang="ar-DZ" sz="2400" b="1" dirty="0" err="1"/>
              <a:t>يس</a:t>
            </a:r>
            <a:endParaRPr lang="fr-FR" b="1" dirty="0"/>
          </a:p>
        </p:txBody>
      </p:sp>
      <p:sp>
        <p:nvSpPr>
          <p:cNvPr id="9" name="Rounded Rectangle 8">
            <a:hlinkClick r:id="rId3" action="ppaction://hlinksldjump"/>
          </p:cNvPr>
          <p:cNvSpPr/>
          <p:nvPr/>
        </p:nvSpPr>
        <p:spPr>
          <a:xfrm>
            <a:off x="2585546" y="5554547"/>
            <a:ext cx="1781502" cy="88286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/>
              <a:t> </a:t>
            </a:r>
            <a:r>
              <a:rPr lang="ar-DZ" sz="2400" b="1" dirty="0"/>
              <a:t>سورة الملك</a:t>
            </a:r>
            <a:endParaRPr lang="fr-FR" b="1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7512270" y="3709983"/>
            <a:ext cx="1781502" cy="882869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000" b="1" dirty="0"/>
              <a:t>سورة البقرة</a:t>
            </a:r>
            <a:endParaRPr lang="fr-FR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6003635" y="324433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85120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  <p:bldP spid="7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7600" y="618517"/>
            <a:ext cx="4004441" cy="1596177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endParaRPr lang="ar-DZ" sz="2400" b="1" dirty="0">
              <a:solidFill>
                <a:srgbClr val="FF0000"/>
              </a:solidFill>
            </a:endParaRPr>
          </a:p>
          <a:p>
            <a:pPr algn="ctr"/>
            <a:endParaRPr lang="ar-DZ" sz="2400" b="1" dirty="0">
              <a:solidFill>
                <a:srgbClr val="FF0000"/>
              </a:solidFill>
            </a:endParaRPr>
          </a:p>
          <a:p>
            <a:pPr algn="ctr"/>
            <a:r>
              <a:rPr lang="ar-DZ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باب الرياضيات</a:t>
            </a:r>
          </a:p>
          <a:p>
            <a:pPr algn="ctr"/>
            <a:r>
              <a:rPr lang="ar-DZ" sz="2400" b="1" dirty="0">
                <a:solidFill>
                  <a:schemeClr val="tx1"/>
                </a:solidFill>
              </a:rPr>
              <a:t>السؤال الأول  </a:t>
            </a:r>
            <a:endParaRPr lang="fr-FR" sz="2400" b="1" dirty="0">
              <a:solidFill>
                <a:schemeClr val="tx1"/>
              </a:solidFill>
            </a:endParaRP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9932902" cy="1022493"/>
          </a:xfrm>
          <a:prstGeom prst="fram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 rtl="1">
              <a:buNone/>
            </a:pPr>
            <a:r>
              <a:rPr lang="ar-DZ" sz="3600" b="1" dirty="0">
                <a:solidFill>
                  <a:schemeClr val="accent1">
                    <a:lumMod val="75000"/>
                  </a:schemeClr>
                </a:solidFill>
              </a:rPr>
              <a:t>نقول عن عدد انه أولي اذا كان: </a:t>
            </a:r>
            <a:endParaRPr lang="fr-FR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ounded Rectangle 6">
            <a:hlinkClick r:id="rId2" action="ppaction://hlinksldjump"/>
          </p:cNvPr>
          <p:cNvSpPr/>
          <p:nvPr/>
        </p:nvSpPr>
        <p:spPr>
          <a:xfrm>
            <a:off x="2301766" y="4030632"/>
            <a:ext cx="2065282" cy="8828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b="1" dirty="0"/>
              <a:t>يقبل القسمة على 2</a:t>
            </a:r>
            <a:endParaRPr lang="fr-FR" sz="2400" b="1" dirty="0"/>
          </a:p>
        </p:txBody>
      </p:sp>
      <p:sp>
        <p:nvSpPr>
          <p:cNvPr id="8" name="Rounded Rectangle 7">
            <a:hlinkClick r:id="rId3" action="ppaction://hlinksldjump"/>
          </p:cNvPr>
          <p:cNvSpPr/>
          <p:nvPr/>
        </p:nvSpPr>
        <p:spPr>
          <a:xfrm>
            <a:off x="7220607" y="5554548"/>
            <a:ext cx="2073165" cy="8828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r-DZ" sz="2400" b="1" dirty="0"/>
          </a:p>
          <a:p>
            <a:pPr algn="ctr"/>
            <a:r>
              <a:rPr lang="ar-DZ" sz="2400" b="1" dirty="0"/>
              <a:t>يقبل القسمة على 1 وعلى نفسه</a:t>
            </a:r>
            <a:endParaRPr lang="fr-FR" sz="2400" b="1" dirty="0"/>
          </a:p>
          <a:p>
            <a:pPr algn="ctr"/>
            <a:endParaRPr lang="fr-FR" sz="2400" b="1" dirty="0"/>
          </a:p>
        </p:txBody>
      </p:sp>
      <p:sp>
        <p:nvSpPr>
          <p:cNvPr id="9" name="Rounded Rectangle 8">
            <a:hlinkClick r:id="rId2" action="ppaction://hlinksldjump"/>
          </p:cNvPr>
          <p:cNvSpPr/>
          <p:nvPr/>
        </p:nvSpPr>
        <p:spPr>
          <a:xfrm>
            <a:off x="2301766" y="5554548"/>
            <a:ext cx="2065282" cy="88286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/>
              <a:t> </a:t>
            </a:r>
            <a:r>
              <a:rPr lang="ar-DZ" sz="2400" b="1" dirty="0"/>
              <a:t>لا شيء مما سبق </a:t>
            </a:r>
            <a:endParaRPr lang="fr-FR" b="1" dirty="0"/>
          </a:p>
        </p:txBody>
      </p:sp>
      <p:sp>
        <p:nvSpPr>
          <p:cNvPr id="10" name="Rounded Rectangle 9">
            <a:hlinkClick r:id="rId2" action="ppaction://hlinksldjump"/>
          </p:cNvPr>
          <p:cNvSpPr/>
          <p:nvPr/>
        </p:nvSpPr>
        <p:spPr>
          <a:xfrm>
            <a:off x="7220607" y="3938221"/>
            <a:ext cx="2073165" cy="9752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b="1" dirty="0"/>
              <a:t>يقبل القسمة على 1 و على 2 </a:t>
            </a:r>
            <a:endParaRPr lang="fr-FR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6003635" y="3244334"/>
            <a:ext cx="184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661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725214"/>
            <a:ext cx="10364451" cy="567558"/>
          </a:xfrm>
        </p:spPr>
        <p:txBody>
          <a:bodyPr>
            <a:noAutofit/>
          </a:bodyPr>
          <a:lstStyle/>
          <a:p>
            <a:endParaRPr lang="fr-FR" sz="60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88" y="446918"/>
            <a:ext cx="7259964" cy="6192679"/>
          </a:xfrm>
        </p:spPr>
      </p:pic>
      <p:sp>
        <p:nvSpPr>
          <p:cNvPr id="8" name="Rectangle 7"/>
          <p:cNvSpPr/>
          <p:nvPr/>
        </p:nvSpPr>
        <p:spPr>
          <a:xfrm>
            <a:off x="5933090" y="4890051"/>
            <a:ext cx="39397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DZ" sz="9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هنيئا لكم</a:t>
            </a:r>
            <a:br>
              <a:rPr lang="fr-FR" sz="9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</a:br>
            <a:endParaRPr lang="fr-FR" sz="9600" dirty="0"/>
          </a:p>
        </p:txBody>
      </p:sp>
      <p:sp>
        <p:nvSpPr>
          <p:cNvPr id="10" name="Action Button: Return 9">
            <a:hlinkClick r:id="" action="ppaction://hlinkshowjump?jump=firstslide" highlightClick="1"/>
          </p:cNvPr>
          <p:cNvSpPr/>
          <p:nvPr/>
        </p:nvSpPr>
        <p:spPr>
          <a:xfrm>
            <a:off x="11277600" y="6117021"/>
            <a:ext cx="751490" cy="977462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Pensées 4"/>
          <p:cNvSpPr/>
          <p:nvPr/>
        </p:nvSpPr>
        <p:spPr>
          <a:xfrm>
            <a:off x="625079" y="0"/>
            <a:ext cx="3763618" cy="1749288"/>
          </a:xfrm>
          <a:prstGeom prst="cloudCallout">
            <a:avLst>
              <a:gd name="adj1" fmla="val 43263"/>
              <a:gd name="adj2" fmla="val 610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3200" dirty="0">
                <a:latin typeface="ae_AlMothnna" panose="020B0803030604020204" pitchFamily="34" charset="-78"/>
                <a:cs typeface="ae_AlMothnna" panose="020B0803030604020204" pitchFamily="34" charset="-78"/>
              </a:rPr>
              <a:t>الإجابة صحيحة</a:t>
            </a:r>
            <a:endParaRPr lang="fr-FR" sz="3200" dirty="0"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985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91" y="1051533"/>
            <a:ext cx="6980684" cy="5610132"/>
          </a:xfrm>
        </p:spPr>
      </p:pic>
      <p:sp>
        <p:nvSpPr>
          <p:cNvPr id="5" name="Action Button: Return 4">
            <a:hlinkClick r:id="" action="ppaction://hlinkshowjump?jump=firstslide" highlightClick="1"/>
          </p:cNvPr>
          <p:cNvSpPr/>
          <p:nvPr/>
        </p:nvSpPr>
        <p:spPr>
          <a:xfrm>
            <a:off x="11278226" y="6117021"/>
            <a:ext cx="798160" cy="740979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Pensées 6"/>
          <p:cNvSpPr/>
          <p:nvPr/>
        </p:nvSpPr>
        <p:spPr>
          <a:xfrm>
            <a:off x="6995546" y="0"/>
            <a:ext cx="4282680" cy="2104577"/>
          </a:xfrm>
          <a:prstGeom prst="cloudCallout">
            <a:avLst>
              <a:gd name="adj1" fmla="val -45545"/>
              <a:gd name="adj2" fmla="val 5408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3200" b="1" dirty="0">
                <a:solidFill>
                  <a:schemeClr val="accent1">
                    <a:lumMod val="75000"/>
                  </a:schemeClr>
                </a:solidFill>
              </a:rPr>
              <a:t>محاولة خاطئة الفرصة أخرى</a:t>
            </a:r>
            <a:endParaRPr lang="fr-FR" sz="3200" dirty="0"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64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Down Ribbon 3"/>
          <p:cNvSpPr/>
          <p:nvPr/>
        </p:nvSpPr>
        <p:spPr>
          <a:xfrm>
            <a:off x="1844566" y="2017986"/>
            <a:ext cx="8734096" cy="2585545"/>
          </a:xfrm>
          <a:prstGeom prst="ribbon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5400" b="1" dirty="0" err="1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الإرتباطات</a:t>
            </a:r>
            <a:r>
              <a:rPr lang="ar-DZ" sz="5400" b="1" dirty="0">
                <a:solidFill>
                  <a:srgbClr val="C00000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 التشعبية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82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84613"/>
          </a:xfrm>
        </p:spPr>
        <p:txBody>
          <a:bodyPr>
            <a:normAutofit/>
          </a:bodyPr>
          <a:lstStyle/>
          <a:p>
            <a:r>
              <a:rPr lang="ar-DZ" sz="4400" b="1" dirty="0">
                <a:solidFill>
                  <a:schemeClr val="accent1">
                    <a:lumMod val="75000"/>
                  </a:schemeClr>
                </a:solidFill>
              </a:rPr>
              <a:t>سنتطرق الى :</a:t>
            </a:r>
            <a:endParaRPr lang="fr-FR" sz="4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55134715"/>
              </p:ext>
            </p:extLst>
          </p:nvPr>
        </p:nvGraphicFramePr>
        <p:xfrm>
          <a:off x="914400" y="1403131"/>
          <a:ext cx="10363200" cy="4966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395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Words>394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ae_AlMothnna</vt:lpstr>
      <vt:lpstr>Andalus</vt:lpstr>
      <vt:lpstr>Arial</vt:lpstr>
      <vt:lpstr>Calibri</vt:lpstr>
      <vt:lpstr>Calibri Light</vt:lpstr>
      <vt:lpstr>Wingdings</vt:lpstr>
      <vt:lpstr>Office Theme</vt:lpstr>
      <vt:lpstr>إشكالية  اردت ان تقدم مسابقة من أسئلة متعددة الخيارات استنادا الى المثال التالي:  </vt:lpstr>
      <vt:lpstr>ب</vt:lpstr>
      <vt:lpstr>  باب اللمعلوماتية  السؤال الأول    </vt:lpstr>
      <vt:lpstr>  باب ااسلاميات  السؤال الأول    </vt:lpstr>
      <vt:lpstr>  باب الرياضيات السؤال الأول    </vt:lpstr>
      <vt:lpstr>PowerPoint Presentation</vt:lpstr>
      <vt:lpstr>PowerPoint Presentation</vt:lpstr>
      <vt:lpstr>PowerPoint Presentation</vt:lpstr>
      <vt:lpstr>سنتطرق الى :</vt:lpstr>
      <vt:lpstr>مفهوم الارتباط التشعبي: </vt:lpstr>
      <vt:lpstr>PowerPoint Presentation</vt:lpstr>
      <vt:lpstr>PowerPoint Presentation</vt:lpstr>
      <vt:lpstr>PowerPoint Presentation</vt:lpstr>
      <vt:lpstr>PowerPoint Presentation</vt:lpstr>
      <vt:lpstr>انشاء ارتباط تشعبي</vt:lpstr>
      <vt:lpstr>PowerPoint Presentation</vt:lpstr>
      <vt:lpstr>انشاء ارتباط تشعبي </vt:lpstr>
      <vt:lpstr>العمليات على الارتباط التشعبي  بالنقر بالزر الأيمن للفأرة ثم نختار: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إشكالية</dc:title>
  <dc:creator>8</dc:creator>
  <cp:lastModifiedBy>Safi-hp</cp:lastModifiedBy>
  <cp:revision>40</cp:revision>
  <dcterms:created xsi:type="dcterms:W3CDTF">2016-02-13T14:35:00Z</dcterms:created>
  <dcterms:modified xsi:type="dcterms:W3CDTF">2019-02-28T18:46:05Z</dcterms:modified>
</cp:coreProperties>
</file>