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1" r:id="rId4"/>
    <p:sldId id="269" r:id="rId5"/>
    <p:sldId id="259" r:id="rId6"/>
    <p:sldId id="272" r:id="rId7"/>
    <p:sldId id="271" r:id="rId8"/>
    <p:sldId id="263" r:id="rId9"/>
    <p:sldId id="264" r:id="rId10"/>
    <p:sldId id="266" r:id="rId11"/>
    <p:sldId id="270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62" y="914399"/>
            <a:ext cx="10318418" cy="4578976"/>
          </a:xfrm>
        </p:spPr>
        <p:txBody>
          <a:bodyPr anchor="ctr"/>
          <a:lstStyle/>
          <a:p>
            <a:pPr algn="ctr"/>
            <a:r>
              <a:rPr lang="ar-DZ" sz="8800" b="1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جداول البيانات</a:t>
            </a:r>
            <a:br>
              <a:rPr lang="fr-FR" sz="11500" b="1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EXCEL</a:t>
            </a:r>
            <a:endParaRPr lang="fr-FR" sz="13800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" y="2374548"/>
            <a:ext cx="1853282" cy="15979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85" y="2404904"/>
            <a:ext cx="1853282" cy="15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786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ar-DZ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مثال</a:t>
            </a:r>
            <a:b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6600" b="1" dirty="0">
              <a:solidFill>
                <a:schemeClr val="tx2">
                  <a:lumMod val="50000"/>
                  <a:lumOff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1219862"/>
            <a:ext cx="9517660" cy="5532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نظرا لنجاح عدة تلاميذ رغم مستوياتهم الضعيفة في اللغة العربية قررت وزارة التربية انه: (لا يعتبر التلميذ ناجحا إلا إذا تحصل على معدل سنوي اكبر او يساوي10 و معدله في اللغة أيضا اكبر او يساوي10</a:t>
            </a:r>
          </a:p>
          <a:p>
            <a:pPr marL="0" indent="0" algn="ctr" rtl="1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هذه الحالة نلجأ الى استخدام الدلة المنطقية «و» «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ET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»</a:t>
            </a:r>
            <a:endParaRPr lang="fr-FR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ctr" rtl="1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 الدالة 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0103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225B7-3BE0-455A-967F-F60F17E3F6A9}"/>
              </a:ext>
            </a:extLst>
          </p:cNvPr>
          <p:cNvSpPr/>
          <p:nvPr/>
        </p:nvSpPr>
        <p:spPr>
          <a:xfrm>
            <a:off x="331303" y="593540"/>
            <a:ext cx="115161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14300" algn="r" rtl="1">
              <a:spcAft>
                <a:spcPts val="0"/>
              </a:spcAft>
            </a:pP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			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   </a:t>
            </a:r>
            <a:r>
              <a:rPr lang="ar-DZ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الدالة </a:t>
            </a:r>
            <a:r>
              <a:rPr lang="fr-FR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ET </a:t>
            </a:r>
            <a:r>
              <a:rPr lang="ar-DZ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و </a:t>
            </a:r>
            <a:r>
              <a:rPr lang="fr-FR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OU</a:t>
            </a:r>
            <a:r>
              <a:rPr lang="ar-DZ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:</a:t>
            </a:r>
          </a:p>
          <a:p>
            <a:pPr marL="342900" indent="-114300" algn="r" rtl="1">
              <a:spcAft>
                <a:spcPts val="0"/>
              </a:spcAft>
            </a:pP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تستعمل الدالة 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ET 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اذا كان يجب ان يتحقق شرطان او اكثر لاتخاذ القرار</a:t>
            </a:r>
          </a:p>
          <a:p>
            <a:pPr marL="342900" indent="-114300" algn="r" rtl="1"/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تستعمل الدالة 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OU 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اذا كان يجب ان يتحقق اكثر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 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من  شرط </a:t>
            </a:r>
            <a:r>
              <a:rPr lang="ar-DZ" sz="4800" b="1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واحد  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لاتخاذ القرار</a:t>
            </a:r>
          </a:p>
          <a:p>
            <a:pPr marL="342900" indent="-114300" algn="r" rtl="1">
              <a:spcAft>
                <a:spcPts val="0"/>
              </a:spcAft>
            </a:pP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		ن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كتب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عبارة الدالة ك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ما يلي: </a:t>
            </a:r>
            <a:endParaRPr lang="fr-FR" sz="4800" b="1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rtl="1">
              <a:spcAft>
                <a:spcPts val="0"/>
              </a:spcAft>
              <a:tabLst>
                <a:tab pos="539750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= SI (ET(Condition1;condition 2) ; Valeur si Vrai ; valeur si Faux)</a:t>
            </a:r>
          </a:p>
          <a:p>
            <a:pPr rtl="1">
              <a:tabLst>
                <a:tab pos="539750" algn="l"/>
                <a:tab pos="1163955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( عدم تحقق الشرط   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;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تحقق الشرط ;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)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الشرط2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;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الشر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ط1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=SI ( et( </a:t>
            </a:r>
          </a:p>
          <a:p>
            <a:pPr algn="l" rtl="1">
              <a:tabLst>
                <a:tab pos="539750" algn="l"/>
                <a:tab pos="1163955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fr-FR" sz="2800" dirty="0">
                <a:latin typeface="Arial" panose="020B060402020202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 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5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7862"/>
            <a:ext cx="8596668" cy="1320800"/>
          </a:xfrm>
        </p:spPr>
        <p:txBody>
          <a:bodyPr>
            <a:noAutofit/>
          </a:bodyPr>
          <a:lstStyle/>
          <a:p>
            <a:pPr algn="ctr" rtl="1"/>
            <a:r>
              <a:rPr lang="ar-DZ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الحل</a:t>
            </a:r>
            <a:b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6600" b="1" dirty="0">
              <a:solidFill>
                <a:schemeClr val="tx2">
                  <a:lumMod val="50000"/>
                  <a:lumOff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1219862"/>
            <a:ext cx="9517660" cy="553212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الشرط:  المعدل السنوي &gt;=10 ومعدل اللغة &gt;=10</a:t>
            </a:r>
          </a:p>
          <a:p>
            <a:pPr marL="0" indent="0">
              <a:buNone/>
            </a:pP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ET(b2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=&lt; 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10 ; c2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=&lt;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10)</a:t>
            </a:r>
            <a:endParaRPr lang="ar-DZ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ومنه تكون عبارة الصيغة كما يلي:</a:t>
            </a:r>
            <a:endParaRPr lang="fr-FR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=Si(ET(b2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=&lt;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10; c2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=&lt; 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10); ’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ناجح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’ ; </a:t>
            </a: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‘راسب’</a:t>
            </a:r>
            <a:r>
              <a:rPr lang="fr-F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  <a:p>
            <a:pPr marL="0" indent="0" algn="r">
              <a:buNone/>
            </a:pPr>
            <a:endParaRPr lang="fr-FR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98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56587" cy="6858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3AE075-9A6D-46E7-8EA2-E2EEF306739F}"/>
              </a:ext>
            </a:extLst>
          </p:cNvPr>
          <p:cNvSpPr/>
          <p:nvPr/>
        </p:nvSpPr>
        <p:spPr>
          <a:xfrm>
            <a:off x="35414" y="1391478"/>
            <a:ext cx="5914812" cy="5314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7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786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ar-DZ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اشكالية</a:t>
            </a:r>
            <a:b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6600" b="1" dirty="0">
              <a:solidFill>
                <a:schemeClr val="tx2">
                  <a:lumMod val="50000"/>
                  <a:lumOff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1325880"/>
            <a:ext cx="9517660" cy="528695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ar-DZ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كشف نقاط نهاية السنة الدراسية نريد ادراج عمود للنتيجة يكون فيه محتوى الخلية (ناجح) اذا كان المعدل السنوي للتلميذ اكبر او يساوي 10 و راسب في الحالة الأخرى</a:t>
            </a:r>
          </a:p>
          <a:p>
            <a:pPr marL="0" indent="0" algn="r">
              <a:buNone/>
            </a:pPr>
            <a:r>
              <a:rPr lang="ar-DZ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هل توجد دالة نستخدمها لهذه العملية ؟</a:t>
            </a:r>
          </a:p>
          <a:p>
            <a:pPr marL="0" indent="0" algn="ctr" rtl="1">
              <a:buNone/>
            </a:pPr>
            <a:r>
              <a:rPr lang="ar-DZ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الدالة الشرطية </a:t>
            </a:r>
            <a:r>
              <a:rPr lang="fr-F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75" y="0"/>
            <a:ext cx="1238546" cy="146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09" y="0"/>
            <a:ext cx="1183988" cy="14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6839" y="1325880"/>
            <a:ext cx="9885104" cy="528695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من اهم الدوال استخداما في </a:t>
            </a:r>
            <a:r>
              <a:rPr lang="fr-F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Excel</a:t>
            </a:r>
            <a:r>
              <a:rPr lang="ar-DZ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الدالة الشرطية </a:t>
            </a:r>
            <a:r>
              <a:rPr lang="fr-F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 </a:t>
            </a:r>
            <a:r>
              <a:rPr lang="ar-DZ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 ‘’اذا كان’’ التي تسمح للصيغة إمكانية اتخاذ القرار</a:t>
            </a:r>
          </a:p>
        </p:txBody>
      </p:sp>
    </p:spTree>
    <p:extLst>
      <p:ext uri="{BB962C8B-B14F-4D97-AF65-F5344CB8AC3E}">
        <p14:creationId xmlns:p14="http://schemas.microsoft.com/office/powerpoint/2010/main" val="21302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1791" y="1905506"/>
            <a:ext cx="10495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14300" algn="r" rtl="1">
              <a:spcAft>
                <a:spcPts val="0"/>
              </a:spcAft>
            </a:pP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			</a:t>
            </a:r>
            <a:r>
              <a:rPr lang="ar-DZ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الدالة </a:t>
            </a:r>
            <a:r>
              <a:rPr lang="fr-FR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Si</a:t>
            </a:r>
            <a:r>
              <a:rPr lang="ar-DZ" sz="4800" b="1" u="sng" dirty="0">
                <a:solidFill>
                  <a:srgbClr val="FF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:</a:t>
            </a:r>
          </a:p>
          <a:p>
            <a:pPr marL="342900" indent="-114300" algn="r" rtl="1">
              <a:spcAft>
                <a:spcPts val="0"/>
              </a:spcAft>
            </a:pP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		ن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كتب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عبارة الدالة ك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ما يلي: </a:t>
            </a:r>
            <a:endParaRPr lang="fr-FR" sz="4800" b="1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rtl="1">
              <a:spcAft>
                <a:spcPts val="0"/>
              </a:spcAft>
              <a:tabLst>
                <a:tab pos="539750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= SI (Condition  ; Valeur si Vrai ; valeur si Faux)</a:t>
            </a:r>
          </a:p>
          <a:p>
            <a:pPr rtl="1">
              <a:tabLst>
                <a:tab pos="539750" algn="l"/>
                <a:tab pos="1163955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		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( عدم تحقق الشرط   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;</a:t>
            </a:r>
            <a:r>
              <a:rPr lang="ar-SA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تحقق الشرط ; الشر</a:t>
            </a:r>
            <a:r>
              <a:rPr lang="ar-DZ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ط</a:t>
            </a: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=SI (  </a:t>
            </a:r>
          </a:p>
          <a:p>
            <a:pPr algn="l" rtl="1">
              <a:tabLst>
                <a:tab pos="539750" algn="l"/>
                <a:tab pos="1163955" algn="l"/>
              </a:tabLst>
            </a:pPr>
            <a:r>
              <a:rPr lang="fr-FR" sz="4800" b="1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fr-FR" sz="2800" dirty="0">
                <a:latin typeface="Arial" panose="020B060402020202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 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6839" y="1325880"/>
            <a:ext cx="9517660" cy="52869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r-DZ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من فوائد استعمال الدوال : التنفيذ الشرطي الصيغ , مما يسمح باتخاذ القرارات</a:t>
            </a:r>
            <a:endParaRPr lang="fr-F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73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786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ar-DZ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مثال</a:t>
            </a:r>
            <a:b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6600" b="1" dirty="0">
              <a:solidFill>
                <a:schemeClr val="tx2">
                  <a:lumMod val="50000"/>
                  <a:lumOff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1325880"/>
            <a:ext cx="9517660" cy="52869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نريد ادراج عمود الملاحظة بحيث : اذا كان التلميذ معدل التمليذ اكبر من او يساوي 10 تكون الملاحظة‘’ ناجح’’ و اذا كان المعدل اقل من 10 تكون الملاحظة "راسب"</a:t>
            </a:r>
            <a:endParaRPr lang="fr-FR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37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42" cy="66838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A419A1-AF9F-4B45-BC02-4EBC4FD7DEB4}"/>
              </a:ext>
            </a:extLst>
          </p:cNvPr>
          <p:cNvSpPr/>
          <p:nvPr/>
        </p:nvSpPr>
        <p:spPr>
          <a:xfrm>
            <a:off x="-1" y="1351722"/>
            <a:ext cx="5115339" cy="75537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786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ar-DZ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مثال</a:t>
            </a:r>
            <a:br>
              <a:rPr lang="en-US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fr-FR" sz="6600" b="1" dirty="0">
              <a:solidFill>
                <a:schemeClr val="tx2">
                  <a:lumMod val="50000"/>
                  <a:lumOff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1325880"/>
            <a:ext cx="9517660" cy="52869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r-DZ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نريد ادراج عمود التهنئة بحيث : اذا كان التلميذ ‘’ ناجح’’ يصبح محتوى عمود التهنئة ‘’مبروك’’</a:t>
            </a:r>
            <a:endParaRPr lang="fr-FR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671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25484"/>
            <a:ext cx="10959548" cy="6679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460766-C33C-436D-A0F0-89E3328B86CF}"/>
              </a:ext>
            </a:extLst>
          </p:cNvPr>
          <p:cNvSpPr/>
          <p:nvPr/>
        </p:nvSpPr>
        <p:spPr>
          <a:xfrm>
            <a:off x="834887" y="1563757"/>
            <a:ext cx="2001078" cy="506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81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226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Aldhabi</vt:lpstr>
      <vt:lpstr>Arabic Typesetting</vt:lpstr>
      <vt:lpstr>Arial</vt:lpstr>
      <vt:lpstr>Times New Roman</vt:lpstr>
      <vt:lpstr>Trebuchet MS</vt:lpstr>
      <vt:lpstr>Wingdings 3</vt:lpstr>
      <vt:lpstr>Facette</vt:lpstr>
      <vt:lpstr>جداول البيانات EXCEL</vt:lpstr>
      <vt:lpstr>اشكالية </vt:lpstr>
      <vt:lpstr>PowerPoint Presentation</vt:lpstr>
      <vt:lpstr>PowerPoint Presentation</vt:lpstr>
      <vt:lpstr>PowerPoint Presentation</vt:lpstr>
      <vt:lpstr>مثال </vt:lpstr>
      <vt:lpstr>PowerPoint Presentation</vt:lpstr>
      <vt:lpstr>مثال </vt:lpstr>
      <vt:lpstr>PowerPoint Presentation</vt:lpstr>
      <vt:lpstr>مثال </vt:lpstr>
      <vt:lpstr>PowerPoint Presentation</vt:lpstr>
      <vt:lpstr>الحل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اشكالية</dc:title>
  <dc:creator>SAFI</dc:creator>
  <cp:lastModifiedBy>Safi-hp</cp:lastModifiedBy>
  <cp:revision>21</cp:revision>
  <dcterms:created xsi:type="dcterms:W3CDTF">2018-01-31T18:53:23Z</dcterms:created>
  <dcterms:modified xsi:type="dcterms:W3CDTF">2019-01-24T07:53:21Z</dcterms:modified>
</cp:coreProperties>
</file>