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3"/>
  </p:notesMasterIdLst>
  <p:sldIdLst>
    <p:sldId id="274" r:id="rId2"/>
    <p:sldId id="271" r:id="rId3"/>
    <p:sldId id="273" r:id="rId4"/>
    <p:sldId id="295" r:id="rId5"/>
    <p:sldId id="303" r:id="rId6"/>
    <p:sldId id="305" r:id="rId7"/>
    <p:sldId id="320" r:id="rId8"/>
    <p:sldId id="321" r:id="rId9"/>
    <p:sldId id="294" r:id="rId10"/>
    <p:sldId id="323" r:id="rId11"/>
    <p:sldId id="322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Algerian" panose="04020705040A02060702" pitchFamily="82" charset="0"/>
      <p:regular r:id="rId22"/>
    </p:embeddedFont>
    <p:embeddedFont>
      <p:font typeface="Tahoma" panose="020B0604030504040204" pitchFamily="34" charset="0"/>
      <p:regular r:id="rId23"/>
      <p:bold r:id="rId24"/>
    </p:embeddedFont>
    <p:embeddedFont>
      <p:font typeface="MCS Diwany4 S_I normal." pitchFamily="2" charset="-78"/>
      <p:regular r:id="rId25"/>
    </p:embeddedFont>
    <p:embeddedFont>
      <p:font typeface="Wingdings 3" panose="05040102010807070707" pitchFamily="18" charset="2"/>
      <p:regular r:id="rId26"/>
    </p:embeddedFont>
    <p:embeddedFont>
      <p:font typeface="Arabic Typesetting" panose="03020402040406030203" pitchFamily="66" charset="-78"/>
      <p:regular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9933"/>
    <a:srgbClr val="FFFF99"/>
    <a:srgbClr val="FFFF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6" autoAdjust="0"/>
    <p:restoredTop sz="94622" autoAdjust="0"/>
  </p:normalViewPr>
  <p:slideViewPr>
    <p:cSldViewPr>
      <p:cViewPr varScale="1">
        <p:scale>
          <a:sx n="43" d="100"/>
          <a:sy n="43" d="100"/>
        </p:scale>
        <p:origin x="78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292E4F-62CD-4D7A-AEFF-3420C162B5BE}" type="doc">
      <dgm:prSet loTypeId="urn:microsoft.com/office/officeart/2008/layout/VerticalCurvedList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27552129-2ABB-40B0-961A-7F428092829D}">
      <dgm:prSet phldrT="[Texte]" custT="1"/>
      <dgm:spPr>
        <a:solidFill>
          <a:srgbClr val="FFC000"/>
        </a:solidFill>
      </dgm:spPr>
      <dgm:t>
        <a:bodyPr/>
        <a:lstStyle/>
        <a:p>
          <a:pPr algn="ctr" rtl="1"/>
          <a:r>
            <a:rPr lang="ar-SA" sz="4700" b="1" i="1" dirty="0" smtClean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التعريف ببرنامج العروض التقديمية</a:t>
          </a:r>
          <a:endParaRPr lang="fr-FR" sz="4700" b="1" i="1" dirty="0">
            <a:solidFill>
              <a:schemeClr val="bg1"/>
            </a:solidFill>
          </a:endParaRPr>
        </a:p>
      </dgm:t>
    </dgm:pt>
    <dgm:pt modelId="{C6140D97-5126-463F-A511-D08C78EA99F4}" type="parTrans" cxnId="{2126A0CF-0E9A-4F87-B390-F5FC34BAF23A}">
      <dgm:prSet/>
      <dgm:spPr/>
      <dgm:t>
        <a:bodyPr/>
        <a:lstStyle/>
        <a:p>
          <a:endParaRPr lang="fr-FR"/>
        </a:p>
      </dgm:t>
    </dgm:pt>
    <dgm:pt modelId="{6F6CB935-72DE-46E8-94FD-7288E6EDF40D}" type="sibTrans" cxnId="{2126A0CF-0E9A-4F87-B390-F5FC34BAF23A}">
      <dgm:prSet/>
      <dgm:spPr/>
      <dgm:t>
        <a:bodyPr/>
        <a:lstStyle/>
        <a:p>
          <a:endParaRPr lang="fr-FR"/>
        </a:p>
      </dgm:t>
    </dgm:pt>
    <dgm:pt modelId="{89346334-957E-4DF6-AEF8-19545E542662}">
      <dgm:prSet phldrT="[Texte]" custT="1"/>
      <dgm:spPr>
        <a:solidFill>
          <a:srgbClr val="FFC000"/>
        </a:solidFill>
      </dgm:spPr>
      <dgm:t>
        <a:bodyPr/>
        <a:lstStyle/>
        <a:p>
          <a:pPr algn="ctr" rtl="1"/>
          <a:r>
            <a:rPr lang="ar-SA" sz="4700" b="1" i="1" dirty="0" smtClean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واجهـــة البرنامج</a:t>
          </a:r>
          <a:endParaRPr lang="fr-FR" sz="4700" b="1" i="1" dirty="0">
            <a:solidFill>
              <a:schemeClr val="bg1"/>
            </a:solidFill>
          </a:endParaRPr>
        </a:p>
      </dgm:t>
    </dgm:pt>
    <dgm:pt modelId="{3CA5856E-2806-4758-830E-25F647B533E1}" type="parTrans" cxnId="{17879FEC-B259-4A94-B585-8F3FA95AB6CF}">
      <dgm:prSet/>
      <dgm:spPr/>
      <dgm:t>
        <a:bodyPr/>
        <a:lstStyle/>
        <a:p>
          <a:endParaRPr lang="fr-FR"/>
        </a:p>
      </dgm:t>
    </dgm:pt>
    <dgm:pt modelId="{0B5338E9-3921-46E6-9117-2713223D39A2}" type="sibTrans" cxnId="{17879FEC-B259-4A94-B585-8F3FA95AB6CF}">
      <dgm:prSet/>
      <dgm:spPr/>
      <dgm:t>
        <a:bodyPr/>
        <a:lstStyle/>
        <a:p>
          <a:endParaRPr lang="fr-FR"/>
        </a:p>
      </dgm:t>
    </dgm:pt>
    <dgm:pt modelId="{77317D5F-74E2-4955-9F2D-96307328CC23}">
      <dgm:prSet phldrT="[Texte]" custT="1"/>
      <dgm:spPr>
        <a:solidFill>
          <a:srgbClr val="FFC000"/>
        </a:solidFill>
      </dgm:spPr>
      <dgm:t>
        <a:bodyPr/>
        <a:lstStyle/>
        <a:p>
          <a:pPr algn="ctr" rtl="1"/>
          <a:r>
            <a:rPr lang="ar-SA" sz="4700" b="1" i="1" dirty="0" smtClean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إدراج نص و تنسيقه</a:t>
          </a:r>
          <a:endParaRPr lang="fr-FR" sz="4700" b="1" i="1" dirty="0">
            <a:solidFill>
              <a:schemeClr val="bg1"/>
            </a:solidFill>
          </a:endParaRPr>
        </a:p>
      </dgm:t>
    </dgm:pt>
    <dgm:pt modelId="{6B144851-2429-466E-B872-A425E1AAEFEE}" type="parTrans" cxnId="{7736A389-4BDB-443B-BE2A-EF81BC4CA3FB}">
      <dgm:prSet/>
      <dgm:spPr/>
      <dgm:t>
        <a:bodyPr/>
        <a:lstStyle/>
        <a:p>
          <a:endParaRPr lang="fr-FR"/>
        </a:p>
      </dgm:t>
    </dgm:pt>
    <dgm:pt modelId="{89D4E3CC-A0AD-4D31-83C3-B5636E2664E0}" type="sibTrans" cxnId="{7736A389-4BDB-443B-BE2A-EF81BC4CA3FB}">
      <dgm:prSet/>
      <dgm:spPr/>
      <dgm:t>
        <a:bodyPr/>
        <a:lstStyle/>
        <a:p>
          <a:endParaRPr lang="fr-FR"/>
        </a:p>
      </dgm:t>
    </dgm:pt>
    <dgm:pt modelId="{13311D3B-230C-420E-9B8D-F44FDDC7863C}">
      <dgm:prSet phldrT="[Texte]" custT="1"/>
      <dgm:spPr>
        <a:solidFill>
          <a:srgbClr val="FFC000"/>
        </a:solidFill>
      </dgm:spPr>
      <dgm:t>
        <a:bodyPr/>
        <a:lstStyle/>
        <a:p>
          <a:pPr algn="ctr" rtl="1"/>
          <a:r>
            <a:rPr lang="ar-SA" sz="4700" b="1" i="1" dirty="0" smtClean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إدراج الصور ، الصوت و الفيديو</a:t>
          </a:r>
          <a:endParaRPr lang="fr-FR" sz="4700" b="1" i="1" dirty="0">
            <a:solidFill>
              <a:schemeClr val="bg1"/>
            </a:solidFill>
          </a:endParaRPr>
        </a:p>
      </dgm:t>
    </dgm:pt>
    <dgm:pt modelId="{0BF8701B-C271-4E95-8EFC-1DE3E4387D85}" type="parTrans" cxnId="{63ABE8C0-A5DC-4440-91E8-EA39FC0732A6}">
      <dgm:prSet/>
      <dgm:spPr/>
      <dgm:t>
        <a:bodyPr/>
        <a:lstStyle/>
        <a:p>
          <a:endParaRPr lang="fr-FR"/>
        </a:p>
      </dgm:t>
    </dgm:pt>
    <dgm:pt modelId="{03BD9617-2AA6-4174-96C4-2D0899429FFD}" type="sibTrans" cxnId="{63ABE8C0-A5DC-4440-91E8-EA39FC0732A6}">
      <dgm:prSet/>
      <dgm:spPr/>
      <dgm:t>
        <a:bodyPr/>
        <a:lstStyle/>
        <a:p>
          <a:endParaRPr lang="fr-FR"/>
        </a:p>
      </dgm:t>
    </dgm:pt>
    <dgm:pt modelId="{D339E7C2-5570-41A2-A151-93922BF0DC83}">
      <dgm:prSet phldrT="[Texte]" custT="1"/>
      <dgm:spPr>
        <a:solidFill>
          <a:srgbClr val="FFC000"/>
        </a:solidFill>
      </dgm:spPr>
      <dgm:t>
        <a:bodyPr/>
        <a:lstStyle/>
        <a:p>
          <a:pPr algn="ctr" rtl="1"/>
          <a:r>
            <a:rPr lang="ar-SA" sz="4700" b="1" i="1" dirty="0" smtClean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 التعامل مع الشرائح</a:t>
          </a:r>
          <a:endParaRPr lang="fr-FR" sz="4700" b="1" i="1" dirty="0">
            <a:solidFill>
              <a:schemeClr val="bg1"/>
            </a:solidFill>
          </a:endParaRPr>
        </a:p>
      </dgm:t>
    </dgm:pt>
    <dgm:pt modelId="{E34A6C58-31D4-4F0F-9709-3B0BE4827A07}" type="parTrans" cxnId="{F39B98D8-96D4-44AD-AFB2-74B0CB8D9DB0}">
      <dgm:prSet/>
      <dgm:spPr/>
      <dgm:t>
        <a:bodyPr/>
        <a:lstStyle/>
        <a:p>
          <a:endParaRPr lang="fr-FR"/>
        </a:p>
      </dgm:t>
    </dgm:pt>
    <dgm:pt modelId="{EBCFF70B-5F40-4EDD-B075-C2EEF666E7F1}" type="sibTrans" cxnId="{F39B98D8-96D4-44AD-AFB2-74B0CB8D9DB0}">
      <dgm:prSet/>
      <dgm:spPr/>
      <dgm:t>
        <a:bodyPr/>
        <a:lstStyle/>
        <a:p>
          <a:endParaRPr lang="fr-FR"/>
        </a:p>
      </dgm:t>
    </dgm:pt>
    <dgm:pt modelId="{E759026D-CF2B-424C-A57E-2F03CD3A4727}" type="pres">
      <dgm:prSet presAssocID="{5E292E4F-62CD-4D7A-AEFF-3420C162B5B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20CDD1E7-266F-468F-8F96-CB35184148C4}" type="pres">
      <dgm:prSet presAssocID="{5E292E4F-62CD-4D7A-AEFF-3420C162B5BE}" presName="Name1" presStyleCnt="0"/>
      <dgm:spPr/>
      <dgm:t>
        <a:bodyPr/>
        <a:lstStyle/>
        <a:p>
          <a:endParaRPr lang="fr-FR"/>
        </a:p>
      </dgm:t>
    </dgm:pt>
    <dgm:pt modelId="{80C861BB-3401-449F-9964-D30D211F6854}" type="pres">
      <dgm:prSet presAssocID="{5E292E4F-62CD-4D7A-AEFF-3420C162B5BE}" presName="cycle" presStyleCnt="0"/>
      <dgm:spPr/>
      <dgm:t>
        <a:bodyPr/>
        <a:lstStyle/>
        <a:p>
          <a:endParaRPr lang="fr-FR"/>
        </a:p>
      </dgm:t>
    </dgm:pt>
    <dgm:pt modelId="{5A6965CC-C9EC-41B6-8359-4ECE7A692591}" type="pres">
      <dgm:prSet presAssocID="{5E292E4F-62CD-4D7A-AEFF-3420C162B5BE}" presName="srcNode" presStyleLbl="node1" presStyleIdx="0" presStyleCnt="5"/>
      <dgm:spPr/>
      <dgm:t>
        <a:bodyPr/>
        <a:lstStyle/>
        <a:p>
          <a:endParaRPr lang="fr-FR"/>
        </a:p>
      </dgm:t>
    </dgm:pt>
    <dgm:pt modelId="{AA865AC0-1D5D-48E3-B00F-EEA62206AEE4}" type="pres">
      <dgm:prSet presAssocID="{5E292E4F-62CD-4D7A-AEFF-3420C162B5BE}" presName="conn" presStyleLbl="parChTrans1D2" presStyleIdx="0" presStyleCnt="1"/>
      <dgm:spPr/>
      <dgm:t>
        <a:bodyPr/>
        <a:lstStyle/>
        <a:p>
          <a:endParaRPr lang="fr-FR"/>
        </a:p>
      </dgm:t>
    </dgm:pt>
    <dgm:pt modelId="{10BDD44B-A34F-4244-A8C5-6B449864AEE9}" type="pres">
      <dgm:prSet presAssocID="{5E292E4F-62CD-4D7A-AEFF-3420C162B5BE}" presName="extraNode" presStyleLbl="node1" presStyleIdx="0" presStyleCnt="5"/>
      <dgm:spPr/>
      <dgm:t>
        <a:bodyPr/>
        <a:lstStyle/>
        <a:p>
          <a:endParaRPr lang="fr-FR"/>
        </a:p>
      </dgm:t>
    </dgm:pt>
    <dgm:pt modelId="{22D49996-B489-49D9-89CE-7D1ECF968E94}" type="pres">
      <dgm:prSet presAssocID="{5E292E4F-62CD-4D7A-AEFF-3420C162B5BE}" presName="dstNode" presStyleLbl="node1" presStyleIdx="0" presStyleCnt="5"/>
      <dgm:spPr/>
      <dgm:t>
        <a:bodyPr/>
        <a:lstStyle/>
        <a:p>
          <a:endParaRPr lang="fr-FR"/>
        </a:p>
      </dgm:t>
    </dgm:pt>
    <dgm:pt modelId="{1AC6637C-9060-4EB2-9AC8-75353F206501}" type="pres">
      <dgm:prSet presAssocID="{27552129-2ABB-40B0-961A-7F428092829D}" presName="text_1" presStyleLbl="node1" presStyleIdx="0" presStyleCnt="5" custScaleY="9235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E5F234-4FAB-4ECE-A52F-C4E0EFA5F4D0}" type="pres">
      <dgm:prSet presAssocID="{27552129-2ABB-40B0-961A-7F428092829D}" presName="accent_1" presStyleCnt="0"/>
      <dgm:spPr/>
      <dgm:t>
        <a:bodyPr/>
        <a:lstStyle/>
        <a:p>
          <a:endParaRPr lang="fr-FR"/>
        </a:p>
      </dgm:t>
    </dgm:pt>
    <dgm:pt modelId="{6C6A4C36-E534-40B6-9E14-0FDB88CB6776}" type="pres">
      <dgm:prSet presAssocID="{27552129-2ABB-40B0-961A-7F428092829D}" presName="accentRepeatNode" presStyleLbl="solidFgAcc1" presStyleIdx="0" presStyleCnt="5" custLinFactNeighborX="12297" custLinFactNeighborY="-5355"/>
      <dgm:spPr/>
      <dgm:t>
        <a:bodyPr/>
        <a:lstStyle/>
        <a:p>
          <a:endParaRPr lang="fr-FR"/>
        </a:p>
      </dgm:t>
    </dgm:pt>
    <dgm:pt modelId="{C077CC3B-8AC5-44A9-9173-15FBB610A0B1}" type="pres">
      <dgm:prSet presAssocID="{89346334-957E-4DF6-AEF8-19545E542662}" presName="text_2" presStyleLbl="node1" presStyleIdx="1" presStyleCnt="5" custScaleY="92358" custLinFactNeighborX="576" custLinFactNeighborY="-158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BC41EC9-6F56-4229-946A-9645C6631F35}" type="pres">
      <dgm:prSet presAssocID="{89346334-957E-4DF6-AEF8-19545E542662}" presName="accent_2" presStyleCnt="0"/>
      <dgm:spPr/>
      <dgm:t>
        <a:bodyPr/>
        <a:lstStyle/>
        <a:p>
          <a:endParaRPr lang="fr-FR"/>
        </a:p>
      </dgm:t>
    </dgm:pt>
    <dgm:pt modelId="{89698EEE-F931-4721-88EF-380234634F3E}" type="pres">
      <dgm:prSet presAssocID="{89346334-957E-4DF6-AEF8-19545E542662}" presName="accentRepeatNode" presStyleLbl="solidFgAcc1" presStyleIdx="1" presStyleCnt="5"/>
      <dgm:spPr/>
      <dgm:t>
        <a:bodyPr/>
        <a:lstStyle/>
        <a:p>
          <a:endParaRPr lang="fr-FR"/>
        </a:p>
      </dgm:t>
    </dgm:pt>
    <dgm:pt modelId="{515CE09A-A968-4DFB-BF63-333904E6B4E3}" type="pres">
      <dgm:prSet presAssocID="{77317D5F-74E2-4955-9F2D-96307328CC23}" presName="text_3" presStyleLbl="node1" presStyleIdx="2" presStyleCnt="5" custScaleY="92358" custLinFactNeighborX="1684" custLinFactNeighborY="503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49C2721-6303-4B89-9E86-3D25F8026CCE}" type="pres">
      <dgm:prSet presAssocID="{77317D5F-74E2-4955-9F2D-96307328CC23}" presName="accent_3" presStyleCnt="0"/>
      <dgm:spPr/>
      <dgm:t>
        <a:bodyPr/>
        <a:lstStyle/>
        <a:p>
          <a:endParaRPr lang="fr-FR"/>
        </a:p>
      </dgm:t>
    </dgm:pt>
    <dgm:pt modelId="{9BF35BBA-3330-4A89-89B1-46514E398DBA}" type="pres">
      <dgm:prSet presAssocID="{77317D5F-74E2-4955-9F2D-96307328CC23}" presName="accentRepeatNode" presStyleLbl="solidFgAcc1" presStyleIdx="2" presStyleCnt="5"/>
      <dgm:spPr/>
      <dgm:t>
        <a:bodyPr/>
        <a:lstStyle/>
        <a:p>
          <a:endParaRPr lang="fr-FR"/>
        </a:p>
      </dgm:t>
    </dgm:pt>
    <dgm:pt modelId="{34B439C7-8008-4AD2-A123-E011E69A4A6A}" type="pres">
      <dgm:prSet presAssocID="{13311D3B-230C-420E-9B8D-F44FDDC7863C}" presName="text_4" presStyleLbl="node1" presStyleIdx="3" presStyleCnt="5" custScaleY="9235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3B379EA-4230-4068-9635-6141D93CB59A}" type="pres">
      <dgm:prSet presAssocID="{13311D3B-230C-420E-9B8D-F44FDDC7863C}" presName="accent_4" presStyleCnt="0"/>
      <dgm:spPr/>
      <dgm:t>
        <a:bodyPr/>
        <a:lstStyle/>
        <a:p>
          <a:endParaRPr lang="fr-FR"/>
        </a:p>
      </dgm:t>
    </dgm:pt>
    <dgm:pt modelId="{05EA2862-4E2E-4E5A-B27B-B3B8747C93B9}" type="pres">
      <dgm:prSet presAssocID="{13311D3B-230C-420E-9B8D-F44FDDC7863C}" presName="accentRepeatNode" presStyleLbl="solidFgAcc1" presStyleIdx="3" presStyleCnt="5"/>
      <dgm:spPr/>
      <dgm:t>
        <a:bodyPr/>
        <a:lstStyle/>
        <a:p>
          <a:endParaRPr lang="fr-FR"/>
        </a:p>
      </dgm:t>
    </dgm:pt>
    <dgm:pt modelId="{070EDC56-AFE5-48FC-99B6-19FE9DA7EAA6}" type="pres">
      <dgm:prSet presAssocID="{D339E7C2-5570-41A2-A151-93922BF0DC83}" presName="text_5" presStyleLbl="node1" presStyleIdx="4" presStyleCnt="5" custScaleY="9235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409C06-E67B-4485-9A9F-D63B6D459E2D}" type="pres">
      <dgm:prSet presAssocID="{D339E7C2-5570-41A2-A151-93922BF0DC83}" presName="accent_5" presStyleCnt="0"/>
      <dgm:spPr/>
      <dgm:t>
        <a:bodyPr/>
        <a:lstStyle/>
        <a:p>
          <a:endParaRPr lang="fr-FR"/>
        </a:p>
      </dgm:t>
    </dgm:pt>
    <dgm:pt modelId="{C99F962C-68B7-4A65-B54A-1591E4FE807D}" type="pres">
      <dgm:prSet presAssocID="{D339E7C2-5570-41A2-A151-93922BF0DC83}" presName="accentRepeatNode" presStyleLbl="solidFgAcc1" presStyleIdx="4" presStyleCnt="5"/>
      <dgm:spPr/>
      <dgm:t>
        <a:bodyPr/>
        <a:lstStyle/>
        <a:p>
          <a:endParaRPr lang="fr-FR"/>
        </a:p>
      </dgm:t>
    </dgm:pt>
  </dgm:ptLst>
  <dgm:cxnLst>
    <dgm:cxn modelId="{63ABE8C0-A5DC-4440-91E8-EA39FC0732A6}" srcId="{5E292E4F-62CD-4D7A-AEFF-3420C162B5BE}" destId="{13311D3B-230C-420E-9B8D-F44FDDC7863C}" srcOrd="3" destOrd="0" parTransId="{0BF8701B-C271-4E95-8EFC-1DE3E4387D85}" sibTransId="{03BD9617-2AA6-4174-96C4-2D0899429FFD}"/>
    <dgm:cxn modelId="{F39B98D8-96D4-44AD-AFB2-74B0CB8D9DB0}" srcId="{5E292E4F-62CD-4D7A-AEFF-3420C162B5BE}" destId="{D339E7C2-5570-41A2-A151-93922BF0DC83}" srcOrd="4" destOrd="0" parTransId="{E34A6C58-31D4-4F0F-9709-3B0BE4827A07}" sibTransId="{EBCFF70B-5F40-4EDD-B075-C2EEF666E7F1}"/>
    <dgm:cxn modelId="{D6E2CC6B-3BA0-4AE6-BB51-C38B35A6573A}" type="presOf" srcId="{5E292E4F-62CD-4D7A-AEFF-3420C162B5BE}" destId="{E759026D-CF2B-424C-A57E-2F03CD3A4727}" srcOrd="0" destOrd="0" presId="urn:microsoft.com/office/officeart/2008/layout/VerticalCurvedList"/>
    <dgm:cxn modelId="{17879FEC-B259-4A94-B585-8F3FA95AB6CF}" srcId="{5E292E4F-62CD-4D7A-AEFF-3420C162B5BE}" destId="{89346334-957E-4DF6-AEF8-19545E542662}" srcOrd="1" destOrd="0" parTransId="{3CA5856E-2806-4758-830E-25F647B533E1}" sibTransId="{0B5338E9-3921-46E6-9117-2713223D39A2}"/>
    <dgm:cxn modelId="{9EE0AE85-9FD3-4A8F-883F-860EF6F1748E}" type="presOf" srcId="{13311D3B-230C-420E-9B8D-F44FDDC7863C}" destId="{34B439C7-8008-4AD2-A123-E011E69A4A6A}" srcOrd="0" destOrd="0" presId="urn:microsoft.com/office/officeart/2008/layout/VerticalCurvedList"/>
    <dgm:cxn modelId="{C15AE61E-AADB-493E-933F-9CAC7853C7A0}" type="presOf" srcId="{6F6CB935-72DE-46E8-94FD-7288E6EDF40D}" destId="{AA865AC0-1D5D-48E3-B00F-EEA62206AEE4}" srcOrd="0" destOrd="0" presId="urn:microsoft.com/office/officeart/2008/layout/VerticalCurvedList"/>
    <dgm:cxn modelId="{7736A389-4BDB-443B-BE2A-EF81BC4CA3FB}" srcId="{5E292E4F-62CD-4D7A-AEFF-3420C162B5BE}" destId="{77317D5F-74E2-4955-9F2D-96307328CC23}" srcOrd="2" destOrd="0" parTransId="{6B144851-2429-466E-B872-A425E1AAEFEE}" sibTransId="{89D4E3CC-A0AD-4D31-83C3-B5636E2664E0}"/>
    <dgm:cxn modelId="{033350E2-AD68-4D68-899F-CC038E9E3400}" type="presOf" srcId="{77317D5F-74E2-4955-9F2D-96307328CC23}" destId="{515CE09A-A968-4DFB-BF63-333904E6B4E3}" srcOrd="0" destOrd="0" presId="urn:microsoft.com/office/officeart/2008/layout/VerticalCurvedList"/>
    <dgm:cxn modelId="{2126A0CF-0E9A-4F87-B390-F5FC34BAF23A}" srcId="{5E292E4F-62CD-4D7A-AEFF-3420C162B5BE}" destId="{27552129-2ABB-40B0-961A-7F428092829D}" srcOrd="0" destOrd="0" parTransId="{C6140D97-5126-463F-A511-D08C78EA99F4}" sibTransId="{6F6CB935-72DE-46E8-94FD-7288E6EDF40D}"/>
    <dgm:cxn modelId="{31142826-2E29-4D77-AE45-191DB0E2D787}" type="presOf" srcId="{D339E7C2-5570-41A2-A151-93922BF0DC83}" destId="{070EDC56-AFE5-48FC-99B6-19FE9DA7EAA6}" srcOrd="0" destOrd="0" presId="urn:microsoft.com/office/officeart/2008/layout/VerticalCurvedList"/>
    <dgm:cxn modelId="{E21901CA-5EF6-4120-B0A2-A9F0B5AB5511}" type="presOf" srcId="{27552129-2ABB-40B0-961A-7F428092829D}" destId="{1AC6637C-9060-4EB2-9AC8-75353F206501}" srcOrd="0" destOrd="0" presId="urn:microsoft.com/office/officeart/2008/layout/VerticalCurvedList"/>
    <dgm:cxn modelId="{EB403CC2-2C7F-4F7F-A5A4-114CBDDA0AA1}" type="presOf" srcId="{89346334-957E-4DF6-AEF8-19545E542662}" destId="{C077CC3B-8AC5-44A9-9173-15FBB610A0B1}" srcOrd="0" destOrd="0" presId="urn:microsoft.com/office/officeart/2008/layout/VerticalCurvedList"/>
    <dgm:cxn modelId="{29D811AE-4FAE-4F8E-87D5-43D7E25D8D3E}" type="presParOf" srcId="{E759026D-CF2B-424C-A57E-2F03CD3A4727}" destId="{20CDD1E7-266F-468F-8F96-CB35184148C4}" srcOrd="0" destOrd="0" presId="urn:microsoft.com/office/officeart/2008/layout/VerticalCurvedList"/>
    <dgm:cxn modelId="{5DFBE7B3-25B0-47C6-9F99-D87FF93AED3B}" type="presParOf" srcId="{20CDD1E7-266F-468F-8F96-CB35184148C4}" destId="{80C861BB-3401-449F-9964-D30D211F6854}" srcOrd="0" destOrd="0" presId="urn:microsoft.com/office/officeart/2008/layout/VerticalCurvedList"/>
    <dgm:cxn modelId="{184C7B6C-DA1A-4429-921A-0A18158E012A}" type="presParOf" srcId="{80C861BB-3401-449F-9964-D30D211F6854}" destId="{5A6965CC-C9EC-41B6-8359-4ECE7A692591}" srcOrd="0" destOrd="0" presId="urn:microsoft.com/office/officeart/2008/layout/VerticalCurvedList"/>
    <dgm:cxn modelId="{4879E7AB-B0E9-4A15-9851-1355B4319075}" type="presParOf" srcId="{80C861BB-3401-449F-9964-D30D211F6854}" destId="{AA865AC0-1D5D-48E3-B00F-EEA62206AEE4}" srcOrd="1" destOrd="0" presId="urn:microsoft.com/office/officeart/2008/layout/VerticalCurvedList"/>
    <dgm:cxn modelId="{AD8ADB71-3306-4BE2-8A5D-B70654E416A4}" type="presParOf" srcId="{80C861BB-3401-449F-9964-D30D211F6854}" destId="{10BDD44B-A34F-4244-A8C5-6B449864AEE9}" srcOrd="2" destOrd="0" presId="urn:microsoft.com/office/officeart/2008/layout/VerticalCurvedList"/>
    <dgm:cxn modelId="{29731AE9-FFB0-4B10-9D33-ECC0E1F9B890}" type="presParOf" srcId="{80C861BB-3401-449F-9964-D30D211F6854}" destId="{22D49996-B489-49D9-89CE-7D1ECF968E94}" srcOrd="3" destOrd="0" presId="urn:microsoft.com/office/officeart/2008/layout/VerticalCurvedList"/>
    <dgm:cxn modelId="{262D8F88-5CC6-4DD5-89BC-0A6605672B5C}" type="presParOf" srcId="{20CDD1E7-266F-468F-8F96-CB35184148C4}" destId="{1AC6637C-9060-4EB2-9AC8-75353F206501}" srcOrd="1" destOrd="0" presId="urn:microsoft.com/office/officeart/2008/layout/VerticalCurvedList"/>
    <dgm:cxn modelId="{ACFDE9DA-4AE6-4210-A31E-FC8B36E243FA}" type="presParOf" srcId="{20CDD1E7-266F-468F-8F96-CB35184148C4}" destId="{A9E5F234-4FAB-4ECE-A52F-C4E0EFA5F4D0}" srcOrd="2" destOrd="0" presId="urn:microsoft.com/office/officeart/2008/layout/VerticalCurvedList"/>
    <dgm:cxn modelId="{73F81A2E-21B4-447C-BC31-1EBDC88F65CB}" type="presParOf" srcId="{A9E5F234-4FAB-4ECE-A52F-C4E0EFA5F4D0}" destId="{6C6A4C36-E534-40B6-9E14-0FDB88CB6776}" srcOrd="0" destOrd="0" presId="urn:microsoft.com/office/officeart/2008/layout/VerticalCurvedList"/>
    <dgm:cxn modelId="{3652A177-04D5-445B-BDAB-10900DB59C22}" type="presParOf" srcId="{20CDD1E7-266F-468F-8F96-CB35184148C4}" destId="{C077CC3B-8AC5-44A9-9173-15FBB610A0B1}" srcOrd="3" destOrd="0" presId="urn:microsoft.com/office/officeart/2008/layout/VerticalCurvedList"/>
    <dgm:cxn modelId="{321BFACD-6BFC-4FE9-942D-FE4AAD1241D9}" type="presParOf" srcId="{20CDD1E7-266F-468F-8F96-CB35184148C4}" destId="{EBC41EC9-6F56-4229-946A-9645C6631F35}" srcOrd="4" destOrd="0" presId="urn:microsoft.com/office/officeart/2008/layout/VerticalCurvedList"/>
    <dgm:cxn modelId="{5C8D4AAD-633C-4D71-ACAA-6C873DA01F81}" type="presParOf" srcId="{EBC41EC9-6F56-4229-946A-9645C6631F35}" destId="{89698EEE-F931-4721-88EF-380234634F3E}" srcOrd="0" destOrd="0" presId="urn:microsoft.com/office/officeart/2008/layout/VerticalCurvedList"/>
    <dgm:cxn modelId="{2EBD319E-F716-48E9-98B2-6CC681533C88}" type="presParOf" srcId="{20CDD1E7-266F-468F-8F96-CB35184148C4}" destId="{515CE09A-A968-4DFB-BF63-333904E6B4E3}" srcOrd="5" destOrd="0" presId="urn:microsoft.com/office/officeart/2008/layout/VerticalCurvedList"/>
    <dgm:cxn modelId="{B95A7B72-0C53-4986-A208-FCE53EEC66C6}" type="presParOf" srcId="{20CDD1E7-266F-468F-8F96-CB35184148C4}" destId="{749C2721-6303-4B89-9E86-3D25F8026CCE}" srcOrd="6" destOrd="0" presId="urn:microsoft.com/office/officeart/2008/layout/VerticalCurvedList"/>
    <dgm:cxn modelId="{A1439749-380A-4720-BE77-11B7677C18CB}" type="presParOf" srcId="{749C2721-6303-4B89-9E86-3D25F8026CCE}" destId="{9BF35BBA-3330-4A89-89B1-46514E398DBA}" srcOrd="0" destOrd="0" presId="urn:microsoft.com/office/officeart/2008/layout/VerticalCurvedList"/>
    <dgm:cxn modelId="{F133C498-C1ED-4086-A40A-A32FEC4018C5}" type="presParOf" srcId="{20CDD1E7-266F-468F-8F96-CB35184148C4}" destId="{34B439C7-8008-4AD2-A123-E011E69A4A6A}" srcOrd="7" destOrd="0" presId="urn:microsoft.com/office/officeart/2008/layout/VerticalCurvedList"/>
    <dgm:cxn modelId="{CF6E66C8-1751-4DBA-8FD1-4D12E524467F}" type="presParOf" srcId="{20CDD1E7-266F-468F-8F96-CB35184148C4}" destId="{13B379EA-4230-4068-9635-6141D93CB59A}" srcOrd="8" destOrd="0" presId="urn:microsoft.com/office/officeart/2008/layout/VerticalCurvedList"/>
    <dgm:cxn modelId="{471EC851-73C8-4F7C-97DD-8D3FC7CFB161}" type="presParOf" srcId="{13B379EA-4230-4068-9635-6141D93CB59A}" destId="{05EA2862-4E2E-4E5A-B27B-B3B8747C93B9}" srcOrd="0" destOrd="0" presId="urn:microsoft.com/office/officeart/2008/layout/VerticalCurvedList"/>
    <dgm:cxn modelId="{33761AA8-398C-45B2-92B1-883245F4AD2A}" type="presParOf" srcId="{20CDD1E7-266F-468F-8F96-CB35184148C4}" destId="{070EDC56-AFE5-48FC-99B6-19FE9DA7EAA6}" srcOrd="9" destOrd="0" presId="urn:microsoft.com/office/officeart/2008/layout/VerticalCurvedList"/>
    <dgm:cxn modelId="{E174E5A6-5552-43B9-8579-2D01D0862C49}" type="presParOf" srcId="{20CDD1E7-266F-468F-8F96-CB35184148C4}" destId="{B5409C06-E67B-4485-9A9F-D63B6D459E2D}" srcOrd="10" destOrd="0" presId="urn:microsoft.com/office/officeart/2008/layout/VerticalCurvedList"/>
    <dgm:cxn modelId="{AFC2FE68-9D6E-4D72-AF28-46F3A053A15E}" type="presParOf" srcId="{B5409C06-E67B-4485-9A9F-D63B6D459E2D}" destId="{C99F962C-68B7-4A65-B54A-1591E4FE807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65AC0-1D5D-48E3-B00F-EEA62206AEE4}">
      <dsp:nvSpPr>
        <dsp:cNvPr id="0" name=""/>
        <dsp:cNvSpPr/>
      </dsp:nvSpPr>
      <dsp:spPr>
        <a:xfrm>
          <a:off x="-8734509" y="-1333824"/>
          <a:ext cx="10391044" cy="10391044"/>
        </a:xfrm>
        <a:prstGeom prst="blockArc">
          <a:avLst>
            <a:gd name="adj1" fmla="val 18900000"/>
            <a:gd name="adj2" fmla="val 2700000"/>
            <a:gd name="adj3" fmla="val 208"/>
          </a:avLst>
        </a:pr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6637C-9060-4EB2-9AC8-75353F206501}">
      <dsp:nvSpPr>
        <dsp:cNvPr id="0" name=""/>
        <dsp:cNvSpPr/>
      </dsp:nvSpPr>
      <dsp:spPr>
        <a:xfrm>
          <a:off x="722688" y="519458"/>
          <a:ext cx="12346928" cy="891932"/>
        </a:xfrm>
        <a:prstGeom prst="rect">
          <a:avLst/>
        </a:prstGeom>
        <a:solidFill>
          <a:srgbClr val="FFC000"/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6551" tIns="119380" rIns="119380" bIns="119380" numCol="1" spcCol="1270" anchor="ctr" anchorCtr="0">
          <a:noAutofit/>
        </a:bodyPr>
        <a:lstStyle/>
        <a:p>
          <a:pPr lvl="0" algn="ctr" defTabSz="2089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4700" b="1" i="1" kern="1200" dirty="0" smtClean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التعريف ببرنامج العروض التقديمية</a:t>
          </a:r>
          <a:endParaRPr lang="fr-FR" sz="4700" b="1" i="1" kern="1200" dirty="0">
            <a:solidFill>
              <a:schemeClr val="bg1"/>
            </a:solidFill>
          </a:endParaRPr>
        </a:p>
      </dsp:txBody>
      <dsp:txXfrm>
        <a:off x="722688" y="519458"/>
        <a:ext cx="12346928" cy="891932"/>
      </dsp:txXfrm>
    </dsp:sp>
    <dsp:sp modelId="{6C6A4C36-E534-40B6-9E14-0FDB88CB6776}">
      <dsp:nvSpPr>
        <dsp:cNvPr id="0" name=""/>
        <dsp:cNvSpPr/>
      </dsp:nvSpPr>
      <dsp:spPr>
        <a:xfrm>
          <a:off x="267550" y="297197"/>
          <a:ext cx="1207166" cy="12071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7CC3B-8AC5-44A9-9173-15FBB610A0B1}">
      <dsp:nvSpPr>
        <dsp:cNvPr id="0" name=""/>
        <dsp:cNvSpPr/>
      </dsp:nvSpPr>
      <dsp:spPr>
        <a:xfrm>
          <a:off x="1481837" y="1952326"/>
          <a:ext cx="11654912" cy="891932"/>
        </a:xfrm>
        <a:prstGeom prst="rect">
          <a:avLst/>
        </a:prstGeom>
        <a:solidFill>
          <a:srgbClr val="FFC000"/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6551" tIns="119380" rIns="119380" bIns="119380" numCol="1" spcCol="1270" anchor="ctr" anchorCtr="0">
          <a:noAutofit/>
        </a:bodyPr>
        <a:lstStyle/>
        <a:p>
          <a:pPr lvl="0" algn="ctr" defTabSz="2089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4700" b="1" i="1" kern="1200" dirty="0" smtClean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واجهـــة البرنامج</a:t>
          </a:r>
          <a:endParaRPr lang="fr-FR" sz="4700" b="1" i="1" kern="1200" dirty="0">
            <a:solidFill>
              <a:schemeClr val="bg1"/>
            </a:solidFill>
          </a:endParaRPr>
        </a:p>
      </dsp:txBody>
      <dsp:txXfrm>
        <a:off x="1481837" y="1952326"/>
        <a:ext cx="11654912" cy="891932"/>
      </dsp:txXfrm>
    </dsp:sp>
    <dsp:sp modelId="{89698EEE-F931-4721-88EF-380234634F3E}">
      <dsp:nvSpPr>
        <dsp:cNvPr id="0" name=""/>
        <dsp:cNvSpPr/>
      </dsp:nvSpPr>
      <dsp:spPr>
        <a:xfrm>
          <a:off x="811121" y="1809977"/>
          <a:ext cx="1207166" cy="12071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5CE09A-A968-4DFB-BF63-333904E6B4E3}">
      <dsp:nvSpPr>
        <dsp:cNvPr id="0" name=""/>
        <dsp:cNvSpPr/>
      </dsp:nvSpPr>
      <dsp:spPr>
        <a:xfrm>
          <a:off x="1740081" y="3464375"/>
          <a:ext cx="11442518" cy="891932"/>
        </a:xfrm>
        <a:prstGeom prst="rect">
          <a:avLst/>
        </a:prstGeom>
        <a:solidFill>
          <a:srgbClr val="FFC000"/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6551" tIns="119380" rIns="119380" bIns="119380" numCol="1" spcCol="1270" anchor="ctr" anchorCtr="0">
          <a:noAutofit/>
        </a:bodyPr>
        <a:lstStyle/>
        <a:p>
          <a:pPr lvl="0" algn="ctr" defTabSz="2089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4700" b="1" i="1" kern="1200" dirty="0" smtClean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إدراج نص و تنسيقه</a:t>
          </a:r>
          <a:endParaRPr lang="fr-FR" sz="4700" b="1" i="1" kern="1200" dirty="0">
            <a:solidFill>
              <a:schemeClr val="bg1"/>
            </a:solidFill>
          </a:endParaRPr>
        </a:p>
      </dsp:txBody>
      <dsp:txXfrm>
        <a:off x="1740081" y="3464375"/>
        <a:ext cx="11442518" cy="891932"/>
      </dsp:txXfrm>
    </dsp:sp>
    <dsp:sp modelId="{9BF35BBA-3330-4A89-89B1-46514E398DBA}">
      <dsp:nvSpPr>
        <dsp:cNvPr id="0" name=""/>
        <dsp:cNvSpPr/>
      </dsp:nvSpPr>
      <dsp:spPr>
        <a:xfrm>
          <a:off x="1023514" y="3258114"/>
          <a:ext cx="1207166" cy="12071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B439C7-8008-4AD2-A123-E011E69A4A6A}">
      <dsp:nvSpPr>
        <dsp:cNvPr id="0" name=""/>
        <dsp:cNvSpPr/>
      </dsp:nvSpPr>
      <dsp:spPr>
        <a:xfrm>
          <a:off x="1414704" y="4863868"/>
          <a:ext cx="11654912" cy="891932"/>
        </a:xfrm>
        <a:prstGeom prst="rect">
          <a:avLst/>
        </a:prstGeom>
        <a:solidFill>
          <a:srgbClr val="FFC000"/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6551" tIns="119380" rIns="119380" bIns="119380" numCol="1" spcCol="1270" anchor="ctr" anchorCtr="0">
          <a:noAutofit/>
        </a:bodyPr>
        <a:lstStyle/>
        <a:p>
          <a:pPr lvl="0" algn="ctr" defTabSz="2089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4700" b="1" i="1" kern="1200" dirty="0" smtClean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إدراج الصور ، الصوت و الفيديو</a:t>
          </a:r>
          <a:endParaRPr lang="fr-FR" sz="4700" b="1" i="1" kern="1200" dirty="0">
            <a:solidFill>
              <a:schemeClr val="bg1"/>
            </a:solidFill>
          </a:endParaRPr>
        </a:p>
      </dsp:txBody>
      <dsp:txXfrm>
        <a:off x="1414704" y="4863868"/>
        <a:ext cx="11654912" cy="891932"/>
      </dsp:txXfrm>
    </dsp:sp>
    <dsp:sp modelId="{05EA2862-4E2E-4E5A-B27B-B3B8747C93B9}">
      <dsp:nvSpPr>
        <dsp:cNvPr id="0" name=""/>
        <dsp:cNvSpPr/>
      </dsp:nvSpPr>
      <dsp:spPr>
        <a:xfrm>
          <a:off x="811121" y="4706251"/>
          <a:ext cx="1207166" cy="12071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EDC56-AFE5-48FC-99B6-19FE9DA7EAA6}">
      <dsp:nvSpPr>
        <dsp:cNvPr id="0" name=""/>
        <dsp:cNvSpPr/>
      </dsp:nvSpPr>
      <dsp:spPr>
        <a:xfrm>
          <a:off x="722688" y="6312005"/>
          <a:ext cx="12346928" cy="891932"/>
        </a:xfrm>
        <a:prstGeom prst="rect">
          <a:avLst/>
        </a:prstGeom>
        <a:solidFill>
          <a:srgbClr val="FFC000"/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6551" tIns="119380" rIns="119380" bIns="119380" numCol="1" spcCol="1270" anchor="ctr" anchorCtr="0">
          <a:noAutofit/>
        </a:bodyPr>
        <a:lstStyle/>
        <a:p>
          <a:pPr lvl="0" algn="ctr" defTabSz="2089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4700" b="1" i="1" kern="1200" dirty="0" smtClean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 التعامل مع الشرائح</a:t>
          </a:r>
          <a:endParaRPr lang="fr-FR" sz="4700" b="1" i="1" kern="1200" dirty="0">
            <a:solidFill>
              <a:schemeClr val="bg1"/>
            </a:solidFill>
          </a:endParaRPr>
        </a:p>
      </dsp:txBody>
      <dsp:txXfrm>
        <a:off x="722688" y="6312005"/>
        <a:ext cx="12346928" cy="891932"/>
      </dsp:txXfrm>
    </dsp:sp>
    <dsp:sp modelId="{C99F962C-68B7-4A65-B54A-1591E4FE807D}">
      <dsp:nvSpPr>
        <dsp:cNvPr id="0" name=""/>
        <dsp:cNvSpPr/>
      </dsp:nvSpPr>
      <dsp:spPr>
        <a:xfrm>
          <a:off x="119105" y="6154388"/>
          <a:ext cx="1207166" cy="12071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229A2-3D55-4591-B232-E02EFC8E47D2}" type="datetimeFigureOut">
              <a:rPr lang="en-US" smtClean="0"/>
              <a:t>1/1/2006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30E1D-136E-41D7-B6DF-E7590A5AFE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23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6318" y="1028699"/>
            <a:ext cx="12001500" cy="4457702"/>
          </a:xfrm>
        </p:spPr>
        <p:txBody>
          <a:bodyPr anchor="b">
            <a:normAutofit/>
          </a:bodyPr>
          <a:lstStyle>
            <a:lvl1pPr algn="l">
              <a:defRPr sz="72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6318" y="5765801"/>
            <a:ext cx="9601200" cy="2921000"/>
          </a:xfrm>
        </p:spPr>
        <p:txBody>
          <a:bodyPr anchor="t">
            <a:normAutofit/>
          </a:bodyPr>
          <a:lstStyle>
            <a:lvl1pPr marL="0" indent="0" algn="l">
              <a:buNone/>
              <a:defRPr sz="315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2342018" y="12701"/>
            <a:ext cx="5715000" cy="5715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9162256" y="137318"/>
            <a:ext cx="9120983" cy="91209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853738" y="342900"/>
            <a:ext cx="7429500" cy="7429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1003756" y="48418"/>
            <a:ext cx="7279484" cy="727948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1768140" y="914402"/>
            <a:ext cx="6515099" cy="6515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5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028700" y="800100"/>
            <a:ext cx="16228218" cy="46863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371603" y="5765801"/>
            <a:ext cx="12456315" cy="6858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2400"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1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20" y="1028700"/>
            <a:ext cx="15087600" cy="4114800"/>
          </a:xfrm>
        </p:spPr>
        <p:txBody>
          <a:bodyPr anchor="ctr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8" y="6172200"/>
            <a:ext cx="12803982" cy="2819400"/>
          </a:xfrm>
        </p:spPr>
        <p:txBody>
          <a:bodyPr anchor="ctr">
            <a:normAutofit/>
          </a:bodyPr>
          <a:lstStyle>
            <a:lvl1pPr marL="0" indent="0" algn="l">
              <a:buNone/>
              <a:defRPr sz="30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32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7" y="1028700"/>
            <a:ext cx="13716002" cy="4114800"/>
          </a:xfrm>
        </p:spPr>
        <p:txBody>
          <a:bodyPr anchor="ctr">
            <a:normAutofit/>
          </a:bodyPr>
          <a:lstStyle>
            <a:lvl1pPr algn="l">
              <a:defRPr sz="48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69318" y="5143500"/>
            <a:ext cx="12801600" cy="5715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20" y="6451601"/>
            <a:ext cx="12801600" cy="2527298"/>
          </a:xfrm>
        </p:spPr>
        <p:txBody>
          <a:bodyPr anchor="ctr">
            <a:normAutofit/>
          </a:bodyPr>
          <a:lstStyle>
            <a:lvl1pPr marL="0" indent="0" algn="l">
              <a:buNone/>
              <a:defRPr sz="30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7718" y="1218333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428118" y="415290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0467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18" y="5143500"/>
            <a:ext cx="12801600" cy="2546100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7" y="7699472"/>
            <a:ext cx="12803985" cy="1290600"/>
          </a:xfrm>
        </p:spPr>
        <p:txBody>
          <a:bodyPr anchor="t">
            <a:normAutofit/>
          </a:bodyPr>
          <a:lstStyle>
            <a:lvl1pPr marL="0" indent="0" algn="l">
              <a:buNone/>
              <a:defRPr sz="30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9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20" y="1028700"/>
            <a:ext cx="13716000" cy="4114800"/>
          </a:xfrm>
        </p:spPr>
        <p:txBody>
          <a:bodyPr anchor="ctr">
            <a:normAutofit/>
          </a:bodyPr>
          <a:lstStyle>
            <a:lvl1pPr algn="l">
              <a:defRPr sz="48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6319" y="5892801"/>
            <a:ext cx="12801602" cy="157479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6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7" y="7467600"/>
            <a:ext cx="12801602" cy="15240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97718" y="1218333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428118" y="415290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6219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20" y="1028700"/>
            <a:ext cx="15087600" cy="4114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6318" y="5892801"/>
            <a:ext cx="12801600" cy="12573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6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7" y="7150098"/>
            <a:ext cx="12801602" cy="184150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60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32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27818" y="1028700"/>
            <a:ext cx="3086100" cy="6858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028700"/>
            <a:ext cx="11734800" cy="796290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9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0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17" y="3009900"/>
            <a:ext cx="12801602" cy="3422400"/>
          </a:xfrm>
        </p:spPr>
        <p:txBody>
          <a:bodyPr anchor="b">
            <a:normAutofit/>
          </a:bodyPr>
          <a:lstStyle>
            <a:lvl1pPr algn="l">
              <a:defRPr sz="54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20" y="6743700"/>
            <a:ext cx="12801600" cy="22479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0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6317" y="1028701"/>
            <a:ext cx="7406483" cy="54229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12200" y="1028702"/>
            <a:ext cx="7401719" cy="542289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7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121" y="1028700"/>
            <a:ext cx="6974681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6317" y="1905794"/>
            <a:ext cx="7406483" cy="454580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8599" y="1028700"/>
            <a:ext cx="6997701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09818" y="1893093"/>
            <a:ext cx="7393782" cy="454580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7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3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7518" y="1028700"/>
            <a:ext cx="5486400" cy="2057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318" y="1028700"/>
            <a:ext cx="8915402" cy="79629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27518" y="3314699"/>
            <a:ext cx="5486400" cy="3136901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2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4218" y="2171700"/>
            <a:ext cx="9029700" cy="1714500"/>
          </a:xfrm>
        </p:spPr>
        <p:txBody>
          <a:bodyPr anchor="b">
            <a:normAutofit/>
          </a:bodyPr>
          <a:lstStyle>
            <a:lvl1pPr algn="l">
              <a:defRPr sz="4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3518" y="1371600"/>
            <a:ext cx="4921461" cy="6858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4218" y="4165600"/>
            <a:ext cx="9032082" cy="3073400"/>
          </a:xfrm>
        </p:spPr>
        <p:txBody>
          <a:bodyPr anchor="t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3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900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6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810454" y="4445000"/>
            <a:ext cx="4472787" cy="4813301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6318" y="6730998"/>
            <a:ext cx="12801600" cy="22606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8" y="1028701"/>
            <a:ext cx="12801600" cy="5422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6618" y="9258301"/>
            <a:ext cx="2400300" cy="54768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5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6318" y="9258301"/>
            <a:ext cx="11315700" cy="54768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5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44801" y="8367713"/>
            <a:ext cx="1713368" cy="1004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55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7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../Desktop/technologie.mp4" TargetMode="External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NUL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51" y="2758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7117" b="-6066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54720" y="2007094"/>
            <a:ext cx="14350103" cy="7421381"/>
          </a:xfrm>
          <a:custGeom>
            <a:avLst/>
            <a:gdLst/>
            <a:ahLst/>
            <a:cxnLst/>
            <a:rect l="l" t="t" r="r" b="b"/>
            <a:pathLst>
              <a:path w="14350102" h="7964307">
                <a:moveTo>
                  <a:pt x="0" y="0"/>
                </a:moveTo>
                <a:lnTo>
                  <a:pt x="14350102" y="0"/>
                </a:lnTo>
                <a:lnTo>
                  <a:pt x="14350102" y="7964307"/>
                </a:lnTo>
                <a:lnTo>
                  <a:pt x="0" y="7964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09494" y="3464950"/>
            <a:ext cx="3857813" cy="8001731"/>
          </a:xfrm>
          <a:custGeom>
            <a:avLst/>
            <a:gdLst/>
            <a:ahLst/>
            <a:cxnLst/>
            <a:rect l="l" t="t" r="r" b="b"/>
            <a:pathLst>
              <a:path w="3857812" h="8001730">
                <a:moveTo>
                  <a:pt x="0" y="0"/>
                </a:moveTo>
                <a:lnTo>
                  <a:pt x="3857813" y="0"/>
                </a:lnTo>
                <a:lnTo>
                  <a:pt x="3857813" y="8001730"/>
                </a:lnTo>
                <a:lnTo>
                  <a:pt x="0" y="80017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4120695" y="5815349"/>
            <a:ext cx="3857813" cy="8001731"/>
          </a:xfrm>
          <a:custGeom>
            <a:avLst/>
            <a:gdLst/>
            <a:ahLst/>
            <a:cxnLst/>
            <a:rect l="l" t="t" r="r" b="b"/>
            <a:pathLst>
              <a:path w="3857812" h="8001730">
                <a:moveTo>
                  <a:pt x="3857813" y="0"/>
                </a:moveTo>
                <a:lnTo>
                  <a:pt x="0" y="0"/>
                </a:lnTo>
                <a:lnTo>
                  <a:pt x="0" y="8001731"/>
                </a:lnTo>
                <a:lnTo>
                  <a:pt x="3857813" y="8001731"/>
                </a:lnTo>
                <a:lnTo>
                  <a:pt x="3857813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09494" y="1028701"/>
            <a:ext cx="6453275" cy="5176064"/>
          </a:xfrm>
          <a:custGeom>
            <a:avLst/>
            <a:gdLst/>
            <a:ahLst/>
            <a:cxnLst/>
            <a:rect l="l" t="t" r="r" b="b"/>
            <a:pathLst>
              <a:path w="6453274" h="5176063">
                <a:moveTo>
                  <a:pt x="0" y="0"/>
                </a:moveTo>
                <a:lnTo>
                  <a:pt x="6453274" y="0"/>
                </a:lnTo>
                <a:lnTo>
                  <a:pt x="6453274" y="5176063"/>
                </a:lnTo>
                <a:lnTo>
                  <a:pt x="0" y="517606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525234" y="3227318"/>
            <a:ext cx="6453275" cy="5176064"/>
          </a:xfrm>
          <a:custGeom>
            <a:avLst/>
            <a:gdLst/>
            <a:ahLst/>
            <a:cxnLst/>
            <a:rect l="l" t="t" r="r" b="b"/>
            <a:pathLst>
              <a:path w="6453274" h="5176063">
                <a:moveTo>
                  <a:pt x="0" y="0"/>
                </a:moveTo>
                <a:lnTo>
                  <a:pt x="6453274" y="0"/>
                </a:lnTo>
                <a:lnTo>
                  <a:pt x="6453274" y="5176063"/>
                </a:lnTo>
                <a:lnTo>
                  <a:pt x="0" y="517606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3" name="Titre 3"/>
          <p:cNvSpPr txBox="1">
            <a:spLocks/>
          </p:cNvSpPr>
          <p:nvPr/>
        </p:nvSpPr>
        <p:spPr>
          <a:xfrm>
            <a:off x="4568923" y="3698104"/>
            <a:ext cx="10412506" cy="16464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numCol="1">
            <a:no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SA" sz="1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المجال </a:t>
            </a:r>
            <a:r>
              <a:rPr lang="ar-SA" sz="120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2: المـــكــــتـــــبـــيــــــة</a:t>
            </a:r>
            <a:endParaRPr lang="ar-SA" sz="120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endParaRPr lang="fr-FR" sz="6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4" name="Titre 3"/>
          <p:cNvSpPr txBox="1">
            <a:spLocks/>
          </p:cNvSpPr>
          <p:nvPr/>
        </p:nvSpPr>
        <p:spPr>
          <a:xfrm>
            <a:off x="3720036" y="6009788"/>
            <a:ext cx="10584564" cy="16464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numCol="1">
            <a:no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SA" sz="105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الوحدة </a:t>
            </a:r>
            <a:r>
              <a:rPr lang="ar-SA" sz="105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5: العروض التقديمية 1</a:t>
            </a:r>
            <a:endParaRPr lang="ar-SA" sz="105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endParaRPr lang="fr-FR" sz="6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27722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52500" y="2476500"/>
            <a:ext cx="162306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r" defTabSz="914400" rtl="1">
              <a:lnSpc>
                <a:spcPct val="150000"/>
              </a:lnSpc>
            </a:pPr>
            <a:r>
              <a:rPr lang="ar-SA" altLang="en-US" sz="8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العمل المطلوب من الكتاب المدرسي ص 119 : </a:t>
            </a:r>
          </a:p>
          <a:p>
            <a:pPr lvl="0" algn="r" defTabSz="914400" rtl="1">
              <a:lnSpc>
                <a:spcPct val="150000"/>
              </a:lnSpc>
            </a:pPr>
            <a:r>
              <a:rPr lang="ar-SA" altLang="en-US" sz="8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1- قم بالدخول لبرنامج العروض التقديمية </a:t>
            </a:r>
            <a:r>
              <a:rPr lang="fr-FR" altLang="en-US" sz="8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PowerPoint</a:t>
            </a:r>
            <a:endParaRPr lang="ar-SA" alt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lvl="0" algn="r" defTabSz="914400" rtl="1">
              <a:lnSpc>
                <a:spcPct val="150000"/>
              </a:lnSpc>
            </a:pPr>
            <a:r>
              <a:rPr lang="ar-SA" altLang="en-US" sz="8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2- أنشئ عرضا تقديميا عن شركة </a:t>
            </a:r>
            <a:r>
              <a:rPr lang="fr-FR" altLang="en-US" sz="8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Microsoft</a:t>
            </a:r>
            <a:r>
              <a:rPr lang="ar-SA" altLang="en-US" sz="8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يتكون من الشرائح التالية:</a:t>
            </a:r>
            <a:endParaRPr lang="fr-FR" altLang="en-US" sz="66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981200" y="4646"/>
            <a:ext cx="14173200" cy="1752600"/>
          </a:xfrm>
          <a:prstGeom prst="horizontalScroll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 w="762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54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ar-SA" sz="8800" i="1" u="sng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العمل المطلوب</a:t>
            </a:r>
            <a:endParaRPr lang="fr-FR" sz="88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69986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190501"/>
            <a:ext cx="5943600" cy="480059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799" y="190501"/>
            <a:ext cx="6172199" cy="480059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0501"/>
            <a:ext cx="5867400" cy="48006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44400" y="5219700"/>
            <a:ext cx="5943600" cy="476244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200" y="5219700"/>
            <a:ext cx="6019799" cy="4762446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219700"/>
            <a:ext cx="6019799" cy="476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9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3"/>
          <p:cNvSpPr txBox="1">
            <a:spLocks/>
          </p:cNvSpPr>
          <p:nvPr/>
        </p:nvSpPr>
        <p:spPr>
          <a:xfrm>
            <a:off x="5638800" y="342900"/>
            <a:ext cx="6419790" cy="1422234"/>
          </a:xfrm>
          <a:prstGeom prst="flowChartTerminator">
            <a:avLst/>
          </a:prstGeom>
          <a:solidFill>
            <a:srgbClr val="FFFF99"/>
          </a:solidFill>
          <a:ln w="76200">
            <a:solidFill>
              <a:schemeClr val="bg1"/>
            </a:solidFill>
            <a:prstDash val="lgDash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numCol="1">
            <a:no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ar-SA" sz="7200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abic Typesetting" panose="03020402040406030203" pitchFamily="66" charset="-78"/>
                <a:cs typeface="MCS Diwany4 S_I normal." pitchFamily="2" charset="-78"/>
              </a:rPr>
              <a:t>الــــمــــحــــتــــوى</a:t>
            </a:r>
            <a:endParaRPr lang="fr-FR" sz="72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abic Typesetting" panose="03020402040406030203" pitchFamily="66" charset="-78"/>
              <a:cs typeface="MCS Diwany4 S_I normal." pitchFamily="2" charset="-78"/>
            </a:endParaRPr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4162480251"/>
              </p:ext>
            </p:extLst>
          </p:nvPr>
        </p:nvGraphicFramePr>
        <p:xfrm>
          <a:off x="2514600" y="1656262"/>
          <a:ext cx="13182600" cy="7723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3025229" y="2159524"/>
            <a:ext cx="84160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01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3589730" y="3768045"/>
            <a:ext cx="84160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02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3783979" y="5243436"/>
            <a:ext cx="110086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03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3446030" y="6611592"/>
            <a:ext cx="110086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04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2895600" y="7954400"/>
            <a:ext cx="110086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05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0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6324600" y="5611"/>
            <a:ext cx="4267200" cy="1219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spcBef>
                <a:spcPct val="0"/>
              </a:spcBef>
              <a:buNone/>
              <a:defRPr sz="54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ar-SA" sz="8800" u="sng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الإشـــكــالـــيــــة :</a:t>
            </a:r>
            <a:endParaRPr lang="fr-FR" sz="8800" u="sng" dirty="0">
              <a:solidFill>
                <a:srgbClr val="FF000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581400" y="1224811"/>
            <a:ext cx="14433395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 rtl="1"/>
            <a:r>
              <a:rPr lang="ar-SA" sz="72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	في عدة نشاطات مدرسية ، يُطلب من التلاميذ تقديم عروض أمام زملائهم أو الأساتذة ، فيواجه الكثير منهم صعوبة في تنظيم المعلومات أو تقديمها بطريقة تجذب الانتباه أو استعمال أدوات الحاسوب بطريقة فعالة ، و هنا تُطرح تساؤلات كثيرة حول كيفية انجاز عرض تقديمي ناجح و فعال باستعمال الوسائل التكنولوجية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841595" y="6871159"/>
            <a:ext cx="14173200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1"/>
            <a:r>
              <a:rPr lang="ar-SA" sz="8800" b="1" i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في رأيكم ،ما هو البرنامج الأنسب الذي يمكننا استخدامه لتنظيم المحتوى و تقديمه بطريقة جذابة و احترافية؟</a:t>
            </a:r>
            <a:endParaRPr lang="en-US" sz="8800" b="1" i="1" dirty="0">
              <a:solidFill>
                <a:srgbClr val="FF000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11" name="Image 10" descr="Person-question-2-151x3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571500"/>
            <a:ext cx="4038600" cy="971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7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829175" y="2527131"/>
            <a:ext cx="12840122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r" defTabSz="914400" rtl="1"/>
            <a:r>
              <a:rPr lang="ar-SA" altLang="en-US" sz="66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	</a:t>
            </a:r>
            <a:r>
              <a:rPr lang="ar-DZ" sz="66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DZ" sz="66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هو برنامج من برامج </a:t>
            </a:r>
            <a:r>
              <a:rPr lang="en-US" sz="6600" dirty="0">
                <a:solidFill>
                  <a:srgbClr val="CC66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Microsoft office</a:t>
            </a:r>
            <a:r>
              <a:rPr lang="ar-DZ" sz="6600" dirty="0">
                <a:solidFill>
                  <a:srgbClr val="CC66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sz="66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يُستعمل لإنشاء عروض تقديمية لعرضها على جمهور معين بشكل مميز و شيق و جذاب.</a:t>
            </a:r>
          </a:p>
          <a:p>
            <a:pPr algn="r" defTabSz="914400" rtl="1"/>
            <a:r>
              <a:rPr lang="ar-SA" altLang="en-US" sz="66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لفتح أو تشغيل البرنامج نضغط </a:t>
            </a:r>
            <a:r>
              <a:rPr lang="ar-SA" altLang="en-US" sz="66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على اختصار البرنامج </a:t>
            </a:r>
            <a:r>
              <a:rPr lang="ar-SA" altLang="en-US" sz="66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الموجود </a:t>
            </a:r>
            <a:r>
              <a:rPr lang="ar-SA" altLang="en-US" sz="66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على سطح </a:t>
            </a:r>
            <a:r>
              <a:rPr lang="ar-SA" altLang="en-US" sz="66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المكتب</a:t>
            </a:r>
          </a:p>
          <a:p>
            <a:pPr algn="r" defTabSz="914400" rtl="1"/>
            <a:r>
              <a:rPr lang="ar-SA" altLang="en-US" sz="66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أو نتبع المراحل التالية</a:t>
            </a:r>
            <a:r>
              <a:rPr lang="en-US" altLang="en-US" sz="66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: </a:t>
            </a:r>
            <a:endParaRPr lang="en-US" altLang="en-US" sz="66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905000" y="266700"/>
            <a:ext cx="14173200" cy="1752600"/>
          </a:xfrm>
          <a:prstGeom prst="horizontalScroll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 w="762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54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ar-SA" sz="8800" i="1" u="sng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1* تعريف برنامج العروض التقديمية </a:t>
            </a:r>
            <a:r>
              <a:rPr lang="fr-FR" sz="8800" i="1" u="sng" cap="none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PowerPoint</a:t>
            </a:r>
            <a:endParaRPr lang="fr-FR" sz="8800" i="1" cap="non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300990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04800" y="8120780"/>
            <a:ext cx="17754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/>
                </a:solidFill>
              </a:rPr>
              <a:t>Démarrer </a:t>
            </a:r>
            <a:r>
              <a:rPr lang="fr-FR" sz="4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fr-FR" sz="4000" b="1" dirty="0" smtClean="0">
                <a:solidFill>
                  <a:schemeClr val="bg1"/>
                </a:solidFill>
              </a:rPr>
              <a:t>Tous les programmes</a:t>
            </a:r>
            <a:r>
              <a:rPr lang="fr-FR" sz="4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fr-FR" sz="4000" b="1" dirty="0" smtClean="0">
                <a:solidFill>
                  <a:schemeClr val="bg1"/>
                </a:solidFill>
              </a:rPr>
              <a:t> Microsoft Office </a:t>
            </a:r>
            <a:r>
              <a:rPr lang="fr-FR" sz="4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PowerPoint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09900"/>
            <a:ext cx="4343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1905000" y="4646"/>
            <a:ext cx="14173200" cy="1752600"/>
          </a:xfrm>
          <a:prstGeom prst="horizontalScroll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 w="762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54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ar-SA" sz="8800" i="1" u="sng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2* واجهة البرنامج :</a:t>
            </a:r>
            <a:endParaRPr lang="fr-FR" sz="88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300990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1650380"/>
            <a:ext cx="13144500" cy="844612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6019" y="2476500"/>
            <a:ext cx="4892598" cy="65556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 rtl="1"/>
            <a:r>
              <a:rPr lang="ar-SA" sz="6000" u="sng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تحتوي واجهة البرنامج على :</a:t>
            </a:r>
          </a:p>
          <a:p>
            <a:pPr algn="ctr" rtl="1"/>
            <a:r>
              <a:rPr lang="ar-SA" sz="6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1-شريط العنوان </a:t>
            </a:r>
          </a:p>
          <a:p>
            <a:pPr algn="ctr" rtl="1"/>
            <a:r>
              <a:rPr lang="ar-SA" sz="6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2-شريط التبويبات</a:t>
            </a:r>
          </a:p>
          <a:p>
            <a:pPr algn="ctr" rtl="1"/>
            <a:r>
              <a:rPr lang="ar-SA" sz="6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3-شريط الأدوات</a:t>
            </a:r>
          </a:p>
          <a:p>
            <a:pPr algn="ctr" rtl="1"/>
            <a:r>
              <a:rPr lang="ar-SA" sz="6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4-شريط المعلومات</a:t>
            </a:r>
          </a:p>
          <a:p>
            <a:pPr algn="ctr" rtl="1"/>
            <a:r>
              <a:rPr lang="ar-SA" sz="6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5-شريط الشرائح </a:t>
            </a:r>
          </a:p>
          <a:p>
            <a:pPr algn="ctr" rtl="1"/>
            <a:r>
              <a:rPr lang="ar-SA" sz="6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6-محتوى الشريجة </a:t>
            </a:r>
          </a:p>
        </p:txBody>
      </p:sp>
      <p:sp>
        <p:nvSpPr>
          <p:cNvPr id="7" name="Ellipse 6"/>
          <p:cNvSpPr/>
          <p:nvPr/>
        </p:nvSpPr>
        <p:spPr>
          <a:xfrm>
            <a:off x="13765717" y="1548826"/>
            <a:ext cx="685800" cy="666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76200"/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ZoneTexte 3"/>
          <p:cNvSpPr txBox="1"/>
          <p:nvPr/>
        </p:nvSpPr>
        <p:spPr>
          <a:xfrm>
            <a:off x="13880016" y="1620248"/>
            <a:ext cx="457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2800" b="1" dirty="0" smtClean="0"/>
              <a:t>1</a:t>
            </a:r>
            <a:endParaRPr lang="en-US" sz="2800" b="1" dirty="0"/>
          </a:p>
        </p:txBody>
      </p:sp>
      <p:sp>
        <p:nvSpPr>
          <p:cNvPr id="10" name="Ellipse 9"/>
          <p:cNvSpPr/>
          <p:nvPr/>
        </p:nvSpPr>
        <p:spPr>
          <a:xfrm>
            <a:off x="16573501" y="2143468"/>
            <a:ext cx="685800" cy="666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76200"/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ZoneTexte 10"/>
          <p:cNvSpPr txBox="1"/>
          <p:nvPr/>
        </p:nvSpPr>
        <p:spPr>
          <a:xfrm>
            <a:off x="16687800" y="2214890"/>
            <a:ext cx="457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2800" b="1" dirty="0" smtClean="0"/>
              <a:t>2</a:t>
            </a:r>
            <a:endParaRPr lang="en-US" sz="2800" b="1" dirty="0"/>
          </a:p>
        </p:txBody>
      </p:sp>
      <p:sp>
        <p:nvSpPr>
          <p:cNvPr id="12" name="Ellipse 11"/>
          <p:cNvSpPr/>
          <p:nvPr/>
        </p:nvSpPr>
        <p:spPr>
          <a:xfrm>
            <a:off x="16802101" y="2990649"/>
            <a:ext cx="685800" cy="666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76200"/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ZoneTexte 12"/>
          <p:cNvSpPr txBox="1"/>
          <p:nvPr/>
        </p:nvSpPr>
        <p:spPr>
          <a:xfrm>
            <a:off x="16916400" y="3062071"/>
            <a:ext cx="457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2800" b="1" dirty="0" smtClean="0"/>
              <a:t>3</a:t>
            </a:r>
            <a:endParaRPr lang="en-US" sz="2800" b="1" dirty="0"/>
          </a:p>
        </p:txBody>
      </p:sp>
      <p:sp>
        <p:nvSpPr>
          <p:cNvPr id="14" name="Ellipse 13"/>
          <p:cNvSpPr/>
          <p:nvPr/>
        </p:nvSpPr>
        <p:spPr>
          <a:xfrm>
            <a:off x="17405661" y="9531990"/>
            <a:ext cx="685800" cy="666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76200"/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ZoneTexte 14"/>
          <p:cNvSpPr txBox="1"/>
          <p:nvPr/>
        </p:nvSpPr>
        <p:spPr>
          <a:xfrm>
            <a:off x="17519960" y="9603412"/>
            <a:ext cx="457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2800" b="1" dirty="0" smtClean="0"/>
              <a:t>4</a:t>
            </a:r>
            <a:endParaRPr lang="en-US" sz="2800" b="1" dirty="0"/>
          </a:p>
        </p:txBody>
      </p:sp>
      <p:sp>
        <p:nvSpPr>
          <p:cNvPr id="16" name="Ellipse 15"/>
          <p:cNvSpPr/>
          <p:nvPr/>
        </p:nvSpPr>
        <p:spPr>
          <a:xfrm>
            <a:off x="6896101" y="5789653"/>
            <a:ext cx="685800" cy="666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76200"/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ZoneTexte 16"/>
          <p:cNvSpPr txBox="1"/>
          <p:nvPr/>
        </p:nvSpPr>
        <p:spPr>
          <a:xfrm>
            <a:off x="7010400" y="5861075"/>
            <a:ext cx="457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2800" b="1" dirty="0" smtClean="0"/>
              <a:t>5</a:t>
            </a:r>
            <a:endParaRPr lang="en-US" sz="2800" b="1" dirty="0"/>
          </a:p>
        </p:txBody>
      </p:sp>
      <p:sp>
        <p:nvSpPr>
          <p:cNvPr id="18" name="Ellipse 17"/>
          <p:cNvSpPr/>
          <p:nvPr/>
        </p:nvSpPr>
        <p:spPr>
          <a:xfrm>
            <a:off x="15379856" y="5456621"/>
            <a:ext cx="685800" cy="666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76200"/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ZoneTexte 18"/>
          <p:cNvSpPr txBox="1"/>
          <p:nvPr/>
        </p:nvSpPr>
        <p:spPr>
          <a:xfrm>
            <a:off x="15494155" y="5528043"/>
            <a:ext cx="457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2800" b="1" dirty="0" smtClean="0"/>
              <a:t>6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8210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1905000" y="266700"/>
            <a:ext cx="14173200" cy="1752600"/>
          </a:xfrm>
          <a:prstGeom prst="horizontalScroll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 w="762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54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ar-SA" sz="8800" i="1" u="sng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3* إدراج نص و تنسيقه</a:t>
            </a:r>
            <a:endParaRPr lang="fr-FR" sz="88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300990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10200" y="3276692"/>
            <a:ext cx="12192844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r" defTabSz="914400" rtl="1"/>
            <a:r>
              <a:rPr lang="ar-SA" altLang="en-US" sz="66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	</a:t>
            </a:r>
            <a:r>
              <a:rPr lang="ar-DZ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إدراج نص في العرض التقديمي يكون داخل مربع النص </a:t>
            </a:r>
            <a:r>
              <a:rPr lang="fr-FR" altLang="en-US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Zone de texte</a:t>
            </a:r>
            <a:r>
              <a:rPr lang="ar-SA" altLang="en-US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و يكون تنسيقه بنفس الطريقة التي درسناها سابقا في درس معالج النصوص </a:t>
            </a:r>
            <a:r>
              <a:rPr lang="fr-FR" altLang="en-US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Word</a:t>
            </a:r>
            <a:r>
              <a:rPr lang="ar-SA" altLang="en-US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بواسطة أدوات </a:t>
            </a:r>
            <a:r>
              <a:rPr lang="ar-SA" altLang="en-US" sz="8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التنسيق.</a:t>
            </a:r>
            <a:endParaRPr lang="fr-FR" altLang="en-US" sz="66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932" y="4646190"/>
            <a:ext cx="3900647" cy="293571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13126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1905000" y="266700"/>
            <a:ext cx="14173200" cy="1752600"/>
          </a:xfrm>
          <a:prstGeom prst="horizontalScroll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 w="762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54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ar-SA" sz="8800" i="1" u="sng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4* إدراج الصور ، الصوت و الفيديو</a:t>
            </a:r>
            <a:endParaRPr lang="fr-FR" sz="88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7400" y="3467100"/>
            <a:ext cx="7849444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r" defTabSz="914400" rtl="1"/>
            <a:r>
              <a:rPr lang="ar-SA" altLang="en-US" sz="6600" b="1" u="sng" dirty="0" smtClean="0">
                <a:solidFill>
                  <a:schemeClr val="accent1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أ- إدراج الصور : </a:t>
            </a:r>
            <a:r>
              <a:rPr lang="ar-SA" altLang="en-US" sz="66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نُحدد الشريحة المُراد إدراج الصورة فيها ثم ننقر على علامة التبويب </a:t>
            </a:r>
            <a:r>
              <a:rPr lang="fr-FR" altLang="en-US" sz="66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Insertion</a:t>
            </a:r>
            <a:r>
              <a:rPr lang="ar-SA" altLang="en-US" sz="66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و نختار </a:t>
            </a:r>
            <a:r>
              <a:rPr lang="fr-FR" altLang="en-US" sz="66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Images</a:t>
            </a:r>
            <a:r>
              <a:rPr lang="ar-SA" altLang="en-US" sz="66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ثم نختار صورة من الصور المُخزنة في الحاسوب. </a:t>
            </a:r>
            <a:endParaRPr lang="fr-FR" altLang="en-US" sz="6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7173" y="3467100"/>
            <a:ext cx="7849444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r" defTabSz="914400" rtl="1"/>
            <a:r>
              <a:rPr lang="ar-SA" altLang="en-US" sz="6600" b="1" u="sng" dirty="0" smtClean="0">
                <a:solidFill>
                  <a:schemeClr val="accent1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ب- </a:t>
            </a:r>
            <a:r>
              <a:rPr lang="ar-SA" altLang="en-US" sz="6600" b="1" u="sng" dirty="0">
                <a:solidFill>
                  <a:schemeClr val="accent1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إدراج الصوت و الفيديو : </a:t>
            </a:r>
            <a:r>
              <a:rPr lang="ar-SA" altLang="en-US" sz="66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يُمكن إدراج الصوت و الفيديو داخل الشريحة بالنقر على علامة التبويب </a:t>
            </a:r>
            <a:r>
              <a:rPr lang="fr-FR" altLang="en-US" sz="66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Insertion</a:t>
            </a:r>
            <a:r>
              <a:rPr lang="ar-SA" altLang="en-US" sz="66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ثم الضغط على </a:t>
            </a:r>
            <a:r>
              <a:rPr lang="fr-FR" altLang="en-US" sz="66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Média</a:t>
            </a:r>
            <a:r>
              <a:rPr lang="ar-SA" altLang="en-US" sz="66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و اختيار</a:t>
            </a:r>
            <a:r>
              <a:rPr lang="fr-FR" altLang="en-US" sz="66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Vidéo</a:t>
            </a:r>
            <a:r>
              <a:rPr lang="ar-SA" altLang="en-US" sz="66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لإدراج فيديو أو اختيار</a:t>
            </a:r>
            <a:r>
              <a:rPr lang="fr-FR" altLang="en-US" sz="66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Audio</a:t>
            </a:r>
            <a:r>
              <a:rPr lang="ar-SA" altLang="en-US" sz="66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لإدراج الصوت. </a:t>
            </a:r>
            <a:endParaRPr lang="fr-FR" altLang="en-US" sz="6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9198827" y="3467100"/>
            <a:ext cx="0" cy="5562600"/>
          </a:xfrm>
          <a:prstGeom prst="line">
            <a:avLst/>
          </a:prstGeom>
          <a:ln w="762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39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1981200" y="4646"/>
            <a:ext cx="14173200" cy="1752600"/>
          </a:xfrm>
          <a:prstGeom prst="horizontalScroll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 w="762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54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ar-SA" sz="8800" i="1" u="sng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5*التعامل مع الشرائح</a:t>
            </a:r>
            <a:endParaRPr lang="fr-FR" sz="88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300990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0500" y="1791629"/>
            <a:ext cx="17754600" cy="8217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r" defTabSz="914400" rtl="1"/>
            <a:r>
              <a:rPr lang="ar-SA" altLang="en-US" sz="6600" b="1" i="1" u="sng" dirty="0" smtClean="0">
                <a:solidFill>
                  <a:srgbClr val="C0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أ)- إضافة شريحة : </a:t>
            </a:r>
            <a:r>
              <a:rPr lang="ar-SA" altLang="en-US" sz="66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لإضافة شريحة في العرض التقديمي: ننقر على التبويب </a:t>
            </a:r>
            <a:r>
              <a:rPr lang="fr-FR" altLang="en-US" sz="66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Accueil</a:t>
            </a:r>
            <a:r>
              <a:rPr lang="ar-SA" altLang="en-US" sz="66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ثم على الأداة </a:t>
            </a:r>
            <a:r>
              <a:rPr lang="fr-FR" altLang="en-US" sz="66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Nouvelle diapositive</a:t>
            </a:r>
            <a:r>
              <a:rPr lang="ar-SA" altLang="en-US" sz="66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.</a:t>
            </a:r>
          </a:p>
          <a:p>
            <a:pPr lvl="0" algn="r" defTabSz="914400" rtl="1"/>
            <a:r>
              <a:rPr lang="ar-SA" altLang="en-US" sz="6600" b="1" i="1" u="sng" dirty="0">
                <a:solidFill>
                  <a:srgbClr val="C0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ب)- حذف شريحة : </a:t>
            </a:r>
            <a:r>
              <a:rPr lang="ar-SA" altLang="en-US" sz="66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لحذف شريحة من العرض التقديمي: ننقر بالزر الأيمن للفأرة على الشريحة المُراد حذفها في قائمة الشرائح ثم على </a:t>
            </a:r>
            <a:r>
              <a:rPr lang="fr-FR" altLang="en-US" sz="66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Couper</a:t>
            </a:r>
            <a:r>
              <a:rPr lang="ar-SA" altLang="en-US" sz="66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.</a:t>
            </a:r>
          </a:p>
          <a:p>
            <a:pPr lvl="0" algn="r" defTabSz="914400" rtl="1"/>
            <a:r>
              <a:rPr lang="ar-SA" altLang="en-US" sz="6600" b="1" i="1" u="sng" dirty="0">
                <a:solidFill>
                  <a:srgbClr val="C0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ج)- تغيير خلفية الشريحة : </a:t>
            </a:r>
            <a:r>
              <a:rPr lang="ar-SA" altLang="en-US" sz="66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لتغيير الخلفية ننقر على التبويب </a:t>
            </a:r>
            <a:r>
              <a:rPr lang="fr-FR" altLang="en-US" sz="66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Création</a:t>
            </a:r>
            <a:r>
              <a:rPr lang="ar-SA" altLang="en-US" sz="66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فتظهر لنا مجموعة من تصاميم الخلفيات </a:t>
            </a:r>
            <a:r>
              <a:rPr lang="fr-FR" altLang="en-US" sz="66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Thèmes</a:t>
            </a:r>
            <a:r>
              <a:rPr lang="ar-SA" altLang="en-US" sz="66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نختار منها التصميم المناسب.</a:t>
            </a:r>
          </a:p>
          <a:p>
            <a:pPr lvl="0" algn="r" defTabSz="914400" rtl="1"/>
            <a:r>
              <a:rPr lang="ar-SA" altLang="en-US" sz="6600" b="1" i="1" u="sng" dirty="0">
                <a:solidFill>
                  <a:srgbClr val="C0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د)- إعادة ترتيب الشريحة : </a:t>
            </a:r>
            <a:r>
              <a:rPr lang="ar-SA" altLang="en-US" sz="66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نُحدد الشريحة المُراد تغيير موضِعها من شريط الشرائح ثم نضغط عليها بالزر الأيسر للفأرة باستمرار دون رفع اليد مع السحب ، ثم نقوم بتحريرها عند الموضع الجديد. </a:t>
            </a:r>
            <a:endParaRPr lang="fr-FR" altLang="en-US" sz="54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8254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0224" b="-17552"/>
            </a:stretch>
          </a:blipFill>
        </p:spPr>
      </p:sp>
      <p:sp>
        <p:nvSpPr>
          <p:cNvPr id="5" name="Freeform 3">
            <a:hlinkClick r:id="rId3" action="ppaction://hlinkfile"/>
          </p:cNvPr>
          <p:cNvSpPr/>
          <p:nvPr/>
        </p:nvSpPr>
        <p:spPr>
          <a:xfrm>
            <a:off x="337278" y="254752"/>
            <a:ext cx="17611425" cy="9841124"/>
          </a:xfrm>
          <a:custGeom>
            <a:avLst/>
            <a:gdLst/>
            <a:ahLst/>
            <a:cxnLst/>
            <a:rect l="l" t="t" r="r" b="b"/>
            <a:pathLst>
              <a:path w="10988834" h="7432062">
                <a:moveTo>
                  <a:pt x="0" y="0"/>
                </a:moveTo>
                <a:lnTo>
                  <a:pt x="10988834" y="0"/>
                </a:lnTo>
                <a:lnTo>
                  <a:pt x="10988834" y="7432062"/>
                </a:lnTo>
                <a:lnTo>
                  <a:pt x="0" y="7432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5"/>
          <p:cNvSpPr txBox="1"/>
          <p:nvPr/>
        </p:nvSpPr>
        <p:spPr>
          <a:xfrm>
            <a:off x="1449289" y="3449813"/>
            <a:ext cx="15281462" cy="4154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algn="ctr" rtl="1">
              <a:spcBef>
                <a:spcPct val="0"/>
              </a:spcBef>
            </a:pPr>
            <a:r>
              <a:rPr lang="ar-SA" sz="2700" dirty="0"/>
              <a:t>. </a:t>
            </a:r>
            <a:endParaRPr lang="ar-DZ" sz="14400" b="1" dirty="0">
              <a:solidFill>
                <a:srgbClr val="FF000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1583105" y="2128326"/>
            <a:ext cx="11317056" cy="60939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algn="ctr" rtl="1">
              <a:spcBef>
                <a:spcPct val="0"/>
              </a:spcBef>
            </a:pPr>
            <a:r>
              <a:rPr lang="ar-SA" sz="13200" b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انتهى الجزء النظري من الدرس</a:t>
            </a:r>
          </a:p>
          <a:p>
            <a:pPr marL="0" lvl="1" algn="ctr" rtl="1">
              <a:spcBef>
                <a:spcPct val="0"/>
              </a:spcBef>
            </a:pPr>
            <a:r>
              <a:rPr lang="ar-SA" sz="13200" b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أتــمنى أنكم استوعبـــتُــم</a:t>
            </a:r>
          </a:p>
          <a:p>
            <a:pPr marL="0" lvl="1" algn="ctr" rtl="1">
              <a:spcBef>
                <a:spcPct val="0"/>
              </a:spcBef>
            </a:pPr>
            <a:r>
              <a:rPr lang="ar-SA" sz="13200" b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ننتقل الآن إلى الجزء التطبيقي</a:t>
            </a:r>
            <a:endParaRPr lang="ar-DZ" sz="13200" b="1" dirty="0">
              <a:solidFill>
                <a:srgbClr val="FF000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163" b="100000" l="28804" r="974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1" y="0"/>
            <a:ext cx="8000228" cy="887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69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eur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9887964</TotalTime>
  <Words>328</Words>
  <Application>Microsoft Office PowerPoint</Application>
  <PresentationFormat>Personnalisé</PresentationFormat>
  <Paragraphs>53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Century Gothic</vt:lpstr>
      <vt:lpstr>Wingdings</vt:lpstr>
      <vt:lpstr>Algerian</vt:lpstr>
      <vt:lpstr>Tahoma</vt:lpstr>
      <vt:lpstr>MCS Diwany4 S_I normal.</vt:lpstr>
      <vt:lpstr>Wingdings 3</vt:lpstr>
      <vt:lpstr>Arabic Typesetting</vt:lpstr>
      <vt:lpstr>Secteur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Pink Minimalist Modern Digital Evolution Computer Presentation</dc:title>
  <dc:creator>PC</dc:creator>
  <cp:lastModifiedBy>PC</cp:lastModifiedBy>
  <cp:revision>310</cp:revision>
  <dcterms:created xsi:type="dcterms:W3CDTF">2006-08-16T00:00:00Z</dcterms:created>
  <dcterms:modified xsi:type="dcterms:W3CDTF">2005-12-31T23:41:57Z</dcterms:modified>
  <dc:identifier>DAGTxaJvEio</dc:identifier>
</cp:coreProperties>
</file>