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74" r:id="rId2"/>
    <p:sldId id="271" r:id="rId3"/>
    <p:sldId id="295" r:id="rId4"/>
    <p:sldId id="324" r:id="rId5"/>
    <p:sldId id="327" r:id="rId6"/>
    <p:sldId id="330" r:id="rId7"/>
    <p:sldId id="328" r:id="rId8"/>
    <p:sldId id="329" r:id="rId9"/>
    <p:sldId id="294" r:id="rId10"/>
    <p:sldId id="32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MS PGothic" panose="020B0600070205080204" pitchFamily="34" charset="-128"/>
      <p:regular r:id="rId21"/>
    </p:embeddedFont>
    <p:embeddedFont>
      <p:font typeface="Algerian" panose="04020705040A02060702" pitchFamily="82" charset="0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MCS Diwany4 S_I normal." pitchFamily="2" charset="-78"/>
      <p:regular r:id="rId25"/>
    </p:embeddedFont>
    <p:embeddedFont>
      <p:font typeface="Wingdings 3" panose="05040102010807070707" pitchFamily="18" charset="2"/>
      <p:regular r:id="rId26"/>
    </p:embeddedFont>
    <p:embeddedFont>
      <p:font typeface="Arabic Typesetting" panose="03020402040406030203" pitchFamily="66" charset="-78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33"/>
    <a:srgbClr val="CC6600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3" autoAdjust="0"/>
    <p:restoredTop sz="94622" autoAdjust="0"/>
  </p:normalViewPr>
  <p:slideViewPr>
    <p:cSldViewPr>
      <p:cViewPr varScale="1">
        <p:scale>
          <a:sx n="43" d="100"/>
          <a:sy n="43" d="100"/>
        </p:scale>
        <p:origin x="9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92E4F-62CD-4D7A-AEFF-3420C162B5BE}" type="doc">
      <dgm:prSet loTypeId="urn:microsoft.com/office/officeart/2005/8/layout/vList3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27552129-2ABB-40B0-961A-7F428092829D}">
      <dgm:prSet phldrT="[Texte]" custT="1"/>
      <dgm:spPr/>
      <dgm:t>
        <a:bodyPr/>
        <a:lstStyle/>
        <a:p>
          <a:pPr algn="ctr" rtl="1"/>
          <a:r>
            <a:rPr lang="ar-SA" sz="88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الانتقال بين الشرائح</a:t>
          </a:r>
          <a:endParaRPr lang="fr-FR" sz="8800" b="1" i="1" dirty="0">
            <a:solidFill>
              <a:schemeClr val="bg1"/>
            </a:solidFill>
          </a:endParaRPr>
        </a:p>
      </dgm:t>
    </dgm:pt>
    <dgm:pt modelId="{C6140D97-5126-463F-A511-D08C78EA99F4}" type="parTrans" cxnId="{2126A0CF-0E9A-4F87-B390-F5FC34BAF23A}">
      <dgm:prSet/>
      <dgm:spPr/>
      <dgm:t>
        <a:bodyPr/>
        <a:lstStyle/>
        <a:p>
          <a:endParaRPr lang="fr-FR"/>
        </a:p>
      </dgm:t>
    </dgm:pt>
    <dgm:pt modelId="{6F6CB935-72DE-46E8-94FD-7288E6EDF40D}" type="sibTrans" cxnId="{2126A0CF-0E9A-4F87-B390-F5FC34BAF23A}">
      <dgm:prSet/>
      <dgm:spPr/>
      <dgm:t>
        <a:bodyPr/>
        <a:lstStyle/>
        <a:p>
          <a:endParaRPr lang="fr-FR"/>
        </a:p>
      </dgm:t>
    </dgm:pt>
    <dgm:pt modelId="{89346334-957E-4DF6-AEF8-19545E542662}">
      <dgm:prSet phldrT="[Texte]" custT="1"/>
      <dgm:spPr/>
      <dgm:t>
        <a:bodyPr/>
        <a:lstStyle/>
        <a:p>
          <a:pPr algn="ctr" rtl="1"/>
          <a:r>
            <a:rPr lang="ar-SA" sz="88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الحركة بين الشرائح</a:t>
          </a:r>
          <a:endParaRPr lang="fr-FR" sz="8800" b="1" i="1" dirty="0">
            <a:solidFill>
              <a:schemeClr val="bg1"/>
            </a:solidFill>
          </a:endParaRPr>
        </a:p>
      </dgm:t>
    </dgm:pt>
    <dgm:pt modelId="{3CA5856E-2806-4758-830E-25F647B533E1}" type="parTrans" cxnId="{17879FEC-B259-4A94-B585-8F3FA95AB6CF}">
      <dgm:prSet/>
      <dgm:spPr/>
      <dgm:t>
        <a:bodyPr/>
        <a:lstStyle/>
        <a:p>
          <a:endParaRPr lang="fr-FR"/>
        </a:p>
      </dgm:t>
    </dgm:pt>
    <dgm:pt modelId="{0B5338E9-3921-46E6-9117-2713223D39A2}" type="sibTrans" cxnId="{17879FEC-B259-4A94-B585-8F3FA95AB6CF}">
      <dgm:prSet/>
      <dgm:spPr/>
      <dgm:t>
        <a:bodyPr/>
        <a:lstStyle/>
        <a:p>
          <a:endParaRPr lang="fr-FR"/>
        </a:p>
      </dgm:t>
    </dgm:pt>
    <dgm:pt modelId="{6FF5199C-A765-45D8-899A-0606D7A95E9D}">
      <dgm:prSet phldrT="[Texte]" custT="1"/>
      <dgm:spPr/>
      <dgm:t>
        <a:bodyPr/>
        <a:lstStyle/>
        <a:p>
          <a:pPr algn="ctr" rtl="1"/>
          <a:r>
            <a:rPr lang="ar-SA" sz="88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الحركات المخصصة</a:t>
          </a:r>
          <a:endParaRPr lang="fr-FR" sz="8800" b="1" i="1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FF1FBF5-BB01-44F7-B23B-618AC8A85B3E}" type="parTrans" cxnId="{72C89E28-79FA-46D5-8E31-4A54FD398B0F}">
      <dgm:prSet/>
      <dgm:spPr/>
      <dgm:t>
        <a:bodyPr/>
        <a:lstStyle/>
        <a:p>
          <a:endParaRPr lang="fr-FR"/>
        </a:p>
      </dgm:t>
    </dgm:pt>
    <dgm:pt modelId="{5B05D523-1D79-4654-9FB5-892659B00758}" type="sibTrans" cxnId="{72C89E28-79FA-46D5-8E31-4A54FD398B0F}">
      <dgm:prSet/>
      <dgm:spPr/>
      <dgm:t>
        <a:bodyPr/>
        <a:lstStyle/>
        <a:p>
          <a:endParaRPr lang="fr-FR"/>
        </a:p>
      </dgm:t>
    </dgm:pt>
    <dgm:pt modelId="{CC7FACFA-E728-4238-BEB7-0FC273ADE196}">
      <dgm:prSet phldrT="[Texte]" custT="1"/>
      <dgm:spPr/>
      <dgm:t>
        <a:bodyPr/>
        <a:lstStyle/>
        <a:p>
          <a:pPr algn="ctr" rtl="1"/>
          <a:r>
            <a:rPr lang="ar-SA" sz="8800" b="1" i="1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الارتباط التشعُبي</a:t>
          </a:r>
          <a:endParaRPr lang="fr-FR" sz="8800" b="1" i="1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1668581-C1CC-464C-8B01-9716AD32E39F}" type="parTrans" cxnId="{643A9C4B-6EFE-4CEF-9E43-10DB6527E675}">
      <dgm:prSet/>
      <dgm:spPr/>
      <dgm:t>
        <a:bodyPr/>
        <a:lstStyle/>
        <a:p>
          <a:endParaRPr lang="fr-FR"/>
        </a:p>
      </dgm:t>
    </dgm:pt>
    <dgm:pt modelId="{A2FD789D-42FB-4E4A-BA01-964233FE27C0}" type="sibTrans" cxnId="{643A9C4B-6EFE-4CEF-9E43-10DB6527E675}">
      <dgm:prSet/>
      <dgm:spPr/>
      <dgm:t>
        <a:bodyPr/>
        <a:lstStyle/>
        <a:p>
          <a:endParaRPr lang="fr-FR"/>
        </a:p>
      </dgm:t>
    </dgm:pt>
    <dgm:pt modelId="{29661BC7-A675-4AA2-91FE-27D62E9D7B3F}" type="pres">
      <dgm:prSet presAssocID="{5E292E4F-62CD-4D7A-AEFF-3420C162B5B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872294C-C68B-463C-AB10-1469B79FF5D0}" type="pres">
      <dgm:prSet presAssocID="{27552129-2ABB-40B0-961A-7F428092829D}" presName="composite" presStyleCnt="0"/>
      <dgm:spPr/>
      <dgm:t>
        <a:bodyPr/>
        <a:lstStyle/>
        <a:p>
          <a:endParaRPr lang="fr-FR"/>
        </a:p>
      </dgm:t>
    </dgm:pt>
    <dgm:pt modelId="{26FF2841-C70B-4F79-B750-A94CE97AE891}" type="pres">
      <dgm:prSet presAssocID="{27552129-2ABB-40B0-961A-7F428092829D}" presName="imgShp" presStyleLbl="fgImgPlace1" presStyleIdx="0" presStyleCnt="4"/>
      <dgm:spPr/>
      <dgm:t>
        <a:bodyPr/>
        <a:lstStyle/>
        <a:p>
          <a:endParaRPr lang="fr-FR"/>
        </a:p>
      </dgm:t>
    </dgm:pt>
    <dgm:pt modelId="{7E18FA17-67D0-42A7-A089-2B07D65A2065}" type="pres">
      <dgm:prSet presAssocID="{27552129-2ABB-40B0-961A-7F428092829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E1B13F-3711-49CD-9109-883C9062055A}" type="pres">
      <dgm:prSet presAssocID="{6F6CB935-72DE-46E8-94FD-7288E6EDF40D}" presName="spacing" presStyleCnt="0"/>
      <dgm:spPr/>
      <dgm:t>
        <a:bodyPr/>
        <a:lstStyle/>
        <a:p>
          <a:endParaRPr lang="fr-FR"/>
        </a:p>
      </dgm:t>
    </dgm:pt>
    <dgm:pt modelId="{72D98802-7AEA-4F7C-8E1C-F647743EB3D0}" type="pres">
      <dgm:prSet presAssocID="{6FF5199C-A765-45D8-899A-0606D7A95E9D}" presName="composite" presStyleCnt="0"/>
      <dgm:spPr/>
      <dgm:t>
        <a:bodyPr/>
        <a:lstStyle/>
        <a:p>
          <a:endParaRPr lang="fr-FR"/>
        </a:p>
      </dgm:t>
    </dgm:pt>
    <dgm:pt modelId="{E9CA7260-300E-4C04-B373-6F6C1C4E17B7}" type="pres">
      <dgm:prSet presAssocID="{6FF5199C-A765-45D8-899A-0606D7A95E9D}" presName="imgShp" presStyleLbl="fgImgPlace1" presStyleIdx="1" presStyleCnt="4"/>
      <dgm:spPr/>
      <dgm:t>
        <a:bodyPr/>
        <a:lstStyle/>
        <a:p>
          <a:endParaRPr lang="fr-FR"/>
        </a:p>
      </dgm:t>
    </dgm:pt>
    <dgm:pt modelId="{079BEF48-08AA-46DB-BE07-E4EC113E13F7}" type="pres">
      <dgm:prSet presAssocID="{6FF5199C-A765-45D8-899A-0606D7A95E9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ED3683-2221-4531-9B93-E1B19AB6E815}" type="pres">
      <dgm:prSet presAssocID="{5B05D523-1D79-4654-9FB5-892659B00758}" presName="spacing" presStyleCnt="0"/>
      <dgm:spPr/>
      <dgm:t>
        <a:bodyPr/>
        <a:lstStyle/>
        <a:p>
          <a:endParaRPr lang="fr-FR"/>
        </a:p>
      </dgm:t>
    </dgm:pt>
    <dgm:pt modelId="{92229D17-2862-480B-A8C9-54DD18098B80}" type="pres">
      <dgm:prSet presAssocID="{89346334-957E-4DF6-AEF8-19545E542662}" presName="composite" presStyleCnt="0"/>
      <dgm:spPr/>
      <dgm:t>
        <a:bodyPr/>
        <a:lstStyle/>
        <a:p>
          <a:endParaRPr lang="fr-FR"/>
        </a:p>
      </dgm:t>
    </dgm:pt>
    <dgm:pt modelId="{68D9C570-9AB2-46F1-B646-DFD13FCFC27D}" type="pres">
      <dgm:prSet presAssocID="{89346334-957E-4DF6-AEF8-19545E542662}" presName="imgShp" presStyleLbl="fgImgPlace1" presStyleIdx="2" presStyleCnt="4"/>
      <dgm:spPr/>
      <dgm:t>
        <a:bodyPr/>
        <a:lstStyle/>
        <a:p>
          <a:endParaRPr lang="fr-FR"/>
        </a:p>
      </dgm:t>
    </dgm:pt>
    <dgm:pt modelId="{E677DE62-BA8D-48EC-8932-3A34856B3631}" type="pres">
      <dgm:prSet presAssocID="{89346334-957E-4DF6-AEF8-19545E542662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8A34D9E-049C-4F69-88F0-788EC2B2F59E}" type="pres">
      <dgm:prSet presAssocID="{0B5338E9-3921-46E6-9117-2713223D39A2}" presName="spacing" presStyleCnt="0"/>
      <dgm:spPr/>
      <dgm:t>
        <a:bodyPr/>
        <a:lstStyle/>
        <a:p>
          <a:endParaRPr lang="fr-FR"/>
        </a:p>
      </dgm:t>
    </dgm:pt>
    <dgm:pt modelId="{B82CFE48-B03F-4C19-A8A2-8A032C49CCC7}" type="pres">
      <dgm:prSet presAssocID="{CC7FACFA-E728-4238-BEB7-0FC273ADE196}" presName="composite" presStyleCnt="0"/>
      <dgm:spPr/>
      <dgm:t>
        <a:bodyPr/>
        <a:lstStyle/>
        <a:p>
          <a:endParaRPr lang="fr-FR"/>
        </a:p>
      </dgm:t>
    </dgm:pt>
    <dgm:pt modelId="{1829839A-FF2E-4FEE-B5E7-1E889FC48E15}" type="pres">
      <dgm:prSet presAssocID="{CC7FACFA-E728-4238-BEB7-0FC273ADE196}" presName="imgShp" presStyleLbl="fgImgPlace1" presStyleIdx="3" presStyleCnt="4"/>
      <dgm:spPr/>
      <dgm:t>
        <a:bodyPr/>
        <a:lstStyle/>
        <a:p>
          <a:endParaRPr lang="fr-FR"/>
        </a:p>
      </dgm:t>
    </dgm:pt>
    <dgm:pt modelId="{5A6297E1-EFF0-4EC0-A0CD-463EF7A57773}" type="pres">
      <dgm:prSet presAssocID="{CC7FACFA-E728-4238-BEB7-0FC273ADE19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6B0A9A1-AA2D-43EB-8F49-36E908E998E8}" type="presOf" srcId="{89346334-957E-4DF6-AEF8-19545E542662}" destId="{E677DE62-BA8D-48EC-8932-3A34856B3631}" srcOrd="0" destOrd="0" presId="urn:microsoft.com/office/officeart/2005/8/layout/vList3"/>
    <dgm:cxn modelId="{643A9C4B-6EFE-4CEF-9E43-10DB6527E675}" srcId="{5E292E4F-62CD-4D7A-AEFF-3420C162B5BE}" destId="{CC7FACFA-E728-4238-BEB7-0FC273ADE196}" srcOrd="3" destOrd="0" parTransId="{D1668581-C1CC-464C-8B01-9716AD32E39F}" sibTransId="{A2FD789D-42FB-4E4A-BA01-964233FE27C0}"/>
    <dgm:cxn modelId="{C0E74D05-7996-483D-A047-02BF9802EF25}" type="presOf" srcId="{27552129-2ABB-40B0-961A-7F428092829D}" destId="{7E18FA17-67D0-42A7-A089-2B07D65A2065}" srcOrd="0" destOrd="0" presId="urn:microsoft.com/office/officeart/2005/8/layout/vList3"/>
    <dgm:cxn modelId="{25035782-6D13-4D76-BA07-62F878DA2BA9}" type="presOf" srcId="{CC7FACFA-E728-4238-BEB7-0FC273ADE196}" destId="{5A6297E1-EFF0-4EC0-A0CD-463EF7A57773}" srcOrd="0" destOrd="0" presId="urn:microsoft.com/office/officeart/2005/8/layout/vList3"/>
    <dgm:cxn modelId="{17879FEC-B259-4A94-B585-8F3FA95AB6CF}" srcId="{5E292E4F-62CD-4D7A-AEFF-3420C162B5BE}" destId="{89346334-957E-4DF6-AEF8-19545E542662}" srcOrd="2" destOrd="0" parTransId="{3CA5856E-2806-4758-830E-25F647B533E1}" sibTransId="{0B5338E9-3921-46E6-9117-2713223D39A2}"/>
    <dgm:cxn modelId="{FF38D61C-95A0-4235-9A9C-3247E077E3D8}" type="presOf" srcId="{6FF5199C-A765-45D8-899A-0606D7A95E9D}" destId="{079BEF48-08AA-46DB-BE07-E4EC113E13F7}" srcOrd="0" destOrd="0" presId="urn:microsoft.com/office/officeart/2005/8/layout/vList3"/>
    <dgm:cxn modelId="{2126A0CF-0E9A-4F87-B390-F5FC34BAF23A}" srcId="{5E292E4F-62CD-4D7A-AEFF-3420C162B5BE}" destId="{27552129-2ABB-40B0-961A-7F428092829D}" srcOrd="0" destOrd="0" parTransId="{C6140D97-5126-463F-A511-D08C78EA99F4}" sibTransId="{6F6CB935-72DE-46E8-94FD-7288E6EDF40D}"/>
    <dgm:cxn modelId="{0F7F271B-8144-47E9-A3D5-404A6ACE1AA5}" type="presOf" srcId="{5E292E4F-62CD-4D7A-AEFF-3420C162B5BE}" destId="{29661BC7-A675-4AA2-91FE-27D62E9D7B3F}" srcOrd="0" destOrd="0" presId="urn:microsoft.com/office/officeart/2005/8/layout/vList3"/>
    <dgm:cxn modelId="{72C89E28-79FA-46D5-8E31-4A54FD398B0F}" srcId="{5E292E4F-62CD-4D7A-AEFF-3420C162B5BE}" destId="{6FF5199C-A765-45D8-899A-0606D7A95E9D}" srcOrd="1" destOrd="0" parTransId="{CFF1FBF5-BB01-44F7-B23B-618AC8A85B3E}" sibTransId="{5B05D523-1D79-4654-9FB5-892659B00758}"/>
    <dgm:cxn modelId="{DCC7D4E8-8A64-4120-B3E0-F3D3EF756967}" type="presParOf" srcId="{29661BC7-A675-4AA2-91FE-27D62E9D7B3F}" destId="{A872294C-C68B-463C-AB10-1469B79FF5D0}" srcOrd="0" destOrd="0" presId="urn:microsoft.com/office/officeart/2005/8/layout/vList3"/>
    <dgm:cxn modelId="{ED1D9AB2-AB3E-4112-9361-E5CEF173EAE4}" type="presParOf" srcId="{A872294C-C68B-463C-AB10-1469B79FF5D0}" destId="{26FF2841-C70B-4F79-B750-A94CE97AE891}" srcOrd="0" destOrd="0" presId="urn:microsoft.com/office/officeart/2005/8/layout/vList3"/>
    <dgm:cxn modelId="{3F8E703B-567E-4650-ACD6-3E96B4D6893C}" type="presParOf" srcId="{A872294C-C68B-463C-AB10-1469B79FF5D0}" destId="{7E18FA17-67D0-42A7-A089-2B07D65A2065}" srcOrd="1" destOrd="0" presId="urn:microsoft.com/office/officeart/2005/8/layout/vList3"/>
    <dgm:cxn modelId="{233A9A97-24BB-4067-82BB-5FE515E27B06}" type="presParOf" srcId="{29661BC7-A675-4AA2-91FE-27D62E9D7B3F}" destId="{FDE1B13F-3711-49CD-9109-883C9062055A}" srcOrd="1" destOrd="0" presId="urn:microsoft.com/office/officeart/2005/8/layout/vList3"/>
    <dgm:cxn modelId="{4201D30F-B03D-46BA-811C-127EB8A761D0}" type="presParOf" srcId="{29661BC7-A675-4AA2-91FE-27D62E9D7B3F}" destId="{72D98802-7AEA-4F7C-8E1C-F647743EB3D0}" srcOrd="2" destOrd="0" presId="urn:microsoft.com/office/officeart/2005/8/layout/vList3"/>
    <dgm:cxn modelId="{B94ED368-D777-4024-8090-F04B56BD6DC6}" type="presParOf" srcId="{72D98802-7AEA-4F7C-8E1C-F647743EB3D0}" destId="{E9CA7260-300E-4C04-B373-6F6C1C4E17B7}" srcOrd="0" destOrd="0" presId="urn:microsoft.com/office/officeart/2005/8/layout/vList3"/>
    <dgm:cxn modelId="{B7793648-DA46-4808-B6DE-D5EB6164417F}" type="presParOf" srcId="{72D98802-7AEA-4F7C-8E1C-F647743EB3D0}" destId="{079BEF48-08AA-46DB-BE07-E4EC113E13F7}" srcOrd="1" destOrd="0" presId="urn:microsoft.com/office/officeart/2005/8/layout/vList3"/>
    <dgm:cxn modelId="{7975A515-3BF6-4363-BF0A-F01A63AB6A46}" type="presParOf" srcId="{29661BC7-A675-4AA2-91FE-27D62E9D7B3F}" destId="{51ED3683-2221-4531-9B93-E1B19AB6E815}" srcOrd="3" destOrd="0" presId="urn:microsoft.com/office/officeart/2005/8/layout/vList3"/>
    <dgm:cxn modelId="{A5E87B6B-5DA2-450E-8DF8-67A612848651}" type="presParOf" srcId="{29661BC7-A675-4AA2-91FE-27D62E9D7B3F}" destId="{92229D17-2862-480B-A8C9-54DD18098B80}" srcOrd="4" destOrd="0" presId="urn:microsoft.com/office/officeart/2005/8/layout/vList3"/>
    <dgm:cxn modelId="{3429F533-E48A-4351-B754-D690D3B69782}" type="presParOf" srcId="{92229D17-2862-480B-A8C9-54DD18098B80}" destId="{68D9C570-9AB2-46F1-B646-DFD13FCFC27D}" srcOrd="0" destOrd="0" presId="urn:microsoft.com/office/officeart/2005/8/layout/vList3"/>
    <dgm:cxn modelId="{913B4490-B861-4266-B812-BA7CAFCD8332}" type="presParOf" srcId="{92229D17-2862-480B-A8C9-54DD18098B80}" destId="{E677DE62-BA8D-48EC-8932-3A34856B3631}" srcOrd="1" destOrd="0" presId="urn:microsoft.com/office/officeart/2005/8/layout/vList3"/>
    <dgm:cxn modelId="{42DBD9CC-043D-4D54-B3CD-CBEBC6137638}" type="presParOf" srcId="{29661BC7-A675-4AA2-91FE-27D62E9D7B3F}" destId="{98A34D9E-049C-4F69-88F0-788EC2B2F59E}" srcOrd="5" destOrd="0" presId="urn:microsoft.com/office/officeart/2005/8/layout/vList3"/>
    <dgm:cxn modelId="{A0605A3A-1786-483B-887B-4614CD90B828}" type="presParOf" srcId="{29661BC7-A675-4AA2-91FE-27D62E9D7B3F}" destId="{B82CFE48-B03F-4C19-A8A2-8A032C49CCC7}" srcOrd="6" destOrd="0" presId="urn:microsoft.com/office/officeart/2005/8/layout/vList3"/>
    <dgm:cxn modelId="{E4966BE1-BE84-4CC1-8A0A-607BAE323AE1}" type="presParOf" srcId="{B82CFE48-B03F-4C19-A8A2-8A032C49CCC7}" destId="{1829839A-FF2E-4FEE-B5E7-1E889FC48E15}" srcOrd="0" destOrd="0" presId="urn:microsoft.com/office/officeart/2005/8/layout/vList3"/>
    <dgm:cxn modelId="{F1C2AB96-61DE-44BE-9B39-6F6E940778B5}" type="presParOf" srcId="{B82CFE48-B03F-4C19-A8A2-8A032C49CCC7}" destId="{5A6297E1-EFF0-4EC0-A0CD-463EF7A577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8FA17-67D0-42A7-A089-2B07D65A2065}">
      <dsp:nvSpPr>
        <dsp:cNvPr id="0" name=""/>
        <dsp:cNvSpPr/>
      </dsp:nvSpPr>
      <dsp:spPr>
        <a:xfrm rot="10800000">
          <a:off x="2560106" y="5259"/>
          <a:ext cx="8766429" cy="1408085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0927" tIns="335280" rIns="625856" bIns="335280" numCol="1" spcCol="1270" anchor="ctr" anchorCtr="0">
          <a:noAutofit/>
        </a:bodyPr>
        <a:lstStyle/>
        <a:p>
          <a:pPr lvl="0" algn="ctr" defTabSz="3911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8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الانتقال بين الشرائح</a:t>
          </a:r>
          <a:endParaRPr lang="fr-FR" sz="8800" b="1" i="1" kern="1200" dirty="0">
            <a:solidFill>
              <a:schemeClr val="bg1"/>
            </a:solidFill>
          </a:endParaRPr>
        </a:p>
      </dsp:txBody>
      <dsp:txXfrm rot="10800000">
        <a:off x="2912127" y="5259"/>
        <a:ext cx="8414408" cy="1408085"/>
      </dsp:txXfrm>
    </dsp:sp>
    <dsp:sp modelId="{26FF2841-C70B-4F79-B750-A94CE97AE891}">
      <dsp:nvSpPr>
        <dsp:cNvPr id="0" name=""/>
        <dsp:cNvSpPr/>
      </dsp:nvSpPr>
      <dsp:spPr>
        <a:xfrm>
          <a:off x="1856064" y="5259"/>
          <a:ext cx="1408085" cy="1408085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9BEF48-08AA-46DB-BE07-E4EC113E13F7}">
      <dsp:nvSpPr>
        <dsp:cNvPr id="0" name=""/>
        <dsp:cNvSpPr/>
      </dsp:nvSpPr>
      <dsp:spPr>
        <a:xfrm rot="10800000">
          <a:off x="2560106" y="1833669"/>
          <a:ext cx="8766429" cy="1408085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0927" tIns="335280" rIns="625856" bIns="335280" numCol="1" spcCol="1270" anchor="ctr" anchorCtr="0">
          <a:noAutofit/>
        </a:bodyPr>
        <a:lstStyle/>
        <a:p>
          <a:pPr lvl="0" algn="ctr" defTabSz="3911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8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الحركات المخصصة</a:t>
          </a:r>
          <a:endParaRPr lang="fr-FR" sz="8800" b="1" i="1" kern="1200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2912127" y="1833669"/>
        <a:ext cx="8414408" cy="1408085"/>
      </dsp:txXfrm>
    </dsp:sp>
    <dsp:sp modelId="{E9CA7260-300E-4C04-B373-6F6C1C4E17B7}">
      <dsp:nvSpPr>
        <dsp:cNvPr id="0" name=""/>
        <dsp:cNvSpPr/>
      </dsp:nvSpPr>
      <dsp:spPr>
        <a:xfrm>
          <a:off x="1856064" y="1833669"/>
          <a:ext cx="1408085" cy="1408085"/>
        </a:xfrm>
        <a:prstGeom prst="ellipse">
          <a:avLst/>
        </a:prstGeom>
        <a:solidFill>
          <a:schemeClr val="accent1">
            <a:tint val="50000"/>
            <a:alpha val="90000"/>
            <a:hueOff val="2452"/>
            <a:satOff val="-662"/>
            <a:lumOff val="4630"/>
            <a:alphaOff val="-13333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77DE62-BA8D-48EC-8932-3A34856B3631}">
      <dsp:nvSpPr>
        <dsp:cNvPr id="0" name=""/>
        <dsp:cNvSpPr/>
      </dsp:nvSpPr>
      <dsp:spPr>
        <a:xfrm rot="10800000">
          <a:off x="2560106" y="3662079"/>
          <a:ext cx="8766429" cy="1408085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0927" tIns="335280" rIns="625856" bIns="335280" numCol="1" spcCol="1270" anchor="ctr" anchorCtr="0">
          <a:noAutofit/>
        </a:bodyPr>
        <a:lstStyle/>
        <a:p>
          <a:pPr lvl="0" algn="ctr" defTabSz="3911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8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الحركة بين الشرائح</a:t>
          </a:r>
          <a:endParaRPr lang="fr-FR" sz="8800" b="1" i="1" kern="1200" dirty="0">
            <a:solidFill>
              <a:schemeClr val="bg1"/>
            </a:solidFill>
          </a:endParaRPr>
        </a:p>
      </dsp:txBody>
      <dsp:txXfrm rot="10800000">
        <a:off x="2912127" y="3662079"/>
        <a:ext cx="8414408" cy="1408085"/>
      </dsp:txXfrm>
    </dsp:sp>
    <dsp:sp modelId="{68D9C570-9AB2-46F1-B646-DFD13FCFC27D}">
      <dsp:nvSpPr>
        <dsp:cNvPr id="0" name=""/>
        <dsp:cNvSpPr/>
      </dsp:nvSpPr>
      <dsp:spPr>
        <a:xfrm>
          <a:off x="1856064" y="3662079"/>
          <a:ext cx="1408085" cy="1408085"/>
        </a:xfrm>
        <a:prstGeom prst="ellipse">
          <a:avLst/>
        </a:prstGeom>
        <a:solidFill>
          <a:schemeClr val="accent1">
            <a:tint val="50000"/>
            <a:alpha val="90000"/>
            <a:hueOff val="4904"/>
            <a:satOff val="-1325"/>
            <a:lumOff val="9260"/>
            <a:alphaOff val="-26667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6297E1-EFF0-4EC0-A0CD-463EF7A57773}">
      <dsp:nvSpPr>
        <dsp:cNvPr id="0" name=""/>
        <dsp:cNvSpPr/>
      </dsp:nvSpPr>
      <dsp:spPr>
        <a:xfrm rot="10800000">
          <a:off x="2560106" y="5490488"/>
          <a:ext cx="8766429" cy="1408085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0927" tIns="335280" rIns="625856" bIns="335280" numCol="1" spcCol="1270" anchor="ctr" anchorCtr="0">
          <a:noAutofit/>
        </a:bodyPr>
        <a:lstStyle/>
        <a:p>
          <a:pPr lvl="0" algn="ctr" defTabSz="3911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8800" b="1" i="1" kern="12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rPr>
            <a:t>الارتباط التشعُبي</a:t>
          </a:r>
          <a:endParaRPr lang="fr-FR" sz="8800" b="1" i="1" kern="1200" dirty="0">
            <a:solidFill>
              <a:schemeClr val="bg1"/>
            </a:solidFill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2912127" y="5490488"/>
        <a:ext cx="8414408" cy="1408085"/>
      </dsp:txXfrm>
    </dsp:sp>
    <dsp:sp modelId="{1829839A-FF2E-4FEE-B5E7-1E889FC48E15}">
      <dsp:nvSpPr>
        <dsp:cNvPr id="0" name=""/>
        <dsp:cNvSpPr/>
      </dsp:nvSpPr>
      <dsp:spPr>
        <a:xfrm>
          <a:off x="1856064" y="5490488"/>
          <a:ext cx="1408085" cy="1408085"/>
        </a:xfrm>
        <a:prstGeom prst="ellipse">
          <a:avLst/>
        </a:prstGeom>
        <a:solidFill>
          <a:schemeClr val="accent1">
            <a:tint val="50000"/>
            <a:alpha val="90000"/>
            <a:hueOff val="7355"/>
            <a:satOff val="-1987"/>
            <a:lumOff val="1389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229A2-3D55-4591-B232-E02EFC8E47D2}" type="datetimeFigureOut">
              <a:rPr lang="en-US" smtClean="0"/>
              <a:t>1/1/2006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30E1D-136E-41D7-B6DF-E7590A5AF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46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21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2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technologie.mp4" TargetMode="External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" y="2758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117" b="-606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4720" y="2007094"/>
            <a:ext cx="14350103" cy="7421381"/>
          </a:xfrm>
          <a:custGeom>
            <a:avLst/>
            <a:gdLst/>
            <a:ahLst/>
            <a:cxnLst/>
            <a:rect l="l" t="t" r="r" b="b"/>
            <a:pathLst>
              <a:path w="14350102" h="7964307">
                <a:moveTo>
                  <a:pt x="0" y="0"/>
                </a:moveTo>
                <a:lnTo>
                  <a:pt x="14350102" y="0"/>
                </a:lnTo>
                <a:lnTo>
                  <a:pt x="14350102" y="7964307"/>
                </a:lnTo>
                <a:lnTo>
                  <a:pt x="0" y="7964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9494" y="3464950"/>
            <a:ext cx="3857813" cy="8001731"/>
          </a:xfrm>
          <a:custGeom>
            <a:avLst/>
            <a:gdLst/>
            <a:ahLst/>
            <a:cxnLst/>
            <a:rect l="l" t="t" r="r" b="b"/>
            <a:pathLst>
              <a:path w="3857812" h="8001730">
                <a:moveTo>
                  <a:pt x="0" y="0"/>
                </a:moveTo>
                <a:lnTo>
                  <a:pt x="3857813" y="0"/>
                </a:lnTo>
                <a:lnTo>
                  <a:pt x="3857813" y="8001730"/>
                </a:lnTo>
                <a:lnTo>
                  <a:pt x="0" y="8001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20695" y="5815349"/>
            <a:ext cx="3857813" cy="8001731"/>
          </a:xfrm>
          <a:custGeom>
            <a:avLst/>
            <a:gdLst/>
            <a:ahLst/>
            <a:cxnLst/>
            <a:rect l="l" t="t" r="r" b="b"/>
            <a:pathLst>
              <a:path w="3857812" h="8001730">
                <a:moveTo>
                  <a:pt x="3857813" y="0"/>
                </a:moveTo>
                <a:lnTo>
                  <a:pt x="0" y="0"/>
                </a:lnTo>
                <a:lnTo>
                  <a:pt x="0" y="8001731"/>
                </a:lnTo>
                <a:lnTo>
                  <a:pt x="3857813" y="8001731"/>
                </a:lnTo>
                <a:lnTo>
                  <a:pt x="3857813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9494" y="1028701"/>
            <a:ext cx="6453275" cy="5176064"/>
          </a:xfrm>
          <a:custGeom>
            <a:avLst/>
            <a:gdLst/>
            <a:ahLst/>
            <a:cxnLst/>
            <a:rect l="l" t="t" r="r" b="b"/>
            <a:pathLst>
              <a:path w="6453274" h="5176063">
                <a:moveTo>
                  <a:pt x="0" y="0"/>
                </a:moveTo>
                <a:lnTo>
                  <a:pt x="6453274" y="0"/>
                </a:lnTo>
                <a:lnTo>
                  <a:pt x="6453274" y="5176063"/>
                </a:lnTo>
                <a:lnTo>
                  <a:pt x="0" y="5176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25234" y="3227318"/>
            <a:ext cx="6453275" cy="5176064"/>
          </a:xfrm>
          <a:custGeom>
            <a:avLst/>
            <a:gdLst/>
            <a:ahLst/>
            <a:cxnLst/>
            <a:rect l="l" t="t" r="r" b="b"/>
            <a:pathLst>
              <a:path w="6453274" h="5176063">
                <a:moveTo>
                  <a:pt x="0" y="0"/>
                </a:moveTo>
                <a:lnTo>
                  <a:pt x="6453274" y="0"/>
                </a:lnTo>
                <a:lnTo>
                  <a:pt x="6453274" y="5176063"/>
                </a:lnTo>
                <a:lnTo>
                  <a:pt x="0" y="5176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itre 3"/>
          <p:cNvSpPr txBox="1">
            <a:spLocks/>
          </p:cNvSpPr>
          <p:nvPr/>
        </p:nvSpPr>
        <p:spPr>
          <a:xfrm>
            <a:off x="4568923" y="3698104"/>
            <a:ext cx="10412506" cy="16464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المجال </a:t>
            </a:r>
            <a:r>
              <a:rPr lang="ar-SA" sz="1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2: المـــكــــتـــــبـــيــــــة</a:t>
            </a:r>
            <a:endParaRPr lang="ar-SA" sz="1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fr-F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" name="Titre 3"/>
          <p:cNvSpPr txBox="1">
            <a:spLocks/>
          </p:cNvSpPr>
          <p:nvPr/>
        </p:nvSpPr>
        <p:spPr>
          <a:xfrm>
            <a:off x="3720036" y="6009788"/>
            <a:ext cx="10584564" cy="16464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0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الوحدة </a:t>
            </a:r>
            <a:r>
              <a:rPr lang="ar-SA" sz="10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6 : </a:t>
            </a:r>
            <a:r>
              <a:rPr lang="ar-SA" sz="10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العروض التقديمية 2</a:t>
            </a:r>
            <a:endParaRPr lang="ar-SA" sz="105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fr-F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72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3000" y="1671754"/>
            <a:ext cx="16230600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1- قم بإضافة المراحل الانتقالية لكافة شرائح العرض التقديمي من التبويب </a:t>
            </a:r>
            <a:r>
              <a:rPr lang="fr-FR" altLang="en-US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Transitions</a:t>
            </a:r>
            <a:r>
              <a:rPr lang="ar-SA" altLang="en-US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2-قم بإضافة الحركات المخصصة للصور الموجودة في العرض التقديمي من التبويب </a:t>
            </a:r>
            <a:r>
              <a:rPr lang="fr-FR" altLang="en-US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Animations</a:t>
            </a:r>
            <a:r>
              <a:rPr lang="ar-SA" altLang="en-US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3-في الشريحة الأولى : أدرج زر إجراء باسم  </a:t>
            </a:r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"إعداد" للانتقال إلى الشريحة السادسة.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4-في كل الشرائح الثالثة ، الرابعة و الخامسة أدرج زر "رجوع" إلى الشريحة الثانية.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5-في الشريحة الثانية : 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أدرج ارتباطا تشعبيا لكلمة </a:t>
            </a:r>
            <a:r>
              <a:rPr lang="fr-FR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Word </a:t>
            </a:r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 نحو الشريحة الثالثة.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أدرج ارتباطا تشعبيا لكلمة </a:t>
            </a:r>
            <a:r>
              <a:rPr lang="fr-FR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Excel</a:t>
            </a:r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 نحو الشريحة الرابعة.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أدرج ارتباطا تشعبيا لكلمة </a:t>
            </a:r>
            <a:r>
              <a:rPr lang="fr-FR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PowerPoint</a:t>
            </a:r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 نحو الشريحة الخامسة.</a:t>
            </a:r>
          </a:p>
          <a:p>
            <a:pPr lvl="0" algn="r" defTabSz="914400" rtl="1"/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6- قم بالضغط على زر </a:t>
            </a:r>
            <a:r>
              <a:rPr lang="fr-FR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Diaporama</a:t>
            </a:r>
            <a:r>
              <a:rPr lang="ar-SA" altLang="en-US" sz="6000" dirty="0" smtClean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abic Typesetting" panose="03020402040406030203" pitchFamily="66" charset="-78"/>
              </a:rPr>
              <a:t> لعرض الشرائح ولاحظ النتائج 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191000" y="419100"/>
            <a:ext cx="9144000" cy="1252654"/>
          </a:xfrm>
          <a:prstGeom prst="horizontalScroll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60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العــــــــمـــــــــل المــــــــــــطــــــــــــــــلــــــــــوب</a:t>
            </a:r>
            <a:endParaRPr lang="fr-FR" sz="60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998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3"/>
          <p:cNvSpPr txBox="1">
            <a:spLocks/>
          </p:cNvSpPr>
          <p:nvPr/>
        </p:nvSpPr>
        <p:spPr>
          <a:xfrm>
            <a:off x="5715000" y="419100"/>
            <a:ext cx="6419790" cy="1422234"/>
          </a:xfrm>
          <a:prstGeom prst="flowChartTerminator">
            <a:avLst/>
          </a:prstGeom>
          <a:solidFill>
            <a:srgbClr val="FFFF99"/>
          </a:solidFill>
          <a:ln w="76200">
            <a:solidFill>
              <a:schemeClr val="bg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ar-SA" sz="72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MCS Diwany4 S_I normal." pitchFamily="2" charset="-78"/>
              </a:rPr>
              <a:t>الــــمــــحــــتــــوى</a:t>
            </a:r>
            <a:endParaRPr lang="fr-FR" sz="7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MCS Diwany4 S_I normal." pitchFamily="2" charset="-78"/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139354850"/>
              </p:ext>
            </p:extLst>
          </p:nvPr>
        </p:nvGraphicFramePr>
        <p:xfrm>
          <a:off x="2514600" y="2476375"/>
          <a:ext cx="13182600" cy="69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571999" y="2705100"/>
            <a:ext cx="91440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01</a:t>
            </a:r>
            <a:endParaRPr lang="en-US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44121" y="4641327"/>
            <a:ext cx="91440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02</a:t>
            </a:r>
            <a:endParaRPr lang="en-US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71999" y="6362700"/>
            <a:ext cx="91440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03</a:t>
            </a:r>
            <a:endParaRPr lang="en-US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2360" y="8298927"/>
            <a:ext cx="91440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</a:t>
            </a:r>
            <a:r>
              <a:rPr lang="ar-SA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4</a:t>
            </a:r>
            <a:endParaRPr lang="en-US" sz="1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334218" y="1977033"/>
            <a:ext cx="7503424" cy="83099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defTabSz="914400" rtl="1"/>
            <a:r>
              <a:rPr lang="ar-DZ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48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1)- لإضافة مرحلة انتقالية إلى شريحة من العرض التقديمي نتبع ما يلي : </a:t>
            </a:r>
          </a:p>
          <a:p>
            <a:pPr lvl="0" algn="r" defTabSz="914400" rtl="1"/>
            <a:r>
              <a:rPr lang="ar-SA" altLang="en-US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*نحدد الشريحة.</a:t>
            </a:r>
          </a:p>
          <a:p>
            <a:pPr lvl="0" algn="r" defTabSz="914400" rtl="1"/>
            <a:r>
              <a:rPr lang="ar-SA" altLang="en-US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*نضغط على التبويب </a:t>
            </a:r>
            <a:r>
              <a:rPr lang="fr-FR" altLang="en-US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Transitions</a:t>
            </a:r>
            <a:r>
              <a:rPr lang="ar-SA" altLang="en-US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</a:p>
          <a:p>
            <a:pPr lvl="0" algn="r" defTabSz="914400" rtl="1"/>
            <a:r>
              <a:rPr lang="ar-SA" altLang="en-US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*ننقر على أحد التأثيرات ضمن القائمة.</a:t>
            </a:r>
          </a:p>
          <a:p>
            <a:pPr lvl="0" algn="r" defTabSz="914400" rtl="1"/>
            <a:r>
              <a:rPr lang="ar-SA" altLang="en-US" sz="48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2)- لتطبيق نفس المرحلة الانتقالية على كافة الشرائح ننقر على : </a:t>
            </a:r>
            <a:r>
              <a:rPr lang="fr-FR" altLang="en-US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Appliquer partout</a:t>
            </a:r>
            <a:r>
              <a:rPr lang="ar-SA" altLang="en-US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lvl="0" algn="r" defTabSz="914400" rtl="1"/>
            <a:r>
              <a:rPr lang="ar-DZ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4800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3)- لحذف مرحلة انتقالية لشريحة نتبع ما يلي : </a:t>
            </a:r>
          </a:p>
          <a:p>
            <a:pPr lvl="0" algn="r" defTabSz="914400" rtl="1"/>
            <a:r>
              <a:rPr lang="ar-SA" altLang="en-US" sz="4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</a:t>
            </a:r>
            <a:r>
              <a:rPr lang="ar-SA" altLang="en-US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*نحدد الشريحة.</a:t>
            </a:r>
          </a:p>
          <a:p>
            <a:pPr lvl="0" algn="r" defTabSz="914400" rtl="1"/>
            <a:r>
              <a:rPr lang="ar-SA" altLang="en-US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*نضغط على التبويب </a:t>
            </a:r>
            <a:r>
              <a:rPr lang="fr-FR" altLang="en-US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Transitions</a:t>
            </a:r>
            <a:r>
              <a:rPr lang="ar-SA" altLang="en-US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</a:p>
          <a:p>
            <a:pPr lvl="0" algn="r" defTabSz="914400" rtl="1"/>
            <a:r>
              <a:rPr lang="ar-SA" altLang="en-US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*ننقر على </a:t>
            </a:r>
            <a:r>
              <a:rPr lang="fr-FR" altLang="en-US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Aucune transition</a:t>
            </a:r>
            <a:r>
              <a:rPr lang="ar-SA" altLang="en-US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lang="ar-SA" altLang="en-US" sz="5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3733800" y="112068"/>
            <a:ext cx="10591800" cy="1044763"/>
          </a:xfrm>
          <a:prstGeom prst="round2Diag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1* الانــــــتـــــــقـــــــــال بــــــيـــن الـــــــــشـــــــــرائـــــــح</a:t>
            </a:r>
            <a:endParaRPr lang="fr-FR" i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32909" y="1262427"/>
            <a:ext cx="1729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4800" b="1" dirty="0">
                <a:solidFill>
                  <a:srgbClr val="00B05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المراحل الانتقالية بين الشرائح : </a:t>
            </a:r>
            <a:r>
              <a:rPr lang="ar-SA" sz="4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هي تأثيرات حركية تظهر عند الانتقال من شريحة لأُخرى.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8" y="2154223"/>
            <a:ext cx="9982200" cy="78486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3733800" y="3041099"/>
            <a:ext cx="9148310" cy="1599836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1524000" y="4038491"/>
            <a:ext cx="11358109" cy="5653715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 flipV="1">
            <a:off x="6248400" y="4122570"/>
            <a:ext cx="5218939" cy="1647382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733800" y="328244"/>
            <a:ext cx="10591800" cy="1512329"/>
          </a:xfrm>
          <a:prstGeom prst="round2Diag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2* الحركات المخصصة</a:t>
            </a:r>
            <a:endParaRPr lang="fr-FR" sz="8800" i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1000" y="1840574"/>
            <a:ext cx="1729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 rtl="1"/>
            <a:r>
              <a:rPr lang="ar-SA" sz="5400" b="1" dirty="0" smtClean="0">
                <a:solidFill>
                  <a:srgbClr val="00B05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الحركات المخصصة : 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هي مؤثرات بصرية متنوعة، يُمكن تطبيقها على النصوص و على الكائنات الــمُــدرجة على الشريحة، الهدف منها : التشويق ، التنظيم .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1582400" y="3605254"/>
            <a:ext cx="609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 rtl="1"/>
            <a:r>
              <a:rPr lang="ar-SA" sz="54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1)- لإضافة </a:t>
            </a:r>
            <a:r>
              <a:rPr lang="ar-SA" sz="5400" b="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حركة مخصصة إلى كائن نتبع ما يلي : </a:t>
            </a:r>
          </a:p>
          <a:p>
            <a:pPr lvl="0" algn="r" defTabSz="914400" rtl="1"/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*نُحــدد النص أو الكائن (صورة ، شكل)</a:t>
            </a:r>
          </a:p>
          <a:p>
            <a:pPr lvl="0" algn="r" defTabSz="914400" rtl="1"/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*نضغط على التبويب </a:t>
            </a:r>
            <a:r>
              <a:rPr lang="fr-FR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Animations</a:t>
            </a:r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lvl="0" algn="r" defTabSz="914400" rtl="1"/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*ننقر على أحد الحركات ضمن 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القائمة</a:t>
            </a:r>
          </a:p>
          <a:p>
            <a:pPr lvl="0" algn="r" defTabSz="914400" rtl="1"/>
            <a:r>
              <a:rPr lang="ar-SA" sz="54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2)- لحذف حركة : 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نضغط على </a:t>
            </a:r>
            <a:r>
              <a:rPr lang="fr-FR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Aucune animation</a:t>
            </a:r>
            <a:endParaRPr lang="ar-SA" sz="5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5" y="2753978"/>
            <a:ext cx="11156795" cy="7266322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 flipV="1">
            <a:off x="609600" y="3898839"/>
            <a:ext cx="13182600" cy="495371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4572000" y="3238500"/>
            <a:ext cx="7467600" cy="3188325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10591800" y="5524500"/>
            <a:ext cx="990600" cy="15240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733800" y="495300"/>
            <a:ext cx="10591800" cy="1345274"/>
          </a:xfrm>
          <a:prstGeom prst="round2Diag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3* الحركة بين الشرائح</a:t>
            </a:r>
            <a:endParaRPr lang="fr-FR" sz="8800" i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1000" y="2086570"/>
            <a:ext cx="172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rtl="1"/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للانتقال بين الشرائح يمكن أن نُدرج أزرار الإجراءات أو استعمال الارتباط التشعبي.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8024121" y="3285586"/>
            <a:ext cx="96542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 rtl="1"/>
            <a:r>
              <a:rPr lang="ar-SA" sz="54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- أزرار الإجراءات : (</a:t>
            </a:r>
            <a:r>
              <a:rPr lang="fr-FR" sz="54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Les boutons d’actions</a:t>
            </a:r>
            <a:r>
              <a:rPr lang="ar-SA" sz="54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 : </a:t>
            </a:r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زر الإجراء  هو عبارة عن زر جاهز يُدرج على الشريحة و عند الضغط عليه يقوم بإجراء معين نحدده مُسبقا ، يُمكن إضافة أزرار الإجراءات من المجموعة </a:t>
            </a:r>
            <a:r>
              <a:rPr lang="fr-FR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Formes</a:t>
            </a:r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ضمن التبويب </a:t>
            </a:r>
            <a:r>
              <a:rPr lang="fr-FR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Insertion</a:t>
            </a:r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lang="ar-SA" sz="5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r" rt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1" y="3729727"/>
            <a:ext cx="7448550" cy="25437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04800" y="6622282"/>
            <a:ext cx="17349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 rtl="1"/>
            <a:r>
              <a:rPr lang="ar-SA" sz="5400" b="1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منها مثلا : </a:t>
            </a:r>
          </a:p>
          <a:p>
            <a:pPr lvl="0" algn="r" defTabSz="914400" rtl="1"/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زر </a:t>
            </a:r>
            <a:r>
              <a:rPr lang="ar-SA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الإجراء 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 السابق : للانتقال إلى الشريحة السابقة             زر الإجراء : الصفحة الرئيسية</a:t>
            </a:r>
          </a:p>
          <a:p>
            <a:pPr lvl="0" algn="r" defTabSz="914400" rtl="1"/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زر الإجراء : التالي : للانتقال إلى الشريحة الموالية               زر الإجراء : الصوت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818" y="7535502"/>
            <a:ext cx="882292" cy="69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818" y="8464546"/>
            <a:ext cx="883880" cy="6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Imag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1" y="7473050"/>
            <a:ext cx="882291" cy="80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12" y="8468314"/>
            <a:ext cx="882291" cy="69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2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733800" y="495300"/>
            <a:ext cx="10591800" cy="1345274"/>
          </a:xfrm>
          <a:prstGeom prst="round2Diag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3* الحركة بين الشرائح</a:t>
            </a:r>
            <a:endParaRPr lang="fr-FR" sz="8800" i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2000" y="2781300"/>
            <a:ext cx="17373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rtl="1"/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لإدراج زر إجراء نتبع ما يلي :</a:t>
            </a:r>
          </a:p>
          <a:p>
            <a:pPr marL="857250" lvl="0" indent="-857250" algn="r" defTabSz="914400" rtl="1">
              <a:buFont typeface="Wingdings" panose="05000000000000000000" pitchFamily="2" charset="2"/>
              <a:buChar char="ü"/>
            </a:pPr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نضغط على التبويب </a:t>
            </a:r>
            <a:r>
              <a:rPr lang="fr-FR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Insertion </a:t>
            </a:r>
            <a:r>
              <a:rPr lang="ar-SA" sz="6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ثم المجموعة </a:t>
            </a:r>
            <a:r>
              <a:rPr lang="fr-FR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Formes </a:t>
            </a:r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، لنختار منها أحد أزرار الإجراءات.</a:t>
            </a:r>
          </a:p>
          <a:p>
            <a:pPr marL="857250" lvl="0" indent="-857250" algn="r" defTabSz="914400" rtl="1">
              <a:buFont typeface="Wingdings" panose="05000000000000000000" pitchFamily="2" charset="2"/>
              <a:buChar char="ü"/>
            </a:pPr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ننقر على الزر الذي نُريده حتى يتغير شكل المؤشر إلى </a:t>
            </a:r>
            <a:r>
              <a:rPr lang="ar-SA" sz="96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+ </a:t>
            </a:r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،نرسُم بعدها الزر على الشريحة بالسحب و الإفلات.</a:t>
            </a:r>
          </a:p>
          <a:p>
            <a:pPr marL="857250" lvl="0" indent="-857250" algn="r" defTabSz="914400" rtl="1">
              <a:buFont typeface="Wingdings" panose="05000000000000000000" pitchFamily="2" charset="2"/>
              <a:buChar char="ü"/>
            </a:pPr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تظهر لنا بعدها علبة حوار إعدادات الإجراءات </a:t>
            </a:r>
            <a:r>
              <a:rPr lang="fr-FR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Paramètres des actions</a:t>
            </a:r>
            <a:r>
              <a:rPr lang="ar-SA" sz="60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نحدد من خلالها طريقة الاستجابة. </a:t>
            </a:r>
            <a:endParaRPr lang="ar-SA" sz="115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39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733800" y="249701"/>
            <a:ext cx="10591800" cy="1421474"/>
          </a:xfrm>
          <a:prstGeom prst="round2Diag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4* الارتباط التشعُبي</a:t>
            </a:r>
            <a:endParaRPr lang="fr-FR" sz="8800" i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3400" y="1840574"/>
            <a:ext cx="1722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914400" rtl="1"/>
            <a:r>
              <a:rPr lang="ar-SA" sz="5400" b="1" dirty="0" smtClean="0">
                <a:solidFill>
                  <a:srgbClr val="00B05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- الارتباط التشعبي : 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هو اتصال من شريحة لأُخرى في نفس العرض التقديمي أو إلى شريحة في عرض تقديمي آخر ، أو عنوان بريد إلكتروني أو صفحة </a:t>
            </a:r>
            <a:r>
              <a:rPr lang="fr-FR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أو ملف .</a:t>
            </a:r>
          </a:p>
          <a:p>
            <a:pPr lvl="0" algn="r" defTabSz="914400" rtl="1"/>
            <a:r>
              <a:rPr lang="ar-SA" sz="5400" dirty="0" smtClean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لإدراج ارتباط تشعبي نتبع ما يلي : </a:t>
            </a:r>
          </a:p>
          <a:p>
            <a:pPr algn="r" defTabSz="914400" rtl="1"/>
            <a:r>
              <a:rPr lang="ar-SA" altLang="en-US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تحديد الكائن (نص، صورة، شكل، ...) الذي نريد ربطه برابط تشعبي</a:t>
            </a:r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en-US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-نضغط على أداة الرابط التشعبي </a:t>
            </a:r>
            <a:r>
              <a:rPr lang="fr-FR" altLang="en-US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Lien hypertexte </a:t>
            </a:r>
            <a:endParaRPr lang="en-US" altLang="en-US" sz="54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en-US" sz="54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الموجودة في التبويب </a:t>
            </a:r>
            <a:r>
              <a:rPr lang="fr-FR" altLang="en-US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Insertion</a:t>
            </a:r>
            <a:r>
              <a:rPr lang="ar-SA" altLang="en-US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.</a:t>
            </a:r>
            <a:endParaRPr lang="ar-SA" sz="60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2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86363"/>
            <a:ext cx="16764000" cy="314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"/>
          <p:cNvSpPr>
            <a:spLocks noChangeShapeType="1"/>
          </p:cNvSpPr>
          <p:nvPr/>
        </p:nvSpPr>
        <p:spPr bwMode="auto">
          <a:xfrm>
            <a:off x="11582400" y="5829300"/>
            <a:ext cx="2895600" cy="266700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3733800" y="249701"/>
            <a:ext cx="10591800" cy="1421474"/>
          </a:xfrm>
          <a:prstGeom prst="round2Diag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SA" sz="8800" i="1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4* الارتباط التشعُبي</a:t>
            </a:r>
            <a:endParaRPr lang="fr-FR" sz="8800" i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2267416"/>
            <a:ext cx="547524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/>
            <a:r>
              <a:rPr lang="ar-SA" altLang="en-US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بعد الضغط على أداة الارتباط التشعبي تظهر لنا نافذة </a:t>
            </a:r>
            <a:r>
              <a:rPr lang="fr-FR" altLang="en-US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Insérer un lien hypertexte</a:t>
            </a:r>
            <a:r>
              <a:rPr lang="ar-SA" altLang="en-US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نختار منها :</a:t>
            </a:r>
          </a:p>
          <a:p>
            <a:pPr algn="r" defTabSz="914400" rtl="1"/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1-ارتباط تشعبي إلى شريحة في عرض تقديمي آخر أو إلى ملف أو صفحة </a:t>
            </a:r>
            <a:r>
              <a:rPr lang="fr-FR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algn="r" defTabSz="914400" rtl="1"/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2-ارتباط تشعبي إلى شريحة في نفس العرض التقديمي.</a:t>
            </a:r>
          </a:p>
          <a:p>
            <a:pPr algn="r" defTabSz="914400" rtl="1"/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ثم نضغط على </a:t>
            </a:r>
            <a:r>
              <a:rPr lang="fr-FR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OK</a:t>
            </a:r>
            <a:r>
              <a:rPr lang="ar-SA" sz="54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endParaRPr lang="ar-SA" sz="60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074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49" y="1866901"/>
            <a:ext cx="12279351" cy="797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avec flèche 2"/>
          <p:cNvCxnSpPr/>
          <p:nvPr/>
        </p:nvCxnSpPr>
        <p:spPr>
          <a:xfrm flipV="1">
            <a:off x="5475249" y="4229100"/>
            <a:ext cx="620751" cy="83820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5475249" y="5671904"/>
            <a:ext cx="620751" cy="1909996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5528218" y="9182100"/>
            <a:ext cx="9483182" cy="152400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224" b="-17552"/>
            </a:stretch>
          </a:blipFill>
        </p:spPr>
      </p:sp>
      <p:sp>
        <p:nvSpPr>
          <p:cNvPr id="5" name="Freeform 3">
            <a:hlinkClick r:id="rId3" action="ppaction://hlinkfile"/>
          </p:cNvPr>
          <p:cNvSpPr/>
          <p:nvPr/>
        </p:nvSpPr>
        <p:spPr>
          <a:xfrm>
            <a:off x="337278" y="254752"/>
            <a:ext cx="17611425" cy="9841124"/>
          </a:xfrm>
          <a:custGeom>
            <a:avLst/>
            <a:gdLst/>
            <a:ahLst/>
            <a:cxnLst/>
            <a:rect l="l" t="t" r="r" b="b"/>
            <a:pathLst>
              <a:path w="10988834" h="7432062">
                <a:moveTo>
                  <a:pt x="0" y="0"/>
                </a:moveTo>
                <a:lnTo>
                  <a:pt x="10988834" y="0"/>
                </a:lnTo>
                <a:lnTo>
                  <a:pt x="10988834" y="7432062"/>
                </a:lnTo>
                <a:lnTo>
                  <a:pt x="0" y="7432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5"/>
          <p:cNvSpPr txBox="1"/>
          <p:nvPr/>
        </p:nvSpPr>
        <p:spPr>
          <a:xfrm>
            <a:off x="1449289" y="3449813"/>
            <a:ext cx="15281462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 rtl="1">
              <a:spcBef>
                <a:spcPct val="0"/>
              </a:spcBef>
            </a:pPr>
            <a:r>
              <a:rPr lang="ar-SA" sz="2700" dirty="0"/>
              <a:t>. </a:t>
            </a:r>
            <a:endParaRPr lang="ar-DZ" sz="144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583105" y="2128326"/>
            <a:ext cx="11317056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انتهى الجزء النظري من الدرس</a:t>
            </a:r>
          </a:p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أتــمنى أنكم استوعبـــتُــم</a:t>
            </a:r>
          </a:p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ننتقل الآن إلى الجزء التطبيقي</a:t>
            </a:r>
            <a:endParaRPr lang="ar-DZ" sz="132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63" b="100000" l="28804" r="974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0"/>
            <a:ext cx="8000228" cy="8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9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9888291</TotalTime>
  <Words>583</Words>
  <Application>Microsoft Office PowerPoint</Application>
  <PresentationFormat>Personnalisé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MS PGothic</vt:lpstr>
      <vt:lpstr>Algerian</vt:lpstr>
      <vt:lpstr>Tahoma</vt:lpstr>
      <vt:lpstr>MCS Diwany4 S_I normal.</vt:lpstr>
      <vt:lpstr>Wingdings 3</vt:lpstr>
      <vt:lpstr>Arabic Typesetting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Pink Minimalist Modern Digital Evolution Computer Presentation</dc:title>
  <dc:creator>PC</dc:creator>
  <cp:lastModifiedBy>PC</cp:lastModifiedBy>
  <cp:revision>364</cp:revision>
  <dcterms:created xsi:type="dcterms:W3CDTF">2006-08-16T00:00:00Z</dcterms:created>
  <dcterms:modified xsi:type="dcterms:W3CDTF">2005-12-31T23:43:15Z</dcterms:modified>
  <dc:identifier>DAGTxaJvEio</dc:identifier>
</cp:coreProperties>
</file>