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A2DF-5A50-4F88-A9DA-DF25705B466B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7D9D2-0DD5-4734-9F0E-217AB923F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99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106AC-25E5-4AC5-A281-10FFD302AB0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217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106AC-25E5-4AC5-A281-10FFD302AB0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3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75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9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8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62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7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2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4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43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6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5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44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24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91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22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B6E0-FE6F-416B-88B4-5F2027EB33C0}" type="datetimeFigureOut">
              <a:rPr lang="fr-FR" smtClean="0"/>
              <a:t>13/02/2019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2E5BC12-2FF1-4D9F-93DB-E813FF835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36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1575;&#1604;&#1605;&#1585;&#1575;&#1580;&#1593;/transition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D:\4\stage\prof\&#1578;&#1581;&#1590;&#1610;&#1585;%20powerpoint\&#1601;&#1575;&#1585;&#1586;&#1577;%20&#1575;&#1604;&#1588;&#1585;&#1575;&#1574;&#1581;.pptx" TargetMode="External"/><Relationship Id="rId5" Type="http://schemas.openxmlformats.org/officeDocument/2006/relationships/hyperlink" Target="&#1575;&#1604;&#1605;&#1585;&#1575;&#1580;&#1593;/&#1581;&#1585;&#1603;&#1610;&#1577;%20&#1575;&#1604;&#1606;&#1589;.pptx" TargetMode="External"/><Relationship Id="rId4" Type="http://schemas.openxmlformats.org/officeDocument/2006/relationships/hyperlink" Target="file:///D:\4\stage\prof\&#1578;&#1581;&#1590;&#1610;&#1585;%20powerpoint\&#1578;&#1594;&#1610;&#1610;&#1585;%20&#1606;&#1608;&#1593;%20&#1575;&#1604;&#1588;&#1585;&#1610;&#1581;&#1577;.ppt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8686800" cy="2458015"/>
          </a:xfrm>
        </p:spPr>
        <p:txBody>
          <a:bodyPr anchor="ctr">
            <a:noAutofit/>
          </a:bodyPr>
          <a:lstStyle/>
          <a:p>
            <a:pPr algn="r" rtl="1"/>
            <a:r>
              <a:rPr lang="ar-SA" sz="88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</a:t>
            </a:r>
            <a:br>
              <a:rPr lang="ar-SA" sz="88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SA" sz="88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المجال المفاهيمي2: المكتبية </a:t>
            </a:r>
            <a:endParaRPr lang="fr-FR" sz="8800" b="1" i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321926" y="457200"/>
            <a:ext cx="8915400" cy="3777622"/>
          </a:xfrm>
        </p:spPr>
        <p:txBody>
          <a:bodyPr>
            <a:normAutofit fontScale="40000" lnSpcReduction="20000"/>
          </a:bodyPr>
          <a:lstStyle/>
          <a:p>
            <a:pPr marL="0" indent="0" algn="r" rtl="1">
              <a:buNone/>
            </a:pPr>
            <a:r>
              <a:rPr lang="fr-FR" sz="7200" dirty="0">
                <a:solidFill>
                  <a:srgbClr val="FFC000"/>
                </a:solidFill>
              </a:rPr>
              <a:t>    </a:t>
            </a:r>
          </a:p>
          <a:p>
            <a:pPr marL="0" indent="0" algn="r" rtl="1">
              <a:buNone/>
            </a:pPr>
            <a:r>
              <a:rPr lang="fr-FR" sz="7200" dirty="0">
                <a:solidFill>
                  <a:srgbClr val="FFC000"/>
                </a:solidFill>
              </a:rPr>
              <a:t> </a:t>
            </a:r>
            <a:endParaRPr lang="ar-SA" sz="7200" dirty="0">
              <a:solidFill>
                <a:srgbClr val="FFC000"/>
              </a:solidFill>
            </a:endParaRPr>
          </a:p>
          <a:p>
            <a:pPr marL="0" indent="0" algn="r" rtl="1">
              <a:buNone/>
            </a:pPr>
            <a:r>
              <a:rPr lang="fr-FR" sz="96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</a:t>
            </a:r>
            <a:endParaRPr lang="ar-SA" sz="96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r" rtl="1">
              <a:buNone/>
            </a:pPr>
            <a:r>
              <a:rPr lang="ar-SA" sz="126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</a:t>
            </a:r>
          </a:p>
          <a:p>
            <a:pPr marL="0" indent="0" algn="r" rtl="1">
              <a:buNone/>
            </a:pPr>
            <a:r>
              <a:rPr lang="ar-SA" sz="12600" b="1" i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            </a:t>
            </a:r>
            <a:r>
              <a:rPr lang="fr-FR" sz="12600" b="1" i="1" dirty="0"/>
              <a:t> </a:t>
            </a:r>
          </a:p>
          <a:p>
            <a:pPr marL="0" indent="0" algn="r" rtl="1">
              <a:buNone/>
            </a:pPr>
            <a:r>
              <a:rPr lang="ar-SA" sz="7200" dirty="0">
                <a:solidFill>
                  <a:srgbClr val="FFC000"/>
                </a:solidFill>
              </a:rPr>
              <a:t>         </a:t>
            </a:r>
            <a:r>
              <a:rPr lang="fr-FR" sz="7200" dirty="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2841674" y="3390942"/>
            <a:ext cx="6714902" cy="320680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الوحدة </a:t>
            </a:r>
            <a:r>
              <a:rPr lang="ar-SA" sz="6000" b="1" i="1" dirty="0" err="1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المفاهيمية</a:t>
            </a:r>
            <a:r>
              <a:rPr lang="ar-SA" sz="60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 العروض التقديمية</a:t>
            </a:r>
            <a:endParaRPr lang="fr-FR" sz="6000" b="1" i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20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8465" y="265185"/>
            <a:ext cx="3096344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b="1" dirty="0"/>
              <a:t>إضافة صورة</a:t>
            </a:r>
            <a:endParaRPr lang="fr-FR" sz="3200" b="1" dirty="0"/>
          </a:p>
        </p:txBody>
      </p:sp>
      <p:pic>
        <p:nvPicPr>
          <p:cNvPr id="5122" name="Picture 2" descr="C:\Users\IMAN\Desktop\gfg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72559"/>
            <a:ext cx="2952328" cy="179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IMAN\Desktop\ddddddd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1582779"/>
            <a:ext cx="6516687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MAN\Desktop\lkio,njhyg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3501008"/>
            <a:ext cx="604996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1665623" y="150865"/>
            <a:ext cx="9982426" cy="3602171"/>
            <a:chOff x="755576" y="602265"/>
            <a:chExt cx="8262918" cy="2998781"/>
          </a:xfrm>
        </p:grpSpPr>
        <p:grpSp>
          <p:nvGrpSpPr>
            <p:cNvPr id="2" name="Groupe 1"/>
            <p:cNvGrpSpPr/>
            <p:nvPr/>
          </p:nvGrpSpPr>
          <p:grpSpPr>
            <a:xfrm>
              <a:off x="755576" y="602265"/>
              <a:ext cx="8080059" cy="1216459"/>
              <a:chOff x="323528" y="2050102"/>
              <a:chExt cx="8080059" cy="1216459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323528" y="2276872"/>
                <a:ext cx="2160240" cy="9756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600" b="1" i="1" dirty="0"/>
                  <a:t>Insertion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3275856" y="2276872"/>
                <a:ext cx="1944216" cy="86409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i="1" dirty="0"/>
                  <a:t>Images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135335" y="2050102"/>
                <a:ext cx="2268252" cy="12164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800" b="1" i="1" dirty="0"/>
                  <a:t> </a:t>
                </a:r>
                <a:r>
                  <a:rPr lang="ar-SA" sz="28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تظهر علبة حوار</a:t>
                </a:r>
                <a:endParaRPr lang="fr-FR" sz="2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Flèche droite 5"/>
              <p:cNvSpPr/>
              <p:nvPr/>
            </p:nvSpPr>
            <p:spPr>
              <a:xfrm>
                <a:off x="2638240" y="2457189"/>
                <a:ext cx="576064" cy="5837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Flèche droite 6"/>
              <p:cNvSpPr/>
              <p:nvPr/>
            </p:nvSpPr>
            <p:spPr>
              <a:xfrm>
                <a:off x="5364088" y="2417049"/>
                <a:ext cx="576064" cy="58374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" name="Flèche droite 7"/>
            <p:cNvSpPr/>
            <p:nvPr/>
          </p:nvSpPr>
          <p:spPr>
            <a:xfrm rot="5400000">
              <a:off x="7596336" y="1804684"/>
              <a:ext cx="576064" cy="583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750242" y="2384587"/>
              <a:ext cx="2268252" cy="12164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i="1" dirty="0"/>
                <a:t> </a:t>
              </a:r>
              <a:r>
                <a:rPr lang="ar-SA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 نختار مكان الصورة ثم نضغط </a:t>
              </a:r>
              <a:r>
                <a:rPr lang="fr-FR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Insérer</a:t>
              </a:r>
              <a:endParaRPr lang="fr-FR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068366" y="3753036"/>
            <a:ext cx="3096344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1"/>
            <a:r>
              <a:rPr lang="ar-SA" sz="3200" b="1" i="1" dirty="0"/>
              <a:t>إضافة  صوت</a:t>
            </a:r>
            <a:endParaRPr lang="fr-FR" sz="32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2346220" y="5112478"/>
            <a:ext cx="6104843" cy="14401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i="1" dirty="0"/>
              <a:t>نريد إضافة النشيد الوطني الجزائري كيف يمكن ذلك؟</a:t>
            </a:r>
            <a:endParaRPr lang="fr-FR" sz="2800" i="1" dirty="0"/>
          </a:p>
        </p:txBody>
      </p:sp>
    </p:spTree>
    <p:extLst>
      <p:ext uri="{BB962C8B-B14F-4D97-AF65-F5344CB8AC3E}">
        <p14:creationId xmlns:p14="http://schemas.microsoft.com/office/powerpoint/2010/main" val="19641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805816" y="448495"/>
            <a:ext cx="8319672" cy="3546729"/>
            <a:chOff x="520967" y="448495"/>
            <a:chExt cx="8319672" cy="2948194"/>
          </a:xfrm>
        </p:grpSpPr>
        <p:sp>
          <p:nvSpPr>
            <p:cNvPr id="3" name="Rectangle 2"/>
            <p:cNvSpPr/>
            <p:nvPr/>
          </p:nvSpPr>
          <p:spPr>
            <a:xfrm>
              <a:off x="520967" y="628516"/>
              <a:ext cx="2160240" cy="97564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1" dirty="0"/>
                <a:t>Insertion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30049" y="624677"/>
              <a:ext cx="1944216" cy="9794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1" dirty="0"/>
                <a:t>Média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446373" y="448495"/>
              <a:ext cx="2394266" cy="12164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i="1" dirty="0"/>
                <a:t> Audio</a:t>
              </a:r>
              <a:r>
                <a:rPr lang="ar-SA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ننقر على</a:t>
              </a:r>
              <a:endParaRPr lang="fr-FR" sz="28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ar-SA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تظهر علبة حوار</a:t>
              </a:r>
              <a:endParaRPr lang="fr-FR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lèche droite 5"/>
            <p:cNvSpPr/>
            <p:nvPr/>
          </p:nvSpPr>
          <p:spPr>
            <a:xfrm>
              <a:off x="2892433" y="764855"/>
              <a:ext cx="576064" cy="583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5618281" y="764855"/>
              <a:ext cx="576064" cy="583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Flèche droite 7"/>
            <p:cNvSpPr/>
            <p:nvPr/>
          </p:nvSpPr>
          <p:spPr>
            <a:xfrm rot="5400000">
              <a:off x="7418481" y="1600327"/>
              <a:ext cx="576064" cy="583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72387" y="2180230"/>
              <a:ext cx="2268252" cy="12164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i="1" dirty="0"/>
                <a:t> </a:t>
              </a:r>
              <a:r>
                <a:rPr lang="ar-SA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 نختار مكان الصوت ثم نضغط </a:t>
              </a:r>
              <a:r>
                <a:rPr lang="fr-FR" sz="28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Insérer</a:t>
              </a:r>
              <a:endParaRPr lang="fr-FR" sz="28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59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IMAN\Desktop\gggggg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356" y="258994"/>
            <a:ext cx="293347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IMAN\Desktop\eqzaeqz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249" y="484080"/>
            <a:ext cx="5926137" cy="444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MAN\Desktop\fdtedhd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184" y="2452142"/>
            <a:ext cx="5773038" cy="440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èche vers le bas 1"/>
          <p:cNvSpPr/>
          <p:nvPr/>
        </p:nvSpPr>
        <p:spPr>
          <a:xfrm rot="2691617">
            <a:off x="4681775" y="221598"/>
            <a:ext cx="504056" cy="7591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28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IMAN\Desktop\gggggg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66" y="1741096"/>
            <a:ext cx="2933477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vers le bas 2"/>
          <p:cNvSpPr/>
          <p:nvPr/>
        </p:nvSpPr>
        <p:spPr>
          <a:xfrm rot="2691617">
            <a:off x="3872600" y="1474026"/>
            <a:ext cx="504056" cy="7591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8018827" y="555140"/>
            <a:ext cx="3096344" cy="10801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1"/>
            <a:r>
              <a:rPr lang="ar-SA" sz="3200" b="1" i="1" dirty="0"/>
              <a:t>إضافة  فيديو</a:t>
            </a:r>
            <a:endParaRPr lang="fr-FR" sz="3200" b="1" i="1" dirty="0"/>
          </a:p>
        </p:txBody>
      </p:sp>
    </p:spTree>
    <p:extLst>
      <p:ext uri="{BB962C8B-B14F-4D97-AF65-F5344CB8AC3E}">
        <p14:creationId xmlns:p14="http://schemas.microsoft.com/office/powerpoint/2010/main" val="152048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0057" y="116632"/>
            <a:ext cx="3929029" cy="12241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3200" b="1" i="1" dirty="0"/>
              <a:t> </a:t>
            </a:r>
            <a:r>
              <a:rPr lang="ar-SA" sz="3200" b="1" i="1" dirty="0"/>
              <a:t>المراحل الانتقالية</a:t>
            </a:r>
            <a:r>
              <a:rPr lang="fr-FR" sz="3200" b="1" i="1" dirty="0"/>
              <a:t>Transition </a:t>
            </a:r>
            <a:r>
              <a:rPr lang="ar-SA" sz="3200" b="1" i="1" dirty="0"/>
              <a:t>   </a:t>
            </a:r>
            <a:endParaRPr lang="fr-FR" sz="32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387926" y="1483404"/>
            <a:ext cx="5825459" cy="2377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800" b="1" dirty="0"/>
              <a:t>هي </a:t>
            </a:r>
            <a:r>
              <a:rPr lang="ar-SA" sz="2800" b="1" dirty="0"/>
              <a:t>تأثير حركي عند الانتقال من شريحة لأخرى</a:t>
            </a:r>
            <a:endParaRPr lang="fr-FR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463269" y="4811220"/>
            <a:ext cx="151216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dirty="0"/>
              <a:t>نحدد الشريحة</a:t>
            </a:r>
            <a:endParaRPr lang="fr-FR" sz="2800" dirty="0"/>
          </a:p>
        </p:txBody>
      </p:sp>
      <p:sp>
        <p:nvSpPr>
          <p:cNvPr id="11" name="Flèche droite 10"/>
          <p:cNvSpPr/>
          <p:nvPr/>
        </p:nvSpPr>
        <p:spPr>
          <a:xfrm>
            <a:off x="4360985" y="5013175"/>
            <a:ext cx="102992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959940" y="4392206"/>
            <a:ext cx="3456384" cy="1962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/>
              <a:t>ننقر على التبويب </a:t>
            </a:r>
            <a:endParaRPr lang="ar-DZ" sz="2400" b="1" dirty="0"/>
          </a:p>
          <a:p>
            <a:pPr algn="ctr" rtl="1"/>
            <a:r>
              <a:rPr lang="fr-FR" sz="2400" b="1" dirty="0"/>
              <a:t>Transitions</a:t>
            </a:r>
            <a:r>
              <a:rPr lang="ar-DZ" sz="2400" b="1" dirty="0"/>
              <a:t> </a:t>
            </a:r>
            <a:r>
              <a:rPr lang="ar-SA" sz="2400" b="1" dirty="0"/>
              <a:t> </a:t>
            </a:r>
            <a:endParaRPr lang="ar-DZ" sz="2400" b="1" dirty="0"/>
          </a:p>
          <a:p>
            <a:pPr algn="ctr" rtl="1"/>
            <a:r>
              <a:rPr lang="ar-DZ" sz="2400" b="1" dirty="0"/>
              <a:t>ثم نختار من المجموعة</a:t>
            </a:r>
          </a:p>
          <a:p>
            <a:pPr algn="ctr" rtl="1"/>
            <a:r>
              <a:rPr lang="fr-FR" sz="2400" b="1" dirty="0"/>
              <a:t>Transition vers cette diapositive</a:t>
            </a:r>
          </a:p>
        </p:txBody>
      </p:sp>
    </p:spTree>
    <p:extLst>
      <p:ext uri="{BB962C8B-B14F-4D97-AF65-F5344CB8AC3E}">
        <p14:creationId xmlns:p14="http://schemas.microsoft.com/office/powerpoint/2010/main" val="6026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13" y="1007084"/>
            <a:ext cx="9088024" cy="1736115"/>
          </a:xfrm>
          <a:prstGeom prst="rect">
            <a:avLst/>
          </a:prstGeom>
        </p:spPr>
      </p:pic>
      <p:sp>
        <p:nvSpPr>
          <p:cNvPr id="3" name="Flèche vers le bas 2"/>
          <p:cNvSpPr/>
          <p:nvPr/>
        </p:nvSpPr>
        <p:spPr>
          <a:xfrm rot="2691617">
            <a:off x="4998016" y="376746"/>
            <a:ext cx="504056" cy="7591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lèche vers le bas 3"/>
          <p:cNvSpPr/>
          <p:nvPr/>
        </p:nvSpPr>
        <p:spPr>
          <a:xfrm rot="8876320">
            <a:off x="10622749" y="2463699"/>
            <a:ext cx="504056" cy="75913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53" y="2843264"/>
            <a:ext cx="803910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0057" y="116632"/>
            <a:ext cx="3929029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i="1" dirty="0"/>
              <a:t>إضافة حركة </a:t>
            </a:r>
            <a:r>
              <a:rPr lang="fr-FR" sz="3200" b="1" i="1" dirty="0"/>
              <a:t> Animation </a:t>
            </a:r>
            <a:r>
              <a:rPr lang="ar-SA" sz="3200" b="1" i="1" dirty="0"/>
              <a:t>    </a:t>
            </a:r>
            <a:endParaRPr lang="fr-FR" sz="3200" b="1" i="1" dirty="0"/>
          </a:p>
        </p:txBody>
      </p:sp>
      <p:pic>
        <p:nvPicPr>
          <p:cNvPr id="1026" name="Picture 2" descr="C:\Users\IMAN\Desktop\gfgfgff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071109"/>
            <a:ext cx="6859587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/>
          <p:cNvCxnSpPr/>
          <p:nvPr/>
        </p:nvCxnSpPr>
        <p:spPr>
          <a:xfrm flipH="1" flipV="1">
            <a:off x="7346537" y="1844824"/>
            <a:ext cx="28803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7" name="Picture 3" descr="C:\Users\IMAN\Desktop\ddddddddddddddddddddk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833" y="2558731"/>
            <a:ext cx="720080" cy="76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5298812" y="3632448"/>
            <a:ext cx="5230274" cy="9361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i="1" dirty="0"/>
              <a:t>إضافة حركة</a:t>
            </a:r>
            <a:r>
              <a:rPr lang="fr-FR" sz="3200" b="1" i="1" dirty="0"/>
              <a:t> </a:t>
            </a:r>
            <a:r>
              <a:rPr lang="ar-SA" sz="3200" b="1" i="1" dirty="0"/>
              <a:t>مخصصة </a:t>
            </a:r>
            <a:r>
              <a:rPr lang="fr-FR" sz="3200" b="1" i="1" dirty="0"/>
              <a:t>Animation </a:t>
            </a:r>
            <a:r>
              <a:rPr lang="fr-FR" sz="3200" b="1" i="1" dirty="0" err="1"/>
              <a:t>personalisée</a:t>
            </a:r>
            <a:r>
              <a:rPr lang="ar-SA" sz="3200" b="1" i="1" dirty="0"/>
              <a:t>    </a:t>
            </a:r>
            <a:endParaRPr lang="fr-FR" sz="3200" b="1" i="1" dirty="0"/>
          </a:p>
        </p:txBody>
      </p:sp>
      <p:pic>
        <p:nvPicPr>
          <p:cNvPr id="1028" name="Picture 4" descr="C:\Users\IMAN\Desktop\urururythgb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554" y="2494941"/>
            <a:ext cx="2269255" cy="11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IMAN\Desktop\hfyttefd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96" y="3632448"/>
            <a:ext cx="1562240" cy="174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IMAN\Desktop\hhhhhhhhhhhh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459459"/>
            <a:ext cx="18002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IMAN\Desktop\kgkgg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24" y="4635672"/>
            <a:ext cx="21050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IMAN\Desktop\qazqzaq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4862996"/>
            <a:ext cx="14478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IMAN\Desktop\khiyutyvgfh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5006136"/>
            <a:ext cx="16573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0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984739" y="2111452"/>
            <a:ext cx="10353822" cy="3825114"/>
            <a:chOff x="251520" y="141974"/>
            <a:chExt cx="8218021" cy="2364580"/>
          </a:xfrm>
        </p:grpSpPr>
        <p:sp>
          <p:nvSpPr>
            <p:cNvPr id="2" name="Rectangle 1"/>
            <p:cNvSpPr/>
            <p:nvPr/>
          </p:nvSpPr>
          <p:spPr>
            <a:xfrm>
              <a:off x="251520" y="188640"/>
              <a:ext cx="2160240" cy="1453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2000" b="1" dirty="0"/>
                <a:t>لإضافة حركة نحدد النص الشكل </a:t>
              </a:r>
              <a:endParaRPr lang="fr-FR" sz="2000" b="1" dirty="0"/>
            </a:p>
          </p:txBody>
        </p:sp>
        <p:sp>
          <p:nvSpPr>
            <p:cNvPr id="3" name="Flèche droite 2"/>
            <p:cNvSpPr/>
            <p:nvPr/>
          </p:nvSpPr>
          <p:spPr>
            <a:xfrm>
              <a:off x="2627784" y="332656"/>
              <a:ext cx="504056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43914" y="141974"/>
              <a:ext cx="2020174" cy="1500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dirty="0"/>
                <a:t>Animations</a:t>
              </a:r>
            </a:p>
          </p:txBody>
        </p:sp>
        <p:sp>
          <p:nvSpPr>
            <p:cNvPr id="5" name="Flèche droite 4"/>
            <p:cNvSpPr/>
            <p:nvPr/>
          </p:nvSpPr>
          <p:spPr>
            <a:xfrm rot="5400000">
              <a:off x="7159948" y="1052643"/>
              <a:ext cx="458943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09301" y="181637"/>
              <a:ext cx="216024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2800" b="1" dirty="0"/>
                <a:t>المجموعة </a:t>
              </a:r>
              <a:r>
                <a:rPr lang="fr-FR" sz="2800" b="1" dirty="0"/>
                <a:t>Animations</a:t>
              </a:r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5563030" y="285991"/>
              <a:ext cx="504056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9301" y="1642458"/>
              <a:ext cx="2160240" cy="8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2800" b="1" dirty="0"/>
                <a:t>نختار الحركة</a:t>
              </a:r>
              <a:endParaRPr lang="fr-FR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41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233087" y="128319"/>
            <a:ext cx="6048672" cy="151216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DZ" sz="88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تقويم تحصيلي</a:t>
            </a:r>
            <a:endParaRPr lang="fr-FR" sz="5400" b="1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5582" y="1640487"/>
            <a:ext cx="9903655" cy="5069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rtl="1"/>
            <a:r>
              <a:rPr lang="ar-DZ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انجز عرض تقديمي حول ثورة </a:t>
            </a:r>
            <a:r>
              <a:rPr lang="ar-DZ" sz="720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أول نوفمبر 1954</a:t>
            </a:r>
          </a:p>
          <a:p>
            <a:pPr algn="ctr" rtl="1"/>
            <a:endParaRPr lang="ar-SA" sz="72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690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iagonal 4"/>
          <p:cNvSpPr/>
          <p:nvPr/>
        </p:nvSpPr>
        <p:spPr>
          <a:xfrm>
            <a:off x="1842868" y="590844"/>
            <a:ext cx="8721969" cy="310896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9600" b="1" i="1" dirty="0">
                <a:solidFill>
                  <a:schemeClr val="bg2">
                    <a:lumMod val="5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إشكالــــــــــــــية</a:t>
            </a:r>
            <a:endParaRPr lang="fr-FR" sz="9600" b="1" i="1" dirty="0">
              <a:solidFill>
                <a:schemeClr val="bg2">
                  <a:lumMod val="5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026" name="Picture 2" descr="D:\QUES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131" y="4708844"/>
            <a:ext cx="2868031" cy="138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6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342" y="407963"/>
            <a:ext cx="9537895" cy="452979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200" b="1" dirty="0">
                <a:solidFill>
                  <a:schemeClr val="bg1"/>
                </a:solidFill>
              </a:rPr>
              <a:t> </a:t>
            </a:r>
            <a:r>
              <a:rPr lang="ar-SA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طلب منك تقديم </a:t>
            </a:r>
            <a:r>
              <a:rPr lang="ar-SA" sz="7200" u="sng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عرض</a:t>
            </a:r>
            <a:r>
              <a:rPr lang="ar-SA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تبرز فيه أهم معالم الدولة الجزائرية  </a:t>
            </a:r>
            <a:r>
              <a:rPr lang="fr-FR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)</a:t>
            </a:r>
            <a:r>
              <a:rPr lang="ar-SA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لغة دين معالم تاريخية نشيد وطني فيديو موضح</a:t>
            </a:r>
            <a:r>
              <a:rPr lang="fr-FR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(</a:t>
            </a:r>
            <a:r>
              <a:rPr lang="ar-SA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كيف يمكنك ذلك؟؟</a:t>
            </a:r>
            <a:endParaRPr lang="ar-SA" sz="16600" i="1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1026" name="Picture 2" descr="D:\77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041" y="4937760"/>
            <a:ext cx="4464496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6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3233087" y="128319"/>
            <a:ext cx="6048672" cy="1512168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sz="8800" b="1" i="1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العروض التقديمية</a:t>
            </a:r>
            <a:endParaRPr lang="fr-FR" sz="5400" b="1" i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5582" y="1640487"/>
            <a:ext cx="9903655" cy="5069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rtl="1"/>
            <a:r>
              <a:rPr lang="ar-SA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برنامج لإنشاء العروض باستخدام الشرائح تتضمن رسوما و أشكالا و صورا و حركة و مخططات و ملفات صوت و فيديو ... و التمكن من مشاهدتها و تقديمها   </a:t>
            </a:r>
          </a:p>
        </p:txBody>
      </p:sp>
    </p:spTree>
    <p:extLst>
      <p:ext uri="{BB962C8B-B14F-4D97-AF65-F5344CB8AC3E}">
        <p14:creationId xmlns:p14="http://schemas.microsoft.com/office/powerpoint/2010/main" val="331779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86929" y="0"/>
            <a:ext cx="7641865" cy="1700808"/>
          </a:xfrm>
          <a:solidFill>
            <a:schemeClr val="tx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 fontScale="90000"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 rtl="1"/>
            <a:r>
              <a:rPr lang="ar-SA" sz="9800" b="1" i="1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تشغيل برنامج </a:t>
            </a:r>
            <a:r>
              <a:rPr lang="fr-FR" sz="9800" b="1" i="1" dirty="0">
                <a:solidFill>
                  <a:schemeClr val="bg1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Power point</a:t>
            </a:r>
          </a:p>
        </p:txBody>
      </p:sp>
      <p:sp>
        <p:nvSpPr>
          <p:cNvPr id="3" name="Sous-titre 2"/>
          <p:cNvSpPr>
            <a:spLocks noGrp="1"/>
          </p:cNvSpPr>
          <p:nvPr>
            <p:ph idx="1"/>
          </p:nvPr>
        </p:nvSpPr>
        <p:spPr>
          <a:xfrm>
            <a:off x="745588" y="1988840"/>
            <a:ext cx="11029069" cy="4349005"/>
          </a:xfrm>
        </p:spPr>
        <p:txBody>
          <a:bodyPr>
            <a:normAutofit/>
          </a:bodyPr>
          <a:lstStyle/>
          <a:p>
            <a:pPr algn="r" rtl="1"/>
            <a:r>
              <a:rPr lang="ar-SA" sz="4400" b="1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لتشغيل برنامج </a:t>
            </a:r>
            <a:r>
              <a:rPr lang="fr-FR" sz="4400" b="1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Power point </a:t>
            </a:r>
            <a:r>
              <a:rPr lang="ar-SA" sz="4400" b="1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ننفذ الأوامر الآتية :</a:t>
            </a:r>
            <a:endParaRPr lang="fr-FR" sz="4400" b="1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0" indent="0" algn="r" rtl="1">
              <a:buNone/>
            </a:pPr>
            <a:endParaRPr lang="fr-FR" sz="2800" b="1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endParaRPr lang="fr-FR" sz="2800" b="1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endParaRPr lang="fr-FR" sz="2800" b="1" dirty="0">
              <a:solidFill>
                <a:schemeClr val="tx1"/>
              </a:solidFill>
            </a:endParaRPr>
          </a:p>
          <a:p>
            <a:pPr marL="0" indent="0" algn="r" rtl="1">
              <a:buNone/>
            </a:pPr>
            <a:r>
              <a:rPr lang="ar-SA" sz="2800" b="1" dirty="0">
                <a:solidFill>
                  <a:schemeClr val="tx1"/>
                </a:solidFill>
              </a:rPr>
              <a:t>أو بواسطة الاختصار على سطح المكتب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  <a:r>
              <a:rPr lang="ar-SA" sz="2800" b="1" dirty="0">
                <a:solidFill>
                  <a:schemeClr val="tx1"/>
                </a:solidFill>
              </a:rPr>
              <a:t>:</a:t>
            </a:r>
            <a:r>
              <a:rPr lang="fr-FR" sz="2800" b="1" dirty="0">
                <a:solidFill>
                  <a:schemeClr val="tx1"/>
                </a:solidFill>
              </a:rPr>
              <a:t>   </a:t>
            </a:r>
          </a:p>
          <a:p>
            <a:pPr marL="0" indent="0" algn="r" rtl="1">
              <a:buNone/>
            </a:pP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algn="r" rtl="1">
              <a:buNone/>
            </a:pP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64" y="4257092"/>
            <a:ext cx="3456384" cy="1944216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 flipH="1">
            <a:off x="2096086" y="4720691"/>
            <a:ext cx="2743200" cy="1889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2435" y="2592617"/>
            <a:ext cx="1828800" cy="8003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Démarrer</a:t>
            </a:r>
          </a:p>
        </p:txBody>
      </p:sp>
      <p:sp>
        <p:nvSpPr>
          <p:cNvPr id="8" name="Flèche droite 7"/>
          <p:cNvSpPr/>
          <p:nvPr/>
        </p:nvSpPr>
        <p:spPr>
          <a:xfrm>
            <a:off x="2391040" y="2720211"/>
            <a:ext cx="591778" cy="625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073353" y="2592618"/>
            <a:ext cx="2536191" cy="9114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Tous Les Programme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82392" y="2651098"/>
            <a:ext cx="2536191" cy="8529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Microsoft Office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655810" y="2613994"/>
            <a:ext cx="1921902" cy="890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Microsoft PowerPoint</a:t>
            </a:r>
          </a:p>
        </p:txBody>
      </p:sp>
      <p:sp>
        <p:nvSpPr>
          <p:cNvPr id="12" name="Flèche droite 11"/>
          <p:cNvSpPr/>
          <p:nvPr/>
        </p:nvSpPr>
        <p:spPr>
          <a:xfrm>
            <a:off x="5700079" y="2735549"/>
            <a:ext cx="591778" cy="625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9009118" y="2878481"/>
            <a:ext cx="591778" cy="625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32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36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19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19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24" decel="50000">
                                          <p:stCondLst>
                                            <p:cond delay="100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9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9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23" y="913135"/>
            <a:ext cx="11236063" cy="5845756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 flipV="1">
            <a:off x="1322362" y="1211106"/>
            <a:ext cx="685671" cy="8146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48402" y="-84379"/>
            <a:ext cx="1259632" cy="885971"/>
          </a:xfrm>
          <a:prstGeom prst="wedgeRoundRectCallout">
            <a:avLst>
              <a:gd name="adj1" fmla="val 23466"/>
              <a:gd name="adj2" fmla="val 9206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 dirty="0">
                <a:solidFill>
                  <a:srgbClr val="FFC000"/>
                </a:solidFill>
              </a:rPr>
              <a:t>إضافة شريحة         جديدة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96172" y="1078630"/>
            <a:ext cx="561147" cy="2025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>
            <a:hlinkClick r:id="rId3" action="ppaction://hlinkfile"/>
          </p:cNvPr>
          <p:cNvSpPr/>
          <p:nvPr/>
        </p:nvSpPr>
        <p:spPr>
          <a:xfrm>
            <a:off x="4187788" y="39735"/>
            <a:ext cx="1224136" cy="504056"/>
          </a:xfrm>
          <a:prstGeom prst="wedgeRoundRectCallout">
            <a:avLst>
              <a:gd name="adj1" fmla="val -141375"/>
              <a:gd name="adj2" fmla="val 15100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b="1" dirty="0">
                <a:solidFill>
                  <a:srgbClr val="FFC000"/>
                </a:solidFill>
              </a:rPr>
              <a:t>حركية الشريحة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8" name="Rectangle à coins arrondis 17">
            <a:hlinkClick r:id="rId4" action="ppaction://hlinkpres?slideindex=1&amp;slidetitle="/>
          </p:cNvPr>
          <p:cNvSpPr/>
          <p:nvPr/>
        </p:nvSpPr>
        <p:spPr>
          <a:xfrm>
            <a:off x="2551058" y="14636"/>
            <a:ext cx="1368152" cy="666514"/>
          </a:xfrm>
          <a:prstGeom prst="wedgeRoundRectCallout">
            <a:avLst>
              <a:gd name="adj1" fmla="val -48732"/>
              <a:gd name="adj2" fmla="val 11461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b="1" dirty="0">
                <a:solidFill>
                  <a:srgbClr val="FFC000"/>
                </a:solidFill>
              </a:rPr>
              <a:t>تغيير نوع الشريحة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232767" y="1095936"/>
            <a:ext cx="432048" cy="1852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à coins arrondis 20">
            <a:hlinkClick r:id="rId5" action="ppaction://hlinkpres?slideindex=1&amp;slidetitle="/>
          </p:cNvPr>
          <p:cNvSpPr/>
          <p:nvPr/>
        </p:nvSpPr>
        <p:spPr>
          <a:xfrm>
            <a:off x="6034010" y="119292"/>
            <a:ext cx="1116124" cy="504056"/>
          </a:xfrm>
          <a:prstGeom prst="wedgeRoundRectCallout">
            <a:avLst>
              <a:gd name="adj1" fmla="val -239146"/>
              <a:gd name="adj2" fmla="val 141339"/>
              <a:gd name="adj3" fmla="val 1666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b="1" dirty="0">
                <a:solidFill>
                  <a:srgbClr val="FFC000"/>
                </a:solidFill>
              </a:rPr>
              <a:t>حركية النص 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3471524" y="1078630"/>
            <a:ext cx="673934" cy="2025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309489" y="5816435"/>
            <a:ext cx="2137459" cy="1106032"/>
          </a:xfrm>
          <a:prstGeom prst="wedgeRoundRectCallout">
            <a:avLst>
              <a:gd name="adj1" fmla="val -23751"/>
              <a:gd name="adj2" fmla="val -2516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b="1" dirty="0">
                <a:solidFill>
                  <a:srgbClr val="FFFF00"/>
                </a:solidFill>
              </a:rPr>
              <a:t>القائمة المختصرة لعرض الشرائح</a:t>
            </a:r>
            <a:endParaRPr lang="fr-FR" b="1" dirty="0">
              <a:solidFill>
                <a:srgbClr val="FFFF00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10018726" y="4218394"/>
            <a:ext cx="1751560" cy="1082814"/>
          </a:xfrm>
          <a:prstGeom prst="wedgeRoundRectCallout">
            <a:avLst>
              <a:gd name="adj1" fmla="val -50062"/>
              <a:gd name="adj2" fmla="val 14255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b="1" dirty="0">
                <a:solidFill>
                  <a:srgbClr val="FFC000"/>
                </a:solidFill>
              </a:rPr>
              <a:t>عرض الشرائح </a:t>
            </a:r>
            <a:endParaRPr lang="fr-FR" b="1" dirty="0">
              <a:solidFill>
                <a:srgbClr val="FFC000"/>
              </a:solidFill>
            </a:endParaRPr>
          </a:p>
          <a:p>
            <a:pPr algn="r" rtl="1"/>
            <a:r>
              <a:rPr lang="fr-FR" b="1" dirty="0">
                <a:solidFill>
                  <a:srgbClr val="FFC000"/>
                </a:solidFill>
              </a:rPr>
              <a:t>Diaporama</a:t>
            </a:r>
          </a:p>
        </p:txBody>
      </p:sp>
      <p:sp>
        <p:nvSpPr>
          <p:cNvPr id="27" name="Rectangle à coins arrondis 26">
            <a:hlinkClick r:id="rId6" action="ppaction://hlinkpres?slideindex=1&amp;slidetitle="/>
          </p:cNvPr>
          <p:cNvSpPr/>
          <p:nvPr/>
        </p:nvSpPr>
        <p:spPr>
          <a:xfrm>
            <a:off x="8626051" y="4276179"/>
            <a:ext cx="1224136" cy="1025029"/>
          </a:xfrm>
          <a:prstGeom prst="wedgeRoundRectCallout">
            <a:avLst>
              <a:gd name="adj1" fmla="val 46773"/>
              <a:gd name="adj2" fmla="val 15008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b="1" dirty="0">
                <a:solidFill>
                  <a:srgbClr val="FFC000"/>
                </a:solidFill>
              </a:rPr>
              <a:t>عرض فارزة الشرائح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28" name="Rectangle à coins arrondis 27"/>
          <p:cNvSpPr/>
          <p:nvPr/>
        </p:nvSpPr>
        <p:spPr>
          <a:xfrm>
            <a:off x="6948412" y="4302362"/>
            <a:ext cx="1247504" cy="998846"/>
          </a:xfrm>
          <a:prstGeom prst="wedgeRoundRectCallout">
            <a:avLst>
              <a:gd name="adj1" fmla="val 150932"/>
              <a:gd name="adj2" fmla="val 149082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SA" b="1" dirty="0">
                <a:solidFill>
                  <a:srgbClr val="FFC000"/>
                </a:solidFill>
              </a:rPr>
              <a:t>عرض عادي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508149" y="6226446"/>
            <a:ext cx="68407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0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ndir un rectangle avec un coin du même côté 4"/>
          <p:cNvSpPr/>
          <p:nvPr/>
        </p:nvSpPr>
        <p:spPr>
          <a:xfrm>
            <a:off x="6744072" y="332656"/>
            <a:ext cx="3888432" cy="1368152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i="1" dirty="0"/>
              <a:t> </a:t>
            </a:r>
            <a:r>
              <a:rPr lang="ar-SA" sz="3200" b="1" i="1" dirty="0"/>
              <a:t>تغيير نوع الشريحة</a:t>
            </a:r>
            <a:endParaRPr lang="fr-FR" sz="3200" b="1" i="1" dirty="0"/>
          </a:p>
        </p:txBody>
      </p:sp>
      <p:pic>
        <p:nvPicPr>
          <p:cNvPr id="3075" name="Picture 3" descr="C:\Users\IMAN\Desktop\dsds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34" y="1772816"/>
            <a:ext cx="874553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IMAN\Desktop\hhh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1988840"/>
            <a:ext cx="7128793" cy="47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28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420837" y="616923"/>
            <a:ext cx="9375471" cy="1731957"/>
            <a:chOff x="539552" y="1924508"/>
            <a:chExt cx="7920880" cy="1216460"/>
          </a:xfrm>
        </p:grpSpPr>
        <p:sp>
          <p:nvSpPr>
            <p:cNvPr id="5" name="Rectangle 4"/>
            <p:cNvSpPr/>
            <p:nvPr/>
          </p:nvSpPr>
          <p:spPr>
            <a:xfrm>
              <a:off x="539552" y="1924508"/>
              <a:ext cx="1944216" cy="12164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1" dirty="0"/>
                <a:t>Création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5856" y="1924508"/>
              <a:ext cx="1944216" cy="12164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1" dirty="0"/>
                <a:t>Thèmes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92180" y="1924508"/>
              <a:ext cx="2268252" cy="12164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i="1" dirty="0"/>
                <a:t> </a:t>
              </a:r>
              <a:r>
                <a:rPr lang="ar-SA" sz="2800" i="1" dirty="0"/>
                <a:t>نختار نوع الشريحة</a:t>
              </a:r>
              <a:endParaRPr lang="fr-FR" sz="2800" i="1" dirty="0"/>
            </a:p>
          </p:txBody>
        </p:sp>
        <p:sp>
          <p:nvSpPr>
            <p:cNvPr id="8" name="Flèche droite 7"/>
            <p:cNvSpPr/>
            <p:nvPr/>
          </p:nvSpPr>
          <p:spPr>
            <a:xfrm>
              <a:off x="2638240" y="2457189"/>
              <a:ext cx="576064" cy="583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Flèche droite 8"/>
            <p:cNvSpPr/>
            <p:nvPr/>
          </p:nvSpPr>
          <p:spPr>
            <a:xfrm>
              <a:off x="5364088" y="2417049"/>
              <a:ext cx="576064" cy="583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575720" y="2708920"/>
            <a:ext cx="5706634" cy="18722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b="1" dirty="0"/>
              <a:t>كيف  نضيف شريحة جديدة؟؟؟</a:t>
            </a:r>
            <a:endParaRPr lang="fr-FR" sz="3600" b="1" dirty="0"/>
          </a:p>
        </p:txBody>
      </p:sp>
      <p:pic>
        <p:nvPicPr>
          <p:cNvPr id="4098" name="Picture 2" descr="D:\app+\QUESTIONS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709" y="4941168"/>
            <a:ext cx="5436603" cy="172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40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ndir un rectangle avec un coin du même côté 1"/>
          <p:cNvSpPr/>
          <p:nvPr/>
        </p:nvSpPr>
        <p:spPr>
          <a:xfrm>
            <a:off x="7464152" y="332656"/>
            <a:ext cx="3168352" cy="1368152"/>
          </a:xfrm>
          <a:prstGeom prst="round2Same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200" b="1" dirty="0"/>
              <a:t>إضافة شريحة جديدة</a:t>
            </a:r>
            <a:endParaRPr lang="fr-FR" sz="3200" b="1" dirty="0"/>
          </a:p>
        </p:txBody>
      </p:sp>
      <p:grpSp>
        <p:nvGrpSpPr>
          <p:cNvPr id="8" name="Groupe 7"/>
          <p:cNvGrpSpPr/>
          <p:nvPr/>
        </p:nvGrpSpPr>
        <p:grpSpPr>
          <a:xfrm>
            <a:off x="2032246" y="5158882"/>
            <a:ext cx="8382065" cy="1634845"/>
            <a:chOff x="539552" y="2212541"/>
            <a:chExt cx="7596844" cy="928427"/>
          </a:xfrm>
        </p:grpSpPr>
        <p:sp>
          <p:nvSpPr>
            <p:cNvPr id="3" name="Rectangle 2"/>
            <p:cNvSpPr/>
            <p:nvPr/>
          </p:nvSpPr>
          <p:spPr>
            <a:xfrm>
              <a:off x="539552" y="2276872"/>
              <a:ext cx="1944216" cy="8640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i="1" dirty="0"/>
                <a:t>Accueil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275856" y="2276872"/>
              <a:ext cx="1944216" cy="8640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i="1" dirty="0"/>
                <a:t>Diapositives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192180" y="2212541"/>
              <a:ext cx="1944216" cy="86409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b="1" i="1" dirty="0"/>
                <a:t>Nouvelle diapositive</a:t>
              </a:r>
            </a:p>
          </p:txBody>
        </p:sp>
        <p:sp>
          <p:nvSpPr>
            <p:cNvPr id="6" name="Flèche droite 5"/>
            <p:cNvSpPr/>
            <p:nvPr/>
          </p:nvSpPr>
          <p:spPr>
            <a:xfrm>
              <a:off x="2638240" y="2457189"/>
              <a:ext cx="576064" cy="583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droite 6"/>
            <p:cNvSpPr/>
            <p:nvPr/>
          </p:nvSpPr>
          <p:spPr>
            <a:xfrm>
              <a:off x="5364088" y="2417049"/>
              <a:ext cx="576064" cy="5837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:\Users\IMAN\Desktop\fdf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246" y="368529"/>
            <a:ext cx="4815979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IMAN\Desktop\dsqzae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1484784"/>
            <a:ext cx="4307730" cy="341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75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240</Words>
  <Application>Microsoft Office PowerPoint</Application>
  <PresentationFormat>Widescreen</PresentationFormat>
  <Paragraphs>72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Arabic Typesetting</vt:lpstr>
      <vt:lpstr>Arial</vt:lpstr>
      <vt:lpstr>Calibri</vt:lpstr>
      <vt:lpstr>Century Gothic</vt:lpstr>
      <vt:lpstr>Wingdings 3</vt:lpstr>
      <vt:lpstr>Brin</vt:lpstr>
      <vt:lpstr>             المجال المفاهيمي2: المكتبية </vt:lpstr>
      <vt:lpstr>PowerPoint Presentation</vt:lpstr>
      <vt:lpstr>PowerPoint Presentation</vt:lpstr>
      <vt:lpstr>PowerPoint Presentation</vt:lpstr>
      <vt:lpstr>تشغيل برنامج Power point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المجال المفاهيمي2: المكتبية </dc:title>
  <dc:creator>SAFI</dc:creator>
  <cp:lastModifiedBy>Safi-hp</cp:lastModifiedBy>
  <cp:revision>9</cp:revision>
  <dcterms:created xsi:type="dcterms:W3CDTF">2018-04-02T21:00:17Z</dcterms:created>
  <dcterms:modified xsi:type="dcterms:W3CDTF">2019-02-13T07:54:25Z</dcterms:modified>
</cp:coreProperties>
</file>