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6" r:id="rId3"/>
    <p:sldId id="292" r:id="rId4"/>
    <p:sldId id="276" r:id="rId5"/>
    <p:sldId id="290" r:id="rId6"/>
    <p:sldId id="291" r:id="rId7"/>
  </p:sldIdLst>
  <p:sldSz cx="12192000" cy="6858000"/>
  <p:notesSz cx="6858000" cy="9144000"/>
  <p:custDataLst>
    <p:tags r:id="rId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62" d="100"/>
          <a:sy n="62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latif benyoucef" userId="cf0353bcc0f46d60" providerId="LiveId" clId="{A1DBAFF0-17FD-4A18-B0DE-A2C4128A4DAE}"/>
    <pc:docChg chg="modSld">
      <pc:chgData name="abdellatif benyoucef" userId="cf0353bcc0f46d60" providerId="LiveId" clId="{A1DBAFF0-17FD-4A18-B0DE-A2C4128A4DAE}" dt="2025-01-16T20:07:19.119" v="65" actId="6549"/>
      <pc:docMkLst>
        <pc:docMk/>
      </pc:docMkLst>
      <pc:sldChg chg="modSp mod">
        <pc:chgData name="abdellatif benyoucef" userId="cf0353bcc0f46d60" providerId="LiveId" clId="{A1DBAFF0-17FD-4A18-B0DE-A2C4128A4DAE}" dt="2025-01-16T20:06:03.416" v="21" actId="20577"/>
        <pc:sldMkLst>
          <pc:docMk/>
          <pc:sldMk cId="3121927687" sldId="256"/>
        </pc:sldMkLst>
        <pc:spChg chg="mod">
          <ac:chgData name="abdellatif benyoucef" userId="cf0353bcc0f46d60" providerId="LiveId" clId="{A1DBAFF0-17FD-4A18-B0DE-A2C4128A4DAE}" dt="2025-01-16T20:05:58.228" v="12" actId="20577"/>
          <ac:spMkLst>
            <pc:docMk/>
            <pc:sldMk cId="3121927687" sldId="256"/>
            <ac:spMk id="4" creationId="{00000000-0000-0000-0000-000000000000}"/>
          </ac:spMkLst>
        </pc:spChg>
        <pc:spChg chg="mod">
          <ac:chgData name="abdellatif benyoucef" userId="cf0353bcc0f46d60" providerId="LiveId" clId="{A1DBAFF0-17FD-4A18-B0DE-A2C4128A4DAE}" dt="2025-01-16T20:06:03.416" v="21" actId="20577"/>
          <ac:spMkLst>
            <pc:docMk/>
            <pc:sldMk cId="3121927687" sldId="256"/>
            <ac:spMk id="13" creationId="{00000000-0000-0000-0000-000000000000}"/>
          </ac:spMkLst>
        </pc:spChg>
      </pc:sldChg>
      <pc:sldChg chg="modSp mod">
        <pc:chgData name="abdellatif benyoucef" userId="cf0353bcc0f46d60" providerId="LiveId" clId="{A1DBAFF0-17FD-4A18-B0DE-A2C4128A4DAE}" dt="2025-01-16T20:07:19.119" v="65" actId="6549"/>
        <pc:sldMkLst>
          <pc:docMk/>
          <pc:sldMk cId="3105759876" sldId="291"/>
        </pc:sldMkLst>
        <pc:spChg chg="mod">
          <ac:chgData name="abdellatif benyoucef" userId="cf0353bcc0f46d60" providerId="LiveId" clId="{A1DBAFF0-17FD-4A18-B0DE-A2C4128A4DAE}" dt="2025-01-16T20:07:19.119" v="65" actId="6549"/>
          <ac:spMkLst>
            <pc:docMk/>
            <pc:sldMk cId="3105759876" sldId="291"/>
            <ac:spMk id="3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89323-93D7-41DE-A9D0-9AA0E24FF6D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86184-4044-4DD6-820D-8C50B2527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68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6184-4044-4DD6-820D-8C50B2527A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9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E1E3-2D23-42A1-81C6-52D1FD73883F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8085-7913-4BD9-8B2A-E7D48BBF92D9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AA4-66CF-46D5-BAC3-FF3C3226B123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9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2B7C-3ED4-4920-ADEB-EAA17AF1F681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4721-5B64-468B-BDB1-5BDD551F3191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F858-67C2-4344-9DAB-7CB83DBEAF45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5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021-E09E-4180-87BD-4AEEB0356870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6BB-C6E7-4401-A290-821F4DB731BD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FF98-B9D1-4FD5-8896-81D90E02E4A6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E6AC-7990-48DE-BC70-8C78CFD5F14A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ADA-32E0-4E7B-A740-A4CF7C8A688A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9B30-702D-4BAE-BB0B-0553A4363F19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7220" y="4989173"/>
            <a:ext cx="12191999" cy="1865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 rot="10800000">
            <a:off x="11044421" y="521390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 rot="10800000">
            <a:off x="11044421" y="574796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 rot="10800000">
            <a:off x="11048780" y="6277744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6023223" y="5252150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تعريف دمج المراسلات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0" y="4978089"/>
            <a:ext cx="612454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7" name="Pentagone 26"/>
          <p:cNvSpPr/>
          <p:nvPr/>
        </p:nvSpPr>
        <p:spPr>
          <a:xfrm>
            <a:off x="-7220" y="5491682"/>
            <a:ext cx="6131762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الادراج المشروط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8" name="Pentagone 27"/>
          <p:cNvSpPr/>
          <p:nvPr/>
        </p:nvSpPr>
        <p:spPr>
          <a:xfrm>
            <a:off x="1" y="6052912"/>
            <a:ext cx="6124540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التصفية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9" name="Pentagone 28"/>
          <p:cNvSpPr/>
          <p:nvPr/>
        </p:nvSpPr>
        <p:spPr>
          <a:xfrm>
            <a:off x="0" y="6591304"/>
            <a:ext cx="614145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18" y="-3388"/>
            <a:ext cx="9719988" cy="4992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862012" y="2164771"/>
            <a:ext cx="6663846" cy="2263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6088" algn="r" rtl="1"/>
            <a:r>
              <a:rPr lang="ar-DZ" sz="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المجال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المكتبية</a:t>
            </a:r>
            <a:endParaRPr lang="fr-FR" sz="3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446088" algn="r" rtl="1"/>
            <a:r>
              <a:rPr lang="ar-DZ" sz="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الوحدة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معالج النصوص</a:t>
            </a:r>
            <a:endParaRPr lang="fr-FR" sz="38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446088" algn="r" rtl="1"/>
            <a:r>
              <a:rPr lang="ar-DZ" sz="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الموضوع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دمج المراسلات</a:t>
            </a:r>
            <a:endParaRPr lang="fr-FR" sz="38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0" y="-3388"/>
            <a:ext cx="2455102" cy="7024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47586"/>
              </p:ext>
            </p:extLst>
          </p:nvPr>
        </p:nvGraphicFramePr>
        <p:xfrm>
          <a:off x="413657" y="2960904"/>
          <a:ext cx="4082889" cy="4988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6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00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بن يوسف</a:t>
                      </a:r>
                      <a:r>
                        <a:rPr lang="ar-DZ" sz="2000" baseline="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عبد اللطيف</a:t>
                      </a:r>
                      <a:endParaRPr lang="fr-FR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000" b="1" kern="120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أستاذ</a:t>
                      </a:r>
                      <a:r>
                        <a:rPr lang="ar-DZ" sz="2000" b="1" kern="1200" baseline="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 المادة</a:t>
                      </a:r>
                      <a:endParaRPr lang="fr-FR" sz="2000" b="1" kern="12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92834" y="3967119"/>
            <a:ext cx="3096000" cy="473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738245" algn="l"/>
              </a:tabLst>
            </a:pPr>
            <a:r>
              <a:rPr lang="ar-DZ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السنة الدراسية :</a:t>
            </a:r>
            <a:r>
              <a:rPr lang="ar-DZ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 2024-2025</a:t>
            </a:r>
            <a:endParaRPr lang="fr-FR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043950" y="470080"/>
            <a:ext cx="6161314" cy="145046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مديرية التربية لولاية البيض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ctr" rtl="1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ثــانوية </a:t>
            </a:r>
            <a:r>
              <a:rPr lang="ar-DZ" sz="2800" dirty="0" err="1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أربــــــوات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ctr" rtl="1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مــادة المعلوماتيـــة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6023223" y="5755784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فوائده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6023223" y="6289013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خطوات الدمج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311616" y="5369842"/>
            <a:ext cx="1841549" cy="1167029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03560" y="669701"/>
            <a:ext cx="4061012" cy="708173"/>
          </a:xfrm>
        </p:spPr>
        <p:txBody>
          <a:bodyPr/>
          <a:lstStyle/>
          <a:p>
            <a:fld id="{999B7969-73D5-465B-B802-766E068041CB}" type="datetime9">
              <a:rPr lang="ar-DZ" sz="4000" smtClean="0">
                <a:cs typeface="AdvertisingExtraBold" pitchFamily="2" charset="-78"/>
              </a:rPr>
              <a:t>16 كانون الثاني 2025</a:t>
            </a:fld>
            <a:endParaRPr lang="fr-FR" sz="4000" dirty="0">
              <a:cs typeface="AdvertisingExtraBold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9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إشكالية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00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94" y="1798437"/>
            <a:ext cx="9120595" cy="1543926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713" y="3548898"/>
            <a:ext cx="4965955" cy="305450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الادراج الشروط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التصفية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فوائدها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كيفية الدمج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خطوات الدمج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23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حل الاشكالية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00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55" y="1525310"/>
            <a:ext cx="5038095" cy="40285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37" y="3685683"/>
            <a:ext cx="4819048" cy="2866667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 flipH="1">
            <a:off x="1323070" y="1354887"/>
            <a:ext cx="8333854" cy="5487347"/>
          </a:xfrm>
          <a:prstGeom prst="line">
            <a:avLst/>
          </a:prstGeom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الادراج الشروط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التصفية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فوائدها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كيفية الدمج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خطوات الدمج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526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08483" y="2925423"/>
            <a:ext cx="9124281" cy="2069383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هي عملية دمج </a:t>
            </a:r>
            <a:r>
              <a:rPr lang="ar-DZ" sz="2400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مصدر البيانات </a:t>
            </a: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والذي يتضمن عادة  قائمة المستلمين مع بياناتهم </a:t>
            </a:r>
            <a:r>
              <a:rPr lang="ar-DZ" sz="2400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بمستند رئيسي </a:t>
            </a: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يكون على شكل (دعوة، تهنئة، شهادة ..) للحصول على عدة رسائل للأشخاص المسجلين بمصدر البيانات.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دمج المراسلات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5514801" y="2377930"/>
            <a:ext cx="42051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1- تعريف دمج المراسلات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الادراج الشروط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التصفية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فوائدها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كيفية الدمج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خطوات الدمج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063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98700" y="3719093"/>
            <a:ext cx="9124281" cy="1316925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هو عملية تستعمل أثناء دمج المراسلات من خلال وضع شرط معين للتمييز بين الأشخاص المرسل إليهم.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دمج المراسلات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03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5131723" y="3076011"/>
            <a:ext cx="4772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3-2	الإدراج المشروط :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الادراج الشروط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التصفية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تعريف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فوائدها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كيفية الدمج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خطوات الدمج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17778" y="5644253"/>
            <a:ext cx="5513209" cy="789223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•	إدراج تاء التأنيث للإناث دون الذكور.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33033" y="5001171"/>
            <a:ext cx="16979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مثال :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76EB02-1ED8-4CF8-86DD-5DCB6DE02AEA}"/>
              </a:ext>
            </a:extLst>
          </p:cNvPr>
          <p:cNvSpPr/>
          <p:nvPr/>
        </p:nvSpPr>
        <p:spPr>
          <a:xfrm>
            <a:off x="385097" y="2062121"/>
            <a:ext cx="9124281" cy="1085123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هو تبويب من </a:t>
            </a:r>
            <a:r>
              <a:rPr lang="ar-DZ" sz="2400" dirty="0" err="1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تبويبات</a:t>
            </a: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برنامج </a:t>
            </a:r>
            <a:r>
              <a:rPr lang="ar-DZ" sz="2400" dirty="0" err="1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الوورد</a:t>
            </a: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، والذي يتضمن مجموعة الأدوات الخاصة بدمج المراسلات.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0D56C-9AD1-4B2B-A4AC-9719FDC7A1A3}"/>
              </a:ext>
            </a:extLst>
          </p:cNvPr>
          <p:cNvSpPr/>
          <p:nvPr/>
        </p:nvSpPr>
        <p:spPr>
          <a:xfrm>
            <a:off x="3487608" y="1514628"/>
            <a:ext cx="64089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3 -1 تعريف تبويب </a:t>
            </a:r>
            <a:r>
              <a:rPr lang="fr-F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Publipostage</a:t>
            </a:r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247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27708" y="2466790"/>
            <a:ext cx="9124281" cy="1316925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هي عملية اختيار عناصر معينة من مصدر البيانات بناءً على شرط معين، ويمكن تطبيق التصفية على عمود بيانات واحد أو أكثر.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دمج المراسلات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04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2626157" y="1735334"/>
            <a:ext cx="69956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3-3	:تصفية مصدر البيانات </a:t>
            </a:r>
            <a:r>
              <a:rPr lang="fr-FR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Filtrage :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الادراج الشروط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التصفية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تعريف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فوائدها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كيفية الدمج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خطوات الدمج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7708" y="4391950"/>
            <a:ext cx="9032287" cy="1866960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تصفية قائمة التلاميذ حسب المعدل والجنس ( الذكور </a:t>
            </a:r>
            <a:r>
              <a:rPr lang="ar-DZ" sz="280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المتحصلين على معدل </a:t>
            </a: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أكبر أو يساوي </a:t>
            </a:r>
            <a:r>
              <a:rPr lang="fr-FR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13</a:t>
            </a: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).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62041" y="3748868"/>
            <a:ext cx="16979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مثال :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75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13552</TotalTime>
  <Words>240</Words>
  <Application>Microsoft Office PowerPoint</Application>
  <PresentationFormat>Widescreen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AdvertisingExtraBold</vt:lpstr>
      <vt:lpstr>ae_AlArabiya</vt:lpstr>
      <vt:lpstr>ae_AlMothnna</vt:lpstr>
      <vt:lpstr>Arial</vt:lpstr>
      <vt:lpstr>Baskerville Old Face</vt:lpstr>
      <vt:lpstr>Bernard MT Condensed</vt:lpstr>
      <vt:lpstr>Bodoni MT Black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KD</dc:creator>
  <cp:lastModifiedBy>abdellatif benyoucef</cp:lastModifiedBy>
  <cp:revision>220</cp:revision>
  <dcterms:created xsi:type="dcterms:W3CDTF">2018-05-09T18:07:49Z</dcterms:created>
  <dcterms:modified xsi:type="dcterms:W3CDTF">2025-01-16T20:07:21Z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9560602C-330B-4686-8E1F-2CB09B663DFC</vt:lpwstr>
  </property>
  <property fmtid="{D5CDD505-2E9C-101B-9397-08002B2CF9AE}" pid="3" name="ArticulatePath">
    <vt:lpwstr>عتاد الشبكة</vt:lpwstr>
  </property>
</Properties>
</file>