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274" r:id="rId2"/>
    <p:sldId id="271" r:id="rId3"/>
    <p:sldId id="319" r:id="rId4"/>
    <p:sldId id="295" r:id="rId5"/>
    <p:sldId id="321" r:id="rId6"/>
    <p:sldId id="322" r:id="rId7"/>
    <p:sldId id="323" r:id="rId8"/>
    <p:sldId id="324" r:id="rId9"/>
    <p:sldId id="29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Algerian" panose="04020705040A02060702" pitchFamily="82" charset="0"/>
      <p:regular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MCS Diwany4 S_I normal." pitchFamily="2" charset="-78"/>
      <p:regular r:id="rId23"/>
    </p:embeddedFont>
    <p:embeddedFont>
      <p:font typeface="Wingdings 3" panose="05040102010807070707" pitchFamily="18" charset="2"/>
      <p:regular r:id="rId24"/>
    </p:embeddedFont>
    <p:embeddedFont>
      <p:font typeface="Arabic Typesetting" panose="03020402040406030203" pitchFamily="66" charset="-78"/>
      <p:regular r:id="rId25"/>
    </p:embeddedFont>
    <p:embeddedFont>
      <p:font typeface="Sakkal Majalla" panose="02000000000000000000" pitchFamily="2" charset="-78"/>
      <p:regular r:id="rId26"/>
      <p:bold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248" autoAdjust="0"/>
  </p:normalViewPr>
  <p:slideViewPr>
    <p:cSldViewPr>
      <p:cViewPr varScale="1">
        <p:scale>
          <a:sx n="43" d="100"/>
          <a:sy n="43" d="100"/>
        </p:scale>
        <p:origin x="6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292E4F-62CD-4D7A-AEFF-3420C162B5BE}" type="doc">
      <dgm:prSet loTypeId="urn:microsoft.com/office/officeart/2008/layout/VerticalCurvedLis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fr-FR"/>
        </a:p>
      </dgm:t>
    </dgm:pt>
    <dgm:pt modelId="{27552129-2ABB-40B0-961A-7F428092829D}">
      <dgm:prSet phldrT="[Texte]" custT="1"/>
      <dgm:spPr/>
      <dgm:t>
        <a:bodyPr/>
        <a:lstStyle/>
        <a:p>
          <a:pPr algn="ctr" rtl="1"/>
          <a:r>
            <a:rPr lang="ar-SA" sz="6600" b="1" i="1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rPr>
            <a:t>مفهوم فرز و ترتيب البيانات</a:t>
          </a:r>
          <a:endParaRPr lang="fr-FR" sz="6600" b="1" i="1" dirty="0">
            <a:solidFill>
              <a:schemeClr val="bg1"/>
            </a:solidFill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C6140D97-5126-463F-A511-D08C78EA99F4}" type="parTrans" cxnId="{2126A0CF-0E9A-4F87-B390-F5FC34BAF23A}">
      <dgm:prSet/>
      <dgm:spPr/>
      <dgm:t>
        <a:bodyPr/>
        <a:lstStyle/>
        <a:p>
          <a:endParaRPr lang="fr-FR"/>
        </a:p>
      </dgm:t>
    </dgm:pt>
    <dgm:pt modelId="{6F6CB935-72DE-46E8-94FD-7288E6EDF40D}" type="sibTrans" cxnId="{2126A0CF-0E9A-4F87-B390-F5FC34BAF23A}">
      <dgm:prSet/>
      <dgm:spPr/>
      <dgm:t>
        <a:bodyPr/>
        <a:lstStyle/>
        <a:p>
          <a:endParaRPr lang="fr-FR"/>
        </a:p>
      </dgm:t>
    </dgm:pt>
    <dgm:pt modelId="{77317D5F-74E2-4955-9F2D-96307328CC23}">
      <dgm:prSet phldrT="[Texte]" custT="1"/>
      <dgm:spPr/>
      <dgm:t>
        <a:bodyPr/>
        <a:lstStyle/>
        <a:p>
          <a:pPr algn="ctr" rtl="1"/>
          <a:r>
            <a:rPr lang="ar-SA" sz="6600" b="1" i="1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rPr>
            <a:t>الفرز حسب معيار واحد</a:t>
          </a:r>
          <a:endParaRPr lang="fr-FR" sz="6600" b="1" i="1" dirty="0">
            <a:solidFill>
              <a:schemeClr val="bg1"/>
            </a:solidFill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6B144851-2429-466E-B872-A425E1AAEFEE}" type="parTrans" cxnId="{7736A389-4BDB-443B-BE2A-EF81BC4CA3FB}">
      <dgm:prSet/>
      <dgm:spPr/>
      <dgm:t>
        <a:bodyPr/>
        <a:lstStyle/>
        <a:p>
          <a:endParaRPr lang="fr-FR"/>
        </a:p>
      </dgm:t>
    </dgm:pt>
    <dgm:pt modelId="{89D4E3CC-A0AD-4D31-83C3-B5636E2664E0}" type="sibTrans" cxnId="{7736A389-4BDB-443B-BE2A-EF81BC4CA3FB}">
      <dgm:prSet/>
      <dgm:spPr/>
      <dgm:t>
        <a:bodyPr/>
        <a:lstStyle/>
        <a:p>
          <a:endParaRPr lang="fr-FR"/>
        </a:p>
      </dgm:t>
    </dgm:pt>
    <dgm:pt modelId="{13311D3B-230C-420E-9B8D-F44FDDC7863C}">
      <dgm:prSet phldrT="[Texte]" custT="1"/>
      <dgm:spPr/>
      <dgm:t>
        <a:bodyPr/>
        <a:lstStyle/>
        <a:p>
          <a:pPr algn="ctr" rtl="1"/>
          <a:r>
            <a:rPr lang="ar-SA" sz="6600" b="1" i="1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rPr>
            <a:t>الفرز حسب معايير محددة</a:t>
          </a:r>
          <a:endParaRPr lang="fr-FR" sz="6600" b="1" i="1" dirty="0">
            <a:solidFill>
              <a:schemeClr val="bg1"/>
            </a:solidFill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0BF8701B-C271-4E95-8EFC-1DE3E4387D85}" type="parTrans" cxnId="{63ABE8C0-A5DC-4440-91E8-EA39FC0732A6}">
      <dgm:prSet/>
      <dgm:spPr/>
      <dgm:t>
        <a:bodyPr/>
        <a:lstStyle/>
        <a:p>
          <a:endParaRPr lang="fr-FR"/>
        </a:p>
      </dgm:t>
    </dgm:pt>
    <dgm:pt modelId="{03BD9617-2AA6-4174-96C4-2D0899429FFD}" type="sibTrans" cxnId="{63ABE8C0-A5DC-4440-91E8-EA39FC0732A6}">
      <dgm:prSet/>
      <dgm:spPr/>
      <dgm:t>
        <a:bodyPr/>
        <a:lstStyle/>
        <a:p>
          <a:endParaRPr lang="fr-FR"/>
        </a:p>
      </dgm:t>
    </dgm:pt>
    <dgm:pt modelId="{89346334-957E-4DF6-AEF8-19545E542662}">
      <dgm:prSet phldrT="[Texte]" custT="1"/>
      <dgm:spPr/>
      <dgm:t>
        <a:bodyPr/>
        <a:lstStyle/>
        <a:p>
          <a:pPr algn="ctr" rtl="1"/>
          <a:r>
            <a:rPr lang="ar-SA" sz="6600" b="1" i="1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rPr>
            <a:t>فوائد الفرز</a:t>
          </a:r>
          <a:endParaRPr lang="fr-FR" sz="6600" b="1" i="1" dirty="0">
            <a:solidFill>
              <a:schemeClr val="bg1"/>
            </a:solidFill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0B5338E9-3921-46E6-9117-2713223D39A2}" type="sibTrans" cxnId="{17879FEC-B259-4A94-B585-8F3FA95AB6CF}">
      <dgm:prSet/>
      <dgm:spPr/>
      <dgm:t>
        <a:bodyPr/>
        <a:lstStyle/>
        <a:p>
          <a:endParaRPr lang="fr-FR"/>
        </a:p>
      </dgm:t>
    </dgm:pt>
    <dgm:pt modelId="{3CA5856E-2806-4758-830E-25F647B533E1}" type="parTrans" cxnId="{17879FEC-B259-4A94-B585-8F3FA95AB6CF}">
      <dgm:prSet/>
      <dgm:spPr/>
      <dgm:t>
        <a:bodyPr/>
        <a:lstStyle/>
        <a:p>
          <a:endParaRPr lang="fr-FR"/>
        </a:p>
      </dgm:t>
    </dgm:pt>
    <dgm:pt modelId="{E759026D-CF2B-424C-A57E-2F03CD3A4727}" type="pres">
      <dgm:prSet presAssocID="{5E292E4F-62CD-4D7A-AEFF-3420C162B5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20CDD1E7-266F-468F-8F96-CB35184148C4}" type="pres">
      <dgm:prSet presAssocID="{5E292E4F-62CD-4D7A-AEFF-3420C162B5BE}" presName="Name1" presStyleCnt="0"/>
      <dgm:spPr/>
    </dgm:pt>
    <dgm:pt modelId="{80C861BB-3401-449F-9964-D30D211F6854}" type="pres">
      <dgm:prSet presAssocID="{5E292E4F-62CD-4D7A-AEFF-3420C162B5BE}" presName="cycle" presStyleCnt="0"/>
      <dgm:spPr/>
    </dgm:pt>
    <dgm:pt modelId="{5A6965CC-C9EC-41B6-8359-4ECE7A692591}" type="pres">
      <dgm:prSet presAssocID="{5E292E4F-62CD-4D7A-AEFF-3420C162B5BE}" presName="srcNode" presStyleLbl="node1" presStyleIdx="0" presStyleCnt="4"/>
      <dgm:spPr/>
    </dgm:pt>
    <dgm:pt modelId="{AA865AC0-1D5D-48E3-B00F-EEA62206AEE4}" type="pres">
      <dgm:prSet presAssocID="{5E292E4F-62CD-4D7A-AEFF-3420C162B5BE}" presName="conn" presStyleLbl="parChTrans1D2" presStyleIdx="0" presStyleCnt="1"/>
      <dgm:spPr/>
      <dgm:t>
        <a:bodyPr/>
        <a:lstStyle/>
        <a:p>
          <a:endParaRPr lang="fr-FR"/>
        </a:p>
      </dgm:t>
    </dgm:pt>
    <dgm:pt modelId="{10BDD44B-A34F-4244-A8C5-6B449864AEE9}" type="pres">
      <dgm:prSet presAssocID="{5E292E4F-62CD-4D7A-AEFF-3420C162B5BE}" presName="extraNode" presStyleLbl="node1" presStyleIdx="0" presStyleCnt="4"/>
      <dgm:spPr/>
    </dgm:pt>
    <dgm:pt modelId="{22D49996-B489-49D9-89CE-7D1ECF968E94}" type="pres">
      <dgm:prSet presAssocID="{5E292E4F-62CD-4D7A-AEFF-3420C162B5BE}" presName="dstNode" presStyleLbl="node1" presStyleIdx="0" presStyleCnt="4"/>
      <dgm:spPr/>
    </dgm:pt>
    <dgm:pt modelId="{1AC6637C-9060-4EB2-9AC8-75353F206501}" type="pres">
      <dgm:prSet presAssocID="{27552129-2ABB-40B0-961A-7F428092829D}" presName="text_1" presStyleLbl="node1" presStyleIdx="0" presStyleCnt="4" custScaleY="923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E5F234-4FAB-4ECE-A52F-C4E0EFA5F4D0}" type="pres">
      <dgm:prSet presAssocID="{27552129-2ABB-40B0-961A-7F428092829D}" presName="accent_1" presStyleCnt="0"/>
      <dgm:spPr/>
    </dgm:pt>
    <dgm:pt modelId="{6C6A4C36-E534-40B6-9E14-0FDB88CB6776}" type="pres">
      <dgm:prSet presAssocID="{27552129-2ABB-40B0-961A-7F428092829D}" presName="accentRepeatNode" presStyleLbl="solidFgAcc1" presStyleIdx="0" presStyleCnt="4" custLinFactNeighborX="12297" custLinFactNeighborY="-5355"/>
      <dgm:spPr/>
    </dgm:pt>
    <dgm:pt modelId="{C077CC3B-8AC5-44A9-9173-15FBB610A0B1}" type="pres">
      <dgm:prSet presAssocID="{89346334-957E-4DF6-AEF8-19545E542662}" presName="text_2" presStyleLbl="node1" presStyleIdx="1" presStyleCnt="4" custScaleY="923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BC41EC9-6F56-4229-946A-9645C6631F35}" type="pres">
      <dgm:prSet presAssocID="{89346334-957E-4DF6-AEF8-19545E542662}" presName="accent_2" presStyleCnt="0"/>
      <dgm:spPr/>
    </dgm:pt>
    <dgm:pt modelId="{89698EEE-F931-4721-88EF-380234634F3E}" type="pres">
      <dgm:prSet presAssocID="{89346334-957E-4DF6-AEF8-19545E542662}" presName="accentRepeatNode" presStyleLbl="solidFgAcc1" presStyleIdx="1" presStyleCnt="4"/>
      <dgm:spPr/>
    </dgm:pt>
    <dgm:pt modelId="{515CE09A-A968-4DFB-BF63-333904E6B4E3}" type="pres">
      <dgm:prSet presAssocID="{77317D5F-74E2-4955-9F2D-96307328CC23}" presName="text_3" presStyleLbl="node1" presStyleIdx="2" presStyleCnt="4" custScaleY="923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9C2721-6303-4B89-9E86-3D25F8026CCE}" type="pres">
      <dgm:prSet presAssocID="{77317D5F-74E2-4955-9F2D-96307328CC23}" presName="accent_3" presStyleCnt="0"/>
      <dgm:spPr/>
    </dgm:pt>
    <dgm:pt modelId="{9BF35BBA-3330-4A89-89B1-46514E398DBA}" type="pres">
      <dgm:prSet presAssocID="{77317D5F-74E2-4955-9F2D-96307328CC23}" presName="accentRepeatNode" presStyleLbl="solidFgAcc1" presStyleIdx="2" presStyleCnt="4"/>
      <dgm:spPr/>
    </dgm:pt>
    <dgm:pt modelId="{34B439C7-8008-4AD2-A123-E011E69A4A6A}" type="pres">
      <dgm:prSet presAssocID="{13311D3B-230C-420E-9B8D-F44FDDC7863C}" presName="text_4" presStyleLbl="node1" presStyleIdx="3" presStyleCnt="4" custScaleY="9235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B379EA-4230-4068-9635-6141D93CB59A}" type="pres">
      <dgm:prSet presAssocID="{13311D3B-230C-420E-9B8D-F44FDDC7863C}" presName="accent_4" presStyleCnt="0"/>
      <dgm:spPr/>
    </dgm:pt>
    <dgm:pt modelId="{05EA2862-4E2E-4E5A-B27B-B3B8747C93B9}" type="pres">
      <dgm:prSet presAssocID="{13311D3B-230C-420E-9B8D-F44FDDC7863C}" presName="accentRepeatNode" presStyleLbl="solidFgAcc1" presStyleIdx="3" presStyleCnt="4"/>
      <dgm:spPr/>
    </dgm:pt>
  </dgm:ptLst>
  <dgm:cxnLst>
    <dgm:cxn modelId="{63ABE8C0-A5DC-4440-91E8-EA39FC0732A6}" srcId="{5E292E4F-62CD-4D7A-AEFF-3420C162B5BE}" destId="{13311D3B-230C-420E-9B8D-F44FDDC7863C}" srcOrd="3" destOrd="0" parTransId="{0BF8701B-C271-4E95-8EFC-1DE3E4387D85}" sibTransId="{03BD9617-2AA6-4174-96C4-2D0899429FFD}"/>
    <dgm:cxn modelId="{D6E2CC6B-3BA0-4AE6-BB51-C38B35A6573A}" type="presOf" srcId="{5E292E4F-62CD-4D7A-AEFF-3420C162B5BE}" destId="{E759026D-CF2B-424C-A57E-2F03CD3A4727}" srcOrd="0" destOrd="0" presId="urn:microsoft.com/office/officeart/2008/layout/VerticalCurvedList"/>
    <dgm:cxn modelId="{17879FEC-B259-4A94-B585-8F3FA95AB6CF}" srcId="{5E292E4F-62CD-4D7A-AEFF-3420C162B5BE}" destId="{89346334-957E-4DF6-AEF8-19545E542662}" srcOrd="1" destOrd="0" parTransId="{3CA5856E-2806-4758-830E-25F647B533E1}" sibTransId="{0B5338E9-3921-46E6-9117-2713223D39A2}"/>
    <dgm:cxn modelId="{9EE0AE85-9FD3-4A8F-883F-860EF6F1748E}" type="presOf" srcId="{13311D3B-230C-420E-9B8D-F44FDDC7863C}" destId="{34B439C7-8008-4AD2-A123-E011E69A4A6A}" srcOrd="0" destOrd="0" presId="urn:microsoft.com/office/officeart/2008/layout/VerticalCurvedList"/>
    <dgm:cxn modelId="{C15AE61E-AADB-493E-933F-9CAC7853C7A0}" type="presOf" srcId="{6F6CB935-72DE-46E8-94FD-7288E6EDF40D}" destId="{AA865AC0-1D5D-48E3-B00F-EEA62206AEE4}" srcOrd="0" destOrd="0" presId="urn:microsoft.com/office/officeart/2008/layout/VerticalCurvedList"/>
    <dgm:cxn modelId="{7736A389-4BDB-443B-BE2A-EF81BC4CA3FB}" srcId="{5E292E4F-62CD-4D7A-AEFF-3420C162B5BE}" destId="{77317D5F-74E2-4955-9F2D-96307328CC23}" srcOrd="2" destOrd="0" parTransId="{6B144851-2429-466E-B872-A425E1AAEFEE}" sibTransId="{89D4E3CC-A0AD-4D31-83C3-B5636E2664E0}"/>
    <dgm:cxn modelId="{033350E2-AD68-4D68-899F-CC038E9E3400}" type="presOf" srcId="{77317D5F-74E2-4955-9F2D-96307328CC23}" destId="{515CE09A-A968-4DFB-BF63-333904E6B4E3}" srcOrd="0" destOrd="0" presId="urn:microsoft.com/office/officeart/2008/layout/VerticalCurvedList"/>
    <dgm:cxn modelId="{2126A0CF-0E9A-4F87-B390-F5FC34BAF23A}" srcId="{5E292E4F-62CD-4D7A-AEFF-3420C162B5BE}" destId="{27552129-2ABB-40B0-961A-7F428092829D}" srcOrd="0" destOrd="0" parTransId="{C6140D97-5126-463F-A511-D08C78EA99F4}" sibTransId="{6F6CB935-72DE-46E8-94FD-7288E6EDF40D}"/>
    <dgm:cxn modelId="{E21901CA-5EF6-4120-B0A2-A9F0B5AB5511}" type="presOf" srcId="{27552129-2ABB-40B0-961A-7F428092829D}" destId="{1AC6637C-9060-4EB2-9AC8-75353F206501}" srcOrd="0" destOrd="0" presId="urn:microsoft.com/office/officeart/2008/layout/VerticalCurvedList"/>
    <dgm:cxn modelId="{EB403CC2-2C7F-4F7F-A5A4-114CBDDA0AA1}" type="presOf" srcId="{89346334-957E-4DF6-AEF8-19545E542662}" destId="{C077CC3B-8AC5-44A9-9173-15FBB610A0B1}" srcOrd="0" destOrd="0" presId="urn:microsoft.com/office/officeart/2008/layout/VerticalCurvedList"/>
    <dgm:cxn modelId="{29D811AE-4FAE-4F8E-87D5-43D7E25D8D3E}" type="presParOf" srcId="{E759026D-CF2B-424C-A57E-2F03CD3A4727}" destId="{20CDD1E7-266F-468F-8F96-CB35184148C4}" srcOrd="0" destOrd="0" presId="urn:microsoft.com/office/officeart/2008/layout/VerticalCurvedList"/>
    <dgm:cxn modelId="{5DFBE7B3-25B0-47C6-9F99-D87FF93AED3B}" type="presParOf" srcId="{20CDD1E7-266F-468F-8F96-CB35184148C4}" destId="{80C861BB-3401-449F-9964-D30D211F6854}" srcOrd="0" destOrd="0" presId="urn:microsoft.com/office/officeart/2008/layout/VerticalCurvedList"/>
    <dgm:cxn modelId="{184C7B6C-DA1A-4429-921A-0A18158E012A}" type="presParOf" srcId="{80C861BB-3401-449F-9964-D30D211F6854}" destId="{5A6965CC-C9EC-41B6-8359-4ECE7A692591}" srcOrd="0" destOrd="0" presId="urn:microsoft.com/office/officeart/2008/layout/VerticalCurvedList"/>
    <dgm:cxn modelId="{4879E7AB-B0E9-4A15-9851-1355B4319075}" type="presParOf" srcId="{80C861BB-3401-449F-9964-D30D211F6854}" destId="{AA865AC0-1D5D-48E3-B00F-EEA62206AEE4}" srcOrd="1" destOrd="0" presId="urn:microsoft.com/office/officeart/2008/layout/VerticalCurvedList"/>
    <dgm:cxn modelId="{AD8ADB71-3306-4BE2-8A5D-B70654E416A4}" type="presParOf" srcId="{80C861BB-3401-449F-9964-D30D211F6854}" destId="{10BDD44B-A34F-4244-A8C5-6B449864AEE9}" srcOrd="2" destOrd="0" presId="urn:microsoft.com/office/officeart/2008/layout/VerticalCurvedList"/>
    <dgm:cxn modelId="{29731AE9-FFB0-4B10-9D33-ECC0E1F9B890}" type="presParOf" srcId="{80C861BB-3401-449F-9964-D30D211F6854}" destId="{22D49996-B489-49D9-89CE-7D1ECF968E94}" srcOrd="3" destOrd="0" presId="urn:microsoft.com/office/officeart/2008/layout/VerticalCurvedList"/>
    <dgm:cxn modelId="{262D8F88-5CC6-4DD5-89BC-0A6605672B5C}" type="presParOf" srcId="{20CDD1E7-266F-468F-8F96-CB35184148C4}" destId="{1AC6637C-9060-4EB2-9AC8-75353F206501}" srcOrd="1" destOrd="0" presId="urn:microsoft.com/office/officeart/2008/layout/VerticalCurvedList"/>
    <dgm:cxn modelId="{ACFDE9DA-4AE6-4210-A31E-FC8B36E243FA}" type="presParOf" srcId="{20CDD1E7-266F-468F-8F96-CB35184148C4}" destId="{A9E5F234-4FAB-4ECE-A52F-C4E0EFA5F4D0}" srcOrd="2" destOrd="0" presId="urn:microsoft.com/office/officeart/2008/layout/VerticalCurvedList"/>
    <dgm:cxn modelId="{73F81A2E-21B4-447C-BC31-1EBDC88F65CB}" type="presParOf" srcId="{A9E5F234-4FAB-4ECE-A52F-C4E0EFA5F4D0}" destId="{6C6A4C36-E534-40B6-9E14-0FDB88CB6776}" srcOrd="0" destOrd="0" presId="urn:microsoft.com/office/officeart/2008/layout/VerticalCurvedList"/>
    <dgm:cxn modelId="{3652A177-04D5-445B-BDAB-10900DB59C22}" type="presParOf" srcId="{20CDD1E7-266F-468F-8F96-CB35184148C4}" destId="{C077CC3B-8AC5-44A9-9173-15FBB610A0B1}" srcOrd="3" destOrd="0" presId="urn:microsoft.com/office/officeart/2008/layout/VerticalCurvedList"/>
    <dgm:cxn modelId="{321BFACD-6BFC-4FE9-942D-FE4AAD1241D9}" type="presParOf" srcId="{20CDD1E7-266F-468F-8F96-CB35184148C4}" destId="{EBC41EC9-6F56-4229-946A-9645C6631F35}" srcOrd="4" destOrd="0" presId="urn:microsoft.com/office/officeart/2008/layout/VerticalCurvedList"/>
    <dgm:cxn modelId="{5C8D4AAD-633C-4D71-ACAA-6C873DA01F81}" type="presParOf" srcId="{EBC41EC9-6F56-4229-946A-9645C6631F35}" destId="{89698EEE-F931-4721-88EF-380234634F3E}" srcOrd="0" destOrd="0" presId="urn:microsoft.com/office/officeart/2008/layout/VerticalCurvedList"/>
    <dgm:cxn modelId="{2EBD319E-F716-48E9-98B2-6CC681533C88}" type="presParOf" srcId="{20CDD1E7-266F-468F-8F96-CB35184148C4}" destId="{515CE09A-A968-4DFB-BF63-333904E6B4E3}" srcOrd="5" destOrd="0" presId="urn:microsoft.com/office/officeart/2008/layout/VerticalCurvedList"/>
    <dgm:cxn modelId="{B95A7B72-0C53-4986-A208-FCE53EEC66C6}" type="presParOf" srcId="{20CDD1E7-266F-468F-8F96-CB35184148C4}" destId="{749C2721-6303-4B89-9E86-3D25F8026CCE}" srcOrd="6" destOrd="0" presId="urn:microsoft.com/office/officeart/2008/layout/VerticalCurvedList"/>
    <dgm:cxn modelId="{A1439749-380A-4720-BE77-11B7677C18CB}" type="presParOf" srcId="{749C2721-6303-4B89-9E86-3D25F8026CCE}" destId="{9BF35BBA-3330-4A89-89B1-46514E398DBA}" srcOrd="0" destOrd="0" presId="urn:microsoft.com/office/officeart/2008/layout/VerticalCurvedList"/>
    <dgm:cxn modelId="{F133C498-C1ED-4086-A40A-A32FEC4018C5}" type="presParOf" srcId="{20CDD1E7-266F-468F-8F96-CB35184148C4}" destId="{34B439C7-8008-4AD2-A123-E011E69A4A6A}" srcOrd="7" destOrd="0" presId="urn:microsoft.com/office/officeart/2008/layout/VerticalCurvedList"/>
    <dgm:cxn modelId="{CF6E66C8-1751-4DBA-8FD1-4D12E524467F}" type="presParOf" srcId="{20CDD1E7-266F-468F-8F96-CB35184148C4}" destId="{13B379EA-4230-4068-9635-6141D93CB59A}" srcOrd="8" destOrd="0" presId="urn:microsoft.com/office/officeart/2008/layout/VerticalCurvedList"/>
    <dgm:cxn modelId="{471EC851-73C8-4F7C-97DD-8D3FC7CFB161}" type="presParOf" srcId="{13B379EA-4230-4068-9635-6141D93CB59A}" destId="{05EA2862-4E2E-4E5A-B27B-B3B8747C93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65AC0-1D5D-48E3-B00F-EEA62206AEE4}">
      <dsp:nvSpPr>
        <dsp:cNvPr id="0" name=""/>
        <dsp:cNvSpPr/>
      </dsp:nvSpPr>
      <dsp:spPr>
        <a:xfrm>
          <a:off x="-8734509" y="-1333824"/>
          <a:ext cx="10391044" cy="10391044"/>
        </a:xfrm>
        <a:prstGeom prst="blockArc">
          <a:avLst>
            <a:gd name="adj1" fmla="val 18900000"/>
            <a:gd name="adj2" fmla="val 2700000"/>
            <a:gd name="adj3" fmla="val 208"/>
          </a:avLst>
        </a:prstGeom>
        <a:noFill/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6637C-9060-4EB2-9AC8-75353F206501}">
      <dsp:nvSpPr>
        <dsp:cNvPr id="0" name=""/>
        <dsp:cNvSpPr/>
      </dsp:nvSpPr>
      <dsp:spPr>
        <a:xfrm>
          <a:off x="866343" y="639174"/>
          <a:ext cx="12203273" cy="10973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3108" tIns="167640" rIns="167640" bIns="167640" numCol="1" spcCol="1270" anchor="ctr" anchorCtr="0">
          <a:noAutofit/>
        </a:bodyPr>
        <a:lstStyle/>
        <a:p>
          <a:pPr lvl="0" algn="ctr" defTabSz="2933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6600" b="1" i="1" kern="1200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rPr>
            <a:t>مفهوم فرز و ترتيب البيانات</a:t>
          </a:r>
          <a:endParaRPr lang="fr-FR" sz="6600" b="1" i="1" kern="1200" dirty="0">
            <a:solidFill>
              <a:schemeClr val="bg1"/>
            </a:solidFill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866343" y="639174"/>
        <a:ext cx="12203273" cy="1097367"/>
      </dsp:txXfrm>
    </dsp:sp>
    <dsp:sp modelId="{6C6A4C36-E534-40B6-9E14-0FDB88CB6776}">
      <dsp:nvSpPr>
        <dsp:cNvPr id="0" name=""/>
        <dsp:cNvSpPr/>
      </dsp:nvSpPr>
      <dsp:spPr>
        <a:xfrm>
          <a:off x="306375" y="365720"/>
          <a:ext cx="1485209" cy="14852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CC3B-8AC5-44A9-9173-15FBB610A0B1}">
      <dsp:nvSpPr>
        <dsp:cNvPr id="0" name=""/>
        <dsp:cNvSpPr/>
      </dsp:nvSpPr>
      <dsp:spPr>
        <a:xfrm>
          <a:off x="1547547" y="2421734"/>
          <a:ext cx="11522069" cy="1097367"/>
        </a:xfrm>
        <a:prstGeom prst="rect">
          <a:avLst/>
        </a:prstGeom>
        <a:solidFill>
          <a:schemeClr val="accent4">
            <a:hueOff val="-1216724"/>
            <a:satOff val="4058"/>
            <a:lumOff val="6405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3108" tIns="167640" rIns="167640" bIns="167640" numCol="1" spcCol="1270" anchor="ctr" anchorCtr="0">
          <a:noAutofit/>
        </a:bodyPr>
        <a:lstStyle/>
        <a:p>
          <a:pPr lvl="0" algn="ctr" defTabSz="2933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6600" b="1" i="1" kern="1200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rPr>
            <a:t>فوائد الفرز</a:t>
          </a:r>
          <a:endParaRPr lang="fr-FR" sz="6600" b="1" i="1" kern="1200" dirty="0">
            <a:solidFill>
              <a:schemeClr val="bg1"/>
            </a:solidFill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1547547" y="2421734"/>
        <a:ext cx="11522069" cy="1097367"/>
      </dsp:txXfrm>
    </dsp:sp>
    <dsp:sp modelId="{89698EEE-F931-4721-88EF-380234634F3E}">
      <dsp:nvSpPr>
        <dsp:cNvPr id="0" name=""/>
        <dsp:cNvSpPr/>
      </dsp:nvSpPr>
      <dsp:spPr>
        <a:xfrm>
          <a:off x="804942" y="2227813"/>
          <a:ext cx="1485209" cy="14852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CE09A-A968-4DFB-BF63-333904E6B4E3}">
      <dsp:nvSpPr>
        <dsp:cNvPr id="0" name=""/>
        <dsp:cNvSpPr/>
      </dsp:nvSpPr>
      <dsp:spPr>
        <a:xfrm>
          <a:off x="1547547" y="4204294"/>
          <a:ext cx="11522069" cy="1097367"/>
        </a:xfrm>
        <a:prstGeom prst="rect">
          <a:avLst/>
        </a:prstGeom>
        <a:solidFill>
          <a:schemeClr val="accent4">
            <a:hueOff val="-2433449"/>
            <a:satOff val="8116"/>
            <a:lumOff val="1281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3108" tIns="167640" rIns="167640" bIns="167640" numCol="1" spcCol="1270" anchor="ctr" anchorCtr="0">
          <a:noAutofit/>
        </a:bodyPr>
        <a:lstStyle/>
        <a:p>
          <a:pPr lvl="0" algn="ctr" defTabSz="2933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6600" b="1" i="1" kern="1200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rPr>
            <a:t>الفرز حسب معيار واحد</a:t>
          </a:r>
          <a:endParaRPr lang="fr-FR" sz="6600" b="1" i="1" kern="1200" dirty="0">
            <a:solidFill>
              <a:schemeClr val="bg1"/>
            </a:solidFill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1547547" y="4204294"/>
        <a:ext cx="11522069" cy="1097367"/>
      </dsp:txXfrm>
    </dsp:sp>
    <dsp:sp modelId="{9BF35BBA-3330-4A89-89B1-46514E398DBA}">
      <dsp:nvSpPr>
        <dsp:cNvPr id="0" name=""/>
        <dsp:cNvSpPr/>
      </dsp:nvSpPr>
      <dsp:spPr>
        <a:xfrm>
          <a:off x="804942" y="4010373"/>
          <a:ext cx="1485209" cy="14852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B439C7-8008-4AD2-A123-E011E69A4A6A}">
      <dsp:nvSpPr>
        <dsp:cNvPr id="0" name=""/>
        <dsp:cNvSpPr/>
      </dsp:nvSpPr>
      <dsp:spPr>
        <a:xfrm>
          <a:off x="866343" y="5986853"/>
          <a:ext cx="12203273" cy="1097367"/>
        </a:xfrm>
        <a:prstGeom prst="rect">
          <a:avLst/>
        </a:prstGeom>
        <a:solidFill>
          <a:schemeClr val="accent4">
            <a:hueOff val="-3650173"/>
            <a:satOff val="12174"/>
            <a:lumOff val="19216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3108" tIns="167640" rIns="167640" bIns="167640" numCol="1" spcCol="1270" anchor="ctr" anchorCtr="0">
          <a:noAutofit/>
        </a:bodyPr>
        <a:lstStyle/>
        <a:p>
          <a:pPr lvl="0" algn="ctr" defTabSz="29337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6600" b="1" i="1" kern="1200" dirty="0" smtClean="0">
              <a:solidFill>
                <a:schemeClr val="bg1"/>
              </a:solidFill>
              <a:latin typeface="Sakkal Majalla" panose="02000000000000000000" pitchFamily="2" charset="-78"/>
              <a:cs typeface="Sakkal Majalla" panose="02000000000000000000" pitchFamily="2" charset="-78"/>
            </a:rPr>
            <a:t>الفرز حسب معايير محددة</a:t>
          </a:r>
          <a:endParaRPr lang="fr-FR" sz="6600" b="1" i="1" kern="1200" dirty="0">
            <a:solidFill>
              <a:schemeClr val="bg1"/>
            </a:solidFill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866343" y="5986853"/>
        <a:ext cx="12203273" cy="1097367"/>
      </dsp:txXfrm>
    </dsp:sp>
    <dsp:sp modelId="{05EA2862-4E2E-4E5A-B27B-B3B8747C93B9}">
      <dsp:nvSpPr>
        <dsp:cNvPr id="0" name=""/>
        <dsp:cNvSpPr/>
      </dsp:nvSpPr>
      <dsp:spPr>
        <a:xfrm>
          <a:off x="123739" y="5792933"/>
          <a:ext cx="1485209" cy="14852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229A2-3D55-4591-B232-E02EFC8E47D2}" type="datetimeFigureOut">
              <a:rPr lang="en-US" smtClean="0"/>
              <a:t>1/1/2006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30E1D-136E-41D7-B6DF-E7590A5AFE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5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1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2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467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9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621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0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2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9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7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7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3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66"/>
            </a:gs>
            <a:gs pos="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1/1/2006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5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../Desktop/technologie.mp4" TargetMode="External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NUL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51" y="2758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7117" b="-606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54720" y="2007094"/>
            <a:ext cx="14350103" cy="7421381"/>
          </a:xfrm>
          <a:custGeom>
            <a:avLst/>
            <a:gdLst/>
            <a:ahLst/>
            <a:cxnLst/>
            <a:rect l="l" t="t" r="r" b="b"/>
            <a:pathLst>
              <a:path w="14350102" h="7964307">
                <a:moveTo>
                  <a:pt x="0" y="0"/>
                </a:moveTo>
                <a:lnTo>
                  <a:pt x="14350102" y="0"/>
                </a:lnTo>
                <a:lnTo>
                  <a:pt x="14350102" y="7964307"/>
                </a:lnTo>
                <a:lnTo>
                  <a:pt x="0" y="7964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9494" y="3464950"/>
            <a:ext cx="3857813" cy="8001731"/>
          </a:xfrm>
          <a:custGeom>
            <a:avLst/>
            <a:gdLst/>
            <a:ahLst/>
            <a:cxnLst/>
            <a:rect l="l" t="t" r="r" b="b"/>
            <a:pathLst>
              <a:path w="3857812" h="8001730">
                <a:moveTo>
                  <a:pt x="0" y="0"/>
                </a:moveTo>
                <a:lnTo>
                  <a:pt x="3857813" y="0"/>
                </a:lnTo>
                <a:lnTo>
                  <a:pt x="3857813" y="8001730"/>
                </a:lnTo>
                <a:lnTo>
                  <a:pt x="0" y="8001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4120695" y="5815349"/>
            <a:ext cx="3857813" cy="8001731"/>
          </a:xfrm>
          <a:custGeom>
            <a:avLst/>
            <a:gdLst/>
            <a:ahLst/>
            <a:cxnLst/>
            <a:rect l="l" t="t" r="r" b="b"/>
            <a:pathLst>
              <a:path w="3857812" h="8001730">
                <a:moveTo>
                  <a:pt x="3857813" y="0"/>
                </a:moveTo>
                <a:lnTo>
                  <a:pt x="0" y="0"/>
                </a:lnTo>
                <a:lnTo>
                  <a:pt x="0" y="8001731"/>
                </a:lnTo>
                <a:lnTo>
                  <a:pt x="3857813" y="8001731"/>
                </a:lnTo>
                <a:lnTo>
                  <a:pt x="3857813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9494" y="1028701"/>
            <a:ext cx="6453275" cy="5176064"/>
          </a:xfrm>
          <a:custGeom>
            <a:avLst/>
            <a:gdLst/>
            <a:ahLst/>
            <a:cxnLst/>
            <a:rect l="l" t="t" r="r" b="b"/>
            <a:pathLst>
              <a:path w="6453274" h="5176063">
                <a:moveTo>
                  <a:pt x="0" y="0"/>
                </a:moveTo>
                <a:lnTo>
                  <a:pt x="6453274" y="0"/>
                </a:lnTo>
                <a:lnTo>
                  <a:pt x="6453274" y="5176063"/>
                </a:lnTo>
                <a:lnTo>
                  <a:pt x="0" y="5176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25234" y="3227318"/>
            <a:ext cx="6453275" cy="5176064"/>
          </a:xfrm>
          <a:custGeom>
            <a:avLst/>
            <a:gdLst/>
            <a:ahLst/>
            <a:cxnLst/>
            <a:rect l="l" t="t" r="r" b="b"/>
            <a:pathLst>
              <a:path w="6453274" h="5176063">
                <a:moveTo>
                  <a:pt x="0" y="0"/>
                </a:moveTo>
                <a:lnTo>
                  <a:pt x="6453274" y="0"/>
                </a:lnTo>
                <a:lnTo>
                  <a:pt x="6453274" y="5176063"/>
                </a:lnTo>
                <a:lnTo>
                  <a:pt x="0" y="51760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itre 3"/>
          <p:cNvSpPr txBox="1">
            <a:spLocks/>
          </p:cNvSpPr>
          <p:nvPr/>
        </p:nvSpPr>
        <p:spPr>
          <a:xfrm>
            <a:off x="5061625" y="3273922"/>
            <a:ext cx="10412506" cy="16464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2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المجال </a:t>
            </a:r>
            <a:r>
              <a:rPr lang="ar-SA" sz="120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2: المـــكــــتـــــبـــيــــــة</a:t>
            </a:r>
            <a:endParaRPr lang="ar-SA" sz="120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fr-FR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4" name="Titre 3"/>
          <p:cNvSpPr txBox="1">
            <a:spLocks/>
          </p:cNvSpPr>
          <p:nvPr/>
        </p:nvSpPr>
        <p:spPr>
          <a:xfrm>
            <a:off x="4065948" y="5134353"/>
            <a:ext cx="10584564" cy="16464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SA" sz="105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الوحدة </a:t>
            </a:r>
            <a:r>
              <a:rPr lang="ar-SA" sz="10500" b="1" dirty="0" smtClean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rPr>
              <a:t>3: جـــــداول البــــيــــانـــات2</a:t>
            </a:r>
            <a:endParaRPr lang="ar-SA" sz="105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endParaRPr lang="fr-FR" sz="6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7722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3"/>
          <p:cNvSpPr txBox="1">
            <a:spLocks/>
          </p:cNvSpPr>
          <p:nvPr/>
        </p:nvSpPr>
        <p:spPr>
          <a:xfrm>
            <a:off x="5638800" y="342900"/>
            <a:ext cx="6419790" cy="1422234"/>
          </a:xfrm>
          <a:prstGeom prst="flowChartTerminator">
            <a:avLst/>
          </a:prstGeom>
          <a:solidFill>
            <a:srgbClr val="FFFF99"/>
          </a:solidFill>
          <a:ln w="76200">
            <a:solidFill>
              <a:schemeClr val="bg1"/>
            </a:solidFill>
            <a:prstDash val="lgDash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1">
            <a:no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ar-SA" sz="7200" i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MCS Diwany4 S_I normal." pitchFamily="2" charset="-78"/>
              </a:rPr>
              <a:t>الــــمــــحــــتــــوى</a:t>
            </a:r>
            <a:endParaRPr lang="fr-FR" sz="7200" i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abic Typesetting" panose="03020402040406030203" pitchFamily="66" charset="-78"/>
              <a:cs typeface="MCS Diwany4 S_I normal." pitchFamily="2" charset="-78"/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18200525"/>
              </p:ext>
            </p:extLst>
          </p:nvPr>
        </p:nvGraphicFramePr>
        <p:xfrm>
          <a:off x="2514600" y="2324100"/>
          <a:ext cx="13182600" cy="77233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/>
          <p:cNvSpPr txBox="1"/>
          <p:nvPr/>
        </p:nvSpPr>
        <p:spPr>
          <a:xfrm>
            <a:off x="3099357" y="2932310"/>
            <a:ext cx="1100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01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613692" y="4744946"/>
            <a:ext cx="1100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02</a:t>
            </a:r>
            <a:endParaRPr lang="en-US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3585618" y="6602783"/>
            <a:ext cx="1100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03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19400" y="8415419"/>
            <a:ext cx="1100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5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04</a:t>
            </a:r>
            <a:endParaRPr lang="en-US" sz="32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6324600" y="5611"/>
            <a:ext cx="4267200" cy="12192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ar-SA" sz="8800" u="sng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الإشـــكــالـــيــــة :</a:t>
            </a:r>
            <a:endParaRPr lang="fr-FR" sz="8800" u="sng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0" y="1424941"/>
            <a:ext cx="8582633" cy="752855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24941"/>
            <a:ext cx="8458200" cy="752855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1887200" y="9184105"/>
            <a:ext cx="2752609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44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جدول عشوائي</a:t>
            </a:r>
            <a:endParaRPr lang="en-US" sz="44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19200" y="9200147"/>
            <a:ext cx="6603091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4400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جدول مرتب حسب المعدل ترتيب تنازليا</a:t>
            </a:r>
            <a:endParaRPr lang="en-US" sz="44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96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420648" y="3514557"/>
            <a:ext cx="1245912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r" rtl="1"/>
            <a:r>
              <a:rPr lang="ar-SA" altLang="en-US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	 فرز البيانات :</a:t>
            </a:r>
            <a:r>
              <a:rPr lang="ar-DZ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8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هو </a:t>
            </a:r>
            <a:r>
              <a:rPr lang="ar-SA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إ</a:t>
            </a:r>
            <a:r>
              <a:rPr lang="ar-DZ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عادة </a:t>
            </a:r>
            <a:r>
              <a:rPr lang="ar-DZ" sz="8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ترتيبها </a:t>
            </a:r>
            <a:r>
              <a:rPr lang="ar-DZ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حسب</a:t>
            </a:r>
            <a:r>
              <a:rPr lang="ar-SA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:</a:t>
            </a:r>
          </a:p>
          <a:p>
            <a:pPr marL="1143000" lvl="0" indent="-1143000" algn="r" rtl="1">
              <a:buFont typeface="Wingdings" panose="05000000000000000000" pitchFamily="2" charset="2"/>
              <a:buChar char="ü"/>
            </a:pPr>
            <a:r>
              <a:rPr lang="ar-DZ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8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القيم العددية مثل المعدل ، تاريخ الميلاد .... </a:t>
            </a:r>
            <a:endParaRPr lang="ar-SA" sz="88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marL="1143000" lvl="0" indent="-1143000" algn="r" rtl="1">
              <a:buFont typeface="Wingdings" panose="05000000000000000000" pitchFamily="2" charset="2"/>
              <a:buChar char="ü"/>
            </a:pPr>
            <a:r>
              <a:rPr lang="ar-DZ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أو </a:t>
            </a:r>
            <a:r>
              <a:rPr lang="ar-DZ" sz="8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النصية مثل </a:t>
            </a:r>
            <a:r>
              <a:rPr lang="ar-DZ" sz="8800" dirty="0" smtClean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الاسم، </a:t>
            </a:r>
            <a:r>
              <a:rPr lang="ar-DZ" sz="8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اللقب ... </a:t>
            </a:r>
            <a:endParaRPr lang="ar-SA" sz="8800" dirty="0" smtClean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lvl="0" algn="ctr" rtl="1"/>
            <a:r>
              <a:rPr lang="ar-SA" sz="8800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ترتيبا </a:t>
            </a:r>
            <a:r>
              <a:rPr lang="ar-DZ" sz="8800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تصاعديا </a:t>
            </a:r>
            <a:r>
              <a:rPr lang="ar-DZ" sz="8800" dirty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أو تنازليا </a:t>
            </a:r>
            <a:r>
              <a:rPr lang="ar-DZ" sz="8800" dirty="0">
                <a:solidFill>
                  <a:schemeClr val="bg1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. </a:t>
            </a:r>
            <a:endParaRPr lang="en-US" sz="8800" dirty="0">
              <a:solidFill>
                <a:schemeClr val="bg1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905000" y="266700"/>
            <a:ext cx="14173200" cy="1752600"/>
          </a:xfrm>
          <a:prstGeom prst="horizontalScroll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 rtl="1"/>
            <a:r>
              <a:rPr lang="ar-SA" sz="8800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ــــــــــ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رز ال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ـــــــــ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ــــــــ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ات</a:t>
            </a:r>
            <a:endParaRPr lang="en-US" sz="8800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7" name="Picture 4" descr="C:\Users\l_bak\AppData\Local\Temp\SNAGHTML74866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1" y="3941452"/>
            <a:ext cx="5410199" cy="522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1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905000" y="419100"/>
            <a:ext cx="14173200" cy="1752600"/>
          </a:xfrm>
          <a:prstGeom prst="horizontalScroll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 rtl="1"/>
            <a:r>
              <a:rPr lang="ar-SA" sz="8800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*</a:t>
            </a:r>
            <a:r>
              <a:rPr lang="ar-SA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فـــوائـــــد</a:t>
            </a:r>
            <a:r>
              <a:rPr lang="ar-SA" sz="8800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ar-DZ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</a:t>
            </a:r>
            <a:r>
              <a:rPr lang="ar-SA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ــــــــــ</a:t>
            </a:r>
            <a:r>
              <a:rPr lang="ar-DZ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رز ال</a:t>
            </a:r>
            <a:r>
              <a:rPr lang="ar-SA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</a:t>
            </a:r>
            <a:r>
              <a:rPr lang="ar-DZ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</a:t>
            </a:r>
            <a:r>
              <a:rPr lang="ar-SA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ــــــ</a:t>
            </a:r>
            <a:r>
              <a:rPr lang="ar-DZ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</a:t>
            </a:r>
            <a:r>
              <a:rPr lang="ar-SA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ـــــــــ</a:t>
            </a:r>
            <a:r>
              <a:rPr lang="ar-DZ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</a:t>
            </a:r>
            <a:r>
              <a:rPr lang="ar-SA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ــــــــ</a:t>
            </a:r>
            <a:r>
              <a:rPr lang="ar-DZ" sz="8800" b="1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ات</a:t>
            </a:r>
            <a:endParaRPr lang="en-US" sz="8800" i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4800" y="3009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00400" y="3009900"/>
            <a:ext cx="12039600" cy="61863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DZ" sz="8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	المعاينة بشكل أسرع </a:t>
            </a:r>
          </a:p>
          <a:p>
            <a:pPr marL="457200" lvl="0" indent="-4572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DZ" sz="8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	الفهم بصورة أفضل </a:t>
            </a:r>
          </a:p>
          <a:p>
            <a:pPr marL="457200" lvl="0" indent="-4572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DZ" sz="8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	التنظيم و اتخاذ قرارات سليمة </a:t>
            </a:r>
            <a:endParaRPr lang="en-US" sz="8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627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762000" y="266700"/>
            <a:ext cx="16611600" cy="2318084"/>
          </a:xfrm>
          <a:prstGeom prst="horizontalScroll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 rtl="1"/>
            <a:r>
              <a:rPr lang="ar-SA" sz="8800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1*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رز ال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ات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حســب مــعـــيــار مـــعــــين (الفرز السريع)</a:t>
            </a:r>
            <a:endParaRPr lang="en-US" sz="8800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933700"/>
            <a:ext cx="17526000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rtl="1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A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حدد خلية واحدة في العمود الذي تريد فرزه.</a:t>
            </a:r>
            <a:endParaRPr lang="en-US" sz="7200" dirty="0"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  <a:p>
            <a:pPr marL="342900" lvl="0" indent="-342900" algn="just" rtl="1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A" sz="7200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أنقر </a:t>
            </a:r>
            <a:r>
              <a:rPr lang="ar-SA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فوق </a:t>
            </a:r>
            <a:r>
              <a:rPr lang="ar-SA" sz="7200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                              لإجراء </a:t>
            </a:r>
            <a:r>
              <a:rPr lang="ar-SA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فرز تصاعدي (من </a:t>
            </a:r>
            <a:r>
              <a:rPr lang="fr-FR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A</a:t>
            </a:r>
            <a:r>
              <a:rPr lang="ar-SA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إلى </a:t>
            </a:r>
            <a:r>
              <a:rPr lang="fr-FR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Z</a:t>
            </a:r>
            <a:r>
              <a:rPr lang="ar-SA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أو من أصغر رقم إلى أكبر رقم)</a:t>
            </a:r>
            <a:endParaRPr lang="en-US" sz="7200" dirty="0"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  <a:p>
            <a:pPr marL="342900" lvl="0" indent="-342900" algn="just" rtl="1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ar-SA" sz="7200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أنقر فوق                              لإجراء </a:t>
            </a:r>
            <a:r>
              <a:rPr lang="ar-SA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فرز تنازلي (من </a:t>
            </a:r>
            <a:r>
              <a:rPr lang="fr-FR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Z</a:t>
            </a:r>
            <a:r>
              <a:rPr lang="ar-SA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إلى </a:t>
            </a:r>
            <a:r>
              <a:rPr lang="fr-FR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A</a:t>
            </a:r>
            <a:r>
              <a:rPr lang="ar-SA" sz="7200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أو من أكبر رقم إلى أصغر رقم)</a:t>
            </a:r>
            <a:endParaRPr lang="en-US" sz="7200" dirty="0">
              <a:effectLst/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0" y="4000500"/>
            <a:ext cx="6248399" cy="1143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5238" y="6497553"/>
            <a:ext cx="5251961" cy="108434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52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 txBox="1">
            <a:spLocks/>
          </p:cNvSpPr>
          <p:nvPr/>
        </p:nvSpPr>
        <p:spPr>
          <a:xfrm>
            <a:off x="1600200" y="193509"/>
            <a:ext cx="14859000" cy="2318084"/>
          </a:xfrm>
          <a:prstGeom prst="horizontalScroll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762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5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0" algn="ctr" rtl="1"/>
            <a:r>
              <a:rPr lang="ar-SA" sz="8800" i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2*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ف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رز ال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ـــــ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ب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ي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ـ</a:t>
            </a:r>
            <a:r>
              <a:rPr lang="ar-DZ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ات</a:t>
            </a:r>
            <a:r>
              <a:rPr lang="ar-SA" sz="88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حســب معــــايــــيـــــر مـــــحددة</a:t>
            </a:r>
            <a:endParaRPr lang="en-US" sz="8800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2857500"/>
            <a:ext cx="16709858" cy="6571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510" algn="just" rtl="1">
              <a:spcAft>
                <a:spcPts val="600"/>
              </a:spcAft>
            </a:pP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   يمكنك 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اختيار عدة أعمدة لفرزها لفعل ذلك نقوم بالخطوات التالي:</a:t>
            </a:r>
            <a:endParaRPr lang="en-US" sz="6600" dirty="0"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  <a:p>
            <a:pPr lvl="0" algn="just" rtl="1">
              <a:spcAft>
                <a:spcPts val="600"/>
              </a:spcAft>
            </a:pP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* حدد 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خلية واحدة في أي مكان من النطاق الذي تريد فرزه</a:t>
            </a:r>
            <a:endParaRPr lang="en-US" sz="6600" dirty="0"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  <a:p>
            <a:pPr lvl="0" algn="just" rtl="1">
              <a:spcAft>
                <a:spcPts val="600"/>
              </a:spcAft>
            </a:pP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* ضمن 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علامة التبويب </a:t>
            </a:r>
            <a:r>
              <a:rPr lang="fr-FR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Accueil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، في المجموعة  </a:t>
            </a:r>
            <a:r>
              <a:rPr lang="fr-FR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Trier et filtrer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، ننقر </a:t>
            </a: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فوق</a:t>
            </a:r>
          </a:p>
          <a:p>
            <a:pPr lvl="0" algn="just" rtl="1">
              <a:spcAft>
                <a:spcPts val="600"/>
              </a:spcAft>
            </a:pPr>
            <a:r>
              <a:rPr lang="fr-FR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Tri personnalisé</a:t>
            </a:r>
            <a:r>
              <a:rPr lang="en-US" sz="6600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</a:t>
            </a:r>
            <a:r>
              <a:rPr lang="ar-SA" sz="6600" dirty="0"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</a:t>
            </a: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يظهر مربع الحوار للفرز.</a:t>
            </a:r>
            <a:endParaRPr lang="en-US" sz="6600" dirty="0" smtClean="0"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  <a:p>
            <a:pPr lvl="0" algn="just" rtl="1">
              <a:spcAft>
                <a:spcPts val="600"/>
              </a:spcAft>
            </a:pP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* نحدد 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العمود الأول المطلوب </a:t>
            </a: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فرزه، 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وكيفية فرزه وإذا </a:t>
            </a: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أردنا إضافة مستوى 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أخر ننقر على </a:t>
            </a: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</a:t>
            </a:r>
          </a:p>
          <a:p>
            <a:pPr lvl="0" algn="just" rtl="1">
              <a:spcAft>
                <a:spcPts val="600"/>
              </a:spcAft>
            </a:pPr>
            <a:r>
              <a:rPr lang="fr-FR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un </a:t>
            </a:r>
            <a:r>
              <a:rPr lang="fr-FR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niveau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</a:t>
            </a:r>
            <a:r>
              <a:rPr lang="fr-FR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Ajouter</a:t>
            </a:r>
            <a:r>
              <a:rPr lang="ar-SA" sz="6600" b="1" dirty="0" smtClean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 </a:t>
            </a:r>
            <a:r>
              <a:rPr lang="ar-SA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ثم ننقر على </a:t>
            </a:r>
            <a:r>
              <a:rPr lang="fr-FR" sz="6600" b="1" dirty="0">
                <a:solidFill>
                  <a:srgbClr val="000000"/>
                </a:solidFill>
                <a:latin typeface="Arabic Typesetting" panose="03020402040406030203" pitchFamily="66" charset="-78"/>
                <a:ea typeface="Times New Roman" panose="02020603050405020304" pitchFamily="18" charset="0"/>
                <a:cs typeface="Arabic Typesetting" panose="03020402040406030203" pitchFamily="66" charset="-78"/>
              </a:rPr>
              <a:t>ok</a:t>
            </a:r>
            <a:endParaRPr lang="en-US" sz="6600" dirty="0">
              <a:effectLst/>
              <a:latin typeface="Arabic Typesetting" panose="03020402040406030203" pitchFamily="66" charset="-78"/>
              <a:ea typeface="Times New Roman" panose="02020603050405020304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095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240632"/>
            <a:ext cx="7744433" cy="9670803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240632"/>
            <a:ext cx="9677401" cy="967080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18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0224" b="-17552"/>
            </a:stretch>
          </a:blipFill>
        </p:spPr>
      </p:sp>
      <p:sp>
        <p:nvSpPr>
          <p:cNvPr id="5" name="Freeform 3">
            <a:hlinkClick r:id="rId3" action="ppaction://hlinkfile"/>
          </p:cNvPr>
          <p:cNvSpPr/>
          <p:nvPr/>
        </p:nvSpPr>
        <p:spPr>
          <a:xfrm>
            <a:off x="337278" y="254752"/>
            <a:ext cx="17611425" cy="9841124"/>
          </a:xfrm>
          <a:custGeom>
            <a:avLst/>
            <a:gdLst/>
            <a:ahLst/>
            <a:cxnLst/>
            <a:rect l="l" t="t" r="r" b="b"/>
            <a:pathLst>
              <a:path w="10988834" h="7432062">
                <a:moveTo>
                  <a:pt x="0" y="0"/>
                </a:moveTo>
                <a:lnTo>
                  <a:pt x="10988834" y="0"/>
                </a:lnTo>
                <a:lnTo>
                  <a:pt x="10988834" y="7432062"/>
                </a:lnTo>
                <a:lnTo>
                  <a:pt x="0" y="74320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5"/>
          <p:cNvSpPr txBox="1"/>
          <p:nvPr/>
        </p:nvSpPr>
        <p:spPr>
          <a:xfrm>
            <a:off x="1449289" y="3449813"/>
            <a:ext cx="15281462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 rtl="1">
              <a:spcBef>
                <a:spcPct val="0"/>
              </a:spcBef>
            </a:pPr>
            <a:r>
              <a:rPr lang="ar-SA" sz="2700" dirty="0"/>
              <a:t>. </a:t>
            </a:r>
            <a:endParaRPr lang="ar-DZ" sz="144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1583105" y="2128326"/>
            <a:ext cx="11317056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انتهى الجزء النظري من الدرس</a:t>
            </a:r>
          </a:p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أتــمنى أنكم استوعبـــتُــم</a:t>
            </a:r>
          </a:p>
          <a:p>
            <a:pPr marL="0" lvl="1" algn="ctr" rtl="1">
              <a:spcBef>
                <a:spcPct val="0"/>
              </a:spcBef>
            </a:pPr>
            <a:r>
              <a:rPr lang="ar-SA" sz="13200" b="1" dirty="0" smtClean="0">
                <a:solidFill>
                  <a:srgbClr val="FF000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ننتقل الآن إلى الجزء التطبيقي</a:t>
            </a:r>
            <a:endParaRPr lang="ar-DZ" sz="13200" b="1" dirty="0">
              <a:solidFill>
                <a:srgbClr val="FF000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163" b="100000" l="28804" r="974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1" y="0"/>
            <a:ext cx="8000228" cy="88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9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9887973</TotalTime>
  <Words>229</Words>
  <Application>Microsoft Office PowerPoint</Application>
  <PresentationFormat>Personnalisé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Algerian</vt:lpstr>
      <vt:lpstr>Times New Roman</vt:lpstr>
      <vt:lpstr>Tahoma</vt:lpstr>
      <vt:lpstr>MCS Diwany4 S_I normal.</vt:lpstr>
      <vt:lpstr>Symbol</vt:lpstr>
      <vt:lpstr>Wingdings 3</vt:lpstr>
      <vt:lpstr>Arabic Typesetting</vt:lpstr>
      <vt:lpstr>Sakkal Majalla</vt:lpstr>
      <vt:lpstr>Secteur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Pink Minimalist Modern Digital Evolution Computer Presentation</dc:title>
  <dc:creator>PC</dc:creator>
  <cp:lastModifiedBy>PC</cp:lastModifiedBy>
  <cp:revision>299</cp:revision>
  <dcterms:created xsi:type="dcterms:W3CDTF">2006-08-16T00:00:00Z</dcterms:created>
  <dcterms:modified xsi:type="dcterms:W3CDTF">2005-12-31T23:40:25Z</dcterms:modified>
  <dc:identifier>DAGTxaJvEio</dc:identifier>
</cp:coreProperties>
</file>